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9"/>
  </p:notesMasterIdLst>
  <p:sldIdLst>
    <p:sldId id="256" r:id="rId5"/>
    <p:sldId id="316" r:id="rId6"/>
    <p:sldId id="360" r:id="rId7"/>
    <p:sldId id="296" r:id="rId8"/>
    <p:sldId id="293" r:id="rId9"/>
    <p:sldId id="308" r:id="rId10"/>
    <p:sldId id="309" r:id="rId11"/>
    <p:sldId id="314" r:id="rId12"/>
    <p:sldId id="306" r:id="rId13"/>
    <p:sldId id="307" r:id="rId14"/>
    <p:sldId id="310" r:id="rId15"/>
    <p:sldId id="305" r:id="rId16"/>
    <p:sldId id="340" r:id="rId17"/>
    <p:sldId id="270" r:id="rId18"/>
    <p:sldId id="352" r:id="rId19"/>
    <p:sldId id="337" r:id="rId20"/>
    <p:sldId id="338" r:id="rId21"/>
    <p:sldId id="339" r:id="rId22"/>
    <p:sldId id="357" r:id="rId23"/>
    <p:sldId id="353" r:id="rId24"/>
    <p:sldId id="349" r:id="rId25"/>
    <p:sldId id="350" r:id="rId26"/>
    <p:sldId id="351" r:id="rId27"/>
    <p:sldId id="333" r:id="rId28"/>
    <p:sldId id="354" r:id="rId29"/>
    <p:sldId id="343" r:id="rId30"/>
    <p:sldId id="300" r:id="rId31"/>
    <p:sldId id="358" r:id="rId32"/>
    <p:sldId id="348" r:id="rId33"/>
    <p:sldId id="275" r:id="rId34"/>
    <p:sldId id="335" r:id="rId35"/>
    <p:sldId id="336" r:id="rId36"/>
    <p:sldId id="281" r:id="rId37"/>
    <p:sldId id="359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0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0C830-3353-D945-99A7-68FE43CF7587}" type="doc">
      <dgm:prSet loTypeId="urn:microsoft.com/office/officeart/2005/8/layout/h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71BAE4-174C-7943-94F7-AE520E9F828D}">
      <dgm:prSet phldrT="[Text]"/>
      <dgm:spPr/>
      <dgm:t>
        <a:bodyPr/>
        <a:lstStyle/>
        <a:p>
          <a:r>
            <a:rPr lang="en-US" dirty="0" err="1" smtClean="0"/>
            <a:t>Preeklampsi</a:t>
          </a:r>
          <a:endParaRPr lang="en-US" dirty="0"/>
        </a:p>
      </dgm:t>
    </dgm:pt>
    <dgm:pt modelId="{421124A5-551E-3A42-B205-C58C7A7DB286}" type="parTrans" cxnId="{6B02F529-E8A4-E640-8849-16CF48F54D58}">
      <dgm:prSet/>
      <dgm:spPr/>
      <dgm:t>
        <a:bodyPr/>
        <a:lstStyle/>
        <a:p>
          <a:endParaRPr lang="en-US"/>
        </a:p>
      </dgm:t>
    </dgm:pt>
    <dgm:pt modelId="{5867E5E4-6BCB-D64E-AE42-DDC9C0851B5F}" type="sibTrans" cxnId="{6B02F529-E8A4-E640-8849-16CF48F54D58}">
      <dgm:prSet/>
      <dgm:spPr/>
      <dgm:t>
        <a:bodyPr/>
        <a:lstStyle/>
        <a:p>
          <a:endParaRPr lang="en-US"/>
        </a:p>
      </dgm:t>
    </dgm:pt>
    <dgm:pt modelId="{9419F634-C702-A049-9A75-A0D213513B7E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err="1" smtClean="0"/>
            <a:t>Hipertansiyon</a:t>
          </a:r>
          <a:endParaRPr lang="en-US" sz="3200" b="1" dirty="0" smtClean="0"/>
        </a:p>
        <a:p>
          <a:r>
            <a:rPr lang="en-US" sz="3200" dirty="0" smtClean="0"/>
            <a:t>(20 </a:t>
          </a:r>
          <a:r>
            <a:rPr lang="en-US" sz="3200" dirty="0" err="1" smtClean="0"/>
            <a:t>hft</a:t>
          </a:r>
          <a:r>
            <a:rPr lang="en-US" sz="3200" dirty="0" smtClean="0"/>
            <a:t> </a:t>
          </a:r>
          <a:r>
            <a:rPr lang="en-US" sz="3200" dirty="0" err="1" smtClean="0"/>
            <a:t>sonrası</a:t>
          </a:r>
          <a:r>
            <a:rPr lang="en-US" sz="3200" dirty="0" smtClean="0"/>
            <a:t>)</a:t>
          </a:r>
        </a:p>
        <a:p>
          <a:r>
            <a:rPr lang="en-US" sz="3200" dirty="0" err="1" smtClean="0"/>
            <a:t>ve</a:t>
          </a:r>
          <a:endParaRPr lang="en-US" sz="3200" dirty="0"/>
        </a:p>
      </dgm:t>
    </dgm:pt>
    <dgm:pt modelId="{ED868DB4-1C9D-524C-8651-C4EA29103897}" type="parTrans" cxnId="{4AE68AF8-728E-8B40-BAD5-E18C5D1D8458}">
      <dgm:prSet/>
      <dgm:spPr/>
      <dgm:t>
        <a:bodyPr/>
        <a:lstStyle/>
        <a:p>
          <a:endParaRPr lang="en-US"/>
        </a:p>
      </dgm:t>
    </dgm:pt>
    <dgm:pt modelId="{6F547F66-862C-0A46-8F9B-735B3FAFB3D8}" type="sibTrans" cxnId="{4AE68AF8-728E-8B40-BAD5-E18C5D1D8458}">
      <dgm:prSet/>
      <dgm:spPr/>
      <dgm:t>
        <a:bodyPr/>
        <a:lstStyle/>
        <a:p>
          <a:endParaRPr lang="en-US"/>
        </a:p>
      </dgm:t>
    </dgm:pt>
    <dgm:pt modelId="{A47E1A60-6AA0-EA4A-BC35-1B8B1CF62EC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err="1" smtClean="0"/>
            <a:t>Proteinüri</a:t>
          </a:r>
          <a:endParaRPr lang="en-US" sz="3200" b="1" dirty="0" smtClean="0"/>
        </a:p>
        <a:p>
          <a:r>
            <a:rPr lang="en-US" sz="3200" dirty="0" err="1" smtClean="0"/>
            <a:t>veya</a:t>
          </a:r>
          <a:endParaRPr lang="en-US" sz="3200" dirty="0"/>
        </a:p>
      </dgm:t>
    </dgm:pt>
    <dgm:pt modelId="{D8CF0B10-2AC9-4C49-83FC-EAAEC364C314}" type="parTrans" cxnId="{5469C3C3-3531-6947-A717-B684D3E3D0D7}">
      <dgm:prSet/>
      <dgm:spPr/>
      <dgm:t>
        <a:bodyPr/>
        <a:lstStyle/>
        <a:p>
          <a:endParaRPr lang="en-US"/>
        </a:p>
      </dgm:t>
    </dgm:pt>
    <dgm:pt modelId="{BAB6B9C4-5068-804B-A198-3954CE96DC2A}" type="sibTrans" cxnId="{5469C3C3-3531-6947-A717-B684D3E3D0D7}">
      <dgm:prSet/>
      <dgm:spPr/>
      <dgm:t>
        <a:bodyPr/>
        <a:lstStyle/>
        <a:p>
          <a:endParaRPr lang="en-US"/>
        </a:p>
      </dgm:t>
    </dgm:pt>
    <dgm:pt modelId="{C371DCF2-AC22-B44B-9D84-CC80E4663AE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 err="1" smtClean="0"/>
            <a:t>Trombositopeni</a:t>
          </a:r>
          <a:r>
            <a:rPr lang="en-US" sz="2000" b="1" dirty="0" smtClean="0"/>
            <a:t> </a:t>
          </a:r>
          <a:r>
            <a:rPr lang="en-US" sz="1700" dirty="0" smtClean="0"/>
            <a:t>(100.000 /</a:t>
          </a:r>
          <a:r>
            <a:rPr lang="en-US" sz="1700" dirty="0" err="1" smtClean="0"/>
            <a:t>mikrolitre</a:t>
          </a:r>
          <a:r>
            <a:rPr lang="tr-TR" sz="1700" dirty="0" smtClean="0"/>
            <a:t> altı</a:t>
          </a:r>
          <a:endParaRPr lang="en-US" sz="1700" dirty="0" smtClean="0"/>
        </a:p>
        <a:p>
          <a:r>
            <a:rPr lang="en-US" sz="2000" b="1" dirty="0" err="1" smtClean="0"/>
            <a:t>Böbrek</a:t>
          </a:r>
          <a:r>
            <a:rPr lang="en-US" sz="2000" b="1" dirty="0" smtClean="0"/>
            <a:t> </a:t>
          </a:r>
          <a:r>
            <a:rPr lang="en-US" sz="2000" b="1" dirty="0" err="1" smtClean="0"/>
            <a:t>yetm</a:t>
          </a:r>
          <a:r>
            <a:rPr lang="en-US" sz="2000" b="1" dirty="0" smtClean="0"/>
            <a:t>: </a:t>
          </a:r>
          <a:r>
            <a:rPr lang="en-US" sz="1700" dirty="0" smtClean="0"/>
            <a:t>Serum </a:t>
          </a:r>
          <a:r>
            <a:rPr lang="en-US" sz="1700" dirty="0" err="1" smtClean="0"/>
            <a:t>kreatinin</a:t>
          </a:r>
          <a:r>
            <a:rPr lang="en-US" sz="1700" dirty="0" smtClean="0"/>
            <a:t> &gt;1.1 </a:t>
          </a:r>
          <a:r>
            <a:rPr lang="en-US" sz="1700" dirty="0" err="1" smtClean="0"/>
            <a:t>yada</a:t>
          </a:r>
          <a:r>
            <a:rPr lang="en-US" sz="1700" dirty="0" smtClean="0"/>
            <a:t> </a:t>
          </a:r>
          <a:r>
            <a:rPr lang="en-US" sz="1700" dirty="0" err="1" smtClean="0"/>
            <a:t>iki</a:t>
          </a:r>
          <a:r>
            <a:rPr lang="en-US" sz="1700" dirty="0" smtClean="0"/>
            <a:t> </a:t>
          </a:r>
          <a:r>
            <a:rPr lang="en-US" sz="1700" dirty="0" err="1" smtClean="0"/>
            <a:t>katına</a:t>
          </a:r>
          <a:r>
            <a:rPr lang="en-US" sz="1700" dirty="0" smtClean="0"/>
            <a:t> </a:t>
          </a:r>
          <a:r>
            <a:rPr lang="en-US" sz="1700" dirty="0" err="1" smtClean="0"/>
            <a:t>çıkması</a:t>
          </a:r>
          <a:endParaRPr lang="en-US" sz="1700" dirty="0" smtClean="0"/>
        </a:p>
        <a:p>
          <a:r>
            <a:rPr lang="en-US" sz="2000" b="1" dirty="0" smtClean="0"/>
            <a:t>KC </a:t>
          </a:r>
          <a:r>
            <a:rPr lang="en-US" sz="2000" b="1" dirty="0" err="1" smtClean="0"/>
            <a:t>fonksiyon</a:t>
          </a:r>
          <a:r>
            <a:rPr lang="en-US" sz="2000" b="1" dirty="0" smtClean="0"/>
            <a:t> </a:t>
          </a:r>
          <a:r>
            <a:rPr lang="en-US" sz="2000" b="1" dirty="0" err="1" smtClean="0"/>
            <a:t>bozukluğu</a:t>
          </a:r>
          <a:r>
            <a:rPr lang="en-US" sz="2000" dirty="0" smtClean="0"/>
            <a:t>: </a:t>
          </a:r>
          <a:r>
            <a:rPr lang="en-US" sz="1700" dirty="0" err="1" smtClean="0"/>
            <a:t>Transaminazların</a:t>
          </a:r>
          <a:r>
            <a:rPr lang="en-US" sz="1700" dirty="0" smtClean="0"/>
            <a:t> 2 </a:t>
          </a:r>
          <a:r>
            <a:rPr lang="en-US" sz="1700" dirty="0" err="1" smtClean="0"/>
            <a:t>katına</a:t>
          </a:r>
          <a:r>
            <a:rPr lang="en-US" sz="1700" dirty="0" smtClean="0"/>
            <a:t> </a:t>
          </a:r>
          <a:r>
            <a:rPr lang="en-US" sz="1700" dirty="0" err="1" smtClean="0"/>
            <a:t>çıkması</a:t>
          </a:r>
          <a:endParaRPr lang="en-US" sz="1700" dirty="0" smtClean="0"/>
        </a:p>
        <a:p>
          <a:r>
            <a:rPr lang="en-US" sz="2000" b="1" dirty="0" err="1" smtClean="0"/>
            <a:t>Pulmoner</a:t>
          </a:r>
          <a:r>
            <a:rPr lang="en-US" sz="2000" b="1" dirty="0" smtClean="0"/>
            <a:t> </a:t>
          </a:r>
          <a:r>
            <a:rPr lang="en-US" sz="2000" b="1" dirty="0" err="1" smtClean="0"/>
            <a:t>ödem</a:t>
          </a:r>
          <a:endParaRPr lang="en-US" sz="2000" b="1" dirty="0" smtClean="0"/>
        </a:p>
        <a:p>
          <a:r>
            <a:rPr lang="en-US" sz="2000" b="1" dirty="0" err="1" smtClean="0"/>
            <a:t>Serebral</a:t>
          </a:r>
          <a:r>
            <a:rPr lang="en-US" sz="2000" b="1" dirty="0" smtClean="0"/>
            <a:t> </a:t>
          </a:r>
          <a:r>
            <a:rPr lang="en-US" sz="2000" b="1" dirty="0" err="1" smtClean="0"/>
            <a:t>yada</a:t>
          </a:r>
          <a:r>
            <a:rPr lang="en-US" sz="2000" b="1" dirty="0" smtClean="0"/>
            <a:t> </a:t>
          </a:r>
          <a:r>
            <a:rPr lang="en-US" sz="2000" b="1" dirty="0" err="1" smtClean="0"/>
            <a:t>vizüel</a:t>
          </a:r>
          <a:r>
            <a:rPr lang="en-US" sz="2000" b="1" dirty="0" smtClean="0"/>
            <a:t> </a:t>
          </a:r>
          <a:r>
            <a:rPr lang="en-US" sz="2000" b="1" dirty="0" err="1" smtClean="0"/>
            <a:t>bozukluk</a:t>
          </a:r>
          <a:endParaRPr lang="en-US" sz="2000" b="1" dirty="0"/>
        </a:p>
      </dgm:t>
    </dgm:pt>
    <dgm:pt modelId="{03B6125D-49F0-C84C-9E4D-161B4DFE748C}" type="parTrans" cxnId="{10A11B6B-F572-0842-ABF7-83D1B984B28A}">
      <dgm:prSet/>
      <dgm:spPr/>
      <dgm:t>
        <a:bodyPr/>
        <a:lstStyle/>
        <a:p>
          <a:endParaRPr lang="en-US"/>
        </a:p>
      </dgm:t>
    </dgm:pt>
    <dgm:pt modelId="{22FF5E48-EA99-A44F-8DF0-09F1BB14E478}" type="sibTrans" cxnId="{10A11B6B-F572-0842-ABF7-83D1B984B28A}">
      <dgm:prSet/>
      <dgm:spPr/>
      <dgm:t>
        <a:bodyPr/>
        <a:lstStyle/>
        <a:p>
          <a:endParaRPr lang="en-US"/>
        </a:p>
      </dgm:t>
    </dgm:pt>
    <dgm:pt modelId="{68F237ED-3470-F345-BDEB-30E7B8429CBF}" type="pres">
      <dgm:prSet presAssocID="{17B0C830-3353-D945-99A7-68FE43CF758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454387-5486-A343-B3E8-AC4EE00BA000}" type="pres">
      <dgm:prSet presAssocID="{EF71BAE4-174C-7943-94F7-AE520E9F828D}" presName="roof" presStyleLbl="dkBgShp" presStyleIdx="0" presStyleCnt="2"/>
      <dgm:spPr/>
      <dgm:t>
        <a:bodyPr/>
        <a:lstStyle/>
        <a:p>
          <a:endParaRPr lang="en-US"/>
        </a:p>
      </dgm:t>
    </dgm:pt>
    <dgm:pt modelId="{8622D3F3-7D5C-2B4A-B7DC-1A094E6FEB2A}" type="pres">
      <dgm:prSet presAssocID="{EF71BAE4-174C-7943-94F7-AE520E9F828D}" presName="pillars" presStyleCnt="0"/>
      <dgm:spPr/>
    </dgm:pt>
    <dgm:pt modelId="{662A2597-2DE2-8140-ADE1-D1FDB786590F}" type="pres">
      <dgm:prSet presAssocID="{EF71BAE4-174C-7943-94F7-AE520E9F828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3A9BB-8F5B-A846-A38B-A23F668828BF}" type="pres">
      <dgm:prSet presAssocID="{A47E1A60-6AA0-EA4A-BC35-1B8B1CF62EC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56466-AD0D-0648-BF53-7E5BCB2804F1}" type="pres">
      <dgm:prSet presAssocID="{C371DCF2-AC22-B44B-9D84-CC80E4663AE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B4DC3-DFD4-EA40-BFD9-8C7590CF6628}" type="pres">
      <dgm:prSet presAssocID="{EF71BAE4-174C-7943-94F7-AE520E9F828D}" presName="base" presStyleLbl="dkBgShp" presStyleIdx="1" presStyleCnt="2"/>
      <dgm:spPr/>
    </dgm:pt>
  </dgm:ptLst>
  <dgm:cxnLst>
    <dgm:cxn modelId="{BEB88D31-4159-F149-AC80-A094A47668AB}" type="presOf" srcId="{9419F634-C702-A049-9A75-A0D213513B7E}" destId="{662A2597-2DE2-8140-ADE1-D1FDB786590F}" srcOrd="0" destOrd="0" presId="urn:microsoft.com/office/officeart/2005/8/layout/hList3"/>
    <dgm:cxn modelId="{4AE68AF8-728E-8B40-BAD5-E18C5D1D8458}" srcId="{EF71BAE4-174C-7943-94F7-AE520E9F828D}" destId="{9419F634-C702-A049-9A75-A0D213513B7E}" srcOrd="0" destOrd="0" parTransId="{ED868DB4-1C9D-524C-8651-C4EA29103897}" sibTransId="{6F547F66-862C-0A46-8F9B-735B3FAFB3D8}"/>
    <dgm:cxn modelId="{6368F0DD-FF47-8747-9800-8AFE74761E92}" type="presOf" srcId="{17B0C830-3353-D945-99A7-68FE43CF7587}" destId="{68F237ED-3470-F345-BDEB-30E7B8429CBF}" srcOrd="0" destOrd="0" presId="urn:microsoft.com/office/officeart/2005/8/layout/hList3"/>
    <dgm:cxn modelId="{54E7362F-1A3B-D84B-B327-4CA2B9B19FA1}" type="presOf" srcId="{EF71BAE4-174C-7943-94F7-AE520E9F828D}" destId="{06454387-5486-A343-B3E8-AC4EE00BA000}" srcOrd="0" destOrd="0" presId="urn:microsoft.com/office/officeart/2005/8/layout/hList3"/>
    <dgm:cxn modelId="{36E7B6F6-ABC6-EE4F-8D23-449FF8006A85}" type="presOf" srcId="{A47E1A60-6AA0-EA4A-BC35-1B8B1CF62EC0}" destId="{98A3A9BB-8F5B-A846-A38B-A23F668828BF}" srcOrd="0" destOrd="0" presId="urn:microsoft.com/office/officeart/2005/8/layout/hList3"/>
    <dgm:cxn modelId="{5469C3C3-3531-6947-A717-B684D3E3D0D7}" srcId="{EF71BAE4-174C-7943-94F7-AE520E9F828D}" destId="{A47E1A60-6AA0-EA4A-BC35-1B8B1CF62EC0}" srcOrd="1" destOrd="0" parTransId="{D8CF0B10-2AC9-4C49-83FC-EAAEC364C314}" sibTransId="{BAB6B9C4-5068-804B-A198-3954CE96DC2A}"/>
    <dgm:cxn modelId="{6B02F529-E8A4-E640-8849-16CF48F54D58}" srcId="{17B0C830-3353-D945-99A7-68FE43CF7587}" destId="{EF71BAE4-174C-7943-94F7-AE520E9F828D}" srcOrd="0" destOrd="0" parTransId="{421124A5-551E-3A42-B205-C58C7A7DB286}" sibTransId="{5867E5E4-6BCB-D64E-AE42-DDC9C0851B5F}"/>
    <dgm:cxn modelId="{4799F164-18E1-2347-99E0-6B6284F27232}" type="presOf" srcId="{C371DCF2-AC22-B44B-9D84-CC80E4663AE8}" destId="{71056466-AD0D-0648-BF53-7E5BCB2804F1}" srcOrd="0" destOrd="0" presId="urn:microsoft.com/office/officeart/2005/8/layout/hList3"/>
    <dgm:cxn modelId="{10A11B6B-F572-0842-ABF7-83D1B984B28A}" srcId="{EF71BAE4-174C-7943-94F7-AE520E9F828D}" destId="{C371DCF2-AC22-B44B-9D84-CC80E4663AE8}" srcOrd="2" destOrd="0" parTransId="{03B6125D-49F0-C84C-9E4D-161B4DFE748C}" sibTransId="{22FF5E48-EA99-A44F-8DF0-09F1BB14E478}"/>
    <dgm:cxn modelId="{620B69AC-7892-B243-B879-93833F4564AB}" type="presParOf" srcId="{68F237ED-3470-F345-BDEB-30E7B8429CBF}" destId="{06454387-5486-A343-B3E8-AC4EE00BA000}" srcOrd="0" destOrd="0" presId="urn:microsoft.com/office/officeart/2005/8/layout/hList3"/>
    <dgm:cxn modelId="{D2D160DB-79D6-1945-8F9C-9CFA13E4C080}" type="presParOf" srcId="{68F237ED-3470-F345-BDEB-30E7B8429CBF}" destId="{8622D3F3-7D5C-2B4A-B7DC-1A094E6FEB2A}" srcOrd="1" destOrd="0" presId="urn:microsoft.com/office/officeart/2005/8/layout/hList3"/>
    <dgm:cxn modelId="{3C20C65A-1BBE-3643-AA3A-A57A3313787F}" type="presParOf" srcId="{8622D3F3-7D5C-2B4A-B7DC-1A094E6FEB2A}" destId="{662A2597-2DE2-8140-ADE1-D1FDB786590F}" srcOrd="0" destOrd="0" presId="urn:microsoft.com/office/officeart/2005/8/layout/hList3"/>
    <dgm:cxn modelId="{6B088F82-E934-FD4C-B58B-9844D7808971}" type="presParOf" srcId="{8622D3F3-7D5C-2B4A-B7DC-1A094E6FEB2A}" destId="{98A3A9BB-8F5B-A846-A38B-A23F668828BF}" srcOrd="1" destOrd="0" presId="urn:microsoft.com/office/officeart/2005/8/layout/hList3"/>
    <dgm:cxn modelId="{6C4FF3F9-0F56-4745-B94C-A4A599A86707}" type="presParOf" srcId="{8622D3F3-7D5C-2B4A-B7DC-1A094E6FEB2A}" destId="{71056466-AD0D-0648-BF53-7E5BCB2804F1}" srcOrd="2" destOrd="0" presId="urn:microsoft.com/office/officeart/2005/8/layout/hList3"/>
    <dgm:cxn modelId="{4A53C8C6-2E5D-D347-AA97-F710D536B43E}" type="presParOf" srcId="{68F237ED-3470-F345-BDEB-30E7B8429CBF}" destId="{2A1B4DC3-DFD4-EA40-BFD9-8C7590CF662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C5636-972A-6D46-AA82-411572041227}" type="doc">
      <dgm:prSet loTypeId="urn:microsoft.com/office/officeart/2005/8/layout/vList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75B8B-41BA-1F41-A457-6DA13F2F9DA8}">
      <dgm:prSet phldrT="[Text]"/>
      <dgm:spPr/>
      <dgm:t>
        <a:bodyPr/>
        <a:lstStyle/>
        <a:p>
          <a:r>
            <a:rPr lang="en-US" dirty="0" err="1" smtClean="0"/>
            <a:t>Hipertansiyon</a:t>
          </a:r>
          <a:endParaRPr lang="en-US" dirty="0"/>
        </a:p>
      </dgm:t>
    </dgm:pt>
    <dgm:pt modelId="{BE7095B3-A312-F945-BB15-1BEFFA42643D}" type="parTrans" cxnId="{FEF3D6D7-7B4A-0A44-A46C-A256CAF3CA03}">
      <dgm:prSet/>
      <dgm:spPr/>
      <dgm:t>
        <a:bodyPr/>
        <a:lstStyle/>
        <a:p>
          <a:endParaRPr lang="en-US"/>
        </a:p>
      </dgm:t>
    </dgm:pt>
    <dgm:pt modelId="{AA58B0C5-430B-4747-9AF7-4773DD595D2D}" type="sibTrans" cxnId="{FEF3D6D7-7B4A-0A44-A46C-A256CAF3CA03}">
      <dgm:prSet/>
      <dgm:spPr/>
      <dgm:t>
        <a:bodyPr/>
        <a:lstStyle/>
        <a:p>
          <a:endParaRPr lang="en-US"/>
        </a:p>
      </dgm:t>
    </dgm:pt>
    <dgm:pt modelId="{7D11E2E7-98D8-744F-AC85-C24A2745D531}">
      <dgm:prSet phldrT="[Text]" custT="1"/>
      <dgm:spPr/>
      <dgm:t>
        <a:bodyPr/>
        <a:lstStyle/>
        <a:p>
          <a:r>
            <a:rPr lang="en-US" sz="2000" dirty="0" err="1" smtClean="0"/>
            <a:t>Sistolik</a:t>
          </a:r>
          <a:r>
            <a:rPr lang="en-US" sz="2000" dirty="0" smtClean="0"/>
            <a:t> 160 </a:t>
          </a:r>
          <a:r>
            <a:rPr lang="en-US" sz="2000" dirty="0" err="1" smtClean="0"/>
            <a:t>üzeri</a:t>
          </a:r>
          <a:r>
            <a:rPr lang="en-US" sz="2000" dirty="0" smtClean="0"/>
            <a:t> </a:t>
          </a:r>
          <a:r>
            <a:rPr lang="en-US" sz="2000" dirty="0" err="1" smtClean="0"/>
            <a:t>veya</a:t>
          </a:r>
          <a:r>
            <a:rPr lang="en-US" sz="2000" dirty="0" smtClean="0"/>
            <a:t> </a:t>
          </a:r>
          <a:r>
            <a:rPr lang="en-US" sz="2000" dirty="0" err="1" smtClean="0"/>
            <a:t>diyastolik</a:t>
          </a:r>
          <a:r>
            <a:rPr lang="en-US" sz="2000" dirty="0" smtClean="0"/>
            <a:t> 110 </a:t>
          </a:r>
          <a:r>
            <a:rPr lang="en-US" sz="2000" dirty="0" err="1" smtClean="0"/>
            <a:t>üzeri</a:t>
          </a:r>
          <a:endParaRPr lang="en-US" sz="2000" dirty="0"/>
        </a:p>
      </dgm:t>
    </dgm:pt>
    <dgm:pt modelId="{28D84C7B-DD14-654D-A20D-C8C260741EA6}" type="parTrans" cxnId="{DA56CC8F-5CF7-4C40-A1FC-4928E1681D9D}">
      <dgm:prSet/>
      <dgm:spPr/>
      <dgm:t>
        <a:bodyPr/>
        <a:lstStyle/>
        <a:p>
          <a:endParaRPr lang="en-US"/>
        </a:p>
      </dgm:t>
    </dgm:pt>
    <dgm:pt modelId="{6BA3BF42-4440-1A4C-B9C2-BE52FA11AC75}" type="sibTrans" cxnId="{DA56CC8F-5CF7-4C40-A1FC-4928E1681D9D}">
      <dgm:prSet/>
      <dgm:spPr/>
      <dgm:t>
        <a:bodyPr/>
        <a:lstStyle/>
        <a:p>
          <a:endParaRPr lang="en-US"/>
        </a:p>
      </dgm:t>
    </dgm:pt>
    <dgm:pt modelId="{D5F8E4A9-21A2-8F4B-A6C5-02739027D37D}">
      <dgm:prSet phldrT="[Text]"/>
      <dgm:spPr/>
      <dgm:t>
        <a:bodyPr/>
        <a:lstStyle/>
        <a:p>
          <a:r>
            <a:rPr lang="en-US" dirty="0" err="1" smtClean="0"/>
            <a:t>Trombositopeni</a:t>
          </a:r>
          <a:endParaRPr lang="en-US" dirty="0"/>
        </a:p>
      </dgm:t>
    </dgm:pt>
    <dgm:pt modelId="{0DA65877-10E7-7145-AC90-A203C8719A5E}" type="parTrans" cxnId="{521D0670-4ECC-084B-A4AA-28AFE6B1CA97}">
      <dgm:prSet/>
      <dgm:spPr/>
      <dgm:t>
        <a:bodyPr/>
        <a:lstStyle/>
        <a:p>
          <a:endParaRPr lang="en-US"/>
        </a:p>
      </dgm:t>
    </dgm:pt>
    <dgm:pt modelId="{0DC3A606-F60B-9446-B312-CFE19C6956C4}" type="sibTrans" cxnId="{521D0670-4ECC-084B-A4AA-28AFE6B1CA97}">
      <dgm:prSet/>
      <dgm:spPr/>
      <dgm:t>
        <a:bodyPr/>
        <a:lstStyle/>
        <a:p>
          <a:endParaRPr lang="en-US"/>
        </a:p>
      </dgm:t>
    </dgm:pt>
    <dgm:pt modelId="{CA50D4EF-4B5F-C34F-9121-3536E89D862A}">
      <dgm:prSet phldrT="[Text]" custT="1"/>
      <dgm:spPr/>
      <dgm:t>
        <a:bodyPr/>
        <a:lstStyle/>
        <a:p>
          <a:r>
            <a:rPr lang="en-US" sz="2000" dirty="0" smtClean="0"/>
            <a:t>100.000 </a:t>
          </a:r>
          <a:r>
            <a:rPr lang="en-US" sz="2000" dirty="0" err="1" smtClean="0"/>
            <a:t>altı</a:t>
          </a:r>
          <a:endParaRPr lang="en-US" sz="2000" dirty="0"/>
        </a:p>
      </dgm:t>
    </dgm:pt>
    <dgm:pt modelId="{705AA18B-EC2B-394A-9E2E-EFC92DC14E69}" type="parTrans" cxnId="{947BCFDA-C686-6748-AA0C-E19BF787BD50}">
      <dgm:prSet/>
      <dgm:spPr/>
      <dgm:t>
        <a:bodyPr/>
        <a:lstStyle/>
        <a:p>
          <a:endParaRPr lang="en-US"/>
        </a:p>
      </dgm:t>
    </dgm:pt>
    <dgm:pt modelId="{14139CA2-FE7D-E24E-8897-6BBBA708D5DF}" type="sibTrans" cxnId="{947BCFDA-C686-6748-AA0C-E19BF787BD50}">
      <dgm:prSet/>
      <dgm:spPr/>
      <dgm:t>
        <a:bodyPr/>
        <a:lstStyle/>
        <a:p>
          <a:endParaRPr lang="en-US"/>
        </a:p>
      </dgm:t>
    </dgm:pt>
    <dgm:pt modelId="{83D29EF8-556C-2147-AAC8-CD44C11EC6C8}">
      <dgm:prSet phldrT="[Text]" phldr="1"/>
      <dgm:spPr/>
      <dgm:t>
        <a:bodyPr/>
        <a:lstStyle/>
        <a:p>
          <a:endParaRPr lang="en-US" sz="1900" dirty="0"/>
        </a:p>
      </dgm:t>
    </dgm:pt>
    <dgm:pt modelId="{E681BAAE-FEE7-2F40-BE71-008F2780A69C}" type="parTrans" cxnId="{74351264-B96B-E044-A628-ADB3F76155D3}">
      <dgm:prSet/>
      <dgm:spPr/>
      <dgm:t>
        <a:bodyPr/>
        <a:lstStyle/>
        <a:p>
          <a:endParaRPr lang="en-US"/>
        </a:p>
      </dgm:t>
    </dgm:pt>
    <dgm:pt modelId="{FF37DFF0-73EE-EB40-964C-8121B0C8DD3C}" type="sibTrans" cxnId="{74351264-B96B-E044-A628-ADB3F76155D3}">
      <dgm:prSet/>
      <dgm:spPr/>
      <dgm:t>
        <a:bodyPr/>
        <a:lstStyle/>
        <a:p>
          <a:endParaRPr lang="en-US"/>
        </a:p>
      </dgm:t>
    </dgm:pt>
    <dgm:pt modelId="{078C87A6-55B1-1146-B433-84ABBF633FDE}">
      <dgm:prSet phldrT="[Text]"/>
      <dgm:spPr/>
      <dgm:t>
        <a:bodyPr/>
        <a:lstStyle/>
        <a:p>
          <a:r>
            <a:rPr lang="en-US" dirty="0" smtClean="0"/>
            <a:t>KC </a:t>
          </a:r>
          <a:r>
            <a:rPr lang="en-US" dirty="0" err="1" smtClean="0"/>
            <a:t>fonksiyon</a:t>
          </a:r>
          <a:r>
            <a:rPr lang="en-US" dirty="0" smtClean="0"/>
            <a:t> </a:t>
          </a:r>
          <a:r>
            <a:rPr lang="en-US" dirty="0" err="1" smtClean="0"/>
            <a:t>bozukluğu</a:t>
          </a:r>
          <a:r>
            <a:rPr lang="en-US" dirty="0" smtClean="0"/>
            <a:t>: </a:t>
          </a:r>
          <a:endParaRPr lang="en-US" dirty="0"/>
        </a:p>
      </dgm:t>
    </dgm:pt>
    <dgm:pt modelId="{58EAB9E3-0BB0-D644-9B51-5D2AF8EDBE8D}" type="parTrans" cxnId="{08B36C65-AB72-CE49-8959-5C6548B604FD}">
      <dgm:prSet/>
      <dgm:spPr/>
      <dgm:t>
        <a:bodyPr/>
        <a:lstStyle/>
        <a:p>
          <a:endParaRPr lang="en-US"/>
        </a:p>
      </dgm:t>
    </dgm:pt>
    <dgm:pt modelId="{1B41FAF0-577A-2C46-93FD-07B80E675EBC}" type="sibTrans" cxnId="{08B36C65-AB72-CE49-8959-5C6548B604FD}">
      <dgm:prSet/>
      <dgm:spPr/>
      <dgm:t>
        <a:bodyPr/>
        <a:lstStyle/>
        <a:p>
          <a:endParaRPr lang="en-US"/>
        </a:p>
      </dgm:t>
    </dgm:pt>
    <dgm:pt modelId="{3237F665-5885-0045-913D-B74DE060A35B}">
      <dgm:prSet phldrT="[Text]" custT="1"/>
      <dgm:spPr/>
      <dgm:t>
        <a:bodyPr/>
        <a:lstStyle/>
        <a:p>
          <a:r>
            <a:rPr lang="en-US" sz="2000" dirty="0" err="1" smtClean="0"/>
            <a:t>Transaminazların</a:t>
          </a:r>
          <a:r>
            <a:rPr lang="en-US" sz="2000" dirty="0" smtClean="0"/>
            <a:t> 2 </a:t>
          </a:r>
          <a:r>
            <a:rPr lang="en-US" sz="2000" dirty="0" err="1" smtClean="0"/>
            <a:t>katına</a:t>
          </a:r>
          <a:r>
            <a:rPr lang="en-US" sz="2000" dirty="0" smtClean="0"/>
            <a:t> </a:t>
          </a:r>
          <a:r>
            <a:rPr lang="en-US" sz="2000" dirty="0" err="1" smtClean="0"/>
            <a:t>çıkması</a:t>
          </a:r>
          <a:endParaRPr lang="en-US" sz="2000" dirty="0"/>
        </a:p>
      </dgm:t>
    </dgm:pt>
    <dgm:pt modelId="{34E9A521-A0D3-6244-BC38-E7BFBF58B3DC}" type="parTrans" cxnId="{A882CDBB-C0B1-C84D-BCA3-C575E4504E0E}">
      <dgm:prSet/>
      <dgm:spPr/>
      <dgm:t>
        <a:bodyPr/>
        <a:lstStyle/>
        <a:p>
          <a:endParaRPr lang="en-US"/>
        </a:p>
      </dgm:t>
    </dgm:pt>
    <dgm:pt modelId="{9D2826D4-0B83-4F40-B272-EDD6FE9A705A}" type="sibTrans" cxnId="{A882CDBB-C0B1-C84D-BCA3-C575E4504E0E}">
      <dgm:prSet/>
      <dgm:spPr/>
      <dgm:t>
        <a:bodyPr/>
        <a:lstStyle/>
        <a:p>
          <a:endParaRPr lang="en-US"/>
        </a:p>
      </dgm:t>
    </dgm:pt>
    <dgm:pt modelId="{4BBAEEDF-28F4-AB42-B9EF-C4D290461E0D}">
      <dgm:prSet phldrT="[Text]" phldr="1"/>
      <dgm:spPr/>
      <dgm:t>
        <a:bodyPr/>
        <a:lstStyle/>
        <a:p>
          <a:endParaRPr lang="en-US" sz="1900" dirty="0"/>
        </a:p>
      </dgm:t>
    </dgm:pt>
    <dgm:pt modelId="{EE9044CC-32B8-EC47-ACF4-8CC49DD720C1}" type="parTrans" cxnId="{27637236-0A4E-BF46-8C59-7E04656FB7C8}">
      <dgm:prSet/>
      <dgm:spPr/>
      <dgm:t>
        <a:bodyPr/>
        <a:lstStyle/>
        <a:p>
          <a:endParaRPr lang="en-US"/>
        </a:p>
      </dgm:t>
    </dgm:pt>
    <dgm:pt modelId="{FA0FEAD3-78F8-7E41-9346-3EBAEAC083B2}" type="sibTrans" cxnId="{27637236-0A4E-BF46-8C59-7E04656FB7C8}">
      <dgm:prSet/>
      <dgm:spPr/>
      <dgm:t>
        <a:bodyPr/>
        <a:lstStyle/>
        <a:p>
          <a:endParaRPr lang="en-US"/>
        </a:p>
      </dgm:t>
    </dgm:pt>
    <dgm:pt modelId="{1C1150EB-0B9B-8C40-9AB2-9B582608FF2E}">
      <dgm:prSet custT="1"/>
      <dgm:spPr/>
      <dgm:t>
        <a:bodyPr/>
        <a:lstStyle/>
        <a:p>
          <a:r>
            <a:rPr lang="en-US" sz="2000" dirty="0" err="1" smtClean="0"/>
            <a:t>Yatak</a:t>
          </a:r>
          <a:r>
            <a:rPr lang="en-US" sz="2000" dirty="0" smtClean="0"/>
            <a:t> </a:t>
          </a:r>
          <a:r>
            <a:rPr lang="en-US" sz="2000" dirty="0" err="1" smtClean="0"/>
            <a:t>isitrahati</a:t>
          </a:r>
          <a:r>
            <a:rPr lang="en-US" sz="2000" dirty="0" smtClean="0"/>
            <a:t> </a:t>
          </a:r>
          <a:r>
            <a:rPr lang="en-US" sz="2000" dirty="0" err="1" smtClean="0"/>
            <a:t>sırasında</a:t>
          </a:r>
          <a:r>
            <a:rPr lang="en-US" sz="2000" dirty="0" smtClean="0"/>
            <a:t> 4 </a:t>
          </a:r>
          <a:r>
            <a:rPr lang="en-US" sz="2000" dirty="0" err="1" smtClean="0"/>
            <a:t>saat</a:t>
          </a:r>
          <a:r>
            <a:rPr lang="en-US" sz="2000" dirty="0" smtClean="0"/>
            <a:t> </a:t>
          </a:r>
          <a:r>
            <a:rPr lang="en-US" sz="2000" dirty="0" err="1" smtClean="0"/>
            <a:t>ara</a:t>
          </a:r>
          <a:r>
            <a:rPr lang="en-US" sz="2000" dirty="0" smtClean="0"/>
            <a:t> </a:t>
          </a:r>
          <a:r>
            <a:rPr lang="en-US" sz="2000" dirty="0" err="1" smtClean="0"/>
            <a:t>ile,tedavi</a:t>
          </a:r>
          <a:r>
            <a:rPr lang="en-US" sz="2000" dirty="0" smtClean="0"/>
            <a:t> </a:t>
          </a:r>
          <a:r>
            <a:rPr lang="en-US" sz="2000" dirty="0" err="1" smtClean="0"/>
            <a:t>yok</a:t>
          </a:r>
          <a:endParaRPr lang="en-US" sz="2000" dirty="0"/>
        </a:p>
      </dgm:t>
    </dgm:pt>
    <dgm:pt modelId="{27A6D41B-9CF6-1647-9C42-82E5BFE3E447}" type="parTrans" cxnId="{9A8E8ACB-04C5-3547-AAA5-9F511726C834}">
      <dgm:prSet/>
      <dgm:spPr/>
      <dgm:t>
        <a:bodyPr/>
        <a:lstStyle/>
        <a:p>
          <a:endParaRPr lang="en-US"/>
        </a:p>
      </dgm:t>
    </dgm:pt>
    <dgm:pt modelId="{FB240379-0AD1-934F-A91E-D317708191C4}" type="sibTrans" cxnId="{9A8E8ACB-04C5-3547-AAA5-9F511726C834}">
      <dgm:prSet/>
      <dgm:spPr/>
      <dgm:t>
        <a:bodyPr/>
        <a:lstStyle/>
        <a:p>
          <a:endParaRPr lang="en-US"/>
        </a:p>
      </dgm:t>
    </dgm:pt>
    <dgm:pt modelId="{DABBB42C-CE2E-4A49-B544-807401C86A9C}">
      <dgm:prSet phldrT="[Text]" phldr="1" custT="1"/>
      <dgm:spPr/>
      <dgm:t>
        <a:bodyPr/>
        <a:lstStyle/>
        <a:p>
          <a:endParaRPr lang="en-US" sz="1400" dirty="0"/>
        </a:p>
      </dgm:t>
    </dgm:pt>
    <dgm:pt modelId="{6E251322-DDDE-3E4A-8107-094AE8A2DDB3}" type="sibTrans" cxnId="{A4458F0B-E463-FF42-B184-0F67A2EB69E8}">
      <dgm:prSet/>
      <dgm:spPr/>
      <dgm:t>
        <a:bodyPr/>
        <a:lstStyle/>
        <a:p>
          <a:endParaRPr lang="en-US"/>
        </a:p>
      </dgm:t>
    </dgm:pt>
    <dgm:pt modelId="{3590EDE9-5315-3442-82FF-0A66DCE4AA62}" type="parTrans" cxnId="{A4458F0B-E463-FF42-B184-0F67A2EB69E8}">
      <dgm:prSet/>
      <dgm:spPr/>
      <dgm:t>
        <a:bodyPr/>
        <a:lstStyle/>
        <a:p>
          <a:endParaRPr lang="en-US"/>
        </a:p>
      </dgm:t>
    </dgm:pt>
    <dgm:pt modelId="{F9A35F6C-BFDE-F245-85DB-00F3BDF7CF20}" type="pres">
      <dgm:prSet presAssocID="{E39C5636-972A-6D46-AA82-411572041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4FEFE7-C382-7643-BE2E-5839B3C1C910}" type="pres">
      <dgm:prSet presAssocID="{A3A75B8B-41BA-1F41-A457-6DA13F2F9DA8}" presName="linNode" presStyleCnt="0"/>
      <dgm:spPr/>
    </dgm:pt>
    <dgm:pt modelId="{9D288DD1-DA5A-184A-9660-597CDBD461A4}" type="pres">
      <dgm:prSet presAssocID="{A3A75B8B-41BA-1F41-A457-6DA13F2F9DA8}" presName="parentText" presStyleLbl="node1" presStyleIdx="0" presStyleCnt="3" custLinFactNeighborX="-4228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B544B-5C82-854F-B393-916D32FC94E0}" type="pres">
      <dgm:prSet presAssocID="{A3A75B8B-41BA-1F41-A457-6DA13F2F9DA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47B2E-0B77-4145-9D9A-005E8ACDCCB9}" type="pres">
      <dgm:prSet presAssocID="{AA58B0C5-430B-4747-9AF7-4773DD595D2D}" presName="sp" presStyleCnt="0"/>
      <dgm:spPr/>
    </dgm:pt>
    <dgm:pt modelId="{2A96A40F-5861-444C-83E9-6454F9CB3DED}" type="pres">
      <dgm:prSet presAssocID="{D5F8E4A9-21A2-8F4B-A6C5-02739027D37D}" presName="linNode" presStyleCnt="0"/>
      <dgm:spPr/>
    </dgm:pt>
    <dgm:pt modelId="{28BA3440-64E2-F74A-B422-293C271F792A}" type="pres">
      <dgm:prSet presAssocID="{D5F8E4A9-21A2-8F4B-A6C5-02739027D37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77033-D5FC-7745-AFF2-C81B2C2677B7}" type="pres">
      <dgm:prSet presAssocID="{D5F8E4A9-21A2-8F4B-A6C5-02739027D37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D3C70-C30A-8D4D-A8CF-80F70A65E15A}" type="pres">
      <dgm:prSet presAssocID="{0DC3A606-F60B-9446-B312-CFE19C6956C4}" presName="sp" presStyleCnt="0"/>
      <dgm:spPr/>
    </dgm:pt>
    <dgm:pt modelId="{B2A68995-8BB0-F946-A32D-58FC2B6B0959}" type="pres">
      <dgm:prSet presAssocID="{078C87A6-55B1-1146-B433-84ABBF633FDE}" presName="linNode" presStyleCnt="0"/>
      <dgm:spPr/>
    </dgm:pt>
    <dgm:pt modelId="{0E9A5B9D-F2C5-F243-AF19-81804E1AE8CC}" type="pres">
      <dgm:prSet presAssocID="{078C87A6-55B1-1146-B433-84ABBF633FD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0A5C2-D2F8-5343-ABAF-C498F01B822C}" type="pres">
      <dgm:prSet presAssocID="{078C87A6-55B1-1146-B433-84ABBF633FD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2F927-865C-3047-9D9C-F23E28403D7F}" type="presOf" srcId="{4BBAEEDF-28F4-AB42-B9EF-C4D290461E0D}" destId="{1090A5C2-D2F8-5343-ABAF-C498F01B822C}" srcOrd="0" destOrd="1" presId="urn:microsoft.com/office/officeart/2005/8/layout/vList5"/>
    <dgm:cxn modelId="{A1C5FAC2-D20E-684F-AB82-19AB6BE94B91}" type="presOf" srcId="{A3A75B8B-41BA-1F41-A457-6DA13F2F9DA8}" destId="{9D288DD1-DA5A-184A-9660-597CDBD461A4}" srcOrd="0" destOrd="0" presId="urn:microsoft.com/office/officeart/2005/8/layout/vList5"/>
    <dgm:cxn modelId="{DA56CC8F-5CF7-4C40-A1FC-4928E1681D9D}" srcId="{A3A75B8B-41BA-1F41-A457-6DA13F2F9DA8}" destId="{7D11E2E7-98D8-744F-AC85-C24A2745D531}" srcOrd="0" destOrd="0" parTransId="{28D84C7B-DD14-654D-A20D-C8C260741EA6}" sibTransId="{6BA3BF42-4440-1A4C-B9C2-BE52FA11AC75}"/>
    <dgm:cxn modelId="{5FB59DEA-03D6-E64F-AA58-90AB97ECC84F}" type="presOf" srcId="{3237F665-5885-0045-913D-B74DE060A35B}" destId="{1090A5C2-D2F8-5343-ABAF-C498F01B822C}" srcOrd="0" destOrd="0" presId="urn:microsoft.com/office/officeart/2005/8/layout/vList5"/>
    <dgm:cxn modelId="{947BCFDA-C686-6748-AA0C-E19BF787BD50}" srcId="{D5F8E4A9-21A2-8F4B-A6C5-02739027D37D}" destId="{CA50D4EF-4B5F-C34F-9121-3536E89D862A}" srcOrd="0" destOrd="0" parTransId="{705AA18B-EC2B-394A-9E2E-EFC92DC14E69}" sibTransId="{14139CA2-FE7D-E24E-8897-6BBBA708D5DF}"/>
    <dgm:cxn modelId="{FEF3D6D7-7B4A-0A44-A46C-A256CAF3CA03}" srcId="{E39C5636-972A-6D46-AA82-411572041227}" destId="{A3A75B8B-41BA-1F41-A457-6DA13F2F9DA8}" srcOrd="0" destOrd="0" parTransId="{BE7095B3-A312-F945-BB15-1BEFFA42643D}" sibTransId="{AA58B0C5-430B-4747-9AF7-4773DD595D2D}"/>
    <dgm:cxn modelId="{1D431619-B07F-B947-80D0-3DFD12EE8443}" type="presOf" srcId="{1C1150EB-0B9B-8C40-9AB2-9B582608FF2E}" destId="{96BB544B-5C82-854F-B393-916D32FC94E0}" srcOrd="0" destOrd="1" presId="urn:microsoft.com/office/officeart/2005/8/layout/vList5"/>
    <dgm:cxn modelId="{4BA410FF-029A-3648-8026-FA83FB9FFB6C}" type="presOf" srcId="{DABBB42C-CE2E-4A49-B544-807401C86A9C}" destId="{96BB544B-5C82-854F-B393-916D32FC94E0}" srcOrd="0" destOrd="2" presId="urn:microsoft.com/office/officeart/2005/8/layout/vList5"/>
    <dgm:cxn modelId="{08B36C65-AB72-CE49-8959-5C6548B604FD}" srcId="{E39C5636-972A-6D46-AA82-411572041227}" destId="{078C87A6-55B1-1146-B433-84ABBF633FDE}" srcOrd="2" destOrd="0" parTransId="{58EAB9E3-0BB0-D644-9B51-5D2AF8EDBE8D}" sibTransId="{1B41FAF0-577A-2C46-93FD-07B80E675EBC}"/>
    <dgm:cxn modelId="{A4458F0B-E463-FF42-B184-0F67A2EB69E8}" srcId="{A3A75B8B-41BA-1F41-A457-6DA13F2F9DA8}" destId="{DABBB42C-CE2E-4A49-B544-807401C86A9C}" srcOrd="2" destOrd="0" parTransId="{3590EDE9-5315-3442-82FF-0A66DCE4AA62}" sibTransId="{6E251322-DDDE-3E4A-8107-094AE8A2DDB3}"/>
    <dgm:cxn modelId="{8EFBA690-FCE4-014F-BF14-B65D9C084DCB}" type="presOf" srcId="{078C87A6-55B1-1146-B433-84ABBF633FDE}" destId="{0E9A5B9D-F2C5-F243-AF19-81804E1AE8CC}" srcOrd="0" destOrd="0" presId="urn:microsoft.com/office/officeart/2005/8/layout/vList5"/>
    <dgm:cxn modelId="{D9C29148-CC3F-F846-A8EE-5ECD71F6BCF1}" type="presOf" srcId="{CA50D4EF-4B5F-C34F-9121-3536E89D862A}" destId="{73B77033-D5FC-7745-AFF2-C81B2C2677B7}" srcOrd="0" destOrd="0" presId="urn:microsoft.com/office/officeart/2005/8/layout/vList5"/>
    <dgm:cxn modelId="{4C032F1C-A962-1A4E-BB14-ADBC236A50F7}" type="presOf" srcId="{D5F8E4A9-21A2-8F4B-A6C5-02739027D37D}" destId="{28BA3440-64E2-F74A-B422-293C271F792A}" srcOrd="0" destOrd="0" presId="urn:microsoft.com/office/officeart/2005/8/layout/vList5"/>
    <dgm:cxn modelId="{EA1378AB-21D5-9945-9C1E-706D7FB21B57}" type="presOf" srcId="{7D11E2E7-98D8-744F-AC85-C24A2745D531}" destId="{96BB544B-5C82-854F-B393-916D32FC94E0}" srcOrd="0" destOrd="0" presId="urn:microsoft.com/office/officeart/2005/8/layout/vList5"/>
    <dgm:cxn modelId="{BF1274FD-9DC1-C349-8C78-851FB8F5F425}" type="presOf" srcId="{83D29EF8-556C-2147-AAC8-CD44C11EC6C8}" destId="{73B77033-D5FC-7745-AFF2-C81B2C2677B7}" srcOrd="0" destOrd="1" presId="urn:microsoft.com/office/officeart/2005/8/layout/vList5"/>
    <dgm:cxn modelId="{A882CDBB-C0B1-C84D-BCA3-C575E4504E0E}" srcId="{078C87A6-55B1-1146-B433-84ABBF633FDE}" destId="{3237F665-5885-0045-913D-B74DE060A35B}" srcOrd="0" destOrd="0" parTransId="{34E9A521-A0D3-6244-BC38-E7BFBF58B3DC}" sibTransId="{9D2826D4-0B83-4F40-B272-EDD6FE9A705A}"/>
    <dgm:cxn modelId="{E1811340-3F01-F446-8D3C-469FE27ED5FA}" type="presOf" srcId="{E39C5636-972A-6D46-AA82-411572041227}" destId="{F9A35F6C-BFDE-F245-85DB-00F3BDF7CF20}" srcOrd="0" destOrd="0" presId="urn:microsoft.com/office/officeart/2005/8/layout/vList5"/>
    <dgm:cxn modelId="{521D0670-4ECC-084B-A4AA-28AFE6B1CA97}" srcId="{E39C5636-972A-6D46-AA82-411572041227}" destId="{D5F8E4A9-21A2-8F4B-A6C5-02739027D37D}" srcOrd="1" destOrd="0" parTransId="{0DA65877-10E7-7145-AC90-A203C8719A5E}" sibTransId="{0DC3A606-F60B-9446-B312-CFE19C6956C4}"/>
    <dgm:cxn modelId="{74351264-B96B-E044-A628-ADB3F76155D3}" srcId="{D5F8E4A9-21A2-8F4B-A6C5-02739027D37D}" destId="{83D29EF8-556C-2147-AAC8-CD44C11EC6C8}" srcOrd="1" destOrd="0" parTransId="{E681BAAE-FEE7-2F40-BE71-008F2780A69C}" sibTransId="{FF37DFF0-73EE-EB40-964C-8121B0C8DD3C}"/>
    <dgm:cxn modelId="{9A8E8ACB-04C5-3547-AAA5-9F511726C834}" srcId="{A3A75B8B-41BA-1F41-A457-6DA13F2F9DA8}" destId="{1C1150EB-0B9B-8C40-9AB2-9B582608FF2E}" srcOrd="1" destOrd="0" parTransId="{27A6D41B-9CF6-1647-9C42-82E5BFE3E447}" sibTransId="{FB240379-0AD1-934F-A91E-D317708191C4}"/>
    <dgm:cxn modelId="{27637236-0A4E-BF46-8C59-7E04656FB7C8}" srcId="{078C87A6-55B1-1146-B433-84ABBF633FDE}" destId="{4BBAEEDF-28F4-AB42-B9EF-C4D290461E0D}" srcOrd="1" destOrd="0" parTransId="{EE9044CC-32B8-EC47-ACF4-8CC49DD720C1}" sibTransId="{FA0FEAD3-78F8-7E41-9346-3EBAEAC083B2}"/>
    <dgm:cxn modelId="{83175076-1308-B649-A090-A21439BD6D25}" type="presParOf" srcId="{F9A35F6C-BFDE-F245-85DB-00F3BDF7CF20}" destId="{9C4FEFE7-C382-7643-BE2E-5839B3C1C910}" srcOrd="0" destOrd="0" presId="urn:microsoft.com/office/officeart/2005/8/layout/vList5"/>
    <dgm:cxn modelId="{FE4E19BB-DD74-854D-9AC0-51046EA11E01}" type="presParOf" srcId="{9C4FEFE7-C382-7643-BE2E-5839B3C1C910}" destId="{9D288DD1-DA5A-184A-9660-597CDBD461A4}" srcOrd="0" destOrd="0" presId="urn:microsoft.com/office/officeart/2005/8/layout/vList5"/>
    <dgm:cxn modelId="{BE3AEB14-166E-FD4C-98AC-23227400762A}" type="presParOf" srcId="{9C4FEFE7-C382-7643-BE2E-5839B3C1C910}" destId="{96BB544B-5C82-854F-B393-916D32FC94E0}" srcOrd="1" destOrd="0" presId="urn:microsoft.com/office/officeart/2005/8/layout/vList5"/>
    <dgm:cxn modelId="{346F801F-D2F2-6F44-9F87-CDB3F1DE4347}" type="presParOf" srcId="{F9A35F6C-BFDE-F245-85DB-00F3BDF7CF20}" destId="{8C747B2E-0B77-4145-9D9A-005E8ACDCCB9}" srcOrd="1" destOrd="0" presId="urn:microsoft.com/office/officeart/2005/8/layout/vList5"/>
    <dgm:cxn modelId="{D88023F0-DCFA-A84C-84A9-44747B8DF4A9}" type="presParOf" srcId="{F9A35F6C-BFDE-F245-85DB-00F3BDF7CF20}" destId="{2A96A40F-5861-444C-83E9-6454F9CB3DED}" srcOrd="2" destOrd="0" presId="urn:microsoft.com/office/officeart/2005/8/layout/vList5"/>
    <dgm:cxn modelId="{7CC5497A-A2EA-6B4C-AB97-58D5EAF7714B}" type="presParOf" srcId="{2A96A40F-5861-444C-83E9-6454F9CB3DED}" destId="{28BA3440-64E2-F74A-B422-293C271F792A}" srcOrd="0" destOrd="0" presId="urn:microsoft.com/office/officeart/2005/8/layout/vList5"/>
    <dgm:cxn modelId="{0A7E76F2-EFFB-584C-9D3F-685ECCE06586}" type="presParOf" srcId="{2A96A40F-5861-444C-83E9-6454F9CB3DED}" destId="{73B77033-D5FC-7745-AFF2-C81B2C2677B7}" srcOrd="1" destOrd="0" presId="urn:microsoft.com/office/officeart/2005/8/layout/vList5"/>
    <dgm:cxn modelId="{9273F55D-681C-2649-B799-FA7E3CA9E200}" type="presParOf" srcId="{F9A35F6C-BFDE-F245-85DB-00F3BDF7CF20}" destId="{E93D3C70-C30A-8D4D-A8CF-80F70A65E15A}" srcOrd="3" destOrd="0" presId="urn:microsoft.com/office/officeart/2005/8/layout/vList5"/>
    <dgm:cxn modelId="{38B5218B-4BDA-DF43-90A5-3D9CFCA7E21E}" type="presParOf" srcId="{F9A35F6C-BFDE-F245-85DB-00F3BDF7CF20}" destId="{B2A68995-8BB0-F946-A32D-58FC2B6B0959}" srcOrd="4" destOrd="0" presId="urn:microsoft.com/office/officeart/2005/8/layout/vList5"/>
    <dgm:cxn modelId="{C9DB497F-97FC-2349-BB36-C60657620E73}" type="presParOf" srcId="{B2A68995-8BB0-F946-A32D-58FC2B6B0959}" destId="{0E9A5B9D-F2C5-F243-AF19-81804E1AE8CC}" srcOrd="0" destOrd="0" presId="urn:microsoft.com/office/officeart/2005/8/layout/vList5"/>
    <dgm:cxn modelId="{8AD062E4-8484-5445-B1E1-1539F6E7CC39}" type="presParOf" srcId="{B2A68995-8BB0-F946-A32D-58FC2B6B0959}" destId="{1090A5C2-D2F8-5343-ABAF-C498F01B82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D81AC-A018-5C44-8658-CE24457098AA}" type="doc">
      <dgm:prSet loTypeId="urn:microsoft.com/office/officeart/2005/8/layout/vList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A586E2-25D2-9C4D-B1D3-96180334D8B6}">
      <dgm:prSet phldrT="[Text]"/>
      <dgm:spPr/>
      <dgm:t>
        <a:bodyPr/>
        <a:lstStyle/>
        <a:p>
          <a:r>
            <a:rPr lang="en-US" dirty="0" err="1" smtClean="0"/>
            <a:t>Progresif</a:t>
          </a:r>
          <a:r>
            <a:rPr lang="en-US" dirty="0" smtClean="0"/>
            <a:t> renal </a:t>
          </a:r>
          <a:r>
            <a:rPr lang="en-US" dirty="0" err="1" smtClean="0"/>
            <a:t>yetmezlik</a:t>
          </a:r>
          <a:endParaRPr lang="en-US" dirty="0"/>
        </a:p>
      </dgm:t>
    </dgm:pt>
    <dgm:pt modelId="{2AAFD439-7AA0-CD41-9DC5-E8A88C808AA7}" type="parTrans" cxnId="{0B13E3E7-92BC-AA4D-A156-E23E0B153033}">
      <dgm:prSet/>
      <dgm:spPr/>
      <dgm:t>
        <a:bodyPr/>
        <a:lstStyle/>
        <a:p>
          <a:endParaRPr lang="en-US"/>
        </a:p>
      </dgm:t>
    </dgm:pt>
    <dgm:pt modelId="{768DD96F-2627-9841-AF91-A14842E4EC01}" type="sibTrans" cxnId="{0B13E3E7-92BC-AA4D-A156-E23E0B153033}">
      <dgm:prSet/>
      <dgm:spPr/>
      <dgm:t>
        <a:bodyPr/>
        <a:lstStyle/>
        <a:p>
          <a:endParaRPr lang="en-US"/>
        </a:p>
      </dgm:t>
    </dgm:pt>
    <dgm:pt modelId="{493BCD36-EB3F-1F47-894C-8BED24E1E921}">
      <dgm:prSet phldrT="[Text]" custT="1"/>
      <dgm:spPr/>
      <dgm:t>
        <a:bodyPr/>
        <a:lstStyle/>
        <a:p>
          <a:r>
            <a:rPr lang="en-US" sz="2000" dirty="0" smtClean="0"/>
            <a:t>Serum </a:t>
          </a:r>
          <a:r>
            <a:rPr lang="en-US" sz="2000" dirty="0" err="1" smtClean="0"/>
            <a:t>kreatinin</a:t>
          </a:r>
          <a:r>
            <a:rPr lang="en-US" sz="2000" dirty="0" smtClean="0"/>
            <a:t> &gt;1.1 </a:t>
          </a:r>
          <a:r>
            <a:rPr lang="en-US" sz="2000" dirty="0" err="1" smtClean="0"/>
            <a:t>yada</a:t>
          </a:r>
          <a:r>
            <a:rPr lang="en-US" sz="2000" dirty="0" smtClean="0"/>
            <a:t> </a:t>
          </a:r>
          <a:r>
            <a:rPr lang="en-US" sz="2000" dirty="0" err="1" smtClean="0"/>
            <a:t>iki</a:t>
          </a:r>
          <a:r>
            <a:rPr lang="en-US" sz="2000" dirty="0" smtClean="0"/>
            <a:t> </a:t>
          </a:r>
          <a:r>
            <a:rPr lang="en-US" sz="2000" dirty="0" err="1" smtClean="0"/>
            <a:t>katına</a:t>
          </a:r>
          <a:r>
            <a:rPr lang="en-US" sz="2000" dirty="0" smtClean="0"/>
            <a:t> </a:t>
          </a:r>
          <a:r>
            <a:rPr lang="en-US" sz="2000" dirty="0" err="1" smtClean="0"/>
            <a:t>çıkması</a:t>
          </a:r>
          <a:endParaRPr lang="en-US" sz="2000" dirty="0"/>
        </a:p>
      </dgm:t>
    </dgm:pt>
    <dgm:pt modelId="{E0A24E92-787A-DC48-A7D8-4B80E66DC512}" type="parTrans" cxnId="{3E94FC13-D9CF-334D-9BFB-8570DD00C3A6}">
      <dgm:prSet/>
      <dgm:spPr/>
      <dgm:t>
        <a:bodyPr/>
        <a:lstStyle/>
        <a:p>
          <a:endParaRPr lang="en-US"/>
        </a:p>
      </dgm:t>
    </dgm:pt>
    <dgm:pt modelId="{9ACB8DC2-9091-0841-97AB-29447B24C962}" type="sibTrans" cxnId="{3E94FC13-D9CF-334D-9BFB-8570DD00C3A6}">
      <dgm:prSet/>
      <dgm:spPr/>
      <dgm:t>
        <a:bodyPr/>
        <a:lstStyle/>
        <a:p>
          <a:endParaRPr lang="en-US"/>
        </a:p>
      </dgm:t>
    </dgm:pt>
    <dgm:pt modelId="{BA543A6A-E937-F747-A961-CF9857FF7082}">
      <dgm:prSet phldrT="[Text]" phldr="1"/>
      <dgm:spPr/>
      <dgm:t>
        <a:bodyPr/>
        <a:lstStyle/>
        <a:p>
          <a:endParaRPr lang="en-US" sz="1800"/>
        </a:p>
      </dgm:t>
    </dgm:pt>
    <dgm:pt modelId="{A71D739D-4038-7947-9191-683CF12D6397}" type="parTrans" cxnId="{34F68948-77E4-EE4D-A701-831AE9E6C90E}">
      <dgm:prSet/>
      <dgm:spPr/>
      <dgm:t>
        <a:bodyPr/>
        <a:lstStyle/>
        <a:p>
          <a:endParaRPr lang="en-US"/>
        </a:p>
      </dgm:t>
    </dgm:pt>
    <dgm:pt modelId="{3BB26749-DB2C-CB4C-8164-4FDAD93AABAB}" type="sibTrans" cxnId="{34F68948-77E4-EE4D-A701-831AE9E6C90E}">
      <dgm:prSet/>
      <dgm:spPr/>
      <dgm:t>
        <a:bodyPr/>
        <a:lstStyle/>
        <a:p>
          <a:endParaRPr lang="en-US"/>
        </a:p>
      </dgm:t>
    </dgm:pt>
    <dgm:pt modelId="{C0645EE2-3E73-254C-937B-DFDE2F3302C0}">
      <dgm:prSet phldrT="[Text]"/>
      <dgm:spPr/>
      <dgm:t>
        <a:bodyPr/>
        <a:lstStyle/>
        <a:p>
          <a:r>
            <a:rPr lang="en-US" dirty="0" err="1" smtClean="0"/>
            <a:t>Pulmoner</a:t>
          </a:r>
          <a:r>
            <a:rPr lang="en-US" dirty="0" smtClean="0"/>
            <a:t> </a:t>
          </a:r>
          <a:r>
            <a:rPr lang="en-US" dirty="0" err="1" smtClean="0"/>
            <a:t>ödem</a:t>
          </a:r>
          <a:endParaRPr lang="en-US" dirty="0"/>
        </a:p>
      </dgm:t>
    </dgm:pt>
    <dgm:pt modelId="{77AAD787-9744-CD4A-BD02-12BB4FC466E6}" type="parTrans" cxnId="{AE088935-8898-CC46-AA0D-ADC8B1026762}">
      <dgm:prSet/>
      <dgm:spPr/>
      <dgm:t>
        <a:bodyPr/>
        <a:lstStyle/>
        <a:p>
          <a:endParaRPr lang="en-US"/>
        </a:p>
      </dgm:t>
    </dgm:pt>
    <dgm:pt modelId="{61891592-1DB5-2D44-A1D5-113F6D45F7FE}" type="sibTrans" cxnId="{AE088935-8898-CC46-AA0D-ADC8B1026762}">
      <dgm:prSet/>
      <dgm:spPr/>
      <dgm:t>
        <a:bodyPr/>
        <a:lstStyle/>
        <a:p>
          <a:endParaRPr lang="en-US"/>
        </a:p>
      </dgm:t>
    </dgm:pt>
    <dgm:pt modelId="{DEDC88CA-1CB4-F84A-8884-7BB74BCE5DCC}">
      <dgm:prSet phldrT="[Text]" phldr="1"/>
      <dgm:spPr/>
      <dgm:t>
        <a:bodyPr/>
        <a:lstStyle/>
        <a:p>
          <a:endParaRPr lang="en-US"/>
        </a:p>
      </dgm:t>
    </dgm:pt>
    <dgm:pt modelId="{86460A24-65F6-9C45-8488-44B4C51A4DFD}" type="parTrans" cxnId="{38745B95-365C-C746-BB54-C3DE083695D4}">
      <dgm:prSet/>
      <dgm:spPr/>
      <dgm:t>
        <a:bodyPr/>
        <a:lstStyle/>
        <a:p>
          <a:endParaRPr lang="en-US"/>
        </a:p>
      </dgm:t>
    </dgm:pt>
    <dgm:pt modelId="{84768984-7395-9747-A9AB-0F9062D7739D}" type="sibTrans" cxnId="{38745B95-365C-C746-BB54-C3DE083695D4}">
      <dgm:prSet/>
      <dgm:spPr/>
      <dgm:t>
        <a:bodyPr/>
        <a:lstStyle/>
        <a:p>
          <a:endParaRPr lang="en-US"/>
        </a:p>
      </dgm:t>
    </dgm:pt>
    <dgm:pt modelId="{4B6AA0B5-5B50-C94F-B101-EDDB54C3A359}">
      <dgm:prSet phldrT="[Text]" phldr="1"/>
      <dgm:spPr/>
      <dgm:t>
        <a:bodyPr/>
        <a:lstStyle/>
        <a:p>
          <a:endParaRPr lang="en-US"/>
        </a:p>
      </dgm:t>
    </dgm:pt>
    <dgm:pt modelId="{D977E727-EEFD-E345-B036-F1B36FC91E33}" type="parTrans" cxnId="{7311AB08-78F7-EF40-B3C2-DCAD67317FCB}">
      <dgm:prSet/>
      <dgm:spPr/>
      <dgm:t>
        <a:bodyPr/>
        <a:lstStyle/>
        <a:p>
          <a:endParaRPr lang="en-US"/>
        </a:p>
      </dgm:t>
    </dgm:pt>
    <dgm:pt modelId="{45A08176-7D79-EE4F-9262-58B629ED1410}" type="sibTrans" cxnId="{7311AB08-78F7-EF40-B3C2-DCAD67317FCB}">
      <dgm:prSet/>
      <dgm:spPr/>
      <dgm:t>
        <a:bodyPr/>
        <a:lstStyle/>
        <a:p>
          <a:endParaRPr lang="en-US"/>
        </a:p>
      </dgm:t>
    </dgm:pt>
    <dgm:pt modelId="{F70CA61D-15CA-0044-919E-7FDE69001D6E}">
      <dgm:prSet phldrT="[Text]"/>
      <dgm:spPr/>
      <dgm:t>
        <a:bodyPr/>
        <a:lstStyle/>
        <a:p>
          <a:r>
            <a:rPr lang="en-US" dirty="0" err="1" smtClean="0"/>
            <a:t>Yeni</a:t>
          </a:r>
          <a:r>
            <a:rPr lang="en-US" dirty="0" smtClean="0"/>
            <a:t> </a:t>
          </a:r>
          <a:r>
            <a:rPr lang="en-US" dirty="0" err="1" smtClean="0"/>
            <a:t>gelişmiş</a:t>
          </a:r>
          <a:r>
            <a:rPr lang="en-US" dirty="0" smtClean="0"/>
            <a:t> </a:t>
          </a:r>
          <a:r>
            <a:rPr lang="en-US" dirty="0" err="1" smtClean="0"/>
            <a:t>serebral</a:t>
          </a:r>
          <a:r>
            <a:rPr lang="en-US" dirty="0" smtClean="0"/>
            <a:t> </a:t>
          </a:r>
          <a:r>
            <a:rPr lang="en-US" dirty="0" err="1" smtClean="0"/>
            <a:t>yada</a:t>
          </a:r>
          <a:r>
            <a:rPr lang="en-US" dirty="0" smtClean="0"/>
            <a:t> </a:t>
          </a:r>
          <a:r>
            <a:rPr lang="en-US" dirty="0" err="1" smtClean="0"/>
            <a:t>vizüel</a:t>
          </a:r>
          <a:r>
            <a:rPr lang="en-US" dirty="0" smtClean="0"/>
            <a:t> </a:t>
          </a:r>
          <a:r>
            <a:rPr lang="en-US" dirty="0" err="1" smtClean="0"/>
            <a:t>bozukluk</a:t>
          </a:r>
          <a:endParaRPr lang="en-US" dirty="0"/>
        </a:p>
      </dgm:t>
    </dgm:pt>
    <dgm:pt modelId="{EE92843E-5FC6-9B46-B4B8-CFFC0BBF8D86}" type="parTrans" cxnId="{EB80E0A2-7683-884A-9107-8E0458C27A9C}">
      <dgm:prSet/>
      <dgm:spPr/>
      <dgm:t>
        <a:bodyPr/>
        <a:lstStyle/>
        <a:p>
          <a:endParaRPr lang="en-US"/>
        </a:p>
      </dgm:t>
    </dgm:pt>
    <dgm:pt modelId="{08B37C74-E24B-4041-AA18-10A7F7CF571C}" type="sibTrans" cxnId="{EB80E0A2-7683-884A-9107-8E0458C27A9C}">
      <dgm:prSet/>
      <dgm:spPr/>
      <dgm:t>
        <a:bodyPr/>
        <a:lstStyle/>
        <a:p>
          <a:endParaRPr lang="en-US"/>
        </a:p>
      </dgm:t>
    </dgm:pt>
    <dgm:pt modelId="{B5BDA42D-4DD0-C84B-B556-AFB85C55BBC8}">
      <dgm:prSet phldrT="[Text]" phldr="1"/>
      <dgm:spPr/>
      <dgm:t>
        <a:bodyPr/>
        <a:lstStyle/>
        <a:p>
          <a:endParaRPr lang="en-US"/>
        </a:p>
      </dgm:t>
    </dgm:pt>
    <dgm:pt modelId="{31C207A4-ADF0-1F44-A1DC-AEB7DF8675FE}" type="parTrans" cxnId="{5F1623A1-1489-F74A-80DD-0C1757AECFA3}">
      <dgm:prSet/>
      <dgm:spPr/>
      <dgm:t>
        <a:bodyPr/>
        <a:lstStyle/>
        <a:p>
          <a:endParaRPr lang="en-US"/>
        </a:p>
      </dgm:t>
    </dgm:pt>
    <dgm:pt modelId="{81668854-63EF-FE4F-808A-2D3007E8C9F5}" type="sibTrans" cxnId="{5F1623A1-1489-F74A-80DD-0C1757AECFA3}">
      <dgm:prSet/>
      <dgm:spPr/>
      <dgm:t>
        <a:bodyPr/>
        <a:lstStyle/>
        <a:p>
          <a:endParaRPr lang="en-US"/>
        </a:p>
      </dgm:t>
    </dgm:pt>
    <dgm:pt modelId="{F0059490-601C-A244-8DA1-97FDB74C3446}">
      <dgm:prSet phldrT="[Text]" phldr="1"/>
      <dgm:spPr/>
      <dgm:t>
        <a:bodyPr/>
        <a:lstStyle/>
        <a:p>
          <a:endParaRPr lang="en-US"/>
        </a:p>
      </dgm:t>
    </dgm:pt>
    <dgm:pt modelId="{CCA142DC-7958-2E45-9C5C-D29BAF2B143B}" type="parTrans" cxnId="{70E01186-4FA4-0948-9AB7-69FE88B8A739}">
      <dgm:prSet/>
      <dgm:spPr/>
      <dgm:t>
        <a:bodyPr/>
        <a:lstStyle/>
        <a:p>
          <a:endParaRPr lang="en-US"/>
        </a:p>
      </dgm:t>
    </dgm:pt>
    <dgm:pt modelId="{B20E1DFD-FE35-A54C-A2E3-EE366E32031C}" type="sibTrans" cxnId="{70E01186-4FA4-0948-9AB7-69FE88B8A739}">
      <dgm:prSet/>
      <dgm:spPr/>
      <dgm:t>
        <a:bodyPr/>
        <a:lstStyle/>
        <a:p>
          <a:endParaRPr lang="en-US"/>
        </a:p>
      </dgm:t>
    </dgm:pt>
    <dgm:pt modelId="{456E848E-5ED5-0D4D-B43A-2FBB9D5A0170}" type="pres">
      <dgm:prSet presAssocID="{D37D81AC-A018-5C44-8658-CE24457098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11FA1E-1967-5440-A025-10DCF5E7C60B}" type="pres">
      <dgm:prSet presAssocID="{92A586E2-25D2-9C4D-B1D3-96180334D8B6}" presName="linNode" presStyleCnt="0"/>
      <dgm:spPr/>
    </dgm:pt>
    <dgm:pt modelId="{3C0425B4-CC53-7540-84A6-0F3FFE442AEA}" type="pres">
      <dgm:prSet presAssocID="{92A586E2-25D2-9C4D-B1D3-96180334D8B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BDD25-0821-B747-826E-2078F66B0A87}" type="pres">
      <dgm:prSet presAssocID="{92A586E2-25D2-9C4D-B1D3-96180334D8B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2B528-42C8-174E-8180-ACF94DC245AC}" type="pres">
      <dgm:prSet presAssocID="{768DD96F-2627-9841-AF91-A14842E4EC01}" presName="sp" presStyleCnt="0"/>
      <dgm:spPr/>
    </dgm:pt>
    <dgm:pt modelId="{B10B2F16-91D5-F745-9070-24D83DEF9A0A}" type="pres">
      <dgm:prSet presAssocID="{C0645EE2-3E73-254C-937B-DFDE2F3302C0}" presName="linNode" presStyleCnt="0"/>
      <dgm:spPr/>
    </dgm:pt>
    <dgm:pt modelId="{751F9C2A-AD81-FE4B-BD89-53FC5861625A}" type="pres">
      <dgm:prSet presAssocID="{C0645EE2-3E73-254C-937B-DFDE2F3302C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907F4-E100-C24A-BE96-0E5720ADE811}" type="pres">
      <dgm:prSet presAssocID="{C0645EE2-3E73-254C-937B-DFDE2F3302C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0D120-383B-7A45-927B-23AFFC0AE77F}" type="pres">
      <dgm:prSet presAssocID="{61891592-1DB5-2D44-A1D5-113F6D45F7FE}" presName="sp" presStyleCnt="0"/>
      <dgm:spPr/>
    </dgm:pt>
    <dgm:pt modelId="{A0A5911D-F591-2942-A657-EC5E90F4DD85}" type="pres">
      <dgm:prSet presAssocID="{F70CA61D-15CA-0044-919E-7FDE69001D6E}" presName="linNode" presStyleCnt="0"/>
      <dgm:spPr/>
    </dgm:pt>
    <dgm:pt modelId="{05E915C7-62F2-1449-8EB1-552C1EF45E03}" type="pres">
      <dgm:prSet presAssocID="{F70CA61D-15CA-0044-919E-7FDE69001D6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4925D-890A-604A-A39D-F08B5462D7CE}" type="pres">
      <dgm:prSet presAssocID="{F70CA61D-15CA-0044-919E-7FDE69001D6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8B0B5F-E0F0-D544-9F32-7BA4E6445F55}" type="presOf" srcId="{493BCD36-EB3F-1F47-894C-8BED24E1E921}" destId="{860BDD25-0821-B747-826E-2078F66B0A87}" srcOrd="0" destOrd="0" presId="urn:microsoft.com/office/officeart/2005/8/layout/vList5"/>
    <dgm:cxn modelId="{62FC7CA1-05DA-A747-83F8-9D11E394411F}" type="presOf" srcId="{92A586E2-25D2-9C4D-B1D3-96180334D8B6}" destId="{3C0425B4-CC53-7540-84A6-0F3FFE442AEA}" srcOrd="0" destOrd="0" presId="urn:microsoft.com/office/officeart/2005/8/layout/vList5"/>
    <dgm:cxn modelId="{AE088935-8898-CC46-AA0D-ADC8B1026762}" srcId="{D37D81AC-A018-5C44-8658-CE24457098AA}" destId="{C0645EE2-3E73-254C-937B-DFDE2F3302C0}" srcOrd="1" destOrd="0" parTransId="{77AAD787-9744-CD4A-BD02-12BB4FC466E6}" sibTransId="{61891592-1DB5-2D44-A1D5-113F6D45F7FE}"/>
    <dgm:cxn modelId="{2B2DD988-E0E3-284F-8FF7-A52DEB475CB9}" type="presOf" srcId="{C0645EE2-3E73-254C-937B-DFDE2F3302C0}" destId="{751F9C2A-AD81-FE4B-BD89-53FC5861625A}" srcOrd="0" destOrd="0" presId="urn:microsoft.com/office/officeart/2005/8/layout/vList5"/>
    <dgm:cxn modelId="{70E01186-4FA4-0948-9AB7-69FE88B8A739}" srcId="{F70CA61D-15CA-0044-919E-7FDE69001D6E}" destId="{F0059490-601C-A244-8DA1-97FDB74C3446}" srcOrd="1" destOrd="0" parTransId="{CCA142DC-7958-2E45-9C5C-D29BAF2B143B}" sibTransId="{B20E1DFD-FE35-A54C-A2E3-EE366E32031C}"/>
    <dgm:cxn modelId="{475B300F-26FD-874A-AA1A-6FBC815022B8}" type="presOf" srcId="{B5BDA42D-4DD0-C84B-B556-AFB85C55BBC8}" destId="{2964925D-890A-604A-A39D-F08B5462D7CE}" srcOrd="0" destOrd="0" presId="urn:microsoft.com/office/officeart/2005/8/layout/vList5"/>
    <dgm:cxn modelId="{7311AB08-78F7-EF40-B3C2-DCAD67317FCB}" srcId="{C0645EE2-3E73-254C-937B-DFDE2F3302C0}" destId="{4B6AA0B5-5B50-C94F-B101-EDDB54C3A359}" srcOrd="1" destOrd="0" parTransId="{D977E727-EEFD-E345-B036-F1B36FC91E33}" sibTransId="{45A08176-7D79-EE4F-9262-58B629ED1410}"/>
    <dgm:cxn modelId="{782F7A2F-8E71-AA42-A11A-4AF1BE5CDBB1}" type="presOf" srcId="{DEDC88CA-1CB4-F84A-8884-7BB74BCE5DCC}" destId="{990907F4-E100-C24A-BE96-0E5720ADE811}" srcOrd="0" destOrd="0" presId="urn:microsoft.com/office/officeart/2005/8/layout/vList5"/>
    <dgm:cxn modelId="{5F1623A1-1489-F74A-80DD-0C1757AECFA3}" srcId="{F70CA61D-15CA-0044-919E-7FDE69001D6E}" destId="{B5BDA42D-4DD0-C84B-B556-AFB85C55BBC8}" srcOrd="0" destOrd="0" parTransId="{31C207A4-ADF0-1F44-A1DC-AEB7DF8675FE}" sibTransId="{81668854-63EF-FE4F-808A-2D3007E8C9F5}"/>
    <dgm:cxn modelId="{4D984780-92FC-6342-A29A-9E07409459AE}" type="presOf" srcId="{F0059490-601C-A244-8DA1-97FDB74C3446}" destId="{2964925D-890A-604A-A39D-F08B5462D7CE}" srcOrd="0" destOrd="1" presId="urn:microsoft.com/office/officeart/2005/8/layout/vList5"/>
    <dgm:cxn modelId="{5DA0B40D-834F-5243-B56A-D5F92D429B50}" type="presOf" srcId="{4B6AA0B5-5B50-C94F-B101-EDDB54C3A359}" destId="{990907F4-E100-C24A-BE96-0E5720ADE811}" srcOrd="0" destOrd="1" presId="urn:microsoft.com/office/officeart/2005/8/layout/vList5"/>
    <dgm:cxn modelId="{34F68948-77E4-EE4D-A701-831AE9E6C90E}" srcId="{92A586E2-25D2-9C4D-B1D3-96180334D8B6}" destId="{BA543A6A-E937-F747-A961-CF9857FF7082}" srcOrd="1" destOrd="0" parTransId="{A71D739D-4038-7947-9191-683CF12D6397}" sibTransId="{3BB26749-DB2C-CB4C-8164-4FDAD93AABAB}"/>
    <dgm:cxn modelId="{EB80E0A2-7683-884A-9107-8E0458C27A9C}" srcId="{D37D81AC-A018-5C44-8658-CE24457098AA}" destId="{F70CA61D-15CA-0044-919E-7FDE69001D6E}" srcOrd="2" destOrd="0" parTransId="{EE92843E-5FC6-9B46-B4B8-CFFC0BBF8D86}" sibTransId="{08B37C74-E24B-4041-AA18-10A7F7CF571C}"/>
    <dgm:cxn modelId="{0B13E3E7-92BC-AA4D-A156-E23E0B153033}" srcId="{D37D81AC-A018-5C44-8658-CE24457098AA}" destId="{92A586E2-25D2-9C4D-B1D3-96180334D8B6}" srcOrd="0" destOrd="0" parTransId="{2AAFD439-7AA0-CD41-9DC5-E8A88C808AA7}" sibTransId="{768DD96F-2627-9841-AF91-A14842E4EC01}"/>
    <dgm:cxn modelId="{38745B95-365C-C746-BB54-C3DE083695D4}" srcId="{C0645EE2-3E73-254C-937B-DFDE2F3302C0}" destId="{DEDC88CA-1CB4-F84A-8884-7BB74BCE5DCC}" srcOrd="0" destOrd="0" parTransId="{86460A24-65F6-9C45-8488-44B4C51A4DFD}" sibTransId="{84768984-7395-9747-A9AB-0F9062D7739D}"/>
    <dgm:cxn modelId="{E300CE46-9170-894B-A5C6-FC2A1AB1DD2D}" type="presOf" srcId="{D37D81AC-A018-5C44-8658-CE24457098AA}" destId="{456E848E-5ED5-0D4D-B43A-2FBB9D5A0170}" srcOrd="0" destOrd="0" presId="urn:microsoft.com/office/officeart/2005/8/layout/vList5"/>
    <dgm:cxn modelId="{5D7FC416-9E6A-7A4E-9069-68FEDFC6830C}" type="presOf" srcId="{F70CA61D-15CA-0044-919E-7FDE69001D6E}" destId="{05E915C7-62F2-1449-8EB1-552C1EF45E03}" srcOrd="0" destOrd="0" presId="urn:microsoft.com/office/officeart/2005/8/layout/vList5"/>
    <dgm:cxn modelId="{218CE74E-63C2-C847-85D1-2F5F52FAE671}" type="presOf" srcId="{BA543A6A-E937-F747-A961-CF9857FF7082}" destId="{860BDD25-0821-B747-826E-2078F66B0A87}" srcOrd="0" destOrd="1" presId="urn:microsoft.com/office/officeart/2005/8/layout/vList5"/>
    <dgm:cxn modelId="{3E94FC13-D9CF-334D-9BFB-8570DD00C3A6}" srcId="{92A586E2-25D2-9C4D-B1D3-96180334D8B6}" destId="{493BCD36-EB3F-1F47-894C-8BED24E1E921}" srcOrd="0" destOrd="0" parTransId="{E0A24E92-787A-DC48-A7D8-4B80E66DC512}" sibTransId="{9ACB8DC2-9091-0841-97AB-29447B24C962}"/>
    <dgm:cxn modelId="{DA756E8B-4973-6F46-9B42-EB0316481AE2}" type="presParOf" srcId="{456E848E-5ED5-0D4D-B43A-2FBB9D5A0170}" destId="{0111FA1E-1967-5440-A025-10DCF5E7C60B}" srcOrd="0" destOrd="0" presId="urn:microsoft.com/office/officeart/2005/8/layout/vList5"/>
    <dgm:cxn modelId="{A9F132E0-F73F-944D-9BC7-BD71ABFC1DD8}" type="presParOf" srcId="{0111FA1E-1967-5440-A025-10DCF5E7C60B}" destId="{3C0425B4-CC53-7540-84A6-0F3FFE442AEA}" srcOrd="0" destOrd="0" presId="urn:microsoft.com/office/officeart/2005/8/layout/vList5"/>
    <dgm:cxn modelId="{8E9B518F-C201-3C48-882B-4273DFC9658D}" type="presParOf" srcId="{0111FA1E-1967-5440-A025-10DCF5E7C60B}" destId="{860BDD25-0821-B747-826E-2078F66B0A87}" srcOrd="1" destOrd="0" presId="urn:microsoft.com/office/officeart/2005/8/layout/vList5"/>
    <dgm:cxn modelId="{96CD37B8-BD52-DA42-B304-1D67F68EF88A}" type="presParOf" srcId="{456E848E-5ED5-0D4D-B43A-2FBB9D5A0170}" destId="{FC62B528-42C8-174E-8180-ACF94DC245AC}" srcOrd="1" destOrd="0" presId="urn:microsoft.com/office/officeart/2005/8/layout/vList5"/>
    <dgm:cxn modelId="{4A1604F3-D1C0-684D-8FE3-DE016E6B2242}" type="presParOf" srcId="{456E848E-5ED5-0D4D-B43A-2FBB9D5A0170}" destId="{B10B2F16-91D5-F745-9070-24D83DEF9A0A}" srcOrd="2" destOrd="0" presId="urn:microsoft.com/office/officeart/2005/8/layout/vList5"/>
    <dgm:cxn modelId="{EA15BBF9-4CD5-6B47-8B86-1AEA165AC7A3}" type="presParOf" srcId="{B10B2F16-91D5-F745-9070-24D83DEF9A0A}" destId="{751F9C2A-AD81-FE4B-BD89-53FC5861625A}" srcOrd="0" destOrd="0" presId="urn:microsoft.com/office/officeart/2005/8/layout/vList5"/>
    <dgm:cxn modelId="{66D58F3D-927B-AB44-A7EB-06FA1223CDD4}" type="presParOf" srcId="{B10B2F16-91D5-F745-9070-24D83DEF9A0A}" destId="{990907F4-E100-C24A-BE96-0E5720ADE811}" srcOrd="1" destOrd="0" presId="urn:microsoft.com/office/officeart/2005/8/layout/vList5"/>
    <dgm:cxn modelId="{397BD733-C3B0-CA43-97BE-D8D5B210EB2F}" type="presParOf" srcId="{456E848E-5ED5-0D4D-B43A-2FBB9D5A0170}" destId="{6AC0D120-383B-7A45-927B-23AFFC0AE77F}" srcOrd="3" destOrd="0" presId="urn:microsoft.com/office/officeart/2005/8/layout/vList5"/>
    <dgm:cxn modelId="{5FCF52B2-83A1-294E-BDEE-875888BE8366}" type="presParOf" srcId="{456E848E-5ED5-0D4D-B43A-2FBB9D5A0170}" destId="{A0A5911D-F591-2942-A657-EC5E90F4DD85}" srcOrd="4" destOrd="0" presId="urn:microsoft.com/office/officeart/2005/8/layout/vList5"/>
    <dgm:cxn modelId="{3565A5DD-2C33-E94A-A448-124480535D40}" type="presParOf" srcId="{A0A5911D-F591-2942-A657-EC5E90F4DD85}" destId="{05E915C7-62F2-1449-8EB1-552C1EF45E03}" srcOrd="0" destOrd="0" presId="urn:microsoft.com/office/officeart/2005/8/layout/vList5"/>
    <dgm:cxn modelId="{77AE1DEC-50AD-D34C-8BF7-75737D98EB83}" type="presParOf" srcId="{A0A5911D-F591-2942-A657-EC5E90F4DD85}" destId="{2964925D-890A-604A-A39D-F08B5462D7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9514DF-AD3C-BA4D-9E89-BCC24131A0D0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D10C5D-B019-4746-AA88-F0B6E318429C}">
      <dgm:prSet phldrT="[Text]"/>
      <dgm:spPr/>
      <dgm:t>
        <a:bodyPr/>
        <a:lstStyle/>
        <a:p>
          <a:r>
            <a:rPr lang="en-US" dirty="0" err="1" smtClean="0"/>
            <a:t>Sodyum</a:t>
          </a:r>
          <a:r>
            <a:rPr lang="en-US" dirty="0" smtClean="0"/>
            <a:t> </a:t>
          </a:r>
          <a:r>
            <a:rPr lang="en-US" dirty="0" err="1" smtClean="0"/>
            <a:t>Nitroprusit</a:t>
          </a:r>
          <a:endParaRPr lang="en-US" dirty="0"/>
        </a:p>
      </dgm:t>
    </dgm:pt>
    <dgm:pt modelId="{1A8A3987-C074-3840-AEA1-C9DA5E988B94}" type="parTrans" cxnId="{074139AF-0178-9946-8C73-86A892C7314A}">
      <dgm:prSet/>
      <dgm:spPr/>
      <dgm:t>
        <a:bodyPr/>
        <a:lstStyle/>
        <a:p>
          <a:endParaRPr lang="en-US"/>
        </a:p>
      </dgm:t>
    </dgm:pt>
    <dgm:pt modelId="{D373B2A2-260F-E548-A73D-A967A2BCCB8D}" type="sibTrans" cxnId="{074139AF-0178-9946-8C73-86A892C7314A}">
      <dgm:prSet/>
      <dgm:spPr/>
      <dgm:t>
        <a:bodyPr/>
        <a:lstStyle/>
        <a:p>
          <a:endParaRPr lang="en-US"/>
        </a:p>
      </dgm:t>
    </dgm:pt>
    <dgm:pt modelId="{5DAB008B-AA98-2842-848C-22D0AAEE34DF}">
      <dgm:prSet phldrT="[Text]" custT="1"/>
      <dgm:spPr/>
      <dgm:t>
        <a:bodyPr/>
        <a:lstStyle/>
        <a:p>
          <a:r>
            <a:rPr lang="mr-IN" sz="3600" dirty="0" smtClean="0">
              <a:latin typeface="+mn-lt"/>
            </a:rPr>
            <a:t>0.25 to 3 </a:t>
          </a:r>
          <a:r>
            <a:rPr lang="mr-IN" sz="3600" b="0" dirty="0" smtClean="0">
              <a:latin typeface="+mn-lt"/>
            </a:rPr>
            <a:t>μ</a:t>
          </a:r>
          <a:r>
            <a:rPr lang="mr-IN" sz="3600" dirty="0" smtClean="0">
              <a:latin typeface="+mn-lt"/>
            </a:rPr>
            <a:t>g/kg/</a:t>
          </a:r>
          <a:r>
            <a:rPr lang="tr-TR" sz="3600" dirty="0" err="1" smtClean="0">
              <a:latin typeface="+mn-lt"/>
            </a:rPr>
            <a:t>dk</a:t>
          </a:r>
          <a:r>
            <a:rPr lang="mr-IN" sz="3600" dirty="0" smtClean="0">
              <a:latin typeface="+mn-lt"/>
            </a:rPr>
            <a:t>. </a:t>
          </a:r>
          <a:endParaRPr lang="en-US" sz="3600" dirty="0">
            <a:latin typeface="+mn-lt"/>
          </a:endParaRPr>
        </a:p>
      </dgm:t>
    </dgm:pt>
    <dgm:pt modelId="{435C30BF-22AB-6347-96FF-1D7EC2B8D64E}" type="parTrans" cxnId="{1A9CB031-75D2-0A41-AADE-BF8464369D5B}">
      <dgm:prSet/>
      <dgm:spPr/>
      <dgm:t>
        <a:bodyPr/>
        <a:lstStyle/>
        <a:p>
          <a:endParaRPr lang="en-US"/>
        </a:p>
      </dgm:t>
    </dgm:pt>
    <dgm:pt modelId="{7F0311A1-E3F8-9F4A-B5EE-7F49D9C0CA85}" type="sibTrans" cxnId="{1A9CB031-75D2-0A41-AADE-BF8464369D5B}">
      <dgm:prSet/>
      <dgm:spPr/>
      <dgm:t>
        <a:bodyPr/>
        <a:lstStyle/>
        <a:p>
          <a:endParaRPr lang="en-US"/>
        </a:p>
      </dgm:t>
    </dgm:pt>
    <dgm:pt modelId="{0336A6FF-6888-6542-B0C0-89EEB5ED663B}">
      <dgm:prSet phldrT="[Text]" custT="1"/>
      <dgm:spPr/>
      <dgm:t>
        <a:bodyPr/>
        <a:lstStyle/>
        <a:p>
          <a:r>
            <a:rPr lang="en-US" sz="3600" dirty="0" err="1" smtClean="0">
              <a:latin typeface="+mn-lt"/>
            </a:rPr>
            <a:t>Siyanür</a:t>
          </a:r>
          <a:r>
            <a:rPr lang="en-US" sz="3600" dirty="0" smtClean="0">
              <a:latin typeface="+mn-lt"/>
            </a:rPr>
            <a:t> </a:t>
          </a:r>
          <a:r>
            <a:rPr lang="en-US" sz="3600" dirty="0" err="1" smtClean="0">
              <a:latin typeface="+mn-lt"/>
            </a:rPr>
            <a:t>toksisitesi</a:t>
          </a:r>
          <a:endParaRPr lang="en-US" sz="3600" dirty="0">
            <a:latin typeface="+mn-lt"/>
          </a:endParaRPr>
        </a:p>
      </dgm:t>
    </dgm:pt>
    <dgm:pt modelId="{5AB3F3D9-074A-F646-82FB-D81713418BB5}" type="parTrans" cxnId="{7EEFF10A-2806-7C4C-B994-CD9282CFF195}">
      <dgm:prSet/>
      <dgm:spPr/>
      <dgm:t>
        <a:bodyPr/>
        <a:lstStyle/>
        <a:p>
          <a:endParaRPr lang="en-US"/>
        </a:p>
      </dgm:t>
    </dgm:pt>
    <dgm:pt modelId="{59A8D0A3-8EA0-6840-AFB9-63556F08587D}" type="sibTrans" cxnId="{7EEFF10A-2806-7C4C-B994-CD9282CFF195}">
      <dgm:prSet/>
      <dgm:spPr/>
      <dgm:t>
        <a:bodyPr/>
        <a:lstStyle/>
        <a:p>
          <a:endParaRPr lang="en-US"/>
        </a:p>
      </dgm:t>
    </dgm:pt>
    <dgm:pt modelId="{3566D70E-BFD7-3242-A722-1DC3B149660B}">
      <dgm:prSet phldrT="[Text]"/>
      <dgm:spPr/>
      <dgm:t>
        <a:bodyPr/>
        <a:lstStyle/>
        <a:p>
          <a:r>
            <a:rPr lang="en-US" dirty="0" err="1" smtClean="0"/>
            <a:t>Nitrogliserin</a:t>
          </a:r>
          <a:endParaRPr lang="en-US" dirty="0"/>
        </a:p>
      </dgm:t>
    </dgm:pt>
    <dgm:pt modelId="{83BB28D8-0D76-EC4E-B7F9-68C5B9238820}" type="parTrans" cxnId="{38C72872-1EB6-C24D-9B13-50B5A527BDD2}">
      <dgm:prSet/>
      <dgm:spPr/>
      <dgm:t>
        <a:bodyPr/>
        <a:lstStyle/>
        <a:p>
          <a:endParaRPr lang="en-US"/>
        </a:p>
      </dgm:t>
    </dgm:pt>
    <dgm:pt modelId="{0473D62B-8DEC-E645-BFD3-F0DEBA107761}" type="sibTrans" cxnId="{38C72872-1EB6-C24D-9B13-50B5A527BDD2}">
      <dgm:prSet/>
      <dgm:spPr/>
      <dgm:t>
        <a:bodyPr/>
        <a:lstStyle/>
        <a:p>
          <a:endParaRPr lang="en-US"/>
        </a:p>
      </dgm:t>
    </dgm:pt>
    <dgm:pt modelId="{CA8741BF-F2AC-AD42-B6A6-53AFFC6A95D6}">
      <dgm:prSet phldrT="[Text]"/>
      <dgm:spPr/>
      <dgm:t>
        <a:bodyPr/>
        <a:lstStyle/>
        <a:p>
          <a:r>
            <a:rPr lang="en-US" dirty="0" smtClean="0"/>
            <a:t>IV </a:t>
          </a:r>
          <a:r>
            <a:rPr lang="en-US" dirty="0" err="1" smtClean="0"/>
            <a:t>inf</a:t>
          </a:r>
          <a:r>
            <a:rPr lang="en-US" dirty="0" smtClean="0"/>
            <a:t> 5 </a:t>
          </a:r>
          <a:r>
            <a:rPr lang="en-US" b="0" dirty="0" smtClean="0"/>
            <a:t>μ</a:t>
          </a:r>
          <a:r>
            <a:rPr lang="en-US" dirty="0" smtClean="0"/>
            <a:t>g/</a:t>
          </a:r>
          <a:r>
            <a:rPr lang="en-US" dirty="0" err="1" smtClean="0"/>
            <a:t>dk</a:t>
          </a:r>
          <a:r>
            <a:rPr lang="en-US" dirty="0" smtClean="0"/>
            <a:t> 3-5 </a:t>
          </a:r>
          <a:r>
            <a:rPr lang="en-US" dirty="0" err="1" smtClean="0"/>
            <a:t>dakikada</a:t>
          </a:r>
          <a:r>
            <a:rPr lang="en-US" dirty="0" smtClean="0"/>
            <a:t> </a:t>
          </a:r>
          <a:r>
            <a:rPr lang="en-US" dirty="0" err="1" smtClean="0"/>
            <a:t>artış</a:t>
          </a:r>
          <a:r>
            <a:rPr lang="en-US" dirty="0" smtClean="0"/>
            <a:t> max </a:t>
          </a:r>
          <a:r>
            <a:rPr lang="en-US" dirty="0" err="1" smtClean="0"/>
            <a:t>doz</a:t>
          </a:r>
          <a:r>
            <a:rPr lang="en-US" dirty="0" smtClean="0"/>
            <a:t> 100 </a:t>
          </a:r>
          <a:r>
            <a:rPr lang="en-US" b="0" dirty="0" smtClean="0"/>
            <a:t>μ</a:t>
          </a:r>
          <a:r>
            <a:rPr lang="en-US" dirty="0" smtClean="0"/>
            <a:t>g/dk. </a:t>
          </a:r>
          <a:endParaRPr lang="en-US" dirty="0"/>
        </a:p>
      </dgm:t>
    </dgm:pt>
    <dgm:pt modelId="{E76159F1-3BD2-0241-A9FD-F45E67B4820A}" type="parTrans" cxnId="{343BC5DD-A287-4F45-81A8-4A484531E068}">
      <dgm:prSet/>
      <dgm:spPr/>
      <dgm:t>
        <a:bodyPr/>
        <a:lstStyle/>
        <a:p>
          <a:endParaRPr lang="en-US"/>
        </a:p>
      </dgm:t>
    </dgm:pt>
    <dgm:pt modelId="{D42E6E80-35CC-4743-9D78-177C8A0C72F6}" type="sibTrans" cxnId="{343BC5DD-A287-4F45-81A8-4A484531E068}">
      <dgm:prSet/>
      <dgm:spPr/>
      <dgm:t>
        <a:bodyPr/>
        <a:lstStyle/>
        <a:p>
          <a:endParaRPr lang="en-US"/>
        </a:p>
      </dgm:t>
    </dgm:pt>
    <dgm:pt modelId="{E36C557D-2300-FC4A-AC05-023D54BB4234}">
      <dgm:prSet phldrT="[Text]"/>
      <dgm:spPr/>
      <dgm:t>
        <a:bodyPr/>
        <a:lstStyle/>
        <a:p>
          <a:r>
            <a:rPr lang="en-US" dirty="0" err="1" smtClean="0"/>
            <a:t>Pulmoner</a:t>
          </a:r>
          <a:r>
            <a:rPr lang="en-US" dirty="0" smtClean="0"/>
            <a:t> </a:t>
          </a:r>
          <a:r>
            <a:rPr lang="en-US" dirty="0" err="1" smtClean="0"/>
            <a:t>Ödem</a:t>
          </a:r>
          <a:endParaRPr lang="en-US" dirty="0"/>
        </a:p>
      </dgm:t>
    </dgm:pt>
    <dgm:pt modelId="{5E60B394-3D08-9C4E-A971-FAA61C867740}" type="parTrans" cxnId="{3E992625-230A-5544-BD1B-6BB1C70C229D}">
      <dgm:prSet/>
      <dgm:spPr/>
      <dgm:t>
        <a:bodyPr/>
        <a:lstStyle/>
        <a:p>
          <a:endParaRPr lang="en-US"/>
        </a:p>
      </dgm:t>
    </dgm:pt>
    <dgm:pt modelId="{B8251032-26CD-1A46-81FC-3478B3F9C59C}" type="sibTrans" cxnId="{3E992625-230A-5544-BD1B-6BB1C70C229D}">
      <dgm:prSet/>
      <dgm:spPr/>
      <dgm:t>
        <a:bodyPr/>
        <a:lstStyle/>
        <a:p>
          <a:endParaRPr lang="en-US"/>
        </a:p>
      </dgm:t>
    </dgm:pt>
    <dgm:pt modelId="{80AD5C16-D9B8-744D-8CC4-0D572634AFF6}" type="pres">
      <dgm:prSet presAssocID="{AC9514DF-AD3C-BA4D-9E89-BCC24131A0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30D518-47E7-CF4F-B7E8-C383ED2600C7}" type="pres">
      <dgm:prSet presAssocID="{76D10C5D-B019-4746-AA88-F0B6E318429C}" presName="composite" presStyleCnt="0"/>
      <dgm:spPr/>
    </dgm:pt>
    <dgm:pt modelId="{2ED4E92C-C5FF-564E-9AD3-59265FB199BD}" type="pres">
      <dgm:prSet presAssocID="{76D10C5D-B019-4746-AA88-F0B6E318429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5F719-5EEE-5149-84AB-0844863C8064}" type="pres">
      <dgm:prSet presAssocID="{76D10C5D-B019-4746-AA88-F0B6E318429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52289-AA43-E540-95FE-40C1ECBFB4EE}" type="pres">
      <dgm:prSet presAssocID="{D373B2A2-260F-E548-A73D-A967A2BCCB8D}" presName="space" presStyleCnt="0"/>
      <dgm:spPr/>
    </dgm:pt>
    <dgm:pt modelId="{8D4BC627-AA52-864B-A433-6EE29346822D}" type="pres">
      <dgm:prSet presAssocID="{3566D70E-BFD7-3242-A722-1DC3B149660B}" presName="composite" presStyleCnt="0"/>
      <dgm:spPr/>
    </dgm:pt>
    <dgm:pt modelId="{8570BFF1-66D0-D747-8EF1-5A2989014D96}" type="pres">
      <dgm:prSet presAssocID="{3566D70E-BFD7-3242-A722-1DC3B149660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438E4-6B9D-2846-BF10-0D15D7B26D64}" type="pres">
      <dgm:prSet presAssocID="{3566D70E-BFD7-3242-A722-1DC3B149660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659FC7-A5FD-E34A-9DA4-6A56B9A28135}" type="presOf" srcId="{CA8741BF-F2AC-AD42-B6A6-53AFFC6A95D6}" destId="{94C438E4-6B9D-2846-BF10-0D15D7B26D64}" srcOrd="0" destOrd="1" presId="urn:microsoft.com/office/officeart/2005/8/layout/hList1"/>
    <dgm:cxn modelId="{7CE9DFD3-E944-0542-AA99-FC47703DF70D}" type="presOf" srcId="{3566D70E-BFD7-3242-A722-1DC3B149660B}" destId="{8570BFF1-66D0-D747-8EF1-5A2989014D96}" srcOrd="0" destOrd="0" presId="urn:microsoft.com/office/officeart/2005/8/layout/hList1"/>
    <dgm:cxn modelId="{074139AF-0178-9946-8C73-86A892C7314A}" srcId="{AC9514DF-AD3C-BA4D-9E89-BCC24131A0D0}" destId="{76D10C5D-B019-4746-AA88-F0B6E318429C}" srcOrd="0" destOrd="0" parTransId="{1A8A3987-C074-3840-AEA1-C9DA5E988B94}" sibTransId="{D373B2A2-260F-E548-A73D-A967A2BCCB8D}"/>
    <dgm:cxn modelId="{65B9131B-A387-D948-B6AB-6F99100419EA}" type="presOf" srcId="{76D10C5D-B019-4746-AA88-F0B6E318429C}" destId="{2ED4E92C-C5FF-564E-9AD3-59265FB199BD}" srcOrd="0" destOrd="0" presId="urn:microsoft.com/office/officeart/2005/8/layout/hList1"/>
    <dgm:cxn modelId="{FF1C056A-BFC1-B443-B64F-063556737A19}" type="presOf" srcId="{AC9514DF-AD3C-BA4D-9E89-BCC24131A0D0}" destId="{80AD5C16-D9B8-744D-8CC4-0D572634AFF6}" srcOrd="0" destOrd="0" presId="urn:microsoft.com/office/officeart/2005/8/layout/hList1"/>
    <dgm:cxn modelId="{DE260AA1-E6C9-9547-8CE0-8C9A59EFCE22}" type="presOf" srcId="{0336A6FF-6888-6542-B0C0-89EEB5ED663B}" destId="{0E35F719-5EEE-5149-84AB-0844863C8064}" srcOrd="0" destOrd="1" presId="urn:microsoft.com/office/officeart/2005/8/layout/hList1"/>
    <dgm:cxn modelId="{1A9CB031-75D2-0A41-AADE-BF8464369D5B}" srcId="{76D10C5D-B019-4746-AA88-F0B6E318429C}" destId="{5DAB008B-AA98-2842-848C-22D0AAEE34DF}" srcOrd="0" destOrd="0" parTransId="{435C30BF-22AB-6347-96FF-1D7EC2B8D64E}" sibTransId="{7F0311A1-E3F8-9F4A-B5EE-7F49D9C0CA85}"/>
    <dgm:cxn modelId="{51248F59-3AC4-3347-9DBD-91E1B235B454}" type="presOf" srcId="{5DAB008B-AA98-2842-848C-22D0AAEE34DF}" destId="{0E35F719-5EEE-5149-84AB-0844863C8064}" srcOrd="0" destOrd="0" presId="urn:microsoft.com/office/officeart/2005/8/layout/hList1"/>
    <dgm:cxn modelId="{613FA26B-41FC-0249-8A22-F704DC1C8CA7}" type="presOf" srcId="{E36C557D-2300-FC4A-AC05-023D54BB4234}" destId="{94C438E4-6B9D-2846-BF10-0D15D7B26D64}" srcOrd="0" destOrd="0" presId="urn:microsoft.com/office/officeart/2005/8/layout/hList1"/>
    <dgm:cxn modelId="{343BC5DD-A287-4F45-81A8-4A484531E068}" srcId="{3566D70E-BFD7-3242-A722-1DC3B149660B}" destId="{CA8741BF-F2AC-AD42-B6A6-53AFFC6A95D6}" srcOrd="1" destOrd="0" parTransId="{E76159F1-3BD2-0241-A9FD-F45E67B4820A}" sibTransId="{D42E6E80-35CC-4743-9D78-177C8A0C72F6}"/>
    <dgm:cxn modelId="{3E992625-230A-5544-BD1B-6BB1C70C229D}" srcId="{3566D70E-BFD7-3242-A722-1DC3B149660B}" destId="{E36C557D-2300-FC4A-AC05-023D54BB4234}" srcOrd="0" destOrd="0" parTransId="{5E60B394-3D08-9C4E-A971-FAA61C867740}" sibTransId="{B8251032-26CD-1A46-81FC-3478B3F9C59C}"/>
    <dgm:cxn modelId="{7EEFF10A-2806-7C4C-B994-CD9282CFF195}" srcId="{76D10C5D-B019-4746-AA88-F0B6E318429C}" destId="{0336A6FF-6888-6542-B0C0-89EEB5ED663B}" srcOrd="1" destOrd="0" parTransId="{5AB3F3D9-074A-F646-82FB-D81713418BB5}" sibTransId="{59A8D0A3-8EA0-6840-AFB9-63556F08587D}"/>
    <dgm:cxn modelId="{38C72872-1EB6-C24D-9B13-50B5A527BDD2}" srcId="{AC9514DF-AD3C-BA4D-9E89-BCC24131A0D0}" destId="{3566D70E-BFD7-3242-A722-1DC3B149660B}" srcOrd="1" destOrd="0" parTransId="{83BB28D8-0D76-EC4E-B7F9-68C5B9238820}" sibTransId="{0473D62B-8DEC-E645-BFD3-F0DEBA107761}"/>
    <dgm:cxn modelId="{89E7E103-FCF7-F34E-B0A2-55AE8817FDCD}" type="presParOf" srcId="{80AD5C16-D9B8-744D-8CC4-0D572634AFF6}" destId="{E030D518-47E7-CF4F-B7E8-C383ED2600C7}" srcOrd="0" destOrd="0" presId="urn:microsoft.com/office/officeart/2005/8/layout/hList1"/>
    <dgm:cxn modelId="{1EB50887-5380-B948-9684-08E5B3CDFE27}" type="presParOf" srcId="{E030D518-47E7-CF4F-B7E8-C383ED2600C7}" destId="{2ED4E92C-C5FF-564E-9AD3-59265FB199BD}" srcOrd="0" destOrd="0" presId="urn:microsoft.com/office/officeart/2005/8/layout/hList1"/>
    <dgm:cxn modelId="{23688FE7-6842-DE42-A667-EF88D6384AA3}" type="presParOf" srcId="{E030D518-47E7-CF4F-B7E8-C383ED2600C7}" destId="{0E35F719-5EEE-5149-84AB-0844863C8064}" srcOrd="1" destOrd="0" presId="urn:microsoft.com/office/officeart/2005/8/layout/hList1"/>
    <dgm:cxn modelId="{6698F410-3332-CD49-BAC7-4539F5EA293D}" type="presParOf" srcId="{80AD5C16-D9B8-744D-8CC4-0D572634AFF6}" destId="{CFB52289-AA43-E540-95FE-40C1ECBFB4EE}" srcOrd="1" destOrd="0" presId="urn:microsoft.com/office/officeart/2005/8/layout/hList1"/>
    <dgm:cxn modelId="{C1341EB7-17DA-5143-BD8A-0A6A6B83BB25}" type="presParOf" srcId="{80AD5C16-D9B8-744D-8CC4-0D572634AFF6}" destId="{8D4BC627-AA52-864B-A433-6EE29346822D}" srcOrd="2" destOrd="0" presId="urn:microsoft.com/office/officeart/2005/8/layout/hList1"/>
    <dgm:cxn modelId="{7903D881-6F5C-834D-93F7-CBBDFB1ADFAE}" type="presParOf" srcId="{8D4BC627-AA52-864B-A433-6EE29346822D}" destId="{8570BFF1-66D0-D747-8EF1-5A2989014D96}" srcOrd="0" destOrd="0" presId="urn:microsoft.com/office/officeart/2005/8/layout/hList1"/>
    <dgm:cxn modelId="{FD1F72AA-B12F-894D-9F02-60270080C9EF}" type="presParOf" srcId="{8D4BC627-AA52-864B-A433-6EE29346822D}" destId="{94C438E4-6B9D-2846-BF10-0D15D7B26D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0F6F58-7345-DA4B-9206-8951401764BD}" type="doc">
      <dgm:prSet loTypeId="urn:microsoft.com/office/officeart/2005/8/layout/process2" loCatId="" qsTypeId="urn:microsoft.com/office/officeart/2005/8/quickstyle/3D3" qsCatId="3D" csTypeId="urn:microsoft.com/office/officeart/2005/8/colors/accent2_2" csCatId="accent2" phldr="1"/>
      <dgm:spPr/>
    </dgm:pt>
    <dgm:pt modelId="{3246E36F-DD36-C046-8C8F-B94D8E787FE3}">
      <dgm:prSet phldrT="[Text]"/>
      <dgm:spPr/>
      <dgm:t>
        <a:bodyPr/>
        <a:lstStyle/>
        <a:p>
          <a:r>
            <a:rPr lang="en-US" dirty="0" err="1" smtClean="0"/>
            <a:t>Hafif-Orta</a:t>
          </a:r>
          <a:r>
            <a:rPr lang="en-US" dirty="0" smtClean="0"/>
            <a:t> </a:t>
          </a:r>
          <a:r>
            <a:rPr lang="en-US" dirty="0" err="1" smtClean="0"/>
            <a:t>Hipertansiyon</a:t>
          </a:r>
          <a:r>
            <a:rPr lang="en-US" dirty="0" smtClean="0"/>
            <a:t> </a:t>
          </a:r>
          <a:br>
            <a:rPr lang="en-US" dirty="0" smtClean="0"/>
          </a:br>
          <a:r>
            <a:rPr lang="en-US" dirty="0" smtClean="0"/>
            <a:t>(140–159/90–109 mmHg)</a:t>
          </a:r>
          <a:br>
            <a:rPr lang="en-US" dirty="0" smtClean="0"/>
          </a:br>
          <a:r>
            <a:rPr lang="tr-TR" dirty="0" err="1" smtClean="0"/>
            <a:t>komorbid</a:t>
          </a:r>
          <a:r>
            <a:rPr lang="tr-TR" dirty="0" smtClean="0"/>
            <a:t> durum yok</a:t>
          </a:r>
          <a:endParaRPr lang="en-US" dirty="0"/>
        </a:p>
      </dgm:t>
    </dgm:pt>
    <dgm:pt modelId="{B3996F67-E11B-A240-8CFD-2496FEE60C65}" type="parTrans" cxnId="{0073C28C-098C-E849-8152-75236F69DF22}">
      <dgm:prSet/>
      <dgm:spPr/>
      <dgm:t>
        <a:bodyPr/>
        <a:lstStyle/>
        <a:p>
          <a:endParaRPr lang="en-US"/>
        </a:p>
      </dgm:t>
    </dgm:pt>
    <dgm:pt modelId="{20D481BA-2A1E-3547-8FC8-68D85AB1A4C0}" type="sibTrans" cxnId="{0073C28C-098C-E849-8152-75236F69DF22}">
      <dgm:prSet/>
      <dgm:spPr/>
      <dgm:t>
        <a:bodyPr/>
        <a:lstStyle/>
        <a:p>
          <a:endParaRPr lang="en-US"/>
        </a:p>
      </dgm:t>
    </dgm:pt>
    <dgm:pt modelId="{7A4A39D4-67AE-C244-8704-96B12D383F51}">
      <dgm:prSet phldrT="[Text]"/>
      <dgm:spPr/>
      <dgm:t>
        <a:bodyPr/>
        <a:lstStyle/>
        <a:p>
          <a:r>
            <a:rPr lang="en-US" dirty="0" err="1" smtClean="0"/>
            <a:t>Diyastolik</a:t>
          </a:r>
          <a:r>
            <a:rPr lang="en-US" dirty="0" smtClean="0"/>
            <a:t> 80-105 mmHg </a:t>
          </a:r>
          <a:r>
            <a:rPr lang="en-US" dirty="0" err="1" smtClean="0"/>
            <a:t>arası</a:t>
          </a:r>
          <a:endParaRPr lang="en-US" dirty="0"/>
        </a:p>
      </dgm:t>
    </dgm:pt>
    <dgm:pt modelId="{712B75F4-10EC-7843-BCF7-D12389B19DAF}" type="parTrans" cxnId="{529FD8CD-1AEF-3C4E-B27E-437494F71298}">
      <dgm:prSet/>
      <dgm:spPr/>
      <dgm:t>
        <a:bodyPr/>
        <a:lstStyle/>
        <a:p>
          <a:endParaRPr lang="en-US"/>
        </a:p>
      </dgm:t>
    </dgm:pt>
    <dgm:pt modelId="{6EA90EBB-3FA8-FF41-A208-15A618279692}" type="sibTrans" cxnId="{529FD8CD-1AEF-3C4E-B27E-437494F71298}">
      <dgm:prSet/>
      <dgm:spPr/>
      <dgm:t>
        <a:bodyPr/>
        <a:lstStyle/>
        <a:p>
          <a:endParaRPr lang="en-US"/>
        </a:p>
      </dgm:t>
    </dgm:pt>
    <dgm:pt modelId="{ACDC763B-7758-A347-846F-0FF7D998E70F}" type="pres">
      <dgm:prSet presAssocID="{BB0F6F58-7345-DA4B-9206-8951401764BD}" presName="linearFlow" presStyleCnt="0">
        <dgm:presLayoutVars>
          <dgm:resizeHandles val="exact"/>
        </dgm:presLayoutVars>
      </dgm:prSet>
      <dgm:spPr/>
    </dgm:pt>
    <dgm:pt modelId="{607E86D5-237F-2A4A-9A3F-59D9EBD89999}" type="pres">
      <dgm:prSet presAssocID="{3246E36F-DD36-C046-8C8F-B94D8E787FE3}" presName="node" presStyleLbl="node1" presStyleIdx="0" presStyleCnt="2" custLinFactNeighborX="-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8868C-CD29-5D41-B070-7A54066055A8}" type="pres">
      <dgm:prSet presAssocID="{20D481BA-2A1E-3547-8FC8-68D85AB1A4C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D5BCABB-41D0-D24E-8EE1-112C266FF35C}" type="pres">
      <dgm:prSet presAssocID="{20D481BA-2A1E-3547-8FC8-68D85AB1A4C0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F14CB24D-3C05-0E45-9E9E-80EC9E8C9AA8}" type="pres">
      <dgm:prSet presAssocID="{7A4A39D4-67AE-C244-8704-96B12D383F5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F10906-FE02-0642-9ED8-B48808F5436B}" type="presOf" srcId="{20D481BA-2A1E-3547-8FC8-68D85AB1A4C0}" destId="{BB78868C-CD29-5D41-B070-7A54066055A8}" srcOrd="0" destOrd="0" presId="urn:microsoft.com/office/officeart/2005/8/layout/process2"/>
    <dgm:cxn modelId="{A541E85D-4671-9345-B1DE-7F6C24376BD9}" type="presOf" srcId="{7A4A39D4-67AE-C244-8704-96B12D383F51}" destId="{F14CB24D-3C05-0E45-9E9E-80EC9E8C9AA8}" srcOrd="0" destOrd="0" presId="urn:microsoft.com/office/officeart/2005/8/layout/process2"/>
    <dgm:cxn modelId="{2A61F3B3-3C49-1147-A218-4AB79FB40786}" type="presOf" srcId="{3246E36F-DD36-C046-8C8F-B94D8E787FE3}" destId="{607E86D5-237F-2A4A-9A3F-59D9EBD89999}" srcOrd="0" destOrd="0" presId="urn:microsoft.com/office/officeart/2005/8/layout/process2"/>
    <dgm:cxn modelId="{02223D73-8F1C-FC4C-AFC6-26835C06B373}" type="presOf" srcId="{20D481BA-2A1E-3547-8FC8-68D85AB1A4C0}" destId="{7D5BCABB-41D0-D24E-8EE1-112C266FF35C}" srcOrd="1" destOrd="0" presId="urn:microsoft.com/office/officeart/2005/8/layout/process2"/>
    <dgm:cxn modelId="{07D06406-6FAA-EB44-93DE-13546FEDEE78}" type="presOf" srcId="{BB0F6F58-7345-DA4B-9206-8951401764BD}" destId="{ACDC763B-7758-A347-846F-0FF7D998E70F}" srcOrd="0" destOrd="0" presId="urn:microsoft.com/office/officeart/2005/8/layout/process2"/>
    <dgm:cxn modelId="{0073C28C-098C-E849-8152-75236F69DF22}" srcId="{BB0F6F58-7345-DA4B-9206-8951401764BD}" destId="{3246E36F-DD36-C046-8C8F-B94D8E787FE3}" srcOrd="0" destOrd="0" parTransId="{B3996F67-E11B-A240-8CFD-2496FEE60C65}" sibTransId="{20D481BA-2A1E-3547-8FC8-68D85AB1A4C0}"/>
    <dgm:cxn modelId="{529FD8CD-1AEF-3C4E-B27E-437494F71298}" srcId="{BB0F6F58-7345-DA4B-9206-8951401764BD}" destId="{7A4A39D4-67AE-C244-8704-96B12D383F51}" srcOrd="1" destOrd="0" parTransId="{712B75F4-10EC-7843-BCF7-D12389B19DAF}" sibTransId="{6EA90EBB-3FA8-FF41-A208-15A618279692}"/>
    <dgm:cxn modelId="{E5DC6B09-AB69-814C-A915-40CFECE724F6}" type="presParOf" srcId="{ACDC763B-7758-A347-846F-0FF7D998E70F}" destId="{607E86D5-237F-2A4A-9A3F-59D9EBD89999}" srcOrd="0" destOrd="0" presId="urn:microsoft.com/office/officeart/2005/8/layout/process2"/>
    <dgm:cxn modelId="{3E3E0C26-33A7-A842-8C45-6B95E35A9F7B}" type="presParOf" srcId="{ACDC763B-7758-A347-846F-0FF7D998E70F}" destId="{BB78868C-CD29-5D41-B070-7A54066055A8}" srcOrd="1" destOrd="0" presId="urn:microsoft.com/office/officeart/2005/8/layout/process2"/>
    <dgm:cxn modelId="{2FAE520A-2CE7-984B-AE2E-A476B15A1FDC}" type="presParOf" srcId="{BB78868C-CD29-5D41-B070-7A54066055A8}" destId="{7D5BCABB-41D0-D24E-8EE1-112C266FF35C}" srcOrd="0" destOrd="0" presId="urn:microsoft.com/office/officeart/2005/8/layout/process2"/>
    <dgm:cxn modelId="{85DC6504-D761-974E-B2E6-CAA8881FBB1F}" type="presParOf" srcId="{ACDC763B-7758-A347-846F-0FF7D998E70F}" destId="{F14CB24D-3C05-0E45-9E9E-80EC9E8C9AA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0F6F58-7345-DA4B-9206-8951401764BD}" type="doc">
      <dgm:prSet loTypeId="urn:microsoft.com/office/officeart/2005/8/layout/process2" loCatId="" qsTypeId="urn:microsoft.com/office/officeart/2005/8/quickstyle/3D3" qsCatId="3D" csTypeId="urn:microsoft.com/office/officeart/2005/8/colors/accent1_2" csCatId="accent1" phldr="1"/>
      <dgm:spPr/>
    </dgm:pt>
    <dgm:pt modelId="{3246E36F-DD36-C046-8C8F-B94D8E787FE3}">
      <dgm:prSet phldrT="[Text]"/>
      <dgm:spPr/>
      <dgm:t>
        <a:bodyPr/>
        <a:lstStyle/>
        <a:p>
          <a:r>
            <a:rPr lang="en-US" dirty="0" err="1" smtClean="0"/>
            <a:t>Hafif-Orta</a:t>
          </a:r>
          <a:r>
            <a:rPr lang="en-US" dirty="0" smtClean="0"/>
            <a:t> </a:t>
          </a:r>
          <a:r>
            <a:rPr lang="en-US" dirty="0" err="1" smtClean="0"/>
            <a:t>Hipertansiyon</a:t>
          </a:r>
          <a:r>
            <a:rPr lang="en-US" dirty="0" smtClean="0"/>
            <a:t> </a:t>
          </a:r>
          <a:br>
            <a:rPr lang="en-US" dirty="0" smtClean="0"/>
          </a:br>
          <a:r>
            <a:rPr lang="en-US" dirty="0" smtClean="0"/>
            <a:t>(140–159/90–109 mmHg)</a:t>
          </a:r>
          <a:br>
            <a:rPr lang="en-US" dirty="0" smtClean="0"/>
          </a:br>
          <a:r>
            <a:rPr lang="tr-TR" dirty="0" err="1" smtClean="0"/>
            <a:t>komorbid</a:t>
          </a:r>
          <a:r>
            <a:rPr lang="tr-TR" dirty="0" smtClean="0"/>
            <a:t> durum var</a:t>
          </a:r>
          <a:endParaRPr lang="en-US" dirty="0"/>
        </a:p>
      </dgm:t>
    </dgm:pt>
    <dgm:pt modelId="{B3996F67-E11B-A240-8CFD-2496FEE60C65}" type="parTrans" cxnId="{0073C28C-098C-E849-8152-75236F69DF22}">
      <dgm:prSet/>
      <dgm:spPr/>
      <dgm:t>
        <a:bodyPr/>
        <a:lstStyle/>
        <a:p>
          <a:endParaRPr lang="en-US"/>
        </a:p>
      </dgm:t>
    </dgm:pt>
    <dgm:pt modelId="{20D481BA-2A1E-3547-8FC8-68D85AB1A4C0}" type="sibTrans" cxnId="{0073C28C-098C-E849-8152-75236F69DF22}">
      <dgm:prSet/>
      <dgm:spPr/>
      <dgm:t>
        <a:bodyPr/>
        <a:lstStyle/>
        <a:p>
          <a:endParaRPr lang="en-US"/>
        </a:p>
      </dgm:t>
    </dgm:pt>
    <dgm:pt modelId="{7A4A39D4-67AE-C244-8704-96B12D383F51}">
      <dgm:prSet phldrT="[Text]"/>
      <dgm:spPr/>
      <dgm:t>
        <a:bodyPr/>
        <a:lstStyle/>
        <a:p>
          <a:r>
            <a:rPr lang="en-US" dirty="0" smtClean="0"/>
            <a:t>140-90</a:t>
          </a:r>
          <a:r>
            <a:rPr lang="en-US" baseline="0" dirty="0" smtClean="0"/>
            <a:t> </a:t>
          </a:r>
          <a:r>
            <a:rPr lang="en-US" baseline="0" dirty="0" err="1" smtClean="0"/>
            <a:t>altı</a:t>
          </a:r>
          <a:endParaRPr lang="en-US" dirty="0"/>
        </a:p>
      </dgm:t>
    </dgm:pt>
    <dgm:pt modelId="{712B75F4-10EC-7843-BCF7-D12389B19DAF}" type="parTrans" cxnId="{529FD8CD-1AEF-3C4E-B27E-437494F71298}">
      <dgm:prSet/>
      <dgm:spPr/>
      <dgm:t>
        <a:bodyPr/>
        <a:lstStyle/>
        <a:p>
          <a:endParaRPr lang="en-US"/>
        </a:p>
      </dgm:t>
    </dgm:pt>
    <dgm:pt modelId="{6EA90EBB-3FA8-FF41-A208-15A618279692}" type="sibTrans" cxnId="{529FD8CD-1AEF-3C4E-B27E-437494F71298}">
      <dgm:prSet/>
      <dgm:spPr/>
      <dgm:t>
        <a:bodyPr/>
        <a:lstStyle/>
        <a:p>
          <a:endParaRPr lang="en-US"/>
        </a:p>
      </dgm:t>
    </dgm:pt>
    <dgm:pt modelId="{ACDC763B-7758-A347-846F-0FF7D998E70F}" type="pres">
      <dgm:prSet presAssocID="{BB0F6F58-7345-DA4B-9206-8951401764BD}" presName="linearFlow" presStyleCnt="0">
        <dgm:presLayoutVars>
          <dgm:resizeHandles val="exact"/>
        </dgm:presLayoutVars>
      </dgm:prSet>
      <dgm:spPr/>
    </dgm:pt>
    <dgm:pt modelId="{607E86D5-237F-2A4A-9A3F-59D9EBD89999}" type="pres">
      <dgm:prSet presAssocID="{3246E36F-DD36-C046-8C8F-B94D8E787FE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8868C-CD29-5D41-B070-7A54066055A8}" type="pres">
      <dgm:prSet presAssocID="{20D481BA-2A1E-3547-8FC8-68D85AB1A4C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D5BCABB-41D0-D24E-8EE1-112C266FF35C}" type="pres">
      <dgm:prSet presAssocID="{20D481BA-2A1E-3547-8FC8-68D85AB1A4C0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F14CB24D-3C05-0E45-9E9E-80EC9E8C9AA8}" type="pres">
      <dgm:prSet presAssocID="{7A4A39D4-67AE-C244-8704-96B12D383F5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1D5B3E-7F9E-494C-A81F-B0B660F24159}" type="presOf" srcId="{20D481BA-2A1E-3547-8FC8-68D85AB1A4C0}" destId="{7D5BCABB-41D0-D24E-8EE1-112C266FF35C}" srcOrd="1" destOrd="0" presId="urn:microsoft.com/office/officeart/2005/8/layout/process2"/>
    <dgm:cxn modelId="{B720487B-3498-7844-B5BB-8B7424DF25BD}" type="presOf" srcId="{7A4A39D4-67AE-C244-8704-96B12D383F51}" destId="{F14CB24D-3C05-0E45-9E9E-80EC9E8C9AA8}" srcOrd="0" destOrd="0" presId="urn:microsoft.com/office/officeart/2005/8/layout/process2"/>
    <dgm:cxn modelId="{68C8A1E1-B08E-1D48-B36A-B8806DE6258F}" type="presOf" srcId="{3246E36F-DD36-C046-8C8F-B94D8E787FE3}" destId="{607E86D5-237F-2A4A-9A3F-59D9EBD89999}" srcOrd="0" destOrd="0" presId="urn:microsoft.com/office/officeart/2005/8/layout/process2"/>
    <dgm:cxn modelId="{5FE11278-466A-EA48-B52F-D89DA7983613}" type="presOf" srcId="{20D481BA-2A1E-3547-8FC8-68D85AB1A4C0}" destId="{BB78868C-CD29-5D41-B070-7A54066055A8}" srcOrd="0" destOrd="0" presId="urn:microsoft.com/office/officeart/2005/8/layout/process2"/>
    <dgm:cxn modelId="{0073C28C-098C-E849-8152-75236F69DF22}" srcId="{BB0F6F58-7345-DA4B-9206-8951401764BD}" destId="{3246E36F-DD36-C046-8C8F-B94D8E787FE3}" srcOrd="0" destOrd="0" parTransId="{B3996F67-E11B-A240-8CFD-2496FEE60C65}" sibTransId="{20D481BA-2A1E-3547-8FC8-68D85AB1A4C0}"/>
    <dgm:cxn modelId="{DFDA9F8A-9303-3244-9ADF-BEFA9FE78C4E}" type="presOf" srcId="{BB0F6F58-7345-DA4B-9206-8951401764BD}" destId="{ACDC763B-7758-A347-846F-0FF7D998E70F}" srcOrd="0" destOrd="0" presId="urn:microsoft.com/office/officeart/2005/8/layout/process2"/>
    <dgm:cxn modelId="{529FD8CD-1AEF-3C4E-B27E-437494F71298}" srcId="{BB0F6F58-7345-DA4B-9206-8951401764BD}" destId="{7A4A39D4-67AE-C244-8704-96B12D383F51}" srcOrd="1" destOrd="0" parTransId="{712B75F4-10EC-7843-BCF7-D12389B19DAF}" sibTransId="{6EA90EBB-3FA8-FF41-A208-15A618279692}"/>
    <dgm:cxn modelId="{D9E3356D-8792-FF4B-A537-6B5C1B81FCFF}" type="presParOf" srcId="{ACDC763B-7758-A347-846F-0FF7D998E70F}" destId="{607E86D5-237F-2A4A-9A3F-59D9EBD89999}" srcOrd="0" destOrd="0" presId="urn:microsoft.com/office/officeart/2005/8/layout/process2"/>
    <dgm:cxn modelId="{A9C206D7-8910-BD47-9FE8-F7E92F475D1C}" type="presParOf" srcId="{ACDC763B-7758-A347-846F-0FF7D998E70F}" destId="{BB78868C-CD29-5D41-B070-7A54066055A8}" srcOrd="1" destOrd="0" presId="urn:microsoft.com/office/officeart/2005/8/layout/process2"/>
    <dgm:cxn modelId="{BBDFBAD1-296E-CD40-BAD3-91894FD8D02B}" type="presParOf" srcId="{BB78868C-CD29-5D41-B070-7A54066055A8}" destId="{7D5BCABB-41D0-D24E-8EE1-112C266FF35C}" srcOrd="0" destOrd="0" presId="urn:microsoft.com/office/officeart/2005/8/layout/process2"/>
    <dgm:cxn modelId="{D45AA9D6-D64B-224F-9E49-6945C12756DB}" type="presParOf" srcId="{ACDC763B-7758-A347-846F-0FF7D998E70F}" destId="{F14CB24D-3C05-0E45-9E9E-80EC9E8C9AA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54387-5486-A343-B3E8-AC4EE00BA000}">
      <dsp:nvSpPr>
        <dsp:cNvPr id="0" name=""/>
        <dsp:cNvSpPr/>
      </dsp:nvSpPr>
      <dsp:spPr>
        <a:xfrm>
          <a:off x="0" y="0"/>
          <a:ext cx="8229600" cy="15263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Preeklampsi</a:t>
          </a:r>
          <a:endParaRPr lang="en-US" sz="6500" kern="1200" dirty="0"/>
        </a:p>
      </dsp:txBody>
      <dsp:txXfrm>
        <a:off x="0" y="0"/>
        <a:ext cx="8229600" cy="1526376"/>
      </dsp:txXfrm>
    </dsp:sp>
    <dsp:sp modelId="{662A2597-2DE2-8140-ADE1-D1FDB786590F}">
      <dsp:nvSpPr>
        <dsp:cNvPr id="0" name=""/>
        <dsp:cNvSpPr/>
      </dsp:nvSpPr>
      <dsp:spPr>
        <a:xfrm>
          <a:off x="4018" y="1526376"/>
          <a:ext cx="2740521" cy="320539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Hipertansiyon</a:t>
          </a:r>
          <a:endParaRPr lang="en-US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(20 </a:t>
          </a:r>
          <a:r>
            <a:rPr lang="en-US" sz="3200" kern="1200" dirty="0" err="1" smtClean="0"/>
            <a:t>hft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sonrası</a:t>
          </a:r>
          <a:r>
            <a:rPr lang="en-US" sz="3200" kern="1200" dirty="0" smtClean="0"/>
            <a:t>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ve</a:t>
          </a:r>
          <a:endParaRPr lang="en-US" sz="3200" kern="1200" dirty="0"/>
        </a:p>
      </dsp:txBody>
      <dsp:txXfrm>
        <a:off x="4018" y="1526376"/>
        <a:ext cx="2740521" cy="3205390"/>
      </dsp:txXfrm>
    </dsp:sp>
    <dsp:sp modelId="{98A3A9BB-8F5B-A846-A38B-A23F668828BF}">
      <dsp:nvSpPr>
        <dsp:cNvPr id="0" name=""/>
        <dsp:cNvSpPr/>
      </dsp:nvSpPr>
      <dsp:spPr>
        <a:xfrm>
          <a:off x="2744539" y="1526376"/>
          <a:ext cx="2740521" cy="320539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Proteinüri</a:t>
          </a:r>
          <a:endParaRPr lang="en-US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veya</a:t>
          </a:r>
          <a:endParaRPr lang="en-US" sz="3200" kern="1200" dirty="0"/>
        </a:p>
      </dsp:txBody>
      <dsp:txXfrm>
        <a:off x="2744539" y="1526376"/>
        <a:ext cx="2740521" cy="3205390"/>
      </dsp:txXfrm>
    </dsp:sp>
    <dsp:sp modelId="{71056466-AD0D-0648-BF53-7E5BCB2804F1}">
      <dsp:nvSpPr>
        <dsp:cNvPr id="0" name=""/>
        <dsp:cNvSpPr/>
      </dsp:nvSpPr>
      <dsp:spPr>
        <a:xfrm>
          <a:off x="5485060" y="1526376"/>
          <a:ext cx="2740521" cy="320539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Trombositopeni</a:t>
          </a:r>
          <a:r>
            <a:rPr lang="en-US" sz="2000" b="1" kern="1200" dirty="0" smtClean="0"/>
            <a:t> </a:t>
          </a:r>
          <a:r>
            <a:rPr lang="en-US" sz="1700" kern="1200" dirty="0" smtClean="0"/>
            <a:t>(100.000 /</a:t>
          </a:r>
          <a:r>
            <a:rPr lang="en-US" sz="1700" kern="1200" dirty="0" err="1" smtClean="0"/>
            <a:t>mikrolitre</a:t>
          </a:r>
          <a:r>
            <a:rPr lang="tr-TR" sz="1700" kern="1200" dirty="0" smtClean="0"/>
            <a:t> altı</a:t>
          </a:r>
          <a:endParaRPr lang="en-US" sz="17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Böbrek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yetm</a:t>
          </a:r>
          <a:r>
            <a:rPr lang="en-US" sz="2000" b="1" kern="1200" dirty="0" smtClean="0"/>
            <a:t>: </a:t>
          </a:r>
          <a:r>
            <a:rPr lang="en-US" sz="1700" kern="1200" dirty="0" smtClean="0"/>
            <a:t>Serum </a:t>
          </a:r>
          <a:r>
            <a:rPr lang="en-US" sz="1700" kern="1200" dirty="0" err="1" smtClean="0"/>
            <a:t>kreatinin</a:t>
          </a:r>
          <a:r>
            <a:rPr lang="en-US" sz="1700" kern="1200" dirty="0" smtClean="0"/>
            <a:t> &gt;1.1 </a:t>
          </a:r>
          <a:r>
            <a:rPr lang="en-US" sz="1700" kern="1200" dirty="0" err="1" smtClean="0"/>
            <a:t>yada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iki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katına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çıkması</a:t>
          </a:r>
          <a:endParaRPr lang="en-US" sz="17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KC </a:t>
          </a:r>
          <a:r>
            <a:rPr lang="en-US" sz="2000" b="1" kern="1200" dirty="0" err="1" smtClean="0"/>
            <a:t>fonksiyon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bozukluğu</a:t>
          </a:r>
          <a:r>
            <a:rPr lang="en-US" sz="2000" kern="1200" dirty="0" smtClean="0"/>
            <a:t>: </a:t>
          </a:r>
          <a:r>
            <a:rPr lang="en-US" sz="1700" kern="1200" dirty="0" err="1" smtClean="0"/>
            <a:t>Transaminazların</a:t>
          </a:r>
          <a:r>
            <a:rPr lang="en-US" sz="1700" kern="1200" dirty="0" smtClean="0"/>
            <a:t> 2 </a:t>
          </a:r>
          <a:r>
            <a:rPr lang="en-US" sz="1700" kern="1200" dirty="0" err="1" smtClean="0"/>
            <a:t>katına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çıkması</a:t>
          </a:r>
          <a:endParaRPr lang="en-US" sz="17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Pulmoner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ödem</a:t>
          </a: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Serebral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yada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vizüel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bozukluk</a:t>
          </a:r>
          <a:endParaRPr lang="en-US" sz="2000" b="1" kern="1200" dirty="0"/>
        </a:p>
      </dsp:txBody>
      <dsp:txXfrm>
        <a:off x="5485060" y="1526376"/>
        <a:ext cx="2740521" cy="3205390"/>
      </dsp:txXfrm>
    </dsp:sp>
    <dsp:sp modelId="{2A1B4DC3-DFD4-EA40-BFD9-8C7590CF6628}">
      <dsp:nvSpPr>
        <dsp:cNvPr id="0" name=""/>
        <dsp:cNvSpPr/>
      </dsp:nvSpPr>
      <dsp:spPr>
        <a:xfrm>
          <a:off x="0" y="4731767"/>
          <a:ext cx="8229600" cy="35615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544B-5C82-854F-B393-916D32FC94E0}">
      <dsp:nvSpPr>
        <dsp:cNvPr id="0" name=""/>
        <dsp:cNvSpPr/>
      </dsp:nvSpPr>
      <dsp:spPr>
        <a:xfrm rot="5400000">
          <a:off x="5781516" y="-2440414"/>
          <a:ext cx="715780" cy="57782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Sistolik</a:t>
          </a:r>
          <a:r>
            <a:rPr lang="en-US" sz="2000" kern="1200" dirty="0" smtClean="0"/>
            <a:t> 160 </a:t>
          </a:r>
          <a:r>
            <a:rPr lang="en-US" sz="2000" kern="1200" dirty="0" err="1" smtClean="0"/>
            <a:t>üzeri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veya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diyastolik</a:t>
          </a:r>
          <a:r>
            <a:rPr lang="en-US" sz="2000" kern="1200" dirty="0" smtClean="0"/>
            <a:t> 110 </a:t>
          </a:r>
          <a:r>
            <a:rPr lang="en-US" sz="2000" kern="1200" dirty="0" err="1" smtClean="0"/>
            <a:t>üzeri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Yatak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isitrahati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sırasında</a:t>
          </a:r>
          <a:r>
            <a:rPr lang="en-US" sz="2000" kern="1200" dirty="0" smtClean="0"/>
            <a:t> 4 </a:t>
          </a:r>
          <a:r>
            <a:rPr lang="en-US" sz="2000" kern="1200" dirty="0" err="1" smtClean="0"/>
            <a:t>saat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ile,tedavi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yok</a:t>
          </a:r>
          <a:endParaRPr lang="en-US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 rot="-5400000">
        <a:off x="3250274" y="125769"/>
        <a:ext cx="5743324" cy="645898"/>
      </dsp:txXfrm>
    </dsp:sp>
    <dsp:sp modelId="{9D288DD1-DA5A-184A-9660-597CDBD461A4}">
      <dsp:nvSpPr>
        <dsp:cNvPr id="0" name=""/>
        <dsp:cNvSpPr/>
      </dsp:nvSpPr>
      <dsp:spPr>
        <a:xfrm>
          <a:off x="0" y="4"/>
          <a:ext cx="3250274" cy="8947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Hipertansiyon</a:t>
          </a:r>
          <a:endParaRPr lang="en-US" sz="2500" kern="1200" dirty="0"/>
        </a:p>
      </dsp:txBody>
      <dsp:txXfrm>
        <a:off x="43677" y="43681"/>
        <a:ext cx="3162920" cy="807371"/>
      </dsp:txXfrm>
    </dsp:sp>
    <dsp:sp modelId="{73B77033-D5FC-7745-AFF2-C81B2C2677B7}">
      <dsp:nvSpPr>
        <dsp:cNvPr id="0" name=""/>
        <dsp:cNvSpPr/>
      </dsp:nvSpPr>
      <dsp:spPr>
        <a:xfrm rot="5400000">
          <a:off x="5781516" y="-1500952"/>
          <a:ext cx="715780" cy="57782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100.000 </a:t>
          </a:r>
          <a:r>
            <a:rPr lang="en-US" sz="2000" kern="1200" dirty="0" err="1" smtClean="0"/>
            <a:t>altı</a:t>
          </a:r>
          <a:endParaRPr lang="en-US" sz="20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 rot="-5400000">
        <a:off x="3250274" y="1065231"/>
        <a:ext cx="5743324" cy="645898"/>
      </dsp:txXfrm>
    </dsp:sp>
    <dsp:sp modelId="{28BA3440-64E2-F74A-B422-293C271F792A}">
      <dsp:nvSpPr>
        <dsp:cNvPr id="0" name=""/>
        <dsp:cNvSpPr/>
      </dsp:nvSpPr>
      <dsp:spPr>
        <a:xfrm>
          <a:off x="0" y="940817"/>
          <a:ext cx="3250274" cy="8947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Trombositopeni</a:t>
          </a:r>
          <a:endParaRPr lang="en-US" sz="2500" kern="1200" dirty="0"/>
        </a:p>
      </dsp:txBody>
      <dsp:txXfrm>
        <a:off x="43677" y="984494"/>
        <a:ext cx="3162920" cy="807371"/>
      </dsp:txXfrm>
    </dsp:sp>
    <dsp:sp modelId="{1090A5C2-D2F8-5343-ABAF-C498F01B822C}">
      <dsp:nvSpPr>
        <dsp:cNvPr id="0" name=""/>
        <dsp:cNvSpPr/>
      </dsp:nvSpPr>
      <dsp:spPr>
        <a:xfrm rot="5400000">
          <a:off x="5781516" y="-561490"/>
          <a:ext cx="715780" cy="57782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Transaminazların</a:t>
          </a:r>
          <a:r>
            <a:rPr lang="en-US" sz="2000" kern="1200" dirty="0" smtClean="0"/>
            <a:t> 2 </a:t>
          </a:r>
          <a:r>
            <a:rPr lang="en-US" sz="2000" kern="1200" dirty="0" err="1" smtClean="0"/>
            <a:t>katına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çıkması</a:t>
          </a:r>
          <a:endParaRPr lang="en-US" sz="20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 rot="-5400000">
        <a:off x="3250274" y="2004693"/>
        <a:ext cx="5743324" cy="645898"/>
      </dsp:txXfrm>
    </dsp:sp>
    <dsp:sp modelId="{0E9A5B9D-F2C5-F243-AF19-81804E1AE8CC}">
      <dsp:nvSpPr>
        <dsp:cNvPr id="0" name=""/>
        <dsp:cNvSpPr/>
      </dsp:nvSpPr>
      <dsp:spPr>
        <a:xfrm>
          <a:off x="0" y="1880279"/>
          <a:ext cx="3250274" cy="8947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KC </a:t>
          </a:r>
          <a:r>
            <a:rPr lang="en-US" sz="2500" kern="1200" dirty="0" err="1" smtClean="0"/>
            <a:t>fonksiyon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bozukluğu</a:t>
          </a:r>
          <a:r>
            <a:rPr lang="en-US" sz="2500" kern="1200" dirty="0" smtClean="0"/>
            <a:t>: </a:t>
          </a:r>
          <a:endParaRPr lang="en-US" sz="2500" kern="1200" dirty="0"/>
        </a:p>
      </dsp:txBody>
      <dsp:txXfrm>
        <a:off x="43677" y="1923956"/>
        <a:ext cx="3162920" cy="807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BDD25-0821-B747-826E-2078F66B0A87}">
      <dsp:nvSpPr>
        <dsp:cNvPr id="0" name=""/>
        <dsp:cNvSpPr/>
      </dsp:nvSpPr>
      <dsp:spPr>
        <a:xfrm rot="5400000">
          <a:off x="5797060" y="-2459903"/>
          <a:ext cx="684691" cy="5778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Serum </a:t>
          </a:r>
          <a:r>
            <a:rPr lang="en-US" sz="2000" kern="1200" dirty="0" err="1" smtClean="0"/>
            <a:t>kreatinin</a:t>
          </a:r>
          <a:r>
            <a:rPr lang="en-US" sz="2000" kern="1200" dirty="0" smtClean="0"/>
            <a:t> &gt;1.1 </a:t>
          </a:r>
          <a:r>
            <a:rPr lang="en-US" sz="2000" kern="1200" dirty="0" err="1" smtClean="0"/>
            <a:t>yada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iki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katına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çıkması</a:t>
          </a:r>
          <a:endParaRPr 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</dsp:txBody>
      <dsp:txXfrm rot="-5400000">
        <a:off x="3250274" y="120307"/>
        <a:ext cx="5744840" cy="617843"/>
      </dsp:txXfrm>
    </dsp:sp>
    <dsp:sp modelId="{3C0425B4-CC53-7540-84A6-0F3FFE442AEA}">
      <dsp:nvSpPr>
        <dsp:cNvPr id="0" name=""/>
        <dsp:cNvSpPr/>
      </dsp:nvSpPr>
      <dsp:spPr>
        <a:xfrm>
          <a:off x="0" y="1296"/>
          <a:ext cx="3250274" cy="855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Progresif</a:t>
          </a:r>
          <a:r>
            <a:rPr lang="en-US" sz="2400" kern="1200" dirty="0" smtClean="0"/>
            <a:t> renal </a:t>
          </a:r>
          <a:r>
            <a:rPr lang="en-US" sz="2400" kern="1200" dirty="0" err="1" smtClean="0"/>
            <a:t>yetmezlik</a:t>
          </a:r>
          <a:endParaRPr lang="en-US" sz="2400" kern="1200" dirty="0"/>
        </a:p>
      </dsp:txBody>
      <dsp:txXfrm>
        <a:off x="41780" y="43076"/>
        <a:ext cx="3166714" cy="772304"/>
      </dsp:txXfrm>
    </dsp:sp>
    <dsp:sp modelId="{990907F4-E100-C24A-BE96-0E5720ADE811}">
      <dsp:nvSpPr>
        <dsp:cNvPr id="0" name=""/>
        <dsp:cNvSpPr/>
      </dsp:nvSpPr>
      <dsp:spPr>
        <a:xfrm rot="5400000">
          <a:off x="5797060" y="-1561245"/>
          <a:ext cx="684691" cy="5778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</dsp:txBody>
      <dsp:txXfrm rot="-5400000">
        <a:off x="3250274" y="1018965"/>
        <a:ext cx="5744840" cy="617843"/>
      </dsp:txXfrm>
    </dsp:sp>
    <dsp:sp modelId="{751F9C2A-AD81-FE4B-BD89-53FC5861625A}">
      <dsp:nvSpPr>
        <dsp:cNvPr id="0" name=""/>
        <dsp:cNvSpPr/>
      </dsp:nvSpPr>
      <dsp:spPr>
        <a:xfrm>
          <a:off x="0" y="899954"/>
          <a:ext cx="3250274" cy="855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Pulmoner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ödem</a:t>
          </a:r>
          <a:endParaRPr lang="en-US" sz="2400" kern="1200" dirty="0"/>
        </a:p>
      </dsp:txBody>
      <dsp:txXfrm>
        <a:off x="41780" y="941734"/>
        <a:ext cx="3166714" cy="772304"/>
      </dsp:txXfrm>
    </dsp:sp>
    <dsp:sp modelId="{2964925D-890A-604A-A39D-F08B5462D7CE}">
      <dsp:nvSpPr>
        <dsp:cNvPr id="0" name=""/>
        <dsp:cNvSpPr/>
      </dsp:nvSpPr>
      <dsp:spPr>
        <a:xfrm rot="5400000">
          <a:off x="5797060" y="-662587"/>
          <a:ext cx="684691" cy="5778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</dsp:txBody>
      <dsp:txXfrm rot="-5400000">
        <a:off x="3250274" y="1917623"/>
        <a:ext cx="5744840" cy="617843"/>
      </dsp:txXfrm>
    </dsp:sp>
    <dsp:sp modelId="{05E915C7-62F2-1449-8EB1-552C1EF45E03}">
      <dsp:nvSpPr>
        <dsp:cNvPr id="0" name=""/>
        <dsp:cNvSpPr/>
      </dsp:nvSpPr>
      <dsp:spPr>
        <a:xfrm>
          <a:off x="0" y="1798612"/>
          <a:ext cx="3250274" cy="855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Yeni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gelişmiş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serebral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vizüel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bozukluk</a:t>
          </a:r>
          <a:endParaRPr lang="en-US" sz="2400" kern="1200" dirty="0"/>
        </a:p>
      </dsp:txBody>
      <dsp:txXfrm>
        <a:off x="41780" y="1840392"/>
        <a:ext cx="3166714" cy="7723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E86D5-237F-2A4A-9A3F-59D9EBD89999}">
      <dsp:nvSpPr>
        <dsp:cNvPr id="0" name=""/>
        <dsp:cNvSpPr/>
      </dsp:nvSpPr>
      <dsp:spPr>
        <a:xfrm>
          <a:off x="1205041" y="744"/>
          <a:ext cx="4388048" cy="24378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Hafif-Orta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Hipertansiyon</a:t>
          </a:r>
          <a:r>
            <a:rPr lang="en-US" sz="3100" kern="1200" dirty="0" smtClean="0"/>
            <a:t> </a:t>
          </a:r>
          <a:br>
            <a:rPr lang="en-US" sz="3100" kern="1200" dirty="0" smtClean="0"/>
          </a:br>
          <a:r>
            <a:rPr lang="en-US" sz="3100" kern="1200" dirty="0" smtClean="0"/>
            <a:t>(140–159/90–109 mmHg)</a:t>
          </a:r>
          <a:br>
            <a:rPr lang="en-US" sz="3100" kern="1200" dirty="0" smtClean="0"/>
          </a:br>
          <a:r>
            <a:rPr lang="tr-TR" sz="3100" kern="1200" dirty="0" err="1" smtClean="0"/>
            <a:t>komorbid</a:t>
          </a:r>
          <a:r>
            <a:rPr lang="tr-TR" sz="3100" kern="1200" dirty="0" smtClean="0"/>
            <a:t> durum yok</a:t>
          </a:r>
          <a:endParaRPr lang="en-US" sz="3100" kern="1200" dirty="0"/>
        </a:p>
      </dsp:txBody>
      <dsp:txXfrm>
        <a:off x="1276442" y="72145"/>
        <a:ext cx="4245246" cy="2295002"/>
      </dsp:txXfrm>
    </dsp:sp>
    <dsp:sp modelId="{BB78868C-CD29-5D41-B070-7A54066055A8}">
      <dsp:nvSpPr>
        <dsp:cNvPr id="0" name=""/>
        <dsp:cNvSpPr/>
      </dsp:nvSpPr>
      <dsp:spPr>
        <a:xfrm rot="5371866">
          <a:off x="2956925" y="2499493"/>
          <a:ext cx="914207" cy="1097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-5400000">
        <a:off x="3083803" y="2590900"/>
        <a:ext cx="658208" cy="639945"/>
      </dsp:txXfrm>
    </dsp:sp>
    <dsp:sp modelId="{F14CB24D-3C05-0E45-9E9E-80EC9E8C9AA8}">
      <dsp:nvSpPr>
        <dsp:cNvPr id="0" name=""/>
        <dsp:cNvSpPr/>
      </dsp:nvSpPr>
      <dsp:spPr>
        <a:xfrm>
          <a:off x="1234967" y="3657451"/>
          <a:ext cx="4388048" cy="24378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Diyastolik</a:t>
          </a:r>
          <a:r>
            <a:rPr lang="en-US" sz="3100" kern="1200" dirty="0" smtClean="0"/>
            <a:t> 80-105 mmHg </a:t>
          </a:r>
          <a:r>
            <a:rPr lang="en-US" sz="3100" kern="1200" dirty="0" err="1" smtClean="0"/>
            <a:t>arası</a:t>
          </a:r>
          <a:endParaRPr lang="en-US" sz="3100" kern="1200" dirty="0"/>
        </a:p>
      </dsp:txBody>
      <dsp:txXfrm>
        <a:off x="1306368" y="3728852"/>
        <a:ext cx="4245246" cy="2295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E86D5-237F-2A4A-9A3F-59D9EBD89999}">
      <dsp:nvSpPr>
        <dsp:cNvPr id="0" name=""/>
        <dsp:cNvSpPr/>
      </dsp:nvSpPr>
      <dsp:spPr>
        <a:xfrm>
          <a:off x="853975" y="744"/>
          <a:ext cx="4388048" cy="2437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Hafif-Orta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Hipertansiyon</a:t>
          </a:r>
          <a:r>
            <a:rPr lang="en-US" sz="3100" kern="1200" dirty="0" smtClean="0"/>
            <a:t> </a:t>
          </a:r>
          <a:br>
            <a:rPr lang="en-US" sz="3100" kern="1200" dirty="0" smtClean="0"/>
          </a:br>
          <a:r>
            <a:rPr lang="en-US" sz="3100" kern="1200" dirty="0" smtClean="0"/>
            <a:t>(140–159/90–109 mmHg)</a:t>
          </a:r>
          <a:br>
            <a:rPr lang="en-US" sz="3100" kern="1200" dirty="0" smtClean="0"/>
          </a:br>
          <a:r>
            <a:rPr lang="tr-TR" sz="3100" kern="1200" dirty="0" err="1" smtClean="0"/>
            <a:t>komorbid</a:t>
          </a:r>
          <a:r>
            <a:rPr lang="tr-TR" sz="3100" kern="1200" dirty="0" smtClean="0"/>
            <a:t> durum var</a:t>
          </a:r>
          <a:endParaRPr lang="en-US" sz="3100" kern="1200" dirty="0"/>
        </a:p>
      </dsp:txBody>
      <dsp:txXfrm>
        <a:off x="925376" y="72145"/>
        <a:ext cx="4245246" cy="2295002"/>
      </dsp:txXfrm>
    </dsp:sp>
    <dsp:sp modelId="{BB78868C-CD29-5D41-B070-7A54066055A8}">
      <dsp:nvSpPr>
        <dsp:cNvPr id="0" name=""/>
        <dsp:cNvSpPr/>
      </dsp:nvSpPr>
      <dsp:spPr>
        <a:xfrm rot="5400000">
          <a:off x="2590911" y="2499493"/>
          <a:ext cx="914176" cy="1097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-5400000">
        <a:off x="2718896" y="2590911"/>
        <a:ext cx="658208" cy="639923"/>
      </dsp:txXfrm>
    </dsp:sp>
    <dsp:sp modelId="{F14CB24D-3C05-0E45-9E9E-80EC9E8C9AA8}">
      <dsp:nvSpPr>
        <dsp:cNvPr id="0" name=""/>
        <dsp:cNvSpPr/>
      </dsp:nvSpPr>
      <dsp:spPr>
        <a:xfrm>
          <a:off x="853975" y="3657451"/>
          <a:ext cx="4388048" cy="2437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140-90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altı</a:t>
          </a:r>
          <a:endParaRPr lang="en-US" sz="3100" kern="1200" dirty="0"/>
        </a:p>
      </dsp:txBody>
      <dsp:txXfrm>
        <a:off x="925376" y="3728852"/>
        <a:ext cx="4245246" cy="2295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B9F4C5-47DC-2B4E-A8C8-8FFB129C0C48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F9D20BD-B41F-5D4C-8B05-B2E397ED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56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5AF1-98D1-D547-BACB-7A7D67EAC1DB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1FC1-7C54-A642-B1FF-C3B6B848B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5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06D1-D4E4-E540-9F5F-F48C1A361D83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421F-E7BE-9841-A561-2D82F7FA7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1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168D7-2A62-624A-B7A2-D3CE3B0849D9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A299-CEAD-4549-B477-EC8B20283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1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6A728-94EC-4043-B907-4AB79B77F908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8EF27-96FC-824D-98F9-E46F66B8B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8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1365-DF31-7140-A8DA-97D6E35EE6E1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D1BE-4703-0543-AA0A-056315E4D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FA11-77F1-B444-96D7-9554112E920C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3A05-7B71-934F-806E-A9CAA57CD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7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A5C9-B6F7-024F-BA88-580143B195CE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92A2-B50D-0C4F-BD50-C4CCF2903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4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E989-29BA-8246-B806-590F1D067635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6D3FB-E525-004A-86AD-453CAC80C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2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FA572-5897-0B46-8321-061DF882CE4A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AB4A-0A0B-CD40-9012-F6F84E93D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3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BE52-244D-B144-A918-3EB27DAB9AB8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C451-A276-694E-95B2-2B50DE0C24A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6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3D5A-C038-A840-8D44-6E8F1CD4B2DB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BABD1-2F61-7F44-87DB-1A6AF5975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3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 w="63500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8B4B22-71F6-2B4E-80C3-F709FCBDD717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F70484-F3A8-D149-BBDE-D1FB4086A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16" r:id="rId1"/>
    <p:sldLayoutId id="2147493517" r:id="rId2"/>
    <p:sldLayoutId id="2147493518" r:id="rId3"/>
    <p:sldLayoutId id="2147493519" r:id="rId4"/>
    <p:sldLayoutId id="2147493520" r:id="rId5"/>
    <p:sldLayoutId id="2147493521" r:id="rId6"/>
    <p:sldLayoutId id="2147493522" r:id="rId7"/>
    <p:sldLayoutId id="2147493526" r:id="rId8"/>
    <p:sldLayoutId id="2147493523" r:id="rId9"/>
    <p:sldLayoutId id="2147493524" r:id="rId10"/>
    <p:sldLayoutId id="214749352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Preeklampsi Yönetimi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Prof. Dr. </a:t>
            </a:r>
            <a:r>
              <a:rPr lang="en-US" dirty="0" err="1" smtClean="0">
                <a:ea typeface="+mn-ea"/>
                <a:cs typeface="+mn-cs"/>
              </a:rPr>
              <a:t>İnanç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Mendilcioğlu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Akdeniz </a:t>
            </a:r>
            <a:r>
              <a:rPr lang="en-US" dirty="0" err="1" smtClean="0">
                <a:ea typeface="+mn-ea"/>
                <a:cs typeface="+mn-cs"/>
              </a:rPr>
              <a:t>Üniversitesi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err="1">
                <a:latin typeface="Calibri" charset="0"/>
              </a:rPr>
              <a:t>Ağır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bulgular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içeren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preeklampsi</a:t>
            </a:r>
            <a:r>
              <a:rPr lang="en-US" sz="3200" dirty="0">
                <a:latin typeface="Calibri" charset="0"/>
              </a:rPr>
              <a:t/>
            </a:r>
            <a:br>
              <a:rPr lang="en-US" sz="3200" dirty="0">
                <a:latin typeface="Calibri" charset="0"/>
              </a:rPr>
            </a:br>
            <a:r>
              <a:rPr lang="en-US" sz="3200" dirty="0">
                <a:latin typeface="Calibri" charset="0"/>
              </a:rPr>
              <a:t>(en </a:t>
            </a:r>
            <a:r>
              <a:rPr lang="en-US" sz="3200" dirty="0" err="1">
                <a:latin typeface="Calibri" charset="0"/>
              </a:rPr>
              <a:t>az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smtClean="0">
                <a:latin typeface="Calibri" charset="0"/>
              </a:rPr>
              <a:t>1 </a:t>
            </a:r>
            <a:r>
              <a:rPr lang="en-US" sz="3200" dirty="0" err="1" smtClean="0">
                <a:latin typeface="Calibri" charset="0"/>
              </a:rPr>
              <a:t>tane</a:t>
            </a:r>
            <a:r>
              <a:rPr lang="en-US" sz="3200" dirty="0" smtClean="0">
                <a:latin typeface="Calibri" charset="0"/>
              </a:rPr>
              <a:t>) ACOG 2013</a:t>
            </a:r>
            <a:endParaRPr lang="en-US" sz="3200" dirty="0">
              <a:latin typeface="Calibri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15460" y="1215548"/>
          <a:ext cx="9028540" cy="2776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115460" y="4074386"/>
          <a:ext cx="9028539" cy="265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044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92087"/>
            <a:ext cx="8229600" cy="880119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International Society for the Study of Hypertension in Pregnancy  2014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355852"/>
              </p:ext>
            </p:extLst>
          </p:nvPr>
        </p:nvGraphicFramePr>
        <p:xfrm>
          <a:off x="258763" y="1195388"/>
          <a:ext cx="8229600" cy="551497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229600"/>
              </a:tblGrid>
              <a:tr h="8276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 </a:t>
                      </a:r>
                      <a:r>
                        <a:rPr lang="en-US" sz="2400" dirty="0" err="1" smtClean="0"/>
                        <a:t>hafta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sonrası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gelişen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hipertansiyon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aşağıdakilerden</a:t>
                      </a:r>
                      <a:r>
                        <a:rPr lang="en-US" sz="2400" baseline="0" dirty="0" smtClean="0"/>
                        <a:t> en </a:t>
                      </a:r>
                      <a:r>
                        <a:rPr lang="en-US" sz="2400" baseline="0" dirty="0" err="1" smtClean="0"/>
                        <a:t>az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bir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tanesi</a:t>
                      </a:r>
                      <a:endParaRPr lang="en-US" sz="2400" dirty="0"/>
                    </a:p>
                  </a:txBody>
                  <a:tcPr marT="45700" marB="45700"/>
                </a:tc>
              </a:tr>
              <a:tr h="459776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Proteinüri</a:t>
                      </a:r>
                      <a:endParaRPr lang="en-US" sz="2400" b="1" dirty="0"/>
                    </a:p>
                  </a:txBody>
                  <a:tcPr marT="45700" marB="45700"/>
                </a:tc>
              </a:tr>
              <a:tr h="3770416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effectLst/>
                        </a:rPr>
                        <a:t>Maternal organ </a:t>
                      </a:r>
                      <a:r>
                        <a:rPr lang="en-US" sz="2400" b="1" kern="1200" dirty="0" err="1" smtClean="0">
                          <a:effectLst/>
                        </a:rPr>
                        <a:t>disfonksiyonu</a:t>
                      </a:r>
                      <a:r>
                        <a:rPr lang="en-US" sz="2400" b="1" kern="1200" dirty="0" smtClean="0">
                          <a:effectLst/>
                        </a:rPr>
                        <a:t>: </a:t>
                      </a:r>
                      <a:endParaRPr lang="en-US" sz="2400" b="1" dirty="0" smtClean="0"/>
                    </a:p>
                    <a:p>
                      <a:r>
                        <a:rPr lang="en-US" sz="2400" kern="1200" dirty="0" smtClean="0">
                          <a:effectLst/>
                        </a:rPr>
                        <a:t>     </a:t>
                      </a:r>
                      <a:r>
                        <a:rPr lang="en-US" sz="2400" b="1" kern="1200" dirty="0" smtClean="0">
                          <a:effectLst/>
                        </a:rPr>
                        <a:t>renal </a:t>
                      </a:r>
                      <a:r>
                        <a:rPr lang="en-US" sz="2400" b="1" kern="1200" dirty="0" err="1" smtClean="0">
                          <a:effectLst/>
                        </a:rPr>
                        <a:t>yetm</a:t>
                      </a:r>
                      <a:r>
                        <a:rPr lang="en-US" sz="2400" b="1" kern="1200" dirty="0" smtClean="0">
                          <a:effectLst/>
                        </a:rPr>
                        <a:t>. </a:t>
                      </a:r>
                      <a:r>
                        <a:rPr lang="en-US" sz="2400" kern="1200" dirty="0" smtClean="0">
                          <a:effectLst/>
                        </a:rPr>
                        <a:t>(</a:t>
                      </a:r>
                      <a:r>
                        <a:rPr lang="en-US" sz="2400" kern="1200" dirty="0" err="1" smtClean="0">
                          <a:effectLst/>
                        </a:rPr>
                        <a:t>kreatinin</a:t>
                      </a:r>
                      <a:r>
                        <a:rPr lang="en-US" sz="2400" kern="1200" dirty="0" smtClean="0">
                          <a:effectLst/>
                        </a:rPr>
                        <a:t> &gt;90 </a:t>
                      </a:r>
                      <a:r>
                        <a:rPr lang="en-US" sz="2400" kern="1200" dirty="0" err="1" smtClean="0">
                          <a:effectLst/>
                        </a:rPr>
                        <a:t>umol</a:t>
                      </a:r>
                      <a:r>
                        <a:rPr lang="en-US" sz="2400" kern="1200" dirty="0" smtClean="0">
                          <a:effectLst/>
                        </a:rPr>
                        <a:t>/L) </a:t>
                      </a:r>
                      <a:endParaRPr lang="en-US" sz="2400" dirty="0" smtClean="0">
                        <a:effectLst/>
                      </a:endParaRPr>
                    </a:p>
                    <a:p>
                      <a:r>
                        <a:rPr lang="en-US" sz="2400" kern="1200" dirty="0" smtClean="0">
                          <a:effectLst/>
                        </a:rPr>
                        <a:t>     </a:t>
                      </a:r>
                      <a:r>
                        <a:rPr lang="en-US" sz="2400" b="1" kern="1200" dirty="0" err="1" smtClean="0">
                          <a:effectLst/>
                        </a:rPr>
                        <a:t>karaciğer</a:t>
                      </a:r>
                      <a:r>
                        <a:rPr lang="en-US" sz="2400" b="1" kern="1200" dirty="0" smtClean="0">
                          <a:effectLst/>
                        </a:rPr>
                        <a:t> </a:t>
                      </a:r>
                      <a:r>
                        <a:rPr lang="en-US" sz="2400" b="1" kern="1200" dirty="0" err="1" smtClean="0">
                          <a:effectLst/>
                        </a:rPr>
                        <a:t>tutulumu</a:t>
                      </a:r>
                      <a:r>
                        <a:rPr lang="en-US" sz="2400" b="1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smtClean="0">
                          <a:effectLst/>
                        </a:rPr>
                        <a:t>(</a:t>
                      </a:r>
                      <a:r>
                        <a:rPr lang="en-US" sz="2400" kern="1200" dirty="0" err="1" smtClean="0">
                          <a:effectLst/>
                        </a:rPr>
                        <a:t>artmış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transaminazlar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ve</a:t>
                      </a:r>
                      <a:r>
                        <a:rPr lang="en-US" sz="2400" kern="1200" dirty="0" smtClean="0">
                          <a:effectLst/>
                        </a:rPr>
                        <a:t>/</a:t>
                      </a:r>
                      <a:r>
                        <a:rPr lang="en-US" sz="2400" kern="1200" dirty="0" err="1" smtClean="0">
                          <a:effectLst/>
                        </a:rPr>
                        <a:t>veya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ağır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sağ</a:t>
                      </a:r>
                      <a:r>
                        <a:rPr lang="en-US" sz="2400" kern="1200" baseline="0" dirty="0" smtClean="0">
                          <a:effectLst/>
                        </a:rPr>
                        <a:t>         </a:t>
                      </a:r>
                    </a:p>
                    <a:p>
                      <a:r>
                        <a:rPr lang="en-US" sz="2400" kern="1200" baseline="0" dirty="0" smtClean="0">
                          <a:effectLst/>
                        </a:rPr>
                        <a:t>         </a:t>
                      </a:r>
                      <a:r>
                        <a:rPr lang="en-US" sz="2400" kern="1200" baseline="0" dirty="0" err="1" smtClean="0">
                          <a:effectLst/>
                        </a:rPr>
                        <a:t>üst</a:t>
                      </a:r>
                      <a:r>
                        <a:rPr lang="en-US" sz="2400" kern="1200" baseline="0" dirty="0" smtClean="0">
                          <a:effectLst/>
                        </a:rPr>
                        <a:t> </a:t>
                      </a:r>
                      <a:r>
                        <a:rPr lang="en-US" sz="2400" kern="1200" baseline="0" dirty="0" err="1" smtClean="0">
                          <a:effectLst/>
                        </a:rPr>
                        <a:t>kadran</a:t>
                      </a:r>
                      <a:r>
                        <a:rPr lang="en-US" sz="2400" kern="1200" baseline="0" dirty="0" smtClean="0">
                          <a:effectLst/>
                        </a:rPr>
                        <a:t> </a:t>
                      </a:r>
                      <a:r>
                        <a:rPr lang="en-US" sz="2400" kern="1200" baseline="0" dirty="0" err="1" smtClean="0">
                          <a:effectLst/>
                        </a:rPr>
                        <a:t>yada</a:t>
                      </a:r>
                      <a:r>
                        <a:rPr lang="en-US" sz="2400" kern="1200" baseline="0" dirty="0" smtClean="0">
                          <a:effectLst/>
                        </a:rPr>
                        <a:t> </a:t>
                      </a:r>
                      <a:r>
                        <a:rPr lang="en-US" sz="2400" kern="1200" baseline="0" dirty="0" err="1" smtClean="0">
                          <a:effectLst/>
                        </a:rPr>
                        <a:t>epigastrik</a:t>
                      </a:r>
                      <a:r>
                        <a:rPr lang="en-US" sz="2400" kern="1200" baseline="0" dirty="0" smtClean="0">
                          <a:effectLst/>
                        </a:rPr>
                        <a:t> </a:t>
                      </a:r>
                      <a:r>
                        <a:rPr lang="en-US" sz="2400" kern="1200" baseline="0" dirty="0" err="1" smtClean="0">
                          <a:effectLst/>
                        </a:rPr>
                        <a:t>ağrı</a:t>
                      </a:r>
                      <a:r>
                        <a:rPr lang="en-US" sz="2400" kern="1200" baseline="0" dirty="0" smtClean="0">
                          <a:effectLst/>
                        </a:rPr>
                        <a:t>)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endParaRPr lang="en-US" sz="2400" dirty="0" smtClean="0">
                        <a:effectLst/>
                      </a:endParaRPr>
                    </a:p>
                    <a:p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baseline="0" dirty="0" smtClean="0">
                          <a:effectLst/>
                        </a:rPr>
                        <a:t>   </a:t>
                      </a:r>
                      <a:r>
                        <a:rPr lang="en-US" sz="2400" kern="1200" dirty="0" smtClean="0">
                          <a:effectLst/>
                        </a:rPr>
                        <a:t> </a:t>
                      </a:r>
                      <a:r>
                        <a:rPr lang="en-US" sz="2400" b="1" kern="1200" dirty="0" err="1" smtClean="0">
                          <a:effectLst/>
                        </a:rPr>
                        <a:t>nörolojik</a:t>
                      </a:r>
                      <a:r>
                        <a:rPr lang="en-US" sz="2400" b="1" kern="1200" dirty="0" smtClean="0">
                          <a:effectLst/>
                        </a:rPr>
                        <a:t> </a:t>
                      </a:r>
                      <a:r>
                        <a:rPr lang="en-US" sz="2400" b="1" kern="1200" dirty="0" err="1" smtClean="0">
                          <a:effectLst/>
                        </a:rPr>
                        <a:t>komplikasyonlar</a:t>
                      </a:r>
                      <a:r>
                        <a:rPr lang="en-US" sz="2400" b="1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smtClean="0">
                          <a:effectLst/>
                        </a:rPr>
                        <a:t>(</a:t>
                      </a:r>
                      <a:r>
                        <a:rPr lang="en-US" sz="2400" kern="1200" dirty="0" err="1" smtClean="0">
                          <a:effectLst/>
                        </a:rPr>
                        <a:t>ör</a:t>
                      </a:r>
                      <a:r>
                        <a:rPr lang="en-US" sz="2400" kern="1200" dirty="0" smtClean="0">
                          <a:effectLst/>
                        </a:rPr>
                        <a:t>: </a:t>
                      </a:r>
                      <a:r>
                        <a:rPr lang="en-US" sz="2400" kern="1200" dirty="0" err="1" smtClean="0">
                          <a:effectLst/>
                        </a:rPr>
                        <a:t>eklampsi</a:t>
                      </a:r>
                      <a:r>
                        <a:rPr lang="en-US" sz="2400" kern="1200" dirty="0" smtClean="0">
                          <a:effectLst/>
                        </a:rPr>
                        <a:t>,  mental status   </a:t>
                      </a:r>
                    </a:p>
                    <a:p>
                      <a:r>
                        <a:rPr lang="en-US" sz="2400" kern="1200" baseline="0" dirty="0" smtClean="0">
                          <a:effectLst/>
                        </a:rPr>
                        <a:t>         </a:t>
                      </a:r>
                      <a:r>
                        <a:rPr lang="en-US" sz="2400" kern="1200" dirty="0" err="1" smtClean="0">
                          <a:effectLst/>
                        </a:rPr>
                        <a:t>değişikliği</a:t>
                      </a:r>
                      <a:r>
                        <a:rPr lang="en-US" sz="2400" kern="1200" dirty="0" smtClean="0">
                          <a:effectLst/>
                        </a:rPr>
                        <a:t>, </a:t>
                      </a:r>
                      <a:r>
                        <a:rPr lang="en-US" sz="2400" kern="1200" dirty="0" err="1" smtClean="0">
                          <a:effectLst/>
                        </a:rPr>
                        <a:t>görme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kaybı</a:t>
                      </a:r>
                      <a:r>
                        <a:rPr lang="en-US" sz="2400" kern="1200" dirty="0" smtClean="0">
                          <a:effectLst/>
                        </a:rPr>
                        <a:t>, </a:t>
                      </a:r>
                      <a:r>
                        <a:rPr lang="en-US" sz="2400" kern="1200" dirty="0" err="1" smtClean="0">
                          <a:effectLst/>
                        </a:rPr>
                        <a:t>inme</a:t>
                      </a:r>
                      <a:r>
                        <a:rPr lang="en-US" sz="2400" kern="1200" baseline="0" dirty="0" smtClean="0">
                          <a:effectLst/>
                        </a:rPr>
                        <a:t> </a:t>
                      </a:r>
                      <a:r>
                        <a:rPr lang="en-US" sz="2400" kern="1200" baseline="0" dirty="0" err="1" smtClean="0">
                          <a:effectLst/>
                        </a:rPr>
                        <a:t>veya</a:t>
                      </a:r>
                      <a:r>
                        <a:rPr lang="en-US" sz="2400" kern="1200" baseline="0" dirty="0" smtClean="0">
                          <a:effectLst/>
                        </a:rPr>
                        <a:t> </a:t>
                      </a:r>
                      <a:r>
                        <a:rPr lang="en-US" sz="2400" kern="1200" baseline="0" dirty="0" err="1" smtClean="0">
                          <a:effectLst/>
                        </a:rPr>
                        <a:t>klonus</a:t>
                      </a:r>
                      <a:r>
                        <a:rPr lang="en-US" sz="2400" kern="1200" baseline="0" dirty="0" smtClean="0">
                          <a:effectLst/>
                        </a:rPr>
                        <a:t> </a:t>
                      </a:r>
                      <a:r>
                        <a:rPr lang="en-US" sz="2400" kern="1200" baseline="0" dirty="0" err="1" smtClean="0">
                          <a:effectLst/>
                        </a:rPr>
                        <a:t>ile</a:t>
                      </a:r>
                      <a:r>
                        <a:rPr lang="en-US" sz="2400" kern="1200" baseline="0" dirty="0" smtClean="0">
                          <a:effectLst/>
                        </a:rPr>
                        <a:t> </a:t>
                      </a:r>
                      <a:r>
                        <a:rPr lang="en-US" sz="2400" kern="1200" baseline="0" dirty="0" err="1" smtClean="0">
                          <a:effectLst/>
                        </a:rPr>
                        <a:t>beraber</a:t>
                      </a:r>
                      <a:r>
                        <a:rPr lang="en-US" sz="2400" kern="1200" baseline="0" dirty="0" smtClean="0">
                          <a:effectLst/>
                        </a:rPr>
                        <a:t>   </a:t>
                      </a:r>
                    </a:p>
                    <a:p>
                      <a:r>
                        <a:rPr lang="en-US" sz="2400" kern="1200" baseline="0" dirty="0" smtClean="0">
                          <a:effectLst/>
                        </a:rPr>
                        <a:t>         </a:t>
                      </a:r>
                      <a:r>
                        <a:rPr lang="en-US" sz="2400" kern="1200" baseline="0" dirty="0" err="1" smtClean="0">
                          <a:effectLst/>
                        </a:rPr>
                        <a:t>hiperrefleksi</a:t>
                      </a:r>
                      <a:r>
                        <a:rPr lang="en-US" sz="2400" kern="1200" baseline="0" dirty="0" smtClean="0">
                          <a:effectLst/>
                        </a:rPr>
                        <a:t>, </a:t>
                      </a:r>
                      <a:r>
                        <a:rPr lang="en-US" sz="2400" kern="1200" baseline="0" dirty="0" err="1" smtClean="0">
                          <a:effectLst/>
                        </a:rPr>
                        <a:t>hiperrefleksi</a:t>
                      </a:r>
                      <a:r>
                        <a:rPr lang="en-US" sz="2400" kern="1200" baseline="0" dirty="0" smtClean="0">
                          <a:effectLst/>
                        </a:rPr>
                        <a:t> </a:t>
                      </a:r>
                      <a:r>
                        <a:rPr lang="en-US" sz="2400" kern="1200" baseline="0" dirty="0" err="1" smtClean="0">
                          <a:effectLst/>
                        </a:rPr>
                        <a:t>ile</a:t>
                      </a:r>
                      <a:r>
                        <a:rPr lang="en-US" sz="2400" kern="1200" baseline="0" dirty="0" smtClean="0">
                          <a:effectLst/>
                        </a:rPr>
                        <a:t> </a:t>
                      </a:r>
                      <a:r>
                        <a:rPr lang="en-US" sz="2400" kern="1200" baseline="0" dirty="0" err="1" smtClean="0">
                          <a:effectLst/>
                        </a:rPr>
                        <a:t>beraber</a:t>
                      </a:r>
                      <a:r>
                        <a:rPr lang="en-US" sz="2400" kern="1200" baseline="0" dirty="0" smtClean="0">
                          <a:effectLst/>
                        </a:rPr>
                        <a:t> </a:t>
                      </a:r>
                      <a:r>
                        <a:rPr lang="en-US" sz="2400" kern="1200" baseline="0" dirty="0" err="1" smtClean="0">
                          <a:effectLst/>
                        </a:rPr>
                        <a:t>ağır</a:t>
                      </a:r>
                      <a:r>
                        <a:rPr lang="en-US" sz="2400" kern="1200" baseline="0" dirty="0" smtClean="0">
                          <a:effectLst/>
                        </a:rPr>
                        <a:t> </a:t>
                      </a:r>
                      <a:r>
                        <a:rPr lang="en-US" sz="2400" kern="1200" baseline="0" dirty="0" err="1" smtClean="0">
                          <a:effectLst/>
                        </a:rPr>
                        <a:t>başağrısı</a:t>
                      </a:r>
                      <a:r>
                        <a:rPr lang="en-US" sz="2400" kern="1200" dirty="0" smtClean="0">
                          <a:effectLst/>
                        </a:rPr>
                        <a:t>,   </a:t>
                      </a:r>
                    </a:p>
                    <a:p>
                      <a:r>
                        <a:rPr lang="en-US" sz="2400" kern="1200" baseline="0" dirty="0" smtClean="0">
                          <a:effectLst/>
                        </a:rPr>
                        <a:t>         </a:t>
                      </a:r>
                      <a:r>
                        <a:rPr lang="en-US" sz="2400" kern="1200" dirty="0" err="1" smtClean="0">
                          <a:effectLst/>
                        </a:rPr>
                        <a:t>persistan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vizual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skotomata</a:t>
                      </a:r>
                      <a:r>
                        <a:rPr lang="en-US" sz="2400" kern="1200" dirty="0" smtClean="0">
                          <a:effectLst/>
                        </a:rPr>
                        <a:t>) </a:t>
                      </a:r>
                      <a:endParaRPr lang="en-US" sz="2400" dirty="0" smtClean="0">
                        <a:effectLst/>
                      </a:endParaRPr>
                    </a:p>
                    <a:p>
                      <a:r>
                        <a:rPr lang="en-US" sz="2400" kern="1200" dirty="0" smtClean="0">
                          <a:effectLst/>
                        </a:rPr>
                        <a:t>     </a:t>
                      </a:r>
                      <a:r>
                        <a:rPr lang="en-US" sz="2400" b="1" kern="1200" dirty="0" err="1" smtClean="0">
                          <a:effectLst/>
                        </a:rPr>
                        <a:t>hematolojik</a:t>
                      </a:r>
                      <a:r>
                        <a:rPr lang="en-US" sz="2400" b="1" kern="1200" dirty="0" smtClean="0">
                          <a:effectLst/>
                        </a:rPr>
                        <a:t> </a:t>
                      </a:r>
                      <a:r>
                        <a:rPr lang="en-US" sz="2400" b="1" kern="1200" dirty="0" err="1" smtClean="0">
                          <a:effectLst/>
                        </a:rPr>
                        <a:t>komplikasyonlar</a:t>
                      </a:r>
                      <a:r>
                        <a:rPr lang="en-US" sz="2400" b="1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smtClean="0">
                          <a:effectLst/>
                        </a:rPr>
                        <a:t>(</a:t>
                      </a:r>
                      <a:r>
                        <a:rPr lang="en-US" sz="2400" kern="1200" dirty="0" err="1" smtClean="0">
                          <a:effectLst/>
                        </a:rPr>
                        <a:t>trombositopeni</a:t>
                      </a:r>
                      <a:r>
                        <a:rPr lang="en-US" sz="2400" kern="1200" dirty="0" smtClean="0">
                          <a:effectLst/>
                        </a:rPr>
                        <a:t>, DIC, </a:t>
                      </a:r>
                      <a:r>
                        <a:rPr lang="en-US" sz="2400" kern="1200" dirty="0" err="1" smtClean="0">
                          <a:effectLst/>
                        </a:rPr>
                        <a:t>hemoliz</a:t>
                      </a:r>
                      <a:r>
                        <a:rPr lang="en-US" sz="2400" kern="1200" dirty="0" smtClean="0">
                          <a:effectLst/>
                        </a:rPr>
                        <a:t>) </a:t>
                      </a:r>
                      <a:endParaRPr lang="en-US" sz="2400" dirty="0" smtClean="0">
                        <a:effectLst/>
                      </a:endParaRPr>
                    </a:p>
                    <a:p>
                      <a:endParaRPr lang="en-US" sz="2400" dirty="0"/>
                    </a:p>
                  </a:txBody>
                  <a:tcPr marT="45700" marB="45700"/>
                </a:tc>
              </a:tr>
              <a:tr h="457158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Uteroplasental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disfonksiyon</a:t>
                      </a:r>
                      <a:r>
                        <a:rPr lang="en-US" sz="2400" b="1" dirty="0" smtClean="0"/>
                        <a:t>: fetal </a:t>
                      </a:r>
                      <a:r>
                        <a:rPr lang="en-US" sz="2400" b="1" dirty="0" err="1" smtClean="0"/>
                        <a:t>büyüme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kısıtlılığı</a:t>
                      </a:r>
                      <a:endParaRPr lang="en-US" sz="2400" b="1" dirty="0"/>
                    </a:p>
                  </a:txBody>
                  <a:tcPr marT="45700" marB="457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8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Maternal </a:t>
            </a:r>
            <a:r>
              <a:rPr lang="en-US" dirty="0" err="1" smtClean="0"/>
              <a:t>hipertansif</a:t>
            </a:r>
            <a:r>
              <a:rPr lang="en-US" dirty="0" smtClean="0"/>
              <a:t> </a:t>
            </a:r>
            <a:r>
              <a:rPr lang="en-US" dirty="0" err="1" smtClean="0"/>
              <a:t>durumlarda</a:t>
            </a:r>
            <a:r>
              <a:rPr lang="en-US" dirty="0" smtClean="0"/>
              <a:t> </a:t>
            </a:r>
            <a:r>
              <a:rPr lang="en-US" dirty="0" err="1"/>
              <a:t>ö</a:t>
            </a:r>
            <a:r>
              <a:rPr lang="en-US" dirty="0" err="1" smtClean="0"/>
              <a:t>lüm</a:t>
            </a:r>
            <a:r>
              <a:rPr lang="en-US" dirty="0" smtClean="0"/>
              <a:t> </a:t>
            </a:r>
            <a:r>
              <a:rPr lang="en-US" dirty="0" err="1" smtClean="0"/>
              <a:t>sebebi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% 41,3 </a:t>
            </a:r>
            <a:r>
              <a:rPr lang="en-US" dirty="0" err="1" smtClean="0"/>
              <a:t>intrakraniyel</a:t>
            </a:r>
            <a:r>
              <a:rPr lang="en-US" dirty="0" smtClean="0"/>
              <a:t> </a:t>
            </a:r>
            <a:r>
              <a:rPr lang="en-US" dirty="0" err="1" smtClean="0"/>
              <a:t>kanama</a:t>
            </a:r>
            <a:endParaRPr lang="en-US" dirty="0" smtClean="0"/>
          </a:p>
          <a:p>
            <a:pPr marL="0" indent="0" algn="r">
              <a:buFont typeface="Arial" charset="0"/>
              <a:buNone/>
              <a:defRPr/>
            </a:pPr>
            <a:r>
              <a:rPr lang="en-US" sz="1800" dirty="0" err="1" smtClean="0"/>
              <a:t>Keskinkılıç</a:t>
            </a:r>
            <a:r>
              <a:rPr lang="en-US" sz="1800" dirty="0" smtClean="0"/>
              <a:t> B, J Turk </a:t>
            </a:r>
            <a:r>
              <a:rPr lang="en-US" sz="1800" dirty="0" err="1" smtClean="0"/>
              <a:t>Ger</a:t>
            </a:r>
            <a:r>
              <a:rPr lang="en-US" sz="1800" dirty="0" smtClean="0"/>
              <a:t> </a:t>
            </a:r>
            <a:r>
              <a:rPr lang="en-US" sz="1800" dirty="0" err="1" smtClean="0"/>
              <a:t>Gynecol</a:t>
            </a:r>
            <a:r>
              <a:rPr lang="en-US" sz="1800" dirty="0" smtClean="0"/>
              <a:t> </a:t>
            </a:r>
            <a:r>
              <a:rPr lang="en-US" sz="1800" dirty="0" err="1" smtClean="0"/>
              <a:t>Assoc</a:t>
            </a:r>
            <a:r>
              <a:rPr lang="en-US" sz="1800" dirty="0" smtClean="0"/>
              <a:t> 2017 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Calibri" charset="0"/>
              </a:rPr>
              <a:t>Gebelikte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hipertansiyon</a:t>
            </a:r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20" y="3348584"/>
            <a:ext cx="5762679" cy="331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Hipertansiyon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Standart ve hızlı( 30-60 dakikada)  yaklaşımlar, komplikasyonları azaltmakta.</a:t>
            </a:r>
          </a:p>
          <a:p>
            <a:r>
              <a:rPr lang="tr-TR" dirty="0" err="1" smtClean="0"/>
              <a:t>Sistolik</a:t>
            </a:r>
            <a:r>
              <a:rPr lang="tr-TR" dirty="0" smtClean="0"/>
              <a:t> hipertansiyon daha kötü.</a:t>
            </a:r>
          </a:p>
          <a:p>
            <a:r>
              <a:rPr lang="tr-TR" dirty="0" err="1" smtClean="0"/>
              <a:t>Nifedipin</a:t>
            </a:r>
            <a:r>
              <a:rPr lang="tr-TR" dirty="0" smtClean="0"/>
              <a:t> ve magnezyum sülfat beraber kullanılabilir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Hipertansiyon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tedavisi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1141"/>
              </p:ext>
            </p:extLst>
          </p:nvPr>
        </p:nvGraphicFramePr>
        <p:xfrm>
          <a:off x="1034490" y="1825870"/>
          <a:ext cx="7162800" cy="38485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581400"/>
                <a:gridCol w="3581400"/>
              </a:tblGrid>
              <a:tr h="9621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21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Calibri" charset="0"/>
                        </a:rPr>
                        <a:t>NICE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Calibri" charset="0"/>
                        </a:rPr>
                        <a:t>150/100</a:t>
                      </a:r>
                      <a:endParaRPr lang="en-US" sz="3200" dirty="0"/>
                    </a:p>
                  </a:txBody>
                  <a:tcPr/>
                </a:tc>
              </a:tr>
              <a:tr h="96214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ACOG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160/110</a:t>
                      </a:r>
                      <a:endParaRPr lang="en-US" sz="3200" dirty="0"/>
                    </a:p>
                  </a:txBody>
                  <a:tcPr/>
                </a:tc>
              </a:tr>
              <a:tr h="962141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Sağlık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Bakanlığı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160/110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52838" y="5856944"/>
            <a:ext cx="6331510" cy="861774"/>
          </a:xfrm>
          <a:prstGeom prst="rect">
            <a:avLst/>
          </a:prstGeom>
          <a:ln>
            <a:solidFill>
              <a:schemeClr val="lt1">
                <a:alpha val="5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110/80 mmHg </a:t>
            </a:r>
            <a:r>
              <a:rPr lang="en-US" sz="3200" dirty="0" err="1"/>
              <a:t>altına</a:t>
            </a:r>
            <a:r>
              <a:rPr lang="en-US" sz="3200" dirty="0"/>
              <a:t> </a:t>
            </a:r>
            <a:r>
              <a:rPr lang="en-US" sz="3200" dirty="0" err="1"/>
              <a:t>düşürülmemeli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Ağır</a:t>
            </a:r>
            <a:r>
              <a:rPr lang="en-US" dirty="0" smtClean="0"/>
              <a:t> </a:t>
            </a:r>
            <a:r>
              <a:rPr lang="en-US" dirty="0" err="1" smtClean="0"/>
              <a:t>Hipertansiyon</a:t>
            </a:r>
            <a:r>
              <a:rPr lang="en-US" dirty="0" smtClean="0"/>
              <a:t> </a:t>
            </a:r>
            <a:r>
              <a:rPr lang="en-US" dirty="0" err="1" smtClean="0"/>
              <a:t>Tedavisi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Nifedipin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04781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9600"/>
              </a:tblGrid>
              <a:tr h="486819">
                <a:tc>
                  <a:txBody>
                    <a:bodyPr/>
                    <a:lstStyle/>
                    <a:p>
                      <a:r>
                        <a:rPr lang="tr-TR" dirty="0" smtClean="0"/>
                        <a:t>15 </a:t>
                      </a:r>
                      <a:r>
                        <a:rPr lang="tr-TR" dirty="0" err="1" smtClean="0"/>
                        <a:t>dk</a:t>
                      </a:r>
                      <a:r>
                        <a:rPr lang="tr-TR" dirty="0" smtClean="0"/>
                        <a:t> üzeri</a:t>
                      </a:r>
                      <a:r>
                        <a:rPr lang="tr-TR" baseline="0" dirty="0" smtClean="0"/>
                        <a:t> devam eden 160 ve/veya 110 ve üzeri tansiyon </a:t>
                      </a:r>
                      <a:endParaRPr lang="tr-TR" dirty="0"/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r>
                        <a:rPr lang="tr-TR" dirty="0" smtClean="0"/>
                        <a:t>10 mg PO ver ve 20 dakikada</a:t>
                      </a:r>
                      <a:r>
                        <a:rPr lang="tr-TR" baseline="0" dirty="0" smtClean="0"/>
                        <a:t> bir KB </a:t>
                      </a:r>
                      <a:r>
                        <a:rPr lang="tr-TR" baseline="0" dirty="0" err="1" smtClean="0"/>
                        <a:t>monitorizasyonu</a:t>
                      </a:r>
                      <a:endParaRPr lang="tr-TR" dirty="0"/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Eğer yüksek ise 20 mg PO ve 20 dakikada</a:t>
                      </a:r>
                      <a:r>
                        <a:rPr lang="tr-TR" baseline="0" dirty="0" smtClean="0"/>
                        <a:t> bir KB </a:t>
                      </a:r>
                      <a:r>
                        <a:rPr lang="tr-TR" baseline="0" dirty="0" err="1" smtClean="0"/>
                        <a:t>monitorizasyonu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Eğer yüksek ise 20 mg PO ve 20 dakikada</a:t>
                      </a:r>
                      <a:r>
                        <a:rPr lang="tr-TR" baseline="0" dirty="0" smtClean="0"/>
                        <a:t> bir KB </a:t>
                      </a:r>
                      <a:r>
                        <a:rPr lang="tr-TR" baseline="0" dirty="0" err="1" smtClean="0"/>
                        <a:t>monitorizasyonu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r>
                        <a:rPr lang="tr-TR" dirty="0" smtClean="0"/>
                        <a:t>Eğer halen yüksek ise 40 mg </a:t>
                      </a:r>
                      <a:r>
                        <a:rPr lang="tr-TR" dirty="0" err="1" smtClean="0"/>
                        <a:t>Labetolol</a:t>
                      </a:r>
                      <a:r>
                        <a:rPr lang="tr-TR" dirty="0" smtClean="0"/>
                        <a:t> IV  2 dakikada</a:t>
                      </a:r>
                      <a:endParaRPr lang="tr-TR" dirty="0"/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r>
                        <a:rPr lang="tr-TR" dirty="0" smtClean="0"/>
                        <a:t>Halen yüksek ise 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perinatoloji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,dahiliye, anestezi yada yoğun bakım görüşü</a:t>
                      </a:r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r>
                        <a:rPr lang="tr-TR" dirty="0" smtClean="0"/>
                        <a:t>Hedefe</a:t>
                      </a:r>
                      <a:r>
                        <a:rPr lang="tr-TR" baseline="0" dirty="0" smtClean="0"/>
                        <a:t> ulaşıldıktan sonra  1 saat  her 10 dakikada, 1 saat her 15 dakikada, 1 saat her yarım saatte, 4 saatte her saatte ölçüm</a:t>
                      </a:r>
                      <a:endParaRPr lang="tr-T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Hidralazin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20107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9600"/>
              </a:tblGrid>
              <a:tr h="486819">
                <a:tc>
                  <a:txBody>
                    <a:bodyPr/>
                    <a:lstStyle/>
                    <a:p>
                      <a:r>
                        <a:rPr lang="tr-TR" dirty="0" smtClean="0"/>
                        <a:t>15 </a:t>
                      </a:r>
                      <a:r>
                        <a:rPr lang="tr-TR" dirty="0" err="1" smtClean="0"/>
                        <a:t>dk</a:t>
                      </a:r>
                      <a:r>
                        <a:rPr lang="tr-TR" dirty="0" smtClean="0"/>
                        <a:t> üzeri</a:t>
                      </a:r>
                      <a:r>
                        <a:rPr lang="tr-TR" baseline="0" dirty="0" smtClean="0"/>
                        <a:t> devam eden 160 ve/veya 110 ve üzeri tansiyon </a:t>
                      </a:r>
                      <a:endParaRPr lang="tr-TR" dirty="0"/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r>
                        <a:rPr lang="tr-TR" dirty="0" smtClean="0"/>
                        <a:t>5-10 mg IV ver( 2 dakikadan uzun) ve 20 dakikada</a:t>
                      </a:r>
                      <a:r>
                        <a:rPr lang="tr-TR" baseline="0" dirty="0" smtClean="0"/>
                        <a:t> bir KB </a:t>
                      </a:r>
                      <a:r>
                        <a:rPr lang="tr-TR" baseline="0" dirty="0" err="1" smtClean="0"/>
                        <a:t>monitorizasyonu</a:t>
                      </a:r>
                      <a:endParaRPr lang="tr-TR" dirty="0"/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Eğer yüksek ise 10 mg ( 2 dakikadan uzun) IV ve 20 dakikada</a:t>
                      </a:r>
                      <a:r>
                        <a:rPr lang="tr-TR" baseline="0" dirty="0" smtClean="0"/>
                        <a:t> bir KB </a:t>
                      </a:r>
                      <a:r>
                        <a:rPr lang="tr-TR" baseline="0" dirty="0" err="1" smtClean="0"/>
                        <a:t>monitorizasyonu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Eğer yüksek ise 20 mg  </a:t>
                      </a:r>
                      <a:r>
                        <a:rPr lang="tr-TR" dirty="0" err="1" smtClean="0"/>
                        <a:t>Labetolol</a:t>
                      </a:r>
                      <a:r>
                        <a:rPr lang="tr-TR" dirty="0" smtClean="0"/>
                        <a:t> IV( 2 dakikadan uzun) 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 ve 20 dakikada</a:t>
                      </a:r>
                      <a:r>
                        <a:rPr lang="tr-TR" baseline="0" dirty="0" smtClean="0"/>
                        <a:t> bir KB </a:t>
                      </a:r>
                      <a:r>
                        <a:rPr lang="tr-TR" baseline="0" dirty="0" err="1" smtClean="0"/>
                        <a:t>monitorizasyonu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r>
                        <a:rPr lang="tr-TR" dirty="0" smtClean="0"/>
                        <a:t>Eğer halen yüksek ise 40 mg </a:t>
                      </a:r>
                      <a:r>
                        <a:rPr lang="tr-TR" dirty="0" err="1" smtClean="0"/>
                        <a:t>Labetolol</a:t>
                      </a:r>
                      <a:r>
                        <a:rPr lang="tr-TR" dirty="0" smtClean="0"/>
                        <a:t> IV  (2 dakikadan uzun)</a:t>
                      </a:r>
                      <a:endParaRPr lang="tr-TR" dirty="0"/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r>
                        <a:rPr lang="tr-TR" dirty="0" smtClean="0"/>
                        <a:t>Halen yüksek ise 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perinatoloji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,dahiliye, anestezi yada yoğun bakım görüşü</a:t>
                      </a:r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r>
                        <a:rPr lang="tr-TR" dirty="0" smtClean="0"/>
                        <a:t>Hedefe</a:t>
                      </a:r>
                      <a:r>
                        <a:rPr lang="tr-TR" baseline="0" dirty="0" smtClean="0"/>
                        <a:t> ulaşıldıktan sonra  1 saat  her 10 dakikada, 1 saat her 15 dakikada, 1 saat her yarım saatte, 4 saatte her saatte ölçüm</a:t>
                      </a:r>
                      <a:endParaRPr lang="tr-T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Labetolol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5433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9600"/>
              </a:tblGrid>
              <a:tr h="486819">
                <a:tc>
                  <a:txBody>
                    <a:bodyPr/>
                    <a:lstStyle/>
                    <a:p>
                      <a:r>
                        <a:rPr lang="tr-TR" dirty="0" smtClean="0"/>
                        <a:t>15 </a:t>
                      </a:r>
                      <a:r>
                        <a:rPr lang="tr-TR" dirty="0" err="1" smtClean="0"/>
                        <a:t>dk</a:t>
                      </a:r>
                      <a:r>
                        <a:rPr lang="tr-TR" dirty="0" smtClean="0"/>
                        <a:t> üzeri</a:t>
                      </a:r>
                      <a:r>
                        <a:rPr lang="tr-TR" baseline="0" dirty="0" smtClean="0"/>
                        <a:t> devam eden 160 ve/veya 110 ve üzeri tansiyon </a:t>
                      </a:r>
                      <a:endParaRPr lang="tr-TR" dirty="0"/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r>
                        <a:rPr lang="tr-TR" dirty="0" smtClean="0"/>
                        <a:t>20mg IV ver( 2 dakikadan uzun) ve 10 dakikada</a:t>
                      </a:r>
                      <a:r>
                        <a:rPr lang="tr-TR" baseline="0" dirty="0" smtClean="0"/>
                        <a:t> bir KB </a:t>
                      </a:r>
                      <a:r>
                        <a:rPr lang="tr-TR" baseline="0" dirty="0" err="1" smtClean="0"/>
                        <a:t>monitorizasyonu</a:t>
                      </a:r>
                      <a:endParaRPr lang="tr-TR" dirty="0"/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Eğer yüksek ise 40 mg ( 2 dakikadan uzun) IV ve 10 dakikada</a:t>
                      </a:r>
                      <a:r>
                        <a:rPr lang="tr-TR" baseline="0" dirty="0" smtClean="0"/>
                        <a:t> bir KB </a:t>
                      </a:r>
                      <a:r>
                        <a:rPr lang="tr-TR" baseline="0" dirty="0" err="1" smtClean="0"/>
                        <a:t>monitorizasyonu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Eğer yüksek ise 80 mg  </a:t>
                      </a:r>
                      <a:r>
                        <a:rPr lang="tr-TR" dirty="0" err="1" smtClean="0"/>
                        <a:t>Labetolol</a:t>
                      </a:r>
                      <a:r>
                        <a:rPr lang="tr-TR" dirty="0" smtClean="0"/>
                        <a:t> IV( 2 dakikadan uzun) 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 ve 10 dakikada</a:t>
                      </a:r>
                      <a:r>
                        <a:rPr lang="tr-TR" baseline="0" dirty="0" smtClean="0"/>
                        <a:t> bir KB </a:t>
                      </a:r>
                      <a:r>
                        <a:rPr lang="tr-TR" baseline="0" dirty="0" err="1" smtClean="0"/>
                        <a:t>monitorizasyonu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r>
                        <a:rPr lang="tr-TR" dirty="0" smtClean="0"/>
                        <a:t>Eğer halen yüksek ise 10 mg </a:t>
                      </a:r>
                      <a:r>
                        <a:rPr lang="tr-TR" dirty="0" err="1" smtClean="0"/>
                        <a:t>Hidralazin</a:t>
                      </a:r>
                      <a:r>
                        <a:rPr lang="tr-TR" dirty="0" smtClean="0"/>
                        <a:t> IV  (2 dakikadan uzun) ve 20 dakikada</a:t>
                      </a:r>
                      <a:r>
                        <a:rPr lang="tr-TR" baseline="0" dirty="0" smtClean="0"/>
                        <a:t> bir KB </a:t>
                      </a:r>
                      <a:r>
                        <a:rPr lang="tr-TR" baseline="0" dirty="0" err="1" smtClean="0"/>
                        <a:t>monitorizasyonu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r>
                        <a:rPr lang="tr-TR" dirty="0" smtClean="0"/>
                        <a:t>Halen yüksek ise 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perinatoloji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,dahiliye, anestezi yada yoğun bakım görüşü</a:t>
                      </a:r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r>
                        <a:rPr lang="tr-TR" dirty="0" smtClean="0"/>
                        <a:t>Hedefe</a:t>
                      </a:r>
                      <a:r>
                        <a:rPr lang="tr-TR" baseline="0" dirty="0" smtClean="0"/>
                        <a:t> ulaşıldıktan sonra  1 saat  her 10 dakikada, 1 saat her 15 dakikada, 1 saat her yarım saatte, 4 saatte her saatte ölçüm</a:t>
                      </a:r>
                      <a:endParaRPr lang="tr-T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1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Dirençli</a:t>
            </a:r>
            <a:r>
              <a:rPr lang="en-US" dirty="0" smtClean="0"/>
              <a:t> </a:t>
            </a:r>
            <a:r>
              <a:rPr lang="en-US" dirty="0" err="1" smtClean="0"/>
              <a:t>Hipertansiyon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851638"/>
              </p:ext>
            </p:extLst>
          </p:nvPr>
        </p:nvGraphicFramePr>
        <p:xfrm>
          <a:off x="457200" y="1600200"/>
          <a:ext cx="8229600" cy="47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3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Gebelikte</a:t>
            </a:r>
            <a:r>
              <a:rPr lang="en-US" dirty="0" smtClean="0"/>
              <a:t> </a:t>
            </a:r>
            <a:r>
              <a:rPr lang="en-US" dirty="0" err="1" smtClean="0"/>
              <a:t>Hipertansiyon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gebeliklerde</a:t>
            </a:r>
            <a:r>
              <a:rPr lang="en-US" dirty="0" smtClean="0"/>
              <a:t> 2</a:t>
            </a:r>
            <a:r>
              <a:rPr lang="en-US" dirty="0"/>
              <a:t>%–8%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doğumların</a:t>
            </a:r>
            <a:r>
              <a:rPr lang="en-US" dirty="0" smtClean="0"/>
              <a:t> 15%</a:t>
            </a:r>
          </a:p>
          <a:p>
            <a:endParaRPr lang="en-US" dirty="0" smtClean="0"/>
          </a:p>
          <a:p>
            <a:r>
              <a:rPr lang="en-US" dirty="0" smtClean="0"/>
              <a:t>Maternal </a:t>
            </a:r>
            <a:r>
              <a:rPr lang="en-US" dirty="0" err="1" smtClean="0"/>
              <a:t>ölümlerin</a:t>
            </a:r>
            <a:r>
              <a:rPr lang="en-US" dirty="0" smtClean="0"/>
              <a:t> 9-26 %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Hafif-Orta</a:t>
            </a:r>
            <a:r>
              <a:rPr lang="en-US" dirty="0" smtClean="0"/>
              <a:t> </a:t>
            </a:r>
            <a:r>
              <a:rPr lang="en-US" dirty="0" err="1" smtClean="0"/>
              <a:t>Hipertansiyon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edavisi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</a:t>
            </a:r>
            <a:r>
              <a:rPr lang="en-US" dirty="0" err="1" smtClean="0"/>
              <a:t>onprotein</a:t>
            </a:r>
            <a:r>
              <a:rPr lang="tr-TR" dirty="0" smtClean="0"/>
              <a:t>ü</a:t>
            </a:r>
            <a:r>
              <a:rPr lang="en-US" dirty="0" err="1" smtClean="0"/>
              <a:t>ri</a:t>
            </a:r>
            <a:r>
              <a:rPr lang="tr-TR" dirty="0" smtClean="0"/>
              <a:t>k kronik </a:t>
            </a:r>
            <a:r>
              <a:rPr lang="en-US" dirty="0" smtClean="0"/>
              <a:t> (74.6%)</a:t>
            </a:r>
            <a:r>
              <a:rPr lang="tr-TR" dirty="0" smtClean="0"/>
              <a:t>yada </a:t>
            </a:r>
            <a:r>
              <a:rPr lang="en-US" dirty="0" err="1" smtClean="0"/>
              <a:t>gesta</a:t>
            </a:r>
            <a:r>
              <a:rPr lang="tr-TR" dirty="0" err="1" smtClean="0"/>
              <a:t>syonel</a:t>
            </a:r>
            <a:r>
              <a:rPr lang="en-US" dirty="0" smtClean="0"/>
              <a:t> (25.4%) h</a:t>
            </a:r>
            <a:r>
              <a:rPr lang="tr-TR" dirty="0" smtClean="0"/>
              <a:t>i</a:t>
            </a:r>
            <a:r>
              <a:rPr lang="en-US" dirty="0" smtClean="0"/>
              <a:t>pert</a:t>
            </a:r>
            <a:r>
              <a:rPr lang="tr-TR" dirty="0" smtClean="0"/>
              <a:t>a</a:t>
            </a:r>
            <a:r>
              <a:rPr lang="en-US" dirty="0" err="1" smtClean="0"/>
              <a:t>nsi</a:t>
            </a:r>
            <a:r>
              <a:rPr lang="tr-TR" dirty="0" smtClean="0"/>
              <a:t>y</a:t>
            </a:r>
            <a:r>
              <a:rPr lang="en-US" dirty="0" smtClean="0"/>
              <a:t>on</a:t>
            </a:r>
            <a:endParaRPr lang="tr-TR" dirty="0" smtClean="0"/>
          </a:p>
          <a:p>
            <a:r>
              <a:rPr lang="en-US" dirty="0" err="1" smtClean="0"/>
              <a:t>dBP</a:t>
            </a:r>
            <a:r>
              <a:rPr lang="tr-TR" dirty="0" smtClean="0"/>
              <a:t> </a:t>
            </a:r>
            <a:r>
              <a:rPr lang="en-US" dirty="0" smtClean="0"/>
              <a:t>90</a:t>
            </a:r>
            <a:r>
              <a:rPr lang="tr-TR" dirty="0" smtClean="0"/>
              <a:t>-</a:t>
            </a:r>
            <a:r>
              <a:rPr lang="en-US" dirty="0" smtClean="0"/>
              <a:t>105 mmHg</a:t>
            </a:r>
            <a:r>
              <a:rPr lang="tr-TR" dirty="0" smtClean="0"/>
              <a:t> </a:t>
            </a:r>
            <a:r>
              <a:rPr lang="en-US" dirty="0" smtClean="0"/>
              <a:t>(85</a:t>
            </a:r>
            <a:r>
              <a:rPr lang="tr-TR" dirty="0" smtClean="0"/>
              <a:t>-</a:t>
            </a:r>
            <a:r>
              <a:rPr lang="en-US" dirty="0" smtClean="0"/>
              <a:t>105 mmHg </a:t>
            </a:r>
            <a:r>
              <a:rPr lang="tr-TR" dirty="0" smtClean="0"/>
              <a:t>eğer ilaç alıyorsa)</a:t>
            </a:r>
          </a:p>
          <a:p>
            <a:r>
              <a:rPr lang="tr-TR" dirty="0" smtClean="0"/>
              <a:t>Sıkı kontrol </a:t>
            </a:r>
            <a:r>
              <a:rPr lang="en-US" dirty="0" err="1" smtClean="0"/>
              <a:t>dBP</a:t>
            </a:r>
            <a:r>
              <a:rPr lang="en-US" dirty="0" smtClean="0"/>
              <a:t> 85 mmHg</a:t>
            </a:r>
            <a:r>
              <a:rPr lang="tr-TR" dirty="0" smtClean="0"/>
              <a:t>, sıkı olmayan kontrol </a:t>
            </a:r>
            <a:r>
              <a:rPr lang="en-US" dirty="0" smtClean="0"/>
              <a:t> </a:t>
            </a:r>
            <a:r>
              <a:rPr lang="en-US" dirty="0" err="1" smtClean="0"/>
              <a:t>dBP</a:t>
            </a:r>
            <a:r>
              <a:rPr lang="en-US" dirty="0" smtClean="0"/>
              <a:t> 100 mmHg</a:t>
            </a:r>
            <a:endParaRPr lang="tr-TR" dirty="0" smtClean="0"/>
          </a:p>
          <a:p>
            <a:r>
              <a:rPr lang="tr-TR" dirty="0" err="1" smtClean="0"/>
              <a:t>Maternal</a:t>
            </a:r>
            <a:r>
              <a:rPr lang="tr-TR" dirty="0" smtClean="0"/>
              <a:t> ve </a:t>
            </a:r>
            <a:r>
              <a:rPr lang="tr-TR" dirty="0" err="1" smtClean="0"/>
              <a:t>fetal</a:t>
            </a:r>
            <a:r>
              <a:rPr lang="tr-TR" dirty="0" smtClean="0"/>
              <a:t> komplikasyonlarda fark yok   ( </a:t>
            </a:r>
            <a:r>
              <a:rPr lang="tr-TR" dirty="0" err="1" smtClean="0"/>
              <a:t>Fetal</a:t>
            </a:r>
            <a:r>
              <a:rPr lang="tr-TR" dirty="0" smtClean="0"/>
              <a:t>: </a:t>
            </a:r>
            <a:r>
              <a:rPr lang="en-US" dirty="0" smtClean="0"/>
              <a:t>31.4% </a:t>
            </a:r>
            <a:r>
              <a:rPr lang="tr-TR" dirty="0" smtClean="0"/>
              <a:t>vs.</a:t>
            </a:r>
            <a:r>
              <a:rPr lang="en-US" dirty="0" smtClean="0"/>
              <a:t> 30.7%</a:t>
            </a:r>
            <a:r>
              <a:rPr lang="tr-TR" dirty="0" smtClean="0"/>
              <a:t>, </a:t>
            </a:r>
            <a:r>
              <a:rPr lang="tr-TR" dirty="0" err="1" smtClean="0"/>
              <a:t>maternal</a:t>
            </a:r>
            <a:r>
              <a:rPr lang="tr-TR" dirty="0" smtClean="0"/>
              <a:t>: </a:t>
            </a:r>
            <a:r>
              <a:rPr lang="en-US" dirty="0" smtClean="0"/>
              <a:t>3.7% </a:t>
            </a:r>
            <a:r>
              <a:rPr lang="tr-TR" dirty="0" smtClean="0"/>
              <a:t>vs.</a:t>
            </a:r>
            <a:r>
              <a:rPr lang="en-US" dirty="0" smtClean="0"/>
              <a:t> 2.0%</a:t>
            </a:r>
            <a:r>
              <a:rPr lang="tr-TR" dirty="0" smtClean="0"/>
              <a:t> </a:t>
            </a:r>
            <a:r>
              <a:rPr lang="en-US" dirty="0" smtClean="0"/>
              <a:t>) 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57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Sıkı olmayan kontrol grubunda ortalama</a:t>
            </a:r>
            <a:r>
              <a:rPr lang="en-US" dirty="0" smtClean="0"/>
              <a:t> </a:t>
            </a:r>
            <a:r>
              <a:rPr lang="en-US" dirty="0" err="1" smtClean="0"/>
              <a:t>dBP</a:t>
            </a:r>
            <a:r>
              <a:rPr lang="en-US" dirty="0" smtClean="0"/>
              <a:t> 4.6 mm Hg</a:t>
            </a:r>
            <a:r>
              <a:rPr lang="tr-TR" dirty="0" smtClean="0"/>
              <a:t> daha yüksek</a:t>
            </a:r>
          </a:p>
          <a:p>
            <a:r>
              <a:rPr lang="tr-TR" dirty="0" smtClean="0"/>
              <a:t>Ağır </a:t>
            </a:r>
            <a:r>
              <a:rPr lang="en-US" dirty="0" smtClean="0"/>
              <a:t>h</a:t>
            </a:r>
            <a:r>
              <a:rPr lang="tr-TR" dirty="0" smtClean="0"/>
              <a:t>i</a:t>
            </a:r>
            <a:r>
              <a:rPr lang="en-US" dirty="0" smtClean="0"/>
              <a:t>pert</a:t>
            </a:r>
            <a:r>
              <a:rPr lang="tr-TR" dirty="0" smtClean="0"/>
              <a:t>a</a:t>
            </a:r>
            <a:r>
              <a:rPr lang="en-US" dirty="0" err="1" smtClean="0"/>
              <a:t>nsi</a:t>
            </a:r>
            <a:r>
              <a:rPr lang="tr-TR" dirty="0" smtClean="0"/>
              <a:t>y</a:t>
            </a:r>
            <a:r>
              <a:rPr lang="en-US" dirty="0" smtClean="0"/>
              <a:t>on (160/110 mm Hg), </a:t>
            </a:r>
            <a:r>
              <a:rPr lang="tr-TR" dirty="0" smtClean="0"/>
              <a:t>sıkı olmayan </a:t>
            </a:r>
            <a:r>
              <a:rPr lang="tr-TR" dirty="0" err="1" smtClean="0"/>
              <a:t>grupda</a:t>
            </a:r>
            <a:r>
              <a:rPr lang="tr-TR" dirty="0" smtClean="0"/>
              <a:t> </a:t>
            </a:r>
            <a:r>
              <a:rPr lang="en-US" dirty="0" smtClean="0"/>
              <a:t>40.6%</a:t>
            </a:r>
            <a:r>
              <a:rPr lang="tr-TR" dirty="0" smtClean="0"/>
              <a:t>, sıkı </a:t>
            </a:r>
            <a:r>
              <a:rPr lang="tr-TR" dirty="0" err="1" smtClean="0"/>
              <a:t>grubda</a:t>
            </a:r>
            <a:r>
              <a:rPr lang="tr-TR" dirty="0" smtClean="0"/>
              <a:t> </a:t>
            </a:r>
            <a:r>
              <a:rPr lang="en-US" dirty="0" smtClean="0"/>
              <a:t> 27.5% </a:t>
            </a:r>
            <a:r>
              <a:rPr lang="tr-TR" dirty="0" smtClean="0"/>
              <a:t>oranında görülmüş. 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49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çalışmada </a:t>
            </a:r>
            <a:r>
              <a:rPr lang="en-US" dirty="0" smtClean="0"/>
              <a:t>met</a:t>
            </a:r>
            <a:r>
              <a:rPr lang="tr-TR" dirty="0" smtClean="0"/>
              <a:t>i</a:t>
            </a:r>
            <a:r>
              <a:rPr lang="en-US" dirty="0" err="1" smtClean="0"/>
              <a:t>ldopa</a:t>
            </a:r>
            <a:r>
              <a:rPr lang="en-US" dirty="0" smtClean="0"/>
              <a:t> (vs. </a:t>
            </a:r>
            <a:r>
              <a:rPr lang="en-US" dirty="0" err="1" smtClean="0"/>
              <a:t>labetalol</a:t>
            </a:r>
            <a:r>
              <a:rPr lang="en-US" dirty="0" smtClean="0"/>
              <a:t>)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Metildopa</a:t>
            </a:r>
            <a:r>
              <a:rPr lang="tr-TR" dirty="0" smtClean="0"/>
              <a:t> kullananlarda daha az SGA(</a:t>
            </a:r>
            <a:r>
              <a:rPr lang="tr-TR" dirty="0" err="1" smtClean="0"/>
              <a:t>randomizasyonda</a:t>
            </a:r>
            <a:r>
              <a:rPr lang="tr-TR" dirty="0" smtClean="0"/>
              <a:t>), </a:t>
            </a:r>
          </a:p>
          <a:p>
            <a:r>
              <a:rPr lang="tr-TR" dirty="0"/>
              <a:t>D</a:t>
            </a:r>
            <a:r>
              <a:rPr lang="tr-TR" dirty="0" smtClean="0"/>
              <a:t>aha az SGA, 34-37 hafta altı daha az ağır HT, </a:t>
            </a:r>
            <a:r>
              <a:rPr lang="tr-TR" dirty="0" err="1" smtClean="0"/>
              <a:t>preeklampsi</a:t>
            </a:r>
            <a:r>
              <a:rPr lang="tr-TR" dirty="0" smtClean="0"/>
              <a:t> ve doğum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1"/>
            <a:ext cx="85328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53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34645694"/>
              </p:ext>
            </p:extLst>
          </p:nvPr>
        </p:nvGraphicFramePr>
        <p:xfrm>
          <a:off x="-1090675" y="448237"/>
          <a:ext cx="6857984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69980175"/>
              </p:ext>
            </p:extLst>
          </p:nvPr>
        </p:nvGraphicFramePr>
        <p:xfrm>
          <a:off x="3827904" y="478119"/>
          <a:ext cx="6096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Eklampsi</a:t>
            </a:r>
            <a:r>
              <a:rPr lang="en-US" dirty="0" smtClean="0"/>
              <a:t> </a:t>
            </a:r>
            <a:r>
              <a:rPr lang="en-US" dirty="0" err="1" smtClean="0"/>
              <a:t>Profilaksisi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64353"/>
            <a:ext cx="8229600" cy="1435847"/>
          </a:xfrm>
        </p:spPr>
        <p:txBody>
          <a:bodyPr/>
          <a:lstStyle/>
          <a:p>
            <a:r>
              <a:rPr lang="tr-TR" dirty="0" smtClean="0"/>
              <a:t>Magnezyum Sülfat</a:t>
            </a:r>
            <a:br>
              <a:rPr lang="tr-TR" dirty="0" smtClean="0"/>
            </a:br>
            <a:r>
              <a:rPr lang="tr-TR" dirty="0" err="1" smtClean="0"/>
              <a:t>Magpie</a:t>
            </a:r>
            <a:r>
              <a:rPr lang="tr-TR" dirty="0" smtClean="0"/>
              <a:t> Çalışması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7" y="1600200"/>
            <a:ext cx="85328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131964"/>
            <a:ext cx="8229600" cy="1468236"/>
          </a:xfrm>
        </p:spPr>
        <p:txBody>
          <a:bodyPr/>
          <a:lstStyle/>
          <a:p>
            <a:r>
              <a:rPr lang="en-US" dirty="0" err="1">
                <a:latin typeface="Calibri" charset="0"/>
              </a:rPr>
              <a:t>Eklampsi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profilaksisi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 err="1">
                <a:latin typeface="Calibri" charset="0"/>
              </a:rPr>
              <a:t>Magnezyum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Sülfat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193819"/>
              </p:ext>
            </p:extLst>
          </p:nvPr>
        </p:nvGraphicFramePr>
        <p:xfrm>
          <a:off x="457200" y="1600200"/>
          <a:ext cx="8229600" cy="468661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985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Ağır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bulgular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içermeyen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Preeklampsi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Ağır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bulgular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içeren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Preeklampsi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ACOG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ISSHP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WHO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73499" y="4206875"/>
            <a:ext cx="4619625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03649" y="5232400"/>
            <a:ext cx="4619625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17" r="-43568"/>
          <a:stretch>
            <a:fillRect/>
          </a:stretch>
        </p:blipFill>
        <p:spPr bwMode="auto">
          <a:xfrm>
            <a:off x="1490536" y="449464"/>
            <a:ext cx="8229600" cy="601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</a:t>
            </a:r>
            <a:r>
              <a:rPr lang="en-US" dirty="0" err="1" smtClean="0"/>
              <a:t>uyarıcı</a:t>
            </a:r>
            <a:r>
              <a:rPr lang="en-US" dirty="0" smtClean="0"/>
              <a:t> </a:t>
            </a:r>
            <a:r>
              <a:rPr lang="en-US" dirty="0" err="1" smtClean="0"/>
              <a:t>bulgular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23" y="1417638"/>
            <a:ext cx="8229600" cy="4708525"/>
          </a:xfrm>
          <a:solidFill>
            <a:srgbClr val="3366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Sistolik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basıncı</a:t>
            </a:r>
            <a:r>
              <a:rPr lang="en-US" dirty="0" smtClean="0"/>
              <a:t>  &lt;90 </a:t>
            </a:r>
            <a:r>
              <a:rPr lang="en-US" dirty="0" err="1" smtClean="0"/>
              <a:t>veya</a:t>
            </a:r>
            <a:r>
              <a:rPr lang="en-US" dirty="0" smtClean="0"/>
              <a:t>  &gt;160 </a:t>
            </a:r>
            <a:r>
              <a:rPr lang="en-US" dirty="0"/>
              <a:t>mm </a:t>
            </a:r>
            <a:r>
              <a:rPr lang="en-US" dirty="0" smtClean="0"/>
              <a:t>Hg, </a:t>
            </a:r>
            <a:r>
              <a:rPr lang="en-US" dirty="0" err="1" smtClean="0"/>
              <a:t>diyastolik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basıncı</a:t>
            </a:r>
            <a:r>
              <a:rPr lang="en-US" dirty="0" smtClean="0"/>
              <a:t> </a:t>
            </a:r>
            <a:r>
              <a:rPr lang="en-US" dirty="0"/>
              <a:t>&gt;</a:t>
            </a:r>
            <a:r>
              <a:rPr lang="en-US" dirty="0" smtClean="0"/>
              <a:t>100 </a:t>
            </a:r>
            <a:r>
              <a:rPr lang="en-US" dirty="0"/>
              <a:t>mm </a:t>
            </a:r>
            <a:r>
              <a:rPr lang="en-US" dirty="0" smtClean="0"/>
              <a:t>Hg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 smtClean="0"/>
              <a:t>hızı</a:t>
            </a:r>
            <a:r>
              <a:rPr lang="en-US" dirty="0" smtClean="0"/>
              <a:t> </a:t>
            </a:r>
            <a:r>
              <a:rPr lang="en-US" dirty="0"/>
              <a:t>&lt;</a:t>
            </a:r>
            <a:r>
              <a:rPr lang="en-US" dirty="0" smtClean="0"/>
              <a:t>50 </a:t>
            </a:r>
            <a:r>
              <a:rPr lang="en-US" dirty="0" err="1" smtClean="0"/>
              <a:t>yada</a:t>
            </a:r>
            <a:r>
              <a:rPr lang="en-US" dirty="0" smtClean="0"/>
              <a:t> </a:t>
            </a:r>
            <a:r>
              <a:rPr lang="en-US" dirty="0"/>
              <a:t>&gt;</a:t>
            </a:r>
            <a:r>
              <a:rPr lang="en-US" dirty="0" smtClean="0"/>
              <a:t>130/</a:t>
            </a:r>
            <a:r>
              <a:rPr lang="en-US" dirty="0" err="1" smtClean="0"/>
              <a:t>dk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Oksijen</a:t>
            </a:r>
            <a:r>
              <a:rPr lang="en-US" dirty="0" smtClean="0"/>
              <a:t>  </a:t>
            </a:r>
            <a:r>
              <a:rPr lang="en-US" dirty="0" err="1" smtClean="0"/>
              <a:t>saturasyonu</a:t>
            </a:r>
            <a:r>
              <a:rPr lang="en-US" dirty="0" smtClean="0"/>
              <a:t> </a:t>
            </a:r>
            <a:r>
              <a:rPr lang="en-US" dirty="0"/>
              <a:t>&lt;</a:t>
            </a:r>
            <a:r>
              <a:rPr lang="en-US" dirty="0" smtClean="0"/>
              <a:t>95</a:t>
            </a:r>
            <a:r>
              <a:rPr lang="en-US" dirty="0"/>
              <a:t>%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Oligüri</a:t>
            </a:r>
            <a:r>
              <a:rPr lang="en-US" dirty="0" smtClean="0"/>
              <a:t> </a:t>
            </a:r>
            <a:r>
              <a:rPr lang="en-US" dirty="0"/>
              <a:t>(&lt;35 mL</a:t>
            </a:r>
            <a:r>
              <a:rPr lang="en-US" dirty="0" smtClean="0"/>
              <a:t>/</a:t>
            </a:r>
            <a:r>
              <a:rPr lang="en-US" dirty="0" err="1" smtClean="0"/>
              <a:t>saat</a:t>
            </a:r>
            <a:r>
              <a:rPr lang="en-US" dirty="0" smtClean="0"/>
              <a:t>, en </a:t>
            </a:r>
            <a:r>
              <a:rPr lang="en-US" dirty="0" err="1" smtClean="0"/>
              <a:t>az</a:t>
            </a:r>
            <a:r>
              <a:rPr lang="en-US" dirty="0" smtClean="0"/>
              <a:t> 2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üzeri</a:t>
            </a:r>
            <a:r>
              <a:rPr lang="en-US" dirty="0" smtClean="0"/>
              <a:t>)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Maternal </a:t>
            </a:r>
            <a:r>
              <a:rPr lang="en-US" dirty="0" err="1" smtClean="0"/>
              <a:t>ajitasyon</a:t>
            </a:r>
            <a:r>
              <a:rPr lang="en-US" dirty="0"/>
              <a:t>, </a:t>
            </a:r>
            <a:r>
              <a:rPr lang="en-US" smtClean="0"/>
              <a:t>konfüzyon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yanıtsızlık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Şiddetli</a:t>
            </a:r>
            <a:r>
              <a:rPr lang="en-US" dirty="0" smtClean="0"/>
              <a:t> </a:t>
            </a:r>
            <a:r>
              <a:rPr lang="en-US" dirty="0" err="1" smtClean="0"/>
              <a:t>başağrısı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Nefes</a:t>
            </a:r>
            <a:r>
              <a:rPr lang="en-US" dirty="0" smtClean="0"/>
              <a:t> </a:t>
            </a:r>
            <a:r>
              <a:rPr lang="en-US" dirty="0" err="1" smtClean="0"/>
              <a:t>almada</a:t>
            </a:r>
            <a:r>
              <a:rPr lang="en-US" dirty="0" smtClean="0"/>
              <a:t> </a:t>
            </a:r>
            <a:r>
              <a:rPr lang="en-US" dirty="0" err="1" smtClean="0"/>
              <a:t>hızlanma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6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Nöroaksiyel</a:t>
            </a:r>
            <a:r>
              <a:rPr lang="tr-TR" dirty="0" smtClean="0"/>
              <a:t> anestezi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32163"/>
            <a:ext cx="9143999" cy="57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31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r>
              <a:rPr lang="en-US" dirty="0" smtClean="0"/>
              <a:t> </a:t>
            </a:r>
            <a:r>
              <a:rPr lang="en-US" dirty="0" err="1" smtClean="0"/>
              <a:t>Koplikasyonlar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459813"/>
              </p:ext>
            </p:extLst>
          </p:nvPr>
        </p:nvGraphicFramePr>
        <p:xfrm>
          <a:off x="457200" y="1417638"/>
          <a:ext cx="8229600" cy="48255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14800"/>
                <a:gridCol w="4114800"/>
              </a:tblGrid>
              <a:tr h="965118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Hipertansiyon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3,7</a:t>
                      </a:r>
                      <a:r>
                        <a:rPr lang="en-US" sz="3200" b="0" baseline="0" dirty="0" smtClean="0"/>
                        <a:t> </a:t>
                      </a:r>
                      <a:r>
                        <a:rPr lang="en-US" sz="3200" b="0" baseline="0" dirty="0" err="1" smtClean="0"/>
                        <a:t>kat</a:t>
                      </a:r>
                      <a:endParaRPr lang="en-US" sz="3200" b="0" dirty="0"/>
                    </a:p>
                  </a:txBody>
                  <a:tcPr/>
                </a:tc>
              </a:tr>
              <a:tr h="965118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İskemik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kalp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</a:rPr>
                        <a:t>hastalığı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2,16 </a:t>
                      </a:r>
                      <a:r>
                        <a:rPr lang="en-US" sz="3200" dirty="0" err="1" smtClean="0"/>
                        <a:t>kat</a:t>
                      </a:r>
                      <a:endParaRPr lang="en-US" sz="3200" b="0" dirty="0"/>
                    </a:p>
                  </a:txBody>
                  <a:tcPr/>
                </a:tc>
              </a:tr>
              <a:tr h="965118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İnme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1,81 </a:t>
                      </a:r>
                      <a:r>
                        <a:rPr lang="en-US" sz="3200" dirty="0" err="1" smtClean="0"/>
                        <a:t>kat</a:t>
                      </a:r>
                      <a:endParaRPr lang="en-US" sz="3200" b="0" dirty="0"/>
                    </a:p>
                  </a:txBody>
                  <a:tcPr/>
                </a:tc>
              </a:tr>
              <a:tr h="965118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Venöz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</a:rPr>
                        <a:t>Tromboemboli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1,79 </a:t>
                      </a:r>
                      <a:r>
                        <a:rPr lang="en-US" sz="3200" dirty="0" err="1" smtClean="0"/>
                        <a:t>kat</a:t>
                      </a:r>
                      <a:endParaRPr lang="en-US" sz="3200" b="0" dirty="0"/>
                    </a:p>
                  </a:txBody>
                  <a:tcPr/>
                </a:tc>
              </a:tr>
              <a:tr h="965118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Mortalite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1,49 </a:t>
                      </a:r>
                      <a:r>
                        <a:rPr lang="en-US" sz="3200" dirty="0" err="1" smtClean="0"/>
                        <a:t>kat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artıyor</a:t>
                      </a:r>
                      <a:endParaRPr lang="en-US" sz="3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41534" y="6441089"/>
            <a:ext cx="414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Bellamy et </a:t>
            </a:r>
            <a:r>
              <a:rPr lang="en-US" dirty="0" err="1" smtClean="0"/>
              <a:t>al.BMJ</a:t>
            </a:r>
            <a:r>
              <a:rPr lang="en-US" dirty="0" smtClean="0"/>
              <a:t>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Doğum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456347"/>
              </p:ext>
            </p:extLst>
          </p:nvPr>
        </p:nvGraphicFramePr>
        <p:xfrm>
          <a:off x="457200" y="1600200"/>
          <a:ext cx="8229600" cy="549751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229600"/>
              </a:tblGrid>
              <a:tr h="37095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4" marB="45734"/>
                </a:tc>
              </a:tr>
              <a:tr h="4572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≥37 </a:t>
                      </a:r>
                      <a:r>
                        <a:rPr lang="en-US" sz="2400" dirty="0" err="1" smtClean="0"/>
                        <a:t>hafta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doğum</a:t>
                      </a:r>
                      <a:endParaRPr lang="en-US" sz="2400" dirty="0"/>
                    </a:p>
                  </a:txBody>
                  <a:tcPr marT="45734" marB="45734"/>
                </a:tc>
              </a:tr>
              <a:tr h="4572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34-37 </a:t>
                      </a:r>
                      <a:r>
                        <a:rPr lang="en-US" sz="2400" dirty="0" err="1" smtClean="0"/>
                        <a:t>hafta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arası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aşağıdaki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sartlar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yoksa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takip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edilebilir</a:t>
                      </a:r>
                      <a:r>
                        <a:rPr lang="en-US" sz="2400" dirty="0" smtClean="0"/>
                        <a:t>,</a:t>
                      </a:r>
                      <a:endParaRPr lang="en-US" sz="2400" dirty="0"/>
                    </a:p>
                  </a:txBody>
                  <a:tcPr marT="45734" marB="45734"/>
                </a:tc>
              </a:tr>
              <a:tr h="4572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≤34 </a:t>
                      </a:r>
                      <a:r>
                        <a:rPr lang="en-US" sz="2400" dirty="0" err="1" smtClean="0"/>
                        <a:t>hafta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aşağıdaki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şartlar</a:t>
                      </a:r>
                      <a:r>
                        <a:rPr lang="en-US" sz="2400" baseline="0" dirty="0" smtClean="0"/>
                        <a:t>  </a:t>
                      </a:r>
                      <a:r>
                        <a:rPr lang="en-US" sz="2400" baseline="0" dirty="0" err="1" smtClean="0"/>
                        <a:t>yoksa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takip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edilmeye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çalışılmalı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marT="45734" marB="45734"/>
                </a:tc>
              </a:tr>
              <a:tr h="338376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err="1" smtClean="0"/>
                        <a:t>antihipertansiflere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rağmen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kontrol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edilemeyen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basıncı</a:t>
                      </a:r>
                      <a:endParaRPr lang="en-US" sz="2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maternal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oksimetri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&lt;90%,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diüretiklere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cevapsız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pulmonar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ödem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KC,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GFR,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hemoliz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platelet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sayısında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bozulma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Devam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eden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nörolojik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semptomlar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yada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eklampsi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Plasental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abrupsiyon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Umbilikal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arterde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ters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akım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güven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vermeyen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CTG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yada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ölü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fetüs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 marT="45734" marB="45734"/>
                </a:tc>
              </a:tr>
              <a:tr h="37095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4" marB="4573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Postpartum hipertansiyon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% 0,3</a:t>
            </a:r>
          </a:p>
          <a:p>
            <a:r>
              <a:rPr lang="en-US" dirty="0" err="1">
                <a:latin typeface="Calibri" charset="0"/>
              </a:rPr>
              <a:t>Preeklampsi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vakalarında</a:t>
            </a:r>
            <a:r>
              <a:rPr lang="en-US" dirty="0">
                <a:latin typeface="Calibri" charset="0"/>
              </a:rPr>
              <a:t>, </a:t>
            </a:r>
            <a:r>
              <a:rPr lang="en-US" dirty="0" err="1">
                <a:latin typeface="Calibri" charset="0"/>
              </a:rPr>
              <a:t>kan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basıncı</a:t>
            </a:r>
            <a:r>
              <a:rPr lang="en-US" dirty="0">
                <a:latin typeface="Calibri" charset="0"/>
              </a:rPr>
              <a:t> 48 </a:t>
            </a:r>
            <a:r>
              <a:rPr lang="en-US" dirty="0" err="1">
                <a:latin typeface="Calibri" charset="0"/>
              </a:rPr>
              <a:t>saat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içinde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düşer</a:t>
            </a:r>
            <a:r>
              <a:rPr lang="en-US" dirty="0">
                <a:latin typeface="Calibri" charset="0"/>
              </a:rPr>
              <a:t>, </a:t>
            </a:r>
            <a:r>
              <a:rPr lang="en-US" dirty="0" err="1">
                <a:latin typeface="Calibri" charset="0"/>
              </a:rPr>
              <a:t>ancak</a:t>
            </a:r>
            <a:r>
              <a:rPr lang="en-US" dirty="0">
                <a:latin typeface="Calibri" charset="0"/>
              </a:rPr>
              <a:t> 3-6 </a:t>
            </a:r>
            <a:r>
              <a:rPr lang="en-US" dirty="0" err="1">
                <a:latin typeface="Calibri" charset="0"/>
              </a:rPr>
              <a:t>günde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yükselir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%32-44 </a:t>
            </a:r>
            <a:r>
              <a:rPr lang="en-US" dirty="0" err="1">
                <a:latin typeface="Calibri" charset="0"/>
              </a:rPr>
              <a:t>eklampsi</a:t>
            </a:r>
            <a:r>
              <a:rPr lang="en-US" dirty="0">
                <a:latin typeface="Calibri" charset="0"/>
              </a:rPr>
              <a:t>, postpartum </a:t>
            </a:r>
            <a:r>
              <a:rPr lang="en-US" dirty="0" err="1">
                <a:latin typeface="Calibri" charset="0"/>
              </a:rPr>
              <a:t>olur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>
              <a:defRPr/>
            </a:pPr>
            <a:r>
              <a:rPr lang="en-US" dirty="0" err="1"/>
              <a:t>Preeklampsi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sorunlarına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ölümlerin</a:t>
            </a:r>
            <a:r>
              <a:rPr lang="en-US" dirty="0"/>
              <a:t>:</a:t>
            </a:r>
          </a:p>
          <a:p>
            <a:pPr marL="0" indent="0">
              <a:buNone/>
              <a:defRPr/>
            </a:pPr>
            <a:r>
              <a:rPr lang="en-US" dirty="0"/>
              <a:t>% 23 </a:t>
            </a:r>
            <a:r>
              <a:rPr lang="en-US" dirty="0" err="1"/>
              <a:t>doğumdan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ilk 48 </a:t>
            </a:r>
            <a:r>
              <a:rPr lang="en-US" dirty="0" err="1"/>
              <a:t>saat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% 51,6 </a:t>
            </a:r>
            <a:r>
              <a:rPr lang="en-US" dirty="0" err="1"/>
              <a:t>doğumdan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8-42 </a:t>
            </a:r>
            <a:r>
              <a:rPr lang="en-US" dirty="0" err="1"/>
              <a:t>günler</a:t>
            </a:r>
            <a:r>
              <a:rPr lang="en-US" dirty="0"/>
              <a:t> </a:t>
            </a:r>
            <a:r>
              <a:rPr lang="en-US" dirty="0" err="1"/>
              <a:t>arası</a:t>
            </a:r>
            <a:r>
              <a:rPr lang="en-US" dirty="0"/>
              <a:t>.</a:t>
            </a:r>
          </a:p>
          <a:p>
            <a:pPr marL="0" indent="0" algn="r">
              <a:buNone/>
              <a:defRPr/>
            </a:pPr>
            <a:r>
              <a:rPr lang="en-US" sz="1800" dirty="0" err="1"/>
              <a:t>Keskinkılıç</a:t>
            </a:r>
            <a:r>
              <a:rPr lang="en-US" sz="1800" dirty="0"/>
              <a:t> B, J Turk </a:t>
            </a:r>
            <a:r>
              <a:rPr lang="en-US" sz="1800" dirty="0" err="1"/>
              <a:t>Ger</a:t>
            </a:r>
            <a:r>
              <a:rPr lang="en-US" sz="1800" dirty="0"/>
              <a:t> </a:t>
            </a:r>
            <a:r>
              <a:rPr lang="en-US" sz="1800" dirty="0" err="1"/>
              <a:t>Gynecol</a:t>
            </a:r>
            <a:r>
              <a:rPr lang="en-US" sz="1800" dirty="0"/>
              <a:t> </a:t>
            </a:r>
            <a:r>
              <a:rPr lang="en-US" sz="1800" dirty="0" err="1"/>
              <a:t>Assoc</a:t>
            </a:r>
            <a:r>
              <a:rPr lang="en-US" sz="1800" dirty="0"/>
              <a:t> 2017 </a:t>
            </a:r>
          </a:p>
          <a:p>
            <a:pPr marL="0" indent="0">
              <a:buNone/>
              <a:defRPr/>
            </a:pPr>
            <a:endParaRPr lang="en-US" dirty="0"/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Postpartum HT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ACOG 2013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</a:rPr>
              <a:t>Doğum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sonrası</a:t>
            </a:r>
            <a:r>
              <a:rPr lang="en-US" dirty="0">
                <a:latin typeface="Calibri" charset="0"/>
              </a:rPr>
              <a:t> en </a:t>
            </a:r>
            <a:r>
              <a:rPr lang="en-US" dirty="0" err="1">
                <a:latin typeface="Calibri" charset="0"/>
              </a:rPr>
              <a:t>az</a:t>
            </a:r>
            <a:r>
              <a:rPr lang="en-US" dirty="0">
                <a:latin typeface="Calibri" charset="0"/>
              </a:rPr>
              <a:t> 72 </a:t>
            </a:r>
            <a:r>
              <a:rPr lang="en-US" dirty="0" err="1">
                <a:latin typeface="Calibri" charset="0"/>
              </a:rPr>
              <a:t>saat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kan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basıncı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takibi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yapılmalı</a:t>
            </a:r>
            <a:r>
              <a:rPr lang="en-US" dirty="0">
                <a:latin typeface="Calibri" charset="0"/>
              </a:rPr>
              <a:t>, 7-10 </a:t>
            </a:r>
            <a:r>
              <a:rPr lang="en-US" dirty="0" err="1">
                <a:latin typeface="Calibri" charset="0"/>
              </a:rPr>
              <a:t>gün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sonra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tekrar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ölçülmeli</a:t>
            </a:r>
            <a:r>
              <a:rPr lang="en-US" dirty="0">
                <a:latin typeface="Calibri" charset="0"/>
              </a:rPr>
              <a:t>( </a:t>
            </a:r>
            <a:r>
              <a:rPr lang="en-US" dirty="0" err="1">
                <a:latin typeface="Calibri" charset="0"/>
              </a:rPr>
              <a:t>semptom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varsa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daha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erken</a:t>
            </a:r>
            <a:r>
              <a:rPr lang="en-US" dirty="0">
                <a:latin typeface="Calibri" charset="0"/>
              </a:rPr>
              <a:t>).</a:t>
            </a:r>
          </a:p>
          <a:p>
            <a:r>
              <a:rPr lang="en-US" dirty="0">
                <a:latin typeface="Calibri" charset="0"/>
              </a:rPr>
              <a:t>150-100 </a:t>
            </a:r>
            <a:r>
              <a:rPr lang="en-US" dirty="0" err="1">
                <a:latin typeface="Calibri" charset="0"/>
              </a:rPr>
              <a:t>üzeri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tedavi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başlanmalı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ACE </a:t>
            </a:r>
            <a:r>
              <a:rPr lang="en-US" dirty="0" err="1">
                <a:latin typeface="Calibri" charset="0"/>
              </a:rPr>
              <a:t>inhibitörleri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güvenli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 err="1">
                <a:latin typeface="Calibri" charset="0"/>
              </a:rPr>
              <a:t>Geç</a:t>
            </a:r>
            <a:r>
              <a:rPr lang="en-US" dirty="0">
                <a:latin typeface="Calibri" charset="0"/>
              </a:rPr>
              <a:t>  postpartum </a:t>
            </a:r>
            <a:r>
              <a:rPr lang="en-US" dirty="0" err="1">
                <a:latin typeface="Calibri" charset="0"/>
              </a:rPr>
              <a:t>ht</a:t>
            </a:r>
            <a:r>
              <a:rPr lang="en-US" dirty="0">
                <a:latin typeface="Calibri" charset="0"/>
              </a:rPr>
              <a:t>  </a:t>
            </a:r>
            <a:r>
              <a:rPr lang="en-US" dirty="0" err="1">
                <a:latin typeface="Calibri" charset="0"/>
              </a:rPr>
              <a:t>genellikle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hafif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olup</a:t>
            </a:r>
            <a:r>
              <a:rPr lang="en-US" dirty="0">
                <a:latin typeface="Calibri" charset="0"/>
              </a:rPr>
              <a:t> 2-6 ay </a:t>
            </a:r>
            <a:r>
              <a:rPr lang="en-US" dirty="0" err="1">
                <a:latin typeface="Calibri" charset="0"/>
              </a:rPr>
              <a:t>sürebilir</a:t>
            </a:r>
            <a:r>
              <a:rPr lang="en-US" dirty="0">
                <a:latin typeface="Calibri" charset="0"/>
              </a:rPr>
              <a:t>, 1 </a:t>
            </a:r>
            <a:r>
              <a:rPr lang="en-US" dirty="0" err="1">
                <a:latin typeface="Calibri" charset="0"/>
              </a:rPr>
              <a:t>yıl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sonunda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normale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döner</a:t>
            </a:r>
            <a:r>
              <a:rPr lang="en-US" dirty="0">
                <a:latin typeface="Calibri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</a:rPr>
              <a:t>Kardiyovasküler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hastalık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riski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ACOG 2013</a:t>
            </a:r>
            <a:endParaRPr lang="en-US" dirty="0">
              <a:latin typeface="Calibri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37 </a:t>
            </a:r>
            <a:r>
              <a:rPr lang="en-US" dirty="0" err="1" smtClean="0">
                <a:latin typeface="Calibri" charset="0"/>
              </a:rPr>
              <a:t>hafta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öncesi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preeklampsiye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bağlı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doğum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yapan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yada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tekrarlayan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preeklampsi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olanlarda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yıllık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kan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basıncı</a:t>
            </a:r>
            <a:r>
              <a:rPr lang="en-US" dirty="0" smtClean="0">
                <a:latin typeface="Calibri" charset="0"/>
              </a:rPr>
              <a:t>, lipid, </a:t>
            </a:r>
            <a:r>
              <a:rPr lang="en-US" dirty="0" err="1" smtClean="0">
                <a:latin typeface="Calibri" charset="0"/>
              </a:rPr>
              <a:t>glukoz</a:t>
            </a:r>
            <a:r>
              <a:rPr lang="en-US" dirty="0" smtClean="0">
                <a:latin typeface="Calibri" charset="0"/>
              </a:rPr>
              <a:t>,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BMİ </a:t>
            </a:r>
            <a:r>
              <a:rPr lang="en-US" dirty="0" err="1" smtClean="0">
                <a:latin typeface="Calibri" charset="0"/>
              </a:rPr>
              <a:t>takibi</a:t>
            </a:r>
            <a:r>
              <a:rPr lang="en-US" dirty="0" smtClean="0">
                <a:latin typeface="Calibri" charset="0"/>
              </a:rPr>
              <a:t>. 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Calibri" charset="0"/>
              </a:rPr>
              <a:t>Gebelikte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hipertansiyon</a:t>
            </a:r>
            <a:endParaRPr lang="en-US" dirty="0">
              <a:latin typeface="Calibri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2627" cy="4525963"/>
          </a:xfrm>
        </p:spPr>
        <p:txBody>
          <a:bodyPr/>
          <a:lstStyle/>
          <a:p>
            <a:r>
              <a:rPr lang="en-US" dirty="0" err="1" smtClean="0">
                <a:latin typeface="Calibri" charset="0"/>
              </a:rPr>
              <a:t>USA’da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preeklampsi</a:t>
            </a:r>
            <a:r>
              <a:rPr lang="en-US" dirty="0" smtClean="0">
                <a:latin typeface="Calibri" charset="0"/>
              </a:rPr>
              <a:t> son 20 </a:t>
            </a:r>
            <a:r>
              <a:rPr lang="en-US" dirty="0" err="1" smtClean="0">
                <a:latin typeface="Calibri" charset="0"/>
              </a:rPr>
              <a:t>yılda</a:t>
            </a:r>
            <a:r>
              <a:rPr lang="en-US" dirty="0" smtClean="0">
                <a:latin typeface="Calibri" charset="0"/>
              </a:rPr>
              <a:t> %25 </a:t>
            </a:r>
            <a:r>
              <a:rPr lang="en-US" dirty="0" err="1" smtClean="0">
                <a:latin typeface="Calibri" charset="0"/>
              </a:rPr>
              <a:t>arttı</a:t>
            </a:r>
            <a:r>
              <a:rPr lang="en-US" dirty="0" smtClean="0">
                <a:latin typeface="Calibri" charset="0"/>
              </a:rPr>
              <a:t>. </a:t>
            </a:r>
          </a:p>
          <a:p>
            <a:pPr marL="0" indent="0" algn="r">
              <a:buNone/>
            </a:pPr>
            <a:r>
              <a:rPr lang="en-US" sz="1800" dirty="0" smtClean="0">
                <a:latin typeface="Calibri" charset="0"/>
              </a:rPr>
              <a:t>Wallis AB,  Am J </a:t>
            </a:r>
            <a:r>
              <a:rPr lang="en-US" sz="1800" dirty="0" err="1" smtClean="0">
                <a:latin typeface="Calibri" charset="0"/>
              </a:rPr>
              <a:t>Hypertens</a:t>
            </a:r>
            <a:r>
              <a:rPr lang="en-US" sz="1800" dirty="0" smtClean="0">
                <a:latin typeface="Calibri" charset="0"/>
              </a:rPr>
              <a:t> 2008</a:t>
            </a:r>
          </a:p>
          <a:p>
            <a:pPr marL="0" indent="0" algn="r">
              <a:buNone/>
            </a:pPr>
            <a:endParaRPr lang="en-US" sz="1800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 ‘’Optimal </a:t>
            </a:r>
            <a:r>
              <a:rPr lang="en-US" dirty="0" err="1" smtClean="0">
                <a:latin typeface="Calibri" charset="0"/>
              </a:rPr>
              <a:t>olmayan</a:t>
            </a:r>
            <a:r>
              <a:rPr lang="en-US" dirty="0" smtClean="0">
                <a:latin typeface="Calibri" charset="0"/>
              </a:rPr>
              <a:t>’’ hasta </a:t>
            </a:r>
            <a:r>
              <a:rPr lang="en-US" dirty="0" err="1" smtClean="0">
                <a:latin typeface="Calibri" charset="0"/>
              </a:rPr>
              <a:t>yönetimi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dirty="0" err="1" smtClean="0">
                <a:latin typeface="Calibri" charset="0"/>
              </a:rPr>
              <a:t>hipertansif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hastalarda</a:t>
            </a:r>
            <a:r>
              <a:rPr lang="en-US" dirty="0" smtClean="0">
                <a:latin typeface="Calibri" charset="0"/>
              </a:rPr>
              <a:t> maternal </a:t>
            </a:r>
            <a:r>
              <a:rPr lang="en-US" dirty="0" err="1" smtClean="0">
                <a:latin typeface="Calibri" charset="0"/>
              </a:rPr>
              <a:t>ve</a:t>
            </a:r>
            <a:r>
              <a:rPr lang="en-US" dirty="0" smtClean="0">
                <a:latin typeface="Calibri" charset="0"/>
              </a:rPr>
              <a:t> perinatal </a:t>
            </a:r>
            <a:r>
              <a:rPr lang="en-US" dirty="0" err="1" smtClean="0">
                <a:latin typeface="Calibri" charset="0"/>
              </a:rPr>
              <a:t>sorunlara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yol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açmakta</a:t>
            </a:r>
            <a:r>
              <a:rPr lang="en-US" dirty="0" smtClean="0">
                <a:latin typeface="Calibri" charset="0"/>
              </a:rPr>
              <a:t>.  </a:t>
            </a:r>
          </a:p>
          <a:p>
            <a:pPr marL="0" indent="0" algn="r">
              <a:buNone/>
            </a:pPr>
            <a:r>
              <a:rPr lang="en-US" sz="1800" dirty="0" smtClean="0">
                <a:latin typeface="Calibri" charset="0"/>
              </a:rPr>
              <a:t>Van </a:t>
            </a:r>
            <a:r>
              <a:rPr lang="en-US" sz="1800" dirty="0" err="1">
                <a:latin typeface="Calibri" charset="0"/>
              </a:rPr>
              <a:t>Dillen</a:t>
            </a:r>
            <a:r>
              <a:rPr lang="en-US" sz="1800" dirty="0">
                <a:latin typeface="Calibri" charset="0"/>
              </a:rPr>
              <a:t> J,  </a:t>
            </a:r>
            <a:r>
              <a:rPr lang="en-US" sz="1800" dirty="0" smtClean="0">
                <a:latin typeface="Calibri" charset="0"/>
              </a:rPr>
              <a:t>BJOG 2010 </a:t>
            </a:r>
            <a:endParaRPr lang="en-US" sz="1800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 </a:t>
            </a: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27" y="1417638"/>
            <a:ext cx="4294690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</a:t>
            </a:r>
            <a:r>
              <a:rPr lang="en-US" dirty="0" smtClean="0">
                <a:latin typeface="Calibri" charset="0"/>
              </a:rPr>
              <a:t>aternal </a:t>
            </a:r>
            <a:r>
              <a:rPr lang="en-US" dirty="0" err="1" smtClean="0">
                <a:latin typeface="Calibri" charset="0"/>
              </a:rPr>
              <a:t>mortalitenin</a:t>
            </a:r>
            <a:r>
              <a:rPr lang="en-US" dirty="0" smtClean="0">
                <a:latin typeface="Calibri" charset="0"/>
              </a:rPr>
              <a:t> %16’sı.</a:t>
            </a:r>
          </a:p>
          <a:p>
            <a:pPr marL="0" indent="0" algn="r">
              <a:buNone/>
            </a:pPr>
            <a:r>
              <a:rPr lang="en-US" sz="1800" dirty="0" smtClean="0">
                <a:latin typeface="Calibri" charset="0"/>
              </a:rPr>
              <a:t>Khan, Lancet 2006</a:t>
            </a:r>
            <a:endParaRPr lang="en-US" sz="1800" dirty="0">
              <a:latin typeface="Calibri" charset="0"/>
            </a:endParaRPr>
          </a:p>
          <a:p>
            <a:pPr marL="0" indent="0">
              <a:buNone/>
            </a:pPr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Calibri" charset="0"/>
              </a:rPr>
              <a:t>Gebelikte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hipertansiyon</a:t>
            </a:r>
            <a:endParaRPr lang="en-US" dirty="0">
              <a:latin typeface="Calibri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20" r="-17720"/>
          <a:stretch>
            <a:fillRect/>
          </a:stretch>
        </p:blipFill>
        <p:spPr bwMode="auto">
          <a:xfrm>
            <a:off x="609600" y="2474324"/>
            <a:ext cx="8229600" cy="38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53" r="-17953"/>
          <a:stretch>
            <a:fillRect/>
          </a:stretch>
        </p:blipFill>
        <p:spPr bwMode="auto">
          <a:xfrm>
            <a:off x="2399570" y="2329925"/>
            <a:ext cx="6744430" cy="406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Calibri" charset="0"/>
              </a:rPr>
              <a:t>Gebelikte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Hipertansiyon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ACOG 2013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497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29600"/>
              </a:tblGrid>
              <a:tr h="1260151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Gestasyonel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Hipertansiyon</a:t>
                      </a:r>
                      <a:endParaRPr lang="en-US" sz="24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             </a:t>
                      </a:r>
                      <a:r>
                        <a:rPr lang="en-US" sz="2400" b="0" dirty="0" err="1" smtClean="0"/>
                        <a:t>Ağır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bulgular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yok</a:t>
                      </a:r>
                      <a:endParaRPr lang="en-US" sz="2400" b="0" dirty="0" smtClean="0"/>
                    </a:p>
                    <a:p>
                      <a:r>
                        <a:rPr lang="en-US" sz="2400" b="0" dirty="0" smtClean="0"/>
                        <a:t>             </a:t>
                      </a:r>
                      <a:r>
                        <a:rPr lang="en-US" sz="2400" b="0" dirty="0" err="1" smtClean="0"/>
                        <a:t>Ağır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bulgular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var</a:t>
                      </a:r>
                      <a:endParaRPr lang="en-US" sz="2400" b="0" dirty="0"/>
                    </a:p>
                  </a:txBody>
                  <a:tcPr marT="45713" marB="45713"/>
                </a:tc>
              </a:tr>
              <a:tr h="1260151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Preeklampsi</a:t>
                      </a:r>
                      <a:endParaRPr lang="en-US" sz="24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              </a:t>
                      </a:r>
                      <a:r>
                        <a:rPr lang="en-US" sz="2400" dirty="0" err="1" smtClean="0"/>
                        <a:t>Ağır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bulgular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yok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              </a:t>
                      </a:r>
                      <a:r>
                        <a:rPr lang="en-US" sz="2400" dirty="0" err="1" smtClean="0"/>
                        <a:t>Ağır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bulgular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var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13" marB="45713"/>
                </a:tc>
              </a:tr>
              <a:tr h="1260151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Süperempoze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preeklampsi</a:t>
                      </a:r>
                      <a:endParaRPr lang="en-US" sz="24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               </a:t>
                      </a:r>
                      <a:r>
                        <a:rPr lang="en-US" sz="2400" dirty="0" err="1" smtClean="0"/>
                        <a:t>Ağır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bulgular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yok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               </a:t>
                      </a:r>
                      <a:r>
                        <a:rPr lang="en-US" sz="2400" dirty="0" err="1" smtClean="0"/>
                        <a:t>Ağır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bulgular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var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13" marB="45713"/>
                </a:tc>
              </a:tr>
              <a:tr h="484673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Kronik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hipertansiyon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3" marB="45713"/>
                </a:tc>
              </a:tr>
              <a:tr h="48467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Postpartum </a:t>
                      </a:r>
                      <a:r>
                        <a:rPr lang="en-US" sz="2400" b="1" dirty="0" err="1" smtClean="0"/>
                        <a:t>Hipertansiyon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6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0584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ISSHP</a:t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220788" y="874713"/>
            <a:ext cx="6910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International Society for the Study of Hypertension in Pregnancy 2014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158961"/>
              </p:ext>
            </p:extLst>
          </p:nvPr>
        </p:nvGraphicFramePr>
        <p:xfrm>
          <a:off x="588963" y="2343148"/>
          <a:ext cx="8229600" cy="35127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29600"/>
              </a:tblGrid>
              <a:tr h="8616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/>
                        <a:t>Kronik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hipertansiyon</a:t>
                      </a:r>
                      <a:endParaRPr lang="en-US" sz="2800" b="0" dirty="0"/>
                    </a:p>
                  </a:txBody>
                  <a:tcPr marT="45706" marB="45706"/>
                </a:tc>
              </a:tr>
              <a:tr h="861635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Gestasyonel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Hipertansiyon</a:t>
                      </a:r>
                      <a:r>
                        <a:rPr lang="en-US" sz="2800" b="0" dirty="0" smtClean="0"/>
                        <a:t> </a:t>
                      </a:r>
                      <a:endParaRPr lang="en-US" sz="2800" b="0" dirty="0"/>
                    </a:p>
                  </a:txBody>
                  <a:tcPr marT="45706" marB="45706"/>
                </a:tc>
              </a:tr>
              <a:tr h="8616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/>
                        <a:t>Preeklampsi-Süperempoze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preeklampsi</a:t>
                      </a:r>
                      <a:r>
                        <a:rPr lang="en-US" sz="2800" dirty="0" smtClean="0"/>
                        <a:t>   </a:t>
                      </a:r>
                    </a:p>
                  </a:txBody>
                  <a:tcPr marT="45706" marB="45706"/>
                </a:tc>
              </a:tr>
              <a:tr h="927845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Beyaz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önlük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hipertansiyonu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5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 smtClean="0">
                <a:latin typeface="Calibri" charset="0"/>
              </a:rPr>
              <a:t> </a:t>
            </a:r>
            <a:endParaRPr lang="en-US" sz="2800" dirty="0">
              <a:latin typeface="Calibri" charset="0"/>
            </a:endParaRPr>
          </a:p>
          <a:p>
            <a:pPr eaLnBrk="1" hangingPunct="1">
              <a:defRPr/>
            </a:pPr>
            <a:endParaRPr lang="en-US" dirty="0">
              <a:latin typeface="Calibri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657560"/>
              </p:ext>
            </p:extLst>
          </p:nvPr>
        </p:nvGraphicFramePr>
        <p:xfrm>
          <a:off x="457200" y="274638"/>
          <a:ext cx="8229600" cy="58515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14800"/>
                <a:gridCol w="4114800"/>
              </a:tblGrid>
              <a:tr h="12381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Preeklampsiye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çevirme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oranları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38148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Kronik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hipertansiyon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%22-25</a:t>
                      </a:r>
                      <a:endParaRPr lang="en-US" sz="3600" dirty="0"/>
                    </a:p>
                  </a:txBody>
                  <a:tcPr/>
                </a:tc>
              </a:tr>
              <a:tr h="1238148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Gestasyonel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Hipertansiyon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%25</a:t>
                      </a:r>
                      <a:endParaRPr lang="en-US" sz="3600" dirty="0"/>
                    </a:p>
                  </a:txBody>
                  <a:tcPr/>
                </a:tc>
              </a:tr>
              <a:tr h="213708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Beyaz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önlük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hipertansiyonu</a:t>
                      </a:r>
                      <a:r>
                        <a:rPr lang="en-US" sz="3600" baseline="0" dirty="0" smtClean="0"/>
                        <a:t> (</a:t>
                      </a:r>
                      <a:r>
                        <a:rPr lang="en-US" sz="3600" baseline="0" dirty="0" err="1" smtClean="0"/>
                        <a:t>Gestasyonel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ht</a:t>
                      </a:r>
                      <a:r>
                        <a:rPr lang="en-US" sz="3600" baseline="0" dirty="0" smtClean="0"/>
                        <a:t> %50)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%8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2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ACOG 2013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035782"/>
              </p:ext>
            </p:extLst>
          </p:nvPr>
        </p:nvGraphicFramePr>
        <p:xfrm>
          <a:off x="407718" y="1417639"/>
          <a:ext cx="8229600" cy="508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4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13560</TotalTime>
  <Words>1149</Words>
  <Application>Microsoft Office PowerPoint</Application>
  <PresentationFormat>On-screen Show (4:3)</PresentationFormat>
  <Paragraphs>208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Zapf Dingbats</vt:lpstr>
      <vt:lpstr>Office Theme</vt:lpstr>
      <vt:lpstr>Preeklampsi Yönetimi</vt:lpstr>
      <vt:lpstr>Gebelikte Hipertansiyon</vt:lpstr>
      <vt:lpstr>Uzun Dönem Koplikasyonlar</vt:lpstr>
      <vt:lpstr>Gebelikte hipertansiyon</vt:lpstr>
      <vt:lpstr>Gebelikte hipertansiyon</vt:lpstr>
      <vt:lpstr>Gebelikte Hipertansiyon ACOG 2013</vt:lpstr>
      <vt:lpstr>ISSHP </vt:lpstr>
      <vt:lpstr>PowerPoint Presentation</vt:lpstr>
      <vt:lpstr>ACOG 2013</vt:lpstr>
      <vt:lpstr>Ağır bulgular içeren preeklampsi (en az 1 tane) ACOG 2013</vt:lpstr>
      <vt:lpstr>International Society for the Study of Hypertension in Pregnancy  2014</vt:lpstr>
      <vt:lpstr>Gebelikte hipertansiyon</vt:lpstr>
      <vt:lpstr>Hipertansiyon tedavisi</vt:lpstr>
      <vt:lpstr>Hipertansiyon tedavisi</vt:lpstr>
      <vt:lpstr>Ağır Hipertansiyon Tedavisi</vt:lpstr>
      <vt:lpstr>Nifedipin</vt:lpstr>
      <vt:lpstr>Hidralazin</vt:lpstr>
      <vt:lpstr>Labetolol</vt:lpstr>
      <vt:lpstr>Dirençli Hipertansiyon</vt:lpstr>
      <vt:lpstr>Hafif-Orta Hipertansiyon Tedavisi</vt:lpstr>
      <vt:lpstr>PowerPoint Presentation</vt:lpstr>
      <vt:lpstr>PowerPoint Presentation</vt:lpstr>
      <vt:lpstr>PowerPoint Presentation</vt:lpstr>
      <vt:lpstr>PowerPoint Presentation</vt:lpstr>
      <vt:lpstr>Eklampsi Profilaksisi</vt:lpstr>
      <vt:lpstr>Magnezyum Sülfat Magpie Çalışması</vt:lpstr>
      <vt:lpstr>Eklampsi profilaksisi Magnezyum Sülfat</vt:lpstr>
      <vt:lpstr>Maternal uyarıcı bulgular</vt:lpstr>
      <vt:lpstr>Nöroaksiyel anestezi</vt:lpstr>
      <vt:lpstr>Doğum</vt:lpstr>
      <vt:lpstr>Postpartum hipertansiyon</vt:lpstr>
      <vt:lpstr>Postpartum HT ACOG 2013</vt:lpstr>
      <vt:lpstr>Kardiyovasküler hastalık riski ACOG 2013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DNP</cp:lastModifiedBy>
  <cp:revision>480</cp:revision>
  <dcterms:created xsi:type="dcterms:W3CDTF">2010-04-12T23:12:02Z</dcterms:created>
  <dcterms:modified xsi:type="dcterms:W3CDTF">2018-05-12T10:48:51Z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