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5"/>
  </p:notesMasterIdLst>
  <p:sldIdLst>
    <p:sldId id="270" r:id="rId2"/>
    <p:sldId id="271" r:id="rId3"/>
    <p:sldId id="272" r:id="rId4"/>
    <p:sldId id="273" r:id="rId5"/>
    <p:sldId id="274" r:id="rId6"/>
    <p:sldId id="275" r:id="rId7"/>
    <p:sldId id="302" r:id="rId8"/>
    <p:sldId id="283" r:id="rId9"/>
    <p:sldId id="285" r:id="rId10"/>
    <p:sldId id="276" r:id="rId11"/>
    <p:sldId id="277" r:id="rId12"/>
    <p:sldId id="279" r:id="rId13"/>
    <p:sldId id="289" r:id="rId14"/>
    <p:sldId id="287" r:id="rId15"/>
    <p:sldId id="288" r:id="rId16"/>
    <p:sldId id="290" r:id="rId17"/>
    <p:sldId id="291" r:id="rId18"/>
    <p:sldId id="303" r:id="rId19"/>
    <p:sldId id="296" r:id="rId20"/>
    <p:sldId id="295" r:id="rId21"/>
    <p:sldId id="305" r:id="rId22"/>
    <p:sldId id="298" r:id="rId23"/>
    <p:sldId id="299" r:id="rId24"/>
    <p:sldId id="306" r:id="rId25"/>
    <p:sldId id="307" r:id="rId26"/>
    <p:sldId id="301" r:id="rId27"/>
    <p:sldId id="304" r:id="rId28"/>
    <p:sldId id="281" r:id="rId29"/>
    <p:sldId id="280" r:id="rId30"/>
    <p:sldId id="300" r:id="rId31"/>
    <p:sldId id="259" r:id="rId32"/>
    <p:sldId id="260" r:id="rId33"/>
    <p:sldId id="261" r:id="rId3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5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3F4301-B1D6-473F-99BB-634F984C9EB3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380B4AB8-DE89-4944-BB0E-447894FD4985}">
      <dgm:prSet phldrT="[Metin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tr-TR" sz="3200" dirty="0" smtClean="0"/>
            <a:t>SIK GÖRÜLEN BİR PROBLEM</a:t>
          </a:r>
          <a:endParaRPr lang="tr-TR" sz="3200" dirty="0"/>
        </a:p>
      </dgm:t>
    </dgm:pt>
    <dgm:pt modelId="{CC92FB49-5AAB-48E7-BF74-082D3E7258EA}" type="parTrans" cxnId="{0269F9CD-E24E-432E-BDDC-C258D087488A}">
      <dgm:prSet/>
      <dgm:spPr/>
      <dgm:t>
        <a:bodyPr/>
        <a:lstStyle/>
        <a:p>
          <a:endParaRPr lang="tr-TR"/>
        </a:p>
      </dgm:t>
    </dgm:pt>
    <dgm:pt modelId="{4C5F6025-E569-4551-9D95-B1EF8CC3079B}" type="sibTrans" cxnId="{0269F9CD-E24E-432E-BDDC-C258D087488A}">
      <dgm:prSet/>
      <dgm:spPr/>
      <dgm:t>
        <a:bodyPr/>
        <a:lstStyle/>
        <a:p>
          <a:endParaRPr lang="tr-TR"/>
        </a:p>
      </dgm:t>
    </dgm:pt>
    <dgm:pt modelId="{CB74CC87-E976-40C1-9D53-3420250BE4E2}">
      <dgm:prSet phldrT="[Metin]" custT="1"/>
      <dgm:spPr>
        <a:solidFill>
          <a:schemeClr val="bg2"/>
        </a:solidFill>
      </dgm:spPr>
      <dgm:t>
        <a:bodyPr/>
        <a:lstStyle/>
        <a:p>
          <a:r>
            <a:rPr lang="tr-TR" sz="1400" dirty="0" smtClean="0"/>
            <a:t>TANISINI BAZEN EKSİK BAZEN FAZLA KOYDUĞUMUZ</a:t>
          </a:r>
          <a:endParaRPr lang="tr-TR" sz="1400" dirty="0"/>
        </a:p>
      </dgm:t>
    </dgm:pt>
    <dgm:pt modelId="{0378963A-BCF0-43A5-8E3E-42B73DF32B23}" type="parTrans" cxnId="{9B2C842E-E4AE-4C97-BEF3-5CE1FD061571}">
      <dgm:prSet/>
      <dgm:spPr/>
      <dgm:t>
        <a:bodyPr/>
        <a:lstStyle/>
        <a:p>
          <a:endParaRPr lang="tr-TR"/>
        </a:p>
      </dgm:t>
    </dgm:pt>
    <dgm:pt modelId="{B3C228AD-5D7C-4ED8-8D2A-116E199DF573}" type="sibTrans" cxnId="{9B2C842E-E4AE-4C97-BEF3-5CE1FD061571}">
      <dgm:prSet/>
      <dgm:spPr/>
      <dgm:t>
        <a:bodyPr/>
        <a:lstStyle/>
        <a:p>
          <a:endParaRPr lang="tr-TR"/>
        </a:p>
      </dgm:t>
    </dgm:pt>
    <dgm:pt modelId="{35C4BFEE-F049-45BB-AF23-DDC5F42EB1C8}" type="pres">
      <dgm:prSet presAssocID="{323F4301-B1D6-473F-99BB-634F984C9EB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1EFBE68-6CA8-44AE-8256-0C3F8F036AD6}" type="pres">
      <dgm:prSet presAssocID="{380B4AB8-DE89-4944-BB0E-447894FD4985}" presName="gear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BE42D0B-EC49-4A2C-9EC5-E3BADD8FE982}" type="pres">
      <dgm:prSet presAssocID="{380B4AB8-DE89-4944-BB0E-447894FD4985}" presName="gear1srcNode" presStyleLbl="node1" presStyleIdx="0" presStyleCnt="2"/>
      <dgm:spPr/>
      <dgm:t>
        <a:bodyPr/>
        <a:lstStyle/>
        <a:p>
          <a:endParaRPr lang="tr-TR"/>
        </a:p>
      </dgm:t>
    </dgm:pt>
    <dgm:pt modelId="{EF9B3C6A-318D-4665-A661-CECF12CFCFCD}" type="pres">
      <dgm:prSet presAssocID="{380B4AB8-DE89-4944-BB0E-447894FD4985}" presName="gear1dstNode" presStyleLbl="node1" presStyleIdx="0" presStyleCnt="2"/>
      <dgm:spPr/>
      <dgm:t>
        <a:bodyPr/>
        <a:lstStyle/>
        <a:p>
          <a:endParaRPr lang="tr-TR"/>
        </a:p>
      </dgm:t>
    </dgm:pt>
    <dgm:pt modelId="{6972F15B-3959-4BE0-BF2A-CC97BE3F0B33}" type="pres">
      <dgm:prSet presAssocID="{CB74CC87-E976-40C1-9D53-3420250BE4E2}" presName="gear2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8E48BD-3C2A-46CE-BC25-15B059D425B6}" type="pres">
      <dgm:prSet presAssocID="{CB74CC87-E976-40C1-9D53-3420250BE4E2}" presName="gear2srcNode" presStyleLbl="node1" presStyleIdx="1" presStyleCnt="2"/>
      <dgm:spPr/>
      <dgm:t>
        <a:bodyPr/>
        <a:lstStyle/>
        <a:p>
          <a:endParaRPr lang="tr-TR"/>
        </a:p>
      </dgm:t>
    </dgm:pt>
    <dgm:pt modelId="{F345AB86-F814-4107-96DD-944D397D93C1}" type="pres">
      <dgm:prSet presAssocID="{CB74CC87-E976-40C1-9D53-3420250BE4E2}" presName="gear2dstNode" presStyleLbl="node1" presStyleIdx="1" presStyleCnt="2"/>
      <dgm:spPr/>
      <dgm:t>
        <a:bodyPr/>
        <a:lstStyle/>
        <a:p>
          <a:endParaRPr lang="tr-TR"/>
        </a:p>
      </dgm:t>
    </dgm:pt>
    <dgm:pt modelId="{09C84C3E-CA0B-4CF2-A8DF-88AAFAB679C4}" type="pres">
      <dgm:prSet presAssocID="{4C5F6025-E569-4551-9D95-B1EF8CC3079B}" presName="connector1" presStyleLbl="sibTrans2D1" presStyleIdx="0" presStyleCnt="2"/>
      <dgm:spPr/>
      <dgm:t>
        <a:bodyPr/>
        <a:lstStyle/>
        <a:p>
          <a:endParaRPr lang="tr-TR"/>
        </a:p>
      </dgm:t>
    </dgm:pt>
    <dgm:pt modelId="{496FF1E9-C14B-42AB-AA88-E1E360C9CB5F}" type="pres">
      <dgm:prSet presAssocID="{B3C228AD-5D7C-4ED8-8D2A-116E199DF573}" presName="connector2" presStyleLbl="sibTrans2D1" presStyleIdx="1" presStyleCnt="2"/>
      <dgm:spPr/>
      <dgm:t>
        <a:bodyPr/>
        <a:lstStyle/>
        <a:p>
          <a:endParaRPr lang="tr-TR"/>
        </a:p>
      </dgm:t>
    </dgm:pt>
  </dgm:ptLst>
  <dgm:cxnLst>
    <dgm:cxn modelId="{66BD3A6E-CC25-4F7A-A0AE-CCB43BDC41FB}" type="presOf" srcId="{380B4AB8-DE89-4944-BB0E-447894FD4985}" destId="{51EFBE68-6CA8-44AE-8256-0C3F8F036AD6}" srcOrd="0" destOrd="0" presId="urn:microsoft.com/office/officeart/2005/8/layout/gear1"/>
    <dgm:cxn modelId="{8F2BBF32-4301-46A6-849D-22F3C5EE9F0F}" type="presOf" srcId="{CB74CC87-E976-40C1-9D53-3420250BE4E2}" destId="{F345AB86-F814-4107-96DD-944D397D93C1}" srcOrd="2" destOrd="0" presId="urn:microsoft.com/office/officeart/2005/8/layout/gear1"/>
    <dgm:cxn modelId="{2068F509-AC7A-408B-B91D-F752348DA5E6}" type="presOf" srcId="{4C5F6025-E569-4551-9D95-B1EF8CC3079B}" destId="{09C84C3E-CA0B-4CF2-A8DF-88AAFAB679C4}" srcOrd="0" destOrd="0" presId="urn:microsoft.com/office/officeart/2005/8/layout/gear1"/>
    <dgm:cxn modelId="{2F8D6979-68D9-4075-B46C-403B64086C25}" type="presOf" srcId="{323F4301-B1D6-473F-99BB-634F984C9EB3}" destId="{35C4BFEE-F049-45BB-AF23-DDC5F42EB1C8}" srcOrd="0" destOrd="0" presId="urn:microsoft.com/office/officeart/2005/8/layout/gear1"/>
    <dgm:cxn modelId="{0269F9CD-E24E-432E-BDDC-C258D087488A}" srcId="{323F4301-B1D6-473F-99BB-634F984C9EB3}" destId="{380B4AB8-DE89-4944-BB0E-447894FD4985}" srcOrd="0" destOrd="0" parTransId="{CC92FB49-5AAB-48E7-BF74-082D3E7258EA}" sibTransId="{4C5F6025-E569-4551-9D95-B1EF8CC3079B}"/>
    <dgm:cxn modelId="{723AD718-0B55-4E3F-876A-8631B32BF445}" type="presOf" srcId="{380B4AB8-DE89-4944-BB0E-447894FD4985}" destId="{2BE42D0B-EC49-4A2C-9EC5-E3BADD8FE982}" srcOrd="1" destOrd="0" presId="urn:microsoft.com/office/officeart/2005/8/layout/gear1"/>
    <dgm:cxn modelId="{B45E3D0B-0085-4078-A8B7-F571809B8A77}" type="presOf" srcId="{380B4AB8-DE89-4944-BB0E-447894FD4985}" destId="{EF9B3C6A-318D-4665-A661-CECF12CFCFCD}" srcOrd="2" destOrd="0" presId="urn:microsoft.com/office/officeart/2005/8/layout/gear1"/>
    <dgm:cxn modelId="{131D5E22-0E24-4932-B75B-4A98A5D0999B}" type="presOf" srcId="{CB74CC87-E976-40C1-9D53-3420250BE4E2}" destId="{6972F15B-3959-4BE0-BF2A-CC97BE3F0B33}" srcOrd="0" destOrd="0" presId="urn:microsoft.com/office/officeart/2005/8/layout/gear1"/>
    <dgm:cxn modelId="{9B2C842E-E4AE-4C97-BEF3-5CE1FD061571}" srcId="{323F4301-B1D6-473F-99BB-634F984C9EB3}" destId="{CB74CC87-E976-40C1-9D53-3420250BE4E2}" srcOrd="1" destOrd="0" parTransId="{0378963A-BCF0-43A5-8E3E-42B73DF32B23}" sibTransId="{B3C228AD-5D7C-4ED8-8D2A-116E199DF573}"/>
    <dgm:cxn modelId="{8E3701D9-7957-4BB9-B8B2-0656964BBA9E}" type="presOf" srcId="{B3C228AD-5D7C-4ED8-8D2A-116E199DF573}" destId="{496FF1E9-C14B-42AB-AA88-E1E360C9CB5F}" srcOrd="0" destOrd="0" presId="urn:microsoft.com/office/officeart/2005/8/layout/gear1"/>
    <dgm:cxn modelId="{F6A75D3B-AED2-4FA4-98FA-19BC4D847AE2}" type="presOf" srcId="{CB74CC87-E976-40C1-9D53-3420250BE4E2}" destId="{7F8E48BD-3C2A-46CE-BC25-15B059D425B6}" srcOrd="1" destOrd="0" presId="urn:microsoft.com/office/officeart/2005/8/layout/gear1"/>
    <dgm:cxn modelId="{F60DBDD1-5619-4087-BCAA-4537E70AAAFD}" type="presParOf" srcId="{35C4BFEE-F049-45BB-AF23-DDC5F42EB1C8}" destId="{51EFBE68-6CA8-44AE-8256-0C3F8F036AD6}" srcOrd="0" destOrd="0" presId="urn:microsoft.com/office/officeart/2005/8/layout/gear1"/>
    <dgm:cxn modelId="{1146A8E4-25D0-4F67-9FD2-1A501FF11D9E}" type="presParOf" srcId="{35C4BFEE-F049-45BB-AF23-DDC5F42EB1C8}" destId="{2BE42D0B-EC49-4A2C-9EC5-E3BADD8FE982}" srcOrd="1" destOrd="0" presId="urn:microsoft.com/office/officeart/2005/8/layout/gear1"/>
    <dgm:cxn modelId="{A09C46D2-677E-4E9C-8EFD-8ECA0A1B82D1}" type="presParOf" srcId="{35C4BFEE-F049-45BB-AF23-DDC5F42EB1C8}" destId="{EF9B3C6A-318D-4665-A661-CECF12CFCFCD}" srcOrd="2" destOrd="0" presId="urn:microsoft.com/office/officeart/2005/8/layout/gear1"/>
    <dgm:cxn modelId="{B81FF0D2-C65A-47F2-9E44-9FB49C7188D3}" type="presParOf" srcId="{35C4BFEE-F049-45BB-AF23-DDC5F42EB1C8}" destId="{6972F15B-3959-4BE0-BF2A-CC97BE3F0B33}" srcOrd="3" destOrd="0" presId="urn:microsoft.com/office/officeart/2005/8/layout/gear1"/>
    <dgm:cxn modelId="{0B9B1A30-ADC8-4B9E-BB2B-F2007C92789F}" type="presParOf" srcId="{35C4BFEE-F049-45BB-AF23-DDC5F42EB1C8}" destId="{7F8E48BD-3C2A-46CE-BC25-15B059D425B6}" srcOrd="4" destOrd="0" presId="urn:microsoft.com/office/officeart/2005/8/layout/gear1"/>
    <dgm:cxn modelId="{823C615B-DB89-4A0E-B489-4FAFD1896CF7}" type="presParOf" srcId="{35C4BFEE-F049-45BB-AF23-DDC5F42EB1C8}" destId="{F345AB86-F814-4107-96DD-944D397D93C1}" srcOrd="5" destOrd="0" presId="urn:microsoft.com/office/officeart/2005/8/layout/gear1"/>
    <dgm:cxn modelId="{D95A73FD-2D44-4EF4-80C6-EEEDA432C6CA}" type="presParOf" srcId="{35C4BFEE-F049-45BB-AF23-DDC5F42EB1C8}" destId="{09C84C3E-CA0B-4CF2-A8DF-88AAFAB679C4}" srcOrd="6" destOrd="0" presId="urn:microsoft.com/office/officeart/2005/8/layout/gear1"/>
    <dgm:cxn modelId="{5E3AFE44-5667-4FAA-A70C-B073273B1CA6}" type="presParOf" srcId="{35C4BFEE-F049-45BB-AF23-DDC5F42EB1C8}" destId="{496FF1E9-C14B-42AB-AA88-E1E360C9CB5F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D96C00-4E9C-4C66-BE85-323AD2A5A516}" type="doc">
      <dgm:prSet loTypeId="urn:microsoft.com/office/officeart/2005/8/layout/default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6C842E1-84CB-45BA-8695-1D581A9BE325}">
      <dgm:prSet phldrT="[Metin]"/>
      <dgm:spPr>
        <a:solidFill>
          <a:schemeClr val="bg2"/>
        </a:solidFill>
      </dgm:spPr>
      <dgm:t>
        <a:bodyPr/>
        <a:lstStyle/>
        <a:p>
          <a:r>
            <a:rPr lang="tr-TR" dirty="0" smtClean="0"/>
            <a:t>hasta</a:t>
          </a:r>
          <a:endParaRPr lang="tr-TR" dirty="0"/>
        </a:p>
      </dgm:t>
    </dgm:pt>
    <dgm:pt modelId="{9D67DC38-AEEF-4C21-89B0-1EBACCDCA4A7}" type="parTrans" cxnId="{190DED5B-B994-48E0-8E0C-22A66FC7BD02}">
      <dgm:prSet/>
      <dgm:spPr/>
      <dgm:t>
        <a:bodyPr/>
        <a:lstStyle/>
        <a:p>
          <a:endParaRPr lang="tr-TR"/>
        </a:p>
      </dgm:t>
    </dgm:pt>
    <dgm:pt modelId="{4D05684E-925E-424F-AB5C-0196EDA93467}" type="sibTrans" cxnId="{190DED5B-B994-48E0-8E0C-22A66FC7BD02}">
      <dgm:prSet/>
      <dgm:spPr/>
      <dgm:t>
        <a:bodyPr/>
        <a:lstStyle/>
        <a:p>
          <a:endParaRPr lang="tr-TR"/>
        </a:p>
      </dgm:t>
    </dgm:pt>
    <dgm:pt modelId="{6BD408DB-9FA5-4D86-AC82-4A2ED8D22F1B}">
      <dgm:prSet phldrT="[Metin]"/>
      <dgm:spPr>
        <a:solidFill>
          <a:srgbClr val="002060"/>
        </a:solidFill>
      </dgm:spPr>
      <dgm:t>
        <a:bodyPr/>
        <a:lstStyle/>
        <a:p>
          <a:r>
            <a:rPr lang="tr-TR" dirty="0" smtClean="0"/>
            <a:t>hekim</a:t>
          </a:r>
          <a:endParaRPr lang="tr-TR" dirty="0"/>
        </a:p>
      </dgm:t>
    </dgm:pt>
    <dgm:pt modelId="{F97AA4C9-1CDF-4A31-BCFE-996446C0417D}" type="parTrans" cxnId="{FDB3898D-E639-4993-8573-EBEF5A31EA66}">
      <dgm:prSet/>
      <dgm:spPr/>
      <dgm:t>
        <a:bodyPr/>
        <a:lstStyle/>
        <a:p>
          <a:endParaRPr lang="tr-TR"/>
        </a:p>
      </dgm:t>
    </dgm:pt>
    <dgm:pt modelId="{5EE6404F-919B-474E-9856-1E769A705004}" type="sibTrans" cxnId="{FDB3898D-E639-4993-8573-EBEF5A31EA66}">
      <dgm:prSet/>
      <dgm:spPr/>
      <dgm:t>
        <a:bodyPr/>
        <a:lstStyle/>
        <a:p>
          <a:endParaRPr lang="tr-TR"/>
        </a:p>
      </dgm:t>
    </dgm:pt>
    <dgm:pt modelId="{0F55596C-0D6B-4FCE-B1CE-F5B9BA1330D2}">
      <dgm:prSet phldrT="[Metin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tr-TR" dirty="0" smtClean="0"/>
            <a:t>tanı</a:t>
          </a:r>
          <a:endParaRPr lang="tr-TR" dirty="0"/>
        </a:p>
      </dgm:t>
    </dgm:pt>
    <dgm:pt modelId="{A63851FF-0969-4DC3-AD29-E9094AAB6DCA}" type="parTrans" cxnId="{09618FC5-68AE-45BB-B676-8A0024F3A0AB}">
      <dgm:prSet/>
      <dgm:spPr/>
      <dgm:t>
        <a:bodyPr/>
        <a:lstStyle/>
        <a:p>
          <a:endParaRPr lang="tr-TR"/>
        </a:p>
      </dgm:t>
    </dgm:pt>
    <dgm:pt modelId="{E72C5208-7C2B-4900-B0D7-DD11FAC940A6}" type="sibTrans" cxnId="{09618FC5-68AE-45BB-B676-8A0024F3A0AB}">
      <dgm:prSet/>
      <dgm:spPr/>
      <dgm:t>
        <a:bodyPr/>
        <a:lstStyle/>
        <a:p>
          <a:endParaRPr lang="tr-TR"/>
        </a:p>
      </dgm:t>
    </dgm:pt>
    <dgm:pt modelId="{69F2F4F5-C446-4D2B-BB8D-9667C0241883}" type="pres">
      <dgm:prSet presAssocID="{BBD96C00-4E9C-4C66-BE85-323AD2A5A51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CF00A64-8DDD-46FF-9DE2-498AAC45BE8B}" type="pres">
      <dgm:prSet presAssocID="{46C842E1-84CB-45BA-8695-1D581A9BE325}" presName="node" presStyleLbl="node1" presStyleIdx="0" presStyleCnt="3" custLinFactNeighborX="-410" custLinFactNeighborY="-211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3C040C9-1839-4DA8-8624-FD65AEBD599C}" type="pres">
      <dgm:prSet presAssocID="{4D05684E-925E-424F-AB5C-0196EDA93467}" presName="sibTrans" presStyleCnt="0"/>
      <dgm:spPr/>
    </dgm:pt>
    <dgm:pt modelId="{FE9576F1-E749-4A55-9799-964C81F16BB0}" type="pres">
      <dgm:prSet presAssocID="{6BD408DB-9FA5-4D86-AC82-4A2ED8D22F1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681F0D6-88AF-4BD8-892E-C7D96B427667}" type="pres">
      <dgm:prSet presAssocID="{5EE6404F-919B-474E-9856-1E769A705004}" presName="sibTrans" presStyleCnt="0"/>
      <dgm:spPr/>
    </dgm:pt>
    <dgm:pt modelId="{4C9E6E1F-C446-4B85-A23E-65D74773AE48}" type="pres">
      <dgm:prSet presAssocID="{0F55596C-0D6B-4FCE-B1CE-F5B9BA1330D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59638DD-8B4D-41FA-912A-2AB64F31E058}" type="presOf" srcId="{46C842E1-84CB-45BA-8695-1D581A9BE325}" destId="{3CF00A64-8DDD-46FF-9DE2-498AAC45BE8B}" srcOrd="0" destOrd="0" presId="urn:microsoft.com/office/officeart/2005/8/layout/default#3"/>
    <dgm:cxn modelId="{EF719E43-4613-4EE9-917F-3BBC42963FEB}" type="presOf" srcId="{0F55596C-0D6B-4FCE-B1CE-F5B9BA1330D2}" destId="{4C9E6E1F-C446-4B85-A23E-65D74773AE48}" srcOrd="0" destOrd="0" presId="urn:microsoft.com/office/officeart/2005/8/layout/default#3"/>
    <dgm:cxn modelId="{21093C70-5834-4093-B3E3-38D07D1591ED}" type="presOf" srcId="{6BD408DB-9FA5-4D86-AC82-4A2ED8D22F1B}" destId="{FE9576F1-E749-4A55-9799-964C81F16BB0}" srcOrd="0" destOrd="0" presId="urn:microsoft.com/office/officeart/2005/8/layout/default#3"/>
    <dgm:cxn modelId="{FDB3898D-E639-4993-8573-EBEF5A31EA66}" srcId="{BBD96C00-4E9C-4C66-BE85-323AD2A5A516}" destId="{6BD408DB-9FA5-4D86-AC82-4A2ED8D22F1B}" srcOrd="1" destOrd="0" parTransId="{F97AA4C9-1CDF-4A31-BCFE-996446C0417D}" sibTransId="{5EE6404F-919B-474E-9856-1E769A705004}"/>
    <dgm:cxn modelId="{190DED5B-B994-48E0-8E0C-22A66FC7BD02}" srcId="{BBD96C00-4E9C-4C66-BE85-323AD2A5A516}" destId="{46C842E1-84CB-45BA-8695-1D581A9BE325}" srcOrd="0" destOrd="0" parTransId="{9D67DC38-AEEF-4C21-89B0-1EBACCDCA4A7}" sibTransId="{4D05684E-925E-424F-AB5C-0196EDA93467}"/>
    <dgm:cxn modelId="{09618FC5-68AE-45BB-B676-8A0024F3A0AB}" srcId="{BBD96C00-4E9C-4C66-BE85-323AD2A5A516}" destId="{0F55596C-0D6B-4FCE-B1CE-F5B9BA1330D2}" srcOrd="2" destOrd="0" parTransId="{A63851FF-0969-4DC3-AD29-E9094AAB6DCA}" sibTransId="{E72C5208-7C2B-4900-B0D7-DD11FAC940A6}"/>
    <dgm:cxn modelId="{1A783391-271A-4744-A933-DF84D6485C24}" type="presOf" srcId="{BBD96C00-4E9C-4C66-BE85-323AD2A5A516}" destId="{69F2F4F5-C446-4D2B-BB8D-9667C0241883}" srcOrd="0" destOrd="0" presId="urn:microsoft.com/office/officeart/2005/8/layout/default#3"/>
    <dgm:cxn modelId="{58609AB0-4EDA-4F6E-B4E4-C374B2C9E32F}" type="presParOf" srcId="{69F2F4F5-C446-4D2B-BB8D-9667C0241883}" destId="{3CF00A64-8DDD-46FF-9DE2-498AAC45BE8B}" srcOrd="0" destOrd="0" presId="urn:microsoft.com/office/officeart/2005/8/layout/default#3"/>
    <dgm:cxn modelId="{09963AA9-DA74-4F22-AFBD-F944FB0D318F}" type="presParOf" srcId="{69F2F4F5-C446-4D2B-BB8D-9667C0241883}" destId="{63C040C9-1839-4DA8-8624-FD65AEBD599C}" srcOrd="1" destOrd="0" presId="urn:microsoft.com/office/officeart/2005/8/layout/default#3"/>
    <dgm:cxn modelId="{BB272E4C-38D0-43C9-B4ED-59B6C68FE4E7}" type="presParOf" srcId="{69F2F4F5-C446-4D2B-BB8D-9667C0241883}" destId="{FE9576F1-E749-4A55-9799-964C81F16BB0}" srcOrd="2" destOrd="0" presId="urn:microsoft.com/office/officeart/2005/8/layout/default#3"/>
    <dgm:cxn modelId="{F47F9288-D29A-4A7C-B0B9-F5A64E80D271}" type="presParOf" srcId="{69F2F4F5-C446-4D2B-BB8D-9667C0241883}" destId="{A681F0D6-88AF-4BD8-892E-C7D96B427667}" srcOrd="3" destOrd="0" presId="urn:microsoft.com/office/officeart/2005/8/layout/default#3"/>
    <dgm:cxn modelId="{72BA2E62-7CAB-4A18-BC92-CB7166180275}" type="presParOf" srcId="{69F2F4F5-C446-4D2B-BB8D-9667C0241883}" destId="{4C9E6E1F-C446-4B85-A23E-65D74773AE48}" srcOrd="4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3E5BC6-E571-4CE4-A45F-8D71013E2932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A224A3F9-3925-4B4A-A8F4-255312F85BCB}">
      <dgm:prSet/>
      <dgm:spPr>
        <a:solidFill>
          <a:schemeClr val="bg2"/>
        </a:solidFill>
      </dgm:spPr>
      <dgm:t>
        <a:bodyPr/>
        <a:lstStyle/>
        <a:p>
          <a:r>
            <a:rPr lang="tr-TR" dirty="0" smtClean="0">
              <a:latin typeface="Comic Sans MS" pitchFamily="66" charset="0"/>
            </a:rPr>
            <a:t>Öykü ile tanı konulan %77 olguda</a:t>
          </a:r>
        </a:p>
      </dgm:t>
    </dgm:pt>
    <dgm:pt modelId="{71C6F150-023D-41AD-9B1C-738808D344A2}" type="parTrans" cxnId="{29B1600B-4AC8-4891-9093-CEF5C0273F69}">
      <dgm:prSet/>
      <dgm:spPr/>
      <dgm:t>
        <a:bodyPr/>
        <a:lstStyle/>
        <a:p>
          <a:endParaRPr lang="tr-TR"/>
        </a:p>
      </dgm:t>
    </dgm:pt>
    <dgm:pt modelId="{7A7580FA-0FFD-4D9C-89ED-C33204C5B432}" type="sibTrans" cxnId="{29B1600B-4AC8-4891-9093-CEF5C0273F69}">
      <dgm:prSet/>
      <dgm:spPr>
        <a:solidFill>
          <a:srgbClr val="0070C0"/>
        </a:solidFill>
      </dgm:spPr>
      <dgm:t>
        <a:bodyPr/>
        <a:lstStyle/>
        <a:p>
          <a:endParaRPr lang="tr-TR"/>
        </a:p>
      </dgm:t>
    </dgm:pt>
    <dgm:pt modelId="{85B1B5AD-33C6-4542-8E9C-F65688B80376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tr-TR" dirty="0" smtClean="0">
              <a:latin typeface="Comic Sans MS" pitchFamily="66" charset="0"/>
            </a:rPr>
            <a:t>VVK olmadığı mikolojik verilerle kanıtlandı</a:t>
          </a:r>
          <a:endParaRPr lang="tr-TR" dirty="0"/>
        </a:p>
      </dgm:t>
    </dgm:pt>
    <dgm:pt modelId="{838B9D9C-C0E4-4632-8DDE-4ED932D7D826}" type="parTrans" cxnId="{B232933C-FA3A-41C9-8EE8-BF5B4B8C1D97}">
      <dgm:prSet/>
      <dgm:spPr/>
      <dgm:t>
        <a:bodyPr/>
        <a:lstStyle/>
        <a:p>
          <a:endParaRPr lang="tr-TR"/>
        </a:p>
      </dgm:t>
    </dgm:pt>
    <dgm:pt modelId="{6B19C949-0A4F-4087-B184-3FD84555D03D}" type="sibTrans" cxnId="{B232933C-FA3A-41C9-8EE8-BF5B4B8C1D97}">
      <dgm:prSet/>
      <dgm:spPr/>
      <dgm:t>
        <a:bodyPr/>
        <a:lstStyle/>
        <a:p>
          <a:endParaRPr lang="tr-TR"/>
        </a:p>
      </dgm:t>
    </dgm:pt>
    <dgm:pt modelId="{04444A08-DBA9-4248-8951-C5A4DFE2D1CA}" type="pres">
      <dgm:prSet presAssocID="{6F3E5BC6-E571-4CE4-A45F-8D71013E2932}" presName="Name0" presStyleCnt="0">
        <dgm:presLayoutVars>
          <dgm:dir/>
          <dgm:resizeHandles val="exact"/>
        </dgm:presLayoutVars>
      </dgm:prSet>
      <dgm:spPr/>
    </dgm:pt>
    <dgm:pt modelId="{039D77CB-8610-46AB-8EBE-E81895F195C4}" type="pres">
      <dgm:prSet presAssocID="{6F3E5BC6-E571-4CE4-A45F-8D71013E2932}" presName="vNodes" presStyleCnt="0"/>
      <dgm:spPr/>
    </dgm:pt>
    <dgm:pt modelId="{E19C4993-75AC-4039-858A-6EDE8182479E}" type="pres">
      <dgm:prSet presAssocID="{A224A3F9-3925-4B4A-A8F4-255312F85BC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DF7136A-0D5E-4718-B4A9-881CFA2B3138}" type="pres">
      <dgm:prSet presAssocID="{6F3E5BC6-E571-4CE4-A45F-8D71013E2932}" presName="sibTransLast" presStyleLbl="sibTrans2D1" presStyleIdx="0" presStyleCnt="1"/>
      <dgm:spPr/>
      <dgm:t>
        <a:bodyPr/>
        <a:lstStyle/>
        <a:p>
          <a:endParaRPr lang="tr-TR"/>
        </a:p>
      </dgm:t>
    </dgm:pt>
    <dgm:pt modelId="{49004EF1-A6C6-40E6-9234-7F921038C140}" type="pres">
      <dgm:prSet presAssocID="{6F3E5BC6-E571-4CE4-A45F-8D71013E2932}" presName="connectorText" presStyleLbl="sibTrans2D1" presStyleIdx="0" presStyleCnt="1"/>
      <dgm:spPr/>
      <dgm:t>
        <a:bodyPr/>
        <a:lstStyle/>
        <a:p>
          <a:endParaRPr lang="tr-TR"/>
        </a:p>
      </dgm:t>
    </dgm:pt>
    <dgm:pt modelId="{02F13764-540D-4D3F-8D0B-F279A5F60FDE}" type="pres">
      <dgm:prSet presAssocID="{6F3E5BC6-E571-4CE4-A45F-8D71013E2932}" presName="lastNode" presStyleLbl="node1" presStyleIdx="1" presStyleCnt="2" custScaleY="137219" custLinFactNeighborX="17125" custLinFactNeighborY="137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594E59E-E7CC-4A81-9ABB-A9A7760DE703}" type="presOf" srcId="{A224A3F9-3925-4B4A-A8F4-255312F85BCB}" destId="{E19C4993-75AC-4039-858A-6EDE8182479E}" srcOrd="0" destOrd="0" presId="urn:microsoft.com/office/officeart/2005/8/layout/equation2"/>
    <dgm:cxn modelId="{CE433FD3-9A28-4A87-9E60-BBE7FC5B3CAA}" type="presOf" srcId="{85B1B5AD-33C6-4542-8E9C-F65688B80376}" destId="{02F13764-540D-4D3F-8D0B-F279A5F60FDE}" srcOrd="0" destOrd="0" presId="urn:microsoft.com/office/officeart/2005/8/layout/equation2"/>
    <dgm:cxn modelId="{AAAE778A-8721-49EA-B8CB-D0A37BB6CD54}" type="presOf" srcId="{7A7580FA-0FFD-4D9C-89ED-C33204C5B432}" destId="{ADF7136A-0D5E-4718-B4A9-881CFA2B3138}" srcOrd="0" destOrd="0" presId="urn:microsoft.com/office/officeart/2005/8/layout/equation2"/>
    <dgm:cxn modelId="{B232933C-FA3A-41C9-8EE8-BF5B4B8C1D97}" srcId="{6F3E5BC6-E571-4CE4-A45F-8D71013E2932}" destId="{85B1B5AD-33C6-4542-8E9C-F65688B80376}" srcOrd="1" destOrd="0" parTransId="{838B9D9C-C0E4-4632-8DDE-4ED932D7D826}" sibTransId="{6B19C949-0A4F-4087-B184-3FD84555D03D}"/>
    <dgm:cxn modelId="{29B1600B-4AC8-4891-9093-CEF5C0273F69}" srcId="{6F3E5BC6-E571-4CE4-A45F-8D71013E2932}" destId="{A224A3F9-3925-4B4A-A8F4-255312F85BCB}" srcOrd="0" destOrd="0" parTransId="{71C6F150-023D-41AD-9B1C-738808D344A2}" sibTransId="{7A7580FA-0FFD-4D9C-89ED-C33204C5B432}"/>
    <dgm:cxn modelId="{48D18D5F-405E-475F-804A-8B5362DBF2AA}" type="presOf" srcId="{6F3E5BC6-E571-4CE4-A45F-8D71013E2932}" destId="{04444A08-DBA9-4248-8951-C5A4DFE2D1CA}" srcOrd="0" destOrd="0" presId="urn:microsoft.com/office/officeart/2005/8/layout/equation2"/>
    <dgm:cxn modelId="{2D7DAECC-9D5B-4DA2-8B6D-934C83C6A59F}" type="presOf" srcId="{7A7580FA-0FFD-4D9C-89ED-C33204C5B432}" destId="{49004EF1-A6C6-40E6-9234-7F921038C140}" srcOrd="1" destOrd="0" presId="urn:microsoft.com/office/officeart/2005/8/layout/equation2"/>
    <dgm:cxn modelId="{398C8D10-A74C-4334-BB1C-C2E9D7E67F1E}" type="presParOf" srcId="{04444A08-DBA9-4248-8951-C5A4DFE2D1CA}" destId="{039D77CB-8610-46AB-8EBE-E81895F195C4}" srcOrd="0" destOrd="0" presId="urn:microsoft.com/office/officeart/2005/8/layout/equation2"/>
    <dgm:cxn modelId="{58F4E4D7-BC12-40E6-932D-DEF337F735DE}" type="presParOf" srcId="{039D77CB-8610-46AB-8EBE-E81895F195C4}" destId="{E19C4993-75AC-4039-858A-6EDE8182479E}" srcOrd="0" destOrd="0" presId="urn:microsoft.com/office/officeart/2005/8/layout/equation2"/>
    <dgm:cxn modelId="{91ED7BE7-598D-4AE6-86AC-BC3F3944DA5B}" type="presParOf" srcId="{04444A08-DBA9-4248-8951-C5A4DFE2D1CA}" destId="{ADF7136A-0D5E-4718-B4A9-881CFA2B3138}" srcOrd="1" destOrd="0" presId="urn:microsoft.com/office/officeart/2005/8/layout/equation2"/>
    <dgm:cxn modelId="{234B16A3-F9CA-42D0-A6DC-68DD72F7A265}" type="presParOf" srcId="{ADF7136A-0D5E-4718-B4A9-881CFA2B3138}" destId="{49004EF1-A6C6-40E6-9234-7F921038C140}" srcOrd="0" destOrd="0" presId="urn:microsoft.com/office/officeart/2005/8/layout/equation2"/>
    <dgm:cxn modelId="{0A61F4D2-7E94-4F21-8267-87C0A87C068E}" type="presParOf" srcId="{04444A08-DBA9-4248-8951-C5A4DFE2D1CA}" destId="{02F13764-540D-4D3F-8D0B-F279A5F60FDE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12B0DC-B22A-42C8-8027-0A819F524F95}" type="doc">
      <dgm:prSet loTypeId="urn:microsoft.com/office/officeart/2005/8/layout/default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B3350D6-5791-4993-A296-11E9F91A4D4E}">
      <dgm:prSet phldrT="[Metin]"/>
      <dgm:spPr>
        <a:solidFill>
          <a:srgbClr val="8D438F"/>
        </a:solidFill>
      </dgm:spPr>
      <dgm:t>
        <a:bodyPr/>
        <a:lstStyle/>
        <a:p>
          <a:r>
            <a:rPr lang="tr-TR" dirty="0" smtClean="0"/>
            <a:t>Genetik faktörler</a:t>
          </a:r>
          <a:endParaRPr lang="tr-TR" dirty="0"/>
        </a:p>
      </dgm:t>
    </dgm:pt>
    <dgm:pt modelId="{E4FB97A4-3396-4517-A2D4-C1DCEA3091E9}" type="parTrans" cxnId="{7AFEF2D6-F440-49D8-A205-7BBCCB5BB6DC}">
      <dgm:prSet/>
      <dgm:spPr/>
      <dgm:t>
        <a:bodyPr/>
        <a:lstStyle/>
        <a:p>
          <a:endParaRPr lang="tr-TR"/>
        </a:p>
      </dgm:t>
    </dgm:pt>
    <dgm:pt modelId="{900330D1-1D6D-49AC-A2D2-DB5A3B74D77D}" type="sibTrans" cxnId="{7AFEF2D6-F440-49D8-A205-7BBCCB5BB6DC}">
      <dgm:prSet/>
      <dgm:spPr/>
      <dgm:t>
        <a:bodyPr/>
        <a:lstStyle/>
        <a:p>
          <a:endParaRPr lang="tr-TR"/>
        </a:p>
      </dgm:t>
    </dgm:pt>
    <dgm:pt modelId="{D149DF15-86B2-453C-A2DA-18B34625ECDD}">
      <dgm:prSet phldrT="[Metin]"/>
      <dgm:spPr>
        <a:solidFill>
          <a:srgbClr val="8D438F"/>
        </a:solidFill>
      </dgm:spPr>
      <dgm:t>
        <a:bodyPr/>
        <a:lstStyle/>
        <a:p>
          <a:r>
            <a:rPr lang="tr-TR" dirty="0" smtClean="0"/>
            <a:t>Kişisel faktörler</a:t>
          </a:r>
          <a:endParaRPr lang="tr-TR" dirty="0"/>
        </a:p>
      </dgm:t>
    </dgm:pt>
    <dgm:pt modelId="{868EA402-FD32-476F-9E49-9A9F1E02E4AF}" type="parTrans" cxnId="{34DFC751-68BF-46D0-A307-32C69F0D6EC2}">
      <dgm:prSet/>
      <dgm:spPr/>
      <dgm:t>
        <a:bodyPr/>
        <a:lstStyle/>
        <a:p>
          <a:endParaRPr lang="tr-TR"/>
        </a:p>
      </dgm:t>
    </dgm:pt>
    <dgm:pt modelId="{4D27924C-C881-4696-AF37-56D240C8E278}" type="sibTrans" cxnId="{34DFC751-68BF-46D0-A307-32C69F0D6EC2}">
      <dgm:prSet/>
      <dgm:spPr/>
      <dgm:t>
        <a:bodyPr/>
        <a:lstStyle/>
        <a:p>
          <a:endParaRPr lang="tr-TR"/>
        </a:p>
      </dgm:t>
    </dgm:pt>
    <dgm:pt modelId="{CE1CA41B-2861-492E-B6B2-06AE71FED091}">
      <dgm:prSet phldrT="[Metin]"/>
      <dgm:spPr>
        <a:solidFill>
          <a:srgbClr val="8D438F"/>
        </a:solidFill>
      </dgm:spPr>
      <dgm:t>
        <a:bodyPr/>
        <a:lstStyle/>
        <a:p>
          <a:r>
            <a:rPr lang="tr-TR" dirty="0" smtClean="0"/>
            <a:t>Davranışsal faktörler</a:t>
          </a:r>
          <a:endParaRPr lang="tr-TR" dirty="0"/>
        </a:p>
      </dgm:t>
    </dgm:pt>
    <dgm:pt modelId="{BE0BDB5B-414D-4442-B323-B53A90BDCAD4}" type="parTrans" cxnId="{839BABC4-BC39-4E7A-9E97-92ED59A942B1}">
      <dgm:prSet/>
      <dgm:spPr/>
      <dgm:t>
        <a:bodyPr/>
        <a:lstStyle/>
        <a:p>
          <a:endParaRPr lang="tr-TR"/>
        </a:p>
      </dgm:t>
    </dgm:pt>
    <dgm:pt modelId="{9B3A45F8-0696-4699-882F-723BEAFA2DB7}" type="sibTrans" cxnId="{839BABC4-BC39-4E7A-9E97-92ED59A942B1}">
      <dgm:prSet/>
      <dgm:spPr/>
      <dgm:t>
        <a:bodyPr/>
        <a:lstStyle/>
        <a:p>
          <a:endParaRPr lang="tr-TR"/>
        </a:p>
      </dgm:t>
    </dgm:pt>
    <dgm:pt modelId="{1A0BC356-12F2-4EDE-B5AD-6052936E8109}">
      <dgm:prSet phldrT="[Metin]"/>
      <dgm:spPr>
        <a:solidFill>
          <a:srgbClr val="8D438F"/>
        </a:solidFill>
      </dgm:spPr>
      <dgm:t>
        <a:bodyPr/>
        <a:lstStyle/>
        <a:p>
          <a:r>
            <a:rPr lang="tr-TR" smtClean="0"/>
            <a:t>idiyopatik</a:t>
          </a:r>
          <a:endParaRPr lang="tr-TR" dirty="0"/>
        </a:p>
      </dgm:t>
    </dgm:pt>
    <dgm:pt modelId="{E6C055E3-87C4-407C-978E-A05C4F70886F}" type="parTrans" cxnId="{9964142A-0A5C-42F0-BACC-440E9272E015}">
      <dgm:prSet/>
      <dgm:spPr/>
      <dgm:t>
        <a:bodyPr/>
        <a:lstStyle/>
        <a:p>
          <a:endParaRPr lang="tr-TR"/>
        </a:p>
      </dgm:t>
    </dgm:pt>
    <dgm:pt modelId="{3BDCF3CA-1155-4B47-A0B6-BC63D0934BC9}" type="sibTrans" cxnId="{9964142A-0A5C-42F0-BACC-440E9272E015}">
      <dgm:prSet/>
      <dgm:spPr/>
      <dgm:t>
        <a:bodyPr/>
        <a:lstStyle/>
        <a:p>
          <a:endParaRPr lang="tr-TR"/>
        </a:p>
      </dgm:t>
    </dgm:pt>
    <dgm:pt modelId="{84AACE92-62F3-4643-B6F4-EE88FEC1BBDE}">
      <dgm:prSet phldrT="[Metin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RVVK</a:t>
          </a:r>
          <a:endParaRPr lang="tr-TR" dirty="0">
            <a:solidFill>
              <a:schemeClr val="tx1"/>
            </a:solidFill>
          </a:endParaRPr>
        </a:p>
      </dgm:t>
    </dgm:pt>
    <dgm:pt modelId="{8B8C9DFD-7D91-4063-A9BA-634B34A9BC66}" type="parTrans" cxnId="{B34DBE93-70C3-42D2-80E1-C575DF2343BD}">
      <dgm:prSet/>
      <dgm:spPr/>
      <dgm:t>
        <a:bodyPr/>
        <a:lstStyle/>
        <a:p>
          <a:endParaRPr lang="tr-TR"/>
        </a:p>
      </dgm:t>
    </dgm:pt>
    <dgm:pt modelId="{81687870-1E0F-45DE-A011-CA419293196D}" type="sibTrans" cxnId="{B34DBE93-70C3-42D2-80E1-C575DF2343BD}">
      <dgm:prSet/>
      <dgm:spPr/>
      <dgm:t>
        <a:bodyPr/>
        <a:lstStyle/>
        <a:p>
          <a:endParaRPr lang="tr-TR"/>
        </a:p>
      </dgm:t>
    </dgm:pt>
    <dgm:pt modelId="{1721B851-DD1A-4497-9462-EA13C5DF58CB}" type="pres">
      <dgm:prSet presAssocID="{B012B0DC-B22A-42C8-8027-0A819F524F9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9CEFF3F-FDCA-4879-A5AF-93A21904DF01}" type="pres">
      <dgm:prSet presAssocID="{7B3350D6-5791-4993-A296-11E9F91A4D4E}" presName="node" presStyleLbl="node1" presStyleIdx="0" presStyleCnt="5" custLinFactNeighborX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E9BFB61-3BB8-41A6-B1D1-D7FCD62C055C}" type="pres">
      <dgm:prSet presAssocID="{900330D1-1D6D-49AC-A2D2-DB5A3B74D77D}" presName="sibTrans" presStyleCnt="0"/>
      <dgm:spPr/>
    </dgm:pt>
    <dgm:pt modelId="{8335D912-36F1-453F-B94E-7E31C9BA3F27}" type="pres">
      <dgm:prSet presAssocID="{D149DF15-86B2-453C-A2DA-18B34625ECD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45BBB0E-1B81-409B-B9B9-37FA11D09B5B}" type="pres">
      <dgm:prSet presAssocID="{4D27924C-C881-4696-AF37-56D240C8E278}" presName="sibTrans" presStyleCnt="0"/>
      <dgm:spPr/>
    </dgm:pt>
    <dgm:pt modelId="{8B9879DE-266D-40B9-9DC0-E61DC93CAEE8}" type="pres">
      <dgm:prSet presAssocID="{CE1CA41B-2861-492E-B6B2-06AE71FED09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CDE8BC1-2BDB-454A-BDD4-2E059047B29A}" type="pres">
      <dgm:prSet presAssocID="{9B3A45F8-0696-4699-882F-723BEAFA2DB7}" presName="sibTrans" presStyleCnt="0"/>
      <dgm:spPr/>
    </dgm:pt>
    <dgm:pt modelId="{FDE0EEA1-29E3-4EF4-A8A0-4AF2AA7757F7}" type="pres">
      <dgm:prSet presAssocID="{1A0BC356-12F2-4EDE-B5AD-6052936E810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87BA6B7-1D42-40C1-8F79-836979FC96F1}" type="pres">
      <dgm:prSet presAssocID="{3BDCF3CA-1155-4B47-A0B6-BC63D0934BC9}" presName="sibTrans" presStyleCnt="0"/>
      <dgm:spPr/>
    </dgm:pt>
    <dgm:pt modelId="{F87DDAC1-CDEE-4D83-A836-BF6EB17B3662}" type="pres">
      <dgm:prSet presAssocID="{84AACE92-62F3-4643-B6F4-EE88FEC1BBDE}" presName="node" presStyleLbl="node1" presStyleIdx="4" presStyleCnt="5" custLinFactNeighborX="-249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34DBE93-70C3-42D2-80E1-C575DF2343BD}" srcId="{B012B0DC-B22A-42C8-8027-0A819F524F95}" destId="{84AACE92-62F3-4643-B6F4-EE88FEC1BBDE}" srcOrd="4" destOrd="0" parTransId="{8B8C9DFD-7D91-4063-A9BA-634B34A9BC66}" sibTransId="{81687870-1E0F-45DE-A011-CA419293196D}"/>
    <dgm:cxn modelId="{2558A337-F704-4D23-9F5B-558803499AC1}" type="presOf" srcId="{B012B0DC-B22A-42C8-8027-0A819F524F95}" destId="{1721B851-DD1A-4497-9462-EA13C5DF58CB}" srcOrd="0" destOrd="0" presId="urn:microsoft.com/office/officeart/2005/8/layout/default#4"/>
    <dgm:cxn modelId="{353BACBB-3C5F-4BDD-9064-656180CFAF06}" type="presOf" srcId="{D149DF15-86B2-453C-A2DA-18B34625ECDD}" destId="{8335D912-36F1-453F-B94E-7E31C9BA3F27}" srcOrd="0" destOrd="0" presId="urn:microsoft.com/office/officeart/2005/8/layout/default#4"/>
    <dgm:cxn modelId="{FFCB56EE-9793-4BA8-A357-6E23DCD49445}" type="presOf" srcId="{CE1CA41B-2861-492E-B6B2-06AE71FED091}" destId="{8B9879DE-266D-40B9-9DC0-E61DC93CAEE8}" srcOrd="0" destOrd="0" presId="urn:microsoft.com/office/officeart/2005/8/layout/default#4"/>
    <dgm:cxn modelId="{839BABC4-BC39-4E7A-9E97-92ED59A942B1}" srcId="{B012B0DC-B22A-42C8-8027-0A819F524F95}" destId="{CE1CA41B-2861-492E-B6B2-06AE71FED091}" srcOrd="2" destOrd="0" parTransId="{BE0BDB5B-414D-4442-B323-B53A90BDCAD4}" sibTransId="{9B3A45F8-0696-4699-882F-723BEAFA2DB7}"/>
    <dgm:cxn modelId="{34DFC751-68BF-46D0-A307-32C69F0D6EC2}" srcId="{B012B0DC-B22A-42C8-8027-0A819F524F95}" destId="{D149DF15-86B2-453C-A2DA-18B34625ECDD}" srcOrd="1" destOrd="0" parTransId="{868EA402-FD32-476F-9E49-9A9F1E02E4AF}" sibTransId="{4D27924C-C881-4696-AF37-56D240C8E278}"/>
    <dgm:cxn modelId="{F84E984C-3852-4CE2-A0C3-EB423A82889A}" type="presOf" srcId="{84AACE92-62F3-4643-B6F4-EE88FEC1BBDE}" destId="{F87DDAC1-CDEE-4D83-A836-BF6EB17B3662}" srcOrd="0" destOrd="0" presId="urn:microsoft.com/office/officeart/2005/8/layout/default#4"/>
    <dgm:cxn modelId="{9964142A-0A5C-42F0-BACC-440E9272E015}" srcId="{B012B0DC-B22A-42C8-8027-0A819F524F95}" destId="{1A0BC356-12F2-4EDE-B5AD-6052936E8109}" srcOrd="3" destOrd="0" parTransId="{E6C055E3-87C4-407C-978E-A05C4F70886F}" sibTransId="{3BDCF3CA-1155-4B47-A0B6-BC63D0934BC9}"/>
    <dgm:cxn modelId="{7AFEF2D6-F440-49D8-A205-7BBCCB5BB6DC}" srcId="{B012B0DC-B22A-42C8-8027-0A819F524F95}" destId="{7B3350D6-5791-4993-A296-11E9F91A4D4E}" srcOrd="0" destOrd="0" parTransId="{E4FB97A4-3396-4517-A2D4-C1DCEA3091E9}" sibTransId="{900330D1-1D6D-49AC-A2D2-DB5A3B74D77D}"/>
    <dgm:cxn modelId="{65A0D002-435B-4B92-9BB6-BE5D145A5617}" type="presOf" srcId="{1A0BC356-12F2-4EDE-B5AD-6052936E8109}" destId="{FDE0EEA1-29E3-4EF4-A8A0-4AF2AA7757F7}" srcOrd="0" destOrd="0" presId="urn:microsoft.com/office/officeart/2005/8/layout/default#4"/>
    <dgm:cxn modelId="{E85BF8B3-D38D-412C-9317-8719DB13398F}" type="presOf" srcId="{7B3350D6-5791-4993-A296-11E9F91A4D4E}" destId="{B9CEFF3F-FDCA-4879-A5AF-93A21904DF01}" srcOrd="0" destOrd="0" presId="urn:microsoft.com/office/officeart/2005/8/layout/default#4"/>
    <dgm:cxn modelId="{CF51A61E-44B5-4037-9099-D7387B987C8B}" type="presParOf" srcId="{1721B851-DD1A-4497-9462-EA13C5DF58CB}" destId="{B9CEFF3F-FDCA-4879-A5AF-93A21904DF01}" srcOrd="0" destOrd="0" presId="urn:microsoft.com/office/officeart/2005/8/layout/default#4"/>
    <dgm:cxn modelId="{65E7AF7B-967F-4CBC-A79C-3073D42F1421}" type="presParOf" srcId="{1721B851-DD1A-4497-9462-EA13C5DF58CB}" destId="{6E9BFB61-3BB8-41A6-B1D1-D7FCD62C055C}" srcOrd="1" destOrd="0" presId="urn:microsoft.com/office/officeart/2005/8/layout/default#4"/>
    <dgm:cxn modelId="{3D46AD3F-862E-4B0A-AC0F-CB8DD163A7B8}" type="presParOf" srcId="{1721B851-DD1A-4497-9462-EA13C5DF58CB}" destId="{8335D912-36F1-453F-B94E-7E31C9BA3F27}" srcOrd="2" destOrd="0" presId="urn:microsoft.com/office/officeart/2005/8/layout/default#4"/>
    <dgm:cxn modelId="{8E7E67D3-F0C2-49A5-85C9-C13159DD6C85}" type="presParOf" srcId="{1721B851-DD1A-4497-9462-EA13C5DF58CB}" destId="{045BBB0E-1B81-409B-B9B9-37FA11D09B5B}" srcOrd="3" destOrd="0" presId="urn:microsoft.com/office/officeart/2005/8/layout/default#4"/>
    <dgm:cxn modelId="{B84F6495-DA07-4916-A513-EAD49A940120}" type="presParOf" srcId="{1721B851-DD1A-4497-9462-EA13C5DF58CB}" destId="{8B9879DE-266D-40B9-9DC0-E61DC93CAEE8}" srcOrd="4" destOrd="0" presId="urn:microsoft.com/office/officeart/2005/8/layout/default#4"/>
    <dgm:cxn modelId="{EFCD4EDA-2C26-4ECF-A362-F328687B914A}" type="presParOf" srcId="{1721B851-DD1A-4497-9462-EA13C5DF58CB}" destId="{ECDE8BC1-2BDB-454A-BDD4-2E059047B29A}" srcOrd="5" destOrd="0" presId="urn:microsoft.com/office/officeart/2005/8/layout/default#4"/>
    <dgm:cxn modelId="{F2F1DFE1-A1BD-4BB0-9A28-7483052950A2}" type="presParOf" srcId="{1721B851-DD1A-4497-9462-EA13C5DF58CB}" destId="{FDE0EEA1-29E3-4EF4-A8A0-4AF2AA7757F7}" srcOrd="6" destOrd="0" presId="urn:microsoft.com/office/officeart/2005/8/layout/default#4"/>
    <dgm:cxn modelId="{D606E0B4-768A-4043-BA93-32CD40D335BB}" type="presParOf" srcId="{1721B851-DD1A-4497-9462-EA13C5DF58CB}" destId="{F87BA6B7-1D42-40C1-8F79-836979FC96F1}" srcOrd="7" destOrd="0" presId="urn:microsoft.com/office/officeart/2005/8/layout/default#4"/>
    <dgm:cxn modelId="{50E805B1-8160-4B73-B351-9C2C08A44040}" type="presParOf" srcId="{1721B851-DD1A-4497-9462-EA13C5DF58CB}" destId="{F87DDAC1-CDEE-4D83-A836-BF6EB17B3662}" srcOrd="8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380FDA-8FF7-4100-9340-451801B5966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32C096B-AD62-4DD8-B8CC-24EEFADCD1A1}">
      <dgm:prSet phldrT="[Metin]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RVVK</a:t>
          </a:r>
          <a:endParaRPr lang="tr-TR" dirty="0">
            <a:solidFill>
              <a:schemeClr val="tx1"/>
            </a:solidFill>
          </a:endParaRPr>
        </a:p>
      </dgm:t>
    </dgm:pt>
    <dgm:pt modelId="{A505836A-9848-4041-A562-718F59B88A9C}" type="parTrans" cxnId="{BF1104D1-08F6-433D-95BF-982779B66C3E}">
      <dgm:prSet/>
      <dgm:spPr/>
      <dgm:t>
        <a:bodyPr/>
        <a:lstStyle/>
        <a:p>
          <a:endParaRPr lang="tr-TR"/>
        </a:p>
      </dgm:t>
    </dgm:pt>
    <dgm:pt modelId="{99DF156A-4AC1-4B6C-9C1A-768EC31E7C66}" type="sibTrans" cxnId="{BF1104D1-08F6-433D-95BF-982779B66C3E}">
      <dgm:prSet/>
      <dgm:spPr/>
      <dgm:t>
        <a:bodyPr/>
        <a:lstStyle/>
        <a:p>
          <a:endParaRPr lang="tr-TR"/>
        </a:p>
      </dgm:t>
    </dgm:pt>
    <dgm:pt modelId="{41ACA3AF-CDA1-40CD-9A05-05FB4EEF006D}">
      <dgm:prSet phldrT="[Metin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Seksüel geçiş</a:t>
          </a:r>
          <a:endParaRPr lang="tr-TR" dirty="0">
            <a:solidFill>
              <a:schemeClr val="tx1"/>
            </a:solidFill>
          </a:endParaRPr>
        </a:p>
      </dgm:t>
    </dgm:pt>
    <dgm:pt modelId="{EA8D4806-B5B2-438E-8FCB-CAFF81799A1E}" type="parTrans" cxnId="{76E6AC17-E449-4C29-86DD-93D22E19FA71}">
      <dgm:prSet/>
      <dgm:spPr/>
      <dgm:t>
        <a:bodyPr/>
        <a:lstStyle/>
        <a:p>
          <a:endParaRPr lang="tr-TR"/>
        </a:p>
      </dgm:t>
    </dgm:pt>
    <dgm:pt modelId="{292D9502-81D1-45F6-8E4E-3A69EE372A16}" type="sibTrans" cxnId="{76E6AC17-E449-4C29-86DD-93D22E19FA71}">
      <dgm:prSet/>
      <dgm:spPr/>
      <dgm:t>
        <a:bodyPr/>
        <a:lstStyle/>
        <a:p>
          <a:endParaRPr lang="tr-TR"/>
        </a:p>
      </dgm:t>
    </dgm:pt>
    <dgm:pt modelId="{376DF9BF-263E-4BD8-A60E-816ECD89BD74}">
      <dgm:prSet phldrT="[Metin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tr-TR" dirty="0" err="1" smtClean="0">
              <a:solidFill>
                <a:schemeClr val="tx1"/>
              </a:solidFill>
            </a:rPr>
            <a:t>İntestinal</a:t>
          </a:r>
          <a:r>
            <a:rPr lang="tr-TR" dirty="0" smtClean="0">
              <a:solidFill>
                <a:schemeClr val="tx1"/>
              </a:solidFill>
            </a:rPr>
            <a:t> rezervuar teori</a:t>
          </a:r>
          <a:endParaRPr lang="tr-TR" dirty="0">
            <a:solidFill>
              <a:schemeClr val="tx1"/>
            </a:solidFill>
          </a:endParaRPr>
        </a:p>
      </dgm:t>
    </dgm:pt>
    <dgm:pt modelId="{653ED981-5E51-4739-87F6-F0D569618BD6}" type="parTrans" cxnId="{06BAFEB0-07D5-41C8-9B00-8AA21FC5D42A}">
      <dgm:prSet/>
      <dgm:spPr/>
      <dgm:t>
        <a:bodyPr/>
        <a:lstStyle/>
        <a:p>
          <a:endParaRPr lang="tr-TR"/>
        </a:p>
      </dgm:t>
    </dgm:pt>
    <dgm:pt modelId="{5DBD2401-1904-40F7-945E-A3AA64988D46}" type="sibTrans" cxnId="{06BAFEB0-07D5-41C8-9B00-8AA21FC5D42A}">
      <dgm:prSet/>
      <dgm:spPr/>
      <dgm:t>
        <a:bodyPr/>
        <a:lstStyle/>
        <a:p>
          <a:endParaRPr lang="tr-TR"/>
        </a:p>
      </dgm:t>
    </dgm:pt>
    <dgm:pt modelId="{ED659AFD-4066-4A71-8537-D4663F1F3392}">
      <dgm:prSet phldrT="[Metin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tr-TR" dirty="0" err="1" smtClean="0">
              <a:solidFill>
                <a:schemeClr val="tx1"/>
              </a:solidFill>
            </a:rPr>
            <a:t>Vaginal</a:t>
          </a:r>
          <a:r>
            <a:rPr lang="tr-TR" dirty="0" smtClean="0">
              <a:solidFill>
                <a:schemeClr val="tx1"/>
              </a:solidFill>
            </a:rPr>
            <a:t> </a:t>
          </a:r>
          <a:r>
            <a:rPr lang="tr-TR" dirty="0" err="1" smtClean="0">
              <a:solidFill>
                <a:schemeClr val="tx1"/>
              </a:solidFill>
            </a:rPr>
            <a:t>relaps</a:t>
          </a:r>
          <a:endParaRPr lang="tr-TR" dirty="0">
            <a:solidFill>
              <a:schemeClr val="tx1"/>
            </a:solidFill>
          </a:endParaRPr>
        </a:p>
      </dgm:t>
    </dgm:pt>
    <dgm:pt modelId="{BD1E00B3-D0E0-43DA-87C5-F01C40841A00}" type="parTrans" cxnId="{321F115B-A1D5-49BD-898A-5495DE40E603}">
      <dgm:prSet/>
      <dgm:spPr/>
      <dgm:t>
        <a:bodyPr/>
        <a:lstStyle/>
        <a:p>
          <a:endParaRPr lang="tr-TR"/>
        </a:p>
      </dgm:t>
    </dgm:pt>
    <dgm:pt modelId="{3F351F42-C316-4DB2-A001-646B0222D0EC}" type="sibTrans" cxnId="{321F115B-A1D5-49BD-898A-5495DE40E603}">
      <dgm:prSet/>
      <dgm:spPr/>
      <dgm:t>
        <a:bodyPr/>
        <a:lstStyle/>
        <a:p>
          <a:endParaRPr lang="tr-TR"/>
        </a:p>
      </dgm:t>
    </dgm:pt>
    <dgm:pt modelId="{463DE2A1-DD28-468F-951D-C2F8ADAD6A06}">
      <dgm:prSet phldrT="[Metin]" phldr="1" custRadScaleRad="100672" custRadScaleInc="1397"/>
      <dgm:spPr/>
      <dgm:t>
        <a:bodyPr/>
        <a:lstStyle/>
        <a:p>
          <a:endParaRPr lang="tr-TR" dirty="0"/>
        </a:p>
      </dgm:t>
    </dgm:pt>
    <dgm:pt modelId="{BFEBED59-A83C-473C-94EC-FFDB4F82D2DF}" type="parTrans" cxnId="{588F21B8-217E-4536-A2E1-AFE41C24BA56}">
      <dgm:prSet/>
      <dgm:spPr/>
      <dgm:t>
        <a:bodyPr/>
        <a:lstStyle/>
        <a:p>
          <a:endParaRPr lang="tr-TR"/>
        </a:p>
      </dgm:t>
    </dgm:pt>
    <dgm:pt modelId="{131D8CB5-C5B3-4C73-A8F5-06EFC502797B}" type="sibTrans" cxnId="{588F21B8-217E-4536-A2E1-AFE41C24BA56}">
      <dgm:prSet/>
      <dgm:spPr/>
      <dgm:t>
        <a:bodyPr/>
        <a:lstStyle/>
        <a:p>
          <a:endParaRPr lang="tr-TR"/>
        </a:p>
      </dgm:t>
    </dgm:pt>
    <dgm:pt modelId="{93DB3EAE-8980-4ED6-A24B-DA534262F4EA}">
      <dgm:prSet phldrT="[Metin]" phldr="1"/>
      <dgm:spPr/>
      <dgm:t>
        <a:bodyPr/>
        <a:lstStyle/>
        <a:p>
          <a:endParaRPr lang="tr-TR" dirty="0"/>
        </a:p>
      </dgm:t>
    </dgm:pt>
    <dgm:pt modelId="{D12F2C88-D16E-4630-B8B8-60FBF33DE242}" type="parTrans" cxnId="{34834702-0FCA-47C0-B8FE-3EB48BD9B39F}">
      <dgm:prSet/>
      <dgm:spPr/>
      <dgm:t>
        <a:bodyPr/>
        <a:lstStyle/>
        <a:p>
          <a:endParaRPr lang="tr-TR"/>
        </a:p>
      </dgm:t>
    </dgm:pt>
    <dgm:pt modelId="{5889A1EF-EFE4-472C-9964-86D54249501E}" type="sibTrans" cxnId="{34834702-0FCA-47C0-B8FE-3EB48BD9B39F}">
      <dgm:prSet/>
      <dgm:spPr/>
      <dgm:t>
        <a:bodyPr/>
        <a:lstStyle/>
        <a:p>
          <a:endParaRPr lang="tr-TR"/>
        </a:p>
      </dgm:t>
    </dgm:pt>
    <dgm:pt modelId="{0143C7EC-B665-446E-8F29-695894CF8F37}" type="pres">
      <dgm:prSet presAssocID="{A7380FDA-8FF7-4100-9340-451801B5966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D9A5CEC-DC7C-4B14-90F3-8AF18FE1D4F2}" type="pres">
      <dgm:prSet presAssocID="{232C096B-AD62-4DD8-B8CC-24EEFADCD1A1}" presName="centerShape" presStyleLbl="node0" presStyleIdx="0" presStyleCnt="1"/>
      <dgm:spPr/>
      <dgm:t>
        <a:bodyPr/>
        <a:lstStyle/>
        <a:p>
          <a:endParaRPr lang="tr-TR"/>
        </a:p>
      </dgm:t>
    </dgm:pt>
    <dgm:pt modelId="{19592E5E-029B-49CC-B0AC-9ED28388B9DE}" type="pres">
      <dgm:prSet presAssocID="{EA8D4806-B5B2-438E-8FCB-CAFF81799A1E}" presName="parTrans" presStyleLbl="bgSibTrans2D1" presStyleIdx="0" presStyleCnt="3"/>
      <dgm:spPr/>
      <dgm:t>
        <a:bodyPr/>
        <a:lstStyle/>
        <a:p>
          <a:endParaRPr lang="tr-TR"/>
        </a:p>
      </dgm:t>
    </dgm:pt>
    <dgm:pt modelId="{7684C6A1-C47C-4EED-B48D-36E858E9E0A1}" type="pres">
      <dgm:prSet presAssocID="{41ACA3AF-CDA1-40CD-9A05-05FB4EEF006D}" presName="node" presStyleLbl="node1" presStyleIdx="0" presStyleCnt="3" custRadScaleRad="99782" custRadScaleInc="330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22DBEB5-259F-478E-9C5A-4A5FDBB1452C}" type="pres">
      <dgm:prSet presAssocID="{653ED981-5E51-4739-87F6-F0D569618BD6}" presName="parTrans" presStyleLbl="bgSibTrans2D1" presStyleIdx="1" presStyleCnt="3"/>
      <dgm:spPr/>
      <dgm:t>
        <a:bodyPr/>
        <a:lstStyle/>
        <a:p>
          <a:endParaRPr lang="tr-TR"/>
        </a:p>
      </dgm:t>
    </dgm:pt>
    <dgm:pt modelId="{7F7A9297-1B7F-4AB5-A8C7-175CE639999E}" type="pres">
      <dgm:prSet presAssocID="{376DF9BF-263E-4BD8-A60E-816ECD89BD7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47812CE-251A-4BEC-9B08-0B2BF8E7B40E}" type="pres">
      <dgm:prSet presAssocID="{BD1E00B3-D0E0-43DA-87C5-F01C40841A00}" presName="parTrans" presStyleLbl="bgSibTrans2D1" presStyleIdx="2" presStyleCnt="3"/>
      <dgm:spPr/>
      <dgm:t>
        <a:bodyPr/>
        <a:lstStyle/>
        <a:p>
          <a:endParaRPr lang="tr-TR"/>
        </a:p>
      </dgm:t>
    </dgm:pt>
    <dgm:pt modelId="{DB7A49D7-A2F7-4218-A617-12499641FE38}" type="pres">
      <dgm:prSet presAssocID="{ED659AFD-4066-4A71-8537-D4663F1F339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D8679C3-882B-4F03-8EF3-B8182C563405}" type="presOf" srcId="{BD1E00B3-D0E0-43DA-87C5-F01C40841A00}" destId="{547812CE-251A-4BEC-9B08-0B2BF8E7B40E}" srcOrd="0" destOrd="0" presId="urn:microsoft.com/office/officeart/2005/8/layout/radial4"/>
    <dgm:cxn modelId="{CDCC4773-BB06-43B1-9F06-8ED9D4FE27EB}" type="presOf" srcId="{EA8D4806-B5B2-438E-8FCB-CAFF81799A1E}" destId="{19592E5E-029B-49CC-B0AC-9ED28388B9DE}" srcOrd="0" destOrd="0" presId="urn:microsoft.com/office/officeart/2005/8/layout/radial4"/>
    <dgm:cxn modelId="{34834702-0FCA-47C0-B8FE-3EB48BD9B39F}" srcId="{A7380FDA-8FF7-4100-9340-451801B5966A}" destId="{93DB3EAE-8980-4ED6-A24B-DA534262F4EA}" srcOrd="2" destOrd="0" parTransId="{D12F2C88-D16E-4630-B8B8-60FBF33DE242}" sibTransId="{5889A1EF-EFE4-472C-9964-86D54249501E}"/>
    <dgm:cxn modelId="{11D91E4D-33F4-467D-ABC7-590581D99D5A}" type="presOf" srcId="{376DF9BF-263E-4BD8-A60E-816ECD89BD74}" destId="{7F7A9297-1B7F-4AB5-A8C7-175CE639999E}" srcOrd="0" destOrd="0" presId="urn:microsoft.com/office/officeart/2005/8/layout/radial4"/>
    <dgm:cxn modelId="{06BAFEB0-07D5-41C8-9B00-8AA21FC5D42A}" srcId="{232C096B-AD62-4DD8-B8CC-24EEFADCD1A1}" destId="{376DF9BF-263E-4BD8-A60E-816ECD89BD74}" srcOrd="1" destOrd="0" parTransId="{653ED981-5E51-4739-87F6-F0D569618BD6}" sibTransId="{5DBD2401-1904-40F7-945E-A3AA64988D46}"/>
    <dgm:cxn modelId="{588F21B8-217E-4536-A2E1-AFE41C24BA56}" srcId="{A7380FDA-8FF7-4100-9340-451801B5966A}" destId="{463DE2A1-DD28-468F-951D-C2F8ADAD6A06}" srcOrd="1" destOrd="0" parTransId="{BFEBED59-A83C-473C-94EC-FFDB4F82D2DF}" sibTransId="{131D8CB5-C5B3-4C73-A8F5-06EFC502797B}"/>
    <dgm:cxn modelId="{C339A336-CBD4-41CF-869F-E19ACD9A8C52}" type="presOf" srcId="{232C096B-AD62-4DD8-B8CC-24EEFADCD1A1}" destId="{4D9A5CEC-DC7C-4B14-90F3-8AF18FE1D4F2}" srcOrd="0" destOrd="0" presId="urn:microsoft.com/office/officeart/2005/8/layout/radial4"/>
    <dgm:cxn modelId="{BF1104D1-08F6-433D-95BF-982779B66C3E}" srcId="{A7380FDA-8FF7-4100-9340-451801B5966A}" destId="{232C096B-AD62-4DD8-B8CC-24EEFADCD1A1}" srcOrd="0" destOrd="0" parTransId="{A505836A-9848-4041-A562-718F59B88A9C}" sibTransId="{99DF156A-4AC1-4B6C-9C1A-768EC31E7C66}"/>
    <dgm:cxn modelId="{34B9C20C-F240-43C6-98F7-77CCA4A8A9ED}" type="presOf" srcId="{41ACA3AF-CDA1-40CD-9A05-05FB4EEF006D}" destId="{7684C6A1-C47C-4EED-B48D-36E858E9E0A1}" srcOrd="0" destOrd="0" presId="urn:microsoft.com/office/officeart/2005/8/layout/radial4"/>
    <dgm:cxn modelId="{7CBD5057-78D0-4E56-A438-F48AA04E0C6F}" type="presOf" srcId="{A7380FDA-8FF7-4100-9340-451801B5966A}" destId="{0143C7EC-B665-446E-8F29-695894CF8F37}" srcOrd="0" destOrd="0" presId="urn:microsoft.com/office/officeart/2005/8/layout/radial4"/>
    <dgm:cxn modelId="{96C5FEE2-E4D7-4882-BEBC-61417A563AE4}" type="presOf" srcId="{ED659AFD-4066-4A71-8537-D4663F1F3392}" destId="{DB7A49D7-A2F7-4218-A617-12499641FE38}" srcOrd="0" destOrd="0" presId="urn:microsoft.com/office/officeart/2005/8/layout/radial4"/>
    <dgm:cxn modelId="{4B467521-6A55-4F47-AA5F-C2C3B098F6BA}" type="presOf" srcId="{653ED981-5E51-4739-87F6-F0D569618BD6}" destId="{F22DBEB5-259F-478E-9C5A-4A5FDBB1452C}" srcOrd="0" destOrd="0" presId="urn:microsoft.com/office/officeart/2005/8/layout/radial4"/>
    <dgm:cxn modelId="{321F115B-A1D5-49BD-898A-5495DE40E603}" srcId="{232C096B-AD62-4DD8-B8CC-24EEFADCD1A1}" destId="{ED659AFD-4066-4A71-8537-D4663F1F3392}" srcOrd="2" destOrd="0" parTransId="{BD1E00B3-D0E0-43DA-87C5-F01C40841A00}" sibTransId="{3F351F42-C316-4DB2-A001-646B0222D0EC}"/>
    <dgm:cxn modelId="{76E6AC17-E449-4C29-86DD-93D22E19FA71}" srcId="{232C096B-AD62-4DD8-B8CC-24EEFADCD1A1}" destId="{41ACA3AF-CDA1-40CD-9A05-05FB4EEF006D}" srcOrd="0" destOrd="0" parTransId="{EA8D4806-B5B2-438E-8FCB-CAFF81799A1E}" sibTransId="{292D9502-81D1-45F6-8E4E-3A69EE372A16}"/>
    <dgm:cxn modelId="{1E1F99CF-045E-43F1-8688-960338621874}" type="presParOf" srcId="{0143C7EC-B665-446E-8F29-695894CF8F37}" destId="{4D9A5CEC-DC7C-4B14-90F3-8AF18FE1D4F2}" srcOrd="0" destOrd="0" presId="urn:microsoft.com/office/officeart/2005/8/layout/radial4"/>
    <dgm:cxn modelId="{2C41E3B5-63A0-425F-B109-4D643E1335F5}" type="presParOf" srcId="{0143C7EC-B665-446E-8F29-695894CF8F37}" destId="{19592E5E-029B-49CC-B0AC-9ED28388B9DE}" srcOrd="1" destOrd="0" presId="urn:microsoft.com/office/officeart/2005/8/layout/radial4"/>
    <dgm:cxn modelId="{D3B762F4-EB8E-4EDB-91F6-696615FF76B9}" type="presParOf" srcId="{0143C7EC-B665-446E-8F29-695894CF8F37}" destId="{7684C6A1-C47C-4EED-B48D-36E858E9E0A1}" srcOrd="2" destOrd="0" presId="urn:microsoft.com/office/officeart/2005/8/layout/radial4"/>
    <dgm:cxn modelId="{D31AD89E-7359-4290-90F7-E3194D1EDDA4}" type="presParOf" srcId="{0143C7EC-B665-446E-8F29-695894CF8F37}" destId="{F22DBEB5-259F-478E-9C5A-4A5FDBB1452C}" srcOrd="3" destOrd="0" presId="urn:microsoft.com/office/officeart/2005/8/layout/radial4"/>
    <dgm:cxn modelId="{60463C87-05CD-46CC-89D8-0E6A2DEEC8E8}" type="presParOf" srcId="{0143C7EC-B665-446E-8F29-695894CF8F37}" destId="{7F7A9297-1B7F-4AB5-A8C7-175CE639999E}" srcOrd="4" destOrd="0" presId="urn:microsoft.com/office/officeart/2005/8/layout/radial4"/>
    <dgm:cxn modelId="{D8F0B8E7-0946-4325-96DD-1E440935F927}" type="presParOf" srcId="{0143C7EC-B665-446E-8F29-695894CF8F37}" destId="{547812CE-251A-4BEC-9B08-0B2BF8E7B40E}" srcOrd="5" destOrd="0" presId="urn:microsoft.com/office/officeart/2005/8/layout/radial4"/>
    <dgm:cxn modelId="{138116BD-86F8-4C3A-9D4D-E9FF88083E7B}" type="presParOf" srcId="{0143C7EC-B665-446E-8F29-695894CF8F37}" destId="{DB7A49D7-A2F7-4218-A617-12499641FE3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91AB0B-E9F3-4C76-9A89-321072C86194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8170576-FA58-45D6-9AAD-D4A129F7A4C0}">
      <dgm:prSet phldrT="[Metin]"/>
      <dgm:spPr>
        <a:solidFill>
          <a:schemeClr val="bg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tr-TR" dirty="0" smtClean="0"/>
            <a:t>Hafif-orta şiddette</a:t>
          </a:r>
          <a:endParaRPr lang="tr-TR" dirty="0"/>
        </a:p>
      </dgm:t>
    </dgm:pt>
    <dgm:pt modelId="{C67B3C13-9588-48CD-9C14-288EEDE8A04B}" type="parTrans" cxnId="{5CE64A40-E69C-46E1-81D2-244E6F34B9E8}">
      <dgm:prSet/>
      <dgm:spPr/>
      <dgm:t>
        <a:bodyPr/>
        <a:lstStyle/>
        <a:p>
          <a:endParaRPr lang="tr-TR"/>
        </a:p>
      </dgm:t>
    </dgm:pt>
    <dgm:pt modelId="{C57643FF-9B05-4083-B88E-7733D4DFA9C3}" type="sibTrans" cxnId="{5CE64A40-E69C-46E1-81D2-244E6F34B9E8}">
      <dgm:prSet/>
      <dgm:spPr/>
      <dgm:t>
        <a:bodyPr/>
        <a:lstStyle/>
        <a:p>
          <a:endParaRPr lang="tr-TR"/>
        </a:p>
      </dgm:t>
    </dgm:pt>
    <dgm:pt modelId="{A58B19F2-A782-41D3-83DE-B5FEBCA2D7BC}">
      <dgm:prSet phldrT="[Metin]"/>
      <dgm:spPr>
        <a:solidFill>
          <a:schemeClr val="bg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tr-TR" dirty="0" smtClean="0"/>
            <a:t>Sağlıklı kadın</a:t>
          </a:r>
          <a:endParaRPr lang="tr-TR" dirty="0"/>
        </a:p>
      </dgm:t>
    </dgm:pt>
    <dgm:pt modelId="{D8169D51-03E5-46A3-A73F-76067F3A67E9}" type="parTrans" cxnId="{59CFB57A-0554-43C9-B414-8C2B129D8C3F}">
      <dgm:prSet/>
      <dgm:spPr/>
      <dgm:t>
        <a:bodyPr/>
        <a:lstStyle/>
        <a:p>
          <a:endParaRPr lang="tr-TR"/>
        </a:p>
      </dgm:t>
    </dgm:pt>
    <dgm:pt modelId="{B98CBD8C-4439-4A44-A10D-16DBEACC8C90}" type="sibTrans" cxnId="{59CFB57A-0554-43C9-B414-8C2B129D8C3F}">
      <dgm:prSet/>
      <dgm:spPr/>
      <dgm:t>
        <a:bodyPr/>
        <a:lstStyle/>
        <a:p>
          <a:endParaRPr lang="tr-TR"/>
        </a:p>
      </dgm:t>
    </dgm:pt>
    <dgm:pt modelId="{4E131DFD-6CA0-41CF-BDA4-2CCD1A9AE4D1}">
      <dgm:prSet phldrT="[Metin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Komplike olgular</a:t>
          </a:r>
          <a:endParaRPr lang="tr-TR" dirty="0">
            <a:solidFill>
              <a:schemeClr val="tx1"/>
            </a:solidFill>
          </a:endParaRPr>
        </a:p>
      </dgm:t>
    </dgm:pt>
    <dgm:pt modelId="{18B5E016-D88D-456C-B317-4EF686066F3B}" type="parTrans" cxnId="{9CE119E3-4117-4EA7-AB44-38158D7EA00F}">
      <dgm:prSet/>
      <dgm:spPr/>
      <dgm:t>
        <a:bodyPr/>
        <a:lstStyle/>
        <a:p>
          <a:endParaRPr lang="tr-TR"/>
        </a:p>
      </dgm:t>
    </dgm:pt>
    <dgm:pt modelId="{E62E63F2-184D-4F24-A7B4-617D5ACDEC8F}" type="sibTrans" cxnId="{9CE119E3-4117-4EA7-AB44-38158D7EA00F}">
      <dgm:prSet/>
      <dgm:spPr/>
      <dgm:t>
        <a:bodyPr/>
        <a:lstStyle/>
        <a:p>
          <a:endParaRPr lang="tr-TR"/>
        </a:p>
      </dgm:t>
    </dgm:pt>
    <dgm:pt modelId="{67EE41B5-7822-4A44-9F8E-F649033CAA1E}">
      <dgm:prSet phldrT="[Metin]"/>
      <dgm:spPr>
        <a:solidFill>
          <a:schemeClr val="bg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tr-TR" dirty="0" smtClean="0"/>
            <a:t>Ağır vakalar</a:t>
          </a:r>
          <a:endParaRPr lang="tr-TR" dirty="0"/>
        </a:p>
      </dgm:t>
    </dgm:pt>
    <dgm:pt modelId="{D7264901-AEFA-4C4A-8F8A-A9426E2985CB}" type="parTrans" cxnId="{12091210-4AD8-4991-BB1F-C9C4F5C90D9F}">
      <dgm:prSet/>
      <dgm:spPr/>
      <dgm:t>
        <a:bodyPr/>
        <a:lstStyle/>
        <a:p>
          <a:endParaRPr lang="tr-TR"/>
        </a:p>
      </dgm:t>
    </dgm:pt>
    <dgm:pt modelId="{D82FBE95-E53F-498F-BB4B-C8108A9AEF10}" type="sibTrans" cxnId="{12091210-4AD8-4991-BB1F-C9C4F5C90D9F}">
      <dgm:prSet/>
      <dgm:spPr/>
      <dgm:t>
        <a:bodyPr/>
        <a:lstStyle/>
        <a:p>
          <a:endParaRPr lang="tr-TR"/>
        </a:p>
      </dgm:t>
    </dgm:pt>
    <dgm:pt modelId="{1D73EFC6-F33F-4A00-AFF1-3C6279ACA3D8}">
      <dgm:prSet phldrT="[Metin]"/>
      <dgm:spPr>
        <a:solidFill>
          <a:schemeClr val="bg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tr-TR" dirty="0" smtClean="0"/>
            <a:t>Gebe </a:t>
          </a:r>
          <a:endParaRPr lang="tr-TR" dirty="0"/>
        </a:p>
      </dgm:t>
    </dgm:pt>
    <dgm:pt modelId="{FF154CE3-B430-41CE-963E-5D6BE98CB3BE}" type="parTrans" cxnId="{DF848D31-8EB8-4D93-8CF1-D547664CE38D}">
      <dgm:prSet/>
      <dgm:spPr/>
      <dgm:t>
        <a:bodyPr/>
        <a:lstStyle/>
        <a:p>
          <a:endParaRPr lang="tr-TR"/>
        </a:p>
      </dgm:t>
    </dgm:pt>
    <dgm:pt modelId="{F282CB62-C759-4271-98B7-ABFCBC0EF55D}" type="sibTrans" cxnId="{DF848D31-8EB8-4D93-8CF1-D547664CE38D}">
      <dgm:prSet/>
      <dgm:spPr/>
      <dgm:t>
        <a:bodyPr/>
        <a:lstStyle/>
        <a:p>
          <a:endParaRPr lang="tr-TR"/>
        </a:p>
      </dgm:t>
    </dgm:pt>
    <dgm:pt modelId="{6FC19AC8-F36E-4A21-95F6-C712DCFEF655}">
      <dgm:prSet phldrT="[Metin]"/>
      <dgm:spPr>
        <a:solidFill>
          <a:schemeClr val="bg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tr-TR" dirty="0" smtClean="0"/>
            <a:t>Yılda 4 ataktan az</a:t>
          </a:r>
          <a:endParaRPr lang="tr-TR" dirty="0"/>
        </a:p>
      </dgm:t>
    </dgm:pt>
    <dgm:pt modelId="{83220062-BCED-439C-BB88-FCDEE23F3BF4}" type="parTrans" cxnId="{9A94A386-C91A-41A3-8815-0F94760CAD80}">
      <dgm:prSet/>
      <dgm:spPr/>
      <dgm:t>
        <a:bodyPr/>
        <a:lstStyle/>
        <a:p>
          <a:endParaRPr lang="tr-TR"/>
        </a:p>
      </dgm:t>
    </dgm:pt>
    <dgm:pt modelId="{F7A3B9AE-D5C4-4D3F-9ACC-194170593AFC}" type="sibTrans" cxnId="{9A94A386-C91A-41A3-8815-0F94760CAD80}">
      <dgm:prSet/>
      <dgm:spPr/>
      <dgm:t>
        <a:bodyPr/>
        <a:lstStyle/>
        <a:p>
          <a:endParaRPr lang="tr-TR"/>
        </a:p>
      </dgm:t>
    </dgm:pt>
    <dgm:pt modelId="{12813507-8DFA-4E8F-A68A-BEEF8573FD45}">
      <dgm:prSet phldrT="[Metin]"/>
      <dgm:spPr>
        <a:solidFill>
          <a:schemeClr val="bg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tr-TR" dirty="0" smtClean="0"/>
            <a:t>RVVK</a:t>
          </a:r>
          <a:endParaRPr lang="tr-TR" dirty="0"/>
        </a:p>
      </dgm:t>
    </dgm:pt>
    <dgm:pt modelId="{3BA6D3C3-FA82-41A6-82ED-DB942EBEFE0A}" type="parTrans" cxnId="{11605F51-587B-4528-9C0E-3AE33437E72A}">
      <dgm:prSet/>
      <dgm:spPr/>
      <dgm:t>
        <a:bodyPr/>
        <a:lstStyle/>
        <a:p>
          <a:endParaRPr lang="tr-TR"/>
        </a:p>
      </dgm:t>
    </dgm:pt>
    <dgm:pt modelId="{AF65345A-2552-4CE6-B0F8-E4D9270DCD1C}" type="sibTrans" cxnId="{11605F51-587B-4528-9C0E-3AE33437E72A}">
      <dgm:prSet/>
      <dgm:spPr/>
      <dgm:t>
        <a:bodyPr/>
        <a:lstStyle/>
        <a:p>
          <a:endParaRPr lang="tr-TR"/>
        </a:p>
      </dgm:t>
    </dgm:pt>
    <dgm:pt modelId="{C81EA90C-DA5D-42A6-90CF-6A0C072F266A}">
      <dgm:prSet phldrT="[Metin]"/>
      <dgm:spPr>
        <a:solidFill>
          <a:schemeClr val="bg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tr-TR" dirty="0" smtClean="0"/>
            <a:t>DM, </a:t>
          </a:r>
          <a:r>
            <a:rPr lang="tr-TR" dirty="0" err="1" smtClean="0"/>
            <a:t>İmmünsüpresif</a:t>
          </a:r>
          <a:r>
            <a:rPr lang="tr-TR" dirty="0" smtClean="0"/>
            <a:t> hastalar, </a:t>
          </a:r>
          <a:r>
            <a:rPr lang="tr-TR" dirty="0" err="1" smtClean="0"/>
            <a:t>debilite</a:t>
          </a:r>
          <a:endParaRPr lang="tr-TR" dirty="0"/>
        </a:p>
      </dgm:t>
    </dgm:pt>
    <dgm:pt modelId="{E18B3F8D-CCC7-47CA-89F1-6C4712C14B87}" type="parTrans" cxnId="{FFFA0725-1A2D-482B-B44B-5DFDFD23C845}">
      <dgm:prSet/>
      <dgm:spPr/>
      <dgm:t>
        <a:bodyPr/>
        <a:lstStyle/>
        <a:p>
          <a:endParaRPr lang="tr-TR"/>
        </a:p>
      </dgm:t>
    </dgm:pt>
    <dgm:pt modelId="{558159FA-395C-4623-91DC-729211111B68}" type="sibTrans" cxnId="{FFFA0725-1A2D-482B-B44B-5DFDFD23C845}">
      <dgm:prSet/>
      <dgm:spPr/>
      <dgm:t>
        <a:bodyPr/>
        <a:lstStyle/>
        <a:p>
          <a:endParaRPr lang="tr-TR"/>
        </a:p>
      </dgm:t>
    </dgm:pt>
    <dgm:pt modelId="{93EF712D-CA80-4EBB-BFF6-5776E60F8EFA}">
      <dgm:prSet phldrT="[Metin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Komplike olmayan olgular</a:t>
          </a:r>
          <a:endParaRPr lang="tr-TR" dirty="0">
            <a:solidFill>
              <a:schemeClr val="tx1"/>
            </a:solidFill>
          </a:endParaRPr>
        </a:p>
      </dgm:t>
    </dgm:pt>
    <dgm:pt modelId="{2C74ABF6-C2AA-4902-B64B-9C686F634242}" type="sibTrans" cxnId="{7E2627C3-F88F-4657-B2B5-17A201F2753C}">
      <dgm:prSet/>
      <dgm:spPr/>
      <dgm:t>
        <a:bodyPr/>
        <a:lstStyle/>
        <a:p>
          <a:endParaRPr lang="tr-TR"/>
        </a:p>
      </dgm:t>
    </dgm:pt>
    <dgm:pt modelId="{6DBFFC20-CD3A-41C2-8922-BB48E653650E}" type="parTrans" cxnId="{7E2627C3-F88F-4657-B2B5-17A201F2753C}">
      <dgm:prSet/>
      <dgm:spPr/>
      <dgm:t>
        <a:bodyPr/>
        <a:lstStyle/>
        <a:p>
          <a:endParaRPr lang="tr-TR"/>
        </a:p>
      </dgm:t>
    </dgm:pt>
    <dgm:pt modelId="{F41203DD-38C5-4382-A596-EF0F871406AB}">
      <dgm:prSet phldrT="[Metin]"/>
      <dgm:spPr>
        <a:solidFill>
          <a:schemeClr val="bg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tr-TR" dirty="0" smtClean="0"/>
            <a:t>Gebe olmayan kadın</a:t>
          </a:r>
          <a:endParaRPr lang="tr-TR" dirty="0"/>
        </a:p>
      </dgm:t>
    </dgm:pt>
    <dgm:pt modelId="{1FF65E41-9D00-41BD-AEE5-FC7231BC85C7}" type="parTrans" cxnId="{B0A050D6-F5D5-4D8E-99A8-9F4DABB3ED17}">
      <dgm:prSet/>
      <dgm:spPr/>
      <dgm:t>
        <a:bodyPr/>
        <a:lstStyle/>
        <a:p>
          <a:endParaRPr lang="tr-TR"/>
        </a:p>
      </dgm:t>
    </dgm:pt>
    <dgm:pt modelId="{FB6DE6AF-3903-4FF1-BA76-E84C2E74E147}" type="sibTrans" cxnId="{B0A050D6-F5D5-4D8E-99A8-9F4DABB3ED17}">
      <dgm:prSet/>
      <dgm:spPr/>
      <dgm:t>
        <a:bodyPr/>
        <a:lstStyle/>
        <a:p>
          <a:endParaRPr lang="tr-TR"/>
        </a:p>
      </dgm:t>
    </dgm:pt>
    <dgm:pt modelId="{06F808DD-7B7F-421C-A8F4-AD8D88091AF0}" type="pres">
      <dgm:prSet presAssocID="{D691AB0B-E9F3-4C76-9A89-321072C8619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97D44472-23AB-4BBD-911B-3D019E51F71E}" type="pres">
      <dgm:prSet presAssocID="{93EF712D-CA80-4EBB-BFF6-5776E60F8EFA}" presName="linNode" presStyleCnt="0"/>
      <dgm:spPr/>
    </dgm:pt>
    <dgm:pt modelId="{8E13E2C1-100C-486A-87CE-6F08ABD47A54}" type="pres">
      <dgm:prSet presAssocID="{93EF712D-CA80-4EBB-BFF6-5776E60F8EFA}" presName="parentShp" presStyleLbl="node1" presStyleIdx="0" presStyleCnt="2" custLinFactX="99727" custLinFactNeighborX="100000" custLinFactNeighborY="-2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D8861C6-4C0B-4073-8011-99E83FFF5137}" type="pres">
      <dgm:prSet presAssocID="{93EF712D-CA80-4EBB-BFF6-5776E60F8EFA}" presName="childShp" presStyleLbl="bgAccFollowNode1" presStyleIdx="0" presStyleCnt="2" custScaleY="132530" custLinFactNeighborX="-100000" custLinFactNeighborY="-373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2DB1EA5-5AB0-4E49-B3E8-A2DE10A69668}" type="pres">
      <dgm:prSet presAssocID="{2C74ABF6-C2AA-4902-B64B-9C686F634242}" presName="spacing" presStyleCnt="0"/>
      <dgm:spPr/>
    </dgm:pt>
    <dgm:pt modelId="{7E45A9B0-914D-47DB-A756-AFA4E9D7132F}" type="pres">
      <dgm:prSet presAssocID="{4E131DFD-6CA0-41CF-BDA4-2CCD1A9AE4D1}" presName="linNode" presStyleCnt="0"/>
      <dgm:spPr/>
    </dgm:pt>
    <dgm:pt modelId="{F48A3872-0A1A-4959-AFF3-075BEC23A67E}" type="pres">
      <dgm:prSet presAssocID="{4E131DFD-6CA0-41CF-BDA4-2CCD1A9AE4D1}" presName="parentShp" presStyleLbl="node1" presStyleIdx="1" presStyleCnt="2" custLinFactNeighborX="99415" custLinFactNeighborY="2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BFEA483-280D-47A5-AE2C-F6B5AF74355A}" type="pres">
      <dgm:prSet presAssocID="{4E131DFD-6CA0-41CF-BDA4-2CCD1A9AE4D1}" presName="childShp" presStyleLbl="bgAccFollowNode1" presStyleIdx="1" presStyleCnt="2" custScaleY="132894" custLinFactNeighborX="-100000" custLinFactNeighborY="2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CE119E3-4117-4EA7-AB44-38158D7EA00F}" srcId="{D691AB0B-E9F3-4C76-9A89-321072C86194}" destId="{4E131DFD-6CA0-41CF-BDA4-2CCD1A9AE4D1}" srcOrd="1" destOrd="0" parTransId="{18B5E016-D88D-456C-B317-4EF686066F3B}" sibTransId="{E62E63F2-184D-4F24-A7B4-617D5ACDEC8F}"/>
    <dgm:cxn modelId="{12091210-4AD8-4991-BB1F-C9C4F5C90D9F}" srcId="{4E131DFD-6CA0-41CF-BDA4-2CCD1A9AE4D1}" destId="{67EE41B5-7822-4A44-9F8E-F649033CAA1E}" srcOrd="0" destOrd="0" parTransId="{D7264901-AEFA-4C4A-8F8A-A9426E2985CB}" sibTransId="{D82FBE95-E53F-498F-BB4B-C8108A9AEF10}"/>
    <dgm:cxn modelId="{04322E0D-21D7-49DA-B8AD-81F97817223F}" type="presOf" srcId="{12813507-8DFA-4E8F-A68A-BEEF8573FD45}" destId="{7BFEA483-280D-47A5-AE2C-F6B5AF74355A}" srcOrd="0" destOrd="1" presId="urn:microsoft.com/office/officeart/2005/8/layout/vList6"/>
    <dgm:cxn modelId="{59CFB57A-0554-43C9-B414-8C2B129D8C3F}" srcId="{93EF712D-CA80-4EBB-BFF6-5776E60F8EFA}" destId="{A58B19F2-A782-41D3-83DE-B5FEBCA2D7BC}" srcOrd="2" destOrd="0" parTransId="{D8169D51-03E5-46A3-A73F-76067F3A67E9}" sibTransId="{B98CBD8C-4439-4A44-A10D-16DBEACC8C90}"/>
    <dgm:cxn modelId="{11605F51-587B-4528-9C0E-3AE33437E72A}" srcId="{4E131DFD-6CA0-41CF-BDA4-2CCD1A9AE4D1}" destId="{12813507-8DFA-4E8F-A68A-BEEF8573FD45}" srcOrd="1" destOrd="0" parTransId="{3BA6D3C3-FA82-41A6-82ED-DB942EBEFE0A}" sibTransId="{AF65345A-2552-4CE6-B0F8-E4D9270DCD1C}"/>
    <dgm:cxn modelId="{E27ED7C7-0FF0-45F0-A4E8-2F6AE80AEF12}" type="presOf" srcId="{6FC19AC8-F36E-4A21-95F6-C712DCFEF655}" destId="{AD8861C6-4C0B-4073-8011-99E83FFF5137}" srcOrd="0" destOrd="1" presId="urn:microsoft.com/office/officeart/2005/8/layout/vList6"/>
    <dgm:cxn modelId="{5CE64A40-E69C-46E1-81D2-244E6F34B9E8}" srcId="{93EF712D-CA80-4EBB-BFF6-5776E60F8EFA}" destId="{38170576-FA58-45D6-9AAD-D4A129F7A4C0}" srcOrd="0" destOrd="0" parTransId="{C67B3C13-9588-48CD-9C14-288EEDE8A04B}" sibTransId="{C57643FF-9B05-4083-B88E-7733D4DFA9C3}"/>
    <dgm:cxn modelId="{FFFA0725-1A2D-482B-B44B-5DFDFD23C845}" srcId="{4E131DFD-6CA0-41CF-BDA4-2CCD1A9AE4D1}" destId="{C81EA90C-DA5D-42A6-90CF-6A0C072F266A}" srcOrd="2" destOrd="0" parTransId="{E18B3F8D-CCC7-47CA-89F1-6C4712C14B87}" sibTransId="{558159FA-395C-4623-91DC-729211111B68}"/>
    <dgm:cxn modelId="{DF848D31-8EB8-4D93-8CF1-D547664CE38D}" srcId="{4E131DFD-6CA0-41CF-BDA4-2CCD1A9AE4D1}" destId="{1D73EFC6-F33F-4A00-AFF1-3C6279ACA3D8}" srcOrd="3" destOrd="0" parTransId="{FF154CE3-B430-41CE-963E-5D6BE98CB3BE}" sibTransId="{F282CB62-C759-4271-98B7-ABFCBC0EF55D}"/>
    <dgm:cxn modelId="{B0A050D6-F5D5-4D8E-99A8-9F4DABB3ED17}" srcId="{93EF712D-CA80-4EBB-BFF6-5776E60F8EFA}" destId="{F41203DD-38C5-4382-A596-EF0F871406AB}" srcOrd="3" destOrd="0" parTransId="{1FF65E41-9D00-41BD-AEE5-FC7231BC85C7}" sibTransId="{FB6DE6AF-3903-4FF1-BA76-E84C2E74E147}"/>
    <dgm:cxn modelId="{D2528252-684C-4CDB-ABF8-ECB970E44948}" type="presOf" srcId="{38170576-FA58-45D6-9AAD-D4A129F7A4C0}" destId="{AD8861C6-4C0B-4073-8011-99E83FFF5137}" srcOrd="0" destOrd="0" presId="urn:microsoft.com/office/officeart/2005/8/layout/vList6"/>
    <dgm:cxn modelId="{6F08B523-183A-42E2-971A-014814800A2D}" type="presOf" srcId="{67EE41B5-7822-4A44-9F8E-F649033CAA1E}" destId="{7BFEA483-280D-47A5-AE2C-F6B5AF74355A}" srcOrd="0" destOrd="0" presId="urn:microsoft.com/office/officeart/2005/8/layout/vList6"/>
    <dgm:cxn modelId="{49B93463-990A-4289-8D8E-36E7578BAF34}" type="presOf" srcId="{4E131DFD-6CA0-41CF-BDA4-2CCD1A9AE4D1}" destId="{F48A3872-0A1A-4959-AFF3-075BEC23A67E}" srcOrd="0" destOrd="0" presId="urn:microsoft.com/office/officeart/2005/8/layout/vList6"/>
    <dgm:cxn modelId="{389D8496-0AC5-40B4-8239-FC9F41D6CBD1}" type="presOf" srcId="{93EF712D-CA80-4EBB-BFF6-5776E60F8EFA}" destId="{8E13E2C1-100C-486A-87CE-6F08ABD47A54}" srcOrd="0" destOrd="0" presId="urn:microsoft.com/office/officeart/2005/8/layout/vList6"/>
    <dgm:cxn modelId="{C1602610-84A9-40DB-925A-9377BE04FD22}" type="presOf" srcId="{D691AB0B-E9F3-4C76-9A89-321072C86194}" destId="{06F808DD-7B7F-421C-A8F4-AD8D88091AF0}" srcOrd="0" destOrd="0" presId="urn:microsoft.com/office/officeart/2005/8/layout/vList6"/>
    <dgm:cxn modelId="{07DDBB59-8E51-40E4-B9FC-14E8712A634E}" type="presOf" srcId="{C81EA90C-DA5D-42A6-90CF-6A0C072F266A}" destId="{7BFEA483-280D-47A5-AE2C-F6B5AF74355A}" srcOrd="0" destOrd="2" presId="urn:microsoft.com/office/officeart/2005/8/layout/vList6"/>
    <dgm:cxn modelId="{9A94A386-C91A-41A3-8815-0F94760CAD80}" srcId="{93EF712D-CA80-4EBB-BFF6-5776E60F8EFA}" destId="{6FC19AC8-F36E-4A21-95F6-C712DCFEF655}" srcOrd="1" destOrd="0" parTransId="{83220062-BCED-439C-BB88-FCDEE23F3BF4}" sibTransId="{F7A3B9AE-D5C4-4D3F-9ACC-194170593AFC}"/>
    <dgm:cxn modelId="{6076FF67-9A83-4234-B9B7-77903C1BD14A}" type="presOf" srcId="{F41203DD-38C5-4382-A596-EF0F871406AB}" destId="{AD8861C6-4C0B-4073-8011-99E83FFF5137}" srcOrd="0" destOrd="3" presId="urn:microsoft.com/office/officeart/2005/8/layout/vList6"/>
    <dgm:cxn modelId="{7E2627C3-F88F-4657-B2B5-17A201F2753C}" srcId="{D691AB0B-E9F3-4C76-9A89-321072C86194}" destId="{93EF712D-CA80-4EBB-BFF6-5776E60F8EFA}" srcOrd="0" destOrd="0" parTransId="{6DBFFC20-CD3A-41C2-8922-BB48E653650E}" sibTransId="{2C74ABF6-C2AA-4902-B64B-9C686F634242}"/>
    <dgm:cxn modelId="{BFDFD165-1F82-46B3-BC56-B15A1DEE87C4}" type="presOf" srcId="{1D73EFC6-F33F-4A00-AFF1-3C6279ACA3D8}" destId="{7BFEA483-280D-47A5-AE2C-F6B5AF74355A}" srcOrd="0" destOrd="3" presId="urn:microsoft.com/office/officeart/2005/8/layout/vList6"/>
    <dgm:cxn modelId="{48934F0B-E926-4418-B02F-6C4F5FEE6A9F}" type="presOf" srcId="{A58B19F2-A782-41D3-83DE-B5FEBCA2D7BC}" destId="{AD8861C6-4C0B-4073-8011-99E83FFF5137}" srcOrd="0" destOrd="2" presId="urn:microsoft.com/office/officeart/2005/8/layout/vList6"/>
    <dgm:cxn modelId="{09B011E4-2735-45C3-8EAA-9091D6F14CBA}" type="presParOf" srcId="{06F808DD-7B7F-421C-A8F4-AD8D88091AF0}" destId="{97D44472-23AB-4BBD-911B-3D019E51F71E}" srcOrd="0" destOrd="0" presId="urn:microsoft.com/office/officeart/2005/8/layout/vList6"/>
    <dgm:cxn modelId="{C28E3395-224D-4E68-AE57-F397EA3C4081}" type="presParOf" srcId="{97D44472-23AB-4BBD-911B-3D019E51F71E}" destId="{8E13E2C1-100C-486A-87CE-6F08ABD47A54}" srcOrd="0" destOrd="0" presId="urn:microsoft.com/office/officeart/2005/8/layout/vList6"/>
    <dgm:cxn modelId="{A70200DA-4AF0-45BF-A6E4-3EF5C9336780}" type="presParOf" srcId="{97D44472-23AB-4BBD-911B-3D019E51F71E}" destId="{AD8861C6-4C0B-4073-8011-99E83FFF5137}" srcOrd="1" destOrd="0" presId="urn:microsoft.com/office/officeart/2005/8/layout/vList6"/>
    <dgm:cxn modelId="{D9AAFA61-FBD7-46E2-AB7C-FDA52A2A8628}" type="presParOf" srcId="{06F808DD-7B7F-421C-A8F4-AD8D88091AF0}" destId="{B2DB1EA5-5AB0-4E49-B3E8-A2DE10A69668}" srcOrd="1" destOrd="0" presId="urn:microsoft.com/office/officeart/2005/8/layout/vList6"/>
    <dgm:cxn modelId="{23ED4C1B-0A63-4467-9437-764E8E00FD4C}" type="presParOf" srcId="{06F808DD-7B7F-421C-A8F4-AD8D88091AF0}" destId="{7E45A9B0-914D-47DB-A756-AFA4E9D7132F}" srcOrd="2" destOrd="0" presId="urn:microsoft.com/office/officeart/2005/8/layout/vList6"/>
    <dgm:cxn modelId="{740ADF59-7DBF-4874-A1CE-89818E0137E8}" type="presParOf" srcId="{7E45A9B0-914D-47DB-A756-AFA4E9D7132F}" destId="{F48A3872-0A1A-4959-AFF3-075BEC23A67E}" srcOrd="0" destOrd="0" presId="urn:microsoft.com/office/officeart/2005/8/layout/vList6"/>
    <dgm:cxn modelId="{7CB8F694-9F7E-4AB1-90A6-7057CC627B36}" type="presParOf" srcId="{7E45A9B0-914D-47DB-A756-AFA4E9D7132F}" destId="{7BFEA483-280D-47A5-AE2C-F6B5AF74355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A1DB8FE-3191-492B-BFC5-E037081F6DD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2FFCF0F-9FDE-444B-82DC-88DA2AB373C7}">
      <dgm:prSet phldrT="[Metin]"/>
      <dgm:spPr>
        <a:solidFill>
          <a:srgbClr val="693F71"/>
        </a:solidFill>
      </dgm:spPr>
      <dgm:t>
        <a:bodyPr/>
        <a:lstStyle/>
        <a:p>
          <a:r>
            <a:rPr lang="tr-TR" i="1" dirty="0" smtClean="0"/>
            <a:t>C.</a:t>
          </a:r>
          <a:r>
            <a:rPr lang="tr-TR" i="1" dirty="0" err="1" smtClean="0"/>
            <a:t>albicans</a:t>
          </a:r>
          <a:endParaRPr lang="tr-TR" i="1" dirty="0"/>
        </a:p>
      </dgm:t>
    </dgm:pt>
    <dgm:pt modelId="{D3F2C644-AC6C-44A3-840F-EE4E372B2B34}" type="parTrans" cxnId="{24ADCC2D-0BBD-4913-90F7-D976CD405476}">
      <dgm:prSet/>
      <dgm:spPr/>
      <dgm:t>
        <a:bodyPr/>
        <a:lstStyle/>
        <a:p>
          <a:endParaRPr lang="tr-TR"/>
        </a:p>
      </dgm:t>
    </dgm:pt>
    <dgm:pt modelId="{F3232F37-FF5D-4D58-AD81-B30B5F863F84}" type="sibTrans" cxnId="{24ADCC2D-0BBD-4913-90F7-D976CD405476}">
      <dgm:prSet/>
      <dgm:spPr/>
      <dgm:t>
        <a:bodyPr/>
        <a:lstStyle/>
        <a:p>
          <a:endParaRPr lang="tr-TR"/>
        </a:p>
      </dgm:t>
    </dgm:pt>
    <dgm:pt modelId="{72183215-D291-48E3-9F42-9D2E1C702483}">
      <dgm:prSet phldrT="[Metin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tr-TR" dirty="0" smtClean="0"/>
            <a:t>Azol grubu </a:t>
          </a:r>
          <a:r>
            <a:rPr lang="tr-TR" dirty="0" err="1" smtClean="0"/>
            <a:t>antifungal</a:t>
          </a:r>
          <a:endParaRPr lang="tr-TR" dirty="0"/>
        </a:p>
      </dgm:t>
    </dgm:pt>
    <dgm:pt modelId="{D2485692-C119-4A2E-91F9-B8C29CD9D323}" type="parTrans" cxnId="{55C7110C-4C8D-4060-AF17-A0A9ABEECDBF}">
      <dgm:prSet/>
      <dgm:spPr/>
      <dgm:t>
        <a:bodyPr/>
        <a:lstStyle/>
        <a:p>
          <a:endParaRPr lang="tr-TR"/>
        </a:p>
      </dgm:t>
    </dgm:pt>
    <dgm:pt modelId="{91BF3FC5-9203-404D-8DC6-DB9FB3617AA3}" type="sibTrans" cxnId="{55C7110C-4C8D-4060-AF17-A0A9ABEECDBF}">
      <dgm:prSet/>
      <dgm:spPr/>
      <dgm:t>
        <a:bodyPr/>
        <a:lstStyle/>
        <a:p>
          <a:endParaRPr lang="tr-TR"/>
        </a:p>
      </dgm:t>
    </dgm:pt>
    <dgm:pt modelId="{646B24D8-1AB0-46C7-AC18-F6FEC3C35718}">
      <dgm:prSet phldrT="[Metin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tr-TR" dirty="0" smtClean="0"/>
            <a:t>Azol direnci nadir</a:t>
          </a:r>
          <a:endParaRPr lang="tr-TR" dirty="0"/>
        </a:p>
      </dgm:t>
    </dgm:pt>
    <dgm:pt modelId="{FB5EC474-AA77-46E0-99BB-32FC3BD12449}" type="parTrans" cxnId="{FB7FA294-0522-4DBE-94D1-72D59D455AA6}">
      <dgm:prSet/>
      <dgm:spPr/>
      <dgm:t>
        <a:bodyPr/>
        <a:lstStyle/>
        <a:p>
          <a:endParaRPr lang="tr-TR"/>
        </a:p>
      </dgm:t>
    </dgm:pt>
    <dgm:pt modelId="{A2260A8E-CAB4-468A-A66F-54B4FF2A55D3}" type="sibTrans" cxnId="{FB7FA294-0522-4DBE-94D1-72D59D455AA6}">
      <dgm:prSet/>
      <dgm:spPr/>
      <dgm:t>
        <a:bodyPr/>
        <a:lstStyle/>
        <a:p>
          <a:endParaRPr lang="tr-TR"/>
        </a:p>
      </dgm:t>
    </dgm:pt>
    <dgm:pt modelId="{B2126286-F46F-44AF-889C-3EB979AB5B1E}">
      <dgm:prSet phldrT="[Metin]"/>
      <dgm:spPr>
        <a:solidFill>
          <a:srgbClr val="693F71"/>
        </a:solidFill>
      </dgm:spPr>
      <dgm:t>
        <a:bodyPr/>
        <a:lstStyle/>
        <a:p>
          <a:r>
            <a:rPr lang="tr-TR" i="1" dirty="0" smtClean="0"/>
            <a:t>C.</a:t>
          </a:r>
          <a:r>
            <a:rPr lang="tr-TR" i="1" dirty="0" err="1" smtClean="0"/>
            <a:t>glabrata</a:t>
          </a:r>
          <a:endParaRPr lang="tr-TR" i="1" dirty="0"/>
        </a:p>
      </dgm:t>
    </dgm:pt>
    <dgm:pt modelId="{D511BC57-C960-4A3E-9D02-DA38147C4607}" type="parTrans" cxnId="{5473336B-BE2A-498C-B83E-45F15243B082}">
      <dgm:prSet/>
      <dgm:spPr/>
      <dgm:t>
        <a:bodyPr/>
        <a:lstStyle/>
        <a:p>
          <a:endParaRPr lang="tr-TR"/>
        </a:p>
      </dgm:t>
    </dgm:pt>
    <dgm:pt modelId="{91FB4C33-4EAE-4D22-B332-17141BE29301}" type="sibTrans" cxnId="{5473336B-BE2A-498C-B83E-45F15243B082}">
      <dgm:prSet/>
      <dgm:spPr/>
      <dgm:t>
        <a:bodyPr/>
        <a:lstStyle/>
        <a:p>
          <a:endParaRPr lang="tr-TR"/>
        </a:p>
      </dgm:t>
    </dgm:pt>
    <dgm:pt modelId="{82CE9B5C-8331-441A-BF7B-325810DEA91E}">
      <dgm:prSet phldrT="[Metin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tr-TR" dirty="0" err="1" smtClean="0"/>
            <a:t>Flukanozol</a:t>
          </a:r>
          <a:r>
            <a:rPr lang="tr-TR" dirty="0" smtClean="0"/>
            <a:t> ve </a:t>
          </a:r>
          <a:r>
            <a:rPr lang="tr-TR" dirty="0" err="1" smtClean="0"/>
            <a:t>İtrakanazole</a:t>
          </a:r>
          <a:r>
            <a:rPr lang="tr-TR" dirty="0" smtClean="0"/>
            <a:t> doza bağlı duyarlı</a:t>
          </a:r>
          <a:endParaRPr lang="tr-TR" dirty="0"/>
        </a:p>
      </dgm:t>
    </dgm:pt>
    <dgm:pt modelId="{DD2DB6E6-CD39-41A0-A57F-AA063F735F22}" type="parTrans" cxnId="{5FC6EDE9-7CA9-4AC8-804B-7B91914E9077}">
      <dgm:prSet/>
      <dgm:spPr/>
      <dgm:t>
        <a:bodyPr/>
        <a:lstStyle/>
        <a:p>
          <a:endParaRPr lang="tr-TR"/>
        </a:p>
      </dgm:t>
    </dgm:pt>
    <dgm:pt modelId="{A909267D-13EC-4EF3-BE3D-59FF1534736C}" type="sibTrans" cxnId="{5FC6EDE9-7CA9-4AC8-804B-7B91914E9077}">
      <dgm:prSet/>
      <dgm:spPr/>
      <dgm:t>
        <a:bodyPr/>
        <a:lstStyle/>
        <a:p>
          <a:endParaRPr lang="tr-TR"/>
        </a:p>
      </dgm:t>
    </dgm:pt>
    <dgm:pt modelId="{AF045934-C372-4D32-BA02-E4F180D8417E}">
      <dgm:prSet phldrT="[Metin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tr-TR" dirty="0" smtClean="0"/>
            <a:t>Direnç </a:t>
          </a:r>
          <a:r>
            <a:rPr lang="tr-TR" dirty="0" err="1" smtClean="0"/>
            <a:t>sözkonusu</a:t>
          </a:r>
          <a:endParaRPr lang="tr-TR" dirty="0"/>
        </a:p>
      </dgm:t>
    </dgm:pt>
    <dgm:pt modelId="{6F0F9612-7496-4FBF-B570-5210095F1DAD}" type="parTrans" cxnId="{EC02E55F-874A-430D-9771-F00E213B11EB}">
      <dgm:prSet/>
      <dgm:spPr/>
      <dgm:t>
        <a:bodyPr/>
        <a:lstStyle/>
        <a:p>
          <a:endParaRPr lang="tr-TR"/>
        </a:p>
      </dgm:t>
    </dgm:pt>
    <dgm:pt modelId="{95D61939-0247-4BFE-9607-ECB749ACB3FB}" type="sibTrans" cxnId="{EC02E55F-874A-430D-9771-F00E213B11EB}">
      <dgm:prSet/>
      <dgm:spPr/>
      <dgm:t>
        <a:bodyPr/>
        <a:lstStyle/>
        <a:p>
          <a:endParaRPr lang="tr-TR"/>
        </a:p>
      </dgm:t>
    </dgm:pt>
    <dgm:pt modelId="{67ADB2AA-3ED5-40D5-A6F4-B41E861943A9}">
      <dgm:prSet phldrT="[Metin]"/>
      <dgm:spPr>
        <a:solidFill>
          <a:srgbClr val="693F71"/>
        </a:solidFill>
      </dgm:spPr>
      <dgm:t>
        <a:bodyPr/>
        <a:lstStyle/>
        <a:p>
          <a:r>
            <a:rPr lang="tr-TR" i="1" dirty="0" smtClean="0"/>
            <a:t>C.</a:t>
          </a:r>
          <a:r>
            <a:rPr lang="tr-TR" i="1" dirty="0" err="1" smtClean="0"/>
            <a:t>krusei</a:t>
          </a:r>
          <a:endParaRPr lang="tr-TR" i="1" dirty="0"/>
        </a:p>
      </dgm:t>
    </dgm:pt>
    <dgm:pt modelId="{FED699CA-4DB5-465A-8452-A065BAA140E4}" type="parTrans" cxnId="{04C6B9EA-0C92-4592-B4EB-17D80982F65D}">
      <dgm:prSet/>
      <dgm:spPr/>
      <dgm:t>
        <a:bodyPr/>
        <a:lstStyle/>
        <a:p>
          <a:endParaRPr lang="tr-TR"/>
        </a:p>
      </dgm:t>
    </dgm:pt>
    <dgm:pt modelId="{C04D1DBB-CA56-4A85-B3FE-3B2547F4CAEB}" type="sibTrans" cxnId="{04C6B9EA-0C92-4592-B4EB-17D80982F65D}">
      <dgm:prSet/>
      <dgm:spPr/>
      <dgm:t>
        <a:bodyPr/>
        <a:lstStyle/>
        <a:p>
          <a:endParaRPr lang="tr-TR"/>
        </a:p>
      </dgm:t>
    </dgm:pt>
    <dgm:pt modelId="{12EE07DA-E495-47EE-8419-12C7C52380AD}">
      <dgm:prSet phldrT="[Metin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tr-TR" dirty="0" err="1" smtClean="0"/>
            <a:t>Flukanazole</a:t>
          </a:r>
          <a:r>
            <a:rPr lang="tr-TR" dirty="0" smtClean="0"/>
            <a:t> dirençli</a:t>
          </a:r>
          <a:endParaRPr lang="tr-TR" dirty="0"/>
        </a:p>
      </dgm:t>
    </dgm:pt>
    <dgm:pt modelId="{09547D72-3F47-457A-AE66-938DC978C864}" type="parTrans" cxnId="{4419B27B-2F44-464F-AA1C-81826C613129}">
      <dgm:prSet/>
      <dgm:spPr/>
      <dgm:t>
        <a:bodyPr/>
        <a:lstStyle/>
        <a:p>
          <a:endParaRPr lang="tr-TR"/>
        </a:p>
      </dgm:t>
    </dgm:pt>
    <dgm:pt modelId="{E5B54D96-8CC6-4E73-A270-7BADE8B5EC52}" type="sibTrans" cxnId="{4419B27B-2F44-464F-AA1C-81826C613129}">
      <dgm:prSet/>
      <dgm:spPr/>
      <dgm:t>
        <a:bodyPr/>
        <a:lstStyle/>
        <a:p>
          <a:endParaRPr lang="tr-TR"/>
        </a:p>
      </dgm:t>
    </dgm:pt>
    <dgm:pt modelId="{365BC7EA-DB7F-4A81-A1BA-95AB1D2CDCC6}">
      <dgm:prSet phldrT="[Metin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tr-TR" dirty="0" err="1" smtClean="0"/>
            <a:t>İtrakanazole</a:t>
          </a:r>
          <a:r>
            <a:rPr lang="tr-TR" dirty="0" smtClean="0"/>
            <a:t> doza bağlı dirençli/duyarlı</a:t>
          </a:r>
          <a:endParaRPr lang="tr-TR" dirty="0"/>
        </a:p>
      </dgm:t>
    </dgm:pt>
    <dgm:pt modelId="{BBDE39E7-2624-4FFF-9681-EA36B5FB6B16}" type="parTrans" cxnId="{F5D4BB60-2242-472D-88C5-E97664AB6244}">
      <dgm:prSet/>
      <dgm:spPr/>
      <dgm:t>
        <a:bodyPr/>
        <a:lstStyle/>
        <a:p>
          <a:endParaRPr lang="tr-TR"/>
        </a:p>
      </dgm:t>
    </dgm:pt>
    <dgm:pt modelId="{AF297CFA-384F-4F06-8251-FB5BC19AD9D0}" type="sibTrans" cxnId="{F5D4BB60-2242-472D-88C5-E97664AB6244}">
      <dgm:prSet/>
      <dgm:spPr/>
      <dgm:t>
        <a:bodyPr/>
        <a:lstStyle/>
        <a:p>
          <a:endParaRPr lang="tr-TR"/>
        </a:p>
      </dgm:t>
    </dgm:pt>
    <dgm:pt modelId="{296FAD20-0C6D-4A78-8904-DC316DFFF1BE}" type="pres">
      <dgm:prSet presAssocID="{9A1DB8FE-3191-492B-BFC5-E037081F6D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2AECBF2-9509-4213-B3A6-112F8264EFC6}" type="pres">
      <dgm:prSet presAssocID="{B2FFCF0F-9FDE-444B-82DC-88DA2AB373C7}" presName="linNode" presStyleCnt="0"/>
      <dgm:spPr/>
    </dgm:pt>
    <dgm:pt modelId="{E7B73A27-E9D7-4E93-B632-1857BD8BDDB9}" type="pres">
      <dgm:prSet presAssocID="{B2FFCF0F-9FDE-444B-82DC-88DA2AB373C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C3A5542-2020-499C-850C-E351B614A2DC}" type="pres">
      <dgm:prSet presAssocID="{B2FFCF0F-9FDE-444B-82DC-88DA2AB373C7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3D833F3-3090-4BD8-8794-D1C73D419661}" type="pres">
      <dgm:prSet presAssocID="{F3232F37-FF5D-4D58-AD81-B30B5F863F84}" presName="sp" presStyleCnt="0"/>
      <dgm:spPr/>
    </dgm:pt>
    <dgm:pt modelId="{9DC5A13C-DAD0-4BD2-B6CA-ACD6E3031F63}" type="pres">
      <dgm:prSet presAssocID="{B2126286-F46F-44AF-889C-3EB979AB5B1E}" presName="linNode" presStyleCnt="0"/>
      <dgm:spPr/>
    </dgm:pt>
    <dgm:pt modelId="{B25DD3A8-BFB6-472B-9AFC-AB756ADD7355}" type="pres">
      <dgm:prSet presAssocID="{B2126286-F46F-44AF-889C-3EB979AB5B1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5EA3860-5715-4BC0-B578-6DDD5D35B6D1}" type="pres">
      <dgm:prSet presAssocID="{B2126286-F46F-44AF-889C-3EB979AB5B1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AF52CC5-1B43-40B6-9E4A-68D35FD4093B}" type="pres">
      <dgm:prSet presAssocID="{91FB4C33-4EAE-4D22-B332-17141BE29301}" presName="sp" presStyleCnt="0"/>
      <dgm:spPr/>
    </dgm:pt>
    <dgm:pt modelId="{CEA86478-5A46-4073-AA49-C3F0F1FC74F0}" type="pres">
      <dgm:prSet presAssocID="{67ADB2AA-3ED5-40D5-A6F4-B41E861943A9}" presName="linNode" presStyleCnt="0"/>
      <dgm:spPr/>
    </dgm:pt>
    <dgm:pt modelId="{CB91A084-BF06-4760-BE50-3DD5460BB7E0}" type="pres">
      <dgm:prSet presAssocID="{67ADB2AA-3ED5-40D5-A6F4-B41E861943A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53A3AB8-810C-452D-BE25-014BC9F39358}" type="pres">
      <dgm:prSet presAssocID="{67ADB2AA-3ED5-40D5-A6F4-B41E861943A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B7FA294-0522-4DBE-94D1-72D59D455AA6}" srcId="{B2FFCF0F-9FDE-444B-82DC-88DA2AB373C7}" destId="{646B24D8-1AB0-46C7-AC18-F6FEC3C35718}" srcOrd="1" destOrd="0" parTransId="{FB5EC474-AA77-46E0-99BB-32FC3BD12449}" sibTransId="{A2260A8E-CAB4-468A-A66F-54B4FF2A55D3}"/>
    <dgm:cxn modelId="{FA3B5962-AC92-4263-97B1-FF23E9F98371}" type="presOf" srcId="{AF045934-C372-4D32-BA02-E4F180D8417E}" destId="{35EA3860-5715-4BC0-B578-6DDD5D35B6D1}" srcOrd="0" destOrd="1" presId="urn:microsoft.com/office/officeart/2005/8/layout/vList5"/>
    <dgm:cxn modelId="{5FC6EDE9-7CA9-4AC8-804B-7B91914E9077}" srcId="{B2126286-F46F-44AF-889C-3EB979AB5B1E}" destId="{82CE9B5C-8331-441A-BF7B-325810DEA91E}" srcOrd="0" destOrd="0" parTransId="{DD2DB6E6-CD39-41A0-A57F-AA063F735F22}" sibTransId="{A909267D-13EC-4EF3-BE3D-59FF1534736C}"/>
    <dgm:cxn modelId="{55C7110C-4C8D-4060-AF17-A0A9ABEECDBF}" srcId="{B2FFCF0F-9FDE-444B-82DC-88DA2AB373C7}" destId="{72183215-D291-48E3-9F42-9D2E1C702483}" srcOrd="0" destOrd="0" parTransId="{D2485692-C119-4A2E-91F9-B8C29CD9D323}" sibTransId="{91BF3FC5-9203-404D-8DC6-DB9FB3617AA3}"/>
    <dgm:cxn modelId="{5473336B-BE2A-498C-B83E-45F15243B082}" srcId="{9A1DB8FE-3191-492B-BFC5-E037081F6DDC}" destId="{B2126286-F46F-44AF-889C-3EB979AB5B1E}" srcOrd="1" destOrd="0" parTransId="{D511BC57-C960-4A3E-9D02-DA38147C4607}" sibTransId="{91FB4C33-4EAE-4D22-B332-17141BE29301}"/>
    <dgm:cxn modelId="{3841B17A-18FD-4CB7-B84F-92DFB21EA3FE}" type="presOf" srcId="{646B24D8-1AB0-46C7-AC18-F6FEC3C35718}" destId="{BC3A5542-2020-499C-850C-E351B614A2DC}" srcOrd="0" destOrd="1" presId="urn:microsoft.com/office/officeart/2005/8/layout/vList5"/>
    <dgm:cxn modelId="{4419B27B-2F44-464F-AA1C-81826C613129}" srcId="{67ADB2AA-3ED5-40D5-A6F4-B41E861943A9}" destId="{12EE07DA-E495-47EE-8419-12C7C52380AD}" srcOrd="0" destOrd="0" parTransId="{09547D72-3F47-457A-AE66-938DC978C864}" sibTransId="{E5B54D96-8CC6-4E73-A270-7BADE8B5EC52}"/>
    <dgm:cxn modelId="{42EB5F30-9D30-410C-A30B-304126B06572}" type="presOf" srcId="{67ADB2AA-3ED5-40D5-A6F4-B41E861943A9}" destId="{CB91A084-BF06-4760-BE50-3DD5460BB7E0}" srcOrd="0" destOrd="0" presId="urn:microsoft.com/office/officeart/2005/8/layout/vList5"/>
    <dgm:cxn modelId="{D32CCF33-D4FD-4EE3-9FF3-AC2BC6C964A7}" type="presOf" srcId="{B2126286-F46F-44AF-889C-3EB979AB5B1E}" destId="{B25DD3A8-BFB6-472B-9AFC-AB756ADD7355}" srcOrd="0" destOrd="0" presId="urn:microsoft.com/office/officeart/2005/8/layout/vList5"/>
    <dgm:cxn modelId="{FE2A4DE7-4153-4BA1-9226-D723C66962AF}" type="presOf" srcId="{B2FFCF0F-9FDE-444B-82DC-88DA2AB373C7}" destId="{E7B73A27-E9D7-4E93-B632-1857BD8BDDB9}" srcOrd="0" destOrd="0" presId="urn:microsoft.com/office/officeart/2005/8/layout/vList5"/>
    <dgm:cxn modelId="{04C6B9EA-0C92-4592-B4EB-17D80982F65D}" srcId="{9A1DB8FE-3191-492B-BFC5-E037081F6DDC}" destId="{67ADB2AA-3ED5-40D5-A6F4-B41E861943A9}" srcOrd="2" destOrd="0" parTransId="{FED699CA-4DB5-465A-8452-A065BAA140E4}" sibTransId="{C04D1DBB-CA56-4A85-B3FE-3B2547F4CAEB}"/>
    <dgm:cxn modelId="{8ADEE6B7-E24C-4ABC-929A-7A2EFE43F246}" type="presOf" srcId="{72183215-D291-48E3-9F42-9D2E1C702483}" destId="{BC3A5542-2020-499C-850C-E351B614A2DC}" srcOrd="0" destOrd="0" presId="urn:microsoft.com/office/officeart/2005/8/layout/vList5"/>
    <dgm:cxn modelId="{0E7E96C1-0046-4E25-A725-4271FCBB23B7}" type="presOf" srcId="{82CE9B5C-8331-441A-BF7B-325810DEA91E}" destId="{35EA3860-5715-4BC0-B578-6DDD5D35B6D1}" srcOrd="0" destOrd="0" presId="urn:microsoft.com/office/officeart/2005/8/layout/vList5"/>
    <dgm:cxn modelId="{123E4A47-87F8-42E2-9E31-D65D41250108}" type="presOf" srcId="{9A1DB8FE-3191-492B-BFC5-E037081F6DDC}" destId="{296FAD20-0C6D-4A78-8904-DC316DFFF1BE}" srcOrd="0" destOrd="0" presId="urn:microsoft.com/office/officeart/2005/8/layout/vList5"/>
    <dgm:cxn modelId="{F5D4BB60-2242-472D-88C5-E97664AB6244}" srcId="{67ADB2AA-3ED5-40D5-A6F4-B41E861943A9}" destId="{365BC7EA-DB7F-4A81-A1BA-95AB1D2CDCC6}" srcOrd="1" destOrd="0" parTransId="{BBDE39E7-2624-4FFF-9681-EA36B5FB6B16}" sibTransId="{AF297CFA-384F-4F06-8251-FB5BC19AD9D0}"/>
    <dgm:cxn modelId="{EC02E55F-874A-430D-9771-F00E213B11EB}" srcId="{B2126286-F46F-44AF-889C-3EB979AB5B1E}" destId="{AF045934-C372-4D32-BA02-E4F180D8417E}" srcOrd="1" destOrd="0" parTransId="{6F0F9612-7496-4FBF-B570-5210095F1DAD}" sibTransId="{95D61939-0247-4BFE-9607-ECB749ACB3FB}"/>
    <dgm:cxn modelId="{7421061B-574F-4313-B461-05C28C37DACB}" type="presOf" srcId="{12EE07DA-E495-47EE-8419-12C7C52380AD}" destId="{A53A3AB8-810C-452D-BE25-014BC9F39358}" srcOrd="0" destOrd="0" presId="urn:microsoft.com/office/officeart/2005/8/layout/vList5"/>
    <dgm:cxn modelId="{66FD5058-F787-441E-991D-BB029D41392C}" type="presOf" srcId="{365BC7EA-DB7F-4A81-A1BA-95AB1D2CDCC6}" destId="{A53A3AB8-810C-452D-BE25-014BC9F39358}" srcOrd="0" destOrd="1" presId="urn:microsoft.com/office/officeart/2005/8/layout/vList5"/>
    <dgm:cxn modelId="{24ADCC2D-0BBD-4913-90F7-D976CD405476}" srcId="{9A1DB8FE-3191-492B-BFC5-E037081F6DDC}" destId="{B2FFCF0F-9FDE-444B-82DC-88DA2AB373C7}" srcOrd="0" destOrd="0" parTransId="{D3F2C644-AC6C-44A3-840F-EE4E372B2B34}" sibTransId="{F3232F37-FF5D-4D58-AD81-B30B5F863F84}"/>
    <dgm:cxn modelId="{69D1E8F6-C9A6-4426-B5A4-7BA06860EE18}" type="presParOf" srcId="{296FAD20-0C6D-4A78-8904-DC316DFFF1BE}" destId="{32AECBF2-9509-4213-B3A6-112F8264EFC6}" srcOrd="0" destOrd="0" presId="urn:microsoft.com/office/officeart/2005/8/layout/vList5"/>
    <dgm:cxn modelId="{03F81429-5928-4585-A36C-E83ACF49049A}" type="presParOf" srcId="{32AECBF2-9509-4213-B3A6-112F8264EFC6}" destId="{E7B73A27-E9D7-4E93-B632-1857BD8BDDB9}" srcOrd="0" destOrd="0" presId="urn:microsoft.com/office/officeart/2005/8/layout/vList5"/>
    <dgm:cxn modelId="{E6616A83-1887-49F6-BAFD-16DF471F5D6D}" type="presParOf" srcId="{32AECBF2-9509-4213-B3A6-112F8264EFC6}" destId="{BC3A5542-2020-499C-850C-E351B614A2DC}" srcOrd="1" destOrd="0" presId="urn:microsoft.com/office/officeart/2005/8/layout/vList5"/>
    <dgm:cxn modelId="{D594F5A6-B526-487E-AC20-CADC362DFC09}" type="presParOf" srcId="{296FAD20-0C6D-4A78-8904-DC316DFFF1BE}" destId="{B3D833F3-3090-4BD8-8794-D1C73D419661}" srcOrd="1" destOrd="0" presId="urn:microsoft.com/office/officeart/2005/8/layout/vList5"/>
    <dgm:cxn modelId="{3A10D508-B980-4C3C-98B7-209805C2CAED}" type="presParOf" srcId="{296FAD20-0C6D-4A78-8904-DC316DFFF1BE}" destId="{9DC5A13C-DAD0-4BD2-B6CA-ACD6E3031F63}" srcOrd="2" destOrd="0" presId="urn:microsoft.com/office/officeart/2005/8/layout/vList5"/>
    <dgm:cxn modelId="{100F96D4-85C8-4E99-A797-BB759A04F64C}" type="presParOf" srcId="{9DC5A13C-DAD0-4BD2-B6CA-ACD6E3031F63}" destId="{B25DD3A8-BFB6-472B-9AFC-AB756ADD7355}" srcOrd="0" destOrd="0" presId="urn:microsoft.com/office/officeart/2005/8/layout/vList5"/>
    <dgm:cxn modelId="{58349009-5276-46C0-9FB7-7A629BCF4C96}" type="presParOf" srcId="{9DC5A13C-DAD0-4BD2-B6CA-ACD6E3031F63}" destId="{35EA3860-5715-4BC0-B578-6DDD5D35B6D1}" srcOrd="1" destOrd="0" presId="urn:microsoft.com/office/officeart/2005/8/layout/vList5"/>
    <dgm:cxn modelId="{BEE41B08-7A1E-43DA-AA08-444C1481A85F}" type="presParOf" srcId="{296FAD20-0C6D-4A78-8904-DC316DFFF1BE}" destId="{7AF52CC5-1B43-40B6-9E4A-68D35FD4093B}" srcOrd="3" destOrd="0" presId="urn:microsoft.com/office/officeart/2005/8/layout/vList5"/>
    <dgm:cxn modelId="{D4E63748-202E-4796-ABC9-0A09F226BC90}" type="presParOf" srcId="{296FAD20-0C6D-4A78-8904-DC316DFFF1BE}" destId="{CEA86478-5A46-4073-AA49-C3F0F1FC74F0}" srcOrd="4" destOrd="0" presId="urn:microsoft.com/office/officeart/2005/8/layout/vList5"/>
    <dgm:cxn modelId="{B0FC2869-673D-49C9-9486-FE9B74DCC865}" type="presParOf" srcId="{CEA86478-5A46-4073-AA49-C3F0F1FC74F0}" destId="{CB91A084-BF06-4760-BE50-3DD5460BB7E0}" srcOrd="0" destOrd="0" presId="urn:microsoft.com/office/officeart/2005/8/layout/vList5"/>
    <dgm:cxn modelId="{B02C1F39-5936-4A13-98B1-FA1F51B03CE1}" type="presParOf" srcId="{CEA86478-5A46-4073-AA49-C3F0F1FC74F0}" destId="{A53A3AB8-810C-452D-BE25-014BC9F3935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FBE68-6CA8-44AE-8256-0C3F8F036AD6}">
      <dsp:nvSpPr>
        <dsp:cNvPr id="0" name=""/>
        <dsp:cNvSpPr/>
      </dsp:nvSpPr>
      <dsp:spPr>
        <a:xfrm>
          <a:off x="3842996" y="2334275"/>
          <a:ext cx="3668148" cy="3668148"/>
        </a:xfrm>
        <a:prstGeom prst="gear9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SIK GÖRÜLEN BİR PROBLEM</a:t>
          </a:r>
          <a:endParaRPr lang="tr-TR" sz="3200" kern="1200" dirty="0"/>
        </a:p>
      </dsp:txBody>
      <dsp:txXfrm>
        <a:off x="4580457" y="3193521"/>
        <a:ext cx="2193226" cy="1885504"/>
      </dsp:txXfrm>
    </dsp:sp>
    <dsp:sp modelId="{6972F15B-3959-4BE0-BF2A-CC97BE3F0B33}">
      <dsp:nvSpPr>
        <dsp:cNvPr id="0" name=""/>
        <dsp:cNvSpPr/>
      </dsp:nvSpPr>
      <dsp:spPr>
        <a:xfrm>
          <a:off x="1708800" y="1467259"/>
          <a:ext cx="2667744" cy="2667744"/>
        </a:xfrm>
        <a:prstGeom prst="gear6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TANISINI BAZEN EKSİK BAZEN FAZLA KOYDUĞUMUZ</a:t>
          </a:r>
          <a:endParaRPr lang="tr-TR" sz="1400" kern="1200" dirty="0"/>
        </a:p>
      </dsp:txBody>
      <dsp:txXfrm>
        <a:off x="2380413" y="2142931"/>
        <a:ext cx="1324518" cy="1316400"/>
      </dsp:txXfrm>
    </dsp:sp>
    <dsp:sp modelId="{09C84C3E-CA0B-4CF2-A8DF-88AAFAB679C4}">
      <dsp:nvSpPr>
        <dsp:cNvPr id="0" name=""/>
        <dsp:cNvSpPr/>
      </dsp:nvSpPr>
      <dsp:spPr>
        <a:xfrm>
          <a:off x="4097049" y="1664733"/>
          <a:ext cx="4511822" cy="4511822"/>
        </a:xfrm>
        <a:prstGeom prst="circularArrow">
          <a:avLst>
            <a:gd name="adj1" fmla="val 4878"/>
            <a:gd name="adj2" fmla="val 312630"/>
            <a:gd name="adj3" fmla="val 3291195"/>
            <a:gd name="adj4" fmla="val 15030383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6FF1E9-C14B-42AB-AA88-E1E360C9CB5F}">
      <dsp:nvSpPr>
        <dsp:cNvPr id="0" name=""/>
        <dsp:cNvSpPr/>
      </dsp:nvSpPr>
      <dsp:spPr>
        <a:xfrm>
          <a:off x="1236348" y="866366"/>
          <a:ext cx="3411377" cy="341137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F00A64-8DDD-46FF-9DE2-498AAC45BE8B}">
      <dsp:nvSpPr>
        <dsp:cNvPr id="0" name=""/>
        <dsp:cNvSpPr/>
      </dsp:nvSpPr>
      <dsp:spPr>
        <a:xfrm>
          <a:off x="442402" y="0"/>
          <a:ext cx="3483917" cy="2090350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kern="1200" dirty="0" smtClean="0"/>
            <a:t>hasta</a:t>
          </a:r>
          <a:endParaRPr lang="tr-TR" sz="6500" kern="1200" dirty="0"/>
        </a:p>
      </dsp:txBody>
      <dsp:txXfrm>
        <a:off x="442402" y="0"/>
        <a:ext cx="3483917" cy="2090350"/>
      </dsp:txXfrm>
    </dsp:sp>
    <dsp:sp modelId="{FE9576F1-E749-4A55-9799-964C81F16BB0}">
      <dsp:nvSpPr>
        <dsp:cNvPr id="0" name=""/>
        <dsp:cNvSpPr/>
      </dsp:nvSpPr>
      <dsp:spPr>
        <a:xfrm>
          <a:off x="4288995" y="816"/>
          <a:ext cx="3483917" cy="2090350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kern="1200" dirty="0" smtClean="0"/>
            <a:t>hekim</a:t>
          </a:r>
          <a:endParaRPr lang="tr-TR" sz="6500" kern="1200" dirty="0"/>
        </a:p>
      </dsp:txBody>
      <dsp:txXfrm>
        <a:off x="4288995" y="816"/>
        <a:ext cx="3483917" cy="2090350"/>
      </dsp:txXfrm>
    </dsp:sp>
    <dsp:sp modelId="{4C9E6E1F-C446-4B85-A23E-65D74773AE48}">
      <dsp:nvSpPr>
        <dsp:cNvPr id="0" name=""/>
        <dsp:cNvSpPr/>
      </dsp:nvSpPr>
      <dsp:spPr>
        <a:xfrm>
          <a:off x="2372841" y="2439558"/>
          <a:ext cx="3483917" cy="209035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kern="1200" dirty="0" smtClean="0"/>
            <a:t>tanı</a:t>
          </a:r>
          <a:endParaRPr lang="tr-TR" sz="6500" kern="1200" dirty="0"/>
        </a:p>
      </dsp:txBody>
      <dsp:txXfrm>
        <a:off x="2372841" y="2439558"/>
        <a:ext cx="3483917" cy="20903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C4993-75AC-4039-858A-6EDE8182479E}">
      <dsp:nvSpPr>
        <dsp:cNvPr id="0" name=""/>
        <dsp:cNvSpPr/>
      </dsp:nvSpPr>
      <dsp:spPr>
        <a:xfrm>
          <a:off x="3765" y="1485920"/>
          <a:ext cx="3292854" cy="3292854"/>
        </a:xfrm>
        <a:prstGeom prst="ellipse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>
              <a:latin typeface="Comic Sans MS" pitchFamily="66" charset="0"/>
            </a:rPr>
            <a:t>Öykü ile tanı konulan %77 olguda</a:t>
          </a:r>
        </a:p>
      </dsp:txBody>
      <dsp:txXfrm>
        <a:off x="485992" y="1968147"/>
        <a:ext cx="2328400" cy="2328400"/>
      </dsp:txXfrm>
    </dsp:sp>
    <dsp:sp modelId="{ADF7136A-0D5E-4718-B4A9-881CFA2B3138}">
      <dsp:nvSpPr>
        <dsp:cNvPr id="0" name=""/>
        <dsp:cNvSpPr/>
      </dsp:nvSpPr>
      <dsp:spPr>
        <a:xfrm rot="29500">
          <a:off x="3791432" y="2542753"/>
          <a:ext cx="1049211" cy="1224941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700" kern="1200"/>
        </a:p>
      </dsp:txBody>
      <dsp:txXfrm>
        <a:off x="3791438" y="2786390"/>
        <a:ext cx="734448" cy="734965"/>
      </dsp:txXfrm>
    </dsp:sp>
    <dsp:sp modelId="{02F13764-540D-4D3F-8D0B-F279A5F60FDE}">
      <dsp:nvSpPr>
        <dsp:cNvPr id="0" name=""/>
        <dsp:cNvSpPr/>
      </dsp:nvSpPr>
      <dsp:spPr>
        <a:xfrm>
          <a:off x="5276097" y="918381"/>
          <a:ext cx="3292854" cy="4518421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>
              <a:latin typeface="Comic Sans MS" pitchFamily="66" charset="0"/>
            </a:rPr>
            <a:t>VVK olmadığı mikolojik verilerle kanıtlandı</a:t>
          </a:r>
          <a:endParaRPr lang="tr-TR" sz="3200" kern="1200" dirty="0"/>
        </a:p>
      </dsp:txBody>
      <dsp:txXfrm>
        <a:off x="5758324" y="1580088"/>
        <a:ext cx="2328400" cy="31950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EFF3F-FDCA-4879-A5AF-93A21904DF01}">
      <dsp:nvSpPr>
        <dsp:cNvPr id="0" name=""/>
        <dsp:cNvSpPr/>
      </dsp:nvSpPr>
      <dsp:spPr>
        <a:xfrm>
          <a:off x="971584" y="0"/>
          <a:ext cx="3428999" cy="2057400"/>
        </a:xfrm>
        <a:prstGeom prst="rect">
          <a:avLst/>
        </a:prstGeom>
        <a:solidFill>
          <a:srgbClr val="8D43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500" kern="1200" dirty="0" smtClean="0"/>
            <a:t>Genetik faktörler</a:t>
          </a:r>
          <a:endParaRPr lang="tr-TR" sz="4500" kern="1200" dirty="0"/>
        </a:p>
      </dsp:txBody>
      <dsp:txXfrm>
        <a:off x="971584" y="0"/>
        <a:ext cx="3428999" cy="2057400"/>
      </dsp:txXfrm>
    </dsp:sp>
    <dsp:sp modelId="{8335D912-36F1-453F-B94E-7E31C9BA3F27}">
      <dsp:nvSpPr>
        <dsp:cNvPr id="0" name=""/>
        <dsp:cNvSpPr/>
      </dsp:nvSpPr>
      <dsp:spPr>
        <a:xfrm>
          <a:off x="4743449" y="0"/>
          <a:ext cx="3428999" cy="2057400"/>
        </a:xfrm>
        <a:prstGeom prst="rect">
          <a:avLst/>
        </a:prstGeom>
        <a:solidFill>
          <a:srgbClr val="8D43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500" kern="1200" dirty="0" smtClean="0"/>
            <a:t>Kişisel faktörler</a:t>
          </a:r>
          <a:endParaRPr lang="tr-TR" sz="4500" kern="1200" dirty="0"/>
        </a:p>
      </dsp:txBody>
      <dsp:txXfrm>
        <a:off x="4743449" y="0"/>
        <a:ext cx="3428999" cy="2057400"/>
      </dsp:txXfrm>
    </dsp:sp>
    <dsp:sp modelId="{8B9879DE-266D-40B9-9DC0-E61DC93CAEE8}">
      <dsp:nvSpPr>
        <dsp:cNvPr id="0" name=""/>
        <dsp:cNvSpPr/>
      </dsp:nvSpPr>
      <dsp:spPr>
        <a:xfrm>
          <a:off x="971550" y="2400300"/>
          <a:ext cx="3428999" cy="2057400"/>
        </a:xfrm>
        <a:prstGeom prst="rect">
          <a:avLst/>
        </a:prstGeom>
        <a:solidFill>
          <a:srgbClr val="8D43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500" kern="1200" dirty="0" smtClean="0"/>
            <a:t>Davranışsal faktörler</a:t>
          </a:r>
          <a:endParaRPr lang="tr-TR" sz="4500" kern="1200" dirty="0"/>
        </a:p>
      </dsp:txBody>
      <dsp:txXfrm>
        <a:off x="971550" y="2400300"/>
        <a:ext cx="3428999" cy="2057400"/>
      </dsp:txXfrm>
    </dsp:sp>
    <dsp:sp modelId="{FDE0EEA1-29E3-4EF4-A8A0-4AF2AA7757F7}">
      <dsp:nvSpPr>
        <dsp:cNvPr id="0" name=""/>
        <dsp:cNvSpPr/>
      </dsp:nvSpPr>
      <dsp:spPr>
        <a:xfrm>
          <a:off x="4743449" y="2400300"/>
          <a:ext cx="3428999" cy="2057400"/>
        </a:xfrm>
        <a:prstGeom prst="rect">
          <a:avLst/>
        </a:prstGeom>
        <a:solidFill>
          <a:srgbClr val="8D43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500" kern="1200" smtClean="0"/>
            <a:t>idiyopatik</a:t>
          </a:r>
          <a:endParaRPr lang="tr-TR" sz="4500" kern="1200" dirty="0"/>
        </a:p>
      </dsp:txBody>
      <dsp:txXfrm>
        <a:off x="4743449" y="2400300"/>
        <a:ext cx="3428999" cy="2057400"/>
      </dsp:txXfrm>
    </dsp:sp>
    <dsp:sp modelId="{F87DDAC1-CDEE-4D83-A836-BF6EB17B3662}">
      <dsp:nvSpPr>
        <dsp:cNvPr id="0" name=""/>
        <dsp:cNvSpPr/>
      </dsp:nvSpPr>
      <dsp:spPr>
        <a:xfrm>
          <a:off x="2771809" y="4800600"/>
          <a:ext cx="3428999" cy="205740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500" kern="1200" dirty="0" smtClean="0">
              <a:solidFill>
                <a:schemeClr val="tx1"/>
              </a:solidFill>
            </a:rPr>
            <a:t>RVVK</a:t>
          </a:r>
          <a:endParaRPr lang="tr-TR" sz="4500" kern="1200" dirty="0">
            <a:solidFill>
              <a:schemeClr val="tx1"/>
            </a:solidFill>
          </a:endParaRPr>
        </a:p>
      </dsp:txBody>
      <dsp:txXfrm>
        <a:off x="2771809" y="4800600"/>
        <a:ext cx="3428999" cy="20574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9A5CEC-DC7C-4B14-90F3-8AF18FE1D4F2}">
      <dsp:nvSpPr>
        <dsp:cNvPr id="0" name=""/>
        <dsp:cNvSpPr/>
      </dsp:nvSpPr>
      <dsp:spPr>
        <a:xfrm>
          <a:off x="2816066" y="3236156"/>
          <a:ext cx="2597467" cy="2597467"/>
        </a:xfrm>
        <a:prstGeom prst="ellipse">
          <a:avLst/>
        </a:prstGeom>
        <a:solidFill>
          <a:schemeClr val="bg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100" kern="1200" dirty="0" smtClean="0">
              <a:solidFill>
                <a:schemeClr val="tx1"/>
              </a:solidFill>
            </a:rPr>
            <a:t>RVVK</a:t>
          </a:r>
          <a:endParaRPr lang="tr-TR" sz="5100" kern="1200" dirty="0">
            <a:solidFill>
              <a:schemeClr val="tx1"/>
            </a:solidFill>
          </a:endParaRPr>
        </a:p>
      </dsp:txBody>
      <dsp:txXfrm>
        <a:off x="3196456" y="3616546"/>
        <a:ext cx="1836687" cy="1836687"/>
      </dsp:txXfrm>
    </dsp:sp>
    <dsp:sp modelId="{19592E5E-029B-49CC-B0AC-9ED28388B9DE}">
      <dsp:nvSpPr>
        <dsp:cNvPr id="0" name=""/>
        <dsp:cNvSpPr/>
      </dsp:nvSpPr>
      <dsp:spPr>
        <a:xfrm rot="13019016">
          <a:off x="1106544" y="2683782"/>
          <a:ext cx="2083547" cy="74027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4C6A1-C47C-4EED-B48D-36E858E9E0A1}">
      <dsp:nvSpPr>
        <dsp:cNvPr id="0" name=""/>
        <dsp:cNvSpPr/>
      </dsp:nvSpPr>
      <dsp:spPr>
        <a:xfrm>
          <a:off x="82343" y="1440167"/>
          <a:ext cx="2467594" cy="1974075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dirty="0" smtClean="0">
              <a:solidFill>
                <a:schemeClr val="tx1"/>
              </a:solidFill>
            </a:rPr>
            <a:t>Seksüel geçiş</a:t>
          </a:r>
          <a:endParaRPr lang="tr-TR" sz="4000" kern="1200" dirty="0">
            <a:solidFill>
              <a:schemeClr val="tx1"/>
            </a:solidFill>
          </a:endParaRPr>
        </a:p>
      </dsp:txBody>
      <dsp:txXfrm>
        <a:off x="140162" y="1497986"/>
        <a:ext cx="2351956" cy="1858437"/>
      </dsp:txXfrm>
    </dsp:sp>
    <dsp:sp modelId="{F22DBEB5-259F-478E-9C5A-4A5FDBB1452C}">
      <dsp:nvSpPr>
        <dsp:cNvPr id="0" name=""/>
        <dsp:cNvSpPr/>
      </dsp:nvSpPr>
      <dsp:spPr>
        <a:xfrm rot="16200000">
          <a:off x="3069409" y="1698941"/>
          <a:ext cx="2090780" cy="74027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7A9297-1B7F-4AB5-A8C7-175CE639999E}">
      <dsp:nvSpPr>
        <dsp:cNvPr id="0" name=""/>
        <dsp:cNvSpPr/>
      </dsp:nvSpPr>
      <dsp:spPr>
        <a:xfrm>
          <a:off x="2881002" y="36652"/>
          <a:ext cx="2467594" cy="1974075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dirty="0" err="1" smtClean="0">
              <a:solidFill>
                <a:schemeClr val="tx1"/>
              </a:solidFill>
            </a:rPr>
            <a:t>İntestinal</a:t>
          </a:r>
          <a:r>
            <a:rPr lang="tr-TR" sz="4000" kern="1200" dirty="0" smtClean="0">
              <a:solidFill>
                <a:schemeClr val="tx1"/>
              </a:solidFill>
            </a:rPr>
            <a:t> rezervuar teori</a:t>
          </a:r>
          <a:endParaRPr lang="tr-TR" sz="4000" kern="1200" dirty="0">
            <a:solidFill>
              <a:schemeClr val="tx1"/>
            </a:solidFill>
          </a:endParaRPr>
        </a:p>
      </dsp:txBody>
      <dsp:txXfrm>
        <a:off x="2938821" y="94471"/>
        <a:ext cx="2351956" cy="1858437"/>
      </dsp:txXfrm>
    </dsp:sp>
    <dsp:sp modelId="{547812CE-251A-4BEC-9B08-0B2BF8E7B40E}">
      <dsp:nvSpPr>
        <dsp:cNvPr id="0" name=""/>
        <dsp:cNvSpPr/>
      </dsp:nvSpPr>
      <dsp:spPr>
        <a:xfrm rot="19500000">
          <a:off x="5089282" y="2750420"/>
          <a:ext cx="2090780" cy="74027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7A49D7-A2F7-4218-A617-12499641FE38}">
      <dsp:nvSpPr>
        <dsp:cNvPr id="0" name=""/>
        <dsp:cNvSpPr/>
      </dsp:nvSpPr>
      <dsp:spPr>
        <a:xfrm>
          <a:off x="5757209" y="1533911"/>
          <a:ext cx="2467594" cy="1974075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dirty="0" err="1" smtClean="0">
              <a:solidFill>
                <a:schemeClr val="tx1"/>
              </a:solidFill>
            </a:rPr>
            <a:t>Vaginal</a:t>
          </a:r>
          <a:r>
            <a:rPr lang="tr-TR" sz="4000" kern="1200" dirty="0" smtClean="0">
              <a:solidFill>
                <a:schemeClr val="tx1"/>
              </a:solidFill>
            </a:rPr>
            <a:t> </a:t>
          </a:r>
          <a:r>
            <a:rPr lang="tr-TR" sz="4000" kern="1200" dirty="0" err="1" smtClean="0">
              <a:solidFill>
                <a:schemeClr val="tx1"/>
              </a:solidFill>
            </a:rPr>
            <a:t>relaps</a:t>
          </a:r>
          <a:endParaRPr lang="tr-TR" sz="4000" kern="1200" dirty="0">
            <a:solidFill>
              <a:schemeClr val="tx1"/>
            </a:solidFill>
          </a:endParaRPr>
        </a:p>
      </dsp:txBody>
      <dsp:txXfrm>
        <a:off x="5815028" y="1591730"/>
        <a:ext cx="2351956" cy="18584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8861C6-4C0B-4073-8011-99E83FFF5137}">
      <dsp:nvSpPr>
        <dsp:cNvPr id="0" name=""/>
        <dsp:cNvSpPr/>
      </dsp:nvSpPr>
      <dsp:spPr>
        <a:xfrm>
          <a:off x="8012" y="0"/>
          <a:ext cx="4915732" cy="2064161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kern="1200" dirty="0" smtClean="0"/>
            <a:t>Hafif-orta şiddette</a:t>
          </a:r>
          <a:endParaRPr lang="tr-T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kern="1200" dirty="0" smtClean="0"/>
            <a:t>Yılda 4 ataktan az</a:t>
          </a:r>
          <a:endParaRPr lang="tr-T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kern="1200" dirty="0" smtClean="0"/>
            <a:t>Sağlıklı kadın</a:t>
          </a:r>
          <a:endParaRPr lang="tr-T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kern="1200" dirty="0" smtClean="0"/>
            <a:t>Gebe olmayan kadın</a:t>
          </a:r>
          <a:endParaRPr lang="tr-TR" sz="2100" kern="1200" dirty="0"/>
        </a:p>
      </dsp:txBody>
      <dsp:txXfrm>
        <a:off x="8012" y="258020"/>
        <a:ext cx="4141672" cy="1548121"/>
      </dsp:txXfrm>
    </dsp:sp>
    <dsp:sp modelId="{8E13E2C1-100C-486A-87CE-6F08ABD47A54}">
      <dsp:nvSpPr>
        <dsp:cNvPr id="0" name=""/>
        <dsp:cNvSpPr/>
      </dsp:nvSpPr>
      <dsp:spPr>
        <a:xfrm>
          <a:off x="4931757" y="254599"/>
          <a:ext cx="3277154" cy="1557505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>
              <a:solidFill>
                <a:schemeClr val="tx1"/>
              </a:solidFill>
            </a:rPr>
            <a:t>Komplike olmayan olgular</a:t>
          </a:r>
          <a:endParaRPr lang="tr-TR" sz="3200" kern="1200" dirty="0">
            <a:solidFill>
              <a:schemeClr val="tx1"/>
            </a:solidFill>
          </a:endParaRPr>
        </a:p>
      </dsp:txBody>
      <dsp:txXfrm>
        <a:off x="5007788" y="330630"/>
        <a:ext cx="3125092" cy="1405443"/>
      </dsp:txXfrm>
    </dsp:sp>
    <dsp:sp modelId="{7BFEA483-280D-47A5-AE2C-F6B5AF74355A}">
      <dsp:nvSpPr>
        <dsp:cNvPr id="0" name=""/>
        <dsp:cNvSpPr/>
      </dsp:nvSpPr>
      <dsp:spPr>
        <a:xfrm>
          <a:off x="4008" y="2221993"/>
          <a:ext cx="4920537" cy="2069830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kern="1200" dirty="0" smtClean="0"/>
            <a:t>Ağır vakalar</a:t>
          </a:r>
          <a:endParaRPr lang="tr-T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kern="1200" dirty="0" smtClean="0"/>
            <a:t>RVVK</a:t>
          </a:r>
          <a:endParaRPr lang="tr-T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kern="1200" dirty="0" smtClean="0"/>
            <a:t>DM, </a:t>
          </a:r>
          <a:r>
            <a:rPr lang="tr-TR" sz="2100" kern="1200" dirty="0" err="1" smtClean="0"/>
            <a:t>İmmünsüpresif</a:t>
          </a:r>
          <a:r>
            <a:rPr lang="tr-TR" sz="2100" kern="1200" dirty="0" smtClean="0"/>
            <a:t> hastalar, </a:t>
          </a:r>
          <a:r>
            <a:rPr lang="tr-TR" sz="2100" kern="1200" dirty="0" err="1" smtClean="0"/>
            <a:t>debilite</a:t>
          </a:r>
          <a:endParaRPr lang="tr-T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kern="1200" dirty="0" smtClean="0"/>
            <a:t>Gebe </a:t>
          </a:r>
          <a:endParaRPr lang="tr-TR" sz="2100" kern="1200" dirty="0"/>
        </a:p>
      </dsp:txBody>
      <dsp:txXfrm>
        <a:off x="4008" y="2480722"/>
        <a:ext cx="4144351" cy="1552372"/>
      </dsp:txXfrm>
    </dsp:sp>
    <dsp:sp modelId="{F48A3872-0A1A-4959-AFF3-075BEC23A67E}">
      <dsp:nvSpPr>
        <dsp:cNvPr id="0" name=""/>
        <dsp:cNvSpPr/>
      </dsp:nvSpPr>
      <dsp:spPr>
        <a:xfrm>
          <a:off x="4895760" y="2478156"/>
          <a:ext cx="3280358" cy="1557505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>
              <a:solidFill>
                <a:schemeClr val="tx1"/>
              </a:solidFill>
            </a:rPr>
            <a:t>Komplike olgular</a:t>
          </a:r>
          <a:endParaRPr lang="tr-TR" sz="3200" kern="1200" dirty="0">
            <a:solidFill>
              <a:schemeClr val="tx1"/>
            </a:solidFill>
          </a:endParaRPr>
        </a:p>
      </dsp:txBody>
      <dsp:txXfrm>
        <a:off x="4971791" y="2554187"/>
        <a:ext cx="3128296" cy="14054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A5542-2020-499C-850C-E351B614A2DC}">
      <dsp:nvSpPr>
        <dsp:cNvPr id="0" name=""/>
        <dsp:cNvSpPr/>
      </dsp:nvSpPr>
      <dsp:spPr>
        <a:xfrm rot="5400000">
          <a:off x="5012089" y="-1901211"/>
          <a:ext cx="1168077" cy="5266944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300" kern="1200" dirty="0" smtClean="0"/>
            <a:t>Azol grubu </a:t>
          </a:r>
          <a:r>
            <a:rPr lang="tr-TR" sz="2300" kern="1200" dirty="0" err="1" smtClean="0"/>
            <a:t>antifungal</a:t>
          </a:r>
          <a:endParaRPr lang="tr-T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300" kern="1200" dirty="0" smtClean="0"/>
            <a:t>Azol direnci nadir</a:t>
          </a:r>
          <a:endParaRPr lang="tr-TR" sz="2300" kern="1200" dirty="0"/>
        </a:p>
      </dsp:txBody>
      <dsp:txXfrm rot="-5400000">
        <a:off x="2962656" y="205243"/>
        <a:ext cx="5209923" cy="1054035"/>
      </dsp:txXfrm>
    </dsp:sp>
    <dsp:sp modelId="{E7B73A27-E9D7-4E93-B632-1857BD8BDDB9}">
      <dsp:nvSpPr>
        <dsp:cNvPr id="0" name=""/>
        <dsp:cNvSpPr/>
      </dsp:nvSpPr>
      <dsp:spPr>
        <a:xfrm>
          <a:off x="0" y="2212"/>
          <a:ext cx="2962656" cy="1460096"/>
        </a:xfrm>
        <a:prstGeom prst="roundRect">
          <a:avLst/>
        </a:prstGeom>
        <a:solidFill>
          <a:srgbClr val="693F7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900" i="1" kern="1200" dirty="0" smtClean="0"/>
            <a:t>C.</a:t>
          </a:r>
          <a:r>
            <a:rPr lang="tr-TR" sz="3900" i="1" kern="1200" dirty="0" err="1" smtClean="0"/>
            <a:t>albicans</a:t>
          </a:r>
          <a:endParaRPr lang="tr-TR" sz="3900" i="1" kern="1200" dirty="0"/>
        </a:p>
      </dsp:txBody>
      <dsp:txXfrm>
        <a:off x="71276" y="73488"/>
        <a:ext cx="2820104" cy="1317544"/>
      </dsp:txXfrm>
    </dsp:sp>
    <dsp:sp modelId="{35EA3860-5715-4BC0-B578-6DDD5D35B6D1}">
      <dsp:nvSpPr>
        <dsp:cNvPr id="0" name=""/>
        <dsp:cNvSpPr/>
      </dsp:nvSpPr>
      <dsp:spPr>
        <a:xfrm rot="5400000">
          <a:off x="5012089" y="-368109"/>
          <a:ext cx="1168077" cy="5266944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300" kern="1200" dirty="0" err="1" smtClean="0"/>
            <a:t>Flukanozol</a:t>
          </a:r>
          <a:r>
            <a:rPr lang="tr-TR" sz="2300" kern="1200" dirty="0" smtClean="0"/>
            <a:t> ve </a:t>
          </a:r>
          <a:r>
            <a:rPr lang="tr-TR" sz="2300" kern="1200" dirty="0" err="1" smtClean="0"/>
            <a:t>İtrakanazole</a:t>
          </a:r>
          <a:r>
            <a:rPr lang="tr-TR" sz="2300" kern="1200" dirty="0" smtClean="0"/>
            <a:t> doza bağlı duyarlı</a:t>
          </a:r>
          <a:endParaRPr lang="tr-T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300" kern="1200" dirty="0" smtClean="0"/>
            <a:t>Direnç </a:t>
          </a:r>
          <a:r>
            <a:rPr lang="tr-TR" sz="2300" kern="1200" dirty="0" err="1" smtClean="0"/>
            <a:t>sözkonusu</a:t>
          </a:r>
          <a:endParaRPr lang="tr-TR" sz="2300" kern="1200" dirty="0"/>
        </a:p>
      </dsp:txBody>
      <dsp:txXfrm rot="-5400000">
        <a:off x="2962656" y="1738345"/>
        <a:ext cx="5209923" cy="1054035"/>
      </dsp:txXfrm>
    </dsp:sp>
    <dsp:sp modelId="{B25DD3A8-BFB6-472B-9AFC-AB756ADD7355}">
      <dsp:nvSpPr>
        <dsp:cNvPr id="0" name=""/>
        <dsp:cNvSpPr/>
      </dsp:nvSpPr>
      <dsp:spPr>
        <a:xfrm>
          <a:off x="0" y="1535314"/>
          <a:ext cx="2962656" cy="1460096"/>
        </a:xfrm>
        <a:prstGeom prst="roundRect">
          <a:avLst/>
        </a:prstGeom>
        <a:solidFill>
          <a:srgbClr val="693F7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900" i="1" kern="1200" dirty="0" smtClean="0"/>
            <a:t>C.</a:t>
          </a:r>
          <a:r>
            <a:rPr lang="tr-TR" sz="3900" i="1" kern="1200" dirty="0" err="1" smtClean="0"/>
            <a:t>glabrata</a:t>
          </a:r>
          <a:endParaRPr lang="tr-TR" sz="3900" i="1" kern="1200" dirty="0"/>
        </a:p>
      </dsp:txBody>
      <dsp:txXfrm>
        <a:off x="71276" y="1606590"/>
        <a:ext cx="2820104" cy="1317544"/>
      </dsp:txXfrm>
    </dsp:sp>
    <dsp:sp modelId="{A53A3AB8-810C-452D-BE25-014BC9F39358}">
      <dsp:nvSpPr>
        <dsp:cNvPr id="0" name=""/>
        <dsp:cNvSpPr/>
      </dsp:nvSpPr>
      <dsp:spPr>
        <a:xfrm rot="5400000">
          <a:off x="5012089" y="1164992"/>
          <a:ext cx="1168077" cy="5266944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300" kern="1200" dirty="0" err="1" smtClean="0"/>
            <a:t>Flukanazole</a:t>
          </a:r>
          <a:r>
            <a:rPr lang="tr-TR" sz="2300" kern="1200" dirty="0" smtClean="0"/>
            <a:t> dirençli</a:t>
          </a:r>
          <a:endParaRPr lang="tr-T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300" kern="1200" dirty="0" err="1" smtClean="0"/>
            <a:t>İtrakanazole</a:t>
          </a:r>
          <a:r>
            <a:rPr lang="tr-TR" sz="2300" kern="1200" dirty="0" smtClean="0"/>
            <a:t> doza bağlı dirençli/duyarlı</a:t>
          </a:r>
          <a:endParaRPr lang="tr-TR" sz="2300" kern="1200" dirty="0"/>
        </a:p>
      </dsp:txBody>
      <dsp:txXfrm rot="-5400000">
        <a:off x="2962656" y="3271447"/>
        <a:ext cx="5209923" cy="1054035"/>
      </dsp:txXfrm>
    </dsp:sp>
    <dsp:sp modelId="{CB91A084-BF06-4760-BE50-3DD5460BB7E0}">
      <dsp:nvSpPr>
        <dsp:cNvPr id="0" name=""/>
        <dsp:cNvSpPr/>
      </dsp:nvSpPr>
      <dsp:spPr>
        <a:xfrm>
          <a:off x="0" y="3068415"/>
          <a:ext cx="2962656" cy="1460096"/>
        </a:xfrm>
        <a:prstGeom prst="roundRect">
          <a:avLst/>
        </a:prstGeom>
        <a:solidFill>
          <a:srgbClr val="693F7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900" i="1" kern="1200" dirty="0" smtClean="0"/>
            <a:t>C.</a:t>
          </a:r>
          <a:r>
            <a:rPr lang="tr-TR" sz="3900" i="1" kern="1200" dirty="0" err="1" smtClean="0"/>
            <a:t>krusei</a:t>
          </a:r>
          <a:endParaRPr lang="tr-TR" sz="3900" i="1" kern="1200" dirty="0"/>
        </a:p>
      </dsp:txBody>
      <dsp:txXfrm>
        <a:off x="71276" y="3139691"/>
        <a:ext cx="2820104" cy="1317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C2E46-2BF8-4442-A76D-05277677E35C}" type="datetimeFigureOut">
              <a:rPr lang="tr-TR" smtClean="0"/>
              <a:t>9.5.2018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92758-5E9C-4B0F-8E5F-CF9C6D0ACC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391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GERÇEK SIKLIĞINI SÖYLEMEK TANIDAKİ PROBLEMLER NEDENİYLE</a:t>
            </a:r>
            <a:r>
              <a:rPr lang="tr-TR" baseline="0" dirty="0" smtClean="0"/>
              <a:t> BİRAZ ZOR.</a:t>
            </a:r>
            <a:r>
              <a:rPr lang="tr-TR" dirty="0" smtClean="0"/>
              <a:t> Hasta ve hekimlerin sıklıkla yanlış tanı koydukları bir problem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7EC3-7851-4CE7-A820-C09C7D612119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9037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AJOG 2018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92758-5E9C-4B0F-8E5F-CF9C6D0ACCDD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9234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factors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recurrent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vulvovaginal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candidiasis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women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receiving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maintenance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antifungal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therapy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a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prospective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cohort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study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</a:t>
            </a:r>
          </a:p>
          <a:p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Patel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DA,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Gillespie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B,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Sobel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JD,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Leaman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D,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Nyirjesy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P,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Weitz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MV,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Foxman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</a:t>
            </a:r>
          </a:p>
          <a:p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Obstet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Gynecol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2004;190(3):644.</a:t>
            </a:r>
          </a:p>
          <a:p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Monthly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itraconazole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versus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classic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homeopathy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treatment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recurrent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vulvovaginal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candidiasis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randomised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trial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</a:t>
            </a:r>
          </a:p>
          <a:p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Witt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A,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Kaufmann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U,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Bitschnau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M,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Tempfer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C,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Ozbal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A,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Haytouglu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E,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Gregor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H,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Kiss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BJOG. 2009;116(11):1499.</a:t>
            </a:r>
          </a:p>
          <a:p>
            <a:r>
              <a:rPr lang="en-US" dirty="0" smtClean="0"/>
              <a:t>Probiotics and dietary changes — There is no evidence that women with recurrent </a:t>
            </a:r>
            <a:r>
              <a:rPr lang="en-US" dirty="0" err="1" smtClean="0"/>
              <a:t>vulvovaginal</a:t>
            </a:r>
            <a:r>
              <a:rPr lang="en-US" dirty="0" smtClean="0"/>
              <a:t> candidiasis have vaginal flora deficient in lactobacilli, and therefore we do not recommend use of probiotic lactobacilli [57,58]. Although there is a popular belief that ingestion or vaginal administration of yogurt or other agents containing live lactobacilli decreases the rate of </a:t>
            </a:r>
            <a:r>
              <a:rPr lang="en-US" dirty="0" err="1" smtClean="0"/>
              <a:t>candidal</a:t>
            </a:r>
            <a:r>
              <a:rPr lang="en-US" dirty="0" smtClean="0"/>
              <a:t> colonization and symptomatic relapse, the few studies in this area have a number of </a:t>
            </a:r>
            <a:r>
              <a:rPr lang="en-US" dirty="0" err="1" smtClean="0"/>
              <a:t>methodologic</a:t>
            </a:r>
            <a:r>
              <a:rPr lang="en-US" dirty="0" smtClean="0"/>
              <a:t> flaws (</a:t>
            </a:r>
            <a:r>
              <a:rPr lang="en-US" dirty="0" err="1" smtClean="0"/>
              <a:t>eg</a:t>
            </a:r>
            <a:r>
              <a:rPr lang="en-US" dirty="0" smtClean="0"/>
              <a:t>, no control group, short follow-up) and small numbers of subjects [59-63]. The value of administering live lactobacilli to women with recurrent infection has been refuted in other studies [56,64], and this approach should be considered unproven. The quality of probiotics varies worldwide; in the United States, these products are not standardized and are often of poor quality. The US Food and Drug Administration has cautioned against using probiotics with bacteria or yeast in </a:t>
            </a:r>
            <a:r>
              <a:rPr lang="en-US" dirty="0" err="1" smtClean="0"/>
              <a:t>immunocompromised</a:t>
            </a:r>
            <a:r>
              <a:rPr lang="en-US" dirty="0" smtClean="0"/>
              <a:t> patients [65].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7EC3-7851-4CE7-A820-C09C7D612119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2317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 dünyada</a:t>
            </a:r>
            <a:r>
              <a:rPr lang="tr-TR" baseline="0" dirty="0" smtClean="0"/>
              <a:t> bazı bölgelerde </a:t>
            </a:r>
            <a:r>
              <a:rPr lang="tr-TR" baseline="0" dirty="0" err="1" smtClean="0"/>
              <a:t>nistatin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pesserleri</a:t>
            </a:r>
            <a:r>
              <a:rPr lang="tr-TR" baseline="0" dirty="0" smtClean="0"/>
              <a:t> var. </a:t>
            </a:r>
            <a:r>
              <a:rPr lang="tr-TR" baseline="0" dirty="0" err="1" smtClean="0"/>
              <a:t>Süpozituar</a:t>
            </a:r>
            <a:r>
              <a:rPr lang="tr-TR" baseline="0" dirty="0" smtClean="0"/>
              <a:t> da yapılabilir. </a:t>
            </a:r>
            <a:r>
              <a:rPr lang="tr-TR" baseline="0" dirty="0" err="1" smtClean="0"/>
              <a:t>Türkiyede</a:t>
            </a:r>
            <a:r>
              <a:rPr lang="tr-TR" baseline="0" dirty="0" smtClean="0"/>
              <a:t> yok.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7EC3-7851-4CE7-A820-C09C7D612119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7838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OLGULARIN AMPİRİK DEĞERLENDİRİLMELERİNDE % 50 OLGUDA ASLINDA MİKROBİYOLOJİK ENFEKSİYON GÖSTEREMEDİĞİMİZ GERÇEĞİ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7EC3-7851-4CE7-A820-C09C7D612119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5806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92758-5E9C-4B0F-8E5F-CF9C6D0ACCDD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0592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Genetik faktörler</a:t>
            </a:r>
          </a:p>
          <a:p>
            <a:r>
              <a:rPr lang="tr-TR" dirty="0" smtClean="0"/>
              <a:t>Gebelik</a:t>
            </a:r>
          </a:p>
          <a:p>
            <a:r>
              <a:rPr lang="tr-TR" dirty="0" smtClean="0"/>
              <a:t>Kontrol edilememiş diyabet</a:t>
            </a:r>
          </a:p>
          <a:p>
            <a:r>
              <a:rPr lang="tr-TR" dirty="0" smtClean="0"/>
              <a:t>Yüksek östrojen içeren KOK, Düşük doz içerenlerde de artığını gösteren çalışmalar var</a:t>
            </a:r>
          </a:p>
          <a:p>
            <a:r>
              <a:rPr lang="tr-TR" dirty="0" err="1" smtClean="0"/>
              <a:t>Kortikosteroid</a:t>
            </a:r>
            <a:r>
              <a:rPr lang="tr-TR" dirty="0" smtClean="0"/>
              <a:t> tedavisi</a:t>
            </a:r>
          </a:p>
          <a:p>
            <a:r>
              <a:rPr lang="tr-TR" dirty="0" smtClean="0"/>
              <a:t>Sıkı, sentetik iç çamaşırları (muhtemelen)</a:t>
            </a:r>
          </a:p>
          <a:p>
            <a:r>
              <a:rPr lang="tr-TR" dirty="0" err="1" smtClean="0"/>
              <a:t>Antimikrobiyal</a:t>
            </a:r>
            <a:r>
              <a:rPr lang="tr-TR" dirty="0" smtClean="0"/>
              <a:t> tedavi (oral, </a:t>
            </a:r>
            <a:r>
              <a:rPr lang="tr-TR" dirty="0" err="1" smtClean="0"/>
              <a:t>parenteral</a:t>
            </a:r>
            <a:r>
              <a:rPr lang="tr-TR" dirty="0" smtClean="0"/>
              <a:t> veya lokal)</a:t>
            </a:r>
          </a:p>
          <a:p>
            <a:r>
              <a:rPr lang="tr-TR" dirty="0" smtClean="0"/>
              <a:t>IUA kullanımı</a:t>
            </a:r>
          </a:p>
          <a:p>
            <a:r>
              <a:rPr lang="tr-TR" dirty="0" smtClean="0"/>
              <a:t>HIV enfeksiyonu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92758-5E9C-4B0F-8E5F-CF9C6D0ACCDD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0462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C. </a:t>
            </a:r>
            <a:r>
              <a:rPr lang="tr-TR" dirty="0" err="1" smtClean="0"/>
              <a:t>albicans</a:t>
            </a:r>
            <a:r>
              <a:rPr lang="tr-TR" dirty="0" smtClean="0"/>
              <a:t>, </a:t>
            </a:r>
            <a:r>
              <a:rPr lang="tr-TR" dirty="0" err="1" smtClean="0"/>
              <a:t>nonpatojen</a:t>
            </a:r>
            <a:r>
              <a:rPr lang="tr-TR" dirty="0" smtClean="0"/>
              <a:t> (</a:t>
            </a:r>
            <a:r>
              <a:rPr lang="tr-TR" dirty="0" err="1" smtClean="0"/>
              <a:t>kommensal</a:t>
            </a:r>
            <a:r>
              <a:rPr lang="tr-TR" dirty="0" smtClean="0"/>
              <a:t>) bir mantar. Enfeksiyonun oluşabilmesi için:</a:t>
            </a:r>
          </a:p>
          <a:p>
            <a:r>
              <a:rPr lang="tr-TR" dirty="0" err="1" smtClean="0"/>
              <a:t>Mikrofloranın</a:t>
            </a:r>
            <a:r>
              <a:rPr lang="tr-TR" dirty="0" smtClean="0"/>
              <a:t> bozulması neticesinde bariyer </a:t>
            </a:r>
            <a:r>
              <a:rPr lang="tr-TR" dirty="0" err="1" smtClean="0"/>
              <a:t>immünitenin</a:t>
            </a:r>
            <a:r>
              <a:rPr lang="tr-TR" dirty="0" smtClean="0"/>
              <a:t> çökmesi</a:t>
            </a:r>
          </a:p>
          <a:p>
            <a:r>
              <a:rPr lang="tr-TR" dirty="0" err="1" smtClean="0"/>
              <a:t>Herediter</a:t>
            </a:r>
            <a:r>
              <a:rPr lang="tr-TR" dirty="0" smtClean="0"/>
              <a:t> veya </a:t>
            </a:r>
            <a:r>
              <a:rPr lang="tr-TR" dirty="0" err="1" smtClean="0"/>
              <a:t>akkiz</a:t>
            </a:r>
            <a:r>
              <a:rPr lang="tr-TR" dirty="0" smtClean="0"/>
              <a:t> </a:t>
            </a:r>
            <a:r>
              <a:rPr lang="tr-TR" dirty="0" err="1" smtClean="0"/>
              <a:t>immünite</a:t>
            </a:r>
            <a:r>
              <a:rPr lang="tr-TR" dirty="0" smtClean="0"/>
              <a:t> bozuklukları</a:t>
            </a:r>
          </a:p>
          <a:p>
            <a:r>
              <a:rPr lang="tr-TR" dirty="0" err="1" smtClean="0"/>
              <a:t>Malignansi</a:t>
            </a:r>
            <a:r>
              <a:rPr lang="tr-TR" dirty="0" smtClean="0"/>
              <a:t> veya </a:t>
            </a:r>
            <a:r>
              <a:rPr lang="tr-TR" dirty="0" err="1" smtClean="0"/>
              <a:t>inflamatuar</a:t>
            </a:r>
            <a:r>
              <a:rPr lang="tr-TR" dirty="0" smtClean="0"/>
              <a:t> durumları baskılamak için kullanılan ilaçlar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92758-5E9C-4B0F-8E5F-CF9C6D0ACCDD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0692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suggests the occurrence of </a:t>
            </a:r>
            <a:r>
              <a:rPr lang="en-US" dirty="0" err="1" smtClean="0"/>
              <a:t>dysregulated</a:t>
            </a:r>
            <a:r>
              <a:rPr lang="en-US" dirty="0" smtClean="0"/>
              <a:t> immune reactivity in the pathogenesis of RVVC.</a:t>
            </a:r>
          </a:p>
          <a:p>
            <a:r>
              <a:rPr lang="en-US" dirty="0" smtClean="0"/>
              <a:t>Vaginal hyper-reactivity involves interleukin-22 (IL-22)-, IL-10-, and IL-17-producing regulatory T cells. </a:t>
            </a:r>
          </a:p>
          <a:p>
            <a:r>
              <a:rPr lang="en-US" dirty="0" smtClean="0"/>
              <a:t>The role of IL-17 in protection against mucosal Candida infections has been established.</a:t>
            </a:r>
          </a:p>
          <a:p>
            <a:r>
              <a:rPr lang="en-US" dirty="0" smtClean="0"/>
              <a:t>IL-17 plays a role in controlling C. </a:t>
            </a:r>
            <a:r>
              <a:rPr lang="en-US" dirty="0" err="1" smtClean="0"/>
              <a:t>albicans</a:t>
            </a:r>
            <a:r>
              <a:rPr lang="en-US" dirty="0" smtClean="0"/>
              <a:t> infection as it induces vaginal epithelial cells to produce antimicrobial peptides. </a:t>
            </a:r>
          </a:p>
          <a:p>
            <a:r>
              <a:rPr lang="en-US" dirty="0" smtClean="0"/>
              <a:t>Studies in women with </a:t>
            </a:r>
            <a:r>
              <a:rPr lang="en-US" dirty="0" err="1" smtClean="0"/>
              <a:t>mucocutaneous</a:t>
            </a:r>
            <a:r>
              <a:rPr lang="en-US" dirty="0" smtClean="0"/>
              <a:t> candidiasis and RVVC have confirmed the genetic basis for these infections. Different mutations and polymorphisms in innate immune genes alter the vaginal mucosal immune response against Candida.</a:t>
            </a:r>
          </a:p>
          <a:p>
            <a:r>
              <a:rPr lang="en-US" dirty="0" smtClean="0"/>
              <a:t>Recurrent </a:t>
            </a:r>
            <a:r>
              <a:rPr lang="en-US" dirty="0" err="1" smtClean="0"/>
              <a:t>vulvovaginal</a:t>
            </a:r>
            <a:r>
              <a:rPr lang="en-US" dirty="0" smtClean="0"/>
              <a:t> candidiasis has also been associated with decreased in vivo concentration of mannose binding </a:t>
            </a:r>
            <a:r>
              <a:rPr lang="en-US" dirty="0" err="1" smtClean="0"/>
              <a:t>lectin</a:t>
            </a:r>
            <a:r>
              <a:rPr lang="en-US" dirty="0" smtClean="0"/>
              <a:t> (MBL) and increased concentration of IL-4.</a:t>
            </a:r>
          </a:p>
          <a:p>
            <a:r>
              <a:rPr lang="en-US" dirty="0" smtClean="0"/>
              <a:t>Evidence has accumulated linking or defining an association of recurrent episodes of symptomatic infection with vaginal mucosal immune hyper-reactivity to the fungus</a:t>
            </a:r>
          </a:p>
          <a:p>
            <a:r>
              <a:rPr lang="en-US" dirty="0" smtClean="0"/>
              <a:t>Two specific gene polymorphisms, variants in the MBL and IL-4 alleles, can account for this finding in some women. The prevalence of a variant MLB gene is higher in women with recurrent </a:t>
            </a:r>
            <a:r>
              <a:rPr lang="en-US" dirty="0" err="1" smtClean="0"/>
              <a:t>vulvovaginal</a:t>
            </a:r>
            <a:r>
              <a:rPr lang="en-US" dirty="0" smtClean="0"/>
              <a:t> candidiasis than in controls without candidiasis </a:t>
            </a:r>
          </a:p>
          <a:p>
            <a:r>
              <a:rPr lang="en-US" dirty="0" smtClean="0"/>
              <a:t>Since the direct interaction of MBL with C. </a:t>
            </a:r>
            <a:r>
              <a:rPr lang="en-US" dirty="0" err="1" smtClean="0"/>
              <a:t>albicans</a:t>
            </a:r>
            <a:r>
              <a:rPr lang="en-US" dirty="0" smtClean="0"/>
              <a:t> is an important component of the host's ability to resist candidiasis, impairment of this interaction in MBL-deficient individuals, such as those with certain MBL polymorphisms, appears to predispose these women to recurrent </a:t>
            </a:r>
            <a:r>
              <a:rPr lang="en-US" dirty="0" err="1" smtClean="0"/>
              <a:t>vulvovaginal</a:t>
            </a:r>
            <a:r>
              <a:rPr lang="en-US" dirty="0" smtClean="0"/>
              <a:t> </a:t>
            </a:r>
            <a:r>
              <a:rPr lang="en-US" dirty="0" err="1" smtClean="0"/>
              <a:t>candidal</a:t>
            </a:r>
            <a:r>
              <a:rPr lang="en-US" dirty="0" smtClean="0"/>
              <a:t> infection.</a:t>
            </a:r>
          </a:p>
          <a:p>
            <a:r>
              <a:rPr lang="en-US" dirty="0" smtClean="0"/>
              <a:t>women with RVVC mount a strong inflammatory response when exposed to small amounts of Candida, whereas normal women may not mount any inflammatory response and remain asymptomatic.</a:t>
            </a:r>
          </a:p>
          <a:p>
            <a:r>
              <a:rPr lang="en-US" dirty="0" smtClean="0"/>
              <a:t>IL-4 blocks the anti-Candida response mediated by macrophages; thus, elevated IL-4 levels result in inhibition of local defense mechanisms.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92758-5E9C-4B0F-8E5F-CF9C6D0ACCDD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8838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Birden çok </a:t>
            </a:r>
            <a:r>
              <a:rPr lang="tr-TR" dirty="0" err="1" smtClean="0"/>
              <a:t>kandida</a:t>
            </a:r>
            <a:r>
              <a:rPr lang="tr-TR" dirty="0" smtClean="0"/>
              <a:t> türünün </a:t>
            </a:r>
            <a:r>
              <a:rPr lang="tr-TR" dirty="0" err="1" smtClean="0"/>
              <a:t>üretimesi</a:t>
            </a:r>
            <a:r>
              <a:rPr lang="tr-TR" dirty="0" smtClean="0"/>
              <a:t> nadir değildir.</a:t>
            </a:r>
          </a:p>
          <a:p>
            <a:r>
              <a:rPr lang="tr-TR" dirty="0" err="1" smtClean="0"/>
              <a:t>Polifungal</a:t>
            </a:r>
            <a:r>
              <a:rPr lang="tr-TR" dirty="0" smtClean="0"/>
              <a:t> popülasyon bildirim oranı %1.3-14.1 </a:t>
            </a:r>
          </a:p>
          <a:p>
            <a:r>
              <a:rPr lang="tr-TR" dirty="0" err="1" smtClean="0"/>
              <a:t>Polifungal</a:t>
            </a:r>
            <a:r>
              <a:rPr lang="tr-TR" dirty="0" smtClean="0"/>
              <a:t> </a:t>
            </a:r>
            <a:r>
              <a:rPr lang="tr-TR" dirty="0" err="1" smtClean="0"/>
              <a:t>kolonizasyonda</a:t>
            </a:r>
            <a:r>
              <a:rPr lang="tr-TR" dirty="0" smtClean="0"/>
              <a:t> C. </a:t>
            </a:r>
            <a:r>
              <a:rPr lang="tr-TR" dirty="0" err="1" smtClean="0"/>
              <a:t>albicans’ın</a:t>
            </a:r>
            <a:r>
              <a:rPr lang="tr-TR" dirty="0" smtClean="0"/>
              <a:t> olması mutlak</a:t>
            </a:r>
          </a:p>
          <a:p>
            <a:r>
              <a:rPr lang="tr-TR" dirty="0" smtClean="0"/>
              <a:t>C. </a:t>
            </a:r>
            <a:r>
              <a:rPr lang="tr-TR" dirty="0" err="1" smtClean="0"/>
              <a:t>albicans</a:t>
            </a:r>
            <a:r>
              <a:rPr lang="tr-TR" dirty="0" smtClean="0"/>
              <a:t> ve C. </a:t>
            </a:r>
            <a:r>
              <a:rPr lang="tr-TR" dirty="0" err="1" smtClean="0"/>
              <a:t>glabrata</a:t>
            </a:r>
            <a:r>
              <a:rPr lang="tr-TR" dirty="0" smtClean="0"/>
              <a:t> birlikteliği sık (%86.2 Güzel ve ark.)</a:t>
            </a:r>
          </a:p>
          <a:p>
            <a:r>
              <a:rPr lang="tr-TR" dirty="0" smtClean="0"/>
              <a:t>Sadece </a:t>
            </a:r>
            <a:r>
              <a:rPr lang="tr-TR" dirty="0" err="1" smtClean="0"/>
              <a:t>Sabouraud</a:t>
            </a:r>
            <a:r>
              <a:rPr lang="tr-TR" dirty="0" smtClean="0"/>
              <a:t> </a:t>
            </a:r>
            <a:r>
              <a:rPr lang="tr-TR" dirty="0" err="1" smtClean="0"/>
              <a:t>agar</a:t>
            </a:r>
            <a:r>
              <a:rPr lang="tr-TR" dirty="0" smtClean="0"/>
              <a:t> kullanıldığında </a:t>
            </a:r>
            <a:r>
              <a:rPr lang="tr-TR" dirty="0" err="1" smtClean="0"/>
              <a:t>polyfungal</a:t>
            </a:r>
            <a:r>
              <a:rPr lang="tr-TR" dirty="0" smtClean="0"/>
              <a:t> </a:t>
            </a:r>
            <a:r>
              <a:rPr lang="tr-TR" dirty="0" err="1" smtClean="0"/>
              <a:t>populasyonun</a:t>
            </a:r>
            <a:r>
              <a:rPr lang="tr-TR" dirty="0" smtClean="0"/>
              <a:t> yakalanma ihtimali olmayabilir bu nedenle </a:t>
            </a:r>
            <a:r>
              <a:rPr lang="tr-TR" dirty="0" err="1" smtClean="0"/>
              <a:t>kromojenik</a:t>
            </a:r>
            <a:r>
              <a:rPr lang="tr-TR" dirty="0" smtClean="0"/>
              <a:t> </a:t>
            </a:r>
            <a:r>
              <a:rPr lang="tr-TR" dirty="0" err="1" smtClean="0"/>
              <a:t>agar</a:t>
            </a:r>
            <a:r>
              <a:rPr lang="tr-TR" dirty="0" smtClean="0"/>
              <a:t> kullanmak önemli olabilir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7EC3-7851-4CE7-A820-C09C7D612119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5832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Genetik faktörler</a:t>
            </a:r>
          </a:p>
          <a:p>
            <a:r>
              <a:rPr lang="tr-TR" dirty="0" smtClean="0"/>
              <a:t>Gebelik</a:t>
            </a:r>
          </a:p>
          <a:p>
            <a:r>
              <a:rPr lang="tr-TR" dirty="0" smtClean="0"/>
              <a:t>Kontrol edilememiş diyabet</a:t>
            </a:r>
          </a:p>
          <a:p>
            <a:r>
              <a:rPr lang="tr-TR" dirty="0" smtClean="0"/>
              <a:t>Yüksek östrojen içeren KOK, Düşük doz içerenlerde de artığını gösteren çalışmalar var</a:t>
            </a:r>
          </a:p>
          <a:p>
            <a:r>
              <a:rPr lang="tr-TR" dirty="0" err="1" smtClean="0"/>
              <a:t>Kortikosteroid</a:t>
            </a:r>
            <a:r>
              <a:rPr lang="tr-TR" dirty="0" smtClean="0"/>
              <a:t> tedavisi</a:t>
            </a:r>
          </a:p>
          <a:p>
            <a:r>
              <a:rPr lang="tr-TR" dirty="0" smtClean="0"/>
              <a:t>Sıkı, sentetik iç çamaşırları (muhtemelen)</a:t>
            </a:r>
          </a:p>
          <a:p>
            <a:r>
              <a:rPr lang="tr-TR" dirty="0" err="1" smtClean="0"/>
              <a:t>Antimikrobiyal</a:t>
            </a:r>
            <a:r>
              <a:rPr lang="tr-TR" dirty="0" smtClean="0"/>
              <a:t> tedavi (oral, </a:t>
            </a:r>
            <a:r>
              <a:rPr lang="tr-TR" dirty="0" err="1" smtClean="0"/>
              <a:t>parenteral</a:t>
            </a:r>
            <a:r>
              <a:rPr lang="tr-TR" dirty="0" smtClean="0"/>
              <a:t> veya lokal)</a:t>
            </a:r>
          </a:p>
          <a:p>
            <a:r>
              <a:rPr lang="tr-TR" dirty="0" smtClean="0"/>
              <a:t>IUA kullanımı</a:t>
            </a:r>
          </a:p>
          <a:p>
            <a:r>
              <a:rPr lang="tr-TR" dirty="0" smtClean="0"/>
              <a:t>HIV enfeksiyonu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92758-5E9C-4B0F-8E5F-CF9C6D0ACCDD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6166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ReCiDiF</a:t>
            </a:r>
            <a:r>
              <a:rPr lang="tr-TR" dirty="0" smtClean="0"/>
              <a:t> </a:t>
            </a:r>
            <a:r>
              <a:rPr lang="tr-TR" dirty="0" err="1" smtClean="0"/>
              <a:t>approach</a:t>
            </a:r>
            <a:r>
              <a:rPr lang="tr-TR" dirty="0" smtClean="0"/>
              <a:t> AJOG 2008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92758-5E9C-4B0F-8E5F-CF9C6D0ACCDD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6604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r-TR" sz="180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641601" y="3962400"/>
            <a:ext cx="86825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 sz="180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1" y="1524000"/>
            <a:ext cx="10164233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tr-TR" altLang="en-US" smtClean="0"/>
              <a:t>Asıl başlık stili için tıklatın</a:t>
            </a:r>
            <a:endParaRPr lang="tr-T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tr-TR" altLang="en-US" smtClean="0"/>
              <a:t>Asıl alt başlık stilini düzenlemek için tıklatın</a:t>
            </a:r>
            <a:endParaRPr lang="tr-TR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27B316-989A-4283-81E9-3245291EFC43}" type="datetimeFigureOut">
              <a:rPr lang="tr-TR" smtClean="0"/>
              <a:t>9.5.2018</a:t>
            </a:fld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1D0A2-9B3D-4AD5-8C6F-B624F87036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3201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27B316-989A-4283-81E9-3245291EFC43}" type="datetimeFigureOut">
              <a:rPr lang="tr-TR" smtClean="0"/>
              <a:t>9.5.2018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11D0A2-9B3D-4AD5-8C6F-B624F87036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8327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27B316-989A-4283-81E9-3245291EFC43}" type="datetimeFigureOut">
              <a:rPr lang="tr-TR" smtClean="0"/>
              <a:t>9.5.2018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11D0A2-9B3D-4AD5-8C6F-B624F87036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8114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r>
              <a:rPr lang="tr-TR" noProof="0" smtClean="0"/>
              <a:t>Tablo eklemek için simgeyi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27B316-989A-4283-81E9-3245291EFC43}" type="datetimeFigureOut">
              <a:rPr lang="tr-TR" smtClean="0"/>
              <a:t>9.5.2018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11D0A2-9B3D-4AD5-8C6F-B624F87036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786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3201" y="6477001"/>
            <a:ext cx="10518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Copyrights apply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01491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27B316-989A-4283-81E9-3245291EFC43}" type="datetimeFigureOut">
              <a:rPr lang="tr-TR" smtClean="0"/>
              <a:t>9.5.2018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11D0A2-9B3D-4AD5-8C6F-B624F87036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622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27B316-989A-4283-81E9-3245291EFC43}" type="datetimeFigureOut">
              <a:rPr lang="tr-TR" smtClean="0"/>
              <a:t>9.5.2018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11D0A2-9B3D-4AD5-8C6F-B624F87036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6572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27B316-989A-4283-81E9-3245291EFC43}" type="datetimeFigureOut">
              <a:rPr lang="tr-TR" smtClean="0"/>
              <a:t>9.5.2018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11D0A2-9B3D-4AD5-8C6F-B624F87036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5213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27B316-989A-4283-81E9-3245291EFC43}" type="datetimeFigureOut">
              <a:rPr lang="tr-TR" smtClean="0"/>
              <a:t>9.5.2018</a:t>
            </a:fld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11D0A2-9B3D-4AD5-8C6F-B624F87036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223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27B316-989A-4283-81E9-3245291EFC43}" type="datetimeFigureOut">
              <a:rPr lang="tr-TR" smtClean="0"/>
              <a:t>9.5.2018</a:t>
            </a:fld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11D0A2-9B3D-4AD5-8C6F-B624F87036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4933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27B316-989A-4283-81E9-3245291EFC43}" type="datetimeFigureOut">
              <a:rPr lang="tr-TR" smtClean="0"/>
              <a:t>9.5.2018</a:t>
            </a:fld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11D0A2-9B3D-4AD5-8C6F-B624F87036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71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27B316-989A-4283-81E9-3245291EFC43}" type="datetimeFigureOut">
              <a:rPr lang="tr-TR" smtClean="0"/>
              <a:t>9.5.2018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11D0A2-9B3D-4AD5-8C6F-B624F87036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3386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27B316-989A-4283-81E9-3245291EFC43}" type="datetimeFigureOut">
              <a:rPr lang="tr-TR" smtClean="0"/>
              <a:t>9.5.2018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11D0A2-9B3D-4AD5-8C6F-B624F87036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759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Asıl metin stillerini düzenlemek için tıklatın</a:t>
            </a:r>
          </a:p>
          <a:p>
            <a:pPr lvl="1"/>
            <a:r>
              <a:rPr lang="tr-TR" altLang="en-US" smtClean="0"/>
              <a:t>İkinci düzey</a:t>
            </a:r>
          </a:p>
          <a:p>
            <a:pPr lvl="2"/>
            <a:r>
              <a:rPr lang="tr-TR" altLang="en-US" smtClean="0"/>
              <a:t>Üçüncü düzey</a:t>
            </a:r>
          </a:p>
          <a:p>
            <a:pPr lvl="3"/>
            <a:r>
              <a:rPr lang="tr-TR" altLang="en-US" smtClean="0"/>
              <a:t>Dördüncü düzey</a:t>
            </a:r>
          </a:p>
          <a:p>
            <a:pPr lvl="4"/>
            <a:r>
              <a:rPr lang="tr-TR" altLang="en-US" smtClean="0"/>
              <a:t>Beşinci düzey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fld id="{D027B316-989A-4283-81E9-3245291EFC43}" type="datetimeFigureOut">
              <a:rPr lang="tr-TR" smtClean="0"/>
              <a:t>9.5.2018</a:t>
            </a:fld>
            <a:endParaRPr lang="tr-TR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tr-TR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F211D0A2-9B3D-4AD5-8C6F-B624F870362A}" type="slidenum">
              <a:rPr lang="tr-TR" smtClean="0"/>
              <a:t>‹#›</a:t>
            </a:fld>
            <a:endParaRPr lang="tr-TR"/>
          </a:p>
        </p:txBody>
      </p:sp>
      <p:sp>
        <p:nvSpPr>
          <p:cNvPr id="6151" name="Freeform 7"/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r-TR" sz="1800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 sz="1800"/>
          </a:p>
        </p:txBody>
      </p:sp>
    </p:spTree>
    <p:extLst>
      <p:ext uri="{BB962C8B-B14F-4D97-AF65-F5344CB8AC3E}">
        <p14:creationId xmlns:p14="http://schemas.microsoft.com/office/powerpoint/2010/main" val="155913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1821154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cbi.nlm.nih.gov/pubmed/16256117" TargetMode="External"/><Relationship Id="rId4" Type="http://schemas.openxmlformats.org/officeDocument/2006/relationships/hyperlink" Target="http://www.ncbi.nlm.nih.gov/pubmed/17470593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Tekrarlayan  </a:t>
            </a:r>
            <a:r>
              <a:rPr lang="tr-TR" dirty="0" err="1"/>
              <a:t>Kandida</a:t>
            </a:r>
            <a:r>
              <a:rPr lang="tr-TR" dirty="0"/>
              <a:t>  E</a:t>
            </a:r>
            <a:r>
              <a:rPr lang="tr-TR" dirty="0" smtClean="0"/>
              <a:t>nfeksiyonları  Yönetimi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Dr. Ümran </a:t>
            </a:r>
            <a:r>
              <a:rPr lang="tr-TR" dirty="0" err="1" smtClean="0"/>
              <a:t>Küçükgöz</a:t>
            </a:r>
            <a:r>
              <a:rPr lang="tr-TR" dirty="0" smtClean="0"/>
              <a:t> Güleç </a:t>
            </a:r>
          </a:p>
          <a:p>
            <a:r>
              <a:rPr lang="tr-TR" dirty="0" smtClean="0"/>
              <a:t>ÇÜTF</a:t>
            </a:r>
            <a:r>
              <a:rPr lang="tr-TR" dirty="0"/>
              <a:t>. Kadın Hastalıkları ve Doğum A.D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011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/>
          <p:cNvPicPr>
            <a:picLocks noChangeAspect="1" noChangeArrowheads="1"/>
          </p:cNvPicPr>
          <p:nvPr/>
        </p:nvPicPr>
        <p:blipFill>
          <a:blip r:embed="rId2" cstate="print"/>
          <a:srcRect b="7735"/>
          <a:stretch>
            <a:fillRect/>
          </a:stretch>
        </p:blipFill>
        <p:spPr bwMode="auto">
          <a:xfrm>
            <a:off x="1524000" y="1700214"/>
            <a:ext cx="9144000" cy="5157787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GB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-57150"/>
            <a:ext cx="7252683" cy="158756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6629" name="AutoShape 6"/>
          <p:cNvSpPr>
            <a:spLocks noChangeArrowheads="1"/>
          </p:cNvSpPr>
          <p:nvPr/>
        </p:nvSpPr>
        <p:spPr bwMode="auto">
          <a:xfrm>
            <a:off x="1703389" y="5770564"/>
            <a:ext cx="917575" cy="17938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latin typeface="Franklin Gothic Book" pitchFamily="34" charset="0"/>
            </a:endParaRPr>
          </a:p>
        </p:txBody>
      </p:sp>
      <p:sp>
        <p:nvSpPr>
          <p:cNvPr id="26630" name="AutoShape 7"/>
          <p:cNvSpPr>
            <a:spLocks noChangeArrowheads="1"/>
          </p:cNvSpPr>
          <p:nvPr/>
        </p:nvSpPr>
        <p:spPr bwMode="auto">
          <a:xfrm>
            <a:off x="1703388" y="6273800"/>
            <a:ext cx="1223962" cy="179388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latin typeface="Franklin Gothic Book" pitchFamily="34" charset="0"/>
            </a:endParaRPr>
          </a:p>
        </p:txBody>
      </p:sp>
      <p:sp>
        <p:nvSpPr>
          <p:cNvPr id="26631" name="Oval 8"/>
          <p:cNvSpPr>
            <a:spLocks noChangeArrowheads="1"/>
          </p:cNvSpPr>
          <p:nvPr/>
        </p:nvSpPr>
        <p:spPr bwMode="auto">
          <a:xfrm>
            <a:off x="4008438" y="5734050"/>
            <a:ext cx="792162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latin typeface="Franklin Gothic Book" pitchFamily="34" charset="0"/>
            </a:endParaRPr>
          </a:p>
        </p:txBody>
      </p:sp>
      <p:sp>
        <p:nvSpPr>
          <p:cNvPr id="26632" name="Oval 9"/>
          <p:cNvSpPr>
            <a:spLocks noChangeArrowheads="1"/>
          </p:cNvSpPr>
          <p:nvPr/>
        </p:nvSpPr>
        <p:spPr bwMode="auto">
          <a:xfrm>
            <a:off x="9875838" y="5734050"/>
            <a:ext cx="792162" cy="2873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latin typeface="Franklin Gothic Book" pitchFamily="34" charset="0"/>
            </a:endParaRPr>
          </a:p>
        </p:txBody>
      </p:sp>
      <p:sp>
        <p:nvSpPr>
          <p:cNvPr id="26633" name="Oval 10"/>
          <p:cNvSpPr>
            <a:spLocks noChangeArrowheads="1"/>
          </p:cNvSpPr>
          <p:nvPr/>
        </p:nvSpPr>
        <p:spPr bwMode="auto">
          <a:xfrm>
            <a:off x="6167438" y="5734050"/>
            <a:ext cx="792162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latin typeface="Franklin Gothic Book" pitchFamily="34" charset="0"/>
            </a:endParaRPr>
          </a:p>
        </p:txBody>
      </p:sp>
      <p:sp>
        <p:nvSpPr>
          <p:cNvPr id="26634" name="Oval 11"/>
          <p:cNvSpPr>
            <a:spLocks noChangeArrowheads="1"/>
          </p:cNvSpPr>
          <p:nvPr/>
        </p:nvSpPr>
        <p:spPr bwMode="auto">
          <a:xfrm>
            <a:off x="4008438" y="6237288"/>
            <a:ext cx="792162" cy="215900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latin typeface="Franklin Gothic Book" pitchFamily="34" charset="0"/>
            </a:endParaRPr>
          </a:p>
        </p:txBody>
      </p:sp>
      <p:sp>
        <p:nvSpPr>
          <p:cNvPr id="26635" name="Oval 12"/>
          <p:cNvSpPr>
            <a:spLocks noChangeArrowheads="1"/>
          </p:cNvSpPr>
          <p:nvPr/>
        </p:nvSpPr>
        <p:spPr bwMode="auto">
          <a:xfrm>
            <a:off x="9875838" y="6237289"/>
            <a:ext cx="792162" cy="287337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latin typeface="Franklin Gothic Book" pitchFamily="34" charset="0"/>
            </a:endParaRPr>
          </a:p>
        </p:txBody>
      </p:sp>
      <p:sp>
        <p:nvSpPr>
          <p:cNvPr id="26636" name="Oval 13"/>
          <p:cNvSpPr>
            <a:spLocks noChangeArrowheads="1"/>
          </p:cNvSpPr>
          <p:nvPr/>
        </p:nvSpPr>
        <p:spPr bwMode="auto">
          <a:xfrm>
            <a:off x="6167438" y="6237288"/>
            <a:ext cx="792162" cy="215900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0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GB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Line 7"/>
          <p:cNvSpPr>
            <a:spLocks noChangeShapeType="1"/>
          </p:cNvSpPr>
          <p:nvPr/>
        </p:nvSpPr>
        <p:spPr bwMode="auto">
          <a:xfrm>
            <a:off x="1595438" y="1125538"/>
            <a:ext cx="83883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7654" name="Oval 8"/>
          <p:cNvSpPr>
            <a:spLocks noChangeArrowheads="1"/>
          </p:cNvSpPr>
          <p:nvPr/>
        </p:nvSpPr>
        <p:spPr bwMode="auto">
          <a:xfrm>
            <a:off x="9912351" y="981075"/>
            <a:ext cx="576263" cy="17938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latin typeface="Franklin Gothic Book" pitchFamily="34" charset="0"/>
            </a:endParaRPr>
          </a:p>
        </p:txBody>
      </p:sp>
      <p:sp>
        <p:nvSpPr>
          <p:cNvPr id="27655" name="Line 9"/>
          <p:cNvSpPr>
            <a:spLocks noChangeShapeType="1"/>
          </p:cNvSpPr>
          <p:nvPr/>
        </p:nvSpPr>
        <p:spPr bwMode="auto">
          <a:xfrm>
            <a:off x="1595438" y="1701800"/>
            <a:ext cx="83883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7656" name="Oval 10"/>
          <p:cNvSpPr>
            <a:spLocks noChangeArrowheads="1"/>
          </p:cNvSpPr>
          <p:nvPr/>
        </p:nvSpPr>
        <p:spPr bwMode="auto">
          <a:xfrm>
            <a:off x="9912351" y="1557339"/>
            <a:ext cx="576263" cy="17938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latin typeface="Franklin Gothic Book" pitchFamily="34" charset="0"/>
            </a:endParaRPr>
          </a:p>
        </p:txBody>
      </p:sp>
      <p:sp>
        <p:nvSpPr>
          <p:cNvPr id="27657" name="Line 11"/>
          <p:cNvSpPr>
            <a:spLocks noChangeShapeType="1"/>
          </p:cNvSpPr>
          <p:nvPr/>
        </p:nvSpPr>
        <p:spPr bwMode="auto">
          <a:xfrm>
            <a:off x="1595438" y="1881188"/>
            <a:ext cx="83883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7658" name="Oval 12"/>
          <p:cNvSpPr>
            <a:spLocks noChangeArrowheads="1"/>
          </p:cNvSpPr>
          <p:nvPr/>
        </p:nvSpPr>
        <p:spPr bwMode="auto">
          <a:xfrm>
            <a:off x="9912351" y="1736725"/>
            <a:ext cx="576263" cy="17938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latin typeface="Franklin Gothic Book" pitchFamily="34" charset="0"/>
            </a:endParaRPr>
          </a:p>
        </p:txBody>
      </p:sp>
      <p:sp>
        <p:nvSpPr>
          <p:cNvPr id="27659" name="Line 13"/>
          <p:cNvSpPr>
            <a:spLocks noChangeShapeType="1"/>
          </p:cNvSpPr>
          <p:nvPr/>
        </p:nvSpPr>
        <p:spPr bwMode="auto">
          <a:xfrm>
            <a:off x="1739901" y="3500438"/>
            <a:ext cx="831691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7660" name="Oval 14"/>
          <p:cNvSpPr>
            <a:spLocks noChangeArrowheads="1"/>
          </p:cNvSpPr>
          <p:nvPr/>
        </p:nvSpPr>
        <p:spPr bwMode="auto">
          <a:xfrm>
            <a:off x="9948863" y="3321050"/>
            <a:ext cx="576262" cy="17938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latin typeface="Franklin Gothic Book" pitchFamily="34" charset="0"/>
            </a:endParaRPr>
          </a:p>
        </p:txBody>
      </p:sp>
      <p:sp>
        <p:nvSpPr>
          <p:cNvPr id="27661" name="Line 15"/>
          <p:cNvSpPr>
            <a:spLocks noChangeShapeType="1"/>
          </p:cNvSpPr>
          <p:nvPr/>
        </p:nvSpPr>
        <p:spPr bwMode="auto">
          <a:xfrm>
            <a:off x="1703388" y="6200775"/>
            <a:ext cx="831691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7662" name="Oval 16"/>
          <p:cNvSpPr>
            <a:spLocks noChangeArrowheads="1"/>
          </p:cNvSpPr>
          <p:nvPr/>
        </p:nvSpPr>
        <p:spPr bwMode="auto">
          <a:xfrm>
            <a:off x="9912351" y="6021389"/>
            <a:ext cx="576263" cy="17938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58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Genetik faktörlerin katkısı daha fazla sorgulanıyor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Mannose</a:t>
            </a:r>
            <a:r>
              <a:rPr lang="tr-TR" dirty="0" smtClean="0"/>
              <a:t>- </a:t>
            </a:r>
            <a:r>
              <a:rPr lang="tr-TR" dirty="0" err="1" smtClean="0"/>
              <a:t>binding</a:t>
            </a:r>
            <a:r>
              <a:rPr lang="tr-TR" dirty="0" smtClean="0"/>
              <a:t> </a:t>
            </a:r>
            <a:r>
              <a:rPr lang="tr-TR" dirty="0" err="1" smtClean="0"/>
              <a:t>lectin</a:t>
            </a:r>
            <a:r>
              <a:rPr lang="tr-TR" dirty="0" smtClean="0"/>
              <a:t> ve </a:t>
            </a:r>
            <a:r>
              <a:rPr lang="tr-TR" dirty="0" err="1" smtClean="0"/>
              <a:t>dectin</a:t>
            </a:r>
            <a:r>
              <a:rPr lang="tr-TR" dirty="0" smtClean="0"/>
              <a:t> reseptör </a:t>
            </a:r>
            <a:r>
              <a:rPr lang="tr-TR" dirty="0" err="1" smtClean="0"/>
              <a:t>polimorfizmi</a:t>
            </a:r>
            <a:endParaRPr lang="tr-TR" dirty="0" smtClean="0"/>
          </a:p>
          <a:p>
            <a:endParaRPr lang="tr-TR" dirty="0" smtClean="0"/>
          </a:p>
          <a:p>
            <a:pPr>
              <a:buNone/>
            </a:pPr>
            <a:r>
              <a:rPr lang="tr-TR" sz="1600" dirty="0" err="1"/>
              <a:t>Ferwerda</a:t>
            </a:r>
            <a:r>
              <a:rPr lang="tr-TR" sz="1600" dirty="0"/>
              <a:t> et al.</a:t>
            </a:r>
            <a:r>
              <a:rPr lang="en-US" sz="1600" dirty="0"/>
              <a:t>Human dectin-1 deficiency and </a:t>
            </a:r>
            <a:r>
              <a:rPr lang="en-US" sz="1600" dirty="0" err="1"/>
              <a:t>mucocutaneous</a:t>
            </a:r>
            <a:r>
              <a:rPr lang="en-US" sz="1600" dirty="0"/>
              <a:t> fungal infections</a:t>
            </a:r>
            <a:r>
              <a:rPr lang="tr-TR" sz="1600" dirty="0"/>
              <a:t>. </a:t>
            </a:r>
            <a:r>
              <a:rPr lang="en-US" sz="1600" dirty="0">
                <a:hlinkClick r:id="" action="ppaction://hlinkfile" tooltip="The New England journal of medicine."/>
              </a:rPr>
              <a:t>N </a:t>
            </a:r>
            <a:r>
              <a:rPr lang="en-US" sz="1600" dirty="0" err="1">
                <a:hlinkClick r:id="" action="ppaction://hlinkfile" tooltip="The New England journal of medicine."/>
              </a:rPr>
              <a:t>Engl</a:t>
            </a:r>
            <a:r>
              <a:rPr lang="en-US" sz="1600" dirty="0">
                <a:hlinkClick r:id="" action="ppaction://hlinkfile" tooltip="The New England journal of medicine."/>
              </a:rPr>
              <a:t> J Med.</a:t>
            </a:r>
            <a:r>
              <a:rPr lang="en-US" sz="1600" dirty="0"/>
              <a:t> 2009</a:t>
            </a:r>
            <a:endParaRPr lang="tr-TR" sz="1600" dirty="0"/>
          </a:p>
          <a:p>
            <a:pPr>
              <a:buNone/>
            </a:pPr>
            <a:r>
              <a:rPr lang="tr-TR" sz="1600" dirty="0" err="1">
                <a:hlinkClick r:id="rId3" action="ppaction://hlinkfile"/>
              </a:rPr>
              <a:t>Milanase</a:t>
            </a:r>
            <a:r>
              <a:rPr lang="tr-TR" sz="1600" dirty="0">
                <a:hlinkClick r:id="rId3" action="ppaction://hlinkfile"/>
              </a:rPr>
              <a:t> et al. MBL2 </a:t>
            </a:r>
            <a:r>
              <a:rPr lang="tr-TR" sz="1600" dirty="0" err="1">
                <a:hlinkClick r:id="rId3" action="ppaction://hlinkfile"/>
              </a:rPr>
              <a:t>genetic</a:t>
            </a:r>
            <a:r>
              <a:rPr lang="tr-TR" sz="1600" dirty="0">
                <a:hlinkClick r:id="rId3" action="ppaction://hlinkfile"/>
              </a:rPr>
              <a:t> </a:t>
            </a:r>
            <a:r>
              <a:rPr lang="tr-TR" sz="1600" dirty="0" err="1">
                <a:hlinkClick r:id="rId3" action="ppaction://hlinkfile"/>
              </a:rPr>
              <a:t>screening</a:t>
            </a:r>
            <a:r>
              <a:rPr lang="tr-TR" sz="1600" dirty="0">
                <a:hlinkClick r:id="rId3" action="ppaction://hlinkfile"/>
              </a:rPr>
              <a:t> in </a:t>
            </a:r>
            <a:r>
              <a:rPr lang="tr-TR" sz="1600" dirty="0" err="1">
                <a:hlinkClick r:id="rId3" action="ppaction://hlinkfile"/>
              </a:rPr>
              <a:t>patients</a:t>
            </a:r>
            <a:r>
              <a:rPr lang="tr-TR" sz="1600" dirty="0">
                <a:hlinkClick r:id="rId3" action="ppaction://hlinkfile"/>
              </a:rPr>
              <a:t> </a:t>
            </a:r>
            <a:r>
              <a:rPr lang="tr-TR" sz="1600" dirty="0" err="1">
                <a:hlinkClick r:id="rId3" action="ppaction://hlinkfile"/>
              </a:rPr>
              <a:t>with</a:t>
            </a:r>
            <a:r>
              <a:rPr lang="tr-TR" sz="1600" dirty="0">
                <a:hlinkClick r:id="rId3" action="ppaction://hlinkfile"/>
              </a:rPr>
              <a:t> </a:t>
            </a:r>
            <a:r>
              <a:rPr lang="tr-TR" sz="1600" dirty="0" err="1">
                <a:hlinkClick r:id="rId3" action="ppaction://hlinkfile"/>
              </a:rPr>
              <a:t>recurrent</a:t>
            </a:r>
            <a:r>
              <a:rPr lang="tr-TR" sz="1600" dirty="0">
                <a:hlinkClick r:id="rId3" action="ppaction://hlinkfile"/>
              </a:rPr>
              <a:t> </a:t>
            </a:r>
            <a:r>
              <a:rPr lang="tr-TR" sz="1600" dirty="0" err="1">
                <a:hlinkClick r:id="rId3" action="ppaction://hlinkfile"/>
              </a:rPr>
              <a:t>vaginal</a:t>
            </a:r>
            <a:r>
              <a:rPr lang="tr-TR" sz="1600" dirty="0">
                <a:hlinkClick r:id="rId3" action="ppaction://hlinkfile"/>
              </a:rPr>
              <a:t> </a:t>
            </a:r>
            <a:r>
              <a:rPr lang="tr-TR" sz="1600" dirty="0" err="1">
                <a:hlinkClick r:id="rId3" action="ppaction://hlinkfile"/>
              </a:rPr>
              <a:t>infections</a:t>
            </a:r>
            <a:r>
              <a:rPr lang="tr-TR" sz="1600" dirty="0">
                <a:hlinkClick r:id="rId3" action="ppaction://hlinkfile"/>
              </a:rPr>
              <a:t>.</a:t>
            </a:r>
            <a:r>
              <a:rPr lang="tr-TR" sz="1600" dirty="0"/>
              <a:t> </a:t>
            </a:r>
            <a:r>
              <a:rPr lang="tr-TR" sz="1600" dirty="0" err="1"/>
              <a:t>Am</a:t>
            </a:r>
            <a:r>
              <a:rPr lang="tr-TR" sz="1600" dirty="0"/>
              <a:t> J </a:t>
            </a:r>
            <a:r>
              <a:rPr lang="tr-TR" sz="1600" dirty="0" err="1"/>
              <a:t>Reprod</a:t>
            </a:r>
            <a:r>
              <a:rPr lang="tr-TR" sz="1600" dirty="0"/>
              <a:t> </a:t>
            </a:r>
            <a:r>
              <a:rPr lang="tr-TR" sz="1600" dirty="0" err="1"/>
              <a:t>Immunol</a:t>
            </a:r>
            <a:r>
              <a:rPr lang="tr-TR" sz="1600" dirty="0"/>
              <a:t>. 2008</a:t>
            </a:r>
          </a:p>
          <a:p>
            <a:pPr>
              <a:buNone/>
            </a:pPr>
            <a:r>
              <a:rPr lang="tr-TR" sz="1600" dirty="0" err="1">
                <a:hlinkClick r:id="rId4" action="ppaction://hlinkfile"/>
              </a:rPr>
              <a:t>Giraldo</a:t>
            </a:r>
            <a:r>
              <a:rPr lang="tr-TR" sz="1600" dirty="0">
                <a:hlinkClick r:id="rId4" action="ppaction://hlinkfile"/>
              </a:rPr>
              <a:t> et al. </a:t>
            </a:r>
            <a:r>
              <a:rPr lang="tr-TR" sz="1600" dirty="0" err="1">
                <a:hlinkClick r:id="rId4" action="ppaction://hlinkfile"/>
              </a:rPr>
              <a:t>Mannose</a:t>
            </a:r>
            <a:r>
              <a:rPr lang="tr-TR" sz="1600" dirty="0">
                <a:hlinkClick r:id="rId4" action="ppaction://hlinkfile"/>
              </a:rPr>
              <a:t>-</a:t>
            </a:r>
            <a:r>
              <a:rPr lang="tr-TR" sz="1600" dirty="0" err="1">
                <a:hlinkClick r:id="rId4" action="ppaction://hlinkfile"/>
              </a:rPr>
              <a:t>binding</a:t>
            </a:r>
            <a:r>
              <a:rPr lang="tr-TR" sz="1600" dirty="0">
                <a:hlinkClick r:id="rId4" action="ppaction://hlinkfile"/>
              </a:rPr>
              <a:t> </a:t>
            </a:r>
            <a:r>
              <a:rPr lang="tr-TR" sz="1600" dirty="0" err="1">
                <a:hlinkClick r:id="rId4" action="ppaction://hlinkfile"/>
              </a:rPr>
              <a:t>lectin</a:t>
            </a:r>
            <a:r>
              <a:rPr lang="tr-TR" sz="1600" dirty="0">
                <a:hlinkClick r:id="rId4" action="ppaction://hlinkfile"/>
              </a:rPr>
              <a:t> gene </a:t>
            </a:r>
            <a:r>
              <a:rPr lang="tr-TR" sz="1600" dirty="0" err="1">
                <a:hlinkClick r:id="rId4" action="ppaction://hlinkfile"/>
              </a:rPr>
              <a:t>polymorphism</a:t>
            </a:r>
            <a:r>
              <a:rPr lang="tr-TR" sz="1600" dirty="0">
                <a:hlinkClick r:id="rId4" action="ppaction://hlinkfile"/>
              </a:rPr>
              <a:t>, </a:t>
            </a:r>
            <a:r>
              <a:rPr lang="tr-TR" sz="1600" dirty="0" err="1">
                <a:hlinkClick r:id="rId4" action="ppaction://hlinkfile"/>
              </a:rPr>
              <a:t>vulvovaginal</a:t>
            </a:r>
            <a:r>
              <a:rPr lang="tr-TR" sz="1600" dirty="0">
                <a:hlinkClick r:id="rId4" action="ppaction://hlinkfile"/>
              </a:rPr>
              <a:t> </a:t>
            </a:r>
            <a:r>
              <a:rPr lang="tr-TR" sz="1600" dirty="0" err="1">
                <a:hlinkClick r:id="rId4" action="ppaction://hlinkfile"/>
              </a:rPr>
              <a:t>candidiasis</a:t>
            </a:r>
            <a:r>
              <a:rPr lang="tr-TR" sz="1600" dirty="0">
                <a:hlinkClick r:id="rId4" action="ppaction://hlinkfile"/>
              </a:rPr>
              <a:t>, </a:t>
            </a:r>
            <a:r>
              <a:rPr lang="tr-TR" sz="1600" dirty="0" err="1">
                <a:hlinkClick r:id="rId4" action="ppaction://hlinkfile"/>
              </a:rPr>
              <a:t>and</a:t>
            </a:r>
            <a:r>
              <a:rPr lang="tr-TR" sz="1600" dirty="0">
                <a:hlinkClick r:id="rId4" action="ppaction://hlinkfile"/>
              </a:rPr>
              <a:t> </a:t>
            </a:r>
            <a:r>
              <a:rPr lang="tr-TR" sz="1600" dirty="0" err="1">
                <a:hlinkClick r:id="rId4" action="ppaction://hlinkfile"/>
              </a:rPr>
              <a:t>bacterial</a:t>
            </a:r>
            <a:r>
              <a:rPr lang="tr-TR" sz="1600" dirty="0">
                <a:hlinkClick r:id="rId4" action="ppaction://hlinkfile"/>
              </a:rPr>
              <a:t> </a:t>
            </a:r>
            <a:r>
              <a:rPr lang="tr-TR" sz="1600" dirty="0" err="1">
                <a:hlinkClick r:id="rId4" action="ppaction://hlinkfile"/>
              </a:rPr>
              <a:t>vaginosis</a:t>
            </a:r>
            <a:r>
              <a:rPr lang="tr-TR" sz="1600" dirty="0">
                <a:hlinkClick r:id="rId4" action="ppaction://hlinkfile"/>
              </a:rPr>
              <a:t>.</a:t>
            </a:r>
            <a:r>
              <a:rPr lang="tr-TR" sz="1600" dirty="0"/>
              <a:t> </a:t>
            </a:r>
            <a:r>
              <a:rPr lang="tr-TR" sz="1600" dirty="0" err="1"/>
              <a:t>Obstet</a:t>
            </a:r>
            <a:r>
              <a:rPr lang="tr-TR" sz="1600" dirty="0"/>
              <a:t> </a:t>
            </a:r>
            <a:r>
              <a:rPr lang="tr-TR" sz="1600" dirty="0" err="1"/>
              <a:t>Gynecol</a:t>
            </a:r>
            <a:r>
              <a:rPr lang="tr-TR" sz="1600" dirty="0"/>
              <a:t>. 2007</a:t>
            </a:r>
          </a:p>
          <a:p>
            <a:pPr>
              <a:buNone/>
            </a:pPr>
            <a:r>
              <a:rPr lang="tr-TR" sz="1600" dirty="0" err="1"/>
              <a:t>Liu</a:t>
            </a:r>
            <a:r>
              <a:rPr lang="tr-TR" sz="1600" dirty="0"/>
              <a:t> F et al. </a:t>
            </a:r>
            <a:r>
              <a:rPr lang="tr-TR" sz="1600" dirty="0" err="1"/>
              <a:t>M</a:t>
            </a:r>
            <a:r>
              <a:rPr lang="tr-TR" sz="1600" dirty="0" err="1">
                <a:hlinkClick r:id="rId5" action="ppaction://hlinkfile"/>
              </a:rPr>
              <a:t>annose</a:t>
            </a:r>
            <a:r>
              <a:rPr lang="tr-TR" sz="1600" dirty="0">
                <a:hlinkClick r:id="rId5" action="ppaction://hlinkfile"/>
              </a:rPr>
              <a:t>-</a:t>
            </a:r>
            <a:r>
              <a:rPr lang="tr-TR" sz="1600" dirty="0" err="1">
                <a:hlinkClick r:id="rId5" action="ppaction://hlinkfile"/>
              </a:rPr>
              <a:t>binding</a:t>
            </a:r>
            <a:r>
              <a:rPr lang="tr-TR" sz="1600" dirty="0">
                <a:hlinkClick r:id="rId5" action="ppaction://hlinkfile"/>
              </a:rPr>
              <a:t> </a:t>
            </a:r>
            <a:r>
              <a:rPr lang="tr-TR" sz="1600" dirty="0" err="1">
                <a:hlinkClick r:id="rId5" action="ppaction://hlinkfile"/>
              </a:rPr>
              <a:t>lectin</a:t>
            </a:r>
            <a:r>
              <a:rPr lang="tr-TR" sz="1600" dirty="0">
                <a:hlinkClick r:id="rId5" action="ppaction://hlinkfile"/>
              </a:rPr>
              <a:t> </a:t>
            </a:r>
            <a:r>
              <a:rPr lang="tr-TR" sz="1600" dirty="0" err="1">
                <a:hlinkClick r:id="rId5" action="ppaction://hlinkfile"/>
              </a:rPr>
              <a:t>and</a:t>
            </a:r>
            <a:r>
              <a:rPr lang="tr-TR" sz="1600" dirty="0">
                <a:hlinkClick r:id="rId5" action="ppaction://hlinkfile"/>
              </a:rPr>
              <a:t> </a:t>
            </a:r>
            <a:r>
              <a:rPr lang="tr-TR" sz="1600" dirty="0" err="1">
                <a:hlinkClick r:id="rId5" action="ppaction://hlinkfile"/>
              </a:rPr>
              <a:t>vulvovaginal</a:t>
            </a:r>
            <a:r>
              <a:rPr lang="tr-TR" sz="1600" dirty="0">
                <a:hlinkClick r:id="rId5" action="ppaction://hlinkfile"/>
              </a:rPr>
              <a:t> </a:t>
            </a:r>
            <a:r>
              <a:rPr lang="tr-TR" sz="1600" dirty="0" err="1">
                <a:hlinkClick r:id="rId5" action="ppaction://hlinkfile"/>
              </a:rPr>
              <a:t>candidiasis</a:t>
            </a:r>
            <a:r>
              <a:rPr lang="tr-TR" sz="1600" dirty="0">
                <a:hlinkClick r:id="rId5" action="ppaction://hlinkfile"/>
              </a:rPr>
              <a:t>.</a:t>
            </a:r>
            <a:r>
              <a:rPr lang="tr-TR" sz="1600" dirty="0"/>
              <a:t> </a:t>
            </a:r>
            <a:r>
              <a:rPr lang="tr-TR" sz="1600" dirty="0" err="1"/>
              <a:t>Int</a:t>
            </a:r>
            <a:r>
              <a:rPr lang="tr-TR" sz="1600" dirty="0"/>
              <a:t> J </a:t>
            </a:r>
            <a:r>
              <a:rPr lang="tr-TR" sz="1600" dirty="0" err="1"/>
              <a:t>Gynaecol</a:t>
            </a:r>
            <a:r>
              <a:rPr lang="tr-TR" sz="1600" dirty="0"/>
              <a:t> </a:t>
            </a:r>
            <a:r>
              <a:rPr lang="tr-TR" sz="1600" dirty="0" err="1"/>
              <a:t>Obstet</a:t>
            </a:r>
            <a:r>
              <a:rPr lang="tr-TR" sz="1600" dirty="0"/>
              <a:t>. 2006</a:t>
            </a:r>
          </a:p>
          <a:p>
            <a:endParaRPr lang="tr-TR" sz="1600" dirty="0"/>
          </a:p>
          <a:p>
            <a:endParaRPr lang="tr-TR" sz="1600" dirty="0"/>
          </a:p>
          <a:p>
            <a:endParaRPr lang="en-US" sz="16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9536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Hangi hastada kültür alınmalıdır?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RVVK</a:t>
            </a:r>
          </a:p>
          <a:p>
            <a:r>
              <a:rPr lang="tr-TR" dirty="0" smtClean="0"/>
              <a:t>VVK şüphe edilen HIV(+) hasta</a:t>
            </a:r>
          </a:p>
          <a:p>
            <a:r>
              <a:rPr lang="tr-TR" dirty="0" smtClean="0">
                <a:solidFill>
                  <a:srgbClr val="C00000"/>
                </a:solidFill>
              </a:rPr>
              <a:t>Tedavi edemediğiniz hasta </a:t>
            </a:r>
          </a:p>
          <a:p>
            <a:r>
              <a:rPr lang="tr-TR" dirty="0" smtClean="0"/>
              <a:t>Akademik amaçlı</a:t>
            </a:r>
          </a:p>
          <a:p>
            <a:r>
              <a:rPr lang="tr-TR" dirty="0" smtClean="0"/>
              <a:t>Yeni patojenleri tanımlamak ve değişiklikleri saptamak amaçlı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9905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1938" y="19051"/>
            <a:ext cx="9136062" cy="21431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1938" y="2162175"/>
            <a:ext cx="9136062" cy="47117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39940" name="AutoShape 6"/>
          <p:cNvSpPr>
            <a:spLocks noChangeArrowheads="1"/>
          </p:cNvSpPr>
          <p:nvPr/>
        </p:nvSpPr>
        <p:spPr bwMode="auto">
          <a:xfrm>
            <a:off x="1558925" y="3068638"/>
            <a:ext cx="1835150" cy="2159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latin typeface="Franklin Gothic Book" pitchFamily="34" charset="0"/>
            </a:endParaRPr>
          </a:p>
        </p:txBody>
      </p:sp>
      <p:sp>
        <p:nvSpPr>
          <p:cNvPr id="39941" name="AutoShape 7"/>
          <p:cNvSpPr>
            <a:spLocks noChangeArrowheads="1"/>
          </p:cNvSpPr>
          <p:nvPr/>
        </p:nvSpPr>
        <p:spPr bwMode="auto">
          <a:xfrm>
            <a:off x="1558925" y="5013325"/>
            <a:ext cx="1835150" cy="2159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65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7663" y="6106"/>
            <a:ext cx="6707005" cy="7597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user\Desktop\candida sunum\IMG_21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71098" y="279132"/>
            <a:ext cx="5146307" cy="58425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046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Tedavide öncelikle olgunun komplike olup olmadığına karar vermek gerekir.</a:t>
            </a:r>
          </a:p>
          <a:p>
            <a:endParaRPr lang="tr-TR" dirty="0"/>
          </a:p>
        </p:txBody>
      </p:sp>
      <p:graphicFrame>
        <p:nvGraphicFramePr>
          <p:cNvPr id="4" name="3 Diyagram"/>
          <p:cNvGraphicFramePr/>
          <p:nvPr/>
        </p:nvGraphicFramePr>
        <p:xfrm>
          <a:off x="2207568" y="2564904"/>
          <a:ext cx="8208912" cy="4293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19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RVVK   Tedavi</a:t>
            </a:r>
            <a:br>
              <a:rPr lang="tr-TR" dirty="0" smtClean="0"/>
            </a:br>
            <a:r>
              <a:rPr lang="tr-TR" dirty="0" smtClean="0"/>
              <a:t>ilk adım tür düzeyinde tanı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110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7652512" cy="16002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31520" y="277815"/>
            <a:ext cx="10850880" cy="1108224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1" y="1600201"/>
            <a:ext cx="4253124" cy="5257799"/>
          </a:xfrm>
          <a:prstGeom prst="rect">
            <a:avLst/>
          </a:prstGeom>
        </p:spPr>
      </p:pic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569393" y="1663853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3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81200" y="2348881"/>
            <a:ext cx="8229600" cy="3782045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sz="2400" dirty="0"/>
              <a:t>Amaç kür sağlamak değil, enfeksiyonu kontrol etmektir.</a:t>
            </a:r>
          </a:p>
          <a:p>
            <a:endParaRPr lang="tr-TR" sz="2400" dirty="0"/>
          </a:p>
          <a:p>
            <a:r>
              <a:rPr lang="tr-TR" sz="2400" dirty="0" err="1"/>
              <a:t>Flukonazol</a:t>
            </a:r>
            <a:r>
              <a:rPr lang="tr-TR" sz="2400" dirty="0"/>
              <a:t>, 6 ay boyunca haftada 150 mg </a:t>
            </a:r>
            <a:r>
              <a:rPr lang="tr-TR" sz="2400" dirty="0" err="1" smtClean="0"/>
              <a:t>po</a:t>
            </a:r>
            <a:endParaRPr lang="tr-TR" sz="2400" dirty="0"/>
          </a:p>
          <a:p>
            <a:r>
              <a:rPr lang="tr-TR" sz="2400" dirty="0"/>
              <a:t>Etkin ancak uzun dönem kür biraz zor görülmekte</a:t>
            </a:r>
          </a:p>
          <a:p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560" y="0"/>
            <a:ext cx="8064896" cy="306896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788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82" y="432123"/>
            <a:ext cx="5718324" cy="428874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87" y="619553"/>
            <a:ext cx="5775876" cy="551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7852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sz="2400" dirty="0"/>
          </a:p>
          <a:p>
            <a:r>
              <a:rPr lang="tr-TR" sz="2400" dirty="0"/>
              <a:t>Bu çalışmada, gebe AVVK, RVVK’ </a:t>
            </a:r>
            <a:r>
              <a:rPr lang="tr-TR" sz="2400" dirty="0" err="1"/>
              <a:t>li</a:t>
            </a:r>
            <a:r>
              <a:rPr lang="tr-TR" sz="2400" dirty="0"/>
              <a:t> olgularda </a:t>
            </a:r>
            <a:r>
              <a:rPr lang="tr-TR" sz="2400" dirty="0" err="1"/>
              <a:t>virulans</a:t>
            </a:r>
            <a:r>
              <a:rPr lang="tr-TR" sz="2400" dirty="0"/>
              <a:t> faktörlerinin ve </a:t>
            </a:r>
            <a:r>
              <a:rPr lang="tr-TR" sz="2400" dirty="0" err="1"/>
              <a:t>antifungal</a:t>
            </a:r>
            <a:r>
              <a:rPr lang="tr-TR" sz="2400" dirty="0"/>
              <a:t> duyarlılıklarının tespiti amaçlı planlanmış</a:t>
            </a:r>
          </a:p>
          <a:p>
            <a:endParaRPr lang="tr-TR" sz="2400" dirty="0"/>
          </a:p>
          <a:p>
            <a:r>
              <a:rPr lang="tr-TR" sz="2400" dirty="0"/>
              <a:t>AVVK, RVVK’ </a:t>
            </a:r>
            <a:r>
              <a:rPr lang="tr-TR" sz="2400" dirty="0" err="1"/>
              <a:t>li</a:t>
            </a:r>
            <a:r>
              <a:rPr lang="tr-TR" sz="2400" dirty="0"/>
              <a:t> olgularda, kontrol grubuna göre daha yüksek </a:t>
            </a:r>
            <a:r>
              <a:rPr lang="tr-TR" sz="2400" dirty="0" err="1"/>
              <a:t>fosfolipaz</a:t>
            </a:r>
            <a:r>
              <a:rPr lang="tr-TR" sz="2400" dirty="0"/>
              <a:t> ve </a:t>
            </a:r>
            <a:r>
              <a:rPr lang="tr-TR" sz="2400" dirty="0" err="1"/>
              <a:t>proteinaz</a:t>
            </a:r>
            <a:r>
              <a:rPr lang="tr-TR" sz="2400" dirty="0"/>
              <a:t> aktivitesi saptandı.</a:t>
            </a:r>
          </a:p>
          <a:p>
            <a:endParaRPr lang="tr-TR" sz="2400" dirty="0"/>
          </a:p>
          <a:p>
            <a:r>
              <a:rPr lang="tr-TR" sz="2400" dirty="0"/>
              <a:t>Etkin </a:t>
            </a:r>
            <a:r>
              <a:rPr lang="tr-TR" sz="2400" dirty="0" err="1"/>
              <a:t>antifungal</a:t>
            </a:r>
            <a:r>
              <a:rPr lang="tr-TR" sz="2400" dirty="0"/>
              <a:t> tedavi için özellikle komplike olgu ve gebelerde </a:t>
            </a:r>
            <a:r>
              <a:rPr lang="tr-TR" sz="2400" dirty="0" err="1"/>
              <a:t>antifungal</a:t>
            </a:r>
            <a:r>
              <a:rPr lang="tr-TR" sz="2400" dirty="0"/>
              <a:t> duyarlılık testleri düşünülmelidir.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96" y="77004"/>
            <a:ext cx="9251327" cy="239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466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196" y="86628"/>
            <a:ext cx="5755907" cy="1828569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13736" y="2037364"/>
            <a:ext cx="5967814" cy="296518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199" y="5002551"/>
            <a:ext cx="7429500" cy="180022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4922" y="1728636"/>
            <a:ext cx="4636658" cy="526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93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Önleme stratejileri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err="1"/>
              <a:t>Rekombinant</a:t>
            </a:r>
            <a:r>
              <a:rPr lang="tr-TR" sz="2400" dirty="0"/>
              <a:t> MBL*</a:t>
            </a:r>
          </a:p>
          <a:p>
            <a:endParaRPr lang="tr-TR" sz="2400" dirty="0"/>
          </a:p>
          <a:p>
            <a:r>
              <a:rPr lang="tr-TR" sz="2400" dirty="0" err="1"/>
              <a:t>Probiyotikler</a:t>
            </a:r>
            <a:r>
              <a:rPr lang="tr-TR" sz="2400" dirty="0"/>
              <a:t> </a:t>
            </a:r>
          </a:p>
          <a:p>
            <a:endParaRPr lang="tr-TR" sz="2400" dirty="0"/>
          </a:p>
          <a:p>
            <a:r>
              <a:rPr lang="tr-TR" sz="2400" dirty="0"/>
              <a:t>Uzun etkili </a:t>
            </a:r>
            <a:r>
              <a:rPr lang="tr-TR" sz="2400" dirty="0" err="1"/>
              <a:t>triazoller</a:t>
            </a:r>
            <a:r>
              <a:rPr lang="tr-TR" sz="2400" dirty="0"/>
              <a:t> (</a:t>
            </a:r>
            <a:r>
              <a:rPr lang="tr-TR" sz="2400" dirty="0" err="1"/>
              <a:t>albanokonazol</a:t>
            </a:r>
            <a:r>
              <a:rPr lang="tr-TR" sz="2400" dirty="0"/>
              <a:t>)**</a:t>
            </a:r>
          </a:p>
          <a:p>
            <a:endParaRPr lang="tr-TR" sz="2400" dirty="0"/>
          </a:p>
          <a:p>
            <a:r>
              <a:rPr lang="tr-TR" sz="1400" dirty="0">
                <a:solidFill>
                  <a:schemeClr val="tx2"/>
                </a:solidFill>
              </a:rPr>
              <a:t>*</a:t>
            </a:r>
            <a:r>
              <a:rPr lang="tr-TR" sz="1400" dirty="0" err="1">
                <a:solidFill>
                  <a:schemeClr val="tx2"/>
                </a:solidFill>
              </a:rPr>
              <a:t>Petersen</a:t>
            </a:r>
            <a:r>
              <a:rPr lang="tr-TR" sz="1400" dirty="0">
                <a:solidFill>
                  <a:schemeClr val="tx2"/>
                </a:solidFill>
              </a:rPr>
              <a:t> KA, </a:t>
            </a:r>
            <a:r>
              <a:rPr lang="tr-TR" sz="1400" dirty="0" err="1">
                <a:solidFill>
                  <a:schemeClr val="tx2"/>
                </a:solidFill>
              </a:rPr>
              <a:t>Matthiesen</a:t>
            </a:r>
            <a:r>
              <a:rPr lang="tr-TR" sz="1400" dirty="0">
                <a:solidFill>
                  <a:schemeClr val="tx2"/>
                </a:solidFill>
              </a:rPr>
              <a:t> F, </a:t>
            </a:r>
            <a:r>
              <a:rPr lang="tr-TR" sz="1400" dirty="0" err="1">
                <a:solidFill>
                  <a:schemeClr val="tx2"/>
                </a:solidFill>
              </a:rPr>
              <a:t>Agger</a:t>
            </a:r>
            <a:r>
              <a:rPr lang="tr-TR" sz="1400" dirty="0">
                <a:solidFill>
                  <a:schemeClr val="tx2"/>
                </a:solidFill>
              </a:rPr>
              <a:t> T, et al. </a:t>
            </a:r>
            <a:r>
              <a:rPr lang="tr-TR" sz="1400" dirty="0" err="1">
                <a:solidFill>
                  <a:schemeClr val="tx2"/>
                </a:solidFill>
              </a:rPr>
              <a:t>Phase</a:t>
            </a:r>
            <a:r>
              <a:rPr lang="tr-TR" sz="1400" dirty="0">
                <a:solidFill>
                  <a:schemeClr val="tx2"/>
                </a:solidFill>
              </a:rPr>
              <a:t> I </a:t>
            </a:r>
            <a:r>
              <a:rPr lang="tr-TR" sz="1400" dirty="0" err="1">
                <a:solidFill>
                  <a:schemeClr val="tx2"/>
                </a:solidFill>
              </a:rPr>
              <a:t>safety</a:t>
            </a:r>
            <a:r>
              <a:rPr lang="tr-TR" sz="1400" dirty="0">
                <a:solidFill>
                  <a:schemeClr val="tx2"/>
                </a:solidFill>
              </a:rPr>
              <a:t>, </a:t>
            </a:r>
            <a:r>
              <a:rPr lang="tr-TR" sz="1400" dirty="0" err="1">
                <a:solidFill>
                  <a:schemeClr val="tx2"/>
                </a:solidFill>
              </a:rPr>
              <a:t>tolerability</a:t>
            </a:r>
            <a:r>
              <a:rPr lang="tr-TR" sz="1400" dirty="0">
                <a:solidFill>
                  <a:schemeClr val="tx2"/>
                </a:solidFill>
              </a:rPr>
              <a:t>,</a:t>
            </a:r>
            <a:r>
              <a:rPr lang="en-US" sz="1400" dirty="0">
                <a:solidFill>
                  <a:schemeClr val="tx2"/>
                </a:solidFill>
              </a:rPr>
              <a:t>and pharmacokinetic study of recombinant human </a:t>
            </a:r>
            <a:r>
              <a:rPr lang="en-US" sz="1400" dirty="0" err="1">
                <a:solidFill>
                  <a:schemeClr val="tx2"/>
                </a:solidFill>
              </a:rPr>
              <a:t>mannan</a:t>
            </a:r>
            <a:r>
              <a:rPr lang="en-US" sz="1400" dirty="0">
                <a:solidFill>
                  <a:schemeClr val="tx2"/>
                </a:solidFill>
              </a:rPr>
              <a:t>-binding</a:t>
            </a:r>
            <a:r>
              <a:rPr lang="tr-TR" sz="1400" dirty="0">
                <a:solidFill>
                  <a:schemeClr val="tx2"/>
                </a:solidFill>
              </a:rPr>
              <a:t> </a:t>
            </a:r>
            <a:r>
              <a:rPr lang="tr-TR" sz="1400" dirty="0" err="1">
                <a:solidFill>
                  <a:schemeClr val="tx2"/>
                </a:solidFill>
              </a:rPr>
              <a:t>lectin</a:t>
            </a:r>
            <a:r>
              <a:rPr lang="tr-TR" sz="1400" dirty="0">
                <a:solidFill>
                  <a:schemeClr val="tx2"/>
                </a:solidFill>
              </a:rPr>
              <a:t>. </a:t>
            </a:r>
            <a:r>
              <a:rPr lang="tr-TR" sz="1400" i="1" dirty="0">
                <a:solidFill>
                  <a:schemeClr val="tx2"/>
                </a:solidFill>
              </a:rPr>
              <a:t>J </a:t>
            </a:r>
            <a:r>
              <a:rPr lang="tr-TR" sz="1400" i="1" dirty="0" err="1">
                <a:solidFill>
                  <a:schemeClr val="tx2"/>
                </a:solidFill>
              </a:rPr>
              <a:t>Clin</a:t>
            </a:r>
            <a:r>
              <a:rPr lang="tr-TR" sz="1400" i="1" dirty="0">
                <a:solidFill>
                  <a:schemeClr val="tx2"/>
                </a:solidFill>
              </a:rPr>
              <a:t> </a:t>
            </a:r>
            <a:r>
              <a:rPr lang="tr-TR" sz="1400" i="1" dirty="0" err="1">
                <a:solidFill>
                  <a:schemeClr val="tx2"/>
                </a:solidFill>
              </a:rPr>
              <a:t>Immunol</a:t>
            </a:r>
            <a:r>
              <a:rPr lang="tr-TR" sz="1400" i="1" dirty="0">
                <a:solidFill>
                  <a:schemeClr val="tx2"/>
                </a:solidFill>
              </a:rPr>
              <a:t> 2006; </a:t>
            </a:r>
            <a:r>
              <a:rPr lang="tr-TR" sz="1400" b="1" i="1" dirty="0">
                <a:solidFill>
                  <a:schemeClr val="tx2"/>
                </a:solidFill>
              </a:rPr>
              <a:t>26: 465–75.</a:t>
            </a:r>
          </a:p>
          <a:p>
            <a:endParaRPr lang="tr-TR" sz="1400" b="1" i="1" dirty="0">
              <a:solidFill>
                <a:schemeClr val="tx2"/>
              </a:solidFill>
            </a:endParaRPr>
          </a:p>
          <a:p>
            <a:endParaRPr lang="tr-TR" sz="1400" b="1" i="1" dirty="0">
              <a:solidFill>
                <a:schemeClr val="tx2"/>
              </a:solidFill>
            </a:endParaRPr>
          </a:p>
          <a:p>
            <a:r>
              <a:rPr lang="tr-TR" sz="1400" b="1" i="1" dirty="0">
                <a:solidFill>
                  <a:schemeClr val="tx2"/>
                </a:solidFill>
              </a:rPr>
              <a:t>**</a:t>
            </a:r>
            <a:r>
              <a:rPr lang="tr-TR" sz="1400" dirty="0" err="1">
                <a:solidFill>
                  <a:schemeClr val="tx2"/>
                </a:solidFill>
              </a:rPr>
              <a:t>Aperis</a:t>
            </a:r>
            <a:r>
              <a:rPr lang="tr-TR" sz="1400" dirty="0">
                <a:solidFill>
                  <a:schemeClr val="tx2"/>
                </a:solidFill>
              </a:rPr>
              <a:t> G, </a:t>
            </a:r>
            <a:r>
              <a:rPr lang="tr-TR" sz="1400" dirty="0" err="1">
                <a:solidFill>
                  <a:schemeClr val="tx2"/>
                </a:solidFill>
              </a:rPr>
              <a:t>Mylonakis</a:t>
            </a:r>
            <a:r>
              <a:rPr lang="tr-TR" sz="1400" dirty="0">
                <a:solidFill>
                  <a:schemeClr val="tx2"/>
                </a:solidFill>
              </a:rPr>
              <a:t> E. </a:t>
            </a:r>
            <a:r>
              <a:rPr lang="tr-TR" sz="1400" dirty="0" err="1">
                <a:solidFill>
                  <a:schemeClr val="tx2"/>
                </a:solidFill>
              </a:rPr>
              <a:t>Newer</a:t>
            </a:r>
            <a:r>
              <a:rPr lang="tr-TR" sz="1400" dirty="0">
                <a:solidFill>
                  <a:schemeClr val="tx2"/>
                </a:solidFill>
              </a:rPr>
              <a:t> </a:t>
            </a:r>
            <a:r>
              <a:rPr lang="tr-TR" sz="1400" dirty="0" err="1">
                <a:solidFill>
                  <a:schemeClr val="tx2"/>
                </a:solidFill>
              </a:rPr>
              <a:t>triazole</a:t>
            </a:r>
            <a:r>
              <a:rPr lang="tr-TR" sz="1400" dirty="0">
                <a:solidFill>
                  <a:schemeClr val="tx2"/>
                </a:solidFill>
              </a:rPr>
              <a:t> </a:t>
            </a:r>
            <a:r>
              <a:rPr lang="tr-TR" sz="1400" dirty="0" err="1">
                <a:solidFill>
                  <a:schemeClr val="tx2"/>
                </a:solidFill>
              </a:rPr>
              <a:t>antifungal</a:t>
            </a:r>
            <a:r>
              <a:rPr lang="tr-TR" sz="1400" dirty="0">
                <a:solidFill>
                  <a:schemeClr val="tx2"/>
                </a:solidFill>
              </a:rPr>
              <a:t> </a:t>
            </a:r>
            <a:r>
              <a:rPr lang="tr-TR" sz="1400" dirty="0" err="1">
                <a:solidFill>
                  <a:schemeClr val="tx2"/>
                </a:solidFill>
              </a:rPr>
              <a:t>agents</a:t>
            </a:r>
            <a:r>
              <a:rPr lang="tr-TR" sz="1400" dirty="0">
                <a:solidFill>
                  <a:schemeClr val="tx2"/>
                </a:solidFill>
              </a:rPr>
              <a:t>:</a:t>
            </a:r>
            <a:r>
              <a:rPr lang="en-US" sz="1400" dirty="0">
                <a:solidFill>
                  <a:schemeClr val="tx2"/>
                </a:solidFill>
              </a:rPr>
              <a:t>pharmacology, spectrum, clinical </a:t>
            </a:r>
            <a:r>
              <a:rPr lang="en-US" sz="1400" dirty="0" err="1">
                <a:solidFill>
                  <a:schemeClr val="tx2"/>
                </a:solidFill>
              </a:rPr>
              <a:t>effi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cacy</a:t>
            </a:r>
            <a:r>
              <a:rPr lang="en-US" sz="1400" dirty="0">
                <a:solidFill>
                  <a:schemeClr val="tx2"/>
                </a:solidFill>
              </a:rPr>
              <a:t> and limitations.</a:t>
            </a:r>
            <a:r>
              <a:rPr lang="tr-TR" sz="1400" dirty="0">
                <a:solidFill>
                  <a:schemeClr val="tx2"/>
                </a:solidFill>
              </a:rPr>
              <a:t> </a:t>
            </a:r>
            <a:r>
              <a:rPr lang="tr-TR" sz="1400" i="1" dirty="0" err="1">
                <a:solidFill>
                  <a:schemeClr val="tx2"/>
                </a:solidFill>
              </a:rPr>
              <a:t>Expert</a:t>
            </a:r>
            <a:r>
              <a:rPr lang="tr-TR" sz="1400" i="1" dirty="0">
                <a:solidFill>
                  <a:schemeClr val="tx2"/>
                </a:solidFill>
              </a:rPr>
              <a:t> </a:t>
            </a:r>
            <a:r>
              <a:rPr lang="tr-TR" sz="1400" i="1" dirty="0" err="1">
                <a:solidFill>
                  <a:schemeClr val="tx2"/>
                </a:solidFill>
              </a:rPr>
              <a:t>Opin</a:t>
            </a:r>
            <a:r>
              <a:rPr lang="tr-TR" sz="1400" i="1" dirty="0">
                <a:solidFill>
                  <a:schemeClr val="tx2"/>
                </a:solidFill>
              </a:rPr>
              <a:t> </a:t>
            </a:r>
            <a:r>
              <a:rPr lang="tr-TR" sz="1400" i="1" dirty="0" err="1">
                <a:solidFill>
                  <a:schemeClr val="tx2"/>
                </a:solidFill>
              </a:rPr>
              <a:t>Investig</a:t>
            </a:r>
            <a:r>
              <a:rPr lang="tr-TR" sz="1400" i="1" dirty="0">
                <a:solidFill>
                  <a:schemeClr val="tx2"/>
                </a:solidFill>
              </a:rPr>
              <a:t> </a:t>
            </a:r>
            <a:r>
              <a:rPr lang="tr-TR" sz="1400" i="1" dirty="0" err="1">
                <a:solidFill>
                  <a:schemeClr val="tx2"/>
                </a:solidFill>
              </a:rPr>
              <a:t>Drugs</a:t>
            </a:r>
            <a:r>
              <a:rPr lang="tr-TR" sz="1400" i="1" dirty="0">
                <a:solidFill>
                  <a:schemeClr val="tx2"/>
                </a:solidFill>
              </a:rPr>
              <a:t> 2006; </a:t>
            </a:r>
            <a:r>
              <a:rPr lang="tr-TR" sz="1400" b="1" i="1" dirty="0">
                <a:solidFill>
                  <a:schemeClr val="tx2"/>
                </a:solidFill>
              </a:rPr>
              <a:t>15: 579–602.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6546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Önleme stratejileri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200" dirty="0"/>
              <a:t>Anti-</a:t>
            </a:r>
            <a:r>
              <a:rPr lang="tr-TR" sz="3200" i="1" dirty="0" err="1"/>
              <a:t>Candida</a:t>
            </a:r>
            <a:r>
              <a:rPr lang="tr-TR" sz="3200" i="1" dirty="0"/>
              <a:t> </a:t>
            </a:r>
            <a:r>
              <a:rPr lang="tr-TR" sz="3200" dirty="0"/>
              <a:t>aşı* veya sistemik verilen antikorlar**</a:t>
            </a:r>
          </a:p>
          <a:p>
            <a:endParaRPr lang="tr-TR" sz="3200" dirty="0"/>
          </a:p>
          <a:p>
            <a:r>
              <a:rPr lang="tr-TR" sz="3200" dirty="0"/>
              <a:t>Genetik yatkınlık, savunma yollarının daha iyi ortaya konması</a:t>
            </a:r>
          </a:p>
          <a:p>
            <a:endParaRPr lang="tr-TR" sz="3200" dirty="0"/>
          </a:p>
          <a:p>
            <a:r>
              <a:rPr lang="tr-TR" sz="1400" b="1" i="1" dirty="0">
                <a:solidFill>
                  <a:schemeClr val="tx2"/>
                </a:solidFill>
              </a:rPr>
              <a:t>*</a:t>
            </a:r>
            <a:r>
              <a:rPr lang="en-US" sz="1400" dirty="0" err="1">
                <a:solidFill>
                  <a:schemeClr val="tx2"/>
                </a:solidFill>
              </a:rPr>
              <a:t>Spellberg</a:t>
            </a:r>
            <a:r>
              <a:rPr lang="en-US" sz="1400" dirty="0">
                <a:solidFill>
                  <a:schemeClr val="tx2"/>
                </a:solidFill>
              </a:rPr>
              <a:t> BJ, Ibrahim AS, </a:t>
            </a:r>
            <a:r>
              <a:rPr lang="en-US" sz="1400" dirty="0" err="1">
                <a:solidFill>
                  <a:schemeClr val="tx2"/>
                </a:solidFill>
              </a:rPr>
              <a:t>Avanesian</a:t>
            </a:r>
            <a:r>
              <a:rPr lang="en-US" sz="1400" dirty="0">
                <a:solidFill>
                  <a:schemeClr val="tx2"/>
                </a:solidFill>
              </a:rPr>
              <a:t> V, et al. </a:t>
            </a:r>
            <a:r>
              <a:rPr lang="en-US" sz="1400" dirty="0" err="1">
                <a:solidFill>
                  <a:schemeClr val="tx2"/>
                </a:solidFill>
              </a:rPr>
              <a:t>Effi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cacy</a:t>
            </a:r>
            <a:r>
              <a:rPr lang="en-US" sz="1400" dirty="0">
                <a:solidFill>
                  <a:schemeClr val="tx2"/>
                </a:solidFill>
              </a:rPr>
              <a:t> of the</a:t>
            </a:r>
            <a:r>
              <a:rPr lang="tr-TR" sz="1400" dirty="0">
                <a:solidFill>
                  <a:schemeClr val="tx2"/>
                </a:solidFill>
              </a:rPr>
              <a:t> </a:t>
            </a:r>
            <a:r>
              <a:rPr lang="en-US" sz="1400" dirty="0">
                <a:solidFill>
                  <a:schemeClr val="tx2"/>
                </a:solidFill>
              </a:rPr>
              <a:t>anti-</a:t>
            </a:r>
            <a:r>
              <a:rPr lang="en-US" sz="1400" dirty="0" err="1">
                <a:solidFill>
                  <a:schemeClr val="tx2"/>
                </a:solidFill>
              </a:rPr>
              <a:t>candida</a:t>
            </a:r>
            <a:r>
              <a:rPr lang="en-US" sz="1400" dirty="0">
                <a:solidFill>
                  <a:schemeClr val="tx2"/>
                </a:solidFill>
              </a:rPr>
              <a:t> rAls3p-N or rAls1p-N vaccines against disseminated and</a:t>
            </a:r>
            <a:r>
              <a:rPr lang="tr-TR" sz="1400" dirty="0">
                <a:solidFill>
                  <a:schemeClr val="tx2"/>
                </a:solidFill>
              </a:rPr>
              <a:t> </a:t>
            </a:r>
            <a:r>
              <a:rPr lang="tr-TR" sz="1400" dirty="0" err="1">
                <a:solidFill>
                  <a:schemeClr val="tx2"/>
                </a:solidFill>
              </a:rPr>
              <a:t>mucosal</a:t>
            </a:r>
            <a:r>
              <a:rPr lang="tr-TR" sz="1400" dirty="0">
                <a:solidFill>
                  <a:schemeClr val="tx2"/>
                </a:solidFill>
              </a:rPr>
              <a:t> </a:t>
            </a:r>
            <a:r>
              <a:rPr lang="tr-TR" sz="1400" dirty="0" err="1">
                <a:solidFill>
                  <a:schemeClr val="tx2"/>
                </a:solidFill>
              </a:rPr>
              <a:t>candidiasis</a:t>
            </a:r>
            <a:r>
              <a:rPr lang="tr-TR" sz="1400" dirty="0">
                <a:solidFill>
                  <a:schemeClr val="tx2"/>
                </a:solidFill>
              </a:rPr>
              <a:t>. </a:t>
            </a:r>
            <a:r>
              <a:rPr lang="tr-TR" sz="1400" i="1" dirty="0">
                <a:solidFill>
                  <a:schemeClr val="tx2"/>
                </a:solidFill>
              </a:rPr>
              <a:t>J </a:t>
            </a:r>
            <a:r>
              <a:rPr lang="tr-TR" sz="1400" i="1" dirty="0" err="1">
                <a:solidFill>
                  <a:schemeClr val="tx2"/>
                </a:solidFill>
              </a:rPr>
              <a:t>Infect</a:t>
            </a:r>
            <a:r>
              <a:rPr lang="tr-TR" sz="1400" i="1" dirty="0">
                <a:solidFill>
                  <a:schemeClr val="tx2"/>
                </a:solidFill>
              </a:rPr>
              <a:t> </a:t>
            </a:r>
            <a:r>
              <a:rPr lang="tr-TR" sz="1400" i="1" dirty="0" err="1">
                <a:solidFill>
                  <a:schemeClr val="tx2"/>
                </a:solidFill>
              </a:rPr>
              <a:t>Dis</a:t>
            </a:r>
            <a:r>
              <a:rPr lang="tr-TR" sz="1400" i="1" dirty="0">
                <a:solidFill>
                  <a:schemeClr val="tx2"/>
                </a:solidFill>
              </a:rPr>
              <a:t> 2006; 194: 256–60.</a:t>
            </a:r>
          </a:p>
          <a:p>
            <a:endParaRPr lang="tr-TR" sz="1400" dirty="0">
              <a:solidFill>
                <a:schemeClr val="tx2"/>
              </a:solidFill>
            </a:endParaRPr>
          </a:p>
          <a:p>
            <a:r>
              <a:rPr lang="tr-TR" sz="1400" dirty="0">
                <a:solidFill>
                  <a:schemeClr val="tx2"/>
                </a:solidFill>
              </a:rPr>
              <a:t>** De </a:t>
            </a:r>
            <a:r>
              <a:rPr lang="tr-TR" sz="1400" dirty="0" err="1">
                <a:solidFill>
                  <a:schemeClr val="tx2"/>
                </a:solidFill>
              </a:rPr>
              <a:t>Bernardis</a:t>
            </a:r>
            <a:r>
              <a:rPr lang="tr-TR" sz="1400" dirty="0">
                <a:solidFill>
                  <a:schemeClr val="tx2"/>
                </a:solidFill>
              </a:rPr>
              <a:t> F, </a:t>
            </a:r>
            <a:r>
              <a:rPr lang="tr-TR" sz="1400" dirty="0" err="1">
                <a:solidFill>
                  <a:schemeClr val="tx2"/>
                </a:solidFill>
              </a:rPr>
              <a:t>Liu</a:t>
            </a:r>
            <a:r>
              <a:rPr lang="tr-TR" sz="1400" dirty="0">
                <a:solidFill>
                  <a:schemeClr val="tx2"/>
                </a:solidFill>
              </a:rPr>
              <a:t> H, </a:t>
            </a:r>
            <a:r>
              <a:rPr lang="tr-TR" sz="1400" dirty="0" err="1">
                <a:solidFill>
                  <a:schemeClr val="tx2"/>
                </a:solidFill>
              </a:rPr>
              <a:t>O’Mahony</a:t>
            </a:r>
            <a:r>
              <a:rPr lang="tr-TR" sz="1400" dirty="0">
                <a:solidFill>
                  <a:schemeClr val="tx2"/>
                </a:solidFill>
              </a:rPr>
              <a:t> R, et al. </a:t>
            </a:r>
            <a:r>
              <a:rPr lang="tr-TR" sz="1400" dirty="0" err="1">
                <a:solidFill>
                  <a:schemeClr val="tx2"/>
                </a:solidFill>
              </a:rPr>
              <a:t>Human</a:t>
            </a:r>
            <a:r>
              <a:rPr lang="tr-TR" sz="1400" dirty="0">
                <a:solidFill>
                  <a:schemeClr val="tx2"/>
                </a:solidFill>
              </a:rPr>
              <a:t> domain </a:t>
            </a:r>
            <a:r>
              <a:rPr lang="tr-TR" sz="1400" dirty="0" err="1">
                <a:solidFill>
                  <a:schemeClr val="tx2"/>
                </a:solidFill>
              </a:rPr>
              <a:t>antibodies</a:t>
            </a:r>
            <a:r>
              <a:rPr lang="tr-TR" sz="1400" dirty="0">
                <a:solidFill>
                  <a:schemeClr val="tx2"/>
                </a:solidFill>
              </a:rPr>
              <a:t> </a:t>
            </a:r>
            <a:r>
              <a:rPr lang="en-US" sz="1400" dirty="0">
                <a:solidFill>
                  <a:schemeClr val="tx2"/>
                </a:solidFill>
              </a:rPr>
              <a:t>against virulence traits of </a:t>
            </a:r>
            <a:r>
              <a:rPr lang="en-US" sz="1400" i="1" dirty="0">
                <a:solidFill>
                  <a:schemeClr val="tx2"/>
                </a:solidFill>
              </a:rPr>
              <a:t>Candida </a:t>
            </a:r>
            <a:r>
              <a:rPr lang="en-US" sz="1400" i="1" dirty="0" err="1">
                <a:solidFill>
                  <a:schemeClr val="tx2"/>
                </a:solidFill>
              </a:rPr>
              <a:t>albicans</a:t>
            </a:r>
            <a:r>
              <a:rPr lang="en-US" sz="1400" i="1" dirty="0">
                <a:solidFill>
                  <a:schemeClr val="tx2"/>
                </a:solidFill>
              </a:rPr>
              <a:t> inhibit fungus adherence</a:t>
            </a:r>
            <a:r>
              <a:rPr lang="tr-TR" sz="1400" i="1" dirty="0">
                <a:solidFill>
                  <a:schemeClr val="tx2"/>
                </a:solidFill>
              </a:rPr>
              <a:t> </a:t>
            </a:r>
            <a:r>
              <a:rPr lang="en-US" sz="1400" dirty="0">
                <a:solidFill>
                  <a:schemeClr val="tx2"/>
                </a:solidFill>
              </a:rPr>
              <a:t>to vaginal epithelium and protect against experimental vaginal</a:t>
            </a:r>
            <a:r>
              <a:rPr lang="tr-TR" sz="1400" dirty="0">
                <a:solidFill>
                  <a:schemeClr val="tx2"/>
                </a:solidFill>
              </a:rPr>
              <a:t> </a:t>
            </a:r>
            <a:r>
              <a:rPr lang="fr-FR" sz="1400" dirty="0" err="1">
                <a:solidFill>
                  <a:schemeClr val="tx2"/>
                </a:solidFill>
              </a:rPr>
              <a:t>candidiasis</a:t>
            </a:r>
            <a:r>
              <a:rPr lang="fr-FR" sz="1400" dirty="0">
                <a:solidFill>
                  <a:schemeClr val="tx2"/>
                </a:solidFill>
              </a:rPr>
              <a:t>. </a:t>
            </a:r>
            <a:r>
              <a:rPr lang="fr-FR" sz="1400" i="1" dirty="0">
                <a:solidFill>
                  <a:schemeClr val="tx2"/>
                </a:solidFill>
              </a:rPr>
              <a:t>J Infect Dis 2007;</a:t>
            </a:r>
            <a:r>
              <a:rPr lang="fr-FR" sz="1400" dirty="0">
                <a:solidFill>
                  <a:schemeClr val="tx2"/>
                </a:solidFill>
              </a:rPr>
              <a:t> 195: 149–57.</a:t>
            </a:r>
            <a:endParaRPr lang="tr-TR" sz="1400" dirty="0">
              <a:solidFill>
                <a:schemeClr val="tx2"/>
              </a:solidFill>
            </a:endParaRPr>
          </a:p>
          <a:p>
            <a:endParaRPr lang="tr-TR" sz="3200" dirty="0"/>
          </a:p>
          <a:p>
            <a:endParaRPr lang="tr-TR" sz="3200" dirty="0"/>
          </a:p>
          <a:p>
            <a:endParaRPr lang="tr-TR" sz="3200" dirty="0"/>
          </a:p>
          <a:p>
            <a:pPr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1918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Yeni </a:t>
            </a:r>
            <a:r>
              <a:rPr lang="tr-TR" dirty="0" err="1" smtClean="0"/>
              <a:t>Antifungal</a:t>
            </a:r>
            <a:r>
              <a:rPr lang="tr-TR" dirty="0" smtClean="0"/>
              <a:t> ajanlar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14323" y="1148008"/>
            <a:ext cx="6991625" cy="561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5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831882" cy="2086663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086663"/>
            <a:ext cx="6448425" cy="406717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425" y="2801320"/>
            <a:ext cx="6032058" cy="318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6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</a:t>
            </a:r>
            <a:r>
              <a:rPr lang="tr-TR" dirty="0" err="1" smtClean="0"/>
              <a:t>robiyotikler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Kandidal</a:t>
            </a:r>
            <a:r>
              <a:rPr lang="tr-TR" dirty="0" smtClean="0"/>
              <a:t> enfeksiyonda </a:t>
            </a:r>
            <a:r>
              <a:rPr lang="tr-TR" dirty="0" err="1" smtClean="0"/>
              <a:t>laktobasillerin</a:t>
            </a:r>
            <a:r>
              <a:rPr lang="tr-TR" dirty="0" smtClean="0"/>
              <a:t> azaldığı gösterilememiştir.</a:t>
            </a:r>
          </a:p>
          <a:p>
            <a:r>
              <a:rPr lang="tr-TR" dirty="0" smtClean="0"/>
              <a:t>Yoğurt üzerine anlamlı çalışmalar olsa bu </a:t>
            </a:r>
            <a:r>
              <a:rPr lang="tr-TR" dirty="0" smtClean="0"/>
              <a:t>çalışmaların </a:t>
            </a:r>
            <a:r>
              <a:rPr lang="tr-TR" dirty="0" smtClean="0"/>
              <a:t>eleştirilecek yönü çoktur.</a:t>
            </a:r>
          </a:p>
          <a:p>
            <a:r>
              <a:rPr lang="tr-TR" dirty="0" smtClean="0"/>
              <a:t>Çoğu çalışmada da etkisizliği gösterilmektedir.</a:t>
            </a:r>
          </a:p>
          <a:p>
            <a:r>
              <a:rPr lang="tr-TR" dirty="0" smtClean="0"/>
              <a:t>Sonuç: etkinlik henüz kanıtlanmadı.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6612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51143" cy="1603387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5544" y="2081378"/>
            <a:ext cx="11191676" cy="372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6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candida sunum\IMG_2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http://t2.gstatic.com/images?q=tbn:ANd9GcQZuW1npV0SaL6h37r1t_mYqRzyIQM4lKePHWkbGvcVmidKXkx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9656" y="1268760"/>
            <a:ext cx="6408712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1043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Yuvarlatılmış Dikdörtgen"/>
          <p:cNvSpPr/>
          <p:nvPr/>
        </p:nvSpPr>
        <p:spPr>
          <a:xfrm>
            <a:off x="4223792" y="188640"/>
            <a:ext cx="3312368" cy="5040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tx1"/>
                </a:solidFill>
              </a:rPr>
              <a:t>Semptomatik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vajinit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" name="2 Aşağı Ok"/>
          <p:cNvSpPr/>
          <p:nvPr/>
        </p:nvSpPr>
        <p:spPr>
          <a:xfrm>
            <a:off x="5663952" y="692696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Yuvarlatılmış Dikdörtgen"/>
          <p:cNvSpPr/>
          <p:nvPr/>
        </p:nvSpPr>
        <p:spPr>
          <a:xfrm>
            <a:off x="4295800" y="1196752"/>
            <a:ext cx="3312368" cy="50405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tx1"/>
                </a:solidFill>
              </a:rPr>
              <a:t>Pelvik</a:t>
            </a:r>
            <a:r>
              <a:rPr lang="tr-TR" b="1" dirty="0">
                <a:solidFill>
                  <a:schemeClr val="tx1"/>
                </a:solidFill>
              </a:rPr>
              <a:t> muayene</a:t>
            </a:r>
          </a:p>
        </p:txBody>
      </p:sp>
      <p:sp>
        <p:nvSpPr>
          <p:cNvPr id="5" name="4 Yuvarlatılmış Dikdörtgen"/>
          <p:cNvSpPr/>
          <p:nvPr/>
        </p:nvSpPr>
        <p:spPr>
          <a:xfrm>
            <a:off x="2279576" y="2204864"/>
            <a:ext cx="7200800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Direkt </a:t>
            </a:r>
            <a:r>
              <a:rPr lang="tr-TR" b="1" dirty="0" err="1">
                <a:solidFill>
                  <a:schemeClr val="tx1"/>
                </a:solidFill>
              </a:rPr>
              <a:t>mikroskopi</a:t>
            </a:r>
            <a:r>
              <a:rPr lang="tr-TR" b="1" dirty="0">
                <a:solidFill>
                  <a:schemeClr val="tx1"/>
                </a:solidFill>
              </a:rPr>
              <a:t>, lam-lamel </a:t>
            </a:r>
            <a:r>
              <a:rPr lang="tr-TR" b="1" dirty="0" err="1">
                <a:solidFill>
                  <a:schemeClr val="tx1"/>
                </a:solidFill>
              </a:rPr>
              <a:t>prep</a:t>
            </a:r>
            <a:r>
              <a:rPr lang="tr-TR" b="1" dirty="0">
                <a:solidFill>
                  <a:schemeClr val="tx1"/>
                </a:solidFill>
              </a:rPr>
              <a:t>., KOH, </a:t>
            </a:r>
            <a:r>
              <a:rPr lang="tr-TR" b="1" dirty="0" err="1">
                <a:solidFill>
                  <a:schemeClr val="tx1"/>
                </a:solidFill>
              </a:rPr>
              <a:t>pH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6" name="5 Aşağı Ok"/>
          <p:cNvSpPr/>
          <p:nvPr/>
        </p:nvSpPr>
        <p:spPr>
          <a:xfrm>
            <a:off x="5735960" y="1700808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Aşağı Ok"/>
          <p:cNvSpPr/>
          <p:nvPr/>
        </p:nvSpPr>
        <p:spPr>
          <a:xfrm>
            <a:off x="3215680" y="2780928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Aşağı Ok"/>
          <p:cNvSpPr/>
          <p:nvPr/>
        </p:nvSpPr>
        <p:spPr>
          <a:xfrm>
            <a:off x="8184232" y="2780928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Yuvarlatılmış Dikdörtgen"/>
          <p:cNvSpPr/>
          <p:nvPr/>
        </p:nvSpPr>
        <p:spPr>
          <a:xfrm>
            <a:off x="2207568" y="3284984"/>
            <a:ext cx="3312368" cy="50405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Pozitif direkt </a:t>
            </a:r>
            <a:r>
              <a:rPr lang="tr-TR" b="1" dirty="0" err="1">
                <a:solidFill>
                  <a:schemeClr val="tx1"/>
                </a:solidFill>
              </a:rPr>
              <a:t>mikroskopi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12" name="11 Yuvarlatılmış Dikdörtgen"/>
          <p:cNvSpPr/>
          <p:nvPr/>
        </p:nvSpPr>
        <p:spPr>
          <a:xfrm>
            <a:off x="6312024" y="3284984"/>
            <a:ext cx="3312368" cy="50405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Negatif direkt </a:t>
            </a:r>
            <a:r>
              <a:rPr lang="tr-TR" b="1" dirty="0" err="1">
                <a:solidFill>
                  <a:schemeClr val="tx1"/>
                </a:solidFill>
              </a:rPr>
              <a:t>mikroskopi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13" name="12 Aşağı Ok"/>
          <p:cNvSpPr/>
          <p:nvPr/>
        </p:nvSpPr>
        <p:spPr>
          <a:xfrm>
            <a:off x="3215680" y="3789040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Aşağı Ok"/>
          <p:cNvSpPr/>
          <p:nvPr/>
        </p:nvSpPr>
        <p:spPr>
          <a:xfrm>
            <a:off x="8184232" y="3789040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Yuvarlatılmış Dikdörtgen"/>
          <p:cNvSpPr/>
          <p:nvPr/>
        </p:nvSpPr>
        <p:spPr>
          <a:xfrm>
            <a:off x="6528048" y="4293096"/>
            <a:ext cx="3312368" cy="10801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tx1"/>
                </a:solidFill>
              </a:rPr>
              <a:t>Ph</a:t>
            </a:r>
            <a:r>
              <a:rPr lang="tr-TR" b="1" dirty="0">
                <a:solidFill>
                  <a:schemeClr val="tx1"/>
                </a:solidFill>
              </a:rPr>
              <a:t>&lt;4,5, lökosit sayısı normal,</a:t>
            </a:r>
            <a:r>
              <a:rPr lang="tr-TR" b="1" dirty="0" err="1">
                <a:solidFill>
                  <a:schemeClr val="tx1"/>
                </a:solidFill>
              </a:rPr>
              <a:t>clue</a:t>
            </a:r>
            <a:r>
              <a:rPr lang="tr-TR" b="1" dirty="0">
                <a:solidFill>
                  <a:schemeClr val="tx1"/>
                </a:solidFill>
              </a:rPr>
              <a:t> hücreler ve </a:t>
            </a:r>
            <a:r>
              <a:rPr lang="tr-TR" b="1" i="1" dirty="0" err="1">
                <a:solidFill>
                  <a:schemeClr val="tx1"/>
                </a:solidFill>
              </a:rPr>
              <a:t>Trichomonas</a:t>
            </a:r>
            <a:r>
              <a:rPr lang="tr-TR" b="1" dirty="0">
                <a:solidFill>
                  <a:schemeClr val="tx1"/>
                </a:solidFill>
              </a:rPr>
              <a:t> yok</a:t>
            </a:r>
          </a:p>
        </p:txBody>
      </p:sp>
      <p:sp>
        <p:nvSpPr>
          <p:cNvPr id="16" name="15 Yuvarlatılmış Dikdörtgen"/>
          <p:cNvSpPr/>
          <p:nvPr/>
        </p:nvSpPr>
        <p:spPr>
          <a:xfrm>
            <a:off x="6816080" y="5949280"/>
            <a:ext cx="3312368" cy="9087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Kültür almayı düşün</a:t>
            </a:r>
          </a:p>
        </p:txBody>
      </p:sp>
      <p:sp>
        <p:nvSpPr>
          <p:cNvPr id="17" name="16 Aşağı Ok"/>
          <p:cNvSpPr/>
          <p:nvPr/>
        </p:nvSpPr>
        <p:spPr>
          <a:xfrm>
            <a:off x="8184232" y="5445224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17 Aşağı Ok"/>
          <p:cNvSpPr/>
          <p:nvPr/>
        </p:nvSpPr>
        <p:spPr>
          <a:xfrm>
            <a:off x="2639616" y="4797152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18 Yuvarlatılmış Dikdörtgen"/>
          <p:cNvSpPr/>
          <p:nvPr/>
        </p:nvSpPr>
        <p:spPr>
          <a:xfrm>
            <a:off x="2207568" y="4293096"/>
            <a:ext cx="3312368" cy="5040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Kültür gerekmez</a:t>
            </a:r>
          </a:p>
        </p:txBody>
      </p:sp>
      <p:sp>
        <p:nvSpPr>
          <p:cNvPr id="20" name="19 Aşağı Ok"/>
          <p:cNvSpPr/>
          <p:nvPr/>
        </p:nvSpPr>
        <p:spPr>
          <a:xfrm>
            <a:off x="4511824" y="4869160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20 Yuvarlatılmış Dikdörtgen"/>
          <p:cNvSpPr/>
          <p:nvPr/>
        </p:nvSpPr>
        <p:spPr>
          <a:xfrm>
            <a:off x="1703512" y="5301208"/>
            <a:ext cx="2088232" cy="50405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tx1"/>
                </a:solidFill>
              </a:rPr>
              <a:t>pH</a:t>
            </a:r>
            <a:r>
              <a:rPr lang="tr-TR" b="1" dirty="0">
                <a:solidFill>
                  <a:schemeClr val="tx1"/>
                </a:solidFill>
              </a:rPr>
              <a:t>&lt;4.5</a:t>
            </a:r>
          </a:p>
        </p:txBody>
      </p:sp>
      <p:sp>
        <p:nvSpPr>
          <p:cNvPr id="22" name="21 Yuvarlatılmış Dikdörtgen"/>
          <p:cNvSpPr/>
          <p:nvPr/>
        </p:nvSpPr>
        <p:spPr>
          <a:xfrm>
            <a:off x="4223792" y="5373216"/>
            <a:ext cx="1656184" cy="50405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tx1"/>
                </a:solidFill>
              </a:rPr>
              <a:t>pH</a:t>
            </a:r>
            <a:r>
              <a:rPr lang="tr-TR" b="1" dirty="0">
                <a:solidFill>
                  <a:schemeClr val="tx1"/>
                </a:solidFill>
              </a:rPr>
              <a:t>&gt;4.5, </a:t>
            </a:r>
            <a:r>
              <a:rPr lang="tr-TR" b="1" dirty="0" err="1">
                <a:solidFill>
                  <a:schemeClr val="tx1"/>
                </a:solidFill>
              </a:rPr>
              <a:t>artmışlökosit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23" name="22 Aşağı Ok"/>
          <p:cNvSpPr/>
          <p:nvPr/>
        </p:nvSpPr>
        <p:spPr>
          <a:xfrm>
            <a:off x="4799856" y="5877272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23 Aşağı Ok"/>
          <p:cNvSpPr/>
          <p:nvPr/>
        </p:nvSpPr>
        <p:spPr>
          <a:xfrm>
            <a:off x="2567608" y="5805264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24 Yuvarlatılmış Dikdörtgen"/>
          <p:cNvSpPr/>
          <p:nvPr/>
        </p:nvSpPr>
        <p:spPr>
          <a:xfrm>
            <a:off x="1775520" y="6353944"/>
            <a:ext cx="2088232" cy="504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tx1"/>
                </a:solidFill>
              </a:rPr>
              <a:t>Antifungal</a:t>
            </a:r>
            <a:r>
              <a:rPr lang="tr-TR" b="1" dirty="0">
                <a:solidFill>
                  <a:schemeClr val="tx1"/>
                </a:solidFill>
              </a:rPr>
              <a:t> öner</a:t>
            </a:r>
          </a:p>
        </p:txBody>
      </p:sp>
      <p:sp>
        <p:nvSpPr>
          <p:cNvPr id="26" name="25 Yuvarlatılmış Dikdörtgen"/>
          <p:cNvSpPr/>
          <p:nvPr/>
        </p:nvSpPr>
        <p:spPr>
          <a:xfrm>
            <a:off x="4079776" y="6353944"/>
            <a:ext cx="2088232" cy="504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tx1"/>
                </a:solidFill>
              </a:rPr>
              <a:t>Mikst</a:t>
            </a:r>
            <a:r>
              <a:rPr lang="tr-TR" b="1" dirty="0">
                <a:solidFill>
                  <a:schemeClr val="tx1"/>
                </a:solidFill>
              </a:rPr>
              <a:t> enfeksiyon</a:t>
            </a:r>
          </a:p>
        </p:txBody>
      </p:sp>
    </p:spTree>
    <p:extLst>
      <p:ext uri="{BB962C8B-B14F-4D97-AF65-F5344CB8AC3E}">
        <p14:creationId xmlns:p14="http://schemas.microsoft.com/office/powerpoint/2010/main" val="695789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yagram"/>
          <p:cNvGraphicFramePr/>
          <p:nvPr>
            <p:extLst>
              <p:ext uri="{D42A27DB-BD31-4B8C-83A1-F6EECF244321}">
                <p14:modId xmlns:p14="http://schemas.microsoft.com/office/powerpoint/2010/main" val="1351309392"/>
              </p:ext>
            </p:extLst>
          </p:nvPr>
        </p:nvGraphicFramePr>
        <p:xfrm>
          <a:off x="1919536" y="188640"/>
          <a:ext cx="8352928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45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Tedavi-c. </a:t>
            </a:r>
            <a:r>
              <a:rPr lang="tr-TR" dirty="0" err="1" smtClean="0"/>
              <a:t>glabrata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600 mg borik asit kapsül her gece bir uygulama 14 gün süresince </a:t>
            </a:r>
          </a:p>
          <a:p>
            <a:r>
              <a:rPr lang="tr-TR" dirty="0" smtClean="0"/>
              <a:t>Veya 14 günlük günde tek uygulama ile </a:t>
            </a:r>
            <a:r>
              <a:rPr lang="tr-TR" dirty="0" err="1" smtClean="0"/>
              <a:t>flusitozin</a:t>
            </a:r>
            <a:r>
              <a:rPr lang="tr-TR" dirty="0" smtClean="0"/>
              <a:t> krem 5 g ile %90 başarı</a:t>
            </a:r>
          </a:p>
          <a:p>
            <a:r>
              <a:rPr lang="tr-TR" dirty="0" err="1" smtClean="0"/>
              <a:t>Nistatin</a:t>
            </a:r>
            <a:r>
              <a:rPr lang="tr-TR" dirty="0" smtClean="0"/>
              <a:t> </a:t>
            </a:r>
            <a:r>
              <a:rPr lang="tr-TR" dirty="0" err="1" smtClean="0"/>
              <a:t>pesser</a:t>
            </a:r>
            <a:r>
              <a:rPr lang="tr-TR" dirty="0" smtClean="0"/>
              <a:t> 100,000 U </a:t>
            </a:r>
            <a:r>
              <a:rPr lang="tr-TR" dirty="0" err="1" smtClean="0"/>
              <a:t>nistatin</a:t>
            </a:r>
            <a:r>
              <a:rPr lang="tr-TR" dirty="0" smtClean="0"/>
              <a:t> içerir. 14 günde akşamları birer uygulama yapılır.</a:t>
            </a:r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Her </a:t>
            </a:r>
            <a:r>
              <a:rPr lang="tr-TR" dirty="0" err="1" smtClean="0"/>
              <a:t>ikisininde</a:t>
            </a:r>
            <a:r>
              <a:rPr lang="tr-TR" dirty="0" smtClean="0"/>
              <a:t> ticari </a:t>
            </a:r>
            <a:r>
              <a:rPr lang="tr-TR" dirty="0" err="1" smtClean="0"/>
              <a:t>prep</a:t>
            </a:r>
            <a:r>
              <a:rPr lang="tr-TR" dirty="0" smtClean="0"/>
              <a:t>. Yok.</a:t>
            </a:r>
          </a:p>
          <a:p>
            <a:r>
              <a:rPr lang="tr-TR" dirty="0" smtClean="0"/>
              <a:t>Borik asit kapsülünün oral alınımı </a:t>
            </a:r>
            <a:r>
              <a:rPr lang="tr-TR" dirty="0" err="1" smtClean="0"/>
              <a:t>fatal</a:t>
            </a:r>
            <a:r>
              <a:rPr lang="tr-TR" dirty="0" smtClean="0"/>
              <a:t> </a:t>
            </a:r>
            <a:r>
              <a:rPr lang="tr-TR" dirty="0" err="1" smtClean="0"/>
              <a:t>olabiliir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7263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402" y="818147"/>
            <a:ext cx="6235700" cy="48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80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900" y="0"/>
            <a:ext cx="43815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39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400" y="0"/>
            <a:ext cx="45212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28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Ampirik değerlendirme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7098537"/>
              </p:ext>
            </p:extLst>
          </p:nvPr>
        </p:nvGraphicFramePr>
        <p:xfrm>
          <a:off x="1981200" y="1600201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060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yagram"/>
          <p:cNvGraphicFramePr/>
          <p:nvPr>
            <p:extLst>
              <p:ext uri="{D42A27DB-BD31-4B8C-83A1-F6EECF244321}">
                <p14:modId xmlns:p14="http://schemas.microsoft.com/office/powerpoint/2010/main" val="1600293902"/>
              </p:ext>
            </p:extLst>
          </p:nvPr>
        </p:nvGraphicFramePr>
        <p:xfrm>
          <a:off x="1919536" y="332656"/>
          <a:ext cx="856895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850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1" y="0"/>
            <a:ext cx="8699863" cy="3356992"/>
          </a:xfrm>
          <a:ln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cxnSp>
        <p:nvCxnSpPr>
          <p:cNvPr id="7" name="6 Düz Bağlayıcı"/>
          <p:cNvCxnSpPr/>
          <p:nvPr/>
        </p:nvCxnSpPr>
        <p:spPr>
          <a:xfrm>
            <a:off x="1919288" y="404813"/>
            <a:ext cx="25209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user\Desktop\candida sunum\IMG_22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3992" y="3429000"/>
            <a:ext cx="4464496" cy="3429000"/>
          </a:xfrm>
          <a:prstGeom prst="rect">
            <a:avLst/>
          </a:prstGeom>
          <a:noFill/>
        </p:spPr>
      </p:pic>
      <p:pic>
        <p:nvPicPr>
          <p:cNvPr id="1028" name="Picture 4" descr="C:\Users\user\Desktop\candida sunum\IMG_22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3429000"/>
            <a:ext cx="4355976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169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7652512" cy="16002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304673" y="1695452"/>
            <a:ext cx="3704841" cy="453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1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Diyagram"/>
          <p:cNvGraphicFramePr/>
          <p:nvPr/>
        </p:nvGraphicFramePr>
        <p:xfrm>
          <a:off x="152400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601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981200" y="260649"/>
          <a:ext cx="8229600" cy="5870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237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enar Çizgili">
  <a:themeElements>
    <a:clrScheme name="Kenar Çizgili 8">
      <a:dk1>
        <a:srgbClr val="000000"/>
      </a:dk1>
      <a:lt1>
        <a:srgbClr val="FFFFFF"/>
      </a:lt1>
      <a:dk2>
        <a:srgbClr val="CC0000"/>
      </a:dk2>
      <a:lt2>
        <a:srgbClr val="666699"/>
      </a:lt2>
      <a:accent1>
        <a:srgbClr val="808080"/>
      </a:accent1>
      <a:accent2>
        <a:srgbClr val="999933"/>
      </a:accent2>
      <a:accent3>
        <a:srgbClr val="FFFFFF"/>
      </a:accent3>
      <a:accent4>
        <a:srgbClr val="000000"/>
      </a:accent4>
      <a:accent5>
        <a:srgbClr val="C0C0C0"/>
      </a:accent5>
      <a:accent6>
        <a:srgbClr val="8A8A2D"/>
      </a:accent6>
      <a:hlink>
        <a:srgbClr val="4C6D80"/>
      </a:hlink>
      <a:folHlink>
        <a:srgbClr val="B2B2B2"/>
      </a:folHlink>
    </a:clrScheme>
    <a:fontScheme name="Kenar Çizgili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enar Çizgili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nar Çizgili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nar Çizgili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nar Çizgili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nar Çizgili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nar Çizgili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nar Çizgili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enar Çizgili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enar Çizgili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vvk güncel gelişmeler</Template>
  <TotalTime>569</TotalTime>
  <Words>1406</Words>
  <Application>Microsoft Office PowerPoint</Application>
  <PresentationFormat>Geniş ekran</PresentationFormat>
  <Paragraphs>193</Paragraphs>
  <Slides>33</Slides>
  <Notes>12</Notes>
  <HiddenSlides>5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40" baseType="lpstr">
      <vt:lpstr>Arial</vt:lpstr>
      <vt:lpstr>Calibri</vt:lpstr>
      <vt:lpstr>Comic Sans MS</vt:lpstr>
      <vt:lpstr>Franklin Gothic Book</vt:lpstr>
      <vt:lpstr>Garamond</vt:lpstr>
      <vt:lpstr>Wingdings</vt:lpstr>
      <vt:lpstr>Kenar Çizgili</vt:lpstr>
      <vt:lpstr>Tekrarlayan  Kandida  Enfeksiyonları  Yönetimi</vt:lpstr>
      <vt:lpstr>PowerPoint Sunusu</vt:lpstr>
      <vt:lpstr>PowerPoint Sunusu</vt:lpstr>
      <vt:lpstr>Ampirik değerlendirme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Genetik faktörlerin katkısı daha fazla sorgulanıyor   </vt:lpstr>
      <vt:lpstr>Hangi hastada kültür alınmalıdır?</vt:lpstr>
      <vt:lpstr>PowerPoint Sunusu</vt:lpstr>
      <vt:lpstr>PowerPoint Sunusu</vt:lpstr>
      <vt:lpstr>Tedavi</vt:lpstr>
      <vt:lpstr>RVVK   Tedavi ilk adım tür düzeyinde tanı</vt:lpstr>
      <vt:lpstr>PowerPoint Sunusu</vt:lpstr>
      <vt:lpstr>PowerPoint Sunusu</vt:lpstr>
      <vt:lpstr>PowerPoint Sunusu</vt:lpstr>
      <vt:lpstr>PowerPoint Sunusu</vt:lpstr>
      <vt:lpstr>Önleme stratejileri</vt:lpstr>
      <vt:lpstr>Önleme stratejileri</vt:lpstr>
      <vt:lpstr>Yeni Antifungal ajanlar</vt:lpstr>
      <vt:lpstr>PowerPoint Sunusu</vt:lpstr>
      <vt:lpstr>Probiyotikler</vt:lpstr>
      <vt:lpstr>PowerPoint Sunusu</vt:lpstr>
      <vt:lpstr>PowerPoint Sunusu</vt:lpstr>
      <vt:lpstr>PowerPoint Sunusu</vt:lpstr>
      <vt:lpstr>Tedavi-c. glabrata</vt:lpstr>
      <vt:lpstr>PowerPoint Sunusu</vt:lpstr>
      <vt:lpstr>PowerPoint Sunusu</vt:lpstr>
      <vt:lpstr>PowerPoint Sunusu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asus-</dc:creator>
  <cp:lastModifiedBy>asus-</cp:lastModifiedBy>
  <cp:revision>26</cp:revision>
  <dcterms:created xsi:type="dcterms:W3CDTF">2018-05-02T07:14:44Z</dcterms:created>
  <dcterms:modified xsi:type="dcterms:W3CDTF">2018-05-09T13:09:14Z</dcterms:modified>
</cp:coreProperties>
</file>