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ata17.xml" ContentType="application/vnd.openxmlformats-officedocument.drawingml.diagramData+xml"/>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comments/comment1.xml" ContentType="application/vnd.openxmlformats-officedocument.presentationml.comments+xml"/>
  <Override PartName="/ppt/diagrams/layout16.xml" ContentType="application/vnd.openxmlformats-officedocument.drawingml.diagramLayout+xml"/>
  <Override PartName="/ppt/diagrams/colors19.xml" ContentType="application/vnd.openxmlformats-officedocument.drawingml.diagramColors+xml"/>
  <Default Extension="gif" ContentType="image/gif"/>
  <Override PartName="/ppt/diagrams/quickStyle23.xml" ContentType="application/vnd.openxmlformats-officedocument.drawingml.diagramStyle+xml"/>
  <Override PartName="/ppt/diagrams/layout25.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layout23.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9" r:id="rId5"/>
    <p:sldId id="286" r:id="rId6"/>
    <p:sldId id="259" r:id="rId7"/>
    <p:sldId id="260" r:id="rId8"/>
    <p:sldId id="263" r:id="rId9"/>
    <p:sldId id="264" r:id="rId10"/>
    <p:sldId id="283" r:id="rId11"/>
    <p:sldId id="287" r:id="rId12"/>
    <p:sldId id="280" r:id="rId13"/>
    <p:sldId id="261" r:id="rId14"/>
    <p:sldId id="270" r:id="rId15"/>
    <p:sldId id="281" r:id="rId16"/>
    <p:sldId id="271" r:id="rId17"/>
    <p:sldId id="272" r:id="rId18"/>
    <p:sldId id="282" r:id="rId19"/>
    <p:sldId id="288" r:id="rId20"/>
    <p:sldId id="265" r:id="rId21"/>
    <p:sldId id="267" r:id="rId22"/>
    <p:sldId id="266" r:id="rId23"/>
    <p:sldId id="276" r:id="rId24"/>
    <p:sldId id="277" r:id="rId25"/>
    <p:sldId id="292" r:id="rId26"/>
    <p:sldId id="293" r:id="rId27"/>
    <p:sldId id="294" r:id="rId28"/>
    <p:sldId id="295" r:id="rId29"/>
    <p:sldId id="269" r:id="rId30"/>
    <p:sldId id="289" r:id="rId31"/>
    <p:sldId id="274" r:id="rId32"/>
    <p:sldId id="278" r:id="rId33"/>
    <p:sldId id="290" r:id="rId34"/>
    <p:sldId id="284" r:id="rId35"/>
    <p:sldId id="297" r:id="rId36"/>
    <p:sldId id="285" r:id="rId37"/>
    <p:sldId id="275" r:id="rId38"/>
    <p:sldId id="291" r:id="rId39"/>
    <p:sldId id="296" r:id="rId40"/>
    <p:sldId id="299" r:id="rId41"/>
    <p:sldId id="300" r:id="rId42"/>
    <p:sldId id="301" r:id="rId43"/>
    <p:sldId id="302" r:id="rId44"/>
    <p:sldId id="303" r:id="rId45"/>
    <p:sldId id="304" r:id="rId46"/>
    <p:sldId id="305" r:id="rId47"/>
    <p:sldId id="306"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3399"/>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Koyu Stil 1 - Vurgu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Koyu Stil 1 - Vurgu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4" autoAdjust="0"/>
    <p:restoredTop sz="94717" autoAdjust="0"/>
  </p:normalViewPr>
  <p:slideViewPr>
    <p:cSldViewPr snapToGrid="0">
      <p:cViewPr>
        <p:scale>
          <a:sx n="64" d="100"/>
          <a:sy n="64" d="100"/>
        </p:scale>
        <p:origin x="-762" y="-9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4-09T22:50:45.061" idx="1">
    <p:pos x="10" y="10"/>
    <p:text/>
    <p:extLst>
      <p:ext uri="{C676402C-5697-4E1C-873F-D02D1690AC5C}">
        <p15:threadingInfo xmlns="" xmlns:p15="http://schemas.microsoft.com/office/powerpoint/2012/main" timeZoneBias="-180"/>
      </p:ext>
    </p:extLst>
  </p:cm>
</p:cmLst>
</file>

<file path=ppt/diagrams/_rels/data19.xml.rels><?xml version="1.0" encoding="UTF-8" standalone="yes"?>
<Relationships xmlns="http://schemas.openxmlformats.org/package/2006/relationships"><Relationship Id="rId1" Type="http://schemas.openxmlformats.org/officeDocument/2006/relationships/image" Target="../media/image31.png"/></Relationships>
</file>

<file path=ppt/diagrams/_rels/data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 Id="rId4" Type="http://schemas.openxmlformats.org/officeDocument/2006/relationships/image" Target="../media/image35.gif"/></Relationships>
</file>

<file path=ppt/diagrams/_rels/data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CEDC12-F6C6-472F-B0CC-58E275F14A44}"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tr-TR"/>
        </a:p>
      </dgm:t>
    </dgm:pt>
    <dgm:pt modelId="{F15192FD-B456-48E2-A63A-CC30FD3620FA}">
      <dgm:prSet/>
      <dgm:spPr/>
      <dgm:t>
        <a:bodyPr/>
        <a:lstStyle/>
        <a:p>
          <a:pPr rtl="0"/>
          <a:r>
            <a:rPr lang="tr-TR" smtClean="0"/>
            <a:t>Postpartum kanama(PPK), maternal mortalite ve morbiditenin en önemli denenlerinden biridir.</a:t>
          </a:r>
          <a:endParaRPr lang="tr-TR"/>
        </a:p>
      </dgm:t>
    </dgm:pt>
    <dgm:pt modelId="{7890B796-2465-4E57-9111-D28C0AFFAD96}" type="parTrans" cxnId="{89BAC1CA-8D45-4103-806A-A5CD6C3DD629}">
      <dgm:prSet/>
      <dgm:spPr/>
      <dgm:t>
        <a:bodyPr/>
        <a:lstStyle/>
        <a:p>
          <a:endParaRPr lang="tr-TR"/>
        </a:p>
      </dgm:t>
    </dgm:pt>
    <dgm:pt modelId="{0A22B641-84FF-4C0F-8522-2FA9E1D888A6}" type="sibTrans" cxnId="{89BAC1CA-8D45-4103-806A-A5CD6C3DD629}">
      <dgm:prSet/>
      <dgm:spPr/>
      <dgm:t>
        <a:bodyPr/>
        <a:lstStyle/>
        <a:p>
          <a:endParaRPr lang="tr-TR"/>
        </a:p>
      </dgm:t>
    </dgm:pt>
    <dgm:pt modelId="{3D2EA766-0095-4DB1-A1A7-5A8872CFB425}">
      <dgm:prSet/>
      <dgm:spPr/>
      <dgm:t>
        <a:bodyPr/>
        <a:lstStyle/>
        <a:p>
          <a:pPr rtl="0"/>
          <a:r>
            <a:rPr lang="tr-TR" dirty="0" smtClean="0"/>
            <a:t>Dünya çapındaki anne ölümlerinin 25% ‘den sorumlu tutulmaktadır. </a:t>
          </a:r>
        </a:p>
        <a:p>
          <a:pPr rtl="0"/>
          <a:r>
            <a:rPr lang="tr-TR" dirty="0" smtClean="0"/>
            <a:t>(140 000/yıl)</a:t>
          </a:r>
          <a:endParaRPr lang="tr-TR" dirty="0"/>
        </a:p>
      </dgm:t>
    </dgm:pt>
    <dgm:pt modelId="{153C0A03-A489-4758-8E3A-CCB059C0935A}" type="parTrans" cxnId="{CC7FD0AA-53A5-4DDF-83BB-8633BC53F64E}">
      <dgm:prSet/>
      <dgm:spPr/>
      <dgm:t>
        <a:bodyPr/>
        <a:lstStyle/>
        <a:p>
          <a:endParaRPr lang="tr-TR"/>
        </a:p>
      </dgm:t>
    </dgm:pt>
    <dgm:pt modelId="{54A78D0B-3B24-40C0-B780-04272289F243}" type="sibTrans" cxnId="{CC7FD0AA-53A5-4DDF-83BB-8633BC53F64E}">
      <dgm:prSet/>
      <dgm:spPr/>
      <dgm:t>
        <a:bodyPr/>
        <a:lstStyle/>
        <a:p>
          <a:endParaRPr lang="tr-TR"/>
        </a:p>
      </dgm:t>
    </dgm:pt>
    <dgm:pt modelId="{ADE59C87-7775-498F-A607-2958A5B518EF}">
      <dgm:prSet/>
      <dgm:spPr/>
      <dgm:t>
        <a:bodyPr/>
        <a:lstStyle/>
        <a:p>
          <a:pPr rtl="0"/>
          <a:r>
            <a:rPr lang="tr-TR" dirty="0" smtClean="0"/>
            <a:t>Ölümlerin %</a:t>
          </a:r>
          <a:r>
            <a:rPr lang="tr-TR" dirty="0" err="1" smtClean="0"/>
            <a:t>90’ı</a:t>
          </a:r>
          <a:r>
            <a:rPr lang="tr-TR" dirty="0" smtClean="0"/>
            <a:t> doğum sonrası </a:t>
          </a:r>
          <a:r>
            <a:rPr lang="tr-TR" b="1" dirty="0" smtClean="0">
              <a:solidFill>
                <a:srgbClr val="FF0000"/>
              </a:solidFill>
            </a:rPr>
            <a:t>ilk 4 saat içinde </a:t>
          </a:r>
          <a:r>
            <a:rPr lang="tr-TR" dirty="0" smtClean="0"/>
            <a:t>meydana gelir. </a:t>
          </a:r>
          <a:endParaRPr lang="tr-TR" dirty="0"/>
        </a:p>
      </dgm:t>
    </dgm:pt>
    <dgm:pt modelId="{D4EC36C7-9C2D-4261-9AFC-C72204824681}" type="parTrans" cxnId="{2519F148-6986-4790-BBD2-9C54603A4077}">
      <dgm:prSet/>
      <dgm:spPr/>
      <dgm:t>
        <a:bodyPr/>
        <a:lstStyle/>
        <a:p>
          <a:endParaRPr lang="tr-TR"/>
        </a:p>
      </dgm:t>
    </dgm:pt>
    <dgm:pt modelId="{5FB6C284-0626-4229-9669-6FCA5D8D300E}" type="sibTrans" cxnId="{2519F148-6986-4790-BBD2-9C54603A4077}">
      <dgm:prSet/>
      <dgm:spPr/>
      <dgm:t>
        <a:bodyPr/>
        <a:lstStyle/>
        <a:p>
          <a:endParaRPr lang="tr-TR"/>
        </a:p>
      </dgm:t>
    </dgm:pt>
    <dgm:pt modelId="{13578358-9A1A-4A1D-8026-D4B8C86C6DB9}">
      <dgm:prSet/>
      <dgm:spPr/>
      <dgm:t>
        <a:bodyPr/>
        <a:lstStyle/>
        <a:p>
          <a:pPr rtl="0"/>
          <a:r>
            <a:rPr lang="tr-TR" dirty="0" err="1" smtClean="0"/>
            <a:t>Obstetrik</a:t>
          </a:r>
          <a:r>
            <a:rPr lang="tr-TR" dirty="0" smtClean="0"/>
            <a:t> kanamaya bağlı ölümlerin </a:t>
          </a:r>
          <a:r>
            <a:rPr lang="tr-TR" b="1" dirty="0" smtClean="0">
              <a:solidFill>
                <a:srgbClr val="FF0000"/>
              </a:solidFill>
            </a:rPr>
            <a:t>%</a:t>
          </a:r>
          <a:r>
            <a:rPr lang="tr-TR" b="1" dirty="0" err="1" smtClean="0">
              <a:solidFill>
                <a:srgbClr val="FF0000"/>
              </a:solidFill>
            </a:rPr>
            <a:t>90’ı</a:t>
          </a:r>
          <a:r>
            <a:rPr lang="tr-TR" b="1" dirty="0" smtClean="0">
              <a:solidFill>
                <a:srgbClr val="FF0000"/>
              </a:solidFill>
            </a:rPr>
            <a:t> önlenebilir </a:t>
          </a:r>
          <a:r>
            <a:rPr lang="tr-TR" dirty="0" smtClean="0"/>
            <a:t>kanamalardır! </a:t>
          </a:r>
          <a:endParaRPr lang="tr-TR" dirty="0"/>
        </a:p>
      </dgm:t>
    </dgm:pt>
    <dgm:pt modelId="{E39BD902-E869-4152-9507-1FC784A6D043}" type="parTrans" cxnId="{B30FB763-D14C-42AE-9859-616600315E56}">
      <dgm:prSet/>
      <dgm:spPr/>
      <dgm:t>
        <a:bodyPr/>
        <a:lstStyle/>
        <a:p>
          <a:endParaRPr lang="tr-TR"/>
        </a:p>
      </dgm:t>
    </dgm:pt>
    <dgm:pt modelId="{860716F0-A5EA-424B-BEF6-7FC67EB6B39A}" type="sibTrans" cxnId="{B30FB763-D14C-42AE-9859-616600315E56}">
      <dgm:prSet/>
      <dgm:spPr/>
      <dgm:t>
        <a:bodyPr/>
        <a:lstStyle/>
        <a:p>
          <a:endParaRPr lang="tr-TR"/>
        </a:p>
      </dgm:t>
    </dgm:pt>
    <dgm:pt modelId="{81A3394F-7EB6-4897-80FF-7599DE860DA7}">
      <dgm:prSet/>
      <dgm:spPr/>
      <dgm:t>
        <a:bodyPr/>
        <a:lstStyle/>
        <a:p>
          <a:pPr rtl="0"/>
          <a:r>
            <a:rPr lang="tr-TR" dirty="0" smtClean="0"/>
            <a:t>Erken tanı ve erken müdahale hayat kurtarıcıdır.</a:t>
          </a:r>
          <a:endParaRPr lang="tr-TR" dirty="0"/>
        </a:p>
      </dgm:t>
    </dgm:pt>
    <dgm:pt modelId="{0C505ACC-6A1C-4A29-BB80-0F63B2831688}" type="parTrans" cxnId="{A2A38A02-0CF9-4912-977A-DB908587AB37}">
      <dgm:prSet/>
      <dgm:spPr/>
      <dgm:t>
        <a:bodyPr/>
        <a:lstStyle/>
        <a:p>
          <a:endParaRPr lang="tr-TR"/>
        </a:p>
      </dgm:t>
    </dgm:pt>
    <dgm:pt modelId="{AFA313FA-C1A9-43E9-9F70-B4A91B98D3BE}" type="sibTrans" cxnId="{A2A38A02-0CF9-4912-977A-DB908587AB37}">
      <dgm:prSet/>
      <dgm:spPr/>
      <dgm:t>
        <a:bodyPr/>
        <a:lstStyle/>
        <a:p>
          <a:endParaRPr lang="tr-TR"/>
        </a:p>
      </dgm:t>
    </dgm:pt>
    <dgm:pt modelId="{AAA54713-7163-4B3F-945C-B8CD109EAA6A}" type="pres">
      <dgm:prSet presAssocID="{7BCEDC12-F6C6-472F-B0CC-58E275F14A44}" presName="linear" presStyleCnt="0">
        <dgm:presLayoutVars>
          <dgm:animLvl val="lvl"/>
          <dgm:resizeHandles val="exact"/>
        </dgm:presLayoutVars>
      </dgm:prSet>
      <dgm:spPr/>
      <dgm:t>
        <a:bodyPr/>
        <a:lstStyle/>
        <a:p>
          <a:endParaRPr lang="tr-TR"/>
        </a:p>
      </dgm:t>
    </dgm:pt>
    <dgm:pt modelId="{8238FC2B-90A2-4B8E-B02B-5A185B3FCE82}" type="pres">
      <dgm:prSet presAssocID="{F15192FD-B456-48E2-A63A-CC30FD3620FA}" presName="parentText" presStyleLbl="node1" presStyleIdx="0" presStyleCnt="5">
        <dgm:presLayoutVars>
          <dgm:chMax val="0"/>
          <dgm:bulletEnabled val="1"/>
        </dgm:presLayoutVars>
      </dgm:prSet>
      <dgm:spPr/>
      <dgm:t>
        <a:bodyPr/>
        <a:lstStyle/>
        <a:p>
          <a:endParaRPr lang="tr-TR"/>
        </a:p>
      </dgm:t>
    </dgm:pt>
    <dgm:pt modelId="{98F6EC07-CAF1-42A2-8D17-6B32EF4C1FDF}" type="pres">
      <dgm:prSet presAssocID="{0A22B641-84FF-4C0F-8522-2FA9E1D888A6}" presName="spacer" presStyleCnt="0"/>
      <dgm:spPr/>
    </dgm:pt>
    <dgm:pt modelId="{BD52F68D-6B1E-43CD-8649-BB2A22E93F6B}" type="pres">
      <dgm:prSet presAssocID="{3D2EA766-0095-4DB1-A1A7-5A8872CFB425}" presName="parentText" presStyleLbl="node1" presStyleIdx="1" presStyleCnt="5">
        <dgm:presLayoutVars>
          <dgm:chMax val="0"/>
          <dgm:bulletEnabled val="1"/>
        </dgm:presLayoutVars>
      </dgm:prSet>
      <dgm:spPr/>
      <dgm:t>
        <a:bodyPr/>
        <a:lstStyle/>
        <a:p>
          <a:endParaRPr lang="tr-TR"/>
        </a:p>
      </dgm:t>
    </dgm:pt>
    <dgm:pt modelId="{B1ACB374-99D0-47AD-89C3-03264BB4EF5F}" type="pres">
      <dgm:prSet presAssocID="{54A78D0B-3B24-40C0-B780-04272289F243}" presName="spacer" presStyleCnt="0"/>
      <dgm:spPr/>
    </dgm:pt>
    <dgm:pt modelId="{AD4EF163-E2C9-49DD-AD28-058A7F330DF1}" type="pres">
      <dgm:prSet presAssocID="{ADE59C87-7775-498F-A607-2958A5B518EF}" presName="parentText" presStyleLbl="node1" presStyleIdx="2" presStyleCnt="5">
        <dgm:presLayoutVars>
          <dgm:chMax val="0"/>
          <dgm:bulletEnabled val="1"/>
        </dgm:presLayoutVars>
      </dgm:prSet>
      <dgm:spPr/>
      <dgm:t>
        <a:bodyPr/>
        <a:lstStyle/>
        <a:p>
          <a:endParaRPr lang="tr-TR"/>
        </a:p>
      </dgm:t>
    </dgm:pt>
    <dgm:pt modelId="{24F1E2FA-47E7-44A3-9970-956BC95EECF1}" type="pres">
      <dgm:prSet presAssocID="{5FB6C284-0626-4229-9669-6FCA5D8D300E}" presName="spacer" presStyleCnt="0"/>
      <dgm:spPr/>
    </dgm:pt>
    <dgm:pt modelId="{A165430B-539A-4D96-B025-176A385B3A25}" type="pres">
      <dgm:prSet presAssocID="{13578358-9A1A-4A1D-8026-D4B8C86C6DB9}" presName="parentText" presStyleLbl="node1" presStyleIdx="3" presStyleCnt="5">
        <dgm:presLayoutVars>
          <dgm:chMax val="0"/>
          <dgm:bulletEnabled val="1"/>
        </dgm:presLayoutVars>
      </dgm:prSet>
      <dgm:spPr/>
      <dgm:t>
        <a:bodyPr/>
        <a:lstStyle/>
        <a:p>
          <a:endParaRPr lang="tr-TR"/>
        </a:p>
      </dgm:t>
    </dgm:pt>
    <dgm:pt modelId="{CFE2469F-370C-4421-84B1-A9DC4C9215B2}" type="pres">
      <dgm:prSet presAssocID="{860716F0-A5EA-424B-BEF6-7FC67EB6B39A}" presName="spacer" presStyleCnt="0"/>
      <dgm:spPr/>
    </dgm:pt>
    <dgm:pt modelId="{C911395D-D60A-476B-B148-835DE6E0BDE1}" type="pres">
      <dgm:prSet presAssocID="{81A3394F-7EB6-4897-80FF-7599DE860DA7}" presName="parentText" presStyleLbl="node1" presStyleIdx="4" presStyleCnt="5">
        <dgm:presLayoutVars>
          <dgm:chMax val="0"/>
          <dgm:bulletEnabled val="1"/>
        </dgm:presLayoutVars>
      </dgm:prSet>
      <dgm:spPr/>
      <dgm:t>
        <a:bodyPr/>
        <a:lstStyle/>
        <a:p>
          <a:endParaRPr lang="tr-TR"/>
        </a:p>
      </dgm:t>
    </dgm:pt>
  </dgm:ptLst>
  <dgm:cxnLst>
    <dgm:cxn modelId="{A2A38A02-0CF9-4912-977A-DB908587AB37}" srcId="{7BCEDC12-F6C6-472F-B0CC-58E275F14A44}" destId="{81A3394F-7EB6-4897-80FF-7599DE860DA7}" srcOrd="4" destOrd="0" parTransId="{0C505ACC-6A1C-4A29-BB80-0F63B2831688}" sibTransId="{AFA313FA-C1A9-43E9-9F70-B4A91B98D3BE}"/>
    <dgm:cxn modelId="{20662A31-7487-4F94-B9A1-C6BAA4E30877}" type="presOf" srcId="{F15192FD-B456-48E2-A63A-CC30FD3620FA}" destId="{8238FC2B-90A2-4B8E-B02B-5A185B3FCE82}" srcOrd="0" destOrd="0" presId="urn:microsoft.com/office/officeart/2005/8/layout/vList2"/>
    <dgm:cxn modelId="{5F2C0C58-7387-4746-B355-FC34E7739B88}" type="presOf" srcId="{81A3394F-7EB6-4897-80FF-7599DE860DA7}" destId="{C911395D-D60A-476B-B148-835DE6E0BDE1}" srcOrd="0" destOrd="0" presId="urn:microsoft.com/office/officeart/2005/8/layout/vList2"/>
    <dgm:cxn modelId="{B30FB763-D14C-42AE-9859-616600315E56}" srcId="{7BCEDC12-F6C6-472F-B0CC-58E275F14A44}" destId="{13578358-9A1A-4A1D-8026-D4B8C86C6DB9}" srcOrd="3" destOrd="0" parTransId="{E39BD902-E869-4152-9507-1FC784A6D043}" sibTransId="{860716F0-A5EA-424B-BEF6-7FC67EB6B39A}"/>
    <dgm:cxn modelId="{F8E8C316-C40A-4D70-BA13-7A99EDE4812C}" type="presOf" srcId="{7BCEDC12-F6C6-472F-B0CC-58E275F14A44}" destId="{AAA54713-7163-4B3F-945C-B8CD109EAA6A}" srcOrd="0" destOrd="0" presId="urn:microsoft.com/office/officeart/2005/8/layout/vList2"/>
    <dgm:cxn modelId="{CD2F5E04-B775-4892-85B1-D63A3FA5FE92}" type="presOf" srcId="{ADE59C87-7775-498F-A607-2958A5B518EF}" destId="{AD4EF163-E2C9-49DD-AD28-058A7F330DF1}" srcOrd="0" destOrd="0" presId="urn:microsoft.com/office/officeart/2005/8/layout/vList2"/>
    <dgm:cxn modelId="{89BAC1CA-8D45-4103-806A-A5CD6C3DD629}" srcId="{7BCEDC12-F6C6-472F-B0CC-58E275F14A44}" destId="{F15192FD-B456-48E2-A63A-CC30FD3620FA}" srcOrd="0" destOrd="0" parTransId="{7890B796-2465-4E57-9111-D28C0AFFAD96}" sibTransId="{0A22B641-84FF-4C0F-8522-2FA9E1D888A6}"/>
    <dgm:cxn modelId="{994B048F-739D-4EA1-A9D4-8BD3C970DFD1}" type="presOf" srcId="{13578358-9A1A-4A1D-8026-D4B8C86C6DB9}" destId="{A165430B-539A-4D96-B025-176A385B3A25}" srcOrd="0" destOrd="0" presId="urn:microsoft.com/office/officeart/2005/8/layout/vList2"/>
    <dgm:cxn modelId="{CC7FD0AA-53A5-4DDF-83BB-8633BC53F64E}" srcId="{7BCEDC12-F6C6-472F-B0CC-58E275F14A44}" destId="{3D2EA766-0095-4DB1-A1A7-5A8872CFB425}" srcOrd="1" destOrd="0" parTransId="{153C0A03-A489-4758-8E3A-CCB059C0935A}" sibTransId="{54A78D0B-3B24-40C0-B780-04272289F243}"/>
    <dgm:cxn modelId="{2519F148-6986-4790-BBD2-9C54603A4077}" srcId="{7BCEDC12-F6C6-472F-B0CC-58E275F14A44}" destId="{ADE59C87-7775-498F-A607-2958A5B518EF}" srcOrd="2" destOrd="0" parTransId="{D4EC36C7-9C2D-4261-9AFC-C72204824681}" sibTransId="{5FB6C284-0626-4229-9669-6FCA5D8D300E}"/>
    <dgm:cxn modelId="{84D40BF2-64B2-4FF1-924C-17D8DA345FFF}" type="presOf" srcId="{3D2EA766-0095-4DB1-A1A7-5A8872CFB425}" destId="{BD52F68D-6B1E-43CD-8649-BB2A22E93F6B}" srcOrd="0" destOrd="0" presId="urn:microsoft.com/office/officeart/2005/8/layout/vList2"/>
    <dgm:cxn modelId="{39370842-4C43-44C4-8850-AE964EB84CFC}" type="presParOf" srcId="{AAA54713-7163-4B3F-945C-B8CD109EAA6A}" destId="{8238FC2B-90A2-4B8E-B02B-5A185B3FCE82}" srcOrd="0" destOrd="0" presId="urn:microsoft.com/office/officeart/2005/8/layout/vList2"/>
    <dgm:cxn modelId="{86C786B2-AB85-4004-86E3-558A23973A97}" type="presParOf" srcId="{AAA54713-7163-4B3F-945C-B8CD109EAA6A}" destId="{98F6EC07-CAF1-42A2-8D17-6B32EF4C1FDF}" srcOrd="1" destOrd="0" presId="urn:microsoft.com/office/officeart/2005/8/layout/vList2"/>
    <dgm:cxn modelId="{D702551A-0FC4-4B69-B080-151005160A30}" type="presParOf" srcId="{AAA54713-7163-4B3F-945C-B8CD109EAA6A}" destId="{BD52F68D-6B1E-43CD-8649-BB2A22E93F6B}" srcOrd="2" destOrd="0" presId="urn:microsoft.com/office/officeart/2005/8/layout/vList2"/>
    <dgm:cxn modelId="{0BAA9447-C4CA-4689-BA85-846EF556823B}" type="presParOf" srcId="{AAA54713-7163-4B3F-945C-B8CD109EAA6A}" destId="{B1ACB374-99D0-47AD-89C3-03264BB4EF5F}" srcOrd="3" destOrd="0" presId="urn:microsoft.com/office/officeart/2005/8/layout/vList2"/>
    <dgm:cxn modelId="{4D76F4AF-51B6-4221-9697-2D8348A46C49}" type="presParOf" srcId="{AAA54713-7163-4B3F-945C-B8CD109EAA6A}" destId="{AD4EF163-E2C9-49DD-AD28-058A7F330DF1}" srcOrd="4" destOrd="0" presId="urn:microsoft.com/office/officeart/2005/8/layout/vList2"/>
    <dgm:cxn modelId="{CC6AE70E-F47B-497C-B64E-5B679A877311}" type="presParOf" srcId="{AAA54713-7163-4B3F-945C-B8CD109EAA6A}" destId="{24F1E2FA-47E7-44A3-9970-956BC95EECF1}" srcOrd="5" destOrd="0" presId="urn:microsoft.com/office/officeart/2005/8/layout/vList2"/>
    <dgm:cxn modelId="{41451B5F-76F7-48DD-A50F-DD4A29F2EB55}" type="presParOf" srcId="{AAA54713-7163-4B3F-945C-B8CD109EAA6A}" destId="{A165430B-539A-4D96-B025-176A385B3A25}" srcOrd="6" destOrd="0" presId="urn:microsoft.com/office/officeart/2005/8/layout/vList2"/>
    <dgm:cxn modelId="{5550E452-5FEA-4E10-B661-FE2EEFFEDF7E}" type="presParOf" srcId="{AAA54713-7163-4B3F-945C-B8CD109EAA6A}" destId="{CFE2469F-370C-4421-84B1-A9DC4C9215B2}" srcOrd="7" destOrd="0" presId="urn:microsoft.com/office/officeart/2005/8/layout/vList2"/>
    <dgm:cxn modelId="{68C67507-8617-4184-BEEE-538021324DA2}" type="presParOf" srcId="{AAA54713-7163-4B3F-945C-B8CD109EAA6A}" destId="{C911395D-D60A-476B-B148-835DE6E0BDE1}"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2F4785A-01C2-48CD-983B-217A06885C7E}"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tr-TR"/>
        </a:p>
      </dgm:t>
    </dgm:pt>
    <dgm:pt modelId="{DC9C3730-EF28-48CB-AEB8-46987B9E591B}">
      <dgm:prSet/>
      <dgm:spPr/>
      <dgm:t>
        <a:bodyPr/>
        <a:lstStyle/>
        <a:p>
          <a:pPr rtl="0"/>
          <a:r>
            <a:rPr lang="tr-TR" b="1" dirty="0" smtClean="0"/>
            <a:t>IV </a:t>
          </a:r>
          <a:r>
            <a:rPr lang="tr-TR" b="1" dirty="0" err="1" smtClean="0"/>
            <a:t>bolus</a:t>
          </a:r>
          <a:r>
            <a:rPr lang="tr-TR" b="1" dirty="0" smtClean="0"/>
            <a:t> sonrası </a:t>
          </a:r>
          <a:r>
            <a:rPr lang="tr-TR" dirty="0" smtClean="0"/>
            <a:t>sistemik </a:t>
          </a:r>
          <a:r>
            <a:rPr lang="tr-TR" dirty="0" err="1" smtClean="0"/>
            <a:t>vazodilastasyona</a:t>
          </a:r>
          <a:r>
            <a:rPr lang="tr-TR" dirty="0" smtClean="0"/>
            <a:t> </a:t>
          </a:r>
          <a:r>
            <a:rPr lang="tr-TR" dirty="0" err="1" smtClean="0"/>
            <a:t>sekonder</a:t>
          </a:r>
          <a:r>
            <a:rPr lang="tr-TR" dirty="0" smtClean="0"/>
            <a:t> kardiyak </a:t>
          </a:r>
          <a:r>
            <a:rPr lang="tr-TR" dirty="0" err="1" smtClean="0"/>
            <a:t>output</a:t>
          </a:r>
          <a:r>
            <a:rPr lang="tr-TR" dirty="0" smtClean="0"/>
            <a:t> ve </a:t>
          </a:r>
          <a:r>
            <a:rPr lang="tr-TR" dirty="0" err="1" smtClean="0"/>
            <a:t>pulmoner</a:t>
          </a:r>
          <a:r>
            <a:rPr lang="tr-TR" dirty="0" smtClean="0"/>
            <a:t> arter basıncında artış</a:t>
          </a:r>
          <a:endParaRPr lang="tr-TR" dirty="0"/>
        </a:p>
      </dgm:t>
    </dgm:pt>
    <dgm:pt modelId="{821E6E75-1247-40FD-81B7-562786B1EDDE}" type="parTrans" cxnId="{96003F10-1B83-40F0-A62B-C8346BC186F7}">
      <dgm:prSet/>
      <dgm:spPr/>
      <dgm:t>
        <a:bodyPr/>
        <a:lstStyle/>
        <a:p>
          <a:endParaRPr lang="tr-TR"/>
        </a:p>
      </dgm:t>
    </dgm:pt>
    <dgm:pt modelId="{7F93E07B-F180-49FE-9C43-498158F9BCEE}" type="sibTrans" cxnId="{96003F10-1B83-40F0-A62B-C8346BC186F7}">
      <dgm:prSet/>
      <dgm:spPr/>
      <dgm:t>
        <a:bodyPr/>
        <a:lstStyle/>
        <a:p>
          <a:endParaRPr lang="tr-TR"/>
        </a:p>
      </dgm:t>
    </dgm:pt>
    <dgm:pt modelId="{60AD0798-A295-482D-80C8-E3859BB8C2D6}">
      <dgm:prSet/>
      <dgm:spPr/>
      <dgm:t>
        <a:bodyPr/>
        <a:lstStyle/>
        <a:p>
          <a:pPr rtl="0"/>
          <a:r>
            <a:rPr lang="tr-TR" dirty="0" smtClean="0"/>
            <a:t>Geçici </a:t>
          </a:r>
          <a:r>
            <a:rPr lang="tr-TR" dirty="0" err="1" smtClean="0"/>
            <a:t>hipotansiyon,refleks</a:t>
          </a:r>
          <a:r>
            <a:rPr lang="tr-TR" dirty="0" smtClean="0"/>
            <a:t> taşikardi </a:t>
          </a:r>
          <a:r>
            <a:rPr lang="tr-TR" dirty="0" err="1" smtClean="0"/>
            <a:t>flushing</a:t>
          </a:r>
          <a:r>
            <a:rPr lang="tr-TR" dirty="0" smtClean="0"/>
            <a:t> </a:t>
          </a:r>
          <a:r>
            <a:rPr lang="tr-TR" dirty="0" err="1" smtClean="0"/>
            <a:t>başağrısı</a:t>
          </a:r>
          <a:r>
            <a:rPr lang="tr-TR" dirty="0" smtClean="0"/>
            <a:t> bulantı kusma</a:t>
          </a:r>
          <a:endParaRPr lang="tr-TR" dirty="0"/>
        </a:p>
      </dgm:t>
    </dgm:pt>
    <dgm:pt modelId="{F745543E-BBE7-4125-BC01-954BA638D574}" type="parTrans" cxnId="{1393671F-8A2F-401D-9323-B95E5AA16F92}">
      <dgm:prSet/>
      <dgm:spPr/>
      <dgm:t>
        <a:bodyPr/>
        <a:lstStyle/>
        <a:p>
          <a:endParaRPr lang="tr-TR"/>
        </a:p>
      </dgm:t>
    </dgm:pt>
    <dgm:pt modelId="{E2897077-E600-42CC-A1C7-98CB53FAD57E}" type="sibTrans" cxnId="{1393671F-8A2F-401D-9323-B95E5AA16F92}">
      <dgm:prSet/>
      <dgm:spPr/>
      <dgm:t>
        <a:bodyPr/>
        <a:lstStyle/>
        <a:p>
          <a:endParaRPr lang="tr-TR"/>
        </a:p>
      </dgm:t>
    </dgm:pt>
    <dgm:pt modelId="{3B4AC1FE-9655-4248-87E1-E06F96318F53}">
      <dgm:prSet/>
      <dgm:spPr/>
      <dgm:t>
        <a:bodyPr/>
        <a:lstStyle/>
        <a:p>
          <a:pPr rtl="0"/>
          <a:r>
            <a:rPr lang="tr-TR" smtClean="0"/>
            <a:t>Koroner damarlarda vazokonstriksiyon</a:t>
          </a:r>
          <a:endParaRPr lang="tr-TR"/>
        </a:p>
      </dgm:t>
    </dgm:pt>
    <dgm:pt modelId="{E76FE39E-407E-46EE-B7C8-470112474139}" type="parTrans" cxnId="{AC1D30CF-64AC-4EE5-970A-92E51DAEC6FE}">
      <dgm:prSet/>
      <dgm:spPr/>
      <dgm:t>
        <a:bodyPr/>
        <a:lstStyle/>
        <a:p>
          <a:endParaRPr lang="tr-TR"/>
        </a:p>
      </dgm:t>
    </dgm:pt>
    <dgm:pt modelId="{E487CC80-6792-471B-A640-2A0AD15E2982}" type="sibTrans" cxnId="{AC1D30CF-64AC-4EE5-970A-92E51DAEC6FE}">
      <dgm:prSet/>
      <dgm:spPr/>
      <dgm:t>
        <a:bodyPr/>
        <a:lstStyle/>
        <a:p>
          <a:endParaRPr lang="tr-TR"/>
        </a:p>
      </dgm:t>
    </dgm:pt>
    <dgm:pt modelId="{BA4CA6F6-6C28-497B-9237-60CC684D67BC}">
      <dgm:prSet/>
      <dgm:spPr/>
      <dgm:t>
        <a:bodyPr/>
        <a:lstStyle/>
        <a:p>
          <a:pPr rtl="0"/>
          <a:r>
            <a:rPr lang="tr-TR" smtClean="0"/>
            <a:t>ST segment depresyonu</a:t>
          </a:r>
          <a:endParaRPr lang="tr-TR"/>
        </a:p>
      </dgm:t>
    </dgm:pt>
    <dgm:pt modelId="{6C545981-7D83-4856-9615-7DB7F3486DFA}" type="parTrans" cxnId="{9806FACD-9C64-4DF7-A291-B711B207D359}">
      <dgm:prSet/>
      <dgm:spPr/>
      <dgm:t>
        <a:bodyPr/>
        <a:lstStyle/>
        <a:p>
          <a:endParaRPr lang="tr-TR"/>
        </a:p>
      </dgm:t>
    </dgm:pt>
    <dgm:pt modelId="{52E6625D-6DEF-4DBD-B17D-6658CCBD05AA}" type="sibTrans" cxnId="{9806FACD-9C64-4DF7-A291-B711B207D359}">
      <dgm:prSet/>
      <dgm:spPr/>
      <dgm:t>
        <a:bodyPr/>
        <a:lstStyle/>
        <a:p>
          <a:endParaRPr lang="tr-TR"/>
        </a:p>
      </dgm:t>
    </dgm:pt>
    <dgm:pt modelId="{1F697B27-6761-4EFC-A899-1478E895E34F}">
      <dgm:prSet/>
      <dgm:spPr/>
      <dgm:t>
        <a:bodyPr/>
        <a:lstStyle/>
        <a:p>
          <a:pPr rtl="0"/>
          <a:r>
            <a:rPr lang="tr-TR" smtClean="0"/>
            <a:t>Myokardiyal iskemi </a:t>
          </a:r>
          <a:endParaRPr lang="tr-TR"/>
        </a:p>
      </dgm:t>
    </dgm:pt>
    <dgm:pt modelId="{8F2051CB-4EFF-4444-8F95-294A5BB03050}" type="parTrans" cxnId="{BDF10BD7-EDA1-41FC-8EE4-45E5ED399C8D}">
      <dgm:prSet/>
      <dgm:spPr/>
      <dgm:t>
        <a:bodyPr/>
        <a:lstStyle/>
        <a:p>
          <a:endParaRPr lang="tr-TR"/>
        </a:p>
      </dgm:t>
    </dgm:pt>
    <dgm:pt modelId="{ACA189F4-1071-4017-B318-0AD943BFDD1E}" type="sibTrans" cxnId="{BDF10BD7-EDA1-41FC-8EE4-45E5ED399C8D}">
      <dgm:prSet/>
      <dgm:spPr/>
      <dgm:t>
        <a:bodyPr/>
        <a:lstStyle/>
        <a:p>
          <a:endParaRPr lang="tr-TR"/>
        </a:p>
      </dgm:t>
    </dgm:pt>
    <dgm:pt modelId="{CE758153-D3C0-4571-B960-15B8CE7F8EF9}">
      <dgm:prSet/>
      <dgm:spPr/>
      <dgm:t>
        <a:bodyPr/>
        <a:lstStyle/>
        <a:p>
          <a:pPr rtl="0"/>
          <a:r>
            <a:rPr lang="tr-TR" smtClean="0"/>
            <a:t>Aritmi </a:t>
          </a:r>
          <a:endParaRPr lang="tr-TR"/>
        </a:p>
      </dgm:t>
    </dgm:pt>
    <dgm:pt modelId="{AA552248-291E-4993-B897-45DE9AF614AE}" type="parTrans" cxnId="{6DD2E90C-F4C4-4A99-BE6E-4349B814F398}">
      <dgm:prSet/>
      <dgm:spPr/>
      <dgm:t>
        <a:bodyPr/>
        <a:lstStyle/>
        <a:p>
          <a:endParaRPr lang="tr-TR"/>
        </a:p>
      </dgm:t>
    </dgm:pt>
    <dgm:pt modelId="{BCD17FBA-1F0A-4DCE-94D0-24D7FF8A8D04}" type="sibTrans" cxnId="{6DD2E90C-F4C4-4A99-BE6E-4349B814F398}">
      <dgm:prSet/>
      <dgm:spPr/>
      <dgm:t>
        <a:bodyPr/>
        <a:lstStyle/>
        <a:p>
          <a:endParaRPr lang="tr-TR"/>
        </a:p>
      </dgm:t>
    </dgm:pt>
    <dgm:pt modelId="{11450C9D-356D-4A9D-8EBB-3084FE37842C}">
      <dgm:prSet/>
      <dgm:spPr/>
      <dgm:t>
        <a:bodyPr/>
        <a:lstStyle/>
        <a:p>
          <a:pPr rtl="0"/>
          <a:r>
            <a:rPr lang="tr-TR" dirty="0" smtClean="0"/>
            <a:t>Anne ölümleri</a:t>
          </a:r>
          <a:endParaRPr lang="tr-TR" dirty="0"/>
        </a:p>
      </dgm:t>
    </dgm:pt>
    <dgm:pt modelId="{34309D13-0ADC-4E3C-98D0-ACBCC80635E7}" type="parTrans" cxnId="{2ED06342-3430-48CE-910C-30D77075F596}">
      <dgm:prSet/>
      <dgm:spPr/>
      <dgm:t>
        <a:bodyPr/>
        <a:lstStyle/>
        <a:p>
          <a:endParaRPr lang="tr-TR"/>
        </a:p>
      </dgm:t>
    </dgm:pt>
    <dgm:pt modelId="{935D88FD-4B93-40B4-AA3F-913BFA168BD6}" type="sibTrans" cxnId="{2ED06342-3430-48CE-910C-30D77075F596}">
      <dgm:prSet/>
      <dgm:spPr/>
      <dgm:t>
        <a:bodyPr/>
        <a:lstStyle/>
        <a:p>
          <a:endParaRPr lang="tr-TR"/>
        </a:p>
      </dgm:t>
    </dgm:pt>
    <dgm:pt modelId="{1951410C-F915-4101-89A8-EC440499F254}" type="pres">
      <dgm:prSet presAssocID="{72F4785A-01C2-48CD-983B-217A06885C7E}" presName="diagram" presStyleCnt="0">
        <dgm:presLayoutVars>
          <dgm:dir/>
          <dgm:resizeHandles val="exact"/>
        </dgm:presLayoutVars>
      </dgm:prSet>
      <dgm:spPr/>
      <dgm:t>
        <a:bodyPr/>
        <a:lstStyle/>
        <a:p>
          <a:endParaRPr lang="tr-TR"/>
        </a:p>
      </dgm:t>
    </dgm:pt>
    <dgm:pt modelId="{C5642C7F-B7B6-49AA-9680-5A9F2EE46168}" type="pres">
      <dgm:prSet presAssocID="{DC9C3730-EF28-48CB-AEB8-46987B9E591B}" presName="node" presStyleLbl="node1" presStyleIdx="0" presStyleCnt="7">
        <dgm:presLayoutVars>
          <dgm:bulletEnabled val="1"/>
        </dgm:presLayoutVars>
      </dgm:prSet>
      <dgm:spPr/>
      <dgm:t>
        <a:bodyPr/>
        <a:lstStyle/>
        <a:p>
          <a:endParaRPr lang="tr-TR"/>
        </a:p>
      </dgm:t>
    </dgm:pt>
    <dgm:pt modelId="{4921F305-9634-4C5B-A272-80A216CB7CC5}" type="pres">
      <dgm:prSet presAssocID="{7F93E07B-F180-49FE-9C43-498158F9BCEE}" presName="sibTrans" presStyleCnt="0"/>
      <dgm:spPr/>
    </dgm:pt>
    <dgm:pt modelId="{AC50887C-59E6-4099-950E-CB418E56A4D4}" type="pres">
      <dgm:prSet presAssocID="{60AD0798-A295-482D-80C8-E3859BB8C2D6}" presName="node" presStyleLbl="node1" presStyleIdx="1" presStyleCnt="7">
        <dgm:presLayoutVars>
          <dgm:bulletEnabled val="1"/>
        </dgm:presLayoutVars>
      </dgm:prSet>
      <dgm:spPr/>
      <dgm:t>
        <a:bodyPr/>
        <a:lstStyle/>
        <a:p>
          <a:endParaRPr lang="tr-TR"/>
        </a:p>
      </dgm:t>
    </dgm:pt>
    <dgm:pt modelId="{E5256DB6-308B-4A0F-A1D2-D599DADB41AF}" type="pres">
      <dgm:prSet presAssocID="{E2897077-E600-42CC-A1C7-98CB53FAD57E}" presName="sibTrans" presStyleCnt="0"/>
      <dgm:spPr/>
    </dgm:pt>
    <dgm:pt modelId="{AFA81BD4-FD12-462C-A954-595031C24E6E}" type="pres">
      <dgm:prSet presAssocID="{3B4AC1FE-9655-4248-87E1-E06F96318F53}" presName="node" presStyleLbl="node1" presStyleIdx="2" presStyleCnt="7">
        <dgm:presLayoutVars>
          <dgm:bulletEnabled val="1"/>
        </dgm:presLayoutVars>
      </dgm:prSet>
      <dgm:spPr/>
      <dgm:t>
        <a:bodyPr/>
        <a:lstStyle/>
        <a:p>
          <a:endParaRPr lang="tr-TR"/>
        </a:p>
      </dgm:t>
    </dgm:pt>
    <dgm:pt modelId="{0DC1CFFA-6D0C-4543-870C-4367DF42DCAD}" type="pres">
      <dgm:prSet presAssocID="{E487CC80-6792-471B-A640-2A0AD15E2982}" presName="sibTrans" presStyleCnt="0"/>
      <dgm:spPr/>
    </dgm:pt>
    <dgm:pt modelId="{E1230603-D33C-4E5B-B999-A3FA8E047ED9}" type="pres">
      <dgm:prSet presAssocID="{BA4CA6F6-6C28-497B-9237-60CC684D67BC}" presName="node" presStyleLbl="node1" presStyleIdx="3" presStyleCnt="7">
        <dgm:presLayoutVars>
          <dgm:bulletEnabled val="1"/>
        </dgm:presLayoutVars>
      </dgm:prSet>
      <dgm:spPr/>
      <dgm:t>
        <a:bodyPr/>
        <a:lstStyle/>
        <a:p>
          <a:endParaRPr lang="tr-TR"/>
        </a:p>
      </dgm:t>
    </dgm:pt>
    <dgm:pt modelId="{B704AD22-FFAD-4E54-BA1B-254B3ED64811}" type="pres">
      <dgm:prSet presAssocID="{52E6625D-6DEF-4DBD-B17D-6658CCBD05AA}" presName="sibTrans" presStyleCnt="0"/>
      <dgm:spPr/>
    </dgm:pt>
    <dgm:pt modelId="{411371BA-C914-4B16-812E-E14160EFE5DA}" type="pres">
      <dgm:prSet presAssocID="{1F697B27-6761-4EFC-A899-1478E895E34F}" presName="node" presStyleLbl="node1" presStyleIdx="4" presStyleCnt="7">
        <dgm:presLayoutVars>
          <dgm:bulletEnabled val="1"/>
        </dgm:presLayoutVars>
      </dgm:prSet>
      <dgm:spPr/>
      <dgm:t>
        <a:bodyPr/>
        <a:lstStyle/>
        <a:p>
          <a:endParaRPr lang="tr-TR"/>
        </a:p>
      </dgm:t>
    </dgm:pt>
    <dgm:pt modelId="{0245B478-DED9-4018-82A3-C8CBE683E00C}" type="pres">
      <dgm:prSet presAssocID="{ACA189F4-1071-4017-B318-0AD943BFDD1E}" presName="sibTrans" presStyleCnt="0"/>
      <dgm:spPr/>
    </dgm:pt>
    <dgm:pt modelId="{F5D91B86-F865-4D2E-AC08-0126C9A706F2}" type="pres">
      <dgm:prSet presAssocID="{CE758153-D3C0-4571-B960-15B8CE7F8EF9}" presName="node" presStyleLbl="node1" presStyleIdx="5" presStyleCnt="7">
        <dgm:presLayoutVars>
          <dgm:bulletEnabled val="1"/>
        </dgm:presLayoutVars>
      </dgm:prSet>
      <dgm:spPr/>
      <dgm:t>
        <a:bodyPr/>
        <a:lstStyle/>
        <a:p>
          <a:endParaRPr lang="tr-TR"/>
        </a:p>
      </dgm:t>
    </dgm:pt>
    <dgm:pt modelId="{B6E3D7C4-3A0E-4284-AF39-70D701D11D86}" type="pres">
      <dgm:prSet presAssocID="{BCD17FBA-1F0A-4DCE-94D0-24D7FF8A8D04}" presName="sibTrans" presStyleCnt="0"/>
      <dgm:spPr/>
    </dgm:pt>
    <dgm:pt modelId="{72996F8B-5055-4AD5-9A64-5422FF6650B3}" type="pres">
      <dgm:prSet presAssocID="{11450C9D-356D-4A9D-8EBB-3084FE37842C}" presName="node" presStyleLbl="node1" presStyleIdx="6" presStyleCnt="7">
        <dgm:presLayoutVars>
          <dgm:bulletEnabled val="1"/>
        </dgm:presLayoutVars>
      </dgm:prSet>
      <dgm:spPr/>
      <dgm:t>
        <a:bodyPr/>
        <a:lstStyle/>
        <a:p>
          <a:endParaRPr lang="tr-TR"/>
        </a:p>
      </dgm:t>
    </dgm:pt>
  </dgm:ptLst>
  <dgm:cxnLst>
    <dgm:cxn modelId="{2ED06342-3430-48CE-910C-30D77075F596}" srcId="{72F4785A-01C2-48CD-983B-217A06885C7E}" destId="{11450C9D-356D-4A9D-8EBB-3084FE37842C}" srcOrd="6" destOrd="0" parTransId="{34309D13-0ADC-4E3C-98D0-ACBCC80635E7}" sibTransId="{935D88FD-4B93-40B4-AA3F-913BFA168BD6}"/>
    <dgm:cxn modelId="{764527AD-C7B2-4B86-B2DA-93F4AE150A5C}" type="presOf" srcId="{3B4AC1FE-9655-4248-87E1-E06F96318F53}" destId="{AFA81BD4-FD12-462C-A954-595031C24E6E}" srcOrd="0" destOrd="0" presId="urn:microsoft.com/office/officeart/2005/8/layout/default#1"/>
    <dgm:cxn modelId="{16BEF6AA-684B-4409-95D5-2A6B4C0F2E83}" type="presOf" srcId="{1F697B27-6761-4EFC-A899-1478E895E34F}" destId="{411371BA-C914-4B16-812E-E14160EFE5DA}" srcOrd="0" destOrd="0" presId="urn:microsoft.com/office/officeart/2005/8/layout/default#1"/>
    <dgm:cxn modelId="{96003F10-1B83-40F0-A62B-C8346BC186F7}" srcId="{72F4785A-01C2-48CD-983B-217A06885C7E}" destId="{DC9C3730-EF28-48CB-AEB8-46987B9E591B}" srcOrd="0" destOrd="0" parTransId="{821E6E75-1247-40FD-81B7-562786B1EDDE}" sibTransId="{7F93E07B-F180-49FE-9C43-498158F9BCEE}"/>
    <dgm:cxn modelId="{510E1070-D279-4595-B0D4-B07ECA394751}" type="presOf" srcId="{60AD0798-A295-482D-80C8-E3859BB8C2D6}" destId="{AC50887C-59E6-4099-950E-CB418E56A4D4}" srcOrd="0" destOrd="0" presId="urn:microsoft.com/office/officeart/2005/8/layout/default#1"/>
    <dgm:cxn modelId="{BDF10BD7-EDA1-41FC-8EE4-45E5ED399C8D}" srcId="{72F4785A-01C2-48CD-983B-217A06885C7E}" destId="{1F697B27-6761-4EFC-A899-1478E895E34F}" srcOrd="4" destOrd="0" parTransId="{8F2051CB-4EFF-4444-8F95-294A5BB03050}" sibTransId="{ACA189F4-1071-4017-B318-0AD943BFDD1E}"/>
    <dgm:cxn modelId="{944F601C-0A44-4012-8F1E-75D9310E656A}" type="presOf" srcId="{72F4785A-01C2-48CD-983B-217A06885C7E}" destId="{1951410C-F915-4101-89A8-EC440499F254}" srcOrd="0" destOrd="0" presId="urn:microsoft.com/office/officeart/2005/8/layout/default#1"/>
    <dgm:cxn modelId="{C1B28210-AA83-455A-9F16-641C8442C4CA}" type="presOf" srcId="{11450C9D-356D-4A9D-8EBB-3084FE37842C}" destId="{72996F8B-5055-4AD5-9A64-5422FF6650B3}" srcOrd="0" destOrd="0" presId="urn:microsoft.com/office/officeart/2005/8/layout/default#1"/>
    <dgm:cxn modelId="{AB5A2DB3-4FC7-49A6-8206-4E5ABF41D15B}" type="presOf" srcId="{CE758153-D3C0-4571-B960-15B8CE7F8EF9}" destId="{F5D91B86-F865-4D2E-AC08-0126C9A706F2}" srcOrd="0" destOrd="0" presId="urn:microsoft.com/office/officeart/2005/8/layout/default#1"/>
    <dgm:cxn modelId="{AC1D30CF-64AC-4EE5-970A-92E51DAEC6FE}" srcId="{72F4785A-01C2-48CD-983B-217A06885C7E}" destId="{3B4AC1FE-9655-4248-87E1-E06F96318F53}" srcOrd="2" destOrd="0" parTransId="{E76FE39E-407E-46EE-B7C8-470112474139}" sibTransId="{E487CC80-6792-471B-A640-2A0AD15E2982}"/>
    <dgm:cxn modelId="{1393671F-8A2F-401D-9323-B95E5AA16F92}" srcId="{72F4785A-01C2-48CD-983B-217A06885C7E}" destId="{60AD0798-A295-482D-80C8-E3859BB8C2D6}" srcOrd="1" destOrd="0" parTransId="{F745543E-BBE7-4125-BC01-954BA638D574}" sibTransId="{E2897077-E600-42CC-A1C7-98CB53FAD57E}"/>
    <dgm:cxn modelId="{6DD2E90C-F4C4-4A99-BE6E-4349B814F398}" srcId="{72F4785A-01C2-48CD-983B-217A06885C7E}" destId="{CE758153-D3C0-4571-B960-15B8CE7F8EF9}" srcOrd="5" destOrd="0" parTransId="{AA552248-291E-4993-B897-45DE9AF614AE}" sibTransId="{BCD17FBA-1F0A-4DCE-94D0-24D7FF8A8D04}"/>
    <dgm:cxn modelId="{8DE553D0-EDBC-4120-9642-E4F9DB5894F4}" type="presOf" srcId="{DC9C3730-EF28-48CB-AEB8-46987B9E591B}" destId="{C5642C7F-B7B6-49AA-9680-5A9F2EE46168}" srcOrd="0" destOrd="0" presId="urn:microsoft.com/office/officeart/2005/8/layout/default#1"/>
    <dgm:cxn modelId="{9806FACD-9C64-4DF7-A291-B711B207D359}" srcId="{72F4785A-01C2-48CD-983B-217A06885C7E}" destId="{BA4CA6F6-6C28-497B-9237-60CC684D67BC}" srcOrd="3" destOrd="0" parTransId="{6C545981-7D83-4856-9615-7DB7F3486DFA}" sibTransId="{52E6625D-6DEF-4DBD-B17D-6658CCBD05AA}"/>
    <dgm:cxn modelId="{0068FBF9-8E85-4BC8-BE8C-9D6C4C823086}" type="presOf" srcId="{BA4CA6F6-6C28-497B-9237-60CC684D67BC}" destId="{E1230603-D33C-4E5B-B999-A3FA8E047ED9}" srcOrd="0" destOrd="0" presId="urn:microsoft.com/office/officeart/2005/8/layout/default#1"/>
    <dgm:cxn modelId="{5239B0EB-D02D-4DFD-80F9-FB7A7A96D9E4}" type="presParOf" srcId="{1951410C-F915-4101-89A8-EC440499F254}" destId="{C5642C7F-B7B6-49AA-9680-5A9F2EE46168}" srcOrd="0" destOrd="0" presId="urn:microsoft.com/office/officeart/2005/8/layout/default#1"/>
    <dgm:cxn modelId="{4C53A962-40E8-4A72-9E54-A8A7F810222B}" type="presParOf" srcId="{1951410C-F915-4101-89A8-EC440499F254}" destId="{4921F305-9634-4C5B-A272-80A216CB7CC5}" srcOrd="1" destOrd="0" presId="urn:microsoft.com/office/officeart/2005/8/layout/default#1"/>
    <dgm:cxn modelId="{6BB5560B-A170-4B3D-871C-09270965834A}" type="presParOf" srcId="{1951410C-F915-4101-89A8-EC440499F254}" destId="{AC50887C-59E6-4099-950E-CB418E56A4D4}" srcOrd="2" destOrd="0" presId="urn:microsoft.com/office/officeart/2005/8/layout/default#1"/>
    <dgm:cxn modelId="{5AF03C4D-9753-4F41-BE68-6178835A41C9}" type="presParOf" srcId="{1951410C-F915-4101-89A8-EC440499F254}" destId="{E5256DB6-308B-4A0F-A1D2-D599DADB41AF}" srcOrd="3" destOrd="0" presId="urn:microsoft.com/office/officeart/2005/8/layout/default#1"/>
    <dgm:cxn modelId="{EAE1C46B-42E4-434D-87B5-30F87C4FB16F}" type="presParOf" srcId="{1951410C-F915-4101-89A8-EC440499F254}" destId="{AFA81BD4-FD12-462C-A954-595031C24E6E}" srcOrd="4" destOrd="0" presId="urn:microsoft.com/office/officeart/2005/8/layout/default#1"/>
    <dgm:cxn modelId="{32E6A098-F86F-4D3C-97E1-500C0EE3EE6F}" type="presParOf" srcId="{1951410C-F915-4101-89A8-EC440499F254}" destId="{0DC1CFFA-6D0C-4543-870C-4367DF42DCAD}" srcOrd="5" destOrd="0" presId="urn:microsoft.com/office/officeart/2005/8/layout/default#1"/>
    <dgm:cxn modelId="{64F5F874-8147-426E-AD2B-830131A847F7}" type="presParOf" srcId="{1951410C-F915-4101-89A8-EC440499F254}" destId="{E1230603-D33C-4E5B-B999-A3FA8E047ED9}" srcOrd="6" destOrd="0" presId="urn:microsoft.com/office/officeart/2005/8/layout/default#1"/>
    <dgm:cxn modelId="{AB5FBCD9-02FE-436C-809A-502B361CD957}" type="presParOf" srcId="{1951410C-F915-4101-89A8-EC440499F254}" destId="{B704AD22-FFAD-4E54-BA1B-254B3ED64811}" srcOrd="7" destOrd="0" presId="urn:microsoft.com/office/officeart/2005/8/layout/default#1"/>
    <dgm:cxn modelId="{5416C6E5-6B77-4DD5-AF00-261E29A972C2}" type="presParOf" srcId="{1951410C-F915-4101-89A8-EC440499F254}" destId="{411371BA-C914-4B16-812E-E14160EFE5DA}" srcOrd="8" destOrd="0" presId="urn:microsoft.com/office/officeart/2005/8/layout/default#1"/>
    <dgm:cxn modelId="{F607C9DF-8172-42AE-B2D2-B178A64C73C2}" type="presParOf" srcId="{1951410C-F915-4101-89A8-EC440499F254}" destId="{0245B478-DED9-4018-82A3-C8CBE683E00C}" srcOrd="9" destOrd="0" presId="urn:microsoft.com/office/officeart/2005/8/layout/default#1"/>
    <dgm:cxn modelId="{0C42F825-9B92-4C08-BCBA-866633E27BE9}" type="presParOf" srcId="{1951410C-F915-4101-89A8-EC440499F254}" destId="{F5D91B86-F865-4D2E-AC08-0126C9A706F2}" srcOrd="10" destOrd="0" presId="urn:microsoft.com/office/officeart/2005/8/layout/default#1"/>
    <dgm:cxn modelId="{DB56487D-D6DF-4012-8909-AA061DC4DFF6}" type="presParOf" srcId="{1951410C-F915-4101-89A8-EC440499F254}" destId="{B6E3D7C4-3A0E-4284-AF39-70D701D11D86}" srcOrd="11" destOrd="0" presId="urn:microsoft.com/office/officeart/2005/8/layout/default#1"/>
    <dgm:cxn modelId="{8A6FE487-B569-475A-A466-BF48951DCF3D}" type="presParOf" srcId="{1951410C-F915-4101-89A8-EC440499F254}" destId="{72996F8B-5055-4AD5-9A64-5422FF6650B3}" srcOrd="12"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91C10F0-2C42-4924-84DF-E33250941567}"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tr-TR"/>
        </a:p>
      </dgm:t>
    </dgm:pt>
    <dgm:pt modelId="{2BE5916A-0739-455B-880E-1B74164538AE}">
      <dgm:prSet/>
      <dgm:spPr/>
      <dgm:t>
        <a:bodyPr/>
        <a:lstStyle/>
        <a:p>
          <a:pPr rtl="0"/>
          <a:r>
            <a:rPr lang="tr-TR" smtClean="0"/>
            <a:t>Kardiyak Hastalık</a:t>
          </a:r>
          <a:endParaRPr lang="tr-TR"/>
        </a:p>
      </dgm:t>
    </dgm:pt>
    <dgm:pt modelId="{72025EE1-8BD4-4CA5-83B7-9F58E4AA912C}" type="parTrans" cxnId="{37154573-EF33-4AF8-93C0-7CF03A6ED8CB}">
      <dgm:prSet/>
      <dgm:spPr/>
      <dgm:t>
        <a:bodyPr/>
        <a:lstStyle/>
        <a:p>
          <a:endParaRPr lang="tr-TR"/>
        </a:p>
      </dgm:t>
    </dgm:pt>
    <dgm:pt modelId="{20512F62-78C8-4319-AC1B-2FE586A8FC9D}" type="sibTrans" cxnId="{37154573-EF33-4AF8-93C0-7CF03A6ED8CB}">
      <dgm:prSet/>
      <dgm:spPr/>
      <dgm:t>
        <a:bodyPr/>
        <a:lstStyle/>
        <a:p>
          <a:endParaRPr lang="tr-TR"/>
        </a:p>
      </dgm:t>
    </dgm:pt>
    <dgm:pt modelId="{C09A3613-6E7F-4646-B4BE-D571AE54BD63}">
      <dgm:prSet/>
      <dgm:spPr/>
      <dgm:t>
        <a:bodyPr/>
        <a:lstStyle/>
        <a:p>
          <a:pPr rtl="0"/>
          <a:r>
            <a:rPr lang="tr-TR" smtClean="0"/>
            <a:t>Preeklampsi</a:t>
          </a:r>
          <a:endParaRPr lang="tr-TR"/>
        </a:p>
      </dgm:t>
    </dgm:pt>
    <dgm:pt modelId="{E46ABA2C-AD1E-473E-B1CA-2BA51EC355FC}" type="parTrans" cxnId="{6A9AB014-0FA5-4AD3-A1A1-9E911C53CB81}">
      <dgm:prSet/>
      <dgm:spPr/>
      <dgm:t>
        <a:bodyPr/>
        <a:lstStyle/>
        <a:p>
          <a:endParaRPr lang="tr-TR"/>
        </a:p>
      </dgm:t>
    </dgm:pt>
    <dgm:pt modelId="{E1C7D15E-D229-4513-8509-4DB9808FB46E}" type="sibTrans" cxnId="{6A9AB014-0FA5-4AD3-A1A1-9E911C53CB81}">
      <dgm:prSet/>
      <dgm:spPr/>
      <dgm:t>
        <a:bodyPr/>
        <a:lstStyle/>
        <a:p>
          <a:endParaRPr lang="tr-TR"/>
        </a:p>
      </dgm:t>
    </dgm:pt>
    <dgm:pt modelId="{7553D98C-8489-41F8-A257-A665E2A089F0}">
      <dgm:prSet/>
      <dgm:spPr/>
      <dgm:t>
        <a:bodyPr/>
        <a:lstStyle/>
        <a:p>
          <a:pPr rtl="0"/>
          <a:r>
            <a:rPr lang="tr-TR" smtClean="0"/>
            <a:t>Kardiyak açıdan unstabil</a:t>
          </a:r>
          <a:endParaRPr lang="tr-TR"/>
        </a:p>
      </dgm:t>
    </dgm:pt>
    <dgm:pt modelId="{2684D44B-F15E-4968-95F1-CFAD4E5B8D09}" type="parTrans" cxnId="{F9F4186E-A816-455B-9AD9-CAFC62EF58B0}">
      <dgm:prSet/>
      <dgm:spPr/>
      <dgm:t>
        <a:bodyPr/>
        <a:lstStyle/>
        <a:p>
          <a:endParaRPr lang="tr-TR"/>
        </a:p>
      </dgm:t>
    </dgm:pt>
    <dgm:pt modelId="{8A565EC5-9A4B-4D3F-B073-467B2F3B077A}" type="sibTrans" cxnId="{F9F4186E-A816-455B-9AD9-CAFC62EF58B0}">
      <dgm:prSet/>
      <dgm:spPr/>
      <dgm:t>
        <a:bodyPr/>
        <a:lstStyle/>
        <a:p>
          <a:endParaRPr lang="tr-TR"/>
        </a:p>
      </dgm:t>
    </dgm:pt>
    <dgm:pt modelId="{519002E3-BC3F-4573-8E49-5EE1AC8592A6}" type="pres">
      <dgm:prSet presAssocID="{391C10F0-2C42-4924-84DF-E33250941567}" presName="linear" presStyleCnt="0">
        <dgm:presLayoutVars>
          <dgm:animLvl val="lvl"/>
          <dgm:resizeHandles val="exact"/>
        </dgm:presLayoutVars>
      </dgm:prSet>
      <dgm:spPr/>
      <dgm:t>
        <a:bodyPr/>
        <a:lstStyle/>
        <a:p>
          <a:endParaRPr lang="tr-TR"/>
        </a:p>
      </dgm:t>
    </dgm:pt>
    <dgm:pt modelId="{5EB2BA30-46AF-46F1-9031-4B84ED467D29}" type="pres">
      <dgm:prSet presAssocID="{2BE5916A-0739-455B-880E-1B74164538AE}" presName="parentText" presStyleLbl="node1" presStyleIdx="0" presStyleCnt="3">
        <dgm:presLayoutVars>
          <dgm:chMax val="0"/>
          <dgm:bulletEnabled val="1"/>
        </dgm:presLayoutVars>
      </dgm:prSet>
      <dgm:spPr/>
      <dgm:t>
        <a:bodyPr/>
        <a:lstStyle/>
        <a:p>
          <a:endParaRPr lang="tr-TR"/>
        </a:p>
      </dgm:t>
    </dgm:pt>
    <dgm:pt modelId="{F8DB4777-B1E3-45CC-8B59-2DE85DDEDDBB}" type="pres">
      <dgm:prSet presAssocID="{20512F62-78C8-4319-AC1B-2FE586A8FC9D}" presName="spacer" presStyleCnt="0"/>
      <dgm:spPr/>
      <dgm:t>
        <a:bodyPr/>
        <a:lstStyle/>
        <a:p>
          <a:endParaRPr lang="tr-TR"/>
        </a:p>
      </dgm:t>
    </dgm:pt>
    <dgm:pt modelId="{463FFD02-2B4C-47AD-96E5-222CED8F9096}" type="pres">
      <dgm:prSet presAssocID="{C09A3613-6E7F-4646-B4BE-D571AE54BD63}" presName="parentText" presStyleLbl="node1" presStyleIdx="1" presStyleCnt="3">
        <dgm:presLayoutVars>
          <dgm:chMax val="0"/>
          <dgm:bulletEnabled val="1"/>
        </dgm:presLayoutVars>
      </dgm:prSet>
      <dgm:spPr/>
      <dgm:t>
        <a:bodyPr/>
        <a:lstStyle/>
        <a:p>
          <a:endParaRPr lang="tr-TR"/>
        </a:p>
      </dgm:t>
    </dgm:pt>
    <dgm:pt modelId="{FC64E9FE-E612-4A8D-85D0-02EAB983BA41}" type="pres">
      <dgm:prSet presAssocID="{E1C7D15E-D229-4513-8509-4DB9808FB46E}" presName="spacer" presStyleCnt="0"/>
      <dgm:spPr/>
      <dgm:t>
        <a:bodyPr/>
        <a:lstStyle/>
        <a:p>
          <a:endParaRPr lang="tr-TR"/>
        </a:p>
      </dgm:t>
    </dgm:pt>
    <dgm:pt modelId="{241B302C-2DAC-4749-9558-71C1DA416529}" type="pres">
      <dgm:prSet presAssocID="{7553D98C-8489-41F8-A257-A665E2A089F0}" presName="parentText" presStyleLbl="node1" presStyleIdx="2" presStyleCnt="3">
        <dgm:presLayoutVars>
          <dgm:chMax val="0"/>
          <dgm:bulletEnabled val="1"/>
        </dgm:presLayoutVars>
      </dgm:prSet>
      <dgm:spPr/>
      <dgm:t>
        <a:bodyPr/>
        <a:lstStyle/>
        <a:p>
          <a:endParaRPr lang="tr-TR"/>
        </a:p>
      </dgm:t>
    </dgm:pt>
  </dgm:ptLst>
  <dgm:cxnLst>
    <dgm:cxn modelId="{6A9AB014-0FA5-4AD3-A1A1-9E911C53CB81}" srcId="{391C10F0-2C42-4924-84DF-E33250941567}" destId="{C09A3613-6E7F-4646-B4BE-D571AE54BD63}" srcOrd="1" destOrd="0" parTransId="{E46ABA2C-AD1E-473E-B1CA-2BA51EC355FC}" sibTransId="{E1C7D15E-D229-4513-8509-4DB9808FB46E}"/>
    <dgm:cxn modelId="{00F1B1BC-132E-4AB6-A631-20A57D89B54F}" type="presOf" srcId="{7553D98C-8489-41F8-A257-A665E2A089F0}" destId="{241B302C-2DAC-4749-9558-71C1DA416529}" srcOrd="0" destOrd="0" presId="urn:microsoft.com/office/officeart/2005/8/layout/vList2"/>
    <dgm:cxn modelId="{405472C9-A3D6-4DF5-B83B-773D8807370F}" type="presOf" srcId="{2BE5916A-0739-455B-880E-1B74164538AE}" destId="{5EB2BA30-46AF-46F1-9031-4B84ED467D29}" srcOrd="0" destOrd="0" presId="urn:microsoft.com/office/officeart/2005/8/layout/vList2"/>
    <dgm:cxn modelId="{31F4EEC7-B05D-4024-B1FE-EDE666A4F460}" type="presOf" srcId="{C09A3613-6E7F-4646-B4BE-D571AE54BD63}" destId="{463FFD02-2B4C-47AD-96E5-222CED8F9096}" srcOrd="0" destOrd="0" presId="urn:microsoft.com/office/officeart/2005/8/layout/vList2"/>
    <dgm:cxn modelId="{F9F4186E-A816-455B-9AD9-CAFC62EF58B0}" srcId="{391C10F0-2C42-4924-84DF-E33250941567}" destId="{7553D98C-8489-41F8-A257-A665E2A089F0}" srcOrd="2" destOrd="0" parTransId="{2684D44B-F15E-4968-95F1-CFAD4E5B8D09}" sibTransId="{8A565EC5-9A4B-4D3F-B073-467B2F3B077A}"/>
    <dgm:cxn modelId="{37154573-EF33-4AF8-93C0-7CF03A6ED8CB}" srcId="{391C10F0-2C42-4924-84DF-E33250941567}" destId="{2BE5916A-0739-455B-880E-1B74164538AE}" srcOrd="0" destOrd="0" parTransId="{72025EE1-8BD4-4CA5-83B7-9F58E4AA912C}" sibTransId="{20512F62-78C8-4319-AC1B-2FE586A8FC9D}"/>
    <dgm:cxn modelId="{00DD89C4-3F0E-4A8B-86C7-2F195EB88127}" type="presOf" srcId="{391C10F0-2C42-4924-84DF-E33250941567}" destId="{519002E3-BC3F-4573-8E49-5EE1AC8592A6}" srcOrd="0" destOrd="0" presId="urn:microsoft.com/office/officeart/2005/8/layout/vList2"/>
    <dgm:cxn modelId="{22248E9C-852E-4DD9-A74B-49DA4F862587}" type="presParOf" srcId="{519002E3-BC3F-4573-8E49-5EE1AC8592A6}" destId="{5EB2BA30-46AF-46F1-9031-4B84ED467D29}" srcOrd="0" destOrd="0" presId="urn:microsoft.com/office/officeart/2005/8/layout/vList2"/>
    <dgm:cxn modelId="{B147E507-00F1-4159-9079-E250FBA81497}" type="presParOf" srcId="{519002E3-BC3F-4573-8E49-5EE1AC8592A6}" destId="{F8DB4777-B1E3-45CC-8B59-2DE85DDEDDBB}" srcOrd="1" destOrd="0" presId="urn:microsoft.com/office/officeart/2005/8/layout/vList2"/>
    <dgm:cxn modelId="{32DF4991-3651-4DA9-85A5-32CEBACFB0F8}" type="presParOf" srcId="{519002E3-BC3F-4573-8E49-5EE1AC8592A6}" destId="{463FFD02-2B4C-47AD-96E5-222CED8F9096}" srcOrd="2" destOrd="0" presId="urn:microsoft.com/office/officeart/2005/8/layout/vList2"/>
    <dgm:cxn modelId="{2A85BD58-C925-434B-9C19-1188BD69C331}" type="presParOf" srcId="{519002E3-BC3F-4573-8E49-5EE1AC8592A6}" destId="{FC64E9FE-E612-4A8D-85D0-02EAB983BA41}" srcOrd="3" destOrd="0" presId="urn:microsoft.com/office/officeart/2005/8/layout/vList2"/>
    <dgm:cxn modelId="{5D257403-D900-454C-891F-AEFF066EE72E}" type="presParOf" srcId="{519002E3-BC3F-4573-8E49-5EE1AC8592A6}" destId="{241B302C-2DAC-4749-9558-71C1DA416529}"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BDFAD8-0A0F-4CA3-87BE-299C26F37C8D}" type="doc">
      <dgm:prSet loTypeId="urn:microsoft.com/office/officeart/2005/8/layout/hProcess9" loCatId="process" qsTypeId="urn:microsoft.com/office/officeart/2005/8/quickstyle/simple1" qsCatId="simple" csTypeId="urn:microsoft.com/office/officeart/2005/8/colors/accent2_2" csCatId="accent2"/>
      <dgm:spPr/>
      <dgm:t>
        <a:bodyPr/>
        <a:lstStyle/>
        <a:p>
          <a:endParaRPr lang="tr-TR"/>
        </a:p>
      </dgm:t>
    </dgm:pt>
    <dgm:pt modelId="{4EB3CAC8-CDAE-45EE-A17B-74B2E19F13D6}">
      <dgm:prSet/>
      <dgm:spPr/>
      <dgm:t>
        <a:bodyPr/>
        <a:lstStyle/>
        <a:p>
          <a:pPr rtl="0"/>
          <a:r>
            <a:rPr lang="tr-TR" dirty="0" err="1" smtClean="0"/>
            <a:t>Misoprostolün</a:t>
          </a:r>
          <a:r>
            <a:rPr lang="tr-TR" dirty="0" smtClean="0"/>
            <a:t> </a:t>
          </a:r>
          <a:r>
            <a:rPr lang="tr-TR" dirty="0" err="1" smtClean="0"/>
            <a:t>oksitosin</a:t>
          </a:r>
          <a:r>
            <a:rPr lang="tr-TR" dirty="0" smtClean="0"/>
            <a:t> ile yapılan karşılaştırmalarda ciddi </a:t>
          </a:r>
          <a:r>
            <a:rPr lang="tr-TR" dirty="0" err="1" smtClean="0"/>
            <a:t>postpartum</a:t>
          </a:r>
          <a:r>
            <a:rPr lang="tr-TR" dirty="0" smtClean="0"/>
            <a:t> kanamayı önlemedeki başarısı daha düşüktür, </a:t>
          </a:r>
          <a:r>
            <a:rPr lang="tr-TR" b="1" i="1" spc="-150" dirty="0" err="1" smtClean="0"/>
            <a:t>oksitosinin</a:t>
          </a:r>
          <a:r>
            <a:rPr lang="tr-TR" b="1" i="1" spc="-150" dirty="0" smtClean="0"/>
            <a:t> olmadığı veya kullanımının uygun olmadığı durumlarda tercih edilmelidir</a:t>
          </a:r>
          <a:r>
            <a:rPr lang="tr-TR" b="1" i="1" dirty="0" smtClean="0"/>
            <a:t>.</a:t>
          </a:r>
          <a:endParaRPr lang="tr-TR" b="1" i="1" dirty="0"/>
        </a:p>
      </dgm:t>
    </dgm:pt>
    <dgm:pt modelId="{8A4312AA-1E45-4E3B-93F6-69CA58D328AF}" type="parTrans" cxnId="{9B48E56A-6FDA-4027-934C-DF3E54775F3E}">
      <dgm:prSet/>
      <dgm:spPr/>
      <dgm:t>
        <a:bodyPr/>
        <a:lstStyle/>
        <a:p>
          <a:endParaRPr lang="tr-TR"/>
        </a:p>
      </dgm:t>
    </dgm:pt>
    <dgm:pt modelId="{6B58F00D-4F2C-454D-8266-B2EA6DA00867}" type="sibTrans" cxnId="{9B48E56A-6FDA-4027-934C-DF3E54775F3E}">
      <dgm:prSet/>
      <dgm:spPr/>
      <dgm:t>
        <a:bodyPr/>
        <a:lstStyle/>
        <a:p>
          <a:endParaRPr lang="tr-TR"/>
        </a:p>
      </dgm:t>
    </dgm:pt>
    <dgm:pt modelId="{8BE03EAF-00E6-4696-9566-AD8C1D344CFC}" type="pres">
      <dgm:prSet presAssocID="{62BDFAD8-0A0F-4CA3-87BE-299C26F37C8D}" presName="CompostProcess" presStyleCnt="0">
        <dgm:presLayoutVars>
          <dgm:dir/>
          <dgm:resizeHandles val="exact"/>
        </dgm:presLayoutVars>
      </dgm:prSet>
      <dgm:spPr/>
      <dgm:t>
        <a:bodyPr/>
        <a:lstStyle/>
        <a:p>
          <a:endParaRPr lang="tr-TR"/>
        </a:p>
      </dgm:t>
    </dgm:pt>
    <dgm:pt modelId="{F6E234BD-911A-49EC-AB5A-72C04EF47BD4}" type="pres">
      <dgm:prSet presAssocID="{62BDFAD8-0A0F-4CA3-87BE-299C26F37C8D}" presName="arrow" presStyleLbl="bgShp" presStyleIdx="0" presStyleCnt="1"/>
      <dgm:spPr/>
    </dgm:pt>
    <dgm:pt modelId="{8066BCBE-5886-458C-AD0A-AB97692926AD}" type="pres">
      <dgm:prSet presAssocID="{62BDFAD8-0A0F-4CA3-87BE-299C26F37C8D}" presName="linearProcess" presStyleCnt="0"/>
      <dgm:spPr/>
    </dgm:pt>
    <dgm:pt modelId="{261F5420-1B9C-485B-87CD-9D8833FE1C0D}" type="pres">
      <dgm:prSet presAssocID="{4EB3CAC8-CDAE-45EE-A17B-74B2E19F13D6}" presName="textNode" presStyleLbl="node1" presStyleIdx="0" presStyleCnt="1" custLinFactNeighborX="379">
        <dgm:presLayoutVars>
          <dgm:bulletEnabled val="1"/>
        </dgm:presLayoutVars>
      </dgm:prSet>
      <dgm:spPr/>
      <dgm:t>
        <a:bodyPr/>
        <a:lstStyle/>
        <a:p>
          <a:endParaRPr lang="tr-TR"/>
        </a:p>
      </dgm:t>
    </dgm:pt>
  </dgm:ptLst>
  <dgm:cxnLst>
    <dgm:cxn modelId="{6AA5A270-DEB1-438E-9989-54F289CF3AF6}" type="presOf" srcId="{62BDFAD8-0A0F-4CA3-87BE-299C26F37C8D}" destId="{8BE03EAF-00E6-4696-9566-AD8C1D344CFC}" srcOrd="0" destOrd="0" presId="urn:microsoft.com/office/officeart/2005/8/layout/hProcess9"/>
    <dgm:cxn modelId="{4AA3A659-E2C6-474D-9A8A-FC238DFD9572}" type="presOf" srcId="{4EB3CAC8-CDAE-45EE-A17B-74B2E19F13D6}" destId="{261F5420-1B9C-485B-87CD-9D8833FE1C0D}" srcOrd="0" destOrd="0" presId="urn:microsoft.com/office/officeart/2005/8/layout/hProcess9"/>
    <dgm:cxn modelId="{9B48E56A-6FDA-4027-934C-DF3E54775F3E}" srcId="{62BDFAD8-0A0F-4CA3-87BE-299C26F37C8D}" destId="{4EB3CAC8-CDAE-45EE-A17B-74B2E19F13D6}" srcOrd="0" destOrd="0" parTransId="{8A4312AA-1E45-4E3B-93F6-69CA58D328AF}" sibTransId="{6B58F00D-4F2C-454D-8266-B2EA6DA00867}"/>
    <dgm:cxn modelId="{F9959BDA-4FD3-47D5-8521-2F4FF7CE63E6}" type="presParOf" srcId="{8BE03EAF-00E6-4696-9566-AD8C1D344CFC}" destId="{F6E234BD-911A-49EC-AB5A-72C04EF47BD4}" srcOrd="0" destOrd="0" presId="urn:microsoft.com/office/officeart/2005/8/layout/hProcess9"/>
    <dgm:cxn modelId="{D7AAB2E6-A4B9-4F0C-996F-226E05193B4A}" type="presParOf" srcId="{8BE03EAF-00E6-4696-9566-AD8C1D344CFC}" destId="{8066BCBE-5886-458C-AD0A-AB97692926AD}" srcOrd="1" destOrd="0" presId="urn:microsoft.com/office/officeart/2005/8/layout/hProcess9"/>
    <dgm:cxn modelId="{58663238-BBE9-42A8-9B98-B0CCE9AA6C01}" type="presParOf" srcId="{8066BCBE-5886-458C-AD0A-AB97692926AD}" destId="{261F5420-1B9C-485B-87CD-9D8833FE1C0D}" srcOrd="0"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46B20D-0E70-45E3-91C4-1D8B16D3F381}" type="doc">
      <dgm:prSet loTypeId="urn:microsoft.com/office/officeart/2005/8/layout/vList2" loCatId="list" qsTypeId="urn:microsoft.com/office/officeart/2005/8/quickstyle/simple1" qsCatId="simple" csTypeId="urn:microsoft.com/office/officeart/2005/8/colors/accent3_1" csCatId="accent3"/>
      <dgm:spPr/>
      <dgm:t>
        <a:bodyPr/>
        <a:lstStyle/>
        <a:p>
          <a:endParaRPr lang="tr-TR"/>
        </a:p>
      </dgm:t>
    </dgm:pt>
    <dgm:pt modelId="{BADC46CA-67A3-440D-8F14-3097A69A5149}">
      <dgm:prSet/>
      <dgm:spPr/>
      <dgm:t>
        <a:bodyPr/>
        <a:lstStyle/>
        <a:p>
          <a:pPr rtl="0"/>
          <a:r>
            <a:rPr lang="tr-TR" smtClean="0"/>
            <a:t>Myometriumdaki alfa- adrenerjik reseptörleri ve serotonin reseptörlerini aktive eder.</a:t>
          </a:r>
          <a:endParaRPr lang="tr-TR"/>
        </a:p>
      </dgm:t>
    </dgm:pt>
    <dgm:pt modelId="{F108ADBA-7766-433F-A9BD-53A06FC4C90A}" type="parTrans" cxnId="{B0A71FFC-B86E-44D6-930F-2DF22315F69C}">
      <dgm:prSet/>
      <dgm:spPr/>
      <dgm:t>
        <a:bodyPr/>
        <a:lstStyle/>
        <a:p>
          <a:endParaRPr lang="tr-TR"/>
        </a:p>
      </dgm:t>
    </dgm:pt>
    <dgm:pt modelId="{27F1EC13-1D5F-47FF-8EA8-FBF3DB52239D}" type="sibTrans" cxnId="{B0A71FFC-B86E-44D6-930F-2DF22315F69C}">
      <dgm:prSet/>
      <dgm:spPr/>
      <dgm:t>
        <a:bodyPr/>
        <a:lstStyle/>
        <a:p>
          <a:endParaRPr lang="tr-TR"/>
        </a:p>
      </dgm:t>
    </dgm:pt>
    <dgm:pt modelId="{EC6DAB5B-AFF0-4F11-ADFD-AF107CFF7428}">
      <dgm:prSet/>
      <dgm:spPr/>
      <dgm:t>
        <a:bodyPr/>
        <a:lstStyle/>
        <a:p>
          <a:pPr rtl="0"/>
          <a:r>
            <a:rPr lang="tr-TR" smtClean="0"/>
            <a:t>Uterusta oksitoninin aksine sürekli kasılma hali oluşturur</a:t>
          </a:r>
          <a:endParaRPr lang="tr-TR"/>
        </a:p>
      </dgm:t>
    </dgm:pt>
    <dgm:pt modelId="{5DE40580-70D5-41AD-9509-74EED06C0151}" type="parTrans" cxnId="{510E71DE-9EC2-4916-96DC-DF9A91D331AD}">
      <dgm:prSet/>
      <dgm:spPr/>
      <dgm:t>
        <a:bodyPr/>
        <a:lstStyle/>
        <a:p>
          <a:endParaRPr lang="tr-TR"/>
        </a:p>
      </dgm:t>
    </dgm:pt>
    <dgm:pt modelId="{7E8F304E-E7FF-4257-8363-E05F5B677ED2}" type="sibTrans" cxnId="{510E71DE-9EC2-4916-96DC-DF9A91D331AD}">
      <dgm:prSet/>
      <dgm:spPr/>
      <dgm:t>
        <a:bodyPr/>
        <a:lstStyle/>
        <a:p>
          <a:endParaRPr lang="tr-TR"/>
        </a:p>
      </dgm:t>
    </dgm:pt>
    <dgm:pt modelId="{0D89FEB3-53B7-4069-B6E0-32D692D92F21}" type="pres">
      <dgm:prSet presAssocID="{6346B20D-0E70-45E3-91C4-1D8B16D3F381}" presName="linear" presStyleCnt="0">
        <dgm:presLayoutVars>
          <dgm:animLvl val="lvl"/>
          <dgm:resizeHandles val="exact"/>
        </dgm:presLayoutVars>
      </dgm:prSet>
      <dgm:spPr/>
      <dgm:t>
        <a:bodyPr/>
        <a:lstStyle/>
        <a:p>
          <a:endParaRPr lang="tr-TR"/>
        </a:p>
      </dgm:t>
    </dgm:pt>
    <dgm:pt modelId="{C537221A-05C9-4658-B82A-7A1FC1471FC7}" type="pres">
      <dgm:prSet presAssocID="{BADC46CA-67A3-440D-8F14-3097A69A5149}" presName="parentText" presStyleLbl="node1" presStyleIdx="0" presStyleCnt="2">
        <dgm:presLayoutVars>
          <dgm:chMax val="0"/>
          <dgm:bulletEnabled val="1"/>
        </dgm:presLayoutVars>
      </dgm:prSet>
      <dgm:spPr/>
      <dgm:t>
        <a:bodyPr/>
        <a:lstStyle/>
        <a:p>
          <a:endParaRPr lang="tr-TR"/>
        </a:p>
      </dgm:t>
    </dgm:pt>
    <dgm:pt modelId="{E3E713F3-780D-4C3E-8AE2-C2BD7FF06E5B}" type="pres">
      <dgm:prSet presAssocID="{27F1EC13-1D5F-47FF-8EA8-FBF3DB52239D}" presName="spacer" presStyleCnt="0"/>
      <dgm:spPr/>
    </dgm:pt>
    <dgm:pt modelId="{AB887532-5362-43A0-84E3-AA19F122B78A}" type="pres">
      <dgm:prSet presAssocID="{EC6DAB5B-AFF0-4F11-ADFD-AF107CFF7428}" presName="parentText" presStyleLbl="node1" presStyleIdx="1" presStyleCnt="2">
        <dgm:presLayoutVars>
          <dgm:chMax val="0"/>
          <dgm:bulletEnabled val="1"/>
        </dgm:presLayoutVars>
      </dgm:prSet>
      <dgm:spPr/>
      <dgm:t>
        <a:bodyPr/>
        <a:lstStyle/>
        <a:p>
          <a:endParaRPr lang="tr-TR"/>
        </a:p>
      </dgm:t>
    </dgm:pt>
  </dgm:ptLst>
  <dgm:cxnLst>
    <dgm:cxn modelId="{B0A2D195-46E3-4171-B20C-EB35F5B09281}" type="presOf" srcId="{6346B20D-0E70-45E3-91C4-1D8B16D3F381}" destId="{0D89FEB3-53B7-4069-B6E0-32D692D92F21}" srcOrd="0" destOrd="0" presId="urn:microsoft.com/office/officeart/2005/8/layout/vList2"/>
    <dgm:cxn modelId="{1A225740-F64E-4670-890C-3C928F177247}" type="presOf" srcId="{BADC46CA-67A3-440D-8F14-3097A69A5149}" destId="{C537221A-05C9-4658-B82A-7A1FC1471FC7}" srcOrd="0" destOrd="0" presId="urn:microsoft.com/office/officeart/2005/8/layout/vList2"/>
    <dgm:cxn modelId="{49B85E3C-7728-43C7-851D-49A8462C0989}" type="presOf" srcId="{EC6DAB5B-AFF0-4F11-ADFD-AF107CFF7428}" destId="{AB887532-5362-43A0-84E3-AA19F122B78A}" srcOrd="0" destOrd="0" presId="urn:microsoft.com/office/officeart/2005/8/layout/vList2"/>
    <dgm:cxn modelId="{B0A71FFC-B86E-44D6-930F-2DF22315F69C}" srcId="{6346B20D-0E70-45E3-91C4-1D8B16D3F381}" destId="{BADC46CA-67A3-440D-8F14-3097A69A5149}" srcOrd="0" destOrd="0" parTransId="{F108ADBA-7766-433F-A9BD-53A06FC4C90A}" sibTransId="{27F1EC13-1D5F-47FF-8EA8-FBF3DB52239D}"/>
    <dgm:cxn modelId="{510E71DE-9EC2-4916-96DC-DF9A91D331AD}" srcId="{6346B20D-0E70-45E3-91C4-1D8B16D3F381}" destId="{EC6DAB5B-AFF0-4F11-ADFD-AF107CFF7428}" srcOrd="1" destOrd="0" parTransId="{5DE40580-70D5-41AD-9509-74EED06C0151}" sibTransId="{7E8F304E-E7FF-4257-8363-E05F5B677ED2}"/>
    <dgm:cxn modelId="{E40576CE-524C-494A-87C6-978780875006}" type="presParOf" srcId="{0D89FEB3-53B7-4069-B6E0-32D692D92F21}" destId="{C537221A-05C9-4658-B82A-7A1FC1471FC7}" srcOrd="0" destOrd="0" presId="urn:microsoft.com/office/officeart/2005/8/layout/vList2"/>
    <dgm:cxn modelId="{C36DC415-2C78-4879-A9BC-6BAD467448F8}" type="presParOf" srcId="{0D89FEB3-53B7-4069-B6E0-32D692D92F21}" destId="{E3E713F3-780D-4C3E-8AE2-C2BD7FF06E5B}" srcOrd="1" destOrd="0" presId="urn:microsoft.com/office/officeart/2005/8/layout/vList2"/>
    <dgm:cxn modelId="{1DE7BF12-48C4-4174-87A5-18BF2D067162}" type="presParOf" srcId="{0D89FEB3-53B7-4069-B6E0-32D692D92F21}" destId="{AB887532-5362-43A0-84E3-AA19F122B78A}"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A9C7688-01CB-4EE4-839F-185F345C31FD}" type="doc">
      <dgm:prSet loTypeId="urn:microsoft.com/office/officeart/2005/8/layout/process4" loCatId="list" qsTypeId="urn:microsoft.com/office/officeart/2005/8/quickstyle/simple1" qsCatId="simple" csTypeId="urn:microsoft.com/office/officeart/2005/8/colors/colorful1#3" csCatId="colorful" phldr="1"/>
      <dgm:spPr/>
      <dgm:t>
        <a:bodyPr/>
        <a:lstStyle/>
        <a:p>
          <a:endParaRPr lang="tr-TR"/>
        </a:p>
      </dgm:t>
    </dgm:pt>
    <dgm:pt modelId="{5878EFE3-FE9D-4788-BE12-6C7B8D22AFCB}">
      <dgm:prSet custT="1"/>
      <dgm:spPr/>
      <dgm:t>
        <a:bodyPr/>
        <a:lstStyle/>
        <a:p>
          <a:pPr rtl="0"/>
          <a:r>
            <a:rPr lang="tr-TR" sz="3200" dirty="0" smtClean="0">
              <a:solidFill>
                <a:schemeClr val="tx1"/>
              </a:solidFill>
            </a:rPr>
            <a:t>Uzun etkili </a:t>
          </a:r>
          <a:r>
            <a:rPr lang="tr-TR" sz="3200" dirty="0" err="1" smtClean="0">
              <a:solidFill>
                <a:schemeClr val="tx1"/>
              </a:solidFill>
            </a:rPr>
            <a:t>oksitosin</a:t>
          </a:r>
          <a:r>
            <a:rPr lang="tr-TR" sz="3200" dirty="0" smtClean="0">
              <a:solidFill>
                <a:schemeClr val="tx1"/>
              </a:solidFill>
            </a:rPr>
            <a:t> analoğu</a:t>
          </a:r>
          <a:endParaRPr lang="tr-TR" sz="3200" dirty="0">
            <a:solidFill>
              <a:schemeClr val="tx1"/>
            </a:solidFill>
          </a:endParaRPr>
        </a:p>
      </dgm:t>
    </dgm:pt>
    <dgm:pt modelId="{AACC1F57-8A9B-4C1A-9016-FADDD87AFF9A}" type="parTrans" cxnId="{628E6C4C-121C-4011-8465-B57DBD7375D3}">
      <dgm:prSet/>
      <dgm:spPr/>
      <dgm:t>
        <a:bodyPr/>
        <a:lstStyle/>
        <a:p>
          <a:endParaRPr lang="tr-TR"/>
        </a:p>
      </dgm:t>
    </dgm:pt>
    <dgm:pt modelId="{9F41E1C8-F273-4FCE-B14B-7226B8A465A5}" type="sibTrans" cxnId="{628E6C4C-121C-4011-8465-B57DBD7375D3}">
      <dgm:prSet/>
      <dgm:spPr/>
      <dgm:t>
        <a:bodyPr/>
        <a:lstStyle/>
        <a:p>
          <a:endParaRPr lang="tr-TR"/>
        </a:p>
      </dgm:t>
    </dgm:pt>
    <dgm:pt modelId="{3F93236D-0788-448E-BEC9-BD7AD1C46E92}">
      <dgm:prSet custT="1"/>
      <dgm:spPr/>
      <dgm:t>
        <a:bodyPr/>
        <a:lstStyle/>
        <a:p>
          <a:pPr rtl="0"/>
          <a:r>
            <a:rPr lang="tr-TR" sz="2400" dirty="0" smtClean="0">
              <a:solidFill>
                <a:schemeClr val="tx1"/>
              </a:solidFill>
            </a:rPr>
            <a:t>Risk faktörü olan vajinal doğumlarda ve sezaryen doğum sonrası </a:t>
          </a:r>
          <a:r>
            <a:rPr lang="tr-TR" sz="2400" dirty="0" err="1" smtClean="0">
              <a:solidFill>
                <a:schemeClr val="tx1"/>
              </a:solidFill>
            </a:rPr>
            <a:t>postpartum</a:t>
          </a:r>
          <a:r>
            <a:rPr lang="tr-TR" sz="2400" dirty="0" smtClean="0">
              <a:solidFill>
                <a:schemeClr val="tx1"/>
              </a:solidFill>
            </a:rPr>
            <a:t> kanama </a:t>
          </a:r>
          <a:r>
            <a:rPr lang="tr-TR" sz="2400" dirty="0" err="1" smtClean="0">
              <a:solidFill>
                <a:schemeClr val="tx1"/>
              </a:solidFill>
            </a:rPr>
            <a:t>proflaksisinde</a:t>
          </a:r>
          <a:endParaRPr lang="tr-TR" sz="2400" dirty="0">
            <a:solidFill>
              <a:schemeClr val="tx1"/>
            </a:solidFill>
          </a:endParaRPr>
        </a:p>
      </dgm:t>
    </dgm:pt>
    <dgm:pt modelId="{496FC43E-E8E9-47DE-AF11-450012C69625}" type="parTrans" cxnId="{CA8DD9A4-C477-4BEA-94A2-F90EBCBF8F12}">
      <dgm:prSet/>
      <dgm:spPr/>
      <dgm:t>
        <a:bodyPr/>
        <a:lstStyle/>
        <a:p>
          <a:endParaRPr lang="tr-TR"/>
        </a:p>
      </dgm:t>
    </dgm:pt>
    <dgm:pt modelId="{FCD0A315-A274-42EC-83C1-A73E9C3B52F6}" type="sibTrans" cxnId="{CA8DD9A4-C477-4BEA-94A2-F90EBCBF8F12}">
      <dgm:prSet/>
      <dgm:spPr/>
      <dgm:t>
        <a:bodyPr/>
        <a:lstStyle/>
        <a:p>
          <a:endParaRPr lang="tr-TR"/>
        </a:p>
      </dgm:t>
    </dgm:pt>
    <dgm:pt modelId="{2787D172-372F-411E-BFED-B8F60E722539}">
      <dgm:prSet/>
      <dgm:spPr/>
      <dgm:t>
        <a:bodyPr/>
        <a:lstStyle/>
        <a:p>
          <a:pPr rtl="0"/>
          <a:r>
            <a:rPr lang="tr-TR" dirty="0" err="1" smtClean="0">
              <a:solidFill>
                <a:schemeClr val="tx1"/>
              </a:solidFill>
            </a:rPr>
            <a:t>Karbetosin</a:t>
          </a:r>
          <a:r>
            <a:rPr lang="tr-TR" dirty="0" smtClean="0">
              <a:solidFill>
                <a:schemeClr val="tx1"/>
              </a:solidFill>
            </a:rPr>
            <a:t> kullanımı ile ek </a:t>
          </a:r>
          <a:r>
            <a:rPr lang="tr-TR" dirty="0" err="1" smtClean="0">
              <a:solidFill>
                <a:schemeClr val="tx1"/>
              </a:solidFill>
            </a:rPr>
            <a:t>uterotonik</a:t>
          </a:r>
          <a:r>
            <a:rPr lang="tr-TR" dirty="0" smtClean="0">
              <a:solidFill>
                <a:schemeClr val="tx1"/>
              </a:solidFill>
            </a:rPr>
            <a:t> gereksiniminin da azaltır</a:t>
          </a:r>
          <a:endParaRPr lang="tr-TR" dirty="0">
            <a:solidFill>
              <a:schemeClr val="tx1"/>
            </a:solidFill>
          </a:endParaRPr>
        </a:p>
      </dgm:t>
    </dgm:pt>
    <dgm:pt modelId="{3BA1821D-F60F-492A-BF5A-7350B0033944}" type="parTrans" cxnId="{027F1B78-EBE3-4BF9-8DE4-0A92225CDBA3}">
      <dgm:prSet/>
      <dgm:spPr/>
      <dgm:t>
        <a:bodyPr/>
        <a:lstStyle/>
        <a:p>
          <a:endParaRPr lang="tr-TR"/>
        </a:p>
      </dgm:t>
    </dgm:pt>
    <dgm:pt modelId="{C8288E1B-7A3B-4AE3-A90A-9FE50DA3AB9D}" type="sibTrans" cxnId="{027F1B78-EBE3-4BF9-8DE4-0A92225CDBA3}">
      <dgm:prSet/>
      <dgm:spPr/>
      <dgm:t>
        <a:bodyPr/>
        <a:lstStyle/>
        <a:p>
          <a:endParaRPr lang="tr-TR"/>
        </a:p>
      </dgm:t>
    </dgm:pt>
    <dgm:pt modelId="{0F7A611C-4E66-45B5-9EDC-60CDEF983ADB}" type="pres">
      <dgm:prSet presAssocID="{1A9C7688-01CB-4EE4-839F-185F345C31FD}" presName="Name0" presStyleCnt="0">
        <dgm:presLayoutVars>
          <dgm:dir/>
          <dgm:animLvl val="lvl"/>
          <dgm:resizeHandles val="exact"/>
        </dgm:presLayoutVars>
      </dgm:prSet>
      <dgm:spPr/>
      <dgm:t>
        <a:bodyPr/>
        <a:lstStyle/>
        <a:p>
          <a:endParaRPr lang="tr-TR"/>
        </a:p>
      </dgm:t>
    </dgm:pt>
    <dgm:pt modelId="{EEBC6B39-7D07-4084-B440-5DDC61881BCE}" type="pres">
      <dgm:prSet presAssocID="{2787D172-372F-411E-BFED-B8F60E722539}" presName="boxAndChildren" presStyleCnt="0"/>
      <dgm:spPr/>
    </dgm:pt>
    <dgm:pt modelId="{05A73FFE-A7D7-4DD8-8086-ECE42E983121}" type="pres">
      <dgm:prSet presAssocID="{2787D172-372F-411E-BFED-B8F60E722539}" presName="parentTextBox" presStyleLbl="node1" presStyleIdx="0" presStyleCnt="3"/>
      <dgm:spPr/>
      <dgm:t>
        <a:bodyPr/>
        <a:lstStyle/>
        <a:p>
          <a:endParaRPr lang="tr-TR"/>
        </a:p>
      </dgm:t>
    </dgm:pt>
    <dgm:pt modelId="{0F8375CD-ACF8-4DF0-A041-9C8C32EEDC29}" type="pres">
      <dgm:prSet presAssocID="{FCD0A315-A274-42EC-83C1-A73E9C3B52F6}" presName="sp" presStyleCnt="0"/>
      <dgm:spPr/>
    </dgm:pt>
    <dgm:pt modelId="{DDA209FE-6CD7-4299-A642-9E2E97A180F9}" type="pres">
      <dgm:prSet presAssocID="{3F93236D-0788-448E-BEC9-BD7AD1C46E92}" presName="arrowAndChildren" presStyleCnt="0"/>
      <dgm:spPr/>
    </dgm:pt>
    <dgm:pt modelId="{70523398-6D3F-4279-88D5-9F11B10674AB}" type="pres">
      <dgm:prSet presAssocID="{3F93236D-0788-448E-BEC9-BD7AD1C46E92}" presName="parentTextArrow" presStyleLbl="node1" presStyleIdx="1" presStyleCnt="3"/>
      <dgm:spPr/>
      <dgm:t>
        <a:bodyPr/>
        <a:lstStyle/>
        <a:p>
          <a:endParaRPr lang="tr-TR"/>
        </a:p>
      </dgm:t>
    </dgm:pt>
    <dgm:pt modelId="{DF1D9C5C-CC20-40D7-807B-3F14B437231C}" type="pres">
      <dgm:prSet presAssocID="{9F41E1C8-F273-4FCE-B14B-7226B8A465A5}" presName="sp" presStyleCnt="0"/>
      <dgm:spPr/>
    </dgm:pt>
    <dgm:pt modelId="{155518AD-07B0-4614-BC60-E045BD4EADB4}" type="pres">
      <dgm:prSet presAssocID="{5878EFE3-FE9D-4788-BE12-6C7B8D22AFCB}" presName="arrowAndChildren" presStyleCnt="0"/>
      <dgm:spPr/>
    </dgm:pt>
    <dgm:pt modelId="{3A487E8F-0656-4595-AB09-A784221FC5A1}" type="pres">
      <dgm:prSet presAssocID="{5878EFE3-FE9D-4788-BE12-6C7B8D22AFCB}" presName="parentTextArrow" presStyleLbl="node1" presStyleIdx="2" presStyleCnt="3"/>
      <dgm:spPr/>
      <dgm:t>
        <a:bodyPr/>
        <a:lstStyle/>
        <a:p>
          <a:endParaRPr lang="tr-TR"/>
        </a:p>
      </dgm:t>
    </dgm:pt>
  </dgm:ptLst>
  <dgm:cxnLst>
    <dgm:cxn modelId="{628E6C4C-121C-4011-8465-B57DBD7375D3}" srcId="{1A9C7688-01CB-4EE4-839F-185F345C31FD}" destId="{5878EFE3-FE9D-4788-BE12-6C7B8D22AFCB}" srcOrd="0" destOrd="0" parTransId="{AACC1F57-8A9B-4C1A-9016-FADDD87AFF9A}" sibTransId="{9F41E1C8-F273-4FCE-B14B-7226B8A465A5}"/>
    <dgm:cxn modelId="{5C5AA1CF-EE8E-421B-88BF-A2485A3B0931}" type="presOf" srcId="{1A9C7688-01CB-4EE4-839F-185F345C31FD}" destId="{0F7A611C-4E66-45B5-9EDC-60CDEF983ADB}" srcOrd="0" destOrd="0" presId="urn:microsoft.com/office/officeart/2005/8/layout/process4"/>
    <dgm:cxn modelId="{5C319907-7BFC-4DB2-BDC0-0CB9D768326D}" type="presOf" srcId="{5878EFE3-FE9D-4788-BE12-6C7B8D22AFCB}" destId="{3A487E8F-0656-4595-AB09-A784221FC5A1}" srcOrd="0" destOrd="0" presId="urn:microsoft.com/office/officeart/2005/8/layout/process4"/>
    <dgm:cxn modelId="{EBB56651-A9AF-42D4-AE60-7BC1FFA458D9}" type="presOf" srcId="{2787D172-372F-411E-BFED-B8F60E722539}" destId="{05A73FFE-A7D7-4DD8-8086-ECE42E983121}" srcOrd="0" destOrd="0" presId="urn:microsoft.com/office/officeart/2005/8/layout/process4"/>
    <dgm:cxn modelId="{7F603939-4006-4EE1-8CBB-46AEBACDA281}" type="presOf" srcId="{3F93236D-0788-448E-BEC9-BD7AD1C46E92}" destId="{70523398-6D3F-4279-88D5-9F11B10674AB}" srcOrd="0" destOrd="0" presId="urn:microsoft.com/office/officeart/2005/8/layout/process4"/>
    <dgm:cxn modelId="{CA8DD9A4-C477-4BEA-94A2-F90EBCBF8F12}" srcId="{1A9C7688-01CB-4EE4-839F-185F345C31FD}" destId="{3F93236D-0788-448E-BEC9-BD7AD1C46E92}" srcOrd="1" destOrd="0" parTransId="{496FC43E-E8E9-47DE-AF11-450012C69625}" sibTransId="{FCD0A315-A274-42EC-83C1-A73E9C3B52F6}"/>
    <dgm:cxn modelId="{027F1B78-EBE3-4BF9-8DE4-0A92225CDBA3}" srcId="{1A9C7688-01CB-4EE4-839F-185F345C31FD}" destId="{2787D172-372F-411E-BFED-B8F60E722539}" srcOrd="2" destOrd="0" parTransId="{3BA1821D-F60F-492A-BF5A-7350B0033944}" sibTransId="{C8288E1B-7A3B-4AE3-A90A-9FE50DA3AB9D}"/>
    <dgm:cxn modelId="{4FAF1E4F-6645-48DB-B81B-4D3D1693E587}" type="presParOf" srcId="{0F7A611C-4E66-45B5-9EDC-60CDEF983ADB}" destId="{EEBC6B39-7D07-4084-B440-5DDC61881BCE}" srcOrd="0" destOrd="0" presId="urn:microsoft.com/office/officeart/2005/8/layout/process4"/>
    <dgm:cxn modelId="{37A094CC-C94A-417B-BB1B-5329747CC152}" type="presParOf" srcId="{EEBC6B39-7D07-4084-B440-5DDC61881BCE}" destId="{05A73FFE-A7D7-4DD8-8086-ECE42E983121}" srcOrd="0" destOrd="0" presId="urn:microsoft.com/office/officeart/2005/8/layout/process4"/>
    <dgm:cxn modelId="{137CF6B3-6BB1-47D6-B50F-3A0E370DB00B}" type="presParOf" srcId="{0F7A611C-4E66-45B5-9EDC-60CDEF983ADB}" destId="{0F8375CD-ACF8-4DF0-A041-9C8C32EEDC29}" srcOrd="1" destOrd="0" presId="urn:microsoft.com/office/officeart/2005/8/layout/process4"/>
    <dgm:cxn modelId="{92D74E64-183D-4DA9-9AEE-B057B5F38B9B}" type="presParOf" srcId="{0F7A611C-4E66-45B5-9EDC-60CDEF983ADB}" destId="{DDA209FE-6CD7-4299-A642-9E2E97A180F9}" srcOrd="2" destOrd="0" presId="urn:microsoft.com/office/officeart/2005/8/layout/process4"/>
    <dgm:cxn modelId="{DB081AB6-8AF7-4825-AA98-BAACA54CE207}" type="presParOf" srcId="{DDA209FE-6CD7-4299-A642-9E2E97A180F9}" destId="{70523398-6D3F-4279-88D5-9F11B10674AB}" srcOrd="0" destOrd="0" presId="urn:microsoft.com/office/officeart/2005/8/layout/process4"/>
    <dgm:cxn modelId="{3B6B4DCC-664F-43AC-B9EC-9691D54263E0}" type="presParOf" srcId="{0F7A611C-4E66-45B5-9EDC-60CDEF983ADB}" destId="{DF1D9C5C-CC20-40D7-807B-3F14B437231C}" srcOrd="3" destOrd="0" presId="urn:microsoft.com/office/officeart/2005/8/layout/process4"/>
    <dgm:cxn modelId="{CF99C33D-C2DF-458E-BF33-B2BB4F1F9244}" type="presParOf" srcId="{0F7A611C-4E66-45B5-9EDC-60CDEF983ADB}" destId="{155518AD-07B0-4614-BC60-E045BD4EADB4}" srcOrd="4" destOrd="0" presId="urn:microsoft.com/office/officeart/2005/8/layout/process4"/>
    <dgm:cxn modelId="{E1033A7E-1D1C-462A-9778-D249845C4D3A}" type="presParOf" srcId="{155518AD-07B0-4614-BC60-E045BD4EADB4}" destId="{3A487E8F-0656-4595-AB09-A784221FC5A1}" srcOrd="0" destOrd="0" presId="urn:microsoft.com/office/officeart/2005/8/layout/process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E291911-0580-4FC9-BBAE-7FFA866C5BA8}" type="doc">
      <dgm:prSet loTypeId="urn:microsoft.com/office/officeart/2005/8/layout/cycle2" loCatId="cycle" qsTypeId="urn:microsoft.com/office/officeart/2005/8/quickstyle/simple1" qsCatId="simple" csTypeId="urn:microsoft.com/office/officeart/2005/8/colors/colorful2" csCatId="colorful" phldr="1"/>
      <dgm:spPr/>
      <dgm:t>
        <a:bodyPr/>
        <a:lstStyle/>
        <a:p>
          <a:endParaRPr lang="tr-TR"/>
        </a:p>
      </dgm:t>
    </dgm:pt>
    <dgm:pt modelId="{9FD11F1D-3466-461C-8A39-1D5BF4B63048}">
      <dgm:prSet/>
      <dgm:spPr/>
      <dgm:t>
        <a:bodyPr/>
        <a:lstStyle/>
        <a:p>
          <a:pPr rtl="0"/>
          <a:r>
            <a:rPr lang="tr-TR" dirty="0" err="1" smtClean="0"/>
            <a:t>Traneksamik</a:t>
          </a:r>
          <a:r>
            <a:rPr lang="tr-TR" dirty="0" smtClean="0"/>
            <a:t> </a:t>
          </a:r>
          <a:r>
            <a:rPr lang="tr-TR" dirty="0" err="1" smtClean="0"/>
            <a:t>asitin</a:t>
          </a:r>
          <a:r>
            <a:rPr lang="tr-TR" dirty="0" smtClean="0"/>
            <a:t> </a:t>
          </a:r>
          <a:r>
            <a:rPr lang="tr-TR" dirty="0" err="1" smtClean="0"/>
            <a:t>postpartum</a:t>
          </a:r>
          <a:r>
            <a:rPr lang="tr-TR" dirty="0" smtClean="0"/>
            <a:t> kanama için yüksek riskli grupta </a:t>
          </a:r>
          <a:endParaRPr lang="tr-TR" dirty="0"/>
        </a:p>
      </dgm:t>
    </dgm:pt>
    <dgm:pt modelId="{48E20CEF-A219-410D-A1BB-730049588109}" type="parTrans" cxnId="{AEF34BEE-8F9F-4347-8278-01AEC1A38AFD}">
      <dgm:prSet/>
      <dgm:spPr/>
      <dgm:t>
        <a:bodyPr/>
        <a:lstStyle/>
        <a:p>
          <a:endParaRPr lang="tr-TR"/>
        </a:p>
      </dgm:t>
    </dgm:pt>
    <dgm:pt modelId="{9DA7A7A5-E5E8-4B2C-9470-DCC3D1AB71EC}" type="sibTrans" cxnId="{AEF34BEE-8F9F-4347-8278-01AEC1A38AFD}">
      <dgm:prSet/>
      <dgm:spPr/>
      <dgm:t>
        <a:bodyPr/>
        <a:lstStyle/>
        <a:p>
          <a:endParaRPr lang="tr-TR"/>
        </a:p>
      </dgm:t>
    </dgm:pt>
    <dgm:pt modelId="{1306C198-AD75-4B6B-83AA-4C3C0C746DB8}">
      <dgm:prSet/>
      <dgm:spPr/>
      <dgm:t>
        <a:bodyPr/>
        <a:lstStyle/>
        <a:p>
          <a:pPr rtl="0"/>
          <a:r>
            <a:rPr lang="tr-TR" dirty="0" err="1" smtClean="0"/>
            <a:t>Uterotoniklere</a:t>
          </a:r>
          <a:r>
            <a:rPr lang="tr-TR" dirty="0" smtClean="0"/>
            <a:t> yanıtsız kanamalarda ve travma ile ilişkili kanamalarda</a:t>
          </a:r>
          <a:endParaRPr lang="tr-TR" dirty="0"/>
        </a:p>
      </dgm:t>
    </dgm:pt>
    <dgm:pt modelId="{4999F1E1-4505-42B6-845D-2DA8D9A9CF82}" type="parTrans" cxnId="{FE6C17EF-A90C-4E78-82CA-475EADBEABD3}">
      <dgm:prSet/>
      <dgm:spPr/>
      <dgm:t>
        <a:bodyPr/>
        <a:lstStyle/>
        <a:p>
          <a:endParaRPr lang="tr-TR"/>
        </a:p>
      </dgm:t>
    </dgm:pt>
    <dgm:pt modelId="{2098C974-A754-4C4F-BFAD-C9AB80F2AA55}" type="sibTrans" cxnId="{FE6C17EF-A90C-4E78-82CA-475EADBEABD3}">
      <dgm:prSet/>
      <dgm:spPr/>
      <dgm:t>
        <a:bodyPr/>
        <a:lstStyle/>
        <a:p>
          <a:endParaRPr lang="tr-TR"/>
        </a:p>
      </dgm:t>
    </dgm:pt>
    <dgm:pt modelId="{79DCFC33-CAF5-4B4F-B27E-C3DF363BD2AC}" type="pres">
      <dgm:prSet presAssocID="{DE291911-0580-4FC9-BBAE-7FFA866C5BA8}" presName="cycle" presStyleCnt="0">
        <dgm:presLayoutVars>
          <dgm:dir/>
          <dgm:resizeHandles val="exact"/>
        </dgm:presLayoutVars>
      </dgm:prSet>
      <dgm:spPr/>
      <dgm:t>
        <a:bodyPr/>
        <a:lstStyle/>
        <a:p>
          <a:endParaRPr lang="tr-TR"/>
        </a:p>
      </dgm:t>
    </dgm:pt>
    <dgm:pt modelId="{938EB065-2906-460B-BA02-4F29A03A411B}" type="pres">
      <dgm:prSet presAssocID="{9FD11F1D-3466-461C-8A39-1D5BF4B63048}" presName="node" presStyleLbl="node1" presStyleIdx="0" presStyleCnt="2">
        <dgm:presLayoutVars>
          <dgm:bulletEnabled val="1"/>
        </dgm:presLayoutVars>
      </dgm:prSet>
      <dgm:spPr/>
      <dgm:t>
        <a:bodyPr/>
        <a:lstStyle/>
        <a:p>
          <a:endParaRPr lang="tr-TR"/>
        </a:p>
      </dgm:t>
    </dgm:pt>
    <dgm:pt modelId="{BF1FEE9B-E31A-499E-99D9-9CE0C6EDBCF7}" type="pres">
      <dgm:prSet presAssocID="{9DA7A7A5-E5E8-4B2C-9470-DCC3D1AB71EC}" presName="sibTrans" presStyleLbl="sibTrans2D1" presStyleIdx="0" presStyleCnt="2" custLinFactNeighborX="5643" custLinFactNeighborY="46630"/>
      <dgm:spPr/>
      <dgm:t>
        <a:bodyPr/>
        <a:lstStyle/>
        <a:p>
          <a:endParaRPr lang="tr-TR"/>
        </a:p>
      </dgm:t>
    </dgm:pt>
    <dgm:pt modelId="{6BD184E9-3967-4099-ABCC-7CB75FB168CF}" type="pres">
      <dgm:prSet presAssocID="{9DA7A7A5-E5E8-4B2C-9470-DCC3D1AB71EC}" presName="connectorText" presStyleLbl="sibTrans2D1" presStyleIdx="0" presStyleCnt="2"/>
      <dgm:spPr/>
      <dgm:t>
        <a:bodyPr/>
        <a:lstStyle/>
        <a:p>
          <a:endParaRPr lang="tr-TR"/>
        </a:p>
      </dgm:t>
    </dgm:pt>
    <dgm:pt modelId="{10C373B0-3AD9-43E0-9672-19BD3B4772EA}" type="pres">
      <dgm:prSet presAssocID="{1306C198-AD75-4B6B-83AA-4C3C0C746DB8}" presName="node" presStyleLbl="node1" presStyleIdx="1" presStyleCnt="2">
        <dgm:presLayoutVars>
          <dgm:bulletEnabled val="1"/>
        </dgm:presLayoutVars>
      </dgm:prSet>
      <dgm:spPr/>
      <dgm:t>
        <a:bodyPr/>
        <a:lstStyle/>
        <a:p>
          <a:endParaRPr lang="tr-TR"/>
        </a:p>
      </dgm:t>
    </dgm:pt>
    <dgm:pt modelId="{3A3917BF-386A-41BE-B62D-8001872214A7}" type="pres">
      <dgm:prSet presAssocID="{2098C974-A754-4C4F-BFAD-C9AB80F2AA55}" presName="sibTrans" presStyleLbl="sibTrans2D1" presStyleIdx="1" presStyleCnt="2" custLinFactNeighborX="-1199" custLinFactNeighborY="-39486"/>
      <dgm:spPr/>
      <dgm:t>
        <a:bodyPr/>
        <a:lstStyle/>
        <a:p>
          <a:endParaRPr lang="tr-TR"/>
        </a:p>
      </dgm:t>
    </dgm:pt>
    <dgm:pt modelId="{BE3FB4C6-8DD4-4707-820A-139865235698}" type="pres">
      <dgm:prSet presAssocID="{2098C974-A754-4C4F-BFAD-C9AB80F2AA55}" presName="connectorText" presStyleLbl="sibTrans2D1" presStyleIdx="1" presStyleCnt="2"/>
      <dgm:spPr/>
      <dgm:t>
        <a:bodyPr/>
        <a:lstStyle/>
        <a:p>
          <a:endParaRPr lang="tr-TR"/>
        </a:p>
      </dgm:t>
    </dgm:pt>
  </dgm:ptLst>
  <dgm:cxnLst>
    <dgm:cxn modelId="{F14D0537-BFF3-47D3-B96A-EF67AF88B047}" type="presOf" srcId="{2098C974-A754-4C4F-BFAD-C9AB80F2AA55}" destId="{3A3917BF-386A-41BE-B62D-8001872214A7}" srcOrd="0" destOrd="0" presId="urn:microsoft.com/office/officeart/2005/8/layout/cycle2"/>
    <dgm:cxn modelId="{F1B00E51-425E-413D-B1C7-9D82C5ADDB40}" type="presOf" srcId="{1306C198-AD75-4B6B-83AA-4C3C0C746DB8}" destId="{10C373B0-3AD9-43E0-9672-19BD3B4772EA}" srcOrd="0" destOrd="0" presId="urn:microsoft.com/office/officeart/2005/8/layout/cycle2"/>
    <dgm:cxn modelId="{46533B9E-4D75-4751-A257-38A9427B4BCE}" type="presOf" srcId="{9DA7A7A5-E5E8-4B2C-9470-DCC3D1AB71EC}" destId="{BF1FEE9B-E31A-499E-99D9-9CE0C6EDBCF7}" srcOrd="0" destOrd="0" presId="urn:microsoft.com/office/officeart/2005/8/layout/cycle2"/>
    <dgm:cxn modelId="{2C8F7017-DED1-429D-9DB5-1A7444EB8470}" type="presOf" srcId="{9DA7A7A5-E5E8-4B2C-9470-DCC3D1AB71EC}" destId="{6BD184E9-3967-4099-ABCC-7CB75FB168CF}" srcOrd="1" destOrd="0" presId="urn:microsoft.com/office/officeart/2005/8/layout/cycle2"/>
    <dgm:cxn modelId="{37726D88-9E5E-40AD-A2FB-20B180550576}" type="presOf" srcId="{DE291911-0580-4FC9-BBAE-7FFA866C5BA8}" destId="{79DCFC33-CAF5-4B4F-B27E-C3DF363BD2AC}" srcOrd="0" destOrd="0" presId="urn:microsoft.com/office/officeart/2005/8/layout/cycle2"/>
    <dgm:cxn modelId="{AEF34BEE-8F9F-4347-8278-01AEC1A38AFD}" srcId="{DE291911-0580-4FC9-BBAE-7FFA866C5BA8}" destId="{9FD11F1D-3466-461C-8A39-1D5BF4B63048}" srcOrd="0" destOrd="0" parTransId="{48E20CEF-A219-410D-A1BB-730049588109}" sibTransId="{9DA7A7A5-E5E8-4B2C-9470-DCC3D1AB71EC}"/>
    <dgm:cxn modelId="{0CE07CDF-2177-4849-B7BC-D6FAAA55A353}" type="presOf" srcId="{2098C974-A754-4C4F-BFAD-C9AB80F2AA55}" destId="{BE3FB4C6-8DD4-4707-820A-139865235698}" srcOrd="1" destOrd="0" presId="urn:microsoft.com/office/officeart/2005/8/layout/cycle2"/>
    <dgm:cxn modelId="{FE6C17EF-A90C-4E78-82CA-475EADBEABD3}" srcId="{DE291911-0580-4FC9-BBAE-7FFA866C5BA8}" destId="{1306C198-AD75-4B6B-83AA-4C3C0C746DB8}" srcOrd="1" destOrd="0" parTransId="{4999F1E1-4505-42B6-845D-2DA8D9A9CF82}" sibTransId="{2098C974-A754-4C4F-BFAD-C9AB80F2AA55}"/>
    <dgm:cxn modelId="{7E1D194E-083C-4BB5-B3D8-DFD5D0E07E9E}" type="presOf" srcId="{9FD11F1D-3466-461C-8A39-1D5BF4B63048}" destId="{938EB065-2906-460B-BA02-4F29A03A411B}" srcOrd="0" destOrd="0" presId="urn:microsoft.com/office/officeart/2005/8/layout/cycle2"/>
    <dgm:cxn modelId="{4EBF223B-766A-4312-A970-40C15F9D15D9}" type="presParOf" srcId="{79DCFC33-CAF5-4B4F-B27E-C3DF363BD2AC}" destId="{938EB065-2906-460B-BA02-4F29A03A411B}" srcOrd="0" destOrd="0" presId="urn:microsoft.com/office/officeart/2005/8/layout/cycle2"/>
    <dgm:cxn modelId="{53022A6D-4167-4A07-A471-565238CF4705}" type="presParOf" srcId="{79DCFC33-CAF5-4B4F-B27E-C3DF363BD2AC}" destId="{BF1FEE9B-E31A-499E-99D9-9CE0C6EDBCF7}" srcOrd="1" destOrd="0" presId="urn:microsoft.com/office/officeart/2005/8/layout/cycle2"/>
    <dgm:cxn modelId="{BF045207-901D-4C66-85A2-3481B0DBB467}" type="presParOf" srcId="{BF1FEE9B-E31A-499E-99D9-9CE0C6EDBCF7}" destId="{6BD184E9-3967-4099-ABCC-7CB75FB168CF}" srcOrd="0" destOrd="0" presId="urn:microsoft.com/office/officeart/2005/8/layout/cycle2"/>
    <dgm:cxn modelId="{0569AC99-7AC4-4DA2-ADCF-BD63C2CA545F}" type="presParOf" srcId="{79DCFC33-CAF5-4B4F-B27E-C3DF363BD2AC}" destId="{10C373B0-3AD9-43E0-9672-19BD3B4772EA}" srcOrd="2" destOrd="0" presId="urn:microsoft.com/office/officeart/2005/8/layout/cycle2"/>
    <dgm:cxn modelId="{63B9A7D6-901E-4F3E-BFF6-56528B99E2EF}" type="presParOf" srcId="{79DCFC33-CAF5-4B4F-B27E-C3DF363BD2AC}" destId="{3A3917BF-386A-41BE-B62D-8001872214A7}" srcOrd="3" destOrd="0" presId="urn:microsoft.com/office/officeart/2005/8/layout/cycle2"/>
    <dgm:cxn modelId="{8E94CE60-0316-42EB-AD72-CBD57F48E86C}" type="presParOf" srcId="{3A3917BF-386A-41BE-B62D-8001872214A7}" destId="{BE3FB4C6-8DD4-4707-820A-139865235698}" srcOrd="0" destOrd="0" presId="urn:microsoft.com/office/officeart/2005/8/layout/cycle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85FB37B-1EDC-4BD6-891E-5C777017DF0E}"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tr-TR"/>
        </a:p>
      </dgm:t>
    </dgm:pt>
    <dgm:pt modelId="{5CA29F29-74CF-4091-A4A0-2603D8D28538}">
      <dgm:prSet/>
      <dgm:spPr/>
      <dgm:t>
        <a:bodyPr/>
        <a:lstStyle/>
        <a:p>
          <a:pPr rtl="0"/>
          <a:r>
            <a:rPr lang="tr-TR" smtClean="0"/>
            <a:t>Günlük max doz: 3-4 gr</a:t>
          </a:r>
          <a:endParaRPr lang="tr-TR"/>
        </a:p>
      </dgm:t>
    </dgm:pt>
    <dgm:pt modelId="{9BA23263-4F48-484F-A886-349F68E8EA1E}" type="parTrans" cxnId="{385D508B-B4F8-4A39-9E5A-D58BE8EF5127}">
      <dgm:prSet/>
      <dgm:spPr/>
      <dgm:t>
        <a:bodyPr/>
        <a:lstStyle/>
        <a:p>
          <a:endParaRPr lang="tr-TR"/>
        </a:p>
      </dgm:t>
    </dgm:pt>
    <dgm:pt modelId="{88BABD28-9C92-4C82-9934-10D41CB0D90C}" type="sibTrans" cxnId="{385D508B-B4F8-4A39-9E5A-D58BE8EF5127}">
      <dgm:prSet/>
      <dgm:spPr/>
      <dgm:t>
        <a:bodyPr/>
        <a:lstStyle/>
        <a:p>
          <a:endParaRPr lang="tr-TR"/>
        </a:p>
      </dgm:t>
    </dgm:pt>
    <dgm:pt modelId="{180988D5-2601-4467-B057-E3B8FD12C8B4}">
      <dgm:prSet/>
      <dgm:spPr/>
      <dgm:t>
        <a:bodyPr/>
        <a:lstStyle/>
        <a:p>
          <a:pPr rtl="0"/>
          <a:r>
            <a:rPr lang="tr-TR" smtClean="0"/>
            <a:t>Tablet formu: 15-25mg/kg/doz  3x1 Oral yolla 5-10 gün</a:t>
          </a:r>
          <a:endParaRPr lang="tr-TR"/>
        </a:p>
      </dgm:t>
    </dgm:pt>
    <dgm:pt modelId="{F53B8307-8FD4-4047-83FB-1D9F988DD2AA}" type="parTrans" cxnId="{937EC3FA-763C-4C15-BA7F-B80D1D9BB8DB}">
      <dgm:prSet/>
      <dgm:spPr/>
      <dgm:t>
        <a:bodyPr/>
        <a:lstStyle/>
        <a:p>
          <a:endParaRPr lang="tr-TR"/>
        </a:p>
      </dgm:t>
    </dgm:pt>
    <dgm:pt modelId="{C3574751-63E6-4C5B-B900-5257925E4BDF}" type="sibTrans" cxnId="{937EC3FA-763C-4C15-BA7F-B80D1D9BB8DB}">
      <dgm:prSet/>
      <dgm:spPr/>
      <dgm:t>
        <a:bodyPr/>
        <a:lstStyle/>
        <a:p>
          <a:endParaRPr lang="tr-TR"/>
        </a:p>
      </dgm:t>
    </dgm:pt>
    <dgm:pt modelId="{169A66BF-6527-469F-9655-2CDBCB23DB99}">
      <dgm:prSet/>
      <dgm:spPr/>
      <dgm:t>
        <a:bodyPr/>
        <a:lstStyle/>
        <a:p>
          <a:pPr rtl="0"/>
          <a:r>
            <a:rPr lang="tr-TR" dirty="0" smtClean="0"/>
            <a:t>IV formu: 10mg/kg/doz </a:t>
          </a:r>
          <a:r>
            <a:rPr lang="tr-TR" dirty="0" smtClean="0"/>
            <a:t> 3x1 </a:t>
          </a:r>
          <a:r>
            <a:rPr lang="tr-TR" dirty="0" smtClean="0"/>
            <a:t>yavaş </a:t>
          </a:r>
          <a:r>
            <a:rPr lang="tr-TR" dirty="0" err="1" smtClean="0"/>
            <a:t>infüzyon</a:t>
          </a:r>
          <a:endParaRPr lang="tr-TR" dirty="0"/>
        </a:p>
      </dgm:t>
    </dgm:pt>
    <dgm:pt modelId="{30C832B1-83E9-4400-9C91-F202B638E3C1}" type="parTrans" cxnId="{688657F6-B19F-4C03-B3B4-905DE6BDFD63}">
      <dgm:prSet/>
      <dgm:spPr/>
      <dgm:t>
        <a:bodyPr/>
        <a:lstStyle/>
        <a:p>
          <a:endParaRPr lang="tr-TR"/>
        </a:p>
      </dgm:t>
    </dgm:pt>
    <dgm:pt modelId="{70E7BD55-8ADE-4101-A372-B21DB4298C85}" type="sibTrans" cxnId="{688657F6-B19F-4C03-B3B4-905DE6BDFD63}">
      <dgm:prSet/>
      <dgm:spPr/>
      <dgm:t>
        <a:bodyPr/>
        <a:lstStyle/>
        <a:p>
          <a:endParaRPr lang="tr-TR"/>
        </a:p>
      </dgm:t>
    </dgm:pt>
    <dgm:pt modelId="{96C87D78-416D-4575-86CB-31B734272611}">
      <dgm:prSet/>
      <dgm:spPr/>
      <dgm:t>
        <a:bodyPr/>
        <a:lstStyle/>
        <a:p>
          <a:pPr rtl="0"/>
          <a:r>
            <a:rPr lang="tr-TR" smtClean="0"/>
            <a:t>Doğumun 3. evresinin aktif yönetildiği gebelerde,ek ilaç olarak kullanılması kanama miktarını hem de PPK insidansını azaltmaktadır.</a:t>
          </a:r>
          <a:endParaRPr lang="tr-TR"/>
        </a:p>
      </dgm:t>
    </dgm:pt>
    <dgm:pt modelId="{AE2843AA-045C-4755-945D-DBA91752D2B1}" type="parTrans" cxnId="{F97CC44C-B74B-4ACA-995C-5B3740FC7502}">
      <dgm:prSet/>
      <dgm:spPr/>
      <dgm:t>
        <a:bodyPr/>
        <a:lstStyle/>
        <a:p>
          <a:endParaRPr lang="tr-TR"/>
        </a:p>
      </dgm:t>
    </dgm:pt>
    <dgm:pt modelId="{F5D937B4-17B5-4391-8AA3-6247FC81E7B6}" type="sibTrans" cxnId="{F97CC44C-B74B-4ACA-995C-5B3740FC7502}">
      <dgm:prSet/>
      <dgm:spPr/>
      <dgm:t>
        <a:bodyPr/>
        <a:lstStyle/>
        <a:p>
          <a:endParaRPr lang="tr-TR"/>
        </a:p>
      </dgm:t>
    </dgm:pt>
    <dgm:pt modelId="{A46A6D42-694B-404C-A200-2B4FD6BB195F}" type="pres">
      <dgm:prSet presAssocID="{A85FB37B-1EDC-4BD6-891E-5C777017DF0E}" presName="linear" presStyleCnt="0">
        <dgm:presLayoutVars>
          <dgm:animLvl val="lvl"/>
          <dgm:resizeHandles val="exact"/>
        </dgm:presLayoutVars>
      </dgm:prSet>
      <dgm:spPr/>
      <dgm:t>
        <a:bodyPr/>
        <a:lstStyle/>
        <a:p>
          <a:endParaRPr lang="tr-TR"/>
        </a:p>
      </dgm:t>
    </dgm:pt>
    <dgm:pt modelId="{01C1ACDF-6EF3-4340-B368-ADF0E5BBF7EF}" type="pres">
      <dgm:prSet presAssocID="{5CA29F29-74CF-4091-A4A0-2603D8D28538}" presName="parentText" presStyleLbl="node1" presStyleIdx="0" presStyleCnt="4">
        <dgm:presLayoutVars>
          <dgm:chMax val="0"/>
          <dgm:bulletEnabled val="1"/>
        </dgm:presLayoutVars>
      </dgm:prSet>
      <dgm:spPr/>
      <dgm:t>
        <a:bodyPr/>
        <a:lstStyle/>
        <a:p>
          <a:endParaRPr lang="tr-TR"/>
        </a:p>
      </dgm:t>
    </dgm:pt>
    <dgm:pt modelId="{627F52BD-5B06-4699-BCEC-BD61AAF17248}" type="pres">
      <dgm:prSet presAssocID="{88BABD28-9C92-4C82-9934-10D41CB0D90C}" presName="spacer" presStyleCnt="0"/>
      <dgm:spPr/>
    </dgm:pt>
    <dgm:pt modelId="{6751E11C-25C0-4DDD-81DD-E66E106681B5}" type="pres">
      <dgm:prSet presAssocID="{180988D5-2601-4467-B057-E3B8FD12C8B4}" presName="parentText" presStyleLbl="node1" presStyleIdx="1" presStyleCnt="4">
        <dgm:presLayoutVars>
          <dgm:chMax val="0"/>
          <dgm:bulletEnabled val="1"/>
        </dgm:presLayoutVars>
      </dgm:prSet>
      <dgm:spPr/>
      <dgm:t>
        <a:bodyPr/>
        <a:lstStyle/>
        <a:p>
          <a:endParaRPr lang="tr-TR"/>
        </a:p>
      </dgm:t>
    </dgm:pt>
    <dgm:pt modelId="{78C7EE03-7B52-4C58-9A83-9E5BC2A2DA3C}" type="pres">
      <dgm:prSet presAssocID="{C3574751-63E6-4C5B-B900-5257925E4BDF}" presName="spacer" presStyleCnt="0"/>
      <dgm:spPr/>
    </dgm:pt>
    <dgm:pt modelId="{4E53FCB0-C0A4-4512-9748-FFF6FDE19BC6}" type="pres">
      <dgm:prSet presAssocID="{169A66BF-6527-469F-9655-2CDBCB23DB99}" presName="parentText" presStyleLbl="node1" presStyleIdx="2" presStyleCnt="4">
        <dgm:presLayoutVars>
          <dgm:chMax val="0"/>
          <dgm:bulletEnabled val="1"/>
        </dgm:presLayoutVars>
      </dgm:prSet>
      <dgm:spPr/>
      <dgm:t>
        <a:bodyPr/>
        <a:lstStyle/>
        <a:p>
          <a:endParaRPr lang="tr-TR"/>
        </a:p>
      </dgm:t>
    </dgm:pt>
    <dgm:pt modelId="{C3508674-827B-4901-9286-603C50953A6E}" type="pres">
      <dgm:prSet presAssocID="{70E7BD55-8ADE-4101-A372-B21DB4298C85}" presName="spacer" presStyleCnt="0"/>
      <dgm:spPr/>
    </dgm:pt>
    <dgm:pt modelId="{5CD9FC83-EDFB-416A-86AF-F72EDA568A2D}" type="pres">
      <dgm:prSet presAssocID="{96C87D78-416D-4575-86CB-31B734272611}" presName="parentText" presStyleLbl="node1" presStyleIdx="3" presStyleCnt="4">
        <dgm:presLayoutVars>
          <dgm:chMax val="0"/>
          <dgm:bulletEnabled val="1"/>
        </dgm:presLayoutVars>
      </dgm:prSet>
      <dgm:spPr/>
      <dgm:t>
        <a:bodyPr/>
        <a:lstStyle/>
        <a:p>
          <a:endParaRPr lang="tr-TR"/>
        </a:p>
      </dgm:t>
    </dgm:pt>
  </dgm:ptLst>
  <dgm:cxnLst>
    <dgm:cxn modelId="{937EC3FA-763C-4C15-BA7F-B80D1D9BB8DB}" srcId="{A85FB37B-1EDC-4BD6-891E-5C777017DF0E}" destId="{180988D5-2601-4467-B057-E3B8FD12C8B4}" srcOrd="1" destOrd="0" parTransId="{F53B8307-8FD4-4047-83FB-1D9F988DD2AA}" sibTransId="{C3574751-63E6-4C5B-B900-5257925E4BDF}"/>
    <dgm:cxn modelId="{D8C0519F-B285-4E43-A93F-8469844FD873}" type="presOf" srcId="{96C87D78-416D-4575-86CB-31B734272611}" destId="{5CD9FC83-EDFB-416A-86AF-F72EDA568A2D}" srcOrd="0" destOrd="0" presId="urn:microsoft.com/office/officeart/2005/8/layout/vList2"/>
    <dgm:cxn modelId="{1F55FC26-3C8C-44A4-BB30-0E3F3C1919F1}" type="presOf" srcId="{169A66BF-6527-469F-9655-2CDBCB23DB99}" destId="{4E53FCB0-C0A4-4512-9748-FFF6FDE19BC6}" srcOrd="0" destOrd="0" presId="urn:microsoft.com/office/officeart/2005/8/layout/vList2"/>
    <dgm:cxn modelId="{688657F6-B19F-4C03-B3B4-905DE6BDFD63}" srcId="{A85FB37B-1EDC-4BD6-891E-5C777017DF0E}" destId="{169A66BF-6527-469F-9655-2CDBCB23DB99}" srcOrd="2" destOrd="0" parTransId="{30C832B1-83E9-4400-9C91-F202B638E3C1}" sibTransId="{70E7BD55-8ADE-4101-A372-B21DB4298C85}"/>
    <dgm:cxn modelId="{385D508B-B4F8-4A39-9E5A-D58BE8EF5127}" srcId="{A85FB37B-1EDC-4BD6-891E-5C777017DF0E}" destId="{5CA29F29-74CF-4091-A4A0-2603D8D28538}" srcOrd="0" destOrd="0" parTransId="{9BA23263-4F48-484F-A886-349F68E8EA1E}" sibTransId="{88BABD28-9C92-4C82-9934-10D41CB0D90C}"/>
    <dgm:cxn modelId="{F97CC44C-B74B-4ACA-995C-5B3740FC7502}" srcId="{A85FB37B-1EDC-4BD6-891E-5C777017DF0E}" destId="{96C87D78-416D-4575-86CB-31B734272611}" srcOrd="3" destOrd="0" parTransId="{AE2843AA-045C-4755-945D-DBA91752D2B1}" sibTransId="{F5D937B4-17B5-4391-8AA3-6247FC81E7B6}"/>
    <dgm:cxn modelId="{60571C4D-78B1-48CF-9F73-D6470BF528BC}" type="presOf" srcId="{5CA29F29-74CF-4091-A4A0-2603D8D28538}" destId="{01C1ACDF-6EF3-4340-B368-ADF0E5BBF7EF}" srcOrd="0" destOrd="0" presId="urn:microsoft.com/office/officeart/2005/8/layout/vList2"/>
    <dgm:cxn modelId="{7337482B-5997-424B-A6AE-9756CE828B40}" type="presOf" srcId="{A85FB37B-1EDC-4BD6-891E-5C777017DF0E}" destId="{A46A6D42-694B-404C-A200-2B4FD6BB195F}" srcOrd="0" destOrd="0" presId="urn:microsoft.com/office/officeart/2005/8/layout/vList2"/>
    <dgm:cxn modelId="{53BADD2C-B1B1-4E4D-9EBB-FAC3A3EA675C}" type="presOf" srcId="{180988D5-2601-4467-B057-E3B8FD12C8B4}" destId="{6751E11C-25C0-4DDD-81DD-E66E106681B5}" srcOrd="0" destOrd="0" presId="urn:microsoft.com/office/officeart/2005/8/layout/vList2"/>
    <dgm:cxn modelId="{98DA8868-FD19-43EF-8693-574984F0E922}" type="presParOf" srcId="{A46A6D42-694B-404C-A200-2B4FD6BB195F}" destId="{01C1ACDF-6EF3-4340-B368-ADF0E5BBF7EF}" srcOrd="0" destOrd="0" presId="urn:microsoft.com/office/officeart/2005/8/layout/vList2"/>
    <dgm:cxn modelId="{6BAFFE9D-9DB3-4FD0-B774-C0D5751A6DA4}" type="presParOf" srcId="{A46A6D42-694B-404C-A200-2B4FD6BB195F}" destId="{627F52BD-5B06-4699-BCEC-BD61AAF17248}" srcOrd="1" destOrd="0" presId="urn:microsoft.com/office/officeart/2005/8/layout/vList2"/>
    <dgm:cxn modelId="{A19F66B6-6245-409E-B36F-E7CCC691BF16}" type="presParOf" srcId="{A46A6D42-694B-404C-A200-2B4FD6BB195F}" destId="{6751E11C-25C0-4DDD-81DD-E66E106681B5}" srcOrd="2" destOrd="0" presId="urn:microsoft.com/office/officeart/2005/8/layout/vList2"/>
    <dgm:cxn modelId="{79678DB7-D33A-4C7F-BF8A-D14AF62FD583}" type="presParOf" srcId="{A46A6D42-694B-404C-A200-2B4FD6BB195F}" destId="{78C7EE03-7B52-4C58-9A83-9E5BC2A2DA3C}" srcOrd="3" destOrd="0" presId="urn:microsoft.com/office/officeart/2005/8/layout/vList2"/>
    <dgm:cxn modelId="{8EB638AC-1957-4B94-8C3F-E8D0221E7AC6}" type="presParOf" srcId="{A46A6D42-694B-404C-A200-2B4FD6BB195F}" destId="{4E53FCB0-C0A4-4512-9748-FFF6FDE19BC6}" srcOrd="4" destOrd="0" presId="urn:microsoft.com/office/officeart/2005/8/layout/vList2"/>
    <dgm:cxn modelId="{37CD0FD8-4CAD-4884-8E40-BFA0CC5E2465}" type="presParOf" srcId="{A46A6D42-694B-404C-A200-2B4FD6BB195F}" destId="{C3508674-827B-4901-9286-603C50953A6E}" srcOrd="5" destOrd="0" presId="urn:microsoft.com/office/officeart/2005/8/layout/vList2"/>
    <dgm:cxn modelId="{37A93EA8-3FCC-4C9F-A0DD-D31206BB43A5}" type="presParOf" srcId="{A46A6D42-694B-404C-A200-2B4FD6BB195F}" destId="{5CD9FC83-EDFB-416A-86AF-F72EDA568A2D}"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54FE1B5-469D-4C02-81BA-85D6F616466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2EC7A55D-9737-4B15-BC84-2B0529AC806A}">
      <dgm:prSet/>
      <dgm:spPr/>
      <dgm:t>
        <a:bodyPr/>
        <a:lstStyle/>
        <a:p>
          <a:pPr rtl="0"/>
          <a:r>
            <a:rPr lang="tr-TR" dirty="0" smtClean="0"/>
            <a:t>Faktör </a:t>
          </a:r>
          <a:r>
            <a:rPr lang="tr-TR" dirty="0" err="1" smtClean="0"/>
            <a:t>VIIa</a:t>
          </a:r>
          <a:r>
            <a:rPr lang="tr-TR" dirty="0" smtClean="0"/>
            <a:t> K vitamin bağımlı serin </a:t>
          </a:r>
          <a:r>
            <a:rPr lang="tr-TR" dirty="0" err="1" smtClean="0"/>
            <a:t>proteazdır</a:t>
          </a:r>
          <a:r>
            <a:rPr lang="tr-TR" dirty="0" smtClean="0"/>
            <a:t>.</a:t>
          </a:r>
          <a:endParaRPr lang="tr-TR" dirty="0"/>
        </a:p>
      </dgm:t>
    </dgm:pt>
    <dgm:pt modelId="{60717336-E438-46E8-A3D2-3AFC1378A3A9}" type="parTrans" cxnId="{4A97E6AD-8140-4EFD-B4B1-63ACE6F67271}">
      <dgm:prSet/>
      <dgm:spPr/>
      <dgm:t>
        <a:bodyPr/>
        <a:lstStyle/>
        <a:p>
          <a:endParaRPr lang="tr-TR"/>
        </a:p>
      </dgm:t>
    </dgm:pt>
    <dgm:pt modelId="{6EDFFEBA-BA88-4EBF-AFAB-B2C3DACE0CCB}" type="sibTrans" cxnId="{4A97E6AD-8140-4EFD-B4B1-63ACE6F67271}">
      <dgm:prSet/>
      <dgm:spPr/>
      <dgm:t>
        <a:bodyPr/>
        <a:lstStyle/>
        <a:p>
          <a:endParaRPr lang="tr-TR"/>
        </a:p>
      </dgm:t>
    </dgm:pt>
    <dgm:pt modelId="{8B5D5EB7-DD8D-42C0-8943-EB0D24EDE8C1}">
      <dgm:prSet/>
      <dgm:spPr/>
      <dgm:t>
        <a:bodyPr/>
        <a:lstStyle/>
        <a:p>
          <a:pPr rtl="0"/>
          <a:r>
            <a:rPr lang="tr-TR" smtClean="0"/>
            <a:t>Rekombinant Faktör VIIa ,FDA ‘den Hemofili A ve B tedavisinde kullanımı için onaylıdır.</a:t>
          </a:r>
          <a:endParaRPr lang="tr-TR"/>
        </a:p>
      </dgm:t>
    </dgm:pt>
    <dgm:pt modelId="{9B7AC0BC-5D5A-4826-B3A9-EBD2CBD6C06C}" type="parTrans" cxnId="{13DE322B-BDE2-4C83-999A-888A9A4B1B8F}">
      <dgm:prSet/>
      <dgm:spPr/>
      <dgm:t>
        <a:bodyPr/>
        <a:lstStyle/>
        <a:p>
          <a:endParaRPr lang="tr-TR"/>
        </a:p>
      </dgm:t>
    </dgm:pt>
    <dgm:pt modelId="{600CEDD4-7A18-4788-89DE-13FD19D24806}" type="sibTrans" cxnId="{13DE322B-BDE2-4C83-999A-888A9A4B1B8F}">
      <dgm:prSet/>
      <dgm:spPr/>
      <dgm:t>
        <a:bodyPr/>
        <a:lstStyle/>
        <a:p>
          <a:endParaRPr lang="tr-TR"/>
        </a:p>
      </dgm:t>
    </dgm:pt>
    <dgm:pt modelId="{2BF30C7A-6915-4D7F-A9F5-C55243344C37}">
      <dgm:prSet/>
      <dgm:spPr/>
      <dgm:t>
        <a:bodyPr/>
        <a:lstStyle/>
        <a:p>
          <a:pPr rtl="0"/>
          <a:r>
            <a:rPr lang="tr-TR" smtClean="0"/>
            <a:t>Primer PPK ‘da rolü tartışmalıdır.</a:t>
          </a:r>
          <a:endParaRPr lang="tr-TR"/>
        </a:p>
      </dgm:t>
    </dgm:pt>
    <dgm:pt modelId="{B7E9739A-AE1E-4353-BCCD-4C49D6E83ADF}" type="parTrans" cxnId="{E5EAAF2D-7B0B-49DB-A85A-372BD4E8CB0F}">
      <dgm:prSet/>
      <dgm:spPr/>
      <dgm:t>
        <a:bodyPr/>
        <a:lstStyle/>
        <a:p>
          <a:endParaRPr lang="tr-TR"/>
        </a:p>
      </dgm:t>
    </dgm:pt>
    <dgm:pt modelId="{19088839-CF7C-45BA-9ED3-CE457E21E502}" type="sibTrans" cxnId="{E5EAAF2D-7B0B-49DB-A85A-372BD4E8CB0F}">
      <dgm:prSet/>
      <dgm:spPr/>
      <dgm:t>
        <a:bodyPr/>
        <a:lstStyle/>
        <a:p>
          <a:endParaRPr lang="tr-TR"/>
        </a:p>
      </dgm:t>
    </dgm:pt>
    <dgm:pt modelId="{BADA03D7-A0E2-4751-A089-65DADEEE3203}">
      <dgm:prSet/>
      <dgm:spPr/>
      <dgm:t>
        <a:bodyPr/>
        <a:lstStyle/>
        <a:p>
          <a:pPr rtl="0"/>
          <a:r>
            <a:rPr lang="tr-TR" b="1" dirty="0" err="1" smtClean="0"/>
            <a:t>Obstetrik</a:t>
          </a:r>
          <a:r>
            <a:rPr lang="tr-TR" b="1" dirty="0" smtClean="0"/>
            <a:t> hastalarında kanamada,</a:t>
          </a:r>
          <a:r>
            <a:rPr lang="tr-TR" b="1" dirty="0" err="1" smtClean="0"/>
            <a:t>hemostazı</a:t>
          </a:r>
          <a:r>
            <a:rPr lang="tr-TR" b="1" dirty="0" smtClean="0"/>
            <a:t> belirgin şekilde düzelttiği,aynı zamanda hayati tehdit eden </a:t>
          </a:r>
          <a:r>
            <a:rPr lang="tr-TR" b="1" dirty="0" err="1" smtClean="0"/>
            <a:t>trombozlara</a:t>
          </a:r>
          <a:r>
            <a:rPr lang="tr-TR" b="1" dirty="0" smtClean="0"/>
            <a:t> </a:t>
          </a:r>
          <a:r>
            <a:rPr lang="tr-TR" b="1" dirty="0" smtClean="0"/>
            <a:t>neden </a:t>
          </a:r>
          <a:r>
            <a:rPr lang="tr-TR" b="1" dirty="0" smtClean="0"/>
            <a:t>olabileceği bildirilmiş.(2-9%)</a:t>
          </a:r>
          <a:endParaRPr lang="tr-TR" b="1" dirty="0"/>
        </a:p>
      </dgm:t>
    </dgm:pt>
    <dgm:pt modelId="{650CCD4F-C770-4930-A0D6-B0A93DA3871E}" type="parTrans" cxnId="{650F3A95-B5F8-4208-B2E1-7D6D6F84808F}">
      <dgm:prSet/>
      <dgm:spPr/>
      <dgm:t>
        <a:bodyPr/>
        <a:lstStyle/>
        <a:p>
          <a:endParaRPr lang="tr-TR"/>
        </a:p>
      </dgm:t>
    </dgm:pt>
    <dgm:pt modelId="{DA9FC286-A9BE-4663-953F-22E87E2A2FFF}" type="sibTrans" cxnId="{650F3A95-B5F8-4208-B2E1-7D6D6F84808F}">
      <dgm:prSet/>
      <dgm:spPr/>
      <dgm:t>
        <a:bodyPr/>
        <a:lstStyle/>
        <a:p>
          <a:endParaRPr lang="tr-TR"/>
        </a:p>
      </dgm:t>
    </dgm:pt>
    <dgm:pt modelId="{FC8EBF10-03E4-475D-AF90-E23ADD0ACCCE}" type="pres">
      <dgm:prSet presAssocID="{254FE1B5-469D-4C02-81BA-85D6F6164664}" presName="linear" presStyleCnt="0">
        <dgm:presLayoutVars>
          <dgm:animLvl val="lvl"/>
          <dgm:resizeHandles val="exact"/>
        </dgm:presLayoutVars>
      </dgm:prSet>
      <dgm:spPr/>
      <dgm:t>
        <a:bodyPr/>
        <a:lstStyle/>
        <a:p>
          <a:endParaRPr lang="tr-TR"/>
        </a:p>
      </dgm:t>
    </dgm:pt>
    <dgm:pt modelId="{4FDD2CF3-2EB0-475A-9EBB-29351BD50617}" type="pres">
      <dgm:prSet presAssocID="{2EC7A55D-9737-4B15-BC84-2B0529AC806A}" presName="parentText" presStyleLbl="node1" presStyleIdx="0" presStyleCnt="4">
        <dgm:presLayoutVars>
          <dgm:chMax val="0"/>
          <dgm:bulletEnabled val="1"/>
        </dgm:presLayoutVars>
      </dgm:prSet>
      <dgm:spPr/>
      <dgm:t>
        <a:bodyPr/>
        <a:lstStyle/>
        <a:p>
          <a:endParaRPr lang="tr-TR"/>
        </a:p>
      </dgm:t>
    </dgm:pt>
    <dgm:pt modelId="{884536C0-B5CD-4AFA-AE05-2E52D8746CE9}" type="pres">
      <dgm:prSet presAssocID="{6EDFFEBA-BA88-4EBF-AFAB-B2C3DACE0CCB}" presName="spacer" presStyleCnt="0"/>
      <dgm:spPr/>
      <dgm:t>
        <a:bodyPr/>
        <a:lstStyle/>
        <a:p>
          <a:endParaRPr lang="tr-TR"/>
        </a:p>
      </dgm:t>
    </dgm:pt>
    <dgm:pt modelId="{E2382F1F-6264-4358-97F4-5E9DA8D850B9}" type="pres">
      <dgm:prSet presAssocID="{8B5D5EB7-DD8D-42C0-8943-EB0D24EDE8C1}" presName="parentText" presStyleLbl="node1" presStyleIdx="1" presStyleCnt="4">
        <dgm:presLayoutVars>
          <dgm:chMax val="0"/>
          <dgm:bulletEnabled val="1"/>
        </dgm:presLayoutVars>
      </dgm:prSet>
      <dgm:spPr/>
      <dgm:t>
        <a:bodyPr/>
        <a:lstStyle/>
        <a:p>
          <a:endParaRPr lang="tr-TR"/>
        </a:p>
      </dgm:t>
    </dgm:pt>
    <dgm:pt modelId="{FA25373B-CC40-472F-99F0-648F97792557}" type="pres">
      <dgm:prSet presAssocID="{600CEDD4-7A18-4788-89DE-13FD19D24806}" presName="spacer" presStyleCnt="0"/>
      <dgm:spPr/>
      <dgm:t>
        <a:bodyPr/>
        <a:lstStyle/>
        <a:p>
          <a:endParaRPr lang="tr-TR"/>
        </a:p>
      </dgm:t>
    </dgm:pt>
    <dgm:pt modelId="{8D9090B9-0159-4326-90AC-A9E6FCF2BC49}" type="pres">
      <dgm:prSet presAssocID="{2BF30C7A-6915-4D7F-A9F5-C55243344C37}" presName="parentText" presStyleLbl="node1" presStyleIdx="2" presStyleCnt="4">
        <dgm:presLayoutVars>
          <dgm:chMax val="0"/>
          <dgm:bulletEnabled val="1"/>
        </dgm:presLayoutVars>
      </dgm:prSet>
      <dgm:spPr/>
      <dgm:t>
        <a:bodyPr/>
        <a:lstStyle/>
        <a:p>
          <a:endParaRPr lang="tr-TR"/>
        </a:p>
      </dgm:t>
    </dgm:pt>
    <dgm:pt modelId="{00E983B1-BE83-41AD-9321-CF595F0B4D2C}" type="pres">
      <dgm:prSet presAssocID="{19088839-CF7C-45BA-9ED3-CE457E21E502}" presName="spacer" presStyleCnt="0"/>
      <dgm:spPr/>
      <dgm:t>
        <a:bodyPr/>
        <a:lstStyle/>
        <a:p>
          <a:endParaRPr lang="tr-TR"/>
        </a:p>
      </dgm:t>
    </dgm:pt>
    <dgm:pt modelId="{F273F45F-45EF-4546-BD58-924EEEC26FBA}" type="pres">
      <dgm:prSet presAssocID="{BADA03D7-A0E2-4751-A089-65DADEEE3203}" presName="parentText" presStyleLbl="node1" presStyleIdx="3" presStyleCnt="4">
        <dgm:presLayoutVars>
          <dgm:chMax val="0"/>
          <dgm:bulletEnabled val="1"/>
        </dgm:presLayoutVars>
      </dgm:prSet>
      <dgm:spPr/>
      <dgm:t>
        <a:bodyPr/>
        <a:lstStyle/>
        <a:p>
          <a:endParaRPr lang="tr-TR"/>
        </a:p>
      </dgm:t>
    </dgm:pt>
  </dgm:ptLst>
  <dgm:cxnLst>
    <dgm:cxn modelId="{E5EAAF2D-7B0B-49DB-A85A-372BD4E8CB0F}" srcId="{254FE1B5-469D-4C02-81BA-85D6F6164664}" destId="{2BF30C7A-6915-4D7F-A9F5-C55243344C37}" srcOrd="2" destOrd="0" parTransId="{B7E9739A-AE1E-4353-BCCD-4C49D6E83ADF}" sibTransId="{19088839-CF7C-45BA-9ED3-CE457E21E502}"/>
    <dgm:cxn modelId="{93782C00-C7C9-4868-9293-F954A23B051C}" type="presOf" srcId="{BADA03D7-A0E2-4751-A089-65DADEEE3203}" destId="{F273F45F-45EF-4546-BD58-924EEEC26FBA}" srcOrd="0" destOrd="0" presId="urn:microsoft.com/office/officeart/2005/8/layout/vList2"/>
    <dgm:cxn modelId="{93BAA311-B852-4F3D-823D-5F57CDB5CA97}" type="presOf" srcId="{2BF30C7A-6915-4D7F-A9F5-C55243344C37}" destId="{8D9090B9-0159-4326-90AC-A9E6FCF2BC49}" srcOrd="0" destOrd="0" presId="urn:microsoft.com/office/officeart/2005/8/layout/vList2"/>
    <dgm:cxn modelId="{650F3A95-B5F8-4208-B2E1-7D6D6F84808F}" srcId="{254FE1B5-469D-4C02-81BA-85D6F6164664}" destId="{BADA03D7-A0E2-4751-A089-65DADEEE3203}" srcOrd="3" destOrd="0" parTransId="{650CCD4F-C770-4930-A0D6-B0A93DA3871E}" sibTransId="{DA9FC286-A9BE-4663-953F-22E87E2A2FFF}"/>
    <dgm:cxn modelId="{4A97E6AD-8140-4EFD-B4B1-63ACE6F67271}" srcId="{254FE1B5-469D-4C02-81BA-85D6F6164664}" destId="{2EC7A55D-9737-4B15-BC84-2B0529AC806A}" srcOrd="0" destOrd="0" parTransId="{60717336-E438-46E8-A3D2-3AFC1378A3A9}" sibTransId="{6EDFFEBA-BA88-4EBF-AFAB-B2C3DACE0CCB}"/>
    <dgm:cxn modelId="{B6BF1019-8432-41FD-9B88-653AE04484BE}" type="presOf" srcId="{2EC7A55D-9737-4B15-BC84-2B0529AC806A}" destId="{4FDD2CF3-2EB0-475A-9EBB-29351BD50617}" srcOrd="0" destOrd="0" presId="urn:microsoft.com/office/officeart/2005/8/layout/vList2"/>
    <dgm:cxn modelId="{13DE322B-BDE2-4C83-999A-888A9A4B1B8F}" srcId="{254FE1B5-469D-4C02-81BA-85D6F6164664}" destId="{8B5D5EB7-DD8D-42C0-8943-EB0D24EDE8C1}" srcOrd="1" destOrd="0" parTransId="{9B7AC0BC-5D5A-4826-B3A9-EBD2CBD6C06C}" sibTransId="{600CEDD4-7A18-4788-89DE-13FD19D24806}"/>
    <dgm:cxn modelId="{43776CC1-9D44-45B9-9D4A-A32BD7B456AF}" type="presOf" srcId="{8B5D5EB7-DD8D-42C0-8943-EB0D24EDE8C1}" destId="{E2382F1F-6264-4358-97F4-5E9DA8D850B9}" srcOrd="0" destOrd="0" presId="urn:microsoft.com/office/officeart/2005/8/layout/vList2"/>
    <dgm:cxn modelId="{3CDAE339-6DE4-4437-9507-D60D8B2DACE5}" type="presOf" srcId="{254FE1B5-469D-4C02-81BA-85D6F6164664}" destId="{FC8EBF10-03E4-475D-AF90-E23ADD0ACCCE}" srcOrd="0" destOrd="0" presId="urn:microsoft.com/office/officeart/2005/8/layout/vList2"/>
    <dgm:cxn modelId="{518D33D6-CD35-422A-8D4D-0473D5272C1B}" type="presParOf" srcId="{FC8EBF10-03E4-475D-AF90-E23ADD0ACCCE}" destId="{4FDD2CF3-2EB0-475A-9EBB-29351BD50617}" srcOrd="0" destOrd="0" presId="urn:microsoft.com/office/officeart/2005/8/layout/vList2"/>
    <dgm:cxn modelId="{152930DE-C0BC-49CA-9138-569BD8BF9022}" type="presParOf" srcId="{FC8EBF10-03E4-475D-AF90-E23ADD0ACCCE}" destId="{884536C0-B5CD-4AFA-AE05-2E52D8746CE9}" srcOrd="1" destOrd="0" presId="urn:microsoft.com/office/officeart/2005/8/layout/vList2"/>
    <dgm:cxn modelId="{D312CABD-5BEB-4B17-999A-5E9657F4DE12}" type="presParOf" srcId="{FC8EBF10-03E4-475D-AF90-E23ADD0ACCCE}" destId="{E2382F1F-6264-4358-97F4-5E9DA8D850B9}" srcOrd="2" destOrd="0" presId="urn:microsoft.com/office/officeart/2005/8/layout/vList2"/>
    <dgm:cxn modelId="{2BD63CE7-EBD1-4194-91C6-17DBC5CDCB31}" type="presParOf" srcId="{FC8EBF10-03E4-475D-AF90-E23ADD0ACCCE}" destId="{FA25373B-CC40-472F-99F0-648F97792557}" srcOrd="3" destOrd="0" presId="urn:microsoft.com/office/officeart/2005/8/layout/vList2"/>
    <dgm:cxn modelId="{90360891-1D2B-4DB7-9938-A7BB62390B12}" type="presParOf" srcId="{FC8EBF10-03E4-475D-AF90-E23ADD0ACCCE}" destId="{8D9090B9-0159-4326-90AC-A9E6FCF2BC49}" srcOrd="4" destOrd="0" presId="urn:microsoft.com/office/officeart/2005/8/layout/vList2"/>
    <dgm:cxn modelId="{C74FDB66-6479-4C1B-93DC-F2FFE952B777}" type="presParOf" srcId="{FC8EBF10-03E4-475D-AF90-E23ADD0ACCCE}" destId="{00E983B1-BE83-41AD-9321-CF595F0B4D2C}" srcOrd="5" destOrd="0" presId="urn:microsoft.com/office/officeart/2005/8/layout/vList2"/>
    <dgm:cxn modelId="{08C31B98-1444-4CA0-9394-10BEC1A013E1}" type="presParOf" srcId="{FC8EBF10-03E4-475D-AF90-E23ADD0ACCCE}" destId="{F273F45F-45EF-4546-BD58-924EEEC26FBA}"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8FFA0D4-3BE4-4F75-996E-BCAA7F6857B0}"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92C25A96-664D-4B58-A767-C54AE9A33138}">
      <dgm:prSet/>
      <dgm:spPr/>
      <dgm:t>
        <a:bodyPr/>
        <a:lstStyle/>
        <a:p>
          <a:pPr rtl="0"/>
          <a:r>
            <a:rPr lang="tr-TR" dirty="0" smtClean="0"/>
            <a:t>Normal kalsiyum seviyesi</a:t>
          </a:r>
          <a:r>
            <a:rPr lang="en-US" dirty="0" smtClean="0"/>
            <a:t>, </a:t>
          </a:r>
          <a:endParaRPr lang="tr-TR" dirty="0"/>
        </a:p>
      </dgm:t>
    </dgm:pt>
    <dgm:pt modelId="{6547D83D-2A09-4C0A-A7F1-785A0D134A7C}" type="parTrans" cxnId="{C649F659-131D-4E63-A5A9-73BA30D772D0}">
      <dgm:prSet/>
      <dgm:spPr/>
      <dgm:t>
        <a:bodyPr/>
        <a:lstStyle/>
        <a:p>
          <a:endParaRPr lang="tr-TR"/>
        </a:p>
      </dgm:t>
    </dgm:pt>
    <dgm:pt modelId="{209246AE-7343-40D1-AA9F-A49047EC512D}" type="sibTrans" cxnId="{C649F659-131D-4E63-A5A9-73BA30D772D0}">
      <dgm:prSet/>
      <dgm:spPr/>
      <dgm:t>
        <a:bodyPr/>
        <a:lstStyle/>
        <a:p>
          <a:endParaRPr lang="tr-TR"/>
        </a:p>
      </dgm:t>
    </dgm:pt>
    <dgm:pt modelId="{8A010442-8862-46EF-B44C-A4DD2BFF2A9B}">
      <dgm:prSet/>
      <dgm:spPr/>
      <dgm:t>
        <a:bodyPr/>
        <a:lstStyle/>
        <a:p>
          <a:pPr rtl="0"/>
          <a:r>
            <a:rPr lang="tr-TR" dirty="0" err="1" smtClean="0"/>
            <a:t>Trombosit</a:t>
          </a:r>
          <a:r>
            <a:rPr lang="tr-TR" dirty="0" smtClean="0"/>
            <a:t> sayısı </a:t>
          </a:r>
          <a:r>
            <a:rPr lang="tr-TR" dirty="0" smtClean="0"/>
            <a:t>&gt;50,000/mm3</a:t>
          </a:r>
          <a:endParaRPr lang="tr-TR" dirty="0"/>
        </a:p>
      </dgm:t>
    </dgm:pt>
    <dgm:pt modelId="{58D7DDE4-65D1-4134-B923-4B94C3E68B9D}" type="parTrans" cxnId="{1FDDB35B-46E3-4E96-B7DF-778251590B23}">
      <dgm:prSet/>
      <dgm:spPr/>
      <dgm:t>
        <a:bodyPr/>
        <a:lstStyle/>
        <a:p>
          <a:endParaRPr lang="tr-TR"/>
        </a:p>
      </dgm:t>
    </dgm:pt>
    <dgm:pt modelId="{A5E5D3EF-4338-4E3A-8C01-17103D3D85FC}" type="sibTrans" cxnId="{1FDDB35B-46E3-4E96-B7DF-778251590B23}">
      <dgm:prSet/>
      <dgm:spPr/>
      <dgm:t>
        <a:bodyPr/>
        <a:lstStyle/>
        <a:p>
          <a:endParaRPr lang="tr-TR"/>
        </a:p>
      </dgm:t>
    </dgm:pt>
    <dgm:pt modelId="{022AB59D-E5F9-4CBE-83E7-C6965398A712}">
      <dgm:prSet/>
      <dgm:spPr/>
      <dgm:t>
        <a:bodyPr/>
        <a:lstStyle/>
        <a:p>
          <a:pPr rtl="0"/>
          <a:r>
            <a:rPr lang="tr-TR" dirty="0" smtClean="0"/>
            <a:t>-Fibrinojen &gt;50-100 mg/</a:t>
          </a:r>
          <a:r>
            <a:rPr lang="tr-TR" dirty="0" err="1" smtClean="0"/>
            <a:t>dL</a:t>
          </a:r>
          <a:endParaRPr lang="tr-TR" dirty="0"/>
        </a:p>
      </dgm:t>
    </dgm:pt>
    <dgm:pt modelId="{62D3B10B-1D04-4C34-B3FA-821964BEA618}" type="parTrans" cxnId="{432DC6F9-7C18-4518-AC9D-F1722E1E38C1}">
      <dgm:prSet/>
      <dgm:spPr/>
      <dgm:t>
        <a:bodyPr/>
        <a:lstStyle/>
        <a:p>
          <a:endParaRPr lang="tr-TR"/>
        </a:p>
      </dgm:t>
    </dgm:pt>
    <dgm:pt modelId="{2E0E7979-DD93-4658-AACA-F9569B8C6CFD}" type="sibTrans" cxnId="{432DC6F9-7C18-4518-AC9D-F1722E1E38C1}">
      <dgm:prSet/>
      <dgm:spPr/>
      <dgm:t>
        <a:bodyPr/>
        <a:lstStyle/>
        <a:p>
          <a:endParaRPr lang="tr-TR"/>
        </a:p>
      </dgm:t>
    </dgm:pt>
    <dgm:pt modelId="{2D57F816-EED7-4F89-B5FF-18C1E29482CB}">
      <dgm:prSet/>
      <dgm:spPr/>
      <dgm:t>
        <a:bodyPr/>
        <a:lstStyle/>
        <a:p>
          <a:pPr rtl="0"/>
          <a:r>
            <a:rPr lang="en-US" smtClean="0"/>
            <a:t>pH&gt;7.2  </a:t>
          </a:r>
          <a:endParaRPr lang="tr-TR"/>
        </a:p>
      </dgm:t>
    </dgm:pt>
    <dgm:pt modelId="{1CF52F0B-8447-49E5-B078-DB61928E606E}" type="parTrans" cxnId="{83944AEC-4E43-4985-86E0-F0B1B0FA005E}">
      <dgm:prSet/>
      <dgm:spPr/>
      <dgm:t>
        <a:bodyPr/>
        <a:lstStyle/>
        <a:p>
          <a:endParaRPr lang="tr-TR"/>
        </a:p>
      </dgm:t>
    </dgm:pt>
    <dgm:pt modelId="{E6D7567A-C4FE-402F-B539-CBBD2AB4B0FE}" type="sibTrans" cxnId="{83944AEC-4E43-4985-86E0-F0B1B0FA005E}">
      <dgm:prSet/>
      <dgm:spPr/>
      <dgm:t>
        <a:bodyPr/>
        <a:lstStyle/>
        <a:p>
          <a:endParaRPr lang="tr-TR"/>
        </a:p>
      </dgm:t>
    </dgm:pt>
    <dgm:pt modelId="{FAB47B62-56AB-463F-B706-DE57E397E6F2}">
      <dgm:prSet/>
      <dgm:spPr/>
      <dgm:t>
        <a:bodyPr/>
        <a:lstStyle/>
        <a:p>
          <a:pPr rtl="0"/>
          <a:r>
            <a:rPr lang="tr-TR" dirty="0" err="1" smtClean="0"/>
            <a:t>Normotermi</a:t>
          </a:r>
          <a:endParaRPr lang="tr-TR" dirty="0"/>
        </a:p>
      </dgm:t>
    </dgm:pt>
    <dgm:pt modelId="{901DB8AE-133D-4BE0-A3FA-F74479392EC2}" type="parTrans" cxnId="{D8B7FF7A-D13B-45E6-A7DF-6644E8ABB8C8}">
      <dgm:prSet/>
      <dgm:spPr/>
      <dgm:t>
        <a:bodyPr/>
        <a:lstStyle/>
        <a:p>
          <a:endParaRPr lang="tr-TR"/>
        </a:p>
      </dgm:t>
    </dgm:pt>
    <dgm:pt modelId="{9FB5BD25-53A3-40A0-B986-B293286C1D6E}" type="sibTrans" cxnId="{D8B7FF7A-D13B-45E6-A7DF-6644E8ABB8C8}">
      <dgm:prSet/>
      <dgm:spPr/>
      <dgm:t>
        <a:bodyPr/>
        <a:lstStyle/>
        <a:p>
          <a:endParaRPr lang="tr-TR"/>
        </a:p>
      </dgm:t>
    </dgm:pt>
    <dgm:pt modelId="{BA1F829E-6A01-456A-9895-0AC6E497EA54}" type="pres">
      <dgm:prSet presAssocID="{78FFA0D4-3BE4-4F75-996E-BCAA7F6857B0}" presName="compositeShape" presStyleCnt="0">
        <dgm:presLayoutVars>
          <dgm:dir/>
          <dgm:resizeHandles/>
        </dgm:presLayoutVars>
      </dgm:prSet>
      <dgm:spPr/>
      <dgm:t>
        <a:bodyPr/>
        <a:lstStyle/>
        <a:p>
          <a:endParaRPr lang="tr-TR"/>
        </a:p>
      </dgm:t>
    </dgm:pt>
    <dgm:pt modelId="{58594AED-BC7F-4949-B837-6037603A2E3E}" type="pres">
      <dgm:prSet presAssocID="{78FFA0D4-3BE4-4F75-996E-BCAA7F6857B0}" presName="pyramid" presStyleLbl="node1" presStyleIdx="0" presStyleCnt="1"/>
      <dgm:spPr/>
    </dgm:pt>
    <dgm:pt modelId="{39B1795C-590A-46EA-9744-85E5720102E3}" type="pres">
      <dgm:prSet presAssocID="{78FFA0D4-3BE4-4F75-996E-BCAA7F6857B0}" presName="theList" presStyleCnt="0"/>
      <dgm:spPr/>
    </dgm:pt>
    <dgm:pt modelId="{E72E360F-997B-4253-A062-56B42551D287}" type="pres">
      <dgm:prSet presAssocID="{92C25A96-664D-4B58-A767-C54AE9A33138}" presName="aNode" presStyleLbl="fgAcc1" presStyleIdx="0" presStyleCnt="5">
        <dgm:presLayoutVars>
          <dgm:bulletEnabled val="1"/>
        </dgm:presLayoutVars>
      </dgm:prSet>
      <dgm:spPr/>
      <dgm:t>
        <a:bodyPr/>
        <a:lstStyle/>
        <a:p>
          <a:endParaRPr lang="tr-TR"/>
        </a:p>
      </dgm:t>
    </dgm:pt>
    <dgm:pt modelId="{9E2F77FF-BA9E-47BA-B00A-0F3603FAE812}" type="pres">
      <dgm:prSet presAssocID="{92C25A96-664D-4B58-A767-C54AE9A33138}" presName="aSpace" presStyleCnt="0"/>
      <dgm:spPr/>
    </dgm:pt>
    <dgm:pt modelId="{BA9C5325-9A00-4409-8AB2-21080B018404}" type="pres">
      <dgm:prSet presAssocID="{8A010442-8862-46EF-B44C-A4DD2BFF2A9B}" presName="aNode" presStyleLbl="fgAcc1" presStyleIdx="1" presStyleCnt="5">
        <dgm:presLayoutVars>
          <dgm:bulletEnabled val="1"/>
        </dgm:presLayoutVars>
      </dgm:prSet>
      <dgm:spPr/>
      <dgm:t>
        <a:bodyPr/>
        <a:lstStyle/>
        <a:p>
          <a:endParaRPr lang="tr-TR"/>
        </a:p>
      </dgm:t>
    </dgm:pt>
    <dgm:pt modelId="{46115099-C4D0-4A4D-A5BA-65F19EBE322C}" type="pres">
      <dgm:prSet presAssocID="{8A010442-8862-46EF-B44C-A4DD2BFF2A9B}" presName="aSpace" presStyleCnt="0"/>
      <dgm:spPr/>
    </dgm:pt>
    <dgm:pt modelId="{0FE493CE-7AF8-42B6-A34D-ED16BA28FD50}" type="pres">
      <dgm:prSet presAssocID="{022AB59D-E5F9-4CBE-83E7-C6965398A712}" presName="aNode" presStyleLbl="fgAcc1" presStyleIdx="2" presStyleCnt="5">
        <dgm:presLayoutVars>
          <dgm:bulletEnabled val="1"/>
        </dgm:presLayoutVars>
      </dgm:prSet>
      <dgm:spPr/>
      <dgm:t>
        <a:bodyPr/>
        <a:lstStyle/>
        <a:p>
          <a:endParaRPr lang="tr-TR"/>
        </a:p>
      </dgm:t>
    </dgm:pt>
    <dgm:pt modelId="{BF74131C-9946-4A28-B0CE-8B846A4825DF}" type="pres">
      <dgm:prSet presAssocID="{022AB59D-E5F9-4CBE-83E7-C6965398A712}" presName="aSpace" presStyleCnt="0"/>
      <dgm:spPr/>
    </dgm:pt>
    <dgm:pt modelId="{156914D6-15D6-45FC-8BD2-DC0674786F48}" type="pres">
      <dgm:prSet presAssocID="{2D57F816-EED7-4F89-B5FF-18C1E29482CB}" presName="aNode" presStyleLbl="fgAcc1" presStyleIdx="3" presStyleCnt="5">
        <dgm:presLayoutVars>
          <dgm:bulletEnabled val="1"/>
        </dgm:presLayoutVars>
      </dgm:prSet>
      <dgm:spPr/>
      <dgm:t>
        <a:bodyPr/>
        <a:lstStyle/>
        <a:p>
          <a:endParaRPr lang="tr-TR"/>
        </a:p>
      </dgm:t>
    </dgm:pt>
    <dgm:pt modelId="{55D29A86-C00B-4685-9A51-54B16340FB3D}" type="pres">
      <dgm:prSet presAssocID="{2D57F816-EED7-4F89-B5FF-18C1E29482CB}" presName="aSpace" presStyleCnt="0"/>
      <dgm:spPr/>
    </dgm:pt>
    <dgm:pt modelId="{455E662D-C41B-43E9-93FB-8171916297B5}" type="pres">
      <dgm:prSet presAssocID="{FAB47B62-56AB-463F-B706-DE57E397E6F2}" presName="aNode" presStyleLbl="fgAcc1" presStyleIdx="4" presStyleCnt="5">
        <dgm:presLayoutVars>
          <dgm:bulletEnabled val="1"/>
        </dgm:presLayoutVars>
      </dgm:prSet>
      <dgm:spPr/>
      <dgm:t>
        <a:bodyPr/>
        <a:lstStyle/>
        <a:p>
          <a:endParaRPr lang="tr-TR"/>
        </a:p>
      </dgm:t>
    </dgm:pt>
    <dgm:pt modelId="{E7F16B6A-E8F1-4FBD-8AAD-4AA0CFA8F147}" type="pres">
      <dgm:prSet presAssocID="{FAB47B62-56AB-463F-B706-DE57E397E6F2}" presName="aSpace" presStyleCnt="0"/>
      <dgm:spPr/>
    </dgm:pt>
  </dgm:ptLst>
  <dgm:cxnLst>
    <dgm:cxn modelId="{1FDDB35B-46E3-4E96-B7DF-778251590B23}" srcId="{78FFA0D4-3BE4-4F75-996E-BCAA7F6857B0}" destId="{8A010442-8862-46EF-B44C-A4DD2BFF2A9B}" srcOrd="1" destOrd="0" parTransId="{58D7DDE4-65D1-4134-B923-4B94C3E68B9D}" sibTransId="{A5E5D3EF-4338-4E3A-8C01-17103D3D85FC}"/>
    <dgm:cxn modelId="{9B09B379-00F3-43F4-85C2-14DCCDC47F52}" type="presOf" srcId="{022AB59D-E5F9-4CBE-83E7-C6965398A712}" destId="{0FE493CE-7AF8-42B6-A34D-ED16BA28FD50}" srcOrd="0" destOrd="0" presId="urn:microsoft.com/office/officeart/2005/8/layout/pyramid2"/>
    <dgm:cxn modelId="{A55E33D0-14CE-46E9-996F-3155831CA81A}" type="presOf" srcId="{2D57F816-EED7-4F89-B5FF-18C1E29482CB}" destId="{156914D6-15D6-45FC-8BD2-DC0674786F48}" srcOrd="0" destOrd="0" presId="urn:microsoft.com/office/officeart/2005/8/layout/pyramid2"/>
    <dgm:cxn modelId="{432DC6F9-7C18-4518-AC9D-F1722E1E38C1}" srcId="{78FFA0D4-3BE4-4F75-996E-BCAA7F6857B0}" destId="{022AB59D-E5F9-4CBE-83E7-C6965398A712}" srcOrd="2" destOrd="0" parTransId="{62D3B10B-1D04-4C34-B3FA-821964BEA618}" sibTransId="{2E0E7979-DD93-4658-AACA-F9569B8C6CFD}"/>
    <dgm:cxn modelId="{3E5C8BF3-8202-4D05-9E60-1FEAB9439814}" type="presOf" srcId="{8A010442-8862-46EF-B44C-A4DD2BFF2A9B}" destId="{BA9C5325-9A00-4409-8AB2-21080B018404}" srcOrd="0" destOrd="0" presId="urn:microsoft.com/office/officeart/2005/8/layout/pyramid2"/>
    <dgm:cxn modelId="{C649F659-131D-4E63-A5A9-73BA30D772D0}" srcId="{78FFA0D4-3BE4-4F75-996E-BCAA7F6857B0}" destId="{92C25A96-664D-4B58-A767-C54AE9A33138}" srcOrd="0" destOrd="0" parTransId="{6547D83D-2A09-4C0A-A7F1-785A0D134A7C}" sibTransId="{209246AE-7343-40D1-AA9F-A49047EC512D}"/>
    <dgm:cxn modelId="{CB30D092-94FB-4509-BFDD-5EBBAA1C864F}" type="presOf" srcId="{78FFA0D4-3BE4-4F75-996E-BCAA7F6857B0}" destId="{BA1F829E-6A01-456A-9895-0AC6E497EA54}" srcOrd="0" destOrd="0" presId="urn:microsoft.com/office/officeart/2005/8/layout/pyramid2"/>
    <dgm:cxn modelId="{85D360E9-49EC-494D-948A-5B5DCB5EF480}" type="presOf" srcId="{92C25A96-664D-4B58-A767-C54AE9A33138}" destId="{E72E360F-997B-4253-A062-56B42551D287}" srcOrd="0" destOrd="0" presId="urn:microsoft.com/office/officeart/2005/8/layout/pyramid2"/>
    <dgm:cxn modelId="{C04ED753-2C9A-4354-99AC-4BA9F637EE21}" type="presOf" srcId="{FAB47B62-56AB-463F-B706-DE57E397E6F2}" destId="{455E662D-C41B-43E9-93FB-8171916297B5}" srcOrd="0" destOrd="0" presId="urn:microsoft.com/office/officeart/2005/8/layout/pyramid2"/>
    <dgm:cxn modelId="{D8B7FF7A-D13B-45E6-A7DF-6644E8ABB8C8}" srcId="{78FFA0D4-3BE4-4F75-996E-BCAA7F6857B0}" destId="{FAB47B62-56AB-463F-B706-DE57E397E6F2}" srcOrd="4" destOrd="0" parTransId="{901DB8AE-133D-4BE0-A3FA-F74479392EC2}" sibTransId="{9FB5BD25-53A3-40A0-B986-B293286C1D6E}"/>
    <dgm:cxn modelId="{83944AEC-4E43-4985-86E0-F0B1B0FA005E}" srcId="{78FFA0D4-3BE4-4F75-996E-BCAA7F6857B0}" destId="{2D57F816-EED7-4F89-B5FF-18C1E29482CB}" srcOrd="3" destOrd="0" parTransId="{1CF52F0B-8447-49E5-B078-DB61928E606E}" sibTransId="{E6D7567A-C4FE-402F-B539-CBBD2AB4B0FE}"/>
    <dgm:cxn modelId="{2F0CA4B0-2F28-4EC6-8F21-DA430B3215EA}" type="presParOf" srcId="{BA1F829E-6A01-456A-9895-0AC6E497EA54}" destId="{58594AED-BC7F-4949-B837-6037603A2E3E}" srcOrd="0" destOrd="0" presId="urn:microsoft.com/office/officeart/2005/8/layout/pyramid2"/>
    <dgm:cxn modelId="{EC1C18E7-52A8-4A9E-A0D2-E1803A087843}" type="presParOf" srcId="{BA1F829E-6A01-456A-9895-0AC6E497EA54}" destId="{39B1795C-590A-46EA-9744-85E5720102E3}" srcOrd="1" destOrd="0" presId="urn:microsoft.com/office/officeart/2005/8/layout/pyramid2"/>
    <dgm:cxn modelId="{67599B9D-74F8-4DD5-9F77-B53C65B61122}" type="presParOf" srcId="{39B1795C-590A-46EA-9744-85E5720102E3}" destId="{E72E360F-997B-4253-A062-56B42551D287}" srcOrd="0" destOrd="0" presId="urn:microsoft.com/office/officeart/2005/8/layout/pyramid2"/>
    <dgm:cxn modelId="{A7D5967C-CF01-4B7B-AB58-B1CAB47F32A0}" type="presParOf" srcId="{39B1795C-590A-46EA-9744-85E5720102E3}" destId="{9E2F77FF-BA9E-47BA-B00A-0F3603FAE812}" srcOrd="1" destOrd="0" presId="urn:microsoft.com/office/officeart/2005/8/layout/pyramid2"/>
    <dgm:cxn modelId="{D3D2998A-54BB-4BDE-A296-989DC221905A}" type="presParOf" srcId="{39B1795C-590A-46EA-9744-85E5720102E3}" destId="{BA9C5325-9A00-4409-8AB2-21080B018404}" srcOrd="2" destOrd="0" presId="urn:microsoft.com/office/officeart/2005/8/layout/pyramid2"/>
    <dgm:cxn modelId="{6F92A83C-E097-4524-B984-3178F4858F3F}" type="presParOf" srcId="{39B1795C-590A-46EA-9744-85E5720102E3}" destId="{46115099-C4D0-4A4D-A5BA-65F19EBE322C}" srcOrd="3" destOrd="0" presId="urn:microsoft.com/office/officeart/2005/8/layout/pyramid2"/>
    <dgm:cxn modelId="{DAFE5322-A127-4AF2-BBDA-B903F6988183}" type="presParOf" srcId="{39B1795C-590A-46EA-9744-85E5720102E3}" destId="{0FE493CE-7AF8-42B6-A34D-ED16BA28FD50}" srcOrd="4" destOrd="0" presId="urn:microsoft.com/office/officeart/2005/8/layout/pyramid2"/>
    <dgm:cxn modelId="{1E705EFE-96DD-4990-92C3-C81F9F5C400B}" type="presParOf" srcId="{39B1795C-590A-46EA-9744-85E5720102E3}" destId="{BF74131C-9946-4A28-B0CE-8B846A4825DF}" srcOrd="5" destOrd="0" presId="urn:microsoft.com/office/officeart/2005/8/layout/pyramid2"/>
    <dgm:cxn modelId="{91710A18-8F28-43EC-B2E0-F83340FA44B8}" type="presParOf" srcId="{39B1795C-590A-46EA-9744-85E5720102E3}" destId="{156914D6-15D6-45FC-8BD2-DC0674786F48}" srcOrd="6" destOrd="0" presId="urn:microsoft.com/office/officeart/2005/8/layout/pyramid2"/>
    <dgm:cxn modelId="{CAF17824-F585-4F10-B525-648591EC86F3}" type="presParOf" srcId="{39B1795C-590A-46EA-9744-85E5720102E3}" destId="{55D29A86-C00B-4685-9A51-54B16340FB3D}" srcOrd="7" destOrd="0" presId="urn:microsoft.com/office/officeart/2005/8/layout/pyramid2"/>
    <dgm:cxn modelId="{6A5F8445-6E0A-4928-BA38-C163A36DBB67}" type="presParOf" srcId="{39B1795C-590A-46EA-9744-85E5720102E3}" destId="{455E662D-C41B-43E9-93FB-8171916297B5}" srcOrd="8" destOrd="0" presId="urn:microsoft.com/office/officeart/2005/8/layout/pyramid2"/>
    <dgm:cxn modelId="{330BDC51-4880-4471-B76A-921B174BD8F2}" type="presParOf" srcId="{39B1795C-590A-46EA-9744-85E5720102E3}" destId="{E7F16B6A-E8F1-4FBD-8AAD-4AA0CFA8F147}" srcOrd="9" destOrd="0" presId="urn:microsoft.com/office/officeart/2005/8/layout/pyramid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8438FF4-410D-48FA-BFA2-7A7FCF277F7B}" type="doc">
      <dgm:prSet loTypeId="urn:microsoft.com/office/officeart/2005/8/layout/hierarchy4" loCatId="hierarchy" qsTypeId="urn:microsoft.com/office/officeart/2005/8/quickstyle/simple1" qsCatId="simple" csTypeId="urn:microsoft.com/office/officeart/2005/8/colors/accent2_3" csCatId="accent2" phldr="1"/>
      <dgm:spPr/>
      <dgm:t>
        <a:bodyPr/>
        <a:lstStyle/>
        <a:p>
          <a:endParaRPr lang="tr-TR"/>
        </a:p>
      </dgm:t>
    </dgm:pt>
    <dgm:pt modelId="{AABCEB13-B144-4B1D-BCAF-7374A3BC5E70}">
      <dgm:prSet custT="1"/>
      <dgm:spPr>
        <a:blipFill rotWithShape="0">
          <a:blip xmlns:r="http://schemas.openxmlformats.org/officeDocument/2006/relationships" r:embed="rId1"/>
          <a:stretch>
            <a:fillRect/>
          </a:stretch>
        </a:blipFill>
      </dgm:spPr>
      <dgm:t>
        <a:bodyPr/>
        <a:lstStyle/>
        <a:p>
          <a:pPr rtl="0"/>
          <a:r>
            <a:rPr lang="tr-TR" sz="3200" dirty="0" smtClean="0"/>
            <a:t>90 µg/kg 3-5 </a:t>
          </a:r>
          <a:r>
            <a:rPr lang="tr-TR" sz="3200" dirty="0" err="1" smtClean="0"/>
            <a:t>dk</a:t>
          </a:r>
          <a:r>
            <a:rPr lang="tr-TR" sz="3200" dirty="0" smtClean="0"/>
            <a:t> </a:t>
          </a:r>
          <a:r>
            <a:rPr lang="tr-TR" sz="3200" dirty="0" err="1" smtClean="0"/>
            <a:t>bolus</a:t>
          </a:r>
          <a:endParaRPr lang="tr-TR" sz="3200" dirty="0"/>
        </a:p>
      </dgm:t>
    </dgm:pt>
    <dgm:pt modelId="{A2F05860-D95A-4BEF-AD79-5F0D3F35321D}" type="parTrans" cxnId="{9AB4A4B5-CA71-40D3-8E81-FE53AFA007F1}">
      <dgm:prSet/>
      <dgm:spPr/>
      <dgm:t>
        <a:bodyPr/>
        <a:lstStyle/>
        <a:p>
          <a:endParaRPr lang="tr-TR"/>
        </a:p>
      </dgm:t>
    </dgm:pt>
    <dgm:pt modelId="{C4BE14AD-E426-432A-BF69-288C1054D391}" type="sibTrans" cxnId="{9AB4A4B5-CA71-40D3-8E81-FE53AFA007F1}">
      <dgm:prSet/>
      <dgm:spPr/>
      <dgm:t>
        <a:bodyPr/>
        <a:lstStyle/>
        <a:p>
          <a:endParaRPr lang="tr-TR"/>
        </a:p>
      </dgm:t>
    </dgm:pt>
    <dgm:pt modelId="{4FA6FFF6-5C53-4A1E-878A-C0EBA4605338}">
      <dgm:prSet custT="1"/>
      <dgm:spPr>
        <a:blipFill rotWithShape="0">
          <a:blip xmlns:r="http://schemas.openxmlformats.org/officeDocument/2006/relationships" r:embed="rId1"/>
          <a:stretch>
            <a:fillRect/>
          </a:stretch>
        </a:blipFill>
      </dgm:spPr>
      <dgm:t>
        <a:bodyPr/>
        <a:lstStyle/>
        <a:p>
          <a:pPr rtl="0"/>
          <a:r>
            <a:rPr lang="tr-TR" sz="2800" b="1" dirty="0" smtClean="0">
              <a:solidFill>
                <a:schemeClr val="tx1"/>
              </a:solidFill>
            </a:rPr>
            <a:t>20dk’da cevap yok</a:t>
          </a:r>
          <a:endParaRPr lang="tr-TR" sz="2800" b="1" dirty="0">
            <a:solidFill>
              <a:schemeClr val="tx1"/>
            </a:solidFill>
          </a:endParaRPr>
        </a:p>
      </dgm:t>
    </dgm:pt>
    <dgm:pt modelId="{A4B890B3-AD52-4136-8030-E6D450D3630B}" type="parTrans" cxnId="{B40387C6-D0A1-44C0-B354-11EDA8CB84AB}">
      <dgm:prSet/>
      <dgm:spPr/>
      <dgm:t>
        <a:bodyPr/>
        <a:lstStyle/>
        <a:p>
          <a:endParaRPr lang="tr-TR"/>
        </a:p>
      </dgm:t>
    </dgm:pt>
    <dgm:pt modelId="{0BF5A5A0-CD6C-456F-8503-90E0CC6E204B}" type="sibTrans" cxnId="{B40387C6-D0A1-44C0-B354-11EDA8CB84AB}">
      <dgm:prSet/>
      <dgm:spPr/>
      <dgm:t>
        <a:bodyPr/>
        <a:lstStyle/>
        <a:p>
          <a:endParaRPr lang="tr-TR"/>
        </a:p>
      </dgm:t>
    </dgm:pt>
    <dgm:pt modelId="{D2B40263-51ED-46D3-B0F8-254322371CAC}">
      <dgm:prSet custT="1"/>
      <dgm:spPr>
        <a:blipFill rotWithShape="0">
          <a:blip xmlns:r="http://schemas.openxmlformats.org/officeDocument/2006/relationships" r:embed="rId1"/>
          <a:stretch>
            <a:fillRect/>
          </a:stretch>
        </a:blipFill>
      </dgm:spPr>
      <dgm:t>
        <a:bodyPr/>
        <a:lstStyle/>
        <a:p>
          <a:pPr rtl="0"/>
          <a:r>
            <a:rPr lang="tr-TR" sz="2000" dirty="0" smtClean="0"/>
            <a:t>*Sıcaklık *</a:t>
          </a:r>
          <a:r>
            <a:rPr lang="tr-TR" sz="2000" dirty="0" err="1" smtClean="0"/>
            <a:t>trombosit</a:t>
          </a:r>
          <a:r>
            <a:rPr lang="tr-TR" sz="2000" dirty="0" smtClean="0"/>
            <a:t> *serum </a:t>
          </a:r>
          <a:r>
            <a:rPr lang="tr-TR" sz="2000" dirty="0" err="1" smtClean="0"/>
            <a:t>Ca</a:t>
          </a:r>
          <a:r>
            <a:rPr lang="tr-TR" sz="2000" dirty="0" smtClean="0"/>
            <a:t> *</a:t>
          </a:r>
          <a:r>
            <a:rPr lang="tr-TR" sz="2000" dirty="0" err="1" smtClean="0"/>
            <a:t>pH</a:t>
          </a:r>
          <a:r>
            <a:rPr lang="tr-TR" sz="2000" dirty="0" smtClean="0"/>
            <a:t> *fibrinojen kontrolü yap</a:t>
          </a:r>
          <a:endParaRPr lang="tr-TR" sz="2000" dirty="0"/>
        </a:p>
      </dgm:t>
    </dgm:pt>
    <dgm:pt modelId="{CB5A138E-321F-4C0A-8ADA-6B63F3B8D026}" type="parTrans" cxnId="{C4901724-CDDA-45FA-BE16-781909FBA6B1}">
      <dgm:prSet/>
      <dgm:spPr/>
      <dgm:t>
        <a:bodyPr/>
        <a:lstStyle/>
        <a:p>
          <a:endParaRPr lang="tr-TR"/>
        </a:p>
      </dgm:t>
    </dgm:pt>
    <dgm:pt modelId="{CB205F49-78F0-4426-9615-CC745C4CA2CB}" type="sibTrans" cxnId="{C4901724-CDDA-45FA-BE16-781909FBA6B1}">
      <dgm:prSet/>
      <dgm:spPr/>
      <dgm:t>
        <a:bodyPr/>
        <a:lstStyle/>
        <a:p>
          <a:endParaRPr lang="tr-TR"/>
        </a:p>
      </dgm:t>
    </dgm:pt>
    <dgm:pt modelId="{754BE07E-0F32-4391-8108-3C24207833B7}">
      <dgm:prSet custT="1"/>
      <dgm:spPr>
        <a:blipFill rotWithShape="0">
          <a:blip xmlns:r="http://schemas.openxmlformats.org/officeDocument/2006/relationships" r:embed="rId1"/>
          <a:stretch>
            <a:fillRect/>
          </a:stretch>
        </a:blipFill>
      </dgm:spPr>
      <dgm:t>
        <a:bodyPr/>
        <a:lstStyle/>
        <a:p>
          <a:pPr rtl="0"/>
          <a:r>
            <a:rPr lang="tr-TR" sz="2800" dirty="0" smtClean="0"/>
            <a:t>90 µg/kg ikinci doz uygula</a:t>
          </a:r>
          <a:endParaRPr lang="tr-TR" sz="2800" dirty="0"/>
        </a:p>
      </dgm:t>
    </dgm:pt>
    <dgm:pt modelId="{3B842BC1-D07B-45CA-9C58-488A007FC919}" type="parTrans" cxnId="{D90134A8-147B-419F-90ED-C4B49A00A4F9}">
      <dgm:prSet/>
      <dgm:spPr/>
      <dgm:t>
        <a:bodyPr/>
        <a:lstStyle/>
        <a:p>
          <a:endParaRPr lang="tr-TR"/>
        </a:p>
      </dgm:t>
    </dgm:pt>
    <dgm:pt modelId="{5AE451BA-97B3-4494-A3E5-974B0A9AF5B3}" type="sibTrans" cxnId="{D90134A8-147B-419F-90ED-C4B49A00A4F9}">
      <dgm:prSet/>
      <dgm:spPr/>
      <dgm:t>
        <a:bodyPr/>
        <a:lstStyle/>
        <a:p>
          <a:endParaRPr lang="tr-TR"/>
        </a:p>
      </dgm:t>
    </dgm:pt>
    <dgm:pt modelId="{AA1FC69C-16DC-43E2-A654-784F3C573E40}">
      <dgm:prSet/>
      <dgm:spPr>
        <a:blipFill rotWithShape="0">
          <a:blip xmlns:r="http://schemas.openxmlformats.org/officeDocument/2006/relationships" r:embed="rId1"/>
          <a:stretch>
            <a:fillRect/>
          </a:stretch>
        </a:blipFill>
      </dgm:spPr>
      <dgm:t>
        <a:bodyPr/>
        <a:lstStyle/>
        <a:p>
          <a:pPr rtl="0"/>
          <a:r>
            <a:rPr lang="tr-TR" b="1" dirty="0" smtClean="0">
              <a:solidFill>
                <a:schemeClr val="tx1"/>
              </a:solidFill>
            </a:rPr>
            <a:t>Yanıt yok</a:t>
          </a:r>
          <a:endParaRPr lang="tr-TR" b="1" dirty="0">
            <a:solidFill>
              <a:schemeClr val="tx1"/>
            </a:solidFill>
          </a:endParaRPr>
        </a:p>
      </dgm:t>
    </dgm:pt>
    <dgm:pt modelId="{8BF34568-3E08-4C1A-BC62-5721D3E7FB66}" type="parTrans" cxnId="{F271302D-D221-4580-A4E0-D34AC744CF15}">
      <dgm:prSet/>
      <dgm:spPr/>
      <dgm:t>
        <a:bodyPr/>
        <a:lstStyle/>
        <a:p>
          <a:endParaRPr lang="tr-TR"/>
        </a:p>
      </dgm:t>
    </dgm:pt>
    <dgm:pt modelId="{07689D3D-B331-487D-AEC4-75312B684621}" type="sibTrans" cxnId="{F271302D-D221-4580-A4E0-D34AC744CF15}">
      <dgm:prSet/>
      <dgm:spPr/>
      <dgm:t>
        <a:bodyPr/>
        <a:lstStyle/>
        <a:p>
          <a:endParaRPr lang="tr-TR"/>
        </a:p>
      </dgm:t>
    </dgm:pt>
    <dgm:pt modelId="{950A481C-BEC8-400C-968B-60B0A89B37B2}">
      <dgm:prSet custT="1"/>
      <dgm:spPr>
        <a:blipFill rotWithShape="0">
          <a:blip xmlns:r="http://schemas.openxmlformats.org/officeDocument/2006/relationships" r:embed="rId1"/>
          <a:stretch>
            <a:fillRect/>
          </a:stretch>
        </a:blipFill>
      </dgm:spPr>
      <dgm:t>
        <a:bodyPr/>
        <a:lstStyle/>
        <a:p>
          <a:pPr rtl="0"/>
          <a:r>
            <a:rPr lang="tr-TR" sz="2400" dirty="0" err="1" smtClean="0"/>
            <a:t>Histerektomi</a:t>
          </a:r>
          <a:endParaRPr lang="tr-TR" sz="2000" dirty="0"/>
        </a:p>
      </dgm:t>
    </dgm:pt>
    <dgm:pt modelId="{089973DB-3E91-4D1C-BE26-9A24A0205618}" type="parTrans" cxnId="{723ECAB5-4ECA-4779-BEE5-5E3673D5F7A1}">
      <dgm:prSet/>
      <dgm:spPr/>
      <dgm:t>
        <a:bodyPr/>
        <a:lstStyle/>
        <a:p>
          <a:endParaRPr lang="tr-TR"/>
        </a:p>
      </dgm:t>
    </dgm:pt>
    <dgm:pt modelId="{405AEA19-215C-44BB-866C-92D939CC0F62}" type="sibTrans" cxnId="{723ECAB5-4ECA-4779-BEE5-5E3673D5F7A1}">
      <dgm:prSet/>
      <dgm:spPr/>
      <dgm:t>
        <a:bodyPr/>
        <a:lstStyle/>
        <a:p>
          <a:endParaRPr lang="tr-TR"/>
        </a:p>
      </dgm:t>
    </dgm:pt>
    <dgm:pt modelId="{695F23E8-5C94-4902-BA05-797319773BE9}" type="pres">
      <dgm:prSet presAssocID="{C8438FF4-410D-48FA-BFA2-7A7FCF277F7B}" presName="Name0" presStyleCnt="0">
        <dgm:presLayoutVars>
          <dgm:chPref val="1"/>
          <dgm:dir/>
          <dgm:animOne val="branch"/>
          <dgm:animLvl val="lvl"/>
          <dgm:resizeHandles/>
        </dgm:presLayoutVars>
      </dgm:prSet>
      <dgm:spPr/>
      <dgm:t>
        <a:bodyPr/>
        <a:lstStyle/>
        <a:p>
          <a:endParaRPr lang="tr-TR"/>
        </a:p>
      </dgm:t>
    </dgm:pt>
    <dgm:pt modelId="{209CFA37-AE4E-4D57-8EC6-00C550E2EBFC}" type="pres">
      <dgm:prSet presAssocID="{AABCEB13-B144-4B1D-BCAF-7374A3BC5E70}" presName="vertOne" presStyleCnt="0"/>
      <dgm:spPr/>
    </dgm:pt>
    <dgm:pt modelId="{DA763F65-0D2D-4A5A-B908-927C935F78FA}" type="pres">
      <dgm:prSet presAssocID="{AABCEB13-B144-4B1D-BCAF-7374A3BC5E70}" presName="txOne" presStyleLbl="node0" presStyleIdx="0" presStyleCnt="6">
        <dgm:presLayoutVars>
          <dgm:chPref val="3"/>
        </dgm:presLayoutVars>
      </dgm:prSet>
      <dgm:spPr/>
      <dgm:t>
        <a:bodyPr/>
        <a:lstStyle/>
        <a:p>
          <a:endParaRPr lang="tr-TR"/>
        </a:p>
      </dgm:t>
    </dgm:pt>
    <dgm:pt modelId="{0D87EFA8-E4C3-478E-B356-A5155D50FF3D}" type="pres">
      <dgm:prSet presAssocID="{AABCEB13-B144-4B1D-BCAF-7374A3BC5E70}" presName="horzOne" presStyleCnt="0"/>
      <dgm:spPr/>
    </dgm:pt>
    <dgm:pt modelId="{771863D9-CB46-4164-9A3B-AF4EE00B2E52}" type="pres">
      <dgm:prSet presAssocID="{C4BE14AD-E426-432A-BF69-288C1054D391}" presName="sibSpaceOne" presStyleCnt="0"/>
      <dgm:spPr/>
    </dgm:pt>
    <dgm:pt modelId="{2B219E7B-6AD2-4B1F-8628-25DFD07792BF}" type="pres">
      <dgm:prSet presAssocID="{4FA6FFF6-5C53-4A1E-878A-C0EBA4605338}" presName="vertOne" presStyleCnt="0"/>
      <dgm:spPr/>
    </dgm:pt>
    <dgm:pt modelId="{A648485A-3370-4567-856D-57A2A6F33BF0}" type="pres">
      <dgm:prSet presAssocID="{4FA6FFF6-5C53-4A1E-878A-C0EBA4605338}" presName="txOne" presStyleLbl="node0" presStyleIdx="1" presStyleCnt="6">
        <dgm:presLayoutVars>
          <dgm:chPref val="3"/>
        </dgm:presLayoutVars>
      </dgm:prSet>
      <dgm:spPr/>
      <dgm:t>
        <a:bodyPr/>
        <a:lstStyle/>
        <a:p>
          <a:endParaRPr lang="tr-TR"/>
        </a:p>
      </dgm:t>
    </dgm:pt>
    <dgm:pt modelId="{2B103E14-F2C5-405A-B724-2B54F5AF847F}" type="pres">
      <dgm:prSet presAssocID="{4FA6FFF6-5C53-4A1E-878A-C0EBA4605338}" presName="horzOne" presStyleCnt="0"/>
      <dgm:spPr/>
    </dgm:pt>
    <dgm:pt modelId="{A6B0B2E3-365A-4613-807D-EAAA5FCCE7A8}" type="pres">
      <dgm:prSet presAssocID="{0BF5A5A0-CD6C-456F-8503-90E0CC6E204B}" presName="sibSpaceOne" presStyleCnt="0"/>
      <dgm:spPr/>
    </dgm:pt>
    <dgm:pt modelId="{DDDFC783-6CAA-43FA-BBF5-8B7921D3E3FA}" type="pres">
      <dgm:prSet presAssocID="{D2B40263-51ED-46D3-B0F8-254322371CAC}" presName="vertOne" presStyleCnt="0"/>
      <dgm:spPr/>
    </dgm:pt>
    <dgm:pt modelId="{AB1B6536-A902-45D6-87F5-8C78E514A4C9}" type="pres">
      <dgm:prSet presAssocID="{D2B40263-51ED-46D3-B0F8-254322371CAC}" presName="txOne" presStyleLbl="node0" presStyleIdx="2" presStyleCnt="6">
        <dgm:presLayoutVars>
          <dgm:chPref val="3"/>
        </dgm:presLayoutVars>
      </dgm:prSet>
      <dgm:spPr/>
      <dgm:t>
        <a:bodyPr/>
        <a:lstStyle/>
        <a:p>
          <a:endParaRPr lang="tr-TR"/>
        </a:p>
      </dgm:t>
    </dgm:pt>
    <dgm:pt modelId="{6D562894-FA96-460D-B99F-C00DAA23E380}" type="pres">
      <dgm:prSet presAssocID="{D2B40263-51ED-46D3-B0F8-254322371CAC}" presName="horzOne" presStyleCnt="0"/>
      <dgm:spPr/>
    </dgm:pt>
    <dgm:pt modelId="{3E92F5D5-3843-4AD2-BD28-38C89E9BF599}" type="pres">
      <dgm:prSet presAssocID="{CB205F49-78F0-4426-9615-CC745C4CA2CB}" presName="sibSpaceOne" presStyleCnt="0"/>
      <dgm:spPr/>
    </dgm:pt>
    <dgm:pt modelId="{818E1B45-B388-4119-91CC-C81890BCA8B7}" type="pres">
      <dgm:prSet presAssocID="{754BE07E-0F32-4391-8108-3C24207833B7}" presName="vertOne" presStyleCnt="0"/>
      <dgm:spPr/>
    </dgm:pt>
    <dgm:pt modelId="{1D70988B-D099-4E0E-A254-135B6D10B3D3}" type="pres">
      <dgm:prSet presAssocID="{754BE07E-0F32-4391-8108-3C24207833B7}" presName="txOne" presStyleLbl="node0" presStyleIdx="3" presStyleCnt="6">
        <dgm:presLayoutVars>
          <dgm:chPref val="3"/>
        </dgm:presLayoutVars>
      </dgm:prSet>
      <dgm:spPr/>
      <dgm:t>
        <a:bodyPr/>
        <a:lstStyle/>
        <a:p>
          <a:endParaRPr lang="tr-TR"/>
        </a:p>
      </dgm:t>
    </dgm:pt>
    <dgm:pt modelId="{DFEEE3C9-17FC-4044-B758-97E148B837A1}" type="pres">
      <dgm:prSet presAssocID="{754BE07E-0F32-4391-8108-3C24207833B7}" presName="horzOne" presStyleCnt="0"/>
      <dgm:spPr/>
    </dgm:pt>
    <dgm:pt modelId="{14356DAA-16AF-40B0-843E-6E9DE2B0DA76}" type="pres">
      <dgm:prSet presAssocID="{5AE451BA-97B3-4494-A3E5-974B0A9AF5B3}" presName="sibSpaceOne" presStyleCnt="0"/>
      <dgm:spPr/>
    </dgm:pt>
    <dgm:pt modelId="{1ED0A32D-4CD3-4DBE-8331-BCBE20AF88B5}" type="pres">
      <dgm:prSet presAssocID="{AA1FC69C-16DC-43E2-A654-784F3C573E40}" presName="vertOne" presStyleCnt="0"/>
      <dgm:spPr/>
    </dgm:pt>
    <dgm:pt modelId="{1AF95360-33D0-43A1-B831-2DA8EF20613B}" type="pres">
      <dgm:prSet presAssocID="{AA1FC69C-16DC-43E2-A654-784F3C573E40}" presName="txOne" presStyleLbl="node0" presStyleIdx="4" presStyleCnt="6">
        <dgm:presLayoutVars>
          <dgm:chPref val="3"/>
        </dgm:presLayoutVars>
      </dgm:prSet>
      <dgm:spPr/>
      <dgm:t>
        <a:bodyPr/>
        <a:lstStyle/>
        <a:p>
          <a:endParaRPr lang="tr-TR"/>
        </a:p>
      </dgm:t>
    </dgm:pt>
    <dgm:pt modelId="{F9375ECE-258F-4FA9-A0F2-C225E8D17646}" type="pres">
      <dgm:prSet presAssocID="{AA1FC69C-16DC-43E2-A654-784F3C573E40}" presName="horzOne" presStyleCnt="0"/>
      <dgm:spPr/>
    </dgm:pt>
    <dgm:pt modelId="{815A1E07-30EF-4AFE-9F9A-0E15BB9A697E}" type="pres">
      <dgm:prSet presAssocID="{07689D3D-B331-487D-AEC4-75312B684621}" presName="sibSpaceOne" presStyleCnt="0"/>
      <dgm:spPr/>
    </dgm:pt>
    <dgm:pt modelId="{2CBE87D9-31B0-4E09-9ACB-C55C99AC743B}" type="pres">
      <dgm:prSet presAssocID="{950A481C-BEC8-400C-968B-60B0A89B37B2}" presName="vertOne" presStyleCnt="0"/>
      <dgm:spPr/>
    </dgm:pt>
    <dgm:pt modelId="{828870DB-8458-4106-A9B3-F5BC1BE91673}" type="pres">
      <dgm:prSet presAssocID="{950A481C-BEC8-400C-968B-60B0A89B37B2}" presName="txOne" presStyleLbl="node0" presStyleIdx="5" presStyleCnt="6" custScaleX="120039">
        <dgm:presLayoutVars>
          <dgm:chPref val="3"/>
        </dgm:presLayoutVars>
      </dgm:prSet>
      <dgm:spPr/>
      <dgm:t>
        <a:bodyPr/>
        <a:lstStyle/>
        <a:p>
          <a:endParaRPr lang="tr-TR"/>
        </a:p>
      </dgm:t>
    </dgm:pt>
    <dgm:pt modelId="{89197FD1-8F4C-4F85-A6A7-CC6F065DC810}" type="pres">
      <dgm:prSet presAssocID="{950A481C-BEC8-400C-968B-60B0A89B37B2}" presName="horzOne" presStyleCnt="0"/>
      <dgm:spPr/>
    </dgm:pt>
  </dgm:ptLst>
  <dgm:cxnLst>
    <dgm:cxn modelId="{A4D3FBD5-54AF-48AE-98DE-C229FF8AB165}" type="presOf" srcId="{AABCEB13-B144-4B1D-BCAF-7374A3BC5E70}" destId="{DA763F65-0D2D-4A5A-B908-927C935F78FA}" srcOrd="0" destOrd="0" presId="urn:microsoft.com/office/officeart/2005/8/layout/hierarchy4"/>
    <dgm:cxn modelId="{593A6D89-7546-47BE-B316-DF991B9B639E}" type="presOf" srcId="{950A481C-BEC8-400C-968B-60B0A89B37B2}" destId="{828870DB-8458-4106-A9B3-F5BC1BE91673}" srcOrd="0" destOrd="0" presId="urn:microsoft.com/office/officeart/2005/8/layout/hierarchy4"/>
    <dgm:cxn modelId="{C4901724-CDDA-45FA-BE16-781909FBA6B1}" srcId="{C8438FF4-410D-48FA-BFA2-7A7FCF277F7B}" destId="{D2B40263-51ED-46D3-B0F8-254322371CAC}" srcOrd="2" destOrd="0" parTransId="{CB5A138E-321F-4C0A-8ADA-6B63F3B8D026}" sibTransId="{CB205F49-78F0-4426-9615-CC745C4CA2CB}"/>
    <dgm:cxn modelId="{6F9028CD-7E38-4196-B05F-24B60A295727}" type="presOf" srcId="{D2B40263-51ED-46D3-B0F8-254322371CAC}" destId="{AB1B6536-A902-45D6-87F5-8C78E514A4C9}" srcOrd="0" destOrd="0" presId="urn:microsoft.com/office/officeart/2005/8/layout/hierarchy4"/>
    <dgm:cxn modelId="{B40387C6-D0A1-44C0-B354-11EDA8CB84AB}" srcId="{C8438FF4-410D-48FA-BFA2-7A7FCF277F7B}" destId="{4FA6FFF6-5C53-4A1E-878A-C0EBA4605338}" srcOrd="1" destOrd="0" parTransId="{A4B890B3-AD52-4136-8030-E6D450D3630B}" sibTransId="{0BF5A5A0-CD6C-456F-8503-90E0CC6E204B}"/>
    <dgm:cxn modelId="{723ECAB5-4ECA-4779-BEE5-5E3673D5F7A1}" srcId="{C8438FF4-410D-48FA-BFA2-7A7FCF277F7B}" destId="{950A481C-BEC8-400C-968B-60B0A89B37B2}" srcOrd="5" destOrd="0" parTransId="{089973DB-3E91-4D1C-BE26-9A24A0205618}" sibTransId="{405AEA19-215C-44BB-866C-92D939CC0F62}"/>
    <dgm:cxn modelId="{B9136604-84D5-4D12-8ACB-822DF29680A9}" type="presOf" srcId="{C8438FF4-410D-48FA-BFA2-7A7FCF277F7B}" destId="{695F23E8-5C94-4902-BA05-797319773BE9}" srcOrd="0" destOrd="0" presId="urn:microsoft.com/office/officeart/2005/8/layout/hierarchy4"/>
    <dgm:cxn modelId="{9AB4A4B5-CA71-40D3-8E81-FE53AFA007F1}" srcId="{C8438FF4-410D-48FA-BFA2-7A7FCF277F7B}" destId="{AABCEB13-B144-4B1D-BCAF-7374A3BC5E70}" srcOrd="0" destOrd="0" parTransId="{A2F05860-D95A-4BEF-AD79-5F0D3F35321D}" sibTransId="{C4BE14AD-E426-432A-BF69-288C1054D391}"/>
    <dgm:cxn modelId="{7506830F-DAA2-48FD-A037-4E7F5423FE4B}" type="presOf" srcId="{4FA6FFF6-5C53-4A1E-878A-C0EBA4605338}" destId="{A648485A-3370-4567-856D-57A2A6F33BF0}" srcOrd="0" destOrd="0" presId="urn:microsoft.com/office/officeart/2005/8/layout/hierarchy4"/>
    <dgm:cxn modelId="{4033E162-1D15-4F61-A862-8698A7B9786D}" type="presOf" srcId="{AA1FC69C-16DC-43E2-A654-784F3C573E40}" destId="{1AF95360-33D0-43A1-B831-2DA8EF20613B}" srcOrd="0" destOrd="0" presId="urn:microsoft.com/office/officeart/2005/8/layout/hierarchy4"/>
    <dgm:cxn modelId="{C1DD98B5-2B25-4168-8568-1C51361F34EF}" type="presOf" srcId="{754BE07E-0F32-4391-8108-3C24207833B7}" destId="{1D70988B-D099-4E0E-A254-135B6D10B3D3}" srcOrd="0" destOrd="0" presId="urn:microsoft.com/office/officeart/2005/8/layout/hierarchy4"/>
    <dgm:cxn modelId="{F271302D-D221-4580-A4E0-D34AC744CF15}" srcId="{C8438FF4-410D-48FA-BFA2-7A7FCF277F7B}" destId="{AA1FC69C-16DC-43E2-A654-784F3C573E40}" srcOrd="4" destOrd="0" parTransId="{8BF34568-3E08-4C1A-BC62-5721D3E7FB66}" sibTransId="{07689D3D-B331-487D-AEC4-75312B684621}"/>
    <dgm:cxn modelId="{D90134A8-147B-419F-90ED-C4B49A00A4F9}" srcId="{C8438FF4-410D-48FA-BFA2-7A7FCF277F7B}" destId="{754BE07E-0F32-4391-8108-3C24207833B7}" srcOrd="3" destOrd="0" parTransId="{3B842BC1-D07B-45CA-9C58-488A007FC919}" sibTransId="{5AE451BA-97B3-4494-A3E5-974B0A9AF5B3}"/>
    <dgm:cxn modelId="{9174901F-F44E-40B3-8AA1-41DC31EA9F34}" type="presParOf" srcId="{695F23E8-5C94-4902-BA05-797319773BE9}" destId="{209CFA37-AE4E-4D57-8EC6-00C550E2EBFC}" srcOrd="0" destOrd="0" presId="urn:microsoft.com/office/officeart/2005/8/layout/hierarchy4"/>
    <dgm:cxn modelId="{775E8A86-6723-4305-A03A-3A4F04B3B533}" type="presParOf" srcId="{209CFA37-AE4E-4D57-8EC6-00C550E2EBFC}" destId="{DA763F65-0D2D-4A5A-B908-927C935F78FA}" srcOrd="0" destOrd="0" presId="urn:microsoft.com/office/officeart/2005/8/layout/hierarchy4"/>
    <dgm:cxn modelId="{ECDC586C-55F1-4E71-87FB-16ACB1E45C12}" type="presParOf" srcId="{209CFA37-AE4E-4D57-8EC6-00C550E2EBFC}" destId="{0D87EFA8-E4C3-478E-B356-A5155D50FF3D}" srcOrd="1" destOrd="0" presId="urn:microsoft.com/office/officeart/2005/8/layout/hierarchy4"/>
    <dgm:cxn modelId="{1442D956-6495-4807-A117-7DFEEA6BC58B}" type="presParOf" srcId="{695F23E8-5C94-4902-BA05-797319773BE9}" destId="{771863D9-CB46-4164-9A3B-AF4EE00B2E52}" srcOrd="1" destOrd="0" presId="urn:microsoft.com/office/officeart/2005/8/layout/hierarchy4"/>
    <dgm:cxn modelId="{DE9543F5-8279-4466-90DA-4E96332FE797}" type="presParOf" srcId="{695F23E8-5C94-4902-BA05-797319773BE9}" destId="{2B219E7B-6AD2-4B1F-8628-25DFD07792BF}" srcOrd="2" destOrd="0" presId="urn:microsoft.com/office/officeart/2005/8/layout/hierarchy4"/>
    <dgm:cxn modelId="{08A53548-241C-49A6-9E8D-1AC916A7483E}" type="presParOf" srcId="{2B219E7B-6AD2-4B1F-8628-25DFD07792BF}" destId="{A648485A-3370-4567-856D-57A2A6F33BF0}" srcOrd="0" destOrd="0" presId="urn:microsoft.com/office/officeart/2005/8/layout/hierarchy4"/>
    <dgm:cxn modelId="{65862D4A-626A-4A09-A826-5F3CD255E074}" type="presParOf" srcId="{2B219E7B-6AD2-4B1F-8628-25DFD07792BF}" destId="{2B103E14-F2C5-405A-B724-2B54F5AF847F}" srcOrd="1" destOrd="0" presId="urn:microsoft.com/office/officeart/2005/8/layout/hierarchy4"/>
    <dgm:cxn modelId="{78C1B261-047B-460A-A459-596AA53E0DB4}" type="presParOf" srcId="{695F23E8-5C94-4902-BA05-797319773BE9}" destId="{A6B0B2E3-365A-4613-807D-EAAA5FCCE7A8}" srcOrd="3" destOrd="0" presId="urn:microsoft.com/office/officeart/2005/8/layout/hierarchy4"/>
    <dgm:cxn modelId="{63BC8249-9DB9-4AF2-BC2C-D11AF5037F7F}" type="presParOf" srcId="{695F23E8-5C94-4902-BA05-797319773BE9}" destId="{DDDFC783-6CAA-43FA-BBF5-8B7921D3E3FA}" srcOrd="4" destOrd="0" presId="urn:microsoft.com/office/officeart/2005/8/layout/hierarchy4"/>
    <dgm:cxn modelId="{419090D3-8936-4986-B038-7517A711DBA5}" type="presParOf" srcId="{DDDFC783-6CAA-43FA-BBF5-8B7921D3E3FA}" destId="{AB1B6536-A902-45D6-87F5-8C78E514A4C9}" srcOrd="0" destOrd="0" presId="urn:microsoft.com/office/officeart/2005/8/layout/hierarchy4"/>
    <dgm:cxn modelId="{C06BBC94-CC16-4D8E-A9B2-92419BCEF410}" type="presParOf" srcId="{DDDFC783-6CAA-43FA-BBF5-8B7921D3E3FA}" destId="{6D562894-FA96-460D-B99F-C00DAA23E380}" srcOrd="1" destOrd="0" presId="urn:microsoft.com/office/officeart/2005/8/layout/hierarchy4"/>
    <dgm:cxn modelId="{A9502348-D9E3-419D-BADC-DBBC6DEB5790}" type="presParOf" srcId="{695F23E8-5C94-4902-BA05-797319773BE9}" destId="{3E92F5D5-3843-4AD2-BD28-38C89E9BF599}" srcOrd="5" destOrd="0" presId="urn:microsoft.com/office/officeart/2005/8/layout/hierarchy4"/>
    <dgm:cxn modelId="{733B3A1F-0233-4B21-8040-41B9CA6989C1}" type="presParOf" srcId="{695F23E8-5C94-4902-BA05-797319773BE9}" destId="{818E1B45-B388-4119-91CC-C81890BCA8B7}" srcOrd="6" destOrd="0" presId="urn:microsoft.com/office/officeart/2005/8/layout/hierarchy4"/>
    <dgm:cxn modelId="{81C18E7D-AA8F-406C-B663-A7E528D06E87}" type="presParOf" srcId="{818E1B45-B388-4119-91CC-C81890BCA8B7}" destId="{1D70988B-D099-4E0E-A254-135B6D10B3D3}" srcOrd="0" destOrd="0" presId="urn:microsoft.com/office/officeart/2005/8/layout/hierarchy4"/>
    <dgm:cxn modelId="{18F92DCD-1E37-45A5-B1F0-363DFF3612D0}" type="presParOf" srcId="{818E1B45-B388-4119-91CC-C81890BCA8B7}" destId="{DFEEE3C9-17FC-4044-B758-97E148B837A1}" srcOrd="1" destOrd="0" presId="urn:microsoft.com/office/officeart/2005/8/layout/hierarchy4"/>
    <dgm:cxn modelId="{97571731-D9DD-4322-8193-6D61970AAE84}" type="presParOf" srcId="{695F23E8-5C94-4902-BA05-797319773BE9}" destId="{14356DAA-16AF-40B0-843E-6E9DE2B0DA76}" srcOrd="7" destOrd="0" presId="urn:microsoft.com/office/officeart/2005/8/layout/hierarchy4"/>
    <dgm:cxn modelId="{82ED99D3-578B-4212-81EA-F096254C1BD4}" type="presParOf" srcId="{695F23E8-5C94-4902-BA05-797319773BE9}" destId="{1ED0A32D-4CD3-4DBE-8331-BCBE20AF88B5}" srcOrd="8" destOrd="0" presId="urn:microsoft.com/office/officeart/2005/8/layout/hierarchy4"/>
    <dgm:cxn modelId="{9E0E3AF9-2B5A-4AF9-943A-DCA47628ABA3}" type="presParOf" srcId="{1ED0A32D-4CD3-4DBE-8331-BCBE20AF88B5}" destId="{1AF95360-33D0-43A1-B831-2DA8EF20613B}" srcOrd="0" destOrd="0" presId="urn:microsoft.com/office/officeart/2005/8/layout/hierarchy4"/>
    <dgm:cxn modelId="{EBD77186-3617-4232-BEF9-3F4CC5DB6B7F}" type="presParOf" srcId="{1ED0A32D-4CD3-4DBE-8331-BCBE20AF88B5}" destId="{F9375ECE-258F-4FA9-A0F2-C225E8D17646}" srcOrd="1" destOrd="0" presId="urn:microsoft.com/office/officeart/2005/8/layout/hierarchy4"/>
    <dgm:cxn modelId="{B71D83B6-2359-4F39-B0EE-74EE9FEE8134}" type="presParOf" srcId="{695F23E8-5C94-4902-BA05-797319773BE9}" destId="{815A1E07-30EF-4AFE-9F9A-0E15BB9A697E}" srcOrd="9" destOrd="0" presId="urn:microsoft.com/office/officeart/2005/8/layout/hierarchy4"/>
    <dgm:cxn modelId="{AD2C3C0D-A0F5-4AE2-9F75-E1C6CBDE1914}" type="presParOf" srcId="{695F23E8-5C94-4902-BA05-797319773BE9}" destId="{2CBE87D9-31B0-4E09-9ACB-C55C99AC743B}" srcOrd="10" destOrd="0" presId="urn:microsoft.com/office/officeart/2005/8/layout/hierarchy4"/>
    <dgm:cxn modelId="{9EBA9EB8-3F34-4CB3-877D-6176135C27AC}" type="presParOf" srcId="{2CBE87D9-31B0-4E09-9ACB-C55C99AC743B}" destId="{828870DB-8458-4106-A9B3-F5BC1BE91673}" srcOrd="0" destOrd="0" presId="urn:microsoft.com/office/officeart/2005/8/layout/hierarchy4"/>
    <dgm:cxn modelId="{84C86D5C-DB85-4BFC-AA96-F021244FE362}" type="presParOf" srcId="{2CBE87D9-31B0-4E09-9ACB-C55C99AC743B}" destId="{89197FD1-8F4C-4F85-A6A7-CC6F065DC810}"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8E31C4-6816-480E-BBE8-A9C04CC37755}"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tr-TR"/>
        </a:p>
      </dgm:t>
    </dgm:pt>
    <dgm:pt modelId="{0C479CE0-2BE2-479B-8B22-8C267EE9E843}">
      <dgm:prSet phldrT="[Metin]" custT="1"/>
      <dgm:spPr/>
      <dgm:t>
        <a:bodyPr/>
        <a:lstStyle/>
        <a:p>
          <a:endParaRPr lang="tr-TR" sz="2800" dirty="0" smtClean="0"/>
        </a:p>
        <a:p>
          <a:r>
            <a:rPr lang="tr-TR" sz="2800" dirty="0" smtClean="0"/>
            <a:t>Vajinal doğum için &gt;500 </a:t>
          </a:r>
          <a:r>
            <a:rPr lang="tr-TR" sz="2800" dirty="0" err="1" smtClean="0"/>
            <a:t>mL</a:t>
          </a:r>
          <a:endParaRPr lang="tr-TR" sz="2800" dirty="0"/>
        </a:p>
      </dgm:t>
    </dgm:pt>
    <dgm:pt modelId="{6AB25779-9F14-4BE1-9B4A-8274669D5634}" type="parTrans" cxnId="{F50C1FA9-1149-4F7C-8957-A41999A32EF9}">
      <dgm:prSet/>
      <dgm:spPr/>
      <dgm:t>
        <a:bodyPr/>
        <a:lstStyle/>
        <a:p>
          <a:endParaRPr lang="tr-TR"/>
        </a:p>
      </dgm:t>
    </dgm:pt>
    <dgm:pt modelId="{E8A325AD-890F-40BF-9403-F7239FD8F9D8}" type="sibTrans" cxnId="{F50C1FA9-1149-4F7C-8957-A41999A32EF9}">
      <dgm:prSet/>
      <dgm:spPr/>
      <dgm:t>
        <a:bodyPr/>
        <a:lstStyle/>
        <a:p>
          <a:endParaRPr lang="tr-TR"/>
        </a:p>
      </dgm:t>
    </dgm:pt>
    <dgm:pt modelId="{B1FCA9EF-F8EC-47BF-8EDA-5B9DF8858711}">
      <dgm:prSet phldrT="[Metin]" custT="1"/>
      <dgm:spPr/>
      <dgm:t>
        <a:bodyPr/>
        <a:lstStyle/>
        <a:p>
          <a:endParaRPr lang="tr-TR" sz="2100" dirty="0" smtClean="0"/>
        </a:p>
        <a:p>
          <a:endParaRPr lang="tr-TR" sz="2100" dirty="0" smtClean="0"/>
        </a:p>
        <a:p>
          <a:r>
            <a:rPr lang="tr-TR" sz="3200" dirty="0" smtClean="0"/>
            <a:t>Sezaryen doğum için &gt;</a:t>
          </a:r>
          <a:r>
            <a:rPr lang="tr-TR" sz="3200" dirty="0" err="1" smtClean="0"/>
            <a:t>1000mL</a:t>
          </a:r>
          <a:endParaRPr lang="tr-TR" sz="3200" dirty="0"/>
        </a:p>
      </dgm:t>
    </dgm:pt>
    <dgm:pt modelId="{6DE3DC81-D962-4FAD-9AB9-CE444EA2BC50}" type="parTrans" cxnId="{D58A6EEB-6F71-4FA4-B72F-0508F2971CCE}">
      <dgm:prSet/>
      <dgm:spPr/>
      <dgm:t>
        <a:bodyPr/>
        <a:lstStyle/>
        <a:p>
          <a:endParaRPr lang="tr-TR"/>
        </a:p>
      </dgm:t>
    </dgm:pt>
    <dgm:pt modelId="{9B01027E-A7D7-4964-9EFC-E2E359419623}" type="sibTrans" cxnId="{D58A6EEB-6F71-4FA4-B72F-0508F2971CCE}">
      <dgm:prSet/>
      <dgm:spPr/>
      <dgm:t>
        <a:bodyPr/>
        <a:lstStyle/>
        <a:p>
          <a:endParaRPr lang="tr-TR"/>
        </a:p>
      </dgm:t>
    </dgm:pt>
    <dgm:pt modelId="{AD517DED-1195-420E-AC5A-6302A22EB6B6}">
      <dgm:prSet/>
      <dgm:spPr/>
      <dgm:t>
        <a:bodyPr/>
        <a:lstStyle/>
        <a:p>
          <a:endParaRPr lang="tr-TR"/>
        </a:p>
      </dgm:t>
    </dgm:pt>
    <dgm:pt modelId="{2AEF221E-8146-4B53-AC03-7427BFFBCB3B}" type="parTrans" cxnId="{6130EF57-DB6D-4D5A-B161-92ACFFCA8417}">
      <dgm:prSet/>
      <dgm:spPr/>
      <dgm:t>
        <a:bodyPr/>
        <a:lstStyle/>
        <a:p>
          <a:endParaRPr lang="tr-TR"/>
        </a:p>
      </dgm:t>
    </dgm:pt>
    <dgm:pt modelId="{AE8D60C5-40A2-41AD-A63D-0AE1F40BE975}" type="sibTrans" cxnId="{6130EF57-DB6D-4D5A-B161-92ACFFCA8417}">
      <dgm:prSet/>
      <dgm:spPr/>
      <dgm:t>
        <a:bodyPr/>
        <a:lstStyle/>
        <a:p>
          <a:endParaRPr lang="tr-TR"/>
        </a:p>
      </dgm:t>
    </dgm:pt>
    <dgm:pt modelId="{FD921FA1-58EF-4945-8015-ACF72905D940}">
      <dgm:prSet/>
      <dgm:spPr/>
      <dgm:t>
        <a:bodyPr/>
        <a:lstStyle/>
        <a:p>
          <a:endParaRPr lang="tr-TR"/>
        </a:p>
      </dgm:t>
    </dgm:pt>
    <dgm:pt modelId="{13828D50-9648-41DF-8E4D-5D3B464FF7BB}" type="parTrans" cxnId="{768A2158-FD40-41A7-89B3-CA3C7439B8C9}">
      <dgm:prSet/>
      <dgm:spPr/>
      <dgm:t>
        <a:bodyPr/>
        <a:lstStyle/>
        <a:p>
          <a:endParaRPr lang="tr-TR"/>
        </a:p>
      </dgm:t>
    </dgm:pt>
    <dgm:pt modelId="{A602D612-5653-4915-9797-7A6F1BF1CE7D}" type="sibTrans" cxnId="{768A2158-FD40-41A7-89B3-CA3C7439B8C9}">
      <dgm:prSet/>
      <dgm:spPr/>
      <dgm:t>
        <a:bodyPr/>
        <a:lstStyle/>
        <a:p>
          <a:endParaRPr lang="tr-TR"/>
        </a:p>
      </dgm:t>
    </dgm:pt>
    <dgm:pt modelId="{736F76A7-1F79-4451-807E-013F1C189DC7}">
      <dgm:prSet/>
      <dgm:spPr/>
      <dgm:t>
        <a:bodyPr/>
        <a:lstStyle/>
        <a:p>
          <a:endParaRPr lang="tr-TR"/>
        </a:p>
      </dgm:t>
    </dgm:pt>
    <dgm:pt modelId="{4736C55F-4A84-43D8-B4C1-E60F9BA16121}" type="parTrans" cxnId="{935B9B71-B76E-460D-A496-6DBCF3028104}">
      <dgm:prSet/>
      <dgm:spPr/>
      <dgm:t>
        <a:bodyPr/>
        <a:lstStyle/>
        <a:p>
          <a:endParaRPr lang="tr-TR"/>
        </a:p>
      </dgm:t>
    </dgm:pt>
    <dgm:pt modelId="{15D14962-2274-4C95-B017-10507866006A}" type="sibTrans" cxnId="{935B9B71-B76E-460D-A496-6DBCF3028104}">
      <dgm:prSet/>
      <dgm:spPr/>
      <dgm:t>
        <a:bodyPr/>
        <a:lstStyle/>
        <a:p>
          <a:endParaRPr lang="tr-TR"/>
        </a:p>
      </dgm:t>
    </dgm:pt>
    <dgm:pt modelId="{2F1ACB09-001B-406D-AFBB-7129796A35BC}">
      <dgm:prSet/>
      <dgm:spPr/>
      <dgm:t>
        <a:bodyPr/>
        <a:lstStyle/>
        <a:p>
          <a:endParaRPr lang="tr-TR"/>
        </a:p>
      </dgm:t>
    </dgm:pt>
    <dgm:pt modelId="{97617F01-3C51-4301-8247-153EA5DBACD9}" type="parTrans" cxnId="{E056D1F2-4B78-4637-B26E-AA80A43B080B}">
      <dgm:prSet/>
      <dgm:spPr/>
      <dgm:t>
        <a:bodyPr/>
        <a:lstStyle/>
        <a:p>
          <a:endParaRPr lang="tr-TR"/>
        </a:p>
      </dgm:t>
    </dgm:pt>
    <dgm:pt modelId="{C1F4D2F6-9AF4-4D94-9F3E-A71182869CBF}" type="sibTrans" cxnId="{E056D1F2-4B78-4637-B26E-AA80A43B080B}">
      <dgm:prSet/>
      <dgm:spPr/>
      <dgm:t>
        <a:bodyPr/>
        <a:lstStyle/>
        <a:p>
          <a:endParaRPr lang="tr-TR"/>
        </a:p>
      </dgm:t>
    </dgm:pt>
    <dgm:pt modelId="{2DD071F6-25A5-4033-B578-4FD4A7C7AFB6}" type="pres">
      <dgm:prSet presAssocID="{CE8E31C4-6816-480E-BBE8-A9C04CC37755}" presName="compositeShape" presStyleCnt="0">
        <dgm:presLayoutVars>
          <dgm:chMax val="2"/>
          <dgm:dir/>
          <dgm:resizeHandles val="exact"/>
        </dgm:presLayoutVars>
      </dgm:prSet>
      <dgm:spPr/>
      <dgm:t>
        <a:bodyPr/>
        <a:lstStyle/>
        <a:p>
          <a:endParaRPr lang="tr-TR"/>
        </a:p>
      </dgm:t>
    </dgm:pt>
    <dgm:pt modelId="{5B04D861-6056-4F83-9FBE-4ADC82A1124F}" type="pres">
      <dgm:prSet presAssocID="{CE8E31C4-6816-480E-BBE8-A9C04CC37755}" presName="ribbon" presStyleLbl="node1" presStyleIdx="0" presStyleCnt="1" custLinFactNeighborY="-109"/>
      <dgm:spPr/>
    </dgm:pt>
    <dgm:pt modelId="{6D8A90E5-5A1E-4595-B4B5-F1C77CED8643}" type="pres">
      <dgm:prSet presAssocID="{CE8E31C4-6816-480E-BBE8-A9C04CC37755}" presName="leftArrowText" presStyleLbl="node1" presStyleIdx="0" presStyleCnt="1" custScaleY="86643" custLinFactNeighborX="-2325" custLinFactNeighborY="-14784">
        <dgm:presLayoutVars>
          <dgm:chMax val="0"/>
          <dgm:bulletEnabled val="1"/>
        </dgm:presLayoutVars>
      </dgm:prSet>
      <dgm:spPr/>
      <dgm:t>
        <a:bodyPr/>
        <a:lstStyle/>
        <a:p>
          <a:endParaRPr lang="tr-TR"/>
        </a:p>
      </dgm:t>
    </dgm:pt>
    <dgm:pt modelId="{7291EB0E-9E9E-4881-8B93-D201F1723AD5}" type="pres">
      <dgm:prSet presAssocID="{CE8E31C4-6816-480E-BBE8-A9C04CC37755}" presName="rightArrowText" presStyleLbl="node1" presStyleIdx="0" presStyleCnt="1" custLinFactNeighborY="-25261">
        <dgm:presLayoutVars>
          <dgm:chMax val="0"/>
          <dgm:bulletEnabled val="1"/>
        </dgm:presLayoutVars>
      </dgm:prSet>
      <dgm:spPr/>
      <dgm:t>
        <a:bodyPr/>
        <a:lstStyle/>
        <a:p>
          <a:endParaRPr lang="tr-TR"/>
        </a:p>
      </dgm:t>
    </dgm:pt>
  </dgm:ptLst>
  <dgm:cxnLst>
    <dgm:cxn modelId="{935B9B71-B76E-460D-A496-6DBCF3028104}" srcId="{CE8E31C4-6816-480E-BBE8-A9C04CC37755}" destId="{736F76A7-1F79-4451-807E-013F1C189DC7}" srcOrd="4" destOrd="0" parTransId="{4736C55F-4A84-43D8-B4C1-E60F9BA16121}" sibTransId="{15D14962-2274-4C95-B017-10507866006A}"/>
    <dgm:cxn modelId="{E056D1F2-4B78-4637-B26E-AA80A43B080B}" srcId="{CE8E31C4-6816-480E-BBE8-A9C04CC37755}" destId="{2F1ACB09-001B-406D-AFBB-7129796A35BC}" srcOrd="5" destOrd="0" parTransId="{97617F01-3C51-4301-8247-153EA5DBACD9}" sibTransId="{C1F4D2F6-9AF4-4D94-9F3E-A71182869CBF}"/>
    <dgm:cxn modelId="{C2EFF5A7-D14D-4503-ABE5-840296970A8B}" type="presOf" srcId="{B1FCA9EF-F8EC-47BF-8EDA-5B9DF8858711}" destId="{7291EB0E-9E9E-4881-8B93-D201F1723AD5}" srcOrd="0" destOrd="0" presId="urn:microsoft.com/office/officeart/2005/8/layout/arrow6"/>
    <dgm:cxn modelId="{8B700EB1-BEF1-47E6-8C41-F605851155C5}" type="presOf" srcId="{0C479CE0-2BE2-479B-8B22-8C267EE9E843}" destId="{6D8A90E5-5A1E-4595-B4B5-F1C77CED8643}" srcOrd="0" destOrd="0" presId="urn:microsoft.com/office/officeart/2005/8/layout/arrow6"/>
    <dgm:cxn modelId="{D58A6EEB-6F71-4FA4-B72F-0508F2971CCE}" srcId="{CE8E31C4-6816-480E-BBE8-A9C04CC37755}" destId="{B1FCA9EF-F8EC-47BF-8EDA-5B9DF8858711}" srcOrd="1" destOrd="0" parTransId="{6DE3DC81-D962-4FAD-9AB9-CE444EA2BC50}" sibTransId="{9B01027E-A7D7-4964-9EFC-E2E359419623}"/>
    <dgm:cxn modelId="{6130EF57-DB6D-4D5A-B161-92ACFFCA8417}" srcId="{CE8E31C4-6816-480E-BBE8-A9C04CC37755}" destId="{AD517DED-1195-420E-AC5A-6302A22EB6B6}" srcOrd="2" destOrd="0" parTransId="{2AEF221E-8146-4B53-AC03-7427BFFBCB3B}" sibTransId="{AE8D60C5-40A2-41AD-A63D-0AE1F40BE975}"/>
    <dgm:cxn modelId="{768A2158-FD40-41A7-89B3-CA3C7439B8C9}" srcId="{CE8E31C4-6816-480E-BBE8-A9C04CC37755}" destId="{FD921FA1-58EF-4945-8015-ACF72905D940}" srcOrd="3" destOrd="0" parTransId="{13828D50-9648-41DF-8E4D-5D3B464FF7BB}" sibTransId="{A602D612-5653-4915-9797-7A6F1BF1CE7D}"/>
    <dgm:cxn modelId="{F50C1FA9-1149-4F7C-8957-A41999A32EF9}" srcId="{CE8E31C4-6816-480E-BBE8-A9C04CC37755}" destId="{0C479CE0-2BE2-479B-8B22-8C267EE9E843}" srcOrd="0" destOrd="0" parTransId="{6AB25779-9F14-4BE1-9B4A-8274669D5634}" sibTransId="{E8A325AD-890F-40BF-9403-F7239FD8F9D8}"/>
    <dgm:cxn modelId="{9EDB3B47-6E76-422C-AB59-3C6C00534BD9}" type="presOf" srcId="{CE8E31C4-6816-480E-BBE8-A9C04CC37755}" destId="{2DD071F6-25A5-4033-B578-4FD4A7C7AFB6}" srcOrd="0" destOrd="0" presId="urn:microsoft.com/office/officeart/2005/8/layout/arrow6"/>
    <dgm:cxn modelId="{4983B521-6F85-4E9D-8F67-8640DDD85008}" type="presParOf" srcId="{2DD071F6-25A5-4033-B578-4FD4A7C7AFB6}" destId="{5B04D861-6056-4F83-9FBE-4ADC82A1124F}" srcOrd="0" destOrd="0" presId="urn:microsoft.com/office/officeart/2005/8/layout/arrow6"/>
    <dgm:cxn modelId="{50C826C7-E971-4A58-8A86-499945836DE7}" type="presParOf" srcId="{2DD071F6-25A5-4033-B578-4FD4A7C7AFB6}" destId="{6D8A90E5-5A1E-4595-B4B5-F1C77CED8643}" srcOrd="1" destOrd="0" presId="urn:microsoft.com/office/officeart/2005/8/layout/arrow6"/>
    <dgm:cxn modelId="{7C5DC857-3337-473C-A29C-CFB24E05C4D6}" type="presParOf" srcId="{2DD071F6-25A5-4033-B578-4FD4A7C7AFB6}" destId="{7291EB0E-9E9E-4881-8B93-D201F1723AD5}" srcOrd="2" destOrd="0" presId="urn:microsoft.com/office/officeart/2005/8/layout/arrow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9C065DA-61CB-443C-B1D1-1D143B4E2804}" type="doc">
      <dgm:prSet loTypeId="urn:microsoft.com/office/officeart/2005/8/layout/vProcess5" loCatId="process" qsTypeId="urn:microsoft.com/office/officeart/2005/8/quickstyle/simple3" qsCatId="simple" csTypeId="urn:microsoft.com/office/officeart/2005/8/colors/colorful4" csCatId="colorful"/>
      <dgm:spPr/>
      <dgm:t>
        <a:bodyPr/>
        <a:lstStyle/>
        <a:p>
          <a:endParaRPr lang="tr-TR"/>
        </a:p>
      </dgm:t>
    </dgm:pt>
    <dgm:pt modelId="{1706FA51-A44F-4C02-B1E7-1904B6AB21F9}">
      <dgm:prSet custT="1"/>
      <dgm:spPr/>
      <dgm:t>
        <a:bodyPr/>
        <a:lstStyle/>
        <a:p>
          <a:pPr rtl="0"/>
          <a:r>
            <a:rPr lang="tr-TR" sz="3200" b="1" smtClean="0"/>
            <a:t>Call for help </a:t>
          </a:r>
          <a:endParaRPr lang="tr-TR" sz="3200" b="1" dirty="0"/>
        </a:p>
      </dgm:t>
    </dgm:pt>
    <dgm:pt modelId="{A4FCE293-2BC8-4D19-9979-5161EC261EF2}" type="parTrans" cxnId="{2C124CC7-97D0-424C-87EF-19805ACC3F27}">
      <dgm:prSet/>
      <dgm:spPr/>
      <dgm:t>
        <a:bodyPr/>
        <a:lstStyle/>
        <a:p>
          <a:endParaRPr lang="tr-TR"/>
        </a:p>
      </dgm:t>
    </dgm:pt>
    <dgm:pt modelId="{73258435-FBF6-44F1-846A-5D6574810AF0}" type="sibTrans" cxnId="{2C124CC7-97D0-424C-87EF-19805ACC3F27}">
      <dgm:prSet/>
      <dgm:spPr/>
      <dgm:t>
        <a:bodyPr/>
        <a:lstStyle/>
        <a:p>
          <a:endParaRPr lang="tr-TR"/>
        </a:p>
      </dgm:t>
    </dgm:pt>
    <dgm:pt modelId="{99D1F68A-0CB6-428C-896C-7C51DB7DC227}">
      <dgm:prSet/>
      <dgm:spPr/>
      <dgm:t>
        <a:bodyPr/>
        <a:lstStyle/>
        <a:p>
          <a:pPr rtl="0"/>
          <a:r>
            <a:rPr lang="tr-TR" b="1" smtClean="0"/>
            <a:t>Perform bimanual uterine massage </a:t>
          </a:r>
          <a:endParaRPr lang="tr-TR" b="1" dirty="0"/>
        </a:p>
      </dgm:t>
    </dgm:pt>
    <dgm:pt modelId="{1A5C6F95-5F5A-4B4D-8F46-FD0F57D95229}" type="parTrans" cxnId="{8EAB2F08-11BE-4D4D-83CE-BA8D744F315E}">
      <dgm:prSet/>
      <dgm:spPr/>
      <dgm:t>
        <a:bodyPr/>
        <a:lstStyle/>
        <a:p>
          <a:endParaRPr lang="tr-TR"/>
        </a:p>
      </dgm:t>
    </dgm:pt>
    <dgm:pt modelId="{ED76AB1D-CC91-4128-A67E-F0E6690C9019}" type="sibTrans" cxnId="{8EAB2F08-11BE-4D4D-83CE-BA8D744F315E}">
      <dgm:prSet/>
      <dgm:spPr/>
      <dgm:t>
        <a:bodyPr/>
        <a:lstStyle/>
        <a:p>
          <a:endParaRPr lang="tr-TR"/>
        </a:p>
      </dgm:t>
    </dgm:pt>
    <dgm:pt modelId="{6D40EB10-7D6F-41D0-98DB-124ECB2E9094}">
      <dgm:prSet/>
      <dgm:spPr/>
      <dgm:t>
        <a:bodyPr/>
        <a:lstStyle/>
        <a:p>
          <a:pPr rtl="0"/>
          <a:r>
            <a:rPr lang="tr-TR" b="1" smtClean="0"/>
            <a:t>Institute labor unit hemorrhage protocol </a:t>
          </a:r>
          <a:endParaRPr lang="tr-TR" b="1" dirty="0"/>
        </a:p>
      </dgm:t>
    </dgm:pt>
    <dgm:pt modelId="{6D76F383-8F70-4F9C-B152-5F8896913C62}" type="parTrans" cxnId="{2B0B8146-D0F3-4EBA-B5AF-BA4A50963713}">
      <dgm:prSet/>
      <dgm:spPr/>
      <dgm:t>
        <a:bodyPr/>
        <a:lstStyle/>
        <a:p>
          <a:endParaRPr lang="tr-TR"/>
        </a:p>
      </dgm:t>
    </dgm:pt>
    <dgm:pt modelId="{311D8BC9-7836-40EE-B1CD-166656633B07}" type="sibTrans" cxnId="{2B0B8146-D0F3-4EBA-B5AF-BA4A50963713}">
      <dgm:prSet/>
      <dgm:spPr/>
      <dgm:t>
        <a:bodyPr/>
        <a:lstStyle/>
        <a:p>
          <a:endParaRPr lang="tr-TR"/>
        </a:p>
      </dgm:t>
    </dgm:pt>
    <dgm:pt modelId="{C5238576-6861-47F5-882B-5300143DC58D}">
      <dgm:prSet/>
      <dgm:spPr/>
      <dgm:t>
        <a:bodyPr/>
        <a:lstStyle/>
        <a:p>
          <a:pPr rtl="0"/>
          <a:r>
            <a:rPr lang="en-US" b="1" smtClean="0"/>
            <a:t>Deliver oxytocin 20 IU in 1 L normal saline, infuse 500 mL over 10 minutes then 250 mL per hour </a:t>
          </a:r>
          <a:endParaRPr lang="tr-TR" b="1" dirty="0"/>
        </a:p>
      </dgm:t>
    </dgm:pt>
    <dgm:pt modelId="{3478B462-0776-4605-94F1-90496A9EB0D7}" type="parTrans" cxnId="{A1B72D0D-59F1-447F-A067-D9A103A1AA77}">
      <dgm:prSet/>
      <dgm:spPr/>
      <dgm:t>
        <a:bodyPr/>
        <a:lstStyle/>
        <a:p>
          <a:endParaRPr lang="tr-TR"/>
        </a:p>
      </dgm:t>
    </dgm:pt>
    <dgm:pt modelId="{C0D626DB-784D-49AE-A60F-DC28D41B82A2}" type="sibTrans" cxnId="{A1B72D0D-59F1-447F-A067-D9A103A1AA77}">
      <dgm:prSet/>
      <dgm:spPr/>
      <dgm:t>
        <a:bodyPr/>
        <a:lstStyle/>
        <a:p>
          <a:endParaRPr lang="tr-TR"/>
        </a:p>
      </dgm:t>
    </dgm:pt>
    <dgm:pt modelId="{14523372-A73F-47A6-9FD4-DFB79EC15F18}">
      <dgm:prSet/>
      <dgm:spPr/>
      <dgm:t>
        <a:bodyPr/>
        <a:lstStyle/>
        <a:p>
          <a:pPr rtl="0"/>
          <a:r>
            <a:rPr lang="en-US" b="1" smtClean="0"/>
            <a:t>Use two large-bore intravenous needles </a:t>
          </a:r>
          <a:endParaRPr lang="tr-TR" b="1" dirty="0"/>
        </a:p>
      </dgm:t>
    </dgm:pt>
    <dgm:pt modelId="{66B3EC2C-4F3E-4830-AA91-E13F1E755E07}" type="parTrans" cxnId="{D39EE956-A1FF-4EB3-B87B-9C414E54AB29}">
      <dgm:prSet/>
      <dgm:spPr/>
      <dgm:t>
        <a:bodyPr/>
        <a:lstStyle/>
        <a:p>
          <a:endParaRPr lang="tr-TR"/>
        </a:p>
      </dgm:t>
    </dgm:pt>
    <dgm:pt modelId="{51BAA173-533F-4841-91B0-A993D16E548B}" type="sibTrans" cxnId="{D39EE956-A1FF-4EB3-B87B-9C414E54AB29}">
      <dgm:prSet/>
      <dgm:spPr/>
      <dgm:t>
        <a:bodyPr/>
        <a:lstStyle/>
        <a:p>
          <a:endParaRPr lang="tr-TR"/>
        </a:p>
      </dgm:t>
    </dgm:pt>
    <dgm:pt modelId="{AD9C0365-39AE-4DA0-8140-47CC4579FAE8}">
      <dgm:prSet/>
      <dgm:spPr/>
      <dgm:t>
        <a:bodyPr/>
        <a:lstStyle/>
        <a:p>
          <a:endParaRPr lang="tr-TR"/>
        </a:p>
      </dgm:t>
    </dgm:pt>
    <dgm:pt modelId="{17F5BCE2-6E4D-4DD3-AE79-CAA29F115AEA}" type="parTrans" cxnId="{F7065201-7494-4735-8B9F-8E7E5350DBD5}">
      <dgm:prSet/>
      <dgm:spPr/>
      <dgm:t>
        <a:bodyPr/>
        <a:lstStyle/>
        <a:p>
          <a:endParaRPr lang="tr-TR"/>
        </a:p>
      </dgm:t>
    </dgm:pt>
    <dgm:pt modelId="{54EEA961-D8AB-492F-B2B0-D5E9EBB5D6FA}" type="sibTrans" cxnId="{F7065201-7494-4735-8B9F-8E7E5350DBD5}">
      <dgm:prSet/>
      <dgm:spPr/>
      <dgm:t>
        <a:bodyPr/>
        <a:lstStyle/>
        <a:p>
          <a:endParaRPr lang="tr-TR"/>
        </a:p>
      </dgm:t>
    </dgm:pt>
    <dgm:pt modelId="{8D31E18D-608A-4E25-907C-D7A92008E8DC}">
      <dgm:prSet/>
      <dgm:spPr/>
      <dgm:t>
        <a:bodyPr/>
        <a:lstStyle/>
        <a:p>
          <a:endParaRPr lang="tr-TR"/>
        </a:p>
      </dgm:t>
    </dgm:pt>
    <dgm:pt modelId="{BA3F3EF9-48DD-46F2-9A91-EC87CFB6F590}" type="parTrans" cxnId="{21593D5D-18A6-49EF-B470-F41C7D50E5E2}">
      <dgm:prSet/>
      <dgm:spPr/>
      <dgm:t>
        <a:bodyPr/>
        <a:lstStyle/>
        <a:p>
          <a:endParaRPr lang="tr-TR"/>
        </a:p>
      </dgm:t>
    </dgm:pt>
    <dgm:pt modelId="{D5CE37C5-E7D6-42E4-AF5C-4824C6301A48}" type="sibTrans" cxnId="{21593D5D-18A6-49EF-B470-F41C7D50E5E2}">
      <dgm:prSet/>
      <dgm:spPr/>
      <dgm:t>
        <a:bodyPr/>
        <a:lstStyle/>
        <a:p>
          <a:endParaRPr lang="tr-TR"/>
        </a:p>
      </dgm:t>
    </dgm:pt>
    <dgm:pt modelId="{C62167D7-382F-4069-8086-ABD0C83E3F58}">
      <dgm:prSet/>
      <dgm:spPr/>
      <dgm:t>
        <a:bodyPr/>
        <a:lstStyle/>
        <a:p>
          <a:endParaRPr lang="tr-TR"/>
        </a:p>
      </dgm:t>
    </dgm:pt>
    <dgm:pt modelId="{F5DCEEE1-E891-4170-80C1-3F6E34B3D75B}" type="parTrans" cxnId="{CE54FA2F-0886-4E5D-A6A3-880F167927A7}">
      <dgm:prSet/>
      <dgm:spPr/>
      <dgm:t>
        <a:bodyPr/>
        <a:lstStyle/>
        <a:p>
          <a:endParaRPr lang="tr-TR"/>
        </a:p>
      </dgm:t>
    </dgm:pt>
    <dgm:pt modelId="{5A78461A-CB84-4AD4-88D0-F96B894E8D17}" type="sibTrans" cxnId="{CE54FA2F-0886-4E5D-A6A3-880F167927A7}">
      <dgm:prSet/>
      <dgm:spPr/>
      <dgm:t>
        <a:bodyPr/>
        <a:lstStyle/>
        <a:p>
          <a:endParaRPr lang="tr-TR"/>
        </a:p>
      </dgm:t>
    </dgm:pt>
    <dgm:pt modelId="{51CB0C36-0100-479B-99C4-B54FEA69FA65}" type="pres">
      <dgm:prSet presAssocID="{C9C065DA-61CB-443C-B1D1-1D143B4E2804}" presName="outerComposite" presStyleCnt="0">
        <dgm:presLayoutVars>
          <dgm:chMax val="5"/>
          <dgm:dir/>
          <dgm:resizeHandles val="exact"/>
        </dgm:presLayoutVars>
      </dgm:prSet>
      <dgm:spPr/>
      <dgm:t>
        <a:bodyPr/>
        <a:lstStyle/>
        <a:p>
          <a:endParaRPr lang="tr-TR"/>
        </a:p>
      </dgm:t>
    </dgm:pt>
    <dgm:pt modelId="{F0033E70-21FA-411F-990E-FE66E4139E73}" type="pres">
      <dgm:prSet presAssocID="{C9C065DA-61CB-443C-B1D1-1D143B4E2804}" presName="dummyMaxCanvas" presStyleCnt="0">
        <dgm:presLayoutVars/>
      </dgm:prSet>
      <dgm:spPr/>
    </dgm:pt>
    <dgm:pt modelId="{D173D61B-E933-4E91-9313-385272E1D8F6}" type="pres">
      <dgm:prSet presAssocID="{C9C065DA-61CB-443C-B1D1-1D143B4E2804}" presName="FiveNodes_1" presStyleLbl="node1" presStyleIdx="0" presStyleCnt="5" custLinFactNeighborX="828" custLinFactNeighborY="18671">
        <dgm:presLayoutVars>
          <dgm:bulletEnabled val="1"/>
        </dgm:presLayoutVars>
      </dgm:prSet>
      <dgm:spPr/>
      <dgm:t>
        <a:bodyPr/>
        <a:lstStyle/>
        <a:p>
          <a:endParaRPr lang="tr-TR"/>
        </a:p>
      </dgm:t>
    </dgm:pt>
    <dgm:pt modelId="{D2A5A637-E3D3-4FEC-A1FE-077406FEA617}" type="pres">
      <dgm:prSet presAssocID="{C9C065DA-61CB-443C-B1D1-1D143B4E2804}" presName="FiveNodes_2" presStyleLbl="node1" presStyleIdx="1" presStyleCnt="5">
        <dgm:presLayoutVars>
          <dgm:bulletEnabled val="1"/>
        </dgm:presLayoutVars>
      </dgm:prSet>
      <dgm:spPr/>
      <dgm:t>
        <a:bodyPr/>
        <a:lstStyle/>
        <a:p>
          <a:endParaRPr lang="tr-TR"/>
        </a:p>
      </dgm:t>
    </dgm:pt>
    <dgm:pt modelId="{F05A490B-B22F-439C-A62B-6CE11EB18797}" type="pres">
      <dgm:prSet presAssocID="{C9C065DA-61CB-443C-B1D1-1D143B4E2804}" presName="FiveNodes_3" presStyleLbl="node1" presStyleIdx="2" presStyleCnt="5">
        <dgm:presLayoutVars>
          <dgm:bulletEnabled val="1"/>
        </dgm:presLayoutVars>
      </dgm:prSet>
      <dgm:spPr/>
      <dgm:t>
        <a:bodyPr/>
        <a:lstStyle/>
        <a:p>
          <a:endParaRPr lang="tr-TR"/>
        </a:p>
      </dgm:t>
    </dgm:pt>
    <dgm:pt modelId="{CB85E2DB-F162-4DD4-8CBE-279C6BF69249}" type="pres">
      <dgm:prSet presAssocID="{C9C065DA-61CB-443C-B1D1-1D143B4E2804}" presName="FiveNodes_4" presStyleLbl="node1" presStyleIdx="3" presStyleCnt="5">
        <dgm:presLayoutVars>
          <dgm:bulletEnabled val="1"/>
        </dgm:presLayoutVars>
      </dgm:prSet>
      <dgm:spPr/>
      <dgm:t>
        <a:bodyPr/>
        <a:lstStyle/>
        <a:p>
          <a:endParaRPr lang="tr-TR"/>
        </a:p>
      </dgm:t>
    </dgm:pt>
    <dgm:pt modelId="{F65BCE32-93DE-49F8-9A23-7BF75F22ABA5}" type="pres">
      <dgm:prSet presAssocID="{C9C065DA-61CB-443C-B1D1-1D143B4E2804}" presName="FiveNodes_5" presStyleLbl="node1" presStyleIdx="4" presStyleCnt="5">
        <dgm:presLayoutVars>
          <dgm:bulletEnabled val="1"/>
        </dgm:presLayoutVars>
      </dgm:prSet>
      <dgm:spPr/>
      <dgm:t>
        <a:bodyPr/>
        <a:lstStyle/>
        <a:p>
          <a:endParaRPr lang="tr-TR"/>
        </a:p>
      </dgm:t>
    </dgm:pt>
    <dgm:pt modelId="{B4172060-D92D-4D62-A21D-6A9AB3B685BC}" type="pres">
      <dgm:prSet presAssocID="{C9C065DA-61CB-443C-B1D1-1D143B4E2804}" presName="FiveConn_1-2" presStyleLbl="fgAccFollowNode1" presStyleIdx="0" presStyleCnt="4">
        <dgm:presLayoutVars>
          <dgm:bulletEnabled val="1"/>
        </dgm:presLayoutVars>
      </dgm:prSet>
      <dgm:spPr/>
      <dgm:t>
        <a:bodyPr/>
        <a:lstStyle/>
        <a:p>
          <a:endParaRPr lang="tr-TR"/>
        </a:p>
      </dgm:t>
    </dgm:pt>
    <dgm:pt modelId="{B6E6EC09-7B92-4FBD-A63A-220AF9DE870E}" type="pres">
      <dgm:prSet presAssocID="{C9C065DA-61CB-443C-B1D1-1D143B4E2804}" presName="FiveConn_2-3" presStyleLbl="fgAccFollowNode1" presStyleIdx="1" presStyleCnt="4">
        <dgm:presLayoutVars>
          <dgm:bulletEnabled val="1"/>
        </dgm:presLayoutVars>
      </dgm:prSet>
      <dgm:spPr/>
      <dgm:t>
        <a:bodyPr/>
        <a:lstStyle/>
        <a:p>
          <a:endParaRPr lang="tr-TR"/>
        </a:p>
      </dgm:t>
    </dgm:pt>
    <dgm:pt modelId="{54874600-46B7-4D32-8477-E4434249135D}" type="pres">
      <dgm:prSet presAssocID="{C9C065DA-61CB-443C-B1D1-1D143B4E2804}" presName="FiveConn_3-4" presStyleLbl="fgAccFollowNode1" presStyleIdx="2" presStyleCnt="4">
        <dgm:presLayoutVars>
          <dgm:bulletEnabled val="1"/>
        </dgm:presLayoutVars>
      </dgm:prSet>
      <dgm:spPr/>
      <dgm:t>
        <a:bodyPr/>
        <a:lstStyle/>
        <a:p>
          <a:endParaRPr lang="tr-TR"/>
        </a:p>
      </dgm:t>
    </dgm:pt>
    <dgm:pt modelId="{51F0BEBF-6974-4E96-A5BE-47E82F593F37}" type="pres">
      <dgm:prSet presAssocID="{C9C065DA-61CB-443C-B1D1-1D143B4E2804}" presName="FiveConn_4-5" presStyleLbl="fgAccFollowNode1" presStyleIdx="3" presStyleCnt="4">
        <dgm:presLayoutVars>
          <dgm:bulletEnabled val="1"/>
        </dgm:presLayoutVars>
      </dgm:prSet>
      <dgm:spPr/>
      <dgm:t>
        <a:bodyPr/>
        <a:lstStyle/>
        <a:p>
          <a:endParaRPr lang="tr-TR"/>
        </a:p>
      </dgm:t>
    </dgm:pt>
    <dgm:pt modelId="{53FDB4F7-9F5C-4A77-9833-F660CC4AE0E6}" type="pres">
      <dgm:prSet presAssocID="{C9C065DA-61CB-443C-B1D1-1D143B4E2804}" presName="FiveNodes_1_text" presStyleLbl="node1" presStyleIdx="4" presStyleCnt="5">
        <dgm:presLayoutVars>
          <dgm:bulletEnabled val="1"/>
        </dgm:presLayoutVars>
      </dgm:prSet>
      <dgm:spPr/>
      <dgm:t>
        <a:bodyPr/>
        <a:lstStyle/>
        <a:p>
          <a:endParaRPr lang="tr-TR"/>
        </a:p>
      </dgm:t>
    </dgm:pt>
    <dgm:pt modelId="{BF60BDE9-E48B-4C36-BA1A-E2129DB5BF96}" type="pres">
      <dgm:prSet presAssocID="{C9C065DA-61CB-443C-B1D1-1D143B4E2804}" presName="FiveNodes_2_text" presStyleLbl="node1" presStyleIdx="4" presStyleCnt="5">
        <dgm:presLayoutVars>
          <dgm:bulletEnabled val="1"/>
        </dgm:presLayoutVars>
      </dgm:prSet>
      <dgm:spPr/>
      <dgm:t>
        <a:bodyPr/>
        <a:lstStyle/>
        <a:p>
          <a:endParaRPr lang="tr-TR"/>
        </a:p>
      </dgm:t>
    </dgm:pt>
    <dgm:pt modelId="{BEA6E8B0-2916-46D9-BB2A-616DFCDD11DF}" type="pres">
      <dgm:prSet presAssocID="{C9C065DA-61CB-443C-B1D1-1D143B4E2804}" presName="FiveNodes_3_text" presStyleLbl="node1" presStyleIdx="4" presStyleCnt="5">
        <dgm:presLayoutVars>
          <dgm:bulletEnabled val="1"/>
        </dgm:presLayoutVars>
      </dgm:prSet>
      <dgm:spPr/>
      <dgm:t>
        <a:bodyPr/>
        <a:lstStyle/>
        <a:p>
          <a:endParaRPr lang="tr-TR"/>
        </a:p>
      </dgm:t>
    </dgm:pt>
    <dgm:pt modelId="{95781F65-C17A-42F3-AE2B-A99F367AD185}" type="pres">
      <dgm:prSet presAssocID="{C9C065DA-61CB-443C-B1D1-1D143B4E2804}" presName="FiveNodes_4_text" presStyleLbl="node1" presStyleIdx="4" presStyleCnt="5">
        <dgm:presLayoutVars>
          <dgm:bulletEnabled val="1"/>
        </dgm:presLayoutVars>
      </dgm:prSet>
      <dgm:spPr/>
      <dgm:t>
        <a:bodyPr/>
        <a:lstStyle/>
        <a:p>
          <a:endParaRPr lang="tr-TR"/>
        </a:p>
      </dgm:t>
    </dgm:pt>
    <dgm:pt modelId="{75F9A4D2-A860-4795-9EFF-C1A2F2538E32}" type="pres">
      <dgm:prSet presAssocID="{C9C065DA-61CB-443C-B1D1-1D143B4E2804}" presName="FiveNodes_5_text" presStyleLbl="node1" presStyleIdx="4" presStyleCnt="5">
        <dgm:presLayoutVars>
          <dgm:bulletEnabled val="1"/>
        </dgm:presLayoutVars>
      </dgm:prSet>
      <dgm:spPr/>
      <dgm:t>
        <a:bodyPr/>
        <a:lstStyle/>
        <a:p>
          <a:endParaRPr lang="tr-TR"/>
        </a:p>
      </dgm:t>
    </dgm:pt>
  </dgm:ptLst>
  <dgm:cxnLst>
    <dgm:cxn modelId="{F7065201-7494-4735-8B9F-8E7E5350DBD5}" srcId="{C9C065DA-61CB-443C-B1D1-1D143B4E2804}" destId="{AD9C0365-39AE-4DA0-8140-47CC4579FAE8}" srcOrd="5" destOrd="0" parTransId="{17F5BCE2-6E4D-4DD3-AE79-CAA29F115AEA}" sibTransId="{54EEA961-D8AB-492F-B2B0-D5E9EBB5D6FA}"/>
    <dgm:cxn modelId="{21593D5D-18A6-49EF-B470-F41C7D50E5E2}" srcId="{C9C065DA-61CB-443C-B1D1-1D143B4E2804}" destId="{8D31E18D-608A-4E25-907C-D7A92008E8DC}" srcOrd="6" destOrd="0" parTransId="{BA3F3EF9-48DD-46F2-9A91-EC87CFB6F590}" sibTransId="{D5CE37C5-E7D6-42E4-AF5C-4824C6301A48}"/>
    <dgm:cxn modelId="{8EAB2F08-11BE-4D4D-83CE-BA8D744F315E}" srcId="{C9C065DA-61CB-443C-B1D1-1D143B4E2804}" destId="{99D1F68A-0CB6-428C-896C-7C51DB7DC227}" srcOrd="1" destOrd="0" parTransId="{1A5C6F95-5F5A-4B4D-8F46-FD0F57D95229}" sibTransId="{ED76AB1D-CC91-4128-A67E-F0E6690C9019}"/>
    <dgm:cxn modelId="{30FA9EAA-ADD9-49D8-A512-026D3DE726CD}" type="presOf" srcId="{C0D626DB-784D-49AE-A60F-DC28D41B82A2}" destId="{51F0BEBF-6974-4E96-A5BE-47E82F593F37}" srcOrd="0" destOrd="0" presId="urn:microsoft.com/office/officeart/2005/8/layout/vProcess5"/>
    <dgm:cxn modelId="{79C466CF-6AF9-491A-A92D-BE15285CBAA8}" type="presOf" srcId="{6D40EB10-7D6F-41D0-98DB-124ECB2E9094}" destId="{BEA6E8B0-2916-46D9-BB2A-616DFCDD11DF}" srcOrd="1" destOrd="0" presId="urn:microsoft.com/office/officeart/2005/8/layout/vProcess5"/>
    <dgm:cxn modelId="{417C2205-FE15-4C24-AA6A-A04CD827B828}" type="presOf" srcId="{14523372-A73F-47A6-9FD4-DFB79EC15F18}" destId="{75F9A4D2-A860-4795-9EFF-C1A2F2538E32}" srcOrd="1" destOrd="0" presId="urn:microsoft.com/office/officeart/2005/8/layout/vProcess5"/>
    <dgm:cxn modelId="{9677F148-E301-4274-AA85-BB2F03BBEBAA}" type="presOf" srcId="{311D8BC9-7836-40EE-B1CD-166656633B07}" destId="{54874600-46B7-4D32-8477-E4434249135D}" srcOrd="0" destOrd="0" presId="urn:microsoft.com/office/officeart/2005/8/layout/vProcess5"/>
    <dgm:cxn modelId="{F7C5AC66-B80A-4348-BEED-F139E323A3E8}" type="presOf" srcId="{14523372-A73F-47A6-9FD4-DFB79EC15F18}" destId="{F65BCE32-93DE-49F8-9A23-7BF75F22ABA5}" srcOrd="0" destOrd="0" presId="urn:microsoft.com/office/officeart/2005/8/layout/vProcess5"/>
    <dgm:cxn modelId="{DCEC5AF2-F690-446D-80CA-0A2A9F5756AB}" type="presOf" srcId="{6D40EB10-7D6F-41D0-98DB-124ECB2E9094}" destId="{F05A490B-B22F-439C-A62B-6CE11EB18797}" srcOrd="0" destOrd="0" presId="urn:microsoft.com/office/officeart/2005/8/layout/vProcess5"/>
    <dgm:cxn modelId="{C6B5C20C-7F8A-4BAD-8574-BCF78CD2EEB1}" type="presOf" srcId="{1706FA51-A44F-4C02-B1E7-1904B6AB21F9}" destId="{D173D61B-E933-4E91-9313-385272E1D8F6}" srcOrd="0" destOrd="0" presId="urn:microsoft.com/office/officeart/2005/8/layout/vProcess5"/>
    <dgm:cxn modelId="{75CC7876-AFAB-497C-9215-6450B58F78EA}" type="presOf" srcId="{ED76AB1D-CC91-4128-A67E-F0E6690C9019}" destId="{B6E6EC09-7B92-4FBD-A63A-220AF9DE870E}" srcOrd="0" destOrd="0" presId="urn:microsoft.com/office/officeart/2005/8/layout/vProcess5"/>
    <dgm:cxn modelId="{CE54FA2F-0886-4E5D-A6A3-880F167927A7}" srcId="{C9C065DA-61CB-443C-B1D1-1D143B4E2804}" destId="{C62167D7-382F-4069-8086-ABD0C83E3F58}" srcOrd="7" destOrd="0" parTransId="{F5DCEEE1-E891-4170-80C1-3F6E34B3D75B}" sibTransId="{5A78461A-CB84-4AD4-88D0-F96B894E8D17}"/>
    <dgm:cxn modelId="{BD33AA73-B339-473E-A7E3-9DF0F5D4200F}" type="presOf" srcId="{73258435-FBF6-44F1-846A-5D6574810AF0}" destId="{B4172060-D92D-4D62-A21D-6A9AB3B685BC}" srcOrd="0" destOrd="0" presId="urn:microsoft.com/office/officeart/2005/8/layout/vProcess5"/>
    <dgm:cxn modelId="{A1B72D0D-59F1-447F-A067-D9A103A1AA77}" srcId="{C9C065DA-61CB-443C-B1D1-1D143B4E2804}" destId="{C5238576-6861-47F5-882B-5300143DC58D}" srcOrd="3" destOrd="0" parTransId="{3478B462-0776-4605-94F1-90496A9EB0D7}" sibTransId="{C0D626DB-784D-49AE-A60F-DC28D41B82A2}"/>
    <dgm:cxn modelId="{03CC0166-DF1B-4D7F-8575-9C65B286B6C0}" type="presOf" srcId="{C5238576-6861-47F5-882B-5300143DC58D}" destId="{CB85E2DB-F162-4DD4-8CBE-279C6BF69249}" srcOrd="0" destOrd="0" presId="urn:microsoft.com/office/officeart/2005/8/layout/vProcess5"/>
    <dgm:cxn modelId="{2C124CC7-97D0-424C-87EF-19805ACC3F27}" srcId="{C9C065DA-61CB-443C-B1D1-1D143B4E2804}" destId="{1706FA51-A44F-4C02-B1E7-1904B6AB21F9}" srcOrd="0" destOrd="0" parTransId="{A4FCE293-2BC8-4D19-9979-5161EC261EF2}" sibTransId="{73258435-FBF6-44F1-846A-5D6574810AF0}"/>
    <dgm:cxn modelId="{A01CB998-A0B9-47F2-83F6-28A621DA90EE}" type="presOf" srcId="{C5238576-6861-47F5-882B-5300143DC58D}" destId="{95781F65-C17A-42F3-AE2B-A99F367AD185}" srcOrd="1" destOrd="0" presId="urn:microsoft.com/office/officeart/2005/8/layout/vProcess5"/>
    <dgm:cxn modelId="{F81C9CE2-085C-4F25-94A0-21FD2A693719}" type="presOf" srcId="{C9C065DA-61CB-443C-B1D1-1D143B4E2804}" destId="{51CB0C36-0100-479B-99C4-B54FEA69FA65}" srcOrd="0" destOrd="0" presId="urn:microsoft.com/office/officeart/2005/8/layout/vProcess5"/>
    <dgm:cxn modelId="{D39EE956-A1FF-4EB3-B87B-9C414E54AB29}" srcId="{C9C065DA-61CB-443C-B1D1-1D143B4E2804}" destId="{14523372-A73F-47A6-9FD4-DFB79EC15F18}" srcOrd="4" destOrd="0" parTransId="{66B3EC2C-4F3E-4830-AA91-E13F1E755E07}" sibTransId="{51BAA173-533F-4841-91B0-A993D16E548B}"/>
    <dgm:cxn modelId="{B7058730-1F58-4B58-9B6E-4E974C1E2897}" type="presOf" srcId="{1706FA51-A44F-4C02-B1E7-1904B6AB21F9}" destId="{53FDB4F7-9F5C-4A77-9833-F660CC4AE0E6}" srcOrd="1" destOrd="0" presId="urn:microsoft.com/office/officeart/2005/8/layout/vProcess5"/>
    <dgm:cxn modelId="{2B0B8146-D0F3-4EBA-B5AF-BA4A50963713}" srcId="{C9C065DA-61CB-443C-B1D1-1D143B4E2804}" destId="{6D40EB10-7D6F-41D0-98DB-124ECB2E9094}" srcOrd="2" destOrd="0" parTransId="{6D76F383-8F70-4F9C-B152-5F8896913C62}" sibTransId="{311D8BC9-7836-40EE-B1CD-166656633B07}"/>
    <dgm:cxn modelId="{6A881824-F0A3-48AA-9861-AA2DEE626820}" type="presOf" srcId="{99D1F68A-0CB6-428C-896C-7C51DB7DC227}" destId="{D2A5A637-E3D3-4FEC-A1FE-077406FEA617}" srcOrd="0" destOrd="0" presId="urn:microsoft.com/office/officeart/2005/8/layout/vProcess5"/>
    <dgm:cxn modelId="{CD0695F5-CB53-4C74-ABF9-22B5CC36A3A4}" type="presOf" srcId="{99D1F68A-0CB6-428C-896C-7C51DB7DC227}" destId="{BF60BDE9-E48B-4C36-BA1A-E2129DB5BF96}" srcOrd="1" destOrd="0" presId="urn:microsoft.com/office/officeart/2005/8/layout/vProcess5"/>
    <dgm:cxn modelId="{E1346130-A5A6-4E39-86C1-52298D69E098}" type="presParOf" srcId="{51CB0C36-0100-479B-99C4-B54FEA69FA65}" destId="{F0033E70-21FA-411F-990E-FE66E4139E73}" srcOrd="0" destOrd="0" presId="urn:microsoft.com/office/officeart/2005/8/layout/vProcess5"/>
    <dgm:cxn modelId="{29C32C17-EFEF-464C-8538-B6D24C9091F0}" type="presParOf" srcId="{51CB0C36-0100-479B-99C4-B54FEA69FA65}" destId="{D173D61B-E933-4E91-9313-385272E1D8F6}" srcOrd="1" destOrd="0" presId="urn:microsoft.com/office/officeart/2005/8/layout/vProcess5"/>
    <dgm:cxn modelId="{7D688993-E3F1-41E0-BA9C-5B77EAFC7FBE}" type="presParOf" srcId="{51CB0C36-0100-479B-99C4-B54FEA69FA65}" destId="{D2A5A637-E3D3-4FEC-A1FE-077406FEA617}" srcOrd="2" destOrd="0" presId="urn:microsoft.com/office/officeart/2005/8/layout/vProcess5"/>
    <dgm:cxn modelId="{2B6B3759-AD8C-4931-84BC-0F4A63871E56}" type="presParOf" srcId="{51CB0C36-0100-479B-99C4-B54FEA69FA65}" destId="{F05A490B-B22F-439C-A62B-6CE11EB18797}" srcOrd="3" destOrd="0" presId="urn:microsoft.com/office/officeart/2005/8/layout/vProcess5"/>
    <dgm:cxn modelId="{C3876D60-D8DE-4D51-AE6B-860748DD9BC4}" type="presParOf" srcId="{51CB0C36-0100-479B-99C4-B54FEA69FA65}" destId="{CB85E2DB-F162-4DD4-8CBE-279C6BF69249}" srcOrd="4" destOrd="0" presId="urn:microsoft.com/office/officeart/2005/8/layout/vProcess5"/>
    <dgm:cxn modelId="{BF7E923E-5166-42D4-8D02-23307898272B}" type="presParOf" srcId="{51CB0C36-0100-479B-99C4-B54FEA69FA65}" destId="{F65BCE32-93DE-49F8-9A23-7BF75F22ABA5}" srcOrd="5" destOrd="0" presId="urn:microsoft.com/office/officeart/2005/8/layout/vProcess5"/>
    <dgm:cxn modelId="{670F18A2-7791-45DD-8B13-27C4E17BF510}" type="presParOf" srcId="{51CB0C36-0100-479B-99C4-B54FEA69FA65}" destId="{B4172060-D92D-4D62-A21D-6A9AB3B685BC}" srcOrd="6" destOrd="0" presId="urn:microsoft.com/office/officeart/2005/8/layout/vProcess5"/>
    <dgm:cxn modelId="{298E2A31-974A-4FEE-8655-16B86486E44E}" type="presParOf" srcId="{51CB0C36-0100-479B-99C4-B54FEA69FA65}" destId="{B6E6EC09-7B92-4FBD-A63A-220AF9DE870E}" srcOrd="7" destOrd="0" presId="urn:microsoft.com/office/officeart/2005/8/layout/vProcess5"/>
    <dgm:cxn modelId="{0ADF5D29-F3AE-4B07-99BC-30957841DA79}" type="presParOf" srcId="{51CB0C36-0100-479B-99C4-B54FEA69FA65}" destId="{54874600-46B7-4D32-8477-E4434249135D}" srcOrd="8" destOrd="0" presId="urn:microsoft.com/office/officeart/2005/8/layout/vProcess5"/>
    <dgm:cxn modelId="{97484449-A80D-4332-A58F-38E2C2BBF80F}" type="presParOf" srcId="{51CB0C36-0100-479B-99C4-B54FEA69FA65}" destId="{51F0BEBF-6974-4E96-A5BE-47E82F593F37}" srcOrd="9" destOrd="0" presId="urn:microsoft.com/office/officeart/2005/8/layout/vProcess5"/>
    <dgm:cxn modelId="{328F5E43-74E6-4F10-B5DC-1770F6AE6603}" type="presParOf" srcId="{51CB0C36-0100-479B-99C4-B54FEA69FA65}" destId="{53FDB4F7-9F5C-4A77-9833-F660CC4AE0E6}" srcOrd="10" destOrd="0" presId="urn:microsoft.com/office/officeart/2005/8/layout/vProcess5"/>
    <dgm:cxn modelId="{18AAAC38-8914-46BD-BB38-A20BF606BC59}" type="presParOf" srcId="{51CB0C36-0100-479B-99C4-B54FEA69FA65}" destId="{BF60BDE9-E48B-4C36-BA1A-E2129DB5BF96}" srcOrd="11" destOrd="0" presId="urn:microsoft.com/office/officeart/2005/8/layout/vProcess5"/>
    <dgm:cxn modelId="{F2B087C1-6911-41C6-84C5-C1A1539345F0}" type="presParOf" srcId="{51CB0C36-0100-479B-99C4-B54FEA69FA65}" destId="{BEA6E8B0-2916-46D9-BB2A-616DFCDD11DF}" srcOrd="12" destOrd="0" presId="urn:microsoft.com/office/officeart/2005/8/layout/vProcess5"/>
    <dgm:cxn modelId="{79E78995-6D5F-4697-A447-D8BEB6B983AD}" type="presParOf" srcId="{51CB0C36-0100-479B-99C4-B54FEA69FA65}" destId="{95781F65-C17A-42F3-AE2B-A99F367AD185}" srcOrd="13" destOrd="0" presId="urn:microsoft.com/office/officeart/2005/8/layout/vProcess5"/>
    <dgm:cxn modelId="{07B463A4-E769-4057-984C-1210FE6ECA32}" type="presParOf" srcId="{51CB0C36-0100-479B-99C4-B54FEA69FA65}" destId="{75F9A4D2-A860-4795-9EFF-C1A2F2538E32}" srcOrd="14" destOrd="0" presId="urn:microsoft.com/office/officeart/2005/8/layout/vProcess5"/>
  </dgm:cxnLst>
  <dgm:bg/>
  <dgm:whole/>
</dgm:dataModel>
</file>

<file path=ppt/diagrams/data21.xml><?xml version="1.0" encoding="utf-8"?>
<dgm:dataModel xmlns:dgm="http://schemas.openxmlformats.org/drawingml/2006/diagram" xmlns:a="http://schemas.openxmlformats.org/drawingml/2006/main">
  <dgm:ptLst>
    <dgm:pt modelId="{48AF018D-9DEC-473D-9482-E50F0DF58ED7}"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tr-TR"/>
        </a:p>
      </dgm:t>
    </dgm:pt>
    <dgm:pt modelId="{F7CAB546-1A42-407E-993E-25B473DEA481}">
      <dgm:prSet custT="1"/>
      <dgm:spPr/>
      <dgm:t>
        <a:bodyPr/>
        <a:lstStyle/>
        <a:p>
          <a:pPr rtl="0"/>
          <a:r>
            <a:rPr lang="tr-TR" sz="2400" b="1" smtClean="0">
              <a:solidFill>
                <a:schemeClr val="tx1"/>
              </a:solidFill>
            </a:rPr>
            <a:t>Retained placenta or clot</a:t>
          </a:r>
          <a:endParaRPr lang="tr-TR" sz="2000" b="1" dirty="0">
            <a:solidFill>
              <a:schemeClr val="tx1"/>
            </a:solidFill>
          </a:endParaRPr>
        </a:p>
      </dgm:t>
    </dgm:pt>
    <dgm:pt modelId="{1537DFF8-1242-4D36-80EB-5B42A9F5F267}" type="parTrans" cxnId="{BD43CACD-B22B-472E-900B-DE5E8FD88D17}">
      <dgm:prSet/>
      <dgm:spPr/>
      <dgm:t>
        <a:bodyPr/>
        <a:lstStyle/>
        <a:p>
          <a:endParaRPr lang="tr-TR"/>
        </a:p>
      </dgm:t>
    </dgm:pt>
    <dgm:pt modelId="{78CEA20A-21DF-44AB-ADE2-A86FA7CDA046}" type="sibTrans" cxnId="{BD43CACD-B22B-472E-900B-DE5E8FD88D17}">
      <dgm:prSet/>
      <dgm:spPr/>
      <dgm:t>
        <a:bodyPr/>
        <a:lstStyle/>
        <a:p>
          <a:endParaRPr lang="tr-TR"/>
        </a:p>
      </dgm:t>
    </dgm:pt>
    <dgm:pt modelId="{CF904A9B-6668-43F5-BB11-0545C2AB2362}">
      <dgm:prSet custT="1"/>
      <dgm:spPr/>
      <dgm:t>
        <a:bodyPr/>
        <a:lstStyle/>
        <a:p>
          <a:pPr rtl="0"/>
          <a:r>
            <a:rPr lang="tr-TR" sz="2800" b="1" smtClean="0">
              <a:solidFill>
                <a:schemeClr val="tx1"/>
              </a:solidFill>
            </a:rPr>
            <a:t>Soft, boggy uterus</a:t>
          </a:r>
          <a:endParaRPr lang="tr-TR" sz="2800" b="1" dirty="0">
            <a:solidFill>
              <a:schemeClr val="tx1"/>
            </a:solidFill>
          </a:endParaRPr>
        </a:p>
      </dgm:t>
    </dgm:pt>
    <dgm:pt modelId="{D3BC0539-ACA1-4F00-A752-9AD7104D0DF2}" type="parTrans" cxnId="{46B3F4A0-A148-47CB-80D4-AEB8E6A6E4D1}">
      <dgm:prSet/>
      <dgm:spPr/>
      <dgm:t>
        <a:bodyPr/>
        <a:lstStyle/>
        <a:p>
          <a:endParaRPr lang="tr-TR"/>
        </a:p>
      </dgm:t>
    </dgm:pt>
    <dgm:pt modelId="{151D3045-0DE9-49F5-972B-87BC982E64EC}" type="sibTrans" cxnId="{46B3F4A0-A148-47CB-80D4-AEB8E6A6E4D1}">
      <dgm:prSet/>
      <dgm:spPr/>
      <dgm:t>
        <a:bodyPr/>
        <a:lstStyle/>
        <a:p>
          <a:endParaRPr lang="tr-TR"/>
        </a:p>
      </dgm:t>
    </dgm:pt>
    <dgm:pt modelId="{FE6C5C60-1548-418F-A3F6-6FA5EC7BF6DE}">
      <dgm:prSet custT="1"/>
      <dgm:spPr/>
      <dgm:t>
        <a:bodyPr/>
        <a:lstStyle/>
        <a:p>
          <a:pPr rtl="0"/>
          <a:r>
            <a:rPr lang="tr-TR" sz="2800" b="1" dirty="0" err="1" smtClean="0">
              <a:solidFill>
                <a:schemeClr val="tx1"/>
              </a:solidFill>
            </a:rPr>
            <a:t>Laceration</a:t>
          </a:r>
          <a:r>
            <a:rPr lang="tr-TR" sz="2800" b="1" dirty="0" smtClean="0">
              <a:solidFill>
                <a:schemeClr val="tx1"/>
              </a:solidFill>
            </a:rPr>
            <a:t> </a:t>
          </a:r>
          <a:r>
            <a:rPr lang="tr-TR" sz="2800" b="1" dirty="0" err="1" smtClean="0">
              <a:solidFill>
                <a:schemeClr val="tx1"/>
              </a:solidFill>
            </a:rPr>
            <a:t>or</a:t>
          </a:r>
          <a:r>
            <a:rPr lang="tr-TR" sz="2800" b="1" dirty="0" smtClean="0">
              <a:solidFill>
                <a:schemeClr val="tx1"/>
              </a:solidFill>
            </a:rPr>
            <a:t> </a:t>
          </a:r>
          <a:r>
            <a:rPr lang="tr-TR" sz="2800" b="1" dirty="0" err="1" smtClean="0">
              <a:solidFill>
                <a:schemeClr val="tx1"/>
              </a:solidFill>
            </a:rPr>
            <a:t>uterine</a:t>
          </a:r>
          <a:r>
            <a:rPr lang="tr-TR" sz="2800" b="1" dirty="0" smtClean="0">
              <a:solidFill>
                <a:schemeClr val="tx1"/>
              </a:solidFill>
            </a:rPr>
            <a:t> </a:t>
          </a:r>
          <a:r>
            <a:rPr lang="tr-TR" sz="2800" b="1" dirty="0" err="1" smtClean="0">
              <a:solidFill>
                <a:schemeClr val="tx1"/>
              </a:solidFill>
            </a:rPr>
            <a:t>inversion</a:t>
          </a:r>
          <a:endParaRPr lang="tr-TR" sz="2800" b="1" dirty="0">
            <a:solidFill>
              <a:schemeClr val="tx1"/>
            </a:solidFill>
          </a:endParaRPr>
        </a:p>
      </dgm:t>
    </dgm:pt>
    <dgm:pt modelId="{82B05212-C42B-4208-A3F3-49C0685A79E4}" type="parTrans" cxnId="{3E074757-4E11-41DC-A9F0-24927E61B9EC}">
      <dgm:prSet/>
      <dgm:spPr/>
      <dgm:t>
        <a:bodyPr/>
        <a:lstStyle/>
        <a:p>
          <a:endParaRPr lang="tr-TR"/>
        </a:p>
      </dgm:t>
    </dgm:pt>
    <dgm:pt modelId="{D091E806-447F-4C93-973A-C746FEDA56E5}" type="sibTrans" cxnId="{3E074757-4E11-41DC-A9F0-24927E61B9EC}">
      <dgm:prSet/>
      <dgm:spPr/>
      <dgm:t>
        <a:bodyPr/>
        <a:lstStyle/>
        <a:p>
          <a:endParaRPr lang="tr-TR"/>
        </a:p>
      </dgm:t>
    </dgm:pt>
    <dgm:pt modelId="{B9CB12F4-AF5C-4CA9-A5BD-5EC1094B309E}">
      <dgm:prSet/>
      <dgm:spPr/>
      <dgm:t>
        <a:bodyPr/>
        <a:lstStyle/>
        <a:p>
          <a:pPr rtl="0"/>
          <a:r>
            <a:rPr lang="tr-TR" b="1" dirty="0" err="1" smtClean="0">
              <a:solidFill>
                <a:schemeClr val="tx1"/>
              </a:solidFill>
            </a:rPr>
            <a:t>Blood</a:t>
          </a:r>
          <a:r>
            <a:rPr lang="tr-TR" b="1" dirty="0" smtClean="0">
              <a:solidFill>
                <a:schemeClr val="tx1"/>
              </a:solidFill>
            </a:rPr>
            <a:t> not </a:t>
          </a:r>
          <a:r>
            <a:rPr lang="tr-TR" b="1" dirty="0" err="1" smtClean="0">
              <a:solidFill>
                <a:schemeClr val="tx1"/>
              </a:solidFill>
            </a:rPr>
            <a:t>clotting</a:t>
          </a:r>
          <a:endParaRPr lang="tr-TR" b="1" dirty="0">
            <a:solidFill>
              <a:schemeClr val="tx1"/>
            </a:solidFill>
          </a:endParaRPr>
        </a:p>
      </dgm:t>
    </dgm:pt>
    <dgm:pt modelId="{8BD1AAD1-4228-4E49-85C9-85738D3A1786}" type="parTrans" cxnId="{3D50919C-F9C9-4CDA-A3D4-7994600F8F5A}">
      <dgm:prSet/>
      <dgm:spPr/>
      <dgm:t>
        <a:bodyPr/>
        <a:lstStyle/>
        <a:p>
          <a:endParaRPr lang="tr-TR"/>
        </a:p>
      </dgm:t>
    </dgm:pt>
    <dgm:pt modelId="{2DEC09C5-7514-43DB-B596-35CB10F55D4B}" type="sibTrans" cxnId="{3D50919C-F9C9-4CDA-A3D4-7994600F8F5A}">
      <dgm:prSet/>
      <dgm:spPr/>
      <dgm:t>
        <a:bodyPr/>
        <a:lstStyle/>
        <a:p>
          <a:endParaRPr lang="tr-TR"/>
        </a:p>
      </dgm:t>
    </dgm:pt>
    <dgm:pt modelId="{3D0E04E8-38AB-49EC-9AB0-1C3C70662519}">
      <dgm:prSet/>
      <dgm:spPr/>
      <dgm:t>
        <a:bodyPr/>
        <a:lstStyle/>
        <a:p>
          <a:r>
            <a:rPr lang="tr-TR" b="1" dirty="0" smtClean="0"/>
            <a:t>TISSUE </a:t>
          </a:r>
          <a:endParaRPr lang="tr-TR" dirty="0"/>
        </a:p>
      </dgm:t>
    </dgm:pt>
    <dgm:pt modelId="{BBF064B1-7004-4976-A275-24C32D6A9E1C}" type="parTrans" cxnId="{CA592186-B935-441A-850E-0FC842028158}">
      <dgm:prSet/>
      <dgm:spPr/>
      <dgm:t>
        <a:bodyPr/>
        <a:lstStyle/>
        <a:p>
          <a:endParaRPr lang="tr-TR"/>
        </a:p>
      </dgm:t>
    </dgm:pt>
    <dgm:pt modelId="{BA10C700-3707-4023-A025-ADFD5BA97C4C}" type="sibTrans" cxnId="{CA592186-B935-441A-850E-0FC842028158}">
      <dgm:prSet/>
      <dgm:spPr/>
      <dgm:t>
        <a:bodyPr/>
        <a:lstStyle/>
        <a:p>
          <a:endParaRPr lang="tr-TR"/>
        </a:p>
      </dgm:t>
    </dgm:pt>
    <dgm:pt modelId="{6683CD7B-3BA4-47B1-A974-BE864B6027EB}">
      <dgm:prSet/>
      <dgm:spPr/>
      <dgm:t>
        <a:bodyPr/>
        <a:lstStyle/>
        <a:p>
          <a:r>
            <a:rPr lang="tr-TR" b="1" dirty="0" smtClean="0"/>
            <a:t>TONE</a:t>
          </a:r>
          <a:endParaRPr lang="tr-TR" b="1" dirty="0"/>
        </a:p>
      </dgm:t>
    </dgm:pt>
    <dgm:pt modelId="{BE7865E9-274D-4618-84C6-8EF34C5DF4DF}" type="parTrans" cxnId="{65949FEF-8487-4DEB-9906-B0BCDA03F988}">
      <dgm:prSet/>
      <dgm:spPr/>
      <dgm:t>
        <a:bodyPr/>
        <a:lstStyle/>
        <a:p>
          <a:endParaRPr lang="tr-TR"/>
        </a:p>
      </dgm:t>
    </dgm:pt>
    <dgm:pt modelId="{11500D44-9D02-4099-AAD6-43D7686FE2F6}" type="sibTrans" cxnId="{65949FEF-8487-4DEB-9906-B0BCDA03F988}">
      <dgm:prSet/>
      <dgm:spPr/>
      <dgm:t>
        <a:bodyPr/>
        <a:lstStyle/>
        <a:p>
          <a:endParaRPr lang="tr-TR"/>
        </a:p>
      </dgm:t>
    </dgm:pt>
    <dgm:pt modelId="{F411FFB4-1901-425D-A771-225835A8B39F}">
      <dgm:prSet/>
      <dgm:spPr/>
      <dgm:t>
        <a:bodyPr/>
        <a:lstStyle/>
        <a:p>
          <a:r>
            <a:rPr lang="tr-TR" b="1" dirty="0" smtClean="0"/>
            <a:t>TRAUMA </a:t>
          </a:r>
          <a:endParaRPr lang="tr-TR" dirty="0"/>
        </a:p>
      </dgm:t>
    </dgm:pt>
    <dgm:pt modelId="{B3A1213D-48C2-4952-95D2-CC152668F844}" type="parTrans" cxnId="{CA621097-F8DA-47B7-B2F4-DF68F4AB6741}">
      <dgm:prSet/>
      <dgm:spPr/>
      <dgm:t>
        <a:bodyPr/>
        <a:lstStyle/>
        <a:p>
          <a:endParaRPr lang="tr-TR"/>
        </a:p>
      </dgm:t>
    </dgm:pt>
    <dgm:pt modelId="{2CD57958-29C8-4C8E-A79D-31F9A3A8D9A8}" type="sibTrans" cxnId="{CA621097-F8DA-47B7-B2F4-DF68F4AB6741}">
      <dgm:prSet/>
      <dgm:spPr/>
      <dgm:t>
        <a:bodyPr/>
        <a:lstStyle/>
        <a:p>
          <a:endParaRPr lang="tr-TR"/>
        </a:p>
      </dgm:t>
    </dgm:pt>
    <dgm:pt modelId="{159BE094-21FD-4C67-BC7B-48D82C74948E}">
      <dgm:prSet/>
      <dgm:spPr/>
      <dgm:t>
        <a:bodyPr/>
        <a:lstStyle/>
        <a:p>
          <a:r>
            <a:rPr lang="tr-TR" b="1" smtClean="0"/>
            <a:t>THROMBIN </a:t>
          </a:r>
          <a:endParaRPr lang="tr-TR"/>
        </a:p>
      </dgm:t>
    </dgm:pt>
    <dgm:pt modelId="{7FDC4643-793C-476A-8B4E-5C88DEA70C86}" type="parTrans" cxnId="{5135AADA-BFB3-4A8C-9E7E-DFB643634055}">
      <dgm:prSet/>
      <dgm:spPr/>
      <dgm:t>
        <a:bodyPr/>
        <a:lstStyle/>
        <a:p>
          <a:endParaRPr lang="tr-TR"/>
        </a:p>
      </dgm:t>
    </dgm:pt>
    <dgm:pt modelId="{B567F865-6AD4-49EF-A01D-7C829805CD69}" type="sibTrans" cxnId="{5135AADA-BFB3-4A8C-9E7E-DFB643634055}">
      <dgm:prSet/>
      <dgm:spPr/>
      <dgm:t>
        <a:bodyPr/>
        <a:lstStyle/>
        <a:p>
          <a:endParaRPr lang="tr-TR"/>
        </a:p>
      </dgm:t>
    </dgm:pt>
    <dgm:pt modelId="{1EBD9CA4-D72C-467D-AF3E-C247F8DD49E0}" type="pres">
      <dgm:prSet presAssocID="{48AF018D-9DEC-473D-9482-E50F0DF58ED7}" presName="diagram" presStyleCnt="0">
        <dgm:presLayoutVars>
          <dgm:dir/>
          <dgm:animLvl val="lvl"/>
          <dgm:resizeHandles val="exact"/>
        </dgm:presLayoutVars>
      </dgm:prSet>
      <dgm:spPr/>
      <dgm:t>
        <a:bodyPr/>
        <a:lstStyle/>
        <a:p>
          <a:endParaRPr lang="tr-TR"/>
        </a:p>
      </dgm:t>
    </dgm:pt>
    <dgm:pt modelId="{45AD98B1-CC37-4217-8096-A42A167445B5}" type="pres">
      <dgm:prSet presAssocID="{F7CAB546-1A42-407E-993E-25B473DEA481}" presName="compNode" presStyleCnt="0"/>
      <dgm:spPr/>
    </dgm:pt>
    <dgm:pt modelId="{22EEA996-6BB0-4BF0-BE75-6F75A16BDEC7}" type="pres">
      <dgm:prSet presAssocID="{F7CAB546-1A42-407E-993E-25B473DEA481}" presName="childRect" presStyleLbl="bgAcc1" presStyleIdx="0" presStyleCnt="4">
        <dgm:presLayoutVars>
          <dgm:bulletEnabled val="1"/>
        </dgm:presLayoutVars>
      </dgm:prSet>
      <dgm:spPr/>
      <dgm:t>
        <a:bodyPr/>
        <a:lstStyle/>
        <a:p>
          <a:endParaRPr lang="tr-TR"/>
        </a:p>
      </dgm:t>
    </dgm:pt>
    <dgm:pt modelId="{7A9AE3D6-EBA9-46F6-B8CB-C78C82AC6A41}" type="pres">
      <dgm:prSet presAssocID="{F7CAB546-1A42-407E-993E-25B473DEA481}" presName="parentText" presStyleLbl="node1" presStyleIdx="0" presStyleCnt="0">
        <dgm:presLayoutVars>
          <dgm:chMax val="0"/>
          <dgm:bulletEnabled val="1"/>
        </dgm:presLayoutVars>
      </dgm:prSet>
      <dgm:spPr/>
      <dgm:t>
        <a:bodyPr/>
        <a:lstStyle/>
        <a:p>
          <a:endParaRPr lang="tr-TR"/>
        </a:p>
      </dgm:t>
    </dgm:pt>
    <dgm:pt modelId="{A8D5AD6B-C5F1-487A-B25F-6322511CACF3}" type="pres">
      <dgm:prSet presAssocID="{F7CAB546-1A42-407E-993E-25B473DEA481}" presName="parentRect" presStyleLbl="alignNode1" presStyleIdx="0" presStyleCnt="4" custScaleY="175522"/>
      <dgm:spPr/>
      <dgm:t>
        <a:bodyPr/>
        <a:lstStyle/>
        <a:p>
          <a:endParaRPr lang="tr-TR"/>
        </a:p>
      </dgm:t>
    </dgm:pt>
    <dgm:pt modelId="{27093C8E-2209-4796-AF9E-FEEF64394316}" type="pres">
      <dgm:prSet presAssocID="{F7CAB546-1A42-407E-993E-25B473DEA481}" presName="adorn" presStyleLbl="fgAccFollowNode1" presStyleIdx="0" presStyleCnt="4"/>
      <dgm:spPr>
        <a:blipFill rotWithShape="0">
          <a:blip xmlns:r="http://schemas.openxmlformats.org/officeDocument/2006/relationships" r:embed="rId1"/>
          <a:stretch>
            <a:fillRect/>
          </a:stretch>
        </a:blipFill>
      </dgm:spPr>
    </dgm:pt>
    <dgm:pt modelId="{57ACFD2A-74AC-41B4-9C75-54E3592A673F}" type="pres">
      <dgm:prSet presAssocID="{78CEA20A-21DF-44AB-ADE2-A86FA7CDA046}" presName="sibTrans" presStyleLbl="sibTrans2D1" presStyleIdx="0" presStyleCnt="0"/>
      <dgm:spPr/>
      <dgm:t>
        <a:bodyPr/>
        <a:lstStyle/>
        <a:p>
          <a:endParaRPr lang="tr-TR"/>
        </a:p>
      </dgm:t>
    </dgm:pt>
    <dgm:pt modelId="{384DA8DA-C64D-402B-B080-9F3211BC8BB0}" type="pres">
      <dgm:prSet presAssocID="{CF904A9B-6668-43F5-BB11-0545C2AB2362}" presName="compNode" presStyleCnt="0"/>
      <dgm:spPr/>
    </dgm:pt>
    <dgm:pt modelId="{1CC11831-C241-4730-9BB7-B99FE39DAC0D}" type="pres">
      <dgm:prSet presAssocID="{CF904A9B-6668-43F5-BB11-0545C2AB2362}" presName="childRect" presStyleLbl="bgAcc1" presStyleIdx="1" presStyleCnt="4">
        <dgm:presLayoutVars>
          <dgm:bulletEnabled val="1"/>
        </dgm:presLayoutVars>
      </dgm:prSet>
      <dgm:spPr/>
      <dgm:t>
        <a:bodyPr/>
        <a:lstStyle/>
        <a:p>
          <a:endParaRPr lang="tr-TR"/>
        </a:p>
      </dgm:t>
    </dgm:pt>
    <dgm:pt modelId="{0DC7D2F9-0822-4962-B8B2-2441E1D333FC}" type="pres">
      <dgm:prSet presAssocID="{CF904A9B-6668-43F5-BB11-0545C2AB2362}" presName="parentText" presStyleLbl="node1" presStyleIdx="0" presStyleCnt="0">
        <dgm:presLayoutVars>
          <dgm:chMax val="0"/>
          <dgm:bulletEnabled val="1"/>
        </dgm:presLayoutVars>
      </dgm:prSet>
      <dgm:spPr/>
      <dgm:t>
        <a:bodyPr/>
        <a:lstStyle/>
        <a:p>
          <a:endParaRPr lang="tr-TR"/>
        </a:p>
      </dgm:t>
    </dgm:pt>
    <dgm:pt modelId="{ED2FB9D9-E0D9-4308-B005-7FC62DF8AC39}" type="pres">
      <dgm:prSet presAssocID="{CF904A9B-6668-43F5-BB11-0545C2AB2362}" presName="parentRect" presStyleLbl="alignNode1" presStyleIdx="1" presStyleCnt="4" custScaleY="167463"/>
      <dgm:spPr/>
      <dgm:t>
        <a:bodyPr/>
        <a:lstStyle/>
        <a:p>
          <a:endParaRPr lang="tr-TR"/>
        </a:p>
      </dgm:t>
    </dgm:pt>
    <dgm:pt modelId="{A2BA1A56-655B-46D7-BBA3-0E87E8CAD0E5}" type="pres">
      <dgm:prSet presAssocID="{CF904A9B-6668-43F5-BB11-0545C2AB2362}" presName="adorn" presStyleLbl="fgAccFollowNode1" presStyleIdx="1" presStyleCnt="4"/>
      <dgm:spPr>
        <a:blipFill rotWithShape="0">
          <a:blip xmlns:r="http://schemas.openxmlformats.org/officeDocument/2006/relationships" r:embed="rId2"/>
          <a:stretch>
            <a:fillRect/>
          </a:stretch>
        </a:blipFill>
      </dgm:spPr>
    </dgm:pt>
    <dgm:pt modelId="{7C2A4D63-0F42-4C3F-B4B9-34AA4361574B}" type="pres">
      <dgm:prSet presAssocID="{151D3045-0DE9-49F5-972B-87BC982E64EC}" presName="sibTrans" presStyleLbl="sibTrans2D1" presStyleIdx="0" presStyleCnt="0"/>
      <dgm:spPr/>
      <dgm:t>
        <a:bodyPr/>
        <a:lstStyle/>
        <a:p>
          <a:endParaRPr lang="tr-TR"/>
        </a:p>
      </dgm:t>
    </dgm:pt>
    <dgm:pt modelId="{A3E6D196-77A7-4F88-9EC9-B75DF0FDEF70}" type="pres">
      <dgm:prSet presAssocID="{FE6C5C60-1548-418F-A3F6-6FA5EC7BF6DE}" presName="compNode" presStyleCnt="0"/>
      <dgm:spPr/>
    </dgm:pt>
    <dgm:pt modelId="{0E837DD6-9067-48EF-9F4D-1DC0AB0EA4E2}" type="pres">
      <dgm:prSet presAssocID="{FE6C5C60-1548-418F-A3F6-6FA5EC7BF6DE}" presName="childRect" presStyleLbl="bgAcc1" presStyleIdx="2" presStyleCnt="4">
        <dgm:presLayoutVars>
          <dgm:bulletEnabled val="1"/>
        </dgm:presLayoutVars>
      </dgm:prSet>
      <dgm:spPr/>
      <dgm:t>
        <a:bodyPr/>
        <a:lstStyle/>
        <a:p>
          <a:endParaRPr lang="tr-TR"/>
        </a:p>
      </dgm:t>
    </dgm:pt>
    <dgm:pt modelId="{1B188D28-0EEE-4BE0-94E9-CF4F0A31DCC7}" type="pres">
      <dgm:prSet presAssocID="{FE6C5C60-1548-418F-A3F6-6FA5EC7BF6DE}" presName="parentText" presStyleLbl="node1" presStyleIdx="0" presStyleCnt="0">
        <dgm:presLayoutVars>
          <dgm:chMax val="0"/>
          <dgm:bulletEnabled val="1"/>
        </dgm:presLayoutVars>
      </dgm:prSet>
      <dgm:spPr/>
      <dgm:t>
        <a:bodyPr/>
        <a:lstStyle/>
        <a:p>
          <a:endParaRPr lang="tr-TR"/>
        </a:p>
      </dgm:t>
    </dgm:pt>
    <dgm:pt modelId="{CEA0F5EF-859C-4AC6-930B-347B42E31518}" type="pres">
      <dgm:prSet presAssocID="{FE6C5C60-1548-418F-A3F6-6FA5EC7BF6DE}" presName="parentRect" presStyleLbl="alignNode1" presStyleIdx="2" presStyleCnt="4" custScaleY="165539"/>
      <dgm:spPr/>
      <dgm:t>
        <a:bodyPr/>
        <a:lstStyle/>
        <a:p>
          <a:endParaRPr lang="tr-TR"/>
        </a:p>
      </dgm:t>
    </dgm:pt>
    <dgm:pt modelId="{B56B3915-F12B-4F9B-852E-641136669452}" type="pres">
      <dgm:prSet presAssocID="{FE6C5C60-1548-418F-A3F6-6FA5EC7BF6DE}" presName="adorn" presStyleLbl="fgAccFollowNode1" presStyleIdx="2" presStyleCnt="4"/>
      <dgm:spPr>
        <a:blipFill rotWithShape="0">
          <a:blip xmlns:r="http://schemas.openxmlformats.org/officeDocument/2006/relationships" r:embed="rId3"/>
          <a:stretch>
            <a:fillRect/>
          </a:stretch>
        </a:blipFill>
      </dgm:spPr>
    </dgm:pt>
    <dgm:pt modelId="{6D24DA1D-16A6-4697-88FC-9093117763EE}" type="pres">
      <dgm:prSet presAssocID="{D091E806-447F-4C93-973A-C746FEDA56E5}" presName="sibTrans" presStyleLbl="sibTrans2D1" presStyleIdx="0" presStyleCnt="0"/>
      <dgm:spPr/>
      <dgm:t>
        <a:bodyPr/>
        <a:lstStyle/>
        <a:p>
          <a:endParaRPr lang="tr-TR"/>
        </a:p>
      </dgm:t>
    </dgm:pt>
    <dgm:pt modelId="{C5CCD91A-BED2-4D05-BDED-F3C5313BFD19}" type="pres">
      <dgm:prSet presAssocID="{B9CB12F4-AF5C-4CA9-A5BD-5EC1094B309E}" presName="compNode" presStyleCnt="0"/>
      <dgm:spPr/>
    </dgm:pt>
    <dgm:pt modelId="{12F19D6D-3153-4CFA-B9F5-AA4C007287E1}" type="pres">
      <dgm:prSet presAssocID="{B9CB12F4-AF5C-4CA9-A5BD-5EC1094B309E}" presName="childRect" presStyleLbl="bgAcc1" presStyleIdx="3" presStyleCnt="4">
        <dgm:presLayoutVars>
          <dgm:bulletEnabled val="1"/>
        </dgm:presLayoutVars>
      </dgm:prSet>
      <dgm:spPr/>
      <dgm:t>
        <a:bodyPr/>
        <a:lstStyle/>
        <a:p>
          <a:endParaRPr lang="tr-TR"/>
        </a:p>
      </dgm:t>
    </dgm:pt>
    <dgm:pt modelId="{7CB0A819-BDDB-44DF-9C18-32724333B5E6}" type="pres">
      <dgm:prSet presAssocID="{B9CB12F4-AF5C-4CA9-A5BD-5EC1094B309E}" presName="parentText" presStyleLbl="node1" presStyleIdx="0" presStyleCnt="0">
        <dgm:presLayoutVars>
          <dgm:chMax val="0"/>
          <dgm:bulletEnabled val="1"/>
        </dgm:presLayoutVars>
      </dgm:prSet>
      <dgm:spPr/>
      <dgm:t>
        <a:bodyPr/>
        <a:lstStyle/>
        <a:p>
          <a:endParaRPr lang="tr-TR"/>
        </a:p>
      </dgm:t>
    </dgm:pt>
    <dgm:pt modelId="{CC3525CE-7906-40A3-B364-1A2DFDB79B01}" type="pres">
      <dgm:prSet presAssocID="{B9CB12F4-AF5C-4CA9-A5BD-5EC1094B309E}" presName="parentRect" presStyleLbl="alignNode1" presStyleIdx="3" presStyleCnt="4" custScaleY="117455"/>
      <dgm:spPr/>
      <dgm:t>
        <a:bodyPr/>
        <a:lstStyle/>
        <a:p>
          <a:endParaRPr lang="tr-TR"/>
        </a:p>
      </dgm:t>
    </dgm:pt>
    <dgm:pt modelId="{F32BCE3F-2F84-4B4C-8146-825B210C9085}" type="pres">
      <dgm:prSet presAssocID="{B9CB12F4-AF5C-4CA9-A5BD-5EC1094B309E}" presName="adorn" presStyleLbl="fgAccFollowNode1" presStyleIdx="3" presStyleCnt="4"/>
      <dgm:spPr>
        <a:blipFill rotWithShape="0">
          <a:blip xmlns:r="http://schemas.openxmlformats.org/officeDocument/2006/relationships" r:embed="rId4"/>
          <a:stretch>
            <a:fillRect/>
          </a:stretch>
        </a:blipFill>
      </dgm:spPr>
    </dgm:pt>
  </dgm:ptLst>
  <dgm:cxnLst>
    <dgm:cxn modelId="{834385B0-6608-4C8C-B42D-00B9D301A80A}" type="presOf" srcId="{FE6C5C60-1548-418F-A3F6-6FA5EC7BF6DE}" destId="{CEA0F5EF-859C-4AC6-930B-347B42E31518}" srcOrd="1" destOrd="0" presId="urn:microsoft.com/office/officeart/2005/8/layout/bList2"/>
    <dgm:cxn modelId="{3E0B642F-82D4-4B86-B014-8EB8C97BD1B2}" type="presOf" srcId="{6683CD7B-3BA4-47B1-A974-BE864B6027EB}" destId="{1CC11831-C241-4730-9BB7-B99FE39DAC0D}" srcOrd="0" destOrd="0" presId="urn:microsoft.com/office/officeart/2005/8/layout/bList2"/>
    <dgm:cxn modelId="{CBBBF95A-A85D-46D1-B8D2-CE36862A0F96}" type="presOf" srcId="{48AF018D-9DEC-473D-9482-E50F0DF58ED7}" destId="{1EBD9CA4-D72C-467D-AF3E-C247F8DD49E0}" srcOrd="0" destOrd="0" presId="urn:microsoft.com/office/officeart/2005/8/layout/bList2"/>
    <dgm:cxn modelId="{CA621097-F8DA-47B7-B2F4-DF68F4AB6741}" srcId="{FE6C5C60-1548-418F-A3F6-6FA5EC7BF6DE}" destId="{F411FFB4-1901-425D-A771-225835A8B39F}" srcOrd="0" destOrd="0" parTransId="{B3A1213D-48C2-4952-95D2-CC152668F844}" sibTransId="{2CD57958-29C8-4C8E-A79D-31F9A3A8D9A8}"/>
    <dgm:cxn modelId="{65949FEF-8487-4DEB-9906-B0BCDA03F988}" srcId="{CF904A9B-6668-43F5-BB11-0545C2AB2362}" destId="{6683CD7B-3BA4-47B1-A974-BE864B6027EB}" srcOrd="0" destOrd="0" parTransId="{BE7865E9-274D-4618-84C6-8EF34C5DF4DF}" sibTransId="{11500D44-9D02-4099-AAD6-43D7686FE2F6}"/>
    <dgm:cxn modelId="{7C513821-3CFB-4A4E-A183-3983335452AF}" type="presOf" srcId="{F7CAB546-1A42-407E-993E-25B473DEA481}" destId="{A8D5AD6B-C5F1-487A-B25F-6322511CACF3}" srcOrd="1" destOrd="0" presId="urn:microsoft.com/office/officeart/2005/8/layout/bList2"/>
    <dgm:cxn modelId="{BD43CACD-B22B-472E-900B-DE5E8FD88D17}" srcId="{48AF018D-9DEC-473D-9482-E50F0DF58ED7}" destId="{F7CAB546-1A42-407E-993E-25B473DEA481}" srcOrd="0" destOrd="0" parTransId="{1537DFF8-1242-4D36-80EB-5B42A9F5F267}" sibTransId="{78CEA20A-21DF-44AB-ADE2-A86FA7CDA046}"/>
    <dgm:cxn modelId="{3D50919C-F9C9-4CDA-A3D4-7994600F8F5A}" srcId="{48AF018D-9DEC-473D-9482-E50F0DF58ED7}" destId="{B9CB12F4-AF5C-4CA9-A5BD-5EC1094B309E}" srcOrd="3" destOrd="0" parTransId="{8BD1AAD1-4228-4E49-85C9-85738D3A1786}" sibTransId="{2DEC09C5-7514-43DB-B596-35CB10F55D4B}"/>
    <dgm:cxn modelId="{DA259778-34AF-4C1F-9644-ED9A4A182CC5}" type="presOf" srcId="{FE6C5C60-1548-418F-A3F6-6FA5EC7BF6DE}" destId="{1B188D28-0EEE-4BE0-94E9-CF4F0A31DCC7}" srcOrd="0" destOrd="0" presId="urn:microsoft.com/office/officeart/2005/8/layout/bList2"/>
    <dgm:cxn modelId="{26FED899-9EB9-4ED3-BDB6-75BFB8B04DB4}" type="presOf" srcId="{F7CAB546-1A42-407E-993E-25B473DEA481}" destId="{7A9AE3D6-EBA9-46F6-B8CB-C78C82AC6A41}" srcOrd="0" destOrd="0" presId="urn:microsoft.com/office/officeart/2005/8/layout/bList2"/>
    <dgm:cxn modelId="{671AFF9D-F91C-44C8-B1A2-56655D1DD916}" type="presOf" srcId="{F411FFB4-1901-425D-A771-225835A8B39F}" destId="{0E837DD6-9067-48EF-9F4D-1DC0AB0EA4E2}" srcOrd="0" destOrd="0" presId="urn:microsoft.com/office/officeart/2005/8/layout/bList2"/>
    <dgm:cxn modelId="{46B3F4A0-A148-47CB-80D4-AEB8E6A6E4D1}" srcId="{48AF018D-9DEC-473D-9482-E50F0DF58ED7}" destId="{CF904A9B-6668-43F5-BB11-0545C2AB2362}" srcOrd="1" destOrd="0" parTransId="{D3BC0539-ACA1-4F00-A752-9AD7104D0DF2}" sibTransId="{151D3045-0DE9-49F5-972B-87BC982E64EC}"/>
    <dgm:cxn modelId="{11309CBC-A1C4-42B6-B22D-8AED61E1FC1F}" type="presOf" srcId="{B9CB12F4-AF5C-4CA9-A5BD-5EC1094B309E}" destId="{CC3525CE-7906-40A3-B364-1A2DFDB79B01}" srcOrd="1" destOrd="0" presId="urn:microsoft.com/office/officeart/2005/8/layout/bList2"/>
    <dgm:cxn modelId="{5520BABF-B19A-48B9-A490-A5EC548C7075}" type="presOf" srcId="{151D3045-0DE9-49F5-972B-87BC982E64EC}" destId="{7C2A4D63-0F42-4C3F-B4B9-34AA4361574B}" srcOrd="0" destOrd="0" presId="urn:microsoft.com/office/officeart/2005/8/layout/bList2"/>
    <dgm:cxn modelId="{CA592186-B935-441A-850E-0FC842028158}" srcId="{F7CAB546-1A42-407E-993E-25B473DEA481}" destId="{3D0E04E8-38AB-49EC-9AB0-1C3C70662519}" srcOrd="0" destOrd="0" parTransId="{BBF064B1-7004-4976-A275-24C32D6A9E1C}" sibTransId="{BA10C700-3707-4023-A025-ADFD5BA97C4C}"/>
    <dgm:cxn modelId="{5135AADA-BFB3-4A8C-9E7E-DFB643634055}" srcId="{B9CB12F4-AF5C-4CA9-A5BD-5EC1094B309E}" destId="{159BE094-21FD-4C67-BC7B-48D82C74948E}" srcOrd="0" destOrd="0" parTransId="{7FDC4643-793C-476A-8B4E-5C88DEA70C86}" sibTransId="{B567F865-6AD4-49EF-A01D-7C829805CD69}"/>
    <dgm:cxn modelId="{672303FF-CB64-44C4-A9FA-35C07FC7D077}" type="presOf" srcId="{B9CB12F4-AF5C-4CA9-A5BD-5EC1094B309E}" destId="{7CB0A819-BDDB-44DF-9C18-32724333B5E6}" srcOrd="0" destOrd="0" presId="urn:microsoft.com/office/officeart/2005/8/layout/bList2"/>
    <dgm:cxn modelId="{03CC4980-6607-4396-8082-C67FC66C6CB8}" type="presOf" srcId="{CF904A9B-6668-43F5-BB11-0545C2AB2362}" destId="{0DC7D2F9-0822-4962-B8B2-2441E1D333FC}" srcOrd="0" destOrd="0" presId="urn:microsoft.com/office/officeart/2005/8/layout/bList2"/>
    <dgm:cxn modelId="{6B079B11-0B1C-4515-87CC-6FFC3F5FD71D}" type="presOf" srcId="{78CEA20A-21DF-44AB-ADE2-A86FA7CDA046}" destId="{57ACFD2A-74AC-41B4-9C75-54E3592A673F}" srcOrd="0" destOrd="0" presId="urn:microsoft.com/office/officeart/2005/8/layout/bList2"/>
    <dgm:cxn modelId="{1CBEF6D6-C211-47D4-BD9D-DD89691065F0}" type="presOf" srcId="{CF904A9B-6668-43F5-BB11-0545C2AB2362}" destId="{ED2FB9D9-E0D9-4308-B005-7FC62DF8AC39}" srcOrd="1" destOrd="0" presId="urn:microsoft.com/office/officeart/2005/8/layout/bList2"/>
    <dgm:cxn modelId="{3E074757-4E11-41DC-A9F0-24927E61B9EC}" srcId="{48AF018D-9DEC-473D-9482-E50F0DF58ED7}" destId="{FE6C5C60-1548-418F-A3F6-6FA5EC7BF6DE}" srcOrd="2" destOrd="0" parTransId="{82B05212-C42B-4208-A3F3-49C0685A79E4}" sibTransId="{D091E806-447F-4C93-973A-C746FEDA56E5}"/>
    <dgm:cxn modelId="{5706E235-1A83-4174-BC24-56D10787F5E8}" type="presOf" srcId="{D091E806-447F-4C93-973A-C746FEDA56E5}" destId="{6D24DA1D-16A6-4697-88FC-9093117763EE}" srcOrd="0" destOrd="0" presId="urn:microsoft.com/office/officeart/2005/8/layout/bList2"/>
    <dgm:cxn modelId="{E4DAC059-0BCB-409A-AA3D-6E6C3005C963}" type="presOf" srcId="{3D0E04E8-38AB-49EC-9AB0-1C3C70662519}" destId="{22EEA996-6BB0-4BF0-BE75-6F75A16BDEC7}" srcOrd="0" destOrd="0" presId="urn:microsoft.com/office/officeart/2005/8/layout/bList2"/>
    <dgm:cxn modelId="{07AFD1D1-E7FC-4B48-BE07-569323C96878}" type="presOf" srcId="{159BE094-21FD-4C67-BC7B-48D82C74948E}" destId="{12F19D6D-3153-4CFA-B9F5-AA4C007287E1}" srcOrd="0" destOrd="0" presId="urn:microsoft.com/office/officeart/2005/8/layout/bList2"/>
    <dgm:cxn modelId="{BC987C60-4F8D-473C-9A43-D280FCF69108}" type="presParOf" srcId="{1EBD9CA4-D72C-467D-AF3E-C247F8DD49E0}" destId="{45AD98B1-CC37-4217-8096-A42A167445B5}" srcOrd="0" destOrd="0" presId="urn:microsoft.com/office/officeart/2005/8/layout/bList2"/>
    <dgm:cxn modelId="{EAE23F5B-BAD8-4CF5-A01C-1D4755E90090}" type="presParOf" srcId="{45AD98B1-CC37-4217-8096-A42A167445B5}" destId="{22EEA996-6BB0-4BF0-BE75-6F75A16BDEC7}" srcOrd="0" destOrd="0" presId="urn:microsoft.com/office/officeart/2005/8/layout/bList2"/>
    <dgm:cxn modelId="{2EE57084-87C3-458F-BA8A-043F5C782856}" type="presParOf" srcId="{45AD98B1-CC37-4217-8096-A42A167445B5}" destId="{7A9AE3D6-EBA9-46F6-B8CB-C78C82AC6A41}" srcOrd="1" destOrd="0" presId="urn:microsoft.com/office/officeart/2005/8/layout/bList2"/>
    <dgm:cxn modelId="{5B6D3A80-D6D9-4E4B-A1DB-6FF26F782ABB}" type="presParOf" srcId="{45AD98B1-CC37-4217-8096-A42A167445B5}" destId="{A8D5AD6B-C5F1-487A-B25F-6322511CACF3}" srcOrd="2" destOrd="0" presId="urn:microsoft.com/office/officeart/2005/8/layout/bList2"/>
    <dgm:cxn modelId="{7352B8BD-9D80-4796-B250-2649D3AE13F0}" type="presParOf" srcId="{45AD98B1-CC37-4217-8096-A42A167445B5}" destId="{27093C8E-2209-4796-AF9E-FEEF64394316}" srcOrd="3" destOrd="0" presId="urn:microsoft.com/office/officeart/2005/8/layout/bList2"/>
    <dgm:cxn modelId="{C7398E65-BCFC-4148-8DC4-BF17FD9EB0CC}" type="presParOf" srcId="{1EBD9CA4-D72C-467D-AF3E-C247F8DD49E0}" destId="{57ACFD2A-74AC-41B4-9C75-54E3592A673F}" srcOrd="1" destOrd="0" presId="urn:microsoft.com/office/officeart/2005/8/layout/bList2"/>
    <dgm:cxn modelId="{D10B0DBA-E3A7-4877-8ABC-8766AB4D7EE7}" type="presParOf" srcId="{1EBD9CA4-D72C-467D-AF3E-C247F8DD49E0}" destId="{384DA8DA-C64D-402B-B080-9F3211BC8BB0}" srcOrd="2" destOrd="0" presId="urn:microsoft.com/office/officeart/2005/8/layout/bList2"/>
    <dgm:cxn modelId="{C7517E99-21B9-4320-9135-E6B328D253D1}" type="presParOf" srcId="{384DA8DA-C64D-402B-B080-9F3211BC8BB0}" destId="{1CC11831-C241-4730-9BB7-B99FE39DAC0D}" srcOrd="0" destOrd="0" presId="urn:microsoft.com/office/officeart/2005/8/layout/bList2"/>
    <dgm:cxn modelId="{A6A00A00-6236-420A-969E-94F692D566E6}" type="presParOf" srcId="{384DA8DA-C64D-402B-B080-9F3211BC8BB0}" destId="{0DC7D2F9-0822-4962-B8B2-2441E1D333FC}" srcOrd="1" destOrd="0" presId="urn:microsoft.com/office/officeart/2005/8/layout/bList2"/>
    <dgm:cxn modelId="{A83A9836-5769-4EB5-AACC-5ED1E1B8D8BB}" type="presParOf" srcId="{384DA8DA-C64D-402B-B080-9F3211BC8BB0}" destId="{ED2FB9D9-E0D9-4308-B005-7FC62DF8AC39}" srcOrd="2" destOrd="0" presId="urn:microsoft.com/office/officeart/2005/8/layout/bList2"/>
    <dgm:cxn modelId="{E9389E89-2144-44D8-9988-6632F503F519}" type="presParOf" srcId="{384DA8DA-C64D-402B-B080-9F3211BC8BB0}" destId="{A2BA1A56-655B-46D7-BBA3-0E87E8CAD0E5}" srcOrd="3" destOrd="0" presId="urn:microsoft.com/office/officeart/2005/8/layout/bList2"/>
    <dgm:cxn modelId="{B0D33525-894F-4A7F-8D5B-47F4BE691F26}" type="presParOf" srcId="{1EBD9CA4-D72C-467D-AF3E-C247F8DD49E0}" destId="{7C2A4D63-0F42-4C3F-B4B9-34AA4361574B}" srcOrd="3" destOrd="0" presId="urn:microsoft.com/office/officeart/2005/8/layout/bList2"/>
    <dgm:cxn modelId="{F33EC26F-D0AF-4111-AA22-F86070346309}" type="presParOf" srcId="{1EBD9CA4-D72C-467D-AF3E-C247F8DD49E0}" destId="{A3E6D196-77A7-4F88-9EC9-B75DF0FDEF70}" srcOrd="4" destOrd="0" presId="urn:microsoft.com/office/officeart/2005/8/layout/bList2"/>
    <dgm:cxn modelId="{E766FA4F-83BE-4F9A-83E4-86CC73F568FE}" type="presParOf" srcId="{A3E6D196-77A7-4F88-9EC9-B75DF0FDEF70}" destId="{0E837DD6-9067-48EF-9F4D-1DC0AB0EA4E2}" srcOrd="0" destOrd="0" presId="urn:microsoft.com/office/officeart/2005/8/layout/bList2"/>
    <dgm:cxn modelId="{DADBD8EE-DFAA-435C-8148-3837053D81FB}" type="presParOf" srcId="{A3E6D196-77A7-4F88-9EC9-B75DF0FDEF70}" destId="{1B188D28-0EEE-4BE0-94E9-CF4F0A31DCC7}" srcOrd="1" destOrd="0" presId="urn:microsoft.com/office/officeart/2005/8/layout/bList2"/>
    <dgm:cxn modelId="{1613CBED-82F9-49A0-AC63-E3EB833E56C4}" type="presParOf" srcId="{A3E6D196-77A7-4F88-9EC9-B75DF0FDEF70}" destId="{CEA0F5EF-859C-4AC6-930B-347B42E31518}" srcOrd="2" destOrd="0" presId="urn:microsoft.com/office/officeart/2005/8/layout/bList2"/>
    <dgm:cxn modelId="{12F7A81C-C09C-4DB6-BE40-8B575D224678}" type="presParOf" srcId="{A3E6D196-77A7-4F88-9EC9-B75DF0FDEF70}" destId="{B56B3915-F12B-4F9B-852E-641136669452}" srcOrd="3" destOrd="0" presId="urn:microsoft.com/office/officeart/2005/8/layout/bList2"/>
    <dgm:cxn modelId="{DE98201A-48B1-475A-B5A8-D66D844EA2F6}" type="presParOf" srcId="{1EBD9CA4-D72C-467D-AF3E-C247F8DD49E0}" destId="{6D24DA1D-16A6-4697-88FC-9093117763EE}" srcOrd="5" destOrd="0" presId="urn:microsoft.com/office/officeart/2005/8/layout/bList2"/>
    <dgm:cxn modelId="{0FEFC894-8A5C-4E6D-A9B8-5AE6BE585F0F}" type="presParOf" srcId="{1EBD9CA4-D72C-467D-AF3E-C247F8DD49E0}" destId="{C5CCD91A-BED2-4D05-BDED-F3C5313BFD19}" srcOrd="6" destOrd="0" presId="urn:microsoft.com/office/officeart/2005/8/layout/bList2"/>
    <dgm:cxn modelId="{25AC8EE4-F1EA-43B7-9185-CD0741434BE1}" type="presParOf" srcId="{C5CCD91A-BED2-4D05-BDED-F3C5313BFD19}" destId="{12F19D6D-3153-4CFA-B9F5-AA4C007287E1}" srcOrd="0" destOrd="0" presId="urn:microsoft.com/office/officeart/2005/8/layout/bList2"/>
    <dgm:cxn modelId="{FD3A598C-666D-4E04-BF26-2059499F330B}" type="presParOf" srcId="{C5CCD91A-BED2-4D05-BDED-F3C5313BFD19}" destId="{7CB0A819-BDDB-44DF-9C18-32724333B5E6}" srcOrd="1" destOrd="0" presId="urn:microsoft.com/office/officeart/2005/8/layout/bList2"/>
    <dgm:cxn modelId="{0629274A-5D4E-4A13-804A-001A8C60520E}" type="presParOf" srcId="{C5CCD91A-BED2-4D05-BDED-F3C5313BFD19}" destId="{CC3525CE-7906-40A3-B364-1A2DFDB79B01}" srcOrd="2" destOrd="0" presId="urn:microsoft.com/office/officeart/2005/8/layout/bList2"/>
    <dgm:cxn modelId="{D87151A4-272B-47E5-805B-05F63C376CE8}" type="presParOf" srcId="{C5CCD91A-BED2-4D05-BDED-F3C5313BFD19}" destId="{F32BCE3F-2F84-4B4C-8146-825B210C9085}" srcOrd="3" destOrd="0" presId="urn:microsoft.com/office/officeart/2005/8/layout/bList2"/>
  </dgm:cxnLst>
  <dgm:bg/>
  <dgm:whole/>
</dgm:dataModel>
</file>

<file path=ppt/diagrams/data22.xml><?xml version="1.0" encoding="utf-8"?>
<dgm:dataModel xmlns:dgm="http://schemas.openxmlformats.org/drawingml/2006/diagram" xmlns:a="http://schemas.openxmlformats.org/drawingml/2006/main">
  <dgm:ptLst>
    <dgm:pt modelId="{5A8BB48E-6129-429D-9A10-6011FE851604}"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tr-TR"/>
        </a:p>
      </dgm:t>
    </dgm:pt>
    <dgm:pt modelId="{50C399FD-BC7A-4D05-B517-544EB5E536A5}">
      <dgm:prSet/>
      <dgm:spPr/>
      <dgm:t>
        <a:bodyPr/>
        <a:lstStyle/>
        <a:p>
          <a:pPr rtl="0"/>
          <a:r>
            <a:rPr lang="en-US" b="1" dirty="0" err="1" smtClean="0">
              <a:solidFill>
                <a:srgbClr val="C00000"/>
              </a:solidFill>
            </a:rPr>
            <a:t>Oxytocin</a:t>
          </a:r>
          <a:r>
            <a:rPr lang="tr-TR" b="1" dirty="0" smtClean="0">
              <a:solidFill>
                <a:srgbClr val="C00000"/>
              </a:solidFill>
            </a:rPr>
            <a:t>(</a:t>
          </a:r>
          <a:r>
            <a:rPr lang="tr-TR" b="1" dirty="0" err="1" smtClean="0">
              <a:solidFill>
                <a:srgbClr val="C00000"/>
              </a:solidFill>
            </a:rPr>
            <a:t>Synpitan</a:t>
          </a:r>
          <a:r>
            <a:rPr lang="tr-TR" b="1" dirty="0" smtClean="0">
              <a:solidFill>
                <a:srgbClr val="C00000"/>
              </a:solidFill>
            </a:rPr>
            <a:t>)</a:t>
          </a:r>
          <a:r>
            <a:rPr lang="en-US" dirty="0" smtClean="0"/>
            <a:t>: 20 to 40 IU in 1 L normal saline, infuse 500 </a:t>
          </a:r>
          <a:r>
            <a:rPr lang="en-US" dirty="0" err="1" smtClean="0"/>
            <a:t>mL</a:t>
          </a:r>
          <a:r>
            <a:rPr lang="en-US" dirty="0" smtClean="0"/>
            <a:t> over 10 minutes then 250 </a:t>
          </a:r>
          <a:r>
            <a:rPr lang="en-US" dirty="0" err="1" smtClean="0"/>
            <a:t>mL</a:t>
          </a:r>
          <a:r>
            <a:rPr lang="en-US" dirty="0" smtClean="0"/>
            <a:t> per hour </a:t>
          </a:r>
          <a:endParaRPr lang="tr-TR" dirty="0"/>
        </a:p>
      </dgm:t>
    </dgm:pt>
    <dgm:pt modelId="{A7D6BFBD-4DAC-4E4E-9681-8E8FFE281402}" type="parTrans" cxnId="{850597EC-171A-43D5-9812-AFA1F3AB1D3A}">
      <dgm:prSet/>
      <dgm:spPr/>
      <dgm:t>
        <a:bodyPr/>
        <a:lstStyle/>
        <a:p>
          <a:endParaRPr lang="tr-TR"/>
        </a:p>
      </dgm:t>
    </dgm:pt>
    <dgm:pt modelId="{B8C02B5C-09D8-457C-98B6-1A7F388AAF98}" type="sibTrans" cxnId="{850597EC-171A-43D5-9812-AFA1F3AB1D3A}">
      <dgm:prSet/>
      <dgm:spPr/>
      <dgm:t>
        <a:bodyPr/>
        <a:lstStyle/>
        <a:p>
          <a:endParaRPr lang="tr-TR"/>
        </a:p>
      </dgm:t>
    </dgm:pt>
    <dgm:pt modelId="{500F722A-536E-4D48-ADBB-F07E940CADBC}">
      <dgm:prSet/>
      <dgm:spPr/>
      <dgm:t>
        <a:bodyPr/>
        <a:lstStyle/>
        <a:p>
          <a:pPr rtl="0"/>
          <a:r>
            <a:rPr lang="en-US" b="1" dirty="0" err="1" smtClean="0">
              <a:solidFill>
                <a:srgbClr val="C00000"/>
              </a:solidFill>
            </a:rPr>
            <a:t>Carboprost</a:t>
          </a:r>
          <a:r>
            <a:rPr lang="en-US" b="1" dirty="0" smtClean="0">
              <a:solidFill>
                <a:srgbClr val="C00000"/>
              </a:solidFill>
            </a:rPr>
            <a:t> (</a:t>
          </a:r>
          <a:r>
            <a:rPr lang="en-US" b="1" dirty="0" err="1" smtClean="0">
              <a:solidFill>
                <a:srgbClr val="C00000"/>
              </a:solidFill>
            </a:rPr>
            <a:t>Hemabate</a:t>
          </a:r>
          <a:r>
            <a:rPr lang="en-US" b="1" dirty="0" smtClean="0">
              <a:solidFill>
                <a:srgbClr val="C00000"/>
              </a:solidFill>
            </a:rPr>
            <a:t>): </a:t>
          </a:r>
          <a:r>
            <a:rPr lang="en-US" dirty="0" smtClean="0"/>
            <a:t>250 mcg IM or into the </a:t>
          </a:r>
          <a:r>
            <a:rPr lang="en-US" dirty="0" err="1" smtClean="0"/>
            <a:t>myometrium</a:t>
          </a:r>
          <a:r>
            <a:rPr lang="en-US" dirty="0" smtClean="0"/>
            <a:t> every 15 to 90 minutes (2 mg total) </a:t>
          </a:r>
          <a:endParaRPr lang="tr-TR" dirty="0"/>
        </a:p>
      </dgm:t>
    </dgm:pt>
    <dgm:pt modelId="{02CCF09F-0238-4503-9695-28C4CC1A851B}" type="parTrans" cxnId="{6D4BC87E-A801-443C-9865-036B71198193}">
      <dgm:prSet/>
      <dgm:spPr/>
      <dgm:t>
        <a:bodyPr/>
        <a:lstStyle/>
        <a:p>
          <a:endParaRPr lang="tr-TR"/>
        </a:p>
      </dgm:t>
    </dgm:pt>
    <dgm:pt modelId="{55D5C80D-E238-479F-A2B6-546B7CD5F21A}" type="sibTrans" cxnId="{6D4BC87E-A801-443C-9865-036B71198193}">
      <dgm:prSet/>
      <dgm:spPr/>
      <dgm:t>
        <a:bodyPr/>
        <a:lstStyle/>
        <a:p>
          <a:endParaRPr lang="tr-TR"/>
        </a:p>
      </dgm:t>
    </dgm:pt>
    <dgm:pt modelId="{A7F2E844-047C-4097-ABF7-310A1F672AC4}">
      <dgm:prSet/>
      <dgm:spPr/>
      <dgm:t>
        <a:bodyPr/>
        <a:lstStyle/>
        <a:p>
          <a:pPr rtl="0"/>
          <a:r>
            <a:rPr lang="en-US" b="1" dirty="0" err="1" smtClean="0">
              <a:solidFill>
                <a:srgbClr val="C00000"/>
              </a:solidFill>
            </a:rPr>
            <a:t>Methylergonovine</a:t>
          </a:r>
          <a:r>
            <a:rPr lang="en-US" b="1" dirty="0" smtClean="0">
              <a:solidFill>
                <a:srgbClr val="C00000"/>
              </a:solidFill>
            </a:rPr>
            <a:t> (</a:t>
          </a:r>
          <a:r>
            <a:rPr lang="en-US" b="1" dirty="0" err="1" smtClean="0">
              <a:solidFill>
                <a:srgbClr val="C00000"/>
              </a:solidFill>
            </a:rPr>
            <a:t>Methergine</a:t>
          </a:r>
          <a:r>
            <a:rPr lang="en-US" b="1" dirty="0" smtClean="0">
              <a:solidFill>
                <a:srgbClr val="C00000"/>
              </a:solidFill>
            </a:rPr>
            <a:t>):</a:t>
          </a:r>
          <a:r>
            <a:rPr lang="en-US" dirty="0" smtClean="0"/>
            <a:t> 0.2 mg IM every two to four hours </a:t>
          </a:r>
          <a:endParaRPr lang="tr-TR" dirty="0"/>
        </a:p>
      </dgm:t>
    </dgm:pt>
    <dgm:pt modelId="{B5B36675-2B03-4DCC-928C-CEC8C4E2D752}" type="parTrans" cxnId="{DF646AB6-0108-4908-8F24-CC9AE4836D4D}">
      <dgm:prSet/>
      <dgm:spPr/>
      <dgm:t>
        <a:bodyPr/>
        <a:lstStyle/>
        <a:p>
          <a:endParaRPr lang="tr-TR"/>
        </a:p>
      </dgm:t>
    </dgm:pt>
    <dgm:pt modelId="{DDC7C207-4C55-43D2-952E-3C5C892B14D5}" type="sibTrans" cxnId="{DF646AB6-0108-4908-8F24-CC9AE4836D4D}">
      <dgm:prSet/>
      <dgm:spPr/>
      <dgm:t>
        <a:bodyPr/>
        <a:lstStyle/>
        <a:p>
          <a:endParaRPr lang="tr-TR"/>
        </a:p>
      </dgm:t>
    </dgm:pt>
    <dgm:pt modelId="{3010D4D3-4BFC-4BCF-B216-D66791B83EFA}">
      <dgm:prSet/>
      <dgm:spPr/>
      <dgm:t>
        <a:bodyPr/>
        <a:lstStyle/>
        <a:p>
          <a:pPr rtl="0"/>
          <a:r>
            <a:rPr lang="en-US" b="1" dirty="0" err="1" smtClean="0">
              <a:solidFill>
                <a:srgbClr val="C00000"/>
              </a:solidFill>
            </a:rPr>
            <a:t>Misoprostol</a:t>
          </a:r>
          <a:r>
            <a:rPr lang="en-US" b="1" dirty="0" smtClean="0">
              <a:solidFill>
                <a:srgbClr val="C00000"/>
              </a:solidFill>
            </a:rPr>
            <a:t> (</a:t>
          </a:r>
          <a:r>
            <a:rPr lang="en-US" b="1" dirty="0" err="1" smtClean="0">
              <a:solidFill>
                <a:srgbClr val="C00000"/>
              </a:solidFill>
            </a:rPr>
            <a:t>Cytotec</a:t>
          </a:r>
          <a:r>
            <a:rPr lang="en-US" b="1" dirty="0" smtClean="0">
              <a:solidFill>
                <a:srgbClr val="C00000"/>
              </a:solidFill>
            </a:rPr>
            <a:t>): </a:t>
          </a:r>
          <a:r>
            <a:rPr lang="en-US" dirty="0" smtClean="0"/>
            <a:t>800 to 1,000 mcg rectally or 600 to 800 mcg sublingually or orally </a:t>
          </a:r>
          <a:endParaRPr lang="tr-TR" dirty="0"/>
        </a:p>
      </dgm:t>
    </dgm:pt>
    <dgm:pt modelId="{A702E0D1-5C11-42B9-A9AA-49B79D89C9A2}" type="parTrans" cxnId="{10170F54-F06C-4054-BF5F-F807DC819727}">
      <dgm:prSet/>
      <dgm:spPr/>
      <dgm:t>
        <a:bodyPr/>
        <a:lstStyle/>
        <a:p>
          <a:endParaRPr lang="tr-TR"/>
        </a:p>
      </dgm:t>
    </dgm:pt>
    <dgm:pt modelId="{9B09C9E2-F7C4-4A49-BCD5-4178B9B52BDE}" type="sibTrans" cxnId="{10170F54-F06C-4054-BF5F-F807DC819727}">
      <dgm:prSet/>
      <dgm:spPr/>
      <dgm:t>
        <a:bodyPr/>
        <a:lstStyle/>
        <a:p>
          <a:endParaRPr lang="tr-TR"/>
        </a:p>
      </dgm:t>
    </dgm:pt>
    <dgm:pt modelId="{7D32A6F3-C830-4038-9821-DE2C8E412EBA}" type="pres">
      <dgm:prSet presAssocID="{5A8BB48E-6129-429D-9A10-6011FE851604}" presName="compositeShape" presStyleCnt="0">
        <dgm:presLayoutVars>
          <dgm:dir/>
          <dgm:resizeHandles/>
        </dgm:presLayoutVars>
      </dgm:prSet>
      <dgm:spPr/>
      <dgm:t>
        <a:bodyPr/>
        <a:lstStyle/>
        <a:p>
          <a:endParaRPr lang="tr-TR"/>
        </a:p>
      </dgm:t>
    </dgm:pt>
    <dgm:pt modelId="{A9D51935-3682-44AA-8FE5-141AFB90DA6C}" type="pres">
      <dgm:prSet presAssocID="{5A8BB48E-6129-429D-9A10-6011FE851604}" presName="pyramid" presStyleLbl="node1" presStyleIdx="0" presStyleCnt="1" custLinFactNeighborX="763" custLinFactNeighborY="0"/>
      <dgm:spPr/>
    </dgm:pt>
    <dgm:pt modelId="{1FED1538-1827-4BE4-BD5C-AF4E09D494E4}" type="pres">
      <dgm:prSet presAssocID="{5A8BB48E-6129-429D-9A10-6011FE851604}" presName="theList" presStyleCnt="0"/>
      <dgm:spPr/>
    </dgm:pt>
    <dgm:pt modelId="{D384E9C6-DCE3-4C37-9413-81042A00DC79}" type="pres">
      <dgm:prSet presAssocID="{50C399FD-BC7A-4D05-B517-544EB5E536A5}" presName="aNode" presStyleLbl="fgAcc1" presStyleIdx="0" presStyleCnt="4" custScaleX="155381" custLinFactNeighborX="3523" custLinFactNeighborY="80159">
        <dgm:presLayoutVars>
          <dgm:bulletEnabled val="1"/>
        </dgm:presLayoutVars>
      </dgm:prSet>
      <dgm:spPr/>
      <dgm:t>
        <a:bodyPr/>
        <a:lstStyle/>
        <a:p>
          <a:endParaRPr lang="tr-TR"/>
        </a:p>
      </dgm:t>
    </dgm:pt>
    <dgm:pt modelId="{6969A0DB-0A66-4394-A228-78D46EA9E54E}" type="pres">
      <dgm:prSet presAssocID="{50C399FD-BC7A-4D05-B517-544EB5E536A5}" presName="aSpace" presStyleCnt="0"/>
      <dgm:spPr/>
    </dgm:pt>
    <dgm:pt modelId="{A18B4E2D-A38E-458B-9E37-75EFE42A86C5}" type="pres">
      <dgm:prSet presAssocID="{500F722A-536E-4D48-ADBB-F07E940CADBC}" presName="aNode" presStyleLbl="fgAcc1" presStyleIdx="1" presStyleCnt="4" custScaleX="163815" custLinFactY="210133" custLinFactNeighborX="4306" custLinFactNeighborY="300000">
        <dgm:presLayoutVars>
          <dgm:bulletEnabled val="1"/>
        </dgm:presLayoutVars>
      </dgm:prSet>
      <dgm:spPr/>
      <dgm:t>
        <a:bodyPr/>
        <a:lstStyle/>
        <a:p>
          <a:endParaRPr lang="tr-TR"/>
        </a:p>
      </dgm:t>
    </dgm:pt>
    <dgm:pt modelId="{9041E938-1353-4FE4-B62E-F82190425402}" type="pres">
      <dgm:prSet presAssocID="{500F722A-536E-4D48-ADBB-F07E940CADBC}" presName="aSpace" presStyleCnt="0"/>
      <dgm:spPr/>
    </dgm:pt>
    <dgm:pt modelId="{1803BAD8-E93A-4E76-B92E-946FF4078911}" type="pres">
      <dgm:prSet presAssocID="{A7F2E844-047C-4097-ABF7-310A1F672AC4}" presName="aNode" presStyleLbl="fgAcc1" presStyleIdx="2" presStyleCnt="4" custScaleX="160086" custLinFactY="-86266" custLinFactNeighborX="4696" custLinFactNeighborY="-100000">
        <dgm:presLayoutVars>
          <dgm:bulletEnabled val="1"/>
        </dgm:presLayoutVars>
      </dgm:prSet>
      <dgm:spPr/>
      <dgm:t>
        <a:bodyPr/>
        <a:lstStyle/>
        <a:p>
          <a:endParaRPr lang="tr-TR"/>
        </a:p>
      </dgm:t>
    </dgm:pt>
    <dgm:pt modelId="{9A43528E-C899-41DB-8223-92BB9C227766}" type="pres">
      <dgm:prSet presAssocID="{A7F2E844-047C-4097-ABF7-310A1F672AC4}" presName="aSpace" presStyleCnt="0"/>
      <dgm:spPr/>
    </dgm:pt>
    <dgm:pt modelId="{5553F372-851A-49D6-967D-9FFC3AE20C72}" type="pres">
      <dgm:prSet presAssocID="{3010D4D3-4BFC-4BCF-B216-D66791B83EFA}" presName="aNode" presStyleLbl="fgAcc1" presStyleIdx="3" presStyleCnt="4" custScaleX="161653" custLinFactY="-79110" custLinFactNeighborX="1566" custLinFactNeighborY="-100000">
        <dgm:presLayoutVars>
          <dgm:bulletEnabled val="1"/>
        </dgm:presLayoutVars>
      </dgm:prSet>
      <dgm:spPr/>
      <dgm:t>
        <a:bodyPr/>
        <a:lstStyle/>
        <a:p>
          <a:endParaRPr lang="tr-TR"/>
        </a:p>
      </dgm:t>
    </dgm:pt>
    <dgm:pt modelId="{8FF36464-4FE2-44FC-BFC2-CECD6EEE560B}" type="pres">
      <dgm:prSet presAssocID="{3010D4D3-4BFC-4BCF-B216-D66791B83EFA}" presName="aSpace" presStyleCnt="0"/>
      <dgm:spPr/>
    </dgm:pt>
  </dgm:ptLst>
  <dgm:cxnLst>
    <dgm:cxn modelId="{850597EC-171A-43D5-9812-AFA1F3AB1D3A}" srcId="{5A8BB48E-6129-429D-9A10-6011FE851604}" destId="{50C399FD-BC7A-4D05-B517-544EB5E536A5}" srcOrd="0" destOrd="0" parTransId="{A7D6BFBD-4DAC-4E4E-9681-8E8FFE281402}" sibTransId="{B8C02B5C-09D8-457C-98B6-1A7F388AAF98}"/>
    <dgm:cxn modelId="{0C8868C3-89F1-4DCA-A8D6-7CBF232815C3}" type="presOf" srcId="{3010D4D3-4BFC-4BCF-B216-D66791B83EFA}" destId="{5553F372-851A-49D6-967D-9FFC3AE20C72}" srcOrd="0" destOrd="0" presId="urn:microsoft.com/office/officeart/2005/8/layout/pyramid2"/>
    <dgm:cxn modelId="{10170F54-F06C-4054-BF5F-F807DC819727}" srcId="{5A8BB48E-6129-429D-9A10-6011FE851604}" destId="{3010D4D3-4BFC-4BCF-B216-D66791B83EFA}" srcOrd="3" destOrd="0" parTransId="{A702E0D1-5C11-42B9-A9AA-49B79D89C9A2}" sibTransId="{9B09C9E2-F7C4-4A49-BCD5-4178B9B52BDE}"/>
    <dgm:cxn modelId="{25E89782-7460-441C-BB22-BB68D07D8153}" type="presOf" srcId="{5A8BB48E-6129-429D-9A10-6011FE851604}" destId="{7D32A6F3-C830-4038-9821-DE2C8E412EBA}" srcOrd="0" destOrd="0" presId="urn:microsoft.com/office/officeart/2005/8/layout/pyramid2"/>
    <dgm:cxn modelId="{DF646AB6-0108-4908-8F24-CC9AE4836D4D}" srcId="{5A8BB48E-6129-429D-9A10-6011FE851604}" destId="{A7F2E844-047C-4097-ABF7-310A1F672AC4}" srcOrd="2" destOrd="0" parTransId="{B5B36675-2B03-4DCC-928C-CEC8C4E2D752}" sibTransId="{DDC7C207-4C55-43D2-952E-3C5C892B14D5}"/>
    <dgm:cxn modelId="{B4D0C227-27AB-4E87-AF1E-AD65424C95B2}" type="presOf" srcId="{50C399FD-BC7A-4D05-B517-544EB5E536A5}" destId="{D384E9C6-DCE3-4C37-9413-81042A00DC79}" srcOrd="0" destOrd="0" presId="urn:microsoft.com/office/officeart/2005/8/layout/pyramid2"/>
    <dgm:cxn modelId="{3BA32FC4-2908-4E14-B76B-8759444B3CB9}" type="presOf" srcId="{500F722A-536E-4D48-ADBB-F07E940CADBC}" destId="{A18B4E2D-A38E-458B-9E37-75EFE42A86C5}" srcOrd="0" destOrd="0" presId="urn:microsoft.com/office/officeart/2005/8/layout/pyramid2"/>
    <dgm:cxn modelId="{6D4BC87E-A801-443C-9865-036B71198193}" srcId="{5A8BB48E-6129-429D-9A10-6011FE851604}" destId="{500F722A-536E-4D48-ADBB-F07E940CADBC}" srcOrd="1" destOrd="0" parTransId="{02CCF09F-0238-4503-9695-28C4CC1A851B}" sibTransId="{55D5C80D-E238-479F-A2B6-546B7CD5F21A}"/>
    <dgm:cxn modelId="{8A547373-92D8-4F47-8C03-896E5D5C1106}" type="presOf" srcId="{A7F2E844-047C-4097-ABF7-310A1F672AC4}" destId="{1803BAD8-E93A-4E76-B92E-946FF4078911}" srcOrd="0" destOrd="0" presId="urn:microsoft.com/office/officeart/2005/8/layout/pyramid2"/>
    <dgm:cxn modelId="{F57AD096-B53A-46B9-A73D-30E3C5596554}" type="presParOf" srcId="{7D32A6F3-C830-4038-9821-DE2C8E412EBA}" destId="{A9D51935-3682-44AA-8FE5-141AFB90DA6C}" srcOrd="0" destOrd="0" presId="urn:microsoft.com/office/officeart/2005/8/layout/pyramid2"/>
    <dgm:cxn modelId="{1B82B384-7512-496A-AD27-1B890593E37B}" type="presParOf" srcId="{7D32A6F3-C830-4038-9821-DE2C8E412EBA}" destId="{1FED1538-1827-4BE4-BD5C-AF4E09D494E4}" srcOrd="1" destOrd="0" presId="urn:microsoft.com/office/officeart/2005/8/layout/pyramid2"/>
    <dgm:cxn modelId="{F362FE08-7C20-4CBA-9016-0EF2735E01BC}" type="presParOf" srcId="{1FED1538-1827-4BE4-BD5C-AF4E09D494E4}" destId="{D384E9C6-DCE3-4C37-9413-81042A00DC79}" srcOrd="0" destOrd="0" presId="urn:microsoft.com/office/officeart/2005/8/layout/pyramid2"/>
    <dgm:cxn modelId="{FA5B8E41-9036-47B8-85A4-33E4CB1718D1}" type="presParOf" srcId="{1FED1538-1827-4BE4-BD5C-AF4E09D494E4}" destId="{6969A0DB-0A66-4394-A228-78D46EA9E54E}" srcOrd="1" destOrd="0" presId="urn:microsoft.com/office/officeart/2005/8/layout/pyramid2"/>
    <dgm:cxn modelId="{0F1492C2-CDB9-46B8-9DCB-E0F192A199D9}" type="presParOf" srcId="{1FED1538-1827-4BE4-BD5C-AF4E09D494E4}" destId="{A18B4E2D-A38E-458B-9E37-75EFE42A86C5}" srcOrd="2" destOrd="0" presId="urn:microsoft.com/office/officeart/2005/8/layout/pyramid2"/>
    <dgm:cxn modelId="{C5D4E379-F305-4A5A-8564-8DA3E49C7712}" type="presParOf" srcId="{1FED1538-1827-4BE4-BD5C-AF4E09D494E4}" destId="{9041E938-1353-4FE4-B62E-F82190425402}" srcOrd="3" destOrd="0" presId="urn:microsoft.com/office/officeart/2005/8/layout/pyramid2"/>
    <dgm:cxn modelId="{B5E73A0E-746C-47D8-AF71-65564F688DD6}" type="presParOf" srcId="{1FED1538-1827-4BE4-BD5C-AF4E09D494E4}" destId="{1803BAD8-E93A-4E76-B92E-946FF4078911}" srcOrd="4" destOrd="0" presId="urn:microsoft.com/office/officeart/2005/8/layout/pyramid2"/>
    <dgm:cxn modelId="{3BFF2CD5-D3C4-4028-BECE-590948D57CBD}" type="presParOf" srcId="{1FED1538-1827-4BE4-BD5C-AF4E09D494E4}" destId="{9A43528E-C899-41DB-8223-92BB9C227766}" srcOrd="5" destOrd="0" presId="urn:microsoft.com/office/officeart/2005/8/layout/pyramid2"/>
    <dgm:cxn modelId="{5F49B032-B501-485F-ADFE-A57325B88330}" type="presParOf" srcId="{1FED1538-1827-4BE4-BD5C-AF4E09D494E4}" destId="{5553F372-851A-49D6-967D-9FFC3AE20C72}" srcOrd="6" destOrd="0" presId="urn:microsoft.com/office/officeart/2005/8/layout/pyramid2"/>
    <dgm:cxn modelId="{23CAAEB6-F4CA-4312-84C8-90CFD49C62DC}" type="presParOf" srcId="{1FED1538-1827-4BE4-BD5C-AF4E09D494E4}" destId="{8FF36464-4FE2-44FC-BFC2-CECD6EEE560B}" srcOrd="7" destOrd="0" presId="urn:microsoft.com/office/officeart/2005/8/layout/pyramid2"/>
  </dgm:cxnLst>
  <dgm:bg/>
  <dgm:whole/>
</dgm:dataModel>
</file>

<file path=ppt/diagrams/data23.xml><?xml version="1.0" encoding="utf-8"?>
<dgm:dataModel xmlns:dgm="http://schemas.openxmlformats.org/drawingml/2006/diagram" xmlns:a="http://schemas.openxmlformats.org/drawingml/2006/main">
  <dgm:ptLst>
    <dgm:pt modelId="{6630E680-06E0-45A5-AB53-55468788FFAE}"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63354E4E-0B8B-4F68-BADE-EC86647BBF2A}">
      <dgm:prSet/>
      <dgm:spPr/>
      <dgm:t>
        <a:bodyPr/>
        <a:lstStyle/>
        <a:p>
          <a:pPr rtl="0"/>
          <a:r>
            <a:rPr lang="tr-TR" dirty="0" err="1" smtClean="0"/>
            <a:t>Suture</a:t>
          </a:r>
          <a:r>
            <a:rPr lang="tr-TR" dirty="0" smtClean="0"/>
            <a:t> </a:t>
          </a:r>
          <a:r>
            <a:rPr lang="tr-TR" dirty="0" err="1" smtClean="0"/>
            <a:t>lacerations</a:t>
          </a:r>
          <a:r>
            <a:rPr lang="tr-TR" dirty="0" smtClean="0"/>
            <a:t> </a:t>
          </a:r>
          <a:endParaRPr lang="tr-TR" dirty="0"/>
        </a:p>
      </dgm:t>
    </dgm:pt>
    <dgm:pt modelId="{FFEE3D64-C11F-4570-B5FA-A46F2B6FC829}" type="parTrans" cxnId="{327A4FFA-8ADA-442E-8E58-FB6F0A825C5D}">
      <dgm:prSet/>
      <dgm:spPr/>
      <dgm:t>
        <a:bodyPr/>
        <a:lstStyle/>
        <a:p>
          <a:endParaRPr lang="tr-TR"/>
        </a:p>
      </dgm:t>
    </dgm:pt>
    <dgm:pt modelId="{BBAA84B1-9265-47C1-B629-6745E0B344BB}" type="sibTrans" cxnId="{327A4FFA-8ADA-442E-8E58-FB6F0A825C5D}">
      <dgm:prSet/>
      <dgm:spPr/>
      <dgm:t>
        <a:bodyPr/>
        <a:lstStyle/>
        <a:p>
          <a:endParaRPr lang="tr-TR"/>
        </a:p>
      </dgm:t>
    </dgm:pt>
    <dgm:pt modelId="{573D2011-ECF5-44B7-B27C-8C77D873B6C8}">
      <dgm:prSet/>
      <dgm:spPr/>
      <dgm:t>
        <a:bodyPr/>
        <a:lstStyle/>
        <a:p>
          <a:pPr rtl="0"/>
          <a:r>
            <a:rPr lang="tr-TR" dirty="0" err="1" smtClean="0"/>
            <a:t>Drain</a:t>
          </a:r>
          <a:r>
            <a:rPr lang="tr-TR" dirty="0" smtClean="0"/>
            <a:t> </a:t>
          </a:r>
          <a:r>
            <a:rPr lang="tr-TR" dirty="0" err="1" smtClean="0"/>
            <a:t>expanding</a:t>
          </a:r>
          <a:r>
            <a:rPr lang="tr-TR" dirty="0" smtClean="0"/>
            <a:t> </a:t>
          </a:r>
          <a:r>
            <a:rPr lang="tr-TR" dirty="0" err="1" smtClean="0"/>
            <a:t>hematoma</a:t>
          </a:r>
          <a:r>
            <a:rPr lang="tr-TR" dirty="0" smtClean="0"/>
            <a:t> </a:t>
          </a:r>
          <a:endParaRPr lang="tr-TR" dirty="0"/>
        </a:p>
      </dgm:t>
    </dgm:pt>
    <dgm:pt modelId="{569B0ED0-F446-4AF4-9FDE-6C3E29125C37}" type="parTrans" cxnId="{0D534AF0-4D27-43A7-9526-F36F7DC802C1}">
      <dgm:prSet/>
      <dgm:spPr/>
      <dgm:t>
        <a:bodyPr/>
        <a:lstStyle/>
        <a:p>
          <a:endParaRPr lang="tr-TR"/>
        </a:p>
      </dgm:t>
    </dgm:pt>
    <dgm:pt modelId="{6987FA35-E3CA-46E9-BA21-6C4128B7868F}" type="sibTrans" cxnId="{0D534AF0-4D27-43A7-9526-F36F7DC802C1}">
      <dgm:prSet/>
      <dgm:spPr/>
      <dgm:t>
        <a:bodyPr/>
        <a:lstStyle/>
        <a:p>
          <a:endParaRPr lang="tr-TR"/>
        </a:p>
      </dgm:t>
    </dgm:pt>
    <dgm:pt modelId="{BD0B6DDA-E95B-42FF-A6D1-F772D26D5BE3}">
      <dgm:prSet/>
      <dgm:spPr/>
      <dgm:t>
        <a:bodyPr/>
        <a:lstStyle/>
        <a:p>
          <a:pPr rtl="0"/>
          <a:r>
            <a:rPr lang="tr-TR" dirty="0" err="1" smtClean="0"/>
            <a:t>Replace</a:t>
          </a:r>
          <a:r>
            <a:rPr lang="tr-TR" dirty="0" smtClean="0"/>
            <a:t> </a:t>
          </a:r>
          <a:r>
            <a:rPr lang="tr-TR" dirty="0" err="1" smtClean="0"/>
            <a:t>inverted</a:t>
          </a:r>
          <a:r>
            <a:rPr lang="tr-TR" dirty="0" smtClean="0"/>
            <a:t> </a:t>
          </a:r>
          <a:r>
            <a:rPr lang="tr-TR" dirty="0" err="1" smtClean="0"/>
            <a:t>uterus</a:t>
          </a:r>
          <a:r>
            <a:rPr lang="tr-TR" dirty="0" smtClean="0"/>
            <a:t> </a:t>
          </a:r>
          <a:endParaRPr lang="tr-TR" dirty="0"/>
        </a:p>
      </dgm:t>
    </dgm:pt>
    <dgm:pt modelId="{0F8E70B2-7B20-4978-974B-2D4F6640C9E5}" type="parTrans" cxnId="{EBEA930A-18A3-4F1C-A624-906C0DDE229E}">
      <dgm:prSet/>
      <dgm:spPr/>
      <dgm:t>
        <a:bodyPr/>
        <a:lstStyle/>
        <a:p>
          <a:endParaRPr lang="tr-TR"/>
        </a:p>
      </dgm:t>
    </dgm:pt>
    <dgm:pt modelId="{8FEFB0A2-1763-40E7-B345-703048044498}" type="sibTrans" cxnId="{EBEA930A-18A3-4F1C-A624-906C0DDE229E}">
      <dgm:prSet/>
      <dgm:spPr/>
      <dgm:t>
        <a:bodyPr/>
        <a:lstStyle/>
        <a:p>
          <a:endParaRPr lang="tr-TR"/>
        </a:p>
      </dgm:t>
    </dgm:pt>
    <dgm:pt modelId="{F9078465-B3B9-4E7A-8523-F590C8133B35}" type="pres">
      <dgm:prSet presAssocID="{6630E680-06E0-45A5-AB53-55468788FFAE}" presName="compositeShape" presStyleCnt="0">
        <dgm:presLayoutVars>
          <dgm:dir/>
          <dgm:resizeHandles/>
        </dgm:presLayoutVars>
      </dgm:prSet>
      <dgm:spPr/>
      <dgm:t>
        <a:bodyPr/>
        <a:lstStyle/>
        <a:p>
          <a:endParaRPr lang="tr-TR"/>
        </a:p>
      </dgm:t>
    </dgm:pt>
    <dgm:pt modelId="{6E84CF72-68E9-446D-ACE1-9BA24037BD13}" type="pres">
      <dgm:prSet presAssocID="{6630E680-06E0-45A5-AB53-55468788FFAE}" presName="pyramid" presStyleLbl="node1" presStyleIdx="0" presStyleCnt="1"/>
      <dgm:spPr/>
    </dgm:pt>
    <dgm:pt modelId="{3BAB8A81-6878-432C-AE2A-DB20A40C37FD}" type="pres">
      <dgm:prSet presAssocID="{6630E680-06E0-45A5-AB53-55468788FFAE}" presName="theList" presStyleCnt="0"/>
      <dgm:spPr/>
    </dgm:pt>
    <dgm:pt modelId="{DCB31C64-D4CC-480D-AD94-D66B95CF496E}" type="pres">
      <dgm:prSet presAssocID="{63354E4E-0B8B-4F68-BADE-EC86647BBF2A}" presName="aNode" presStyleLbl="fgAcc1" presStyleIdx="0" presStyleCnt="3">
        <dgm:presLayoutVars>
          <dgm:bulletEnabled val="1"/>
        </dgm:presLayoutVars>
      </dgm:prSet>
      <dgm:spPr/>
      <dgm:t>
        <a:bodyPr/>
        <a:lstStyle/>
        <a:p>
          <a:endParaRPr lang="tr-TR"/>
        </a:p>
      </dgm:t>
    </dgm:pt>
    <dgm:pt modelId="{AB0578A4-EF94-4C08-9BBC-72ECBA63AC46}" type="pres">
      <dgm:prSet presAssocID="{63354E4E-0B8B-4F68-BADE-EC86647BBF2A}" presName="aSpace" presStyleCnt="0"/>
      <dgm:spPr/>
    </dgm:pt>
    <dgm:pt modelId="{46559225-0084-4670-937E-B7BA4DF312E5}" type="pres">
      <dgm:prSet presAssocID="{573D2011-ECF5-44B7-B27C-8C77D873B6C8}" presName="aNode" presStyleLbl="fgAcc1" presStyleIdx="1" presStyleCnt="3">
        <dgm:presLayoutVars>
          <dgm:bulletEnabled val="1"/>
        </dgm:presLayoutVars>
      </dgm:prSet>
      <dgm:spPr/>
      <dgm:t>
        <a:bodyPr/>
        <a:lstStyle/>
        <a:p>
          <a:endParaRPr lang="tr-TR"/>
        </a:p>
      </dgm:t>
    </dgm:pt>
    <dgm:pt modelId="{4103CEC6-22F3-48A1-B231-70AFF7B7C378}" type="pres">
      <dgm:prSet presAssocID="{573D2011-ECF5-44B7-B27C-8C77D873B6C8}" presName="aSpace" presStyleCnt="0"/>
      <dgm:spPr/>
    </dgm:pt>
    <dgm:pt modelId="{F07DB531-300E-4827-9B2E-71CD4B224BAF}" type="pres">
      <dgm:prSet presAssocID="{BD0B6DDA-E95B-42FF-A6D1-F772D26D5BE3}" presName="aNode" presStyleLbl="fgAcc1" presStyleIdx="2" presStyleCnt="3">
        <dgm:presLayoutVars>
          <dgm:bulletEnabled val="1"/>
        </dgm:presLayoutVars>
      </dgm:prSet>
      <dgm:spPr/>
      <dgm:t>
        <a:bodyPr/>
        <a:lstStyle/>
        <a:p>
          <a:endParaRPr lang="tr-TR"/>
        </a:p>
      </dgm:t>
    </dgm:pt>
    <dgm:pt modelId="{F4AB8488-A73E-49E7-8E32-8EAFEABCDD87}" type="pres">
      <dgm:prSet presAssocID="{BD0B6DDA-E95B-42FF-A6D1-F772D26D5BE3}" presName="aSpace" presStyleCnt="0"/>
      <dgm:spPr/>
    </dgm:pt>
  </dgm:ptLst>
  <dgm:cxnLst>
    <dgm:cxn modelId="{EBEA930A-18A3-4F1C-A624-906C0DDE229E}" srcId="{6630E680-06E0-45A5-AB53-55468788FFAE}" destId="{BD0B6DDA-E95B-42FF-A6D1-F772D26D5BE3}" srcOrd="2" destOrd="0" parTransId="{0F8E70B2-7B20-4978-974B-2D4F6640C9E5}" sibTransId="{8FEFB0A2-1763-40E7-B345-703048044498}"/>
    <dgm:cxn modelId="{602C70CB-E1C1-4A1E-9EDE-0A08F9AD1E98}" type="presOf" srcId="{BD0B6DDA-E95B-42FF-A6D1-F772D26D5BE3}" destId="{F07DB531-300E-4827-9B2E-71CD4B224BAF}" srcOrd="0" destOrd="0" presId="urn:microsoft.com/office/officeart/2005/8/layout/pyramid2"/>
    <dgm:cxn modelId="{B71FC458-3111-4A99-AF69-0CD480CC6676}" type="presOf" srcId="{573D2011-ECF5-44B7-B27C-8C77D873B6C8}" destId="{46559225-0084-4670-937E-B7BA4DF312E5}" srcOrd="0" destOrd="0" presId="urn:microsoft.com/office/officeart/2005/8/layout/pyramid2"/>
    <dgm:cxn modelId="{02695BBC-DAA3-4B3C-B8B4-B3ED60E8C89F}" type="presOf" srcId="{6630E680-06E0-45A5-AB53-55468788FFAE}" destId="{F9078465-B3B9-4E7A-8523-F590C8133B35}" srcOrd="0" destOrd="0" presId="urn:microsoft.com/office/officeart/2005/8/layout/pyramid2"/>
    <dgm:cxn modelId="{327A4FFA-8ADA-442E-8E58-FB6F0A825C5D}" srcId="{6630E680-06E0-45A5-AB53-55468788FFAE}" destId="{63354E4E-0B8B-4F68-BADE-EC86647BBF2A}" srcOrd="0" destOrd="0" parTransId="{FFEE3D64-C11F-4570-B5FA-A46F2B6FC829}" sibTransId="{BBAA84B1-9265-47C1-B629-6745E0B344BB}"/>
    <dgm:cxn modelId="{0D534AF0-4D27-43A7-9526-F36F7DC802C1}" srcId="{6630E680-06E0-45A5-AB53-55468788FFAE}" destId="{573D2011-ECF5-44B7-B27C-8C77D873B6C8}" srcOrd="1" destOrd="0" parTransId="{569B0ED0-F446-4AF4-9FDE-6C3E29125C37}" sibTransId="{6987FA35-E3CA-46E9-BA21-6C4128B7868F}"/>
    <dgm:cxn modelId="{9C50D485-3DA5-445A-AB87-8843E3B6968B}" type="presOf" srcId="{63354E4E-0B8B-4F68-BADE-EC86647BBF2A}" destId="{DCB31C64-D4CC-480D-AD94-D66B95CF496E}" srcOrd="0" destOrd="0" presId="urn:microsoft.com/office/officeart/2005/8/layout/pyramid2"/>
    <dgm:cxn modelId="{11A6D3DC-8566-45F1-9409-590C9B9D14CF}" type="presParOf" srcId="{F9078465-B3B9-4E7A-8523-F590C8133B35}" destId="{6E84CF72-68E9-446D-ACE1-9BA24037BD13}" srcOrd="0" destOrd="0" presId="urn:microsoft.com/office/officeart/2005/8/layout/pyramid2"/>
    <dgm:cxn modelId="{104806AB-E05C-4072-ABE7-58DFCD8BC875}" type="presParOf" srcId="{F9078465-B3B9-4E7A-8523-F590C8133B35}" destId="{3BAB8A81-6878-432C-AE2A-DB20A40C37FD}" srcOrd="1" destOrd="0" presId="urn:microsoft.com/office/officeart/2005/8/layout/pyramid2"/>
    <dgm:cxn modelId="{92294CAA-8DBC-4F7E-96D1-2BB38050DD42}" type="presParOf" srcId="{3BAB8A81-6878-432C-AE2A-DB20A40C37FD}" destId="{DCB31C64-D4CC-480D-AD94-D66B95CF496E}" srcOrd="0" destOrd="0" presId="urn:microsoft.com/office/officeart/2005/8/layout/pyramid2"/>
    <dgm:cxn modelId="{372E018F-7AEA-4BDD-A39C-7127039CF3C8}" type="presParOf" srcId="{3BAB8A81-6878-432C-AE2A-DB20A40C37FD}" destId="{AB0578A4-EF94-4C08-9BBC-72ECBA63AC46}" srcOrd="1" destOrd="0" presId="urn:microsoft.com/office/officeart/2005/8/layout/pyramid2"/>
    <dgm:cxn modelId="{875CEC2B-6600-4BAF-9B6B-2C0EA1B61870}" type="presParOf" srcId="{3BAB8A81-6878-432C-AE2A-DB20A40C37FD}" destId="{46559225-0084-4670-937E-B7BA4DF312E5}" srcOrd="2" destOrd="0" presId="urn:microsoft.com/office/officeart/2005/8/layout/pyramid2"/>
    <dgm:cxn modelId="{4ECD481D-4020-44CA-915B-E21BCBF5ADE8}" type="presParOf" srcId="{3BAB8A81-6878-432C-AE2A-DB20A40C37FD}" destId="{4103CEC6-22F3-48A1-B231-70AFF7B7C378}" srcOrd="3" destOrd="0" presId="urn:microsoft.com/office/officeart/2005/8/layout/pyramid2"/>
    <dgm:cxn modelId="{26CC8854-E05F-4815-8FDA-77378DAC146F}" type="presParOf" srcId="{3BAB8A81-6878-432C-AE2A-DB20A40C37FD}" destId="{F07DB531-300E-4827-9B2E-71CD4B224BAF}" srcOrd="4" destOrd="0" presId="urn:microsoft.com/office/officeart/2005/8/layout/pyramid2"/>
    <dgm:cxn modelId="{5A8A8707-A6C3-429B-9A47-963514A09288}" type="presParOf" srcId="{3BAB8A81-6878-432C-AE2A-DB20A40C37FD}" destId="{F4AB8488-A73E-49E7-8E32-8EAFEABCDD87}" srcOrd="5" destOrd="0" presId="urn:microsoft.com/office/officeart/2005/8/layout/pyramid2"/>
  </dgm:cxnLst>
  <dgm:bg/>
  <dgm:whole/>
</dgm:dataModel>
</file>

<file path=ppt/diagrams/data24.xml><?xml version="1.0" encoding="utf-8"?>
<dgm:dataModel xmlns:dgm="http://schemas.openxmlformats.org/drawingml/2006/diagram" xmlns:a="http://schemas.openxmlformats.org/drawingml/2006/main">
  <dgm:ptLst>
    <dgm:pt modelId="{16D7D86E-B998-46D2-A6B6-EB3FBC91EC56}"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6875DFB4-FE6C-4A65-B276-3C9CCB59F1BD}">
      <dgm:prSet/>
      <dgm:spPr/>
      <dgm:t>
        <a:bodyPr/>
        <a:lstStyle/>
        <a:p>
          <a:pPr rtl="0"/>
          <a:r>
            <a:rPr lang="tr-TR" dirty="0" err="1" smtClean="0"/>
            <a:t>Inspect</a:t>
          </a:r>
          <a:r>
            <a:rPr lang="tr-TR" dirty="0" smtClean="0"/>
            <a:t> </a:t>
          </a:r>
          <a:r>
            <a:rPr lang="tr-TR" dirty="0" err="1" smtClean="0"/>
            <a:t>placenta</a:t>
          </a:r>
          <a:r>
            <a:rPr lang="tr-TR" dirty="0" smtClean="0"/>
            <a:t> </a:t>
          </a:r>
          <a:endParaRPr lang="tr-TR" dirty="0"/>
        </a:p>
      </dgm:t>
    </dgm:pt>
    <dgm:pt modelId="{0544A7D0-EF97-4FBB-B7DA-DDB0C0B9195F}" type="parTrans" cxnId="{D509D9AE-B87C-4D49-A6DA-0464374E311C}">
      <dgm:prSet/>
      <dgm:spPr/>
      <dgm:t>
        <a:bodyPr/>
        <a:lstStyle/>
        <a:p>
          <a:endParaRPr lang="tr-TR"/>
        </a:p>
      </dgm:t>
    </dgm:pt>
    <dgm:pt modelId="{868F50E8-54FB-4689-8CD4-98A2B02A6C9D}" type="sibTrans" cxnId="{D509D9AE-B87C-4D49-A6DA-0464374E311C}">
      <dgm:prSet/>
      <dgm:spPr/>
      <dgm:t>
        <a:bodyPr/>
        <a:lstStyle/>
        <a:p>
          <a:endParaRPr lang="tr-TR"/>
        </a:p>
      </dgm:t>
    </dgm:pt>
    <dgm:pt modelId="{C0A41BC1-B999-48D1-A09A-65E44F6A97B1}">
      <dgm:prSet/>
      <dgm:spPr/>
      <dgm:t>
        <a:bodyPr/>
        <a:lstStyle/>
        <a:p>
          <a:pPr rtl="0"/>
          <a:r>
            <a:rPr lang="tr-TR" dirty="0" err="1" smtClean="0"/>
            <a:t>Explore</a:t>
          </a:r>
          <a:r>
            <a:rPr lang="tr-TR" dirty="0" smtClean="0"/>
            <a:t> </a:t>
          </a:r>
          <a:r>
            <a:rPr lang="tr-TR" dirty="0" err="1" smtClean="0"/>
            <a:t>uterus</a:t>
          </a:r>
          <a:r>
            <a:rPr lang="tr-TR" dirty="0" smtClean="0"/>
            <a:t> </a:t>
          </a:r>
          <a:endParaRPr lang="tr-TR" dirty="0"/>
        </a:p>
      </dgm:t>
    </dgm:pt>
    <dgm:pt modelId="{12FCB598-82D8-48B9-B1ED-4760D7D1BEB8}" type="parTrans" cxnId="{815C2A85-BAFC-49EF-864B-D0DFB1757A49}">
      <dgm:prSet/>
      <dgm:spPr/>
      <dgm:t>
        <a:bodyPr/>
        <a:lstStyle/>
        <a:p>
          <a:endParaRPr lang="tr-TR"/>
        </a:p>
      </dgm:t>
    </dgm:pt>
    <dgm:pt modelId="{BC1B3696-69D5-4A17-934A-C8037070BEDA}" type="sibTrans" cxnId="{815C2A85-BAFC-49EF-864B-D0DFB1757A49}">
      <dgm:prSet/>
      <dgm:spPr/>
      <dgm:t>
        <a:bodyPr/>
        <a:lstStyle/>
        <a:p>
          <a:endParaRPr lang="tr-TR"/>
        </a:p>
      </dgm:t>
    </dgm:pt>
    <dgm:pt modelId="{604173B7-430F-41AF-89E6-357FB1F688AB}">
      <dgm:prSet/>
      <dgm:spPr/>
      <dgm:t>
        <a:bodyPr/>
        <a:lstStyle/>
        <a:p>
          <a:pPr rtl="0"/>
          <a:r>
            <a:rPr lang="tr-TR" dirty="0" err="1" smtClean="0"/>
            <a:t>Manual</a:t>
          </a:r>
          <a:r>
            <a:rPr lang="tr-TR" dirty="0" smtClean="0"/>
            <a:t> </a:t>
          </a:r>
          <a:r>
            <a:rPr lang="tr-TR" dirty="0" err="1" smtClean="0"/>
            <a:t>removal</a:t>
          </a:r>
          <a:r>
            <a:rPr lang="tr-TR" dirty="0" smtClean="0"/>
            <a:t> of </a:t>
          </a:r>
          <a:r>
            <a:rPr lang="tr-TR" dirty="0" err="1" smtClean="0"/>
            <a:t>placenta</a:t>
          </a:r>
          <a:r>
            <a:rPr lang="tr-TR" dirty="0" smtClean="0"/>
            <a:t> </a:t>
          </a:r>
          <a:endParaRPr lang="tr-TR" dirty="0"/>
        </a:p>
      </dgm:t>
    </dgm:pt>
    <dgm:pt modelId="{D81451AD-3222-4606-9F05-22A8FE0948E8}" type="parTrans" cxnId="{B8B8C88B-99FA-4A09-B3EC-7F4B51676C02}">
      <dgm:prSet/>
      <dgm:spPr/>
      <dgm:t>
        <a:bodyPr/>
        <a:lstStyle/>
        <a:p>
          <a:endParaRPr lang="tr-TR"/>
        </a:p>
      </dgm:t>
    </dgm:pt>
    <dgm:pt modelId="{F46AF65D-4A3C-409F-B34F-E02AA2C8579B}" type="sibTrans" cxnId="{B8B8C88B-99FA-4A09-B3EC-7F4B51676C02}">
      <dgm:prSet/>
      <dgm:spPr/>
      <dgm:t>
        <a:bodyPr/>
        <a:lstStyle/>
        <a:p>
          <a:endParaRPr lang="tr-TR"/>
        </a:p>
      </dgm:t>
    </dgm:pt>
    <dgm:pt modelId="{FABFBDF1-9606-4E59-B25E-4E41C6AD182D}">
      <dgm:prSet/>
      <dgm:spPr/>
      <dgm:t>
        <a:bodyPr/>
        <a:lstStyle/>
        <a:p>
          <a:pPr rtl="0"/>
          <a:r>
            <a:rPr lang="tr-TR" dirty="0" err="1" smtClean="0"/>
            <a:t>Curettage</a:t>
          </a:r>
          <a:r>
            <a:rPr lang="tr-TR" dirty="0" smtClean="0"/>
            <a:t> </a:t>
          </a:r>
          <a:endParaRPr lang="tr-TR" dirty="0"/>
        </a:p>
      </dgm:t>
    </dgm:pt>
    <dgm:pt modelId="{392C691F-1975-403A-895D-25937709951F}" type="parTrans" cxnId="{B8ACAE4C-E9FF-46EA-95AC-2666F0DF5497}">
      <dgm:prSet/>
      <dgm:spPr/>
      <dgm:t>
        <a:bodyPr/>
        <a:lstStyle/>
        <a:p>
          <a:endParaRPr lang="tr-TR"/>
        </a:p>
      </dgm:t>
    </dgm:pt>
    <dgm:pt modelId="{29EE1EF9-57DD-46FB-A071-60094DFE9B91}" type="sibTrans" cxnId="{B8ACAE4C-E9FF-46EA-95AC-2666F0DF5497}">
      <dgm:prSet/>
      <dgm:spPr/>
      <dgm:t>
        <a:bodyPr/>
        <a:lstStyle/>
        <a:p>
          <a:endParaRPr lang="tr-TR"/>
        </a:p>
      </dgm:t>
    </dgm:pt>
    <dgm:pt modelId="{ECE63F25-1678-4214-9A39-71C2CB144C07}" type="pres">
      <dgm:prSet presAssocID="{16D7D86E-B998-46D2-A6B6-EB3FBC91EC56}" presName="compositeShape" presStyleCnt="0">
        <dgm:presLayoutVars>
          <dgm:dir/>
          <dgm:resizeHandles/>
        </dgm:presLayoutVars>
      </dgm:prSet>
      <dgm:spPr/>
      <dgm:t>
        <a:bodyPr/>
        <a:lstStyle/>
        <a:p>
          <a:endParaRPr lang="tr-TR"/>
        </a:p>
      </dgm:t>
    </dgm:pt>
    <dgm:pt modelId="{732E96F6-1845-408A-B991-3196D24977EB}" type="pres">
      <dgm:prSet presAssocID="{16D7D86E-B998-46D2-A6B6-EB3FBC91EC56}" presName="pyramid" presStyleLbl="node1" presStyleIdx="0" presStyleCnt="1"/>
      <dgm:spPr/>
    </dgm:pt>
    <dgm:pt modelId="{B4FF809D-1519-4F8B-8123-99836A8A20FA}" type="pres">
      <dgm:prSet presAssocID="{16D7D86E-B998-46D2-A6B6-EB3FBC91EC56}" presName="theList" presStyleCnt="0"/>
      <dgm:spPr/>
    </dgm:pt>
    <dgm:pt modelId="{40F6DE7F-AE2F-41E6-AAD6-0E5FF98B062B}" type="pres">
      <dgm:prSet presAssocID="{6875DFB4-FE6C-4A65-B276-3C9CCB59F1BD}" presName="aNode" presStyleLbl="fgAcc1" presStyleIdx="0" presStyleCnt="4">
        <dgm:presLayoutVars>
          <dgm:bulletEnabled val="1"/>
        </dgm:presLayoutVars>
      </dgm:prSet>
      <dgm:spPr/>
      <dgm:t>
        <a:bodyPr/>
        <a:lstStyle/>
        <a:p>
          <a:endParaRPr lang="tr-TR"/>
        </a:p>
      </dgm:t>
    </dgm:pt>
    <dgm:pt modelId="{2A6B81FD-3BF3-4033-AA0D-8DB1B2A09C07}" type="pres">
      <dgm:prSet presAssocID="{6875DFB4-FE6C-4A65-B276-3C9CCB59F1BD}" presName="aSpace" presStyleCnt="0"/>
      <dgm:spPr/>
    </dgm:pt>
    <dgm:pt modelId="{C933078A-3A96-4345-A0CA-53FDEEE66B4E}" type="pres">
      <dgm:prSet presAssocID="{C0A41BC1-B999-48D1-A09A-65E44F6A97B1}" presName="aNode" presStyleLbl="fgAcc1" presStyleIdx="1" presStyleCnt="4">
        <dgm:presLayoutVars>
          <dgm:bulletEnabled val="1"/>
        </dgm:presLayoutVars>
      </dgm:prSet>
      <dgm:spPr/>
      <dgm:t>
        <a:bodyPr/>
        <a:lstStyle/>
        <a:p>
          <a:endParaRPr lang="tr-TR"/>
        </a:p>
      </dgm:t>
    </dgm:pt>
    <dgm:pt modelId="{9AD11DF1-5288-4BDC-931E-779F3763AC71}" type="pres">
      <dgm:prSet presAssocID="{C0A41BC1-B999-48D1-A09A-65E44F6A97B1}" presName="aSpace" presStyleCnt="0"/>
      <dgm:spPr/>
    </dgm:pt>
    <dgm:pt modelId="{EC13AF14-4B94-4AA9-BCA9-0DBD16EE3F7A}" type="pres">
      <dgm:prSet presAssocID="{604173B7-430F-41AF-89E6-357FB1F688AB}" presName="aNode" presStyleLbl="fgAcc1" presStyleIdx="2" presStyleCnt="4">
        <dgm:presLayoutVars>
          <dgm:bulletEnabled val="1"/>
        </dgm:presLayoutVars>
      </dgm:prSet>
      <dgm:spPr/>
      <dgm:t>
        <a:bodyPr/>
        <a:lstStyle/>
        <a:p>
          <a:endParaRPr lang="tr-TR"/>
        </a:p>
      </dgm:t>
    </dgm:pt>
    <dgm:pt modelId="{B733B2C2-A6F6-4A93-8D7A-425A604A582D}" type="pres">
      <dgm:prSet presAssocID="{604173B7-430F-41AF-89E6-357FB1F688AB}" presName="aSpace" presStyleCnt="0"/>
      <dgm:spPr/>
    </dgm:pt>
    <dgm:pt modelId="{8F093DE0-8B86-4602-B911-6ACF0B7A4C8A}" type="pres">
      <dgm:prSet presAssocID="{FABFBDF1-9606-4E59-B25E-4E41C6AD182D}" presName="aNode" presStyleLbl="fgAcc1" presStyleIdx="3" presStyleCnt="4">
        <dgm:presLayoutVars>
          <dgm:bulletEnabled val="1"/>
        </dgm:presLayoutVars>
      </dgm:prSet>
      <dgm:spPr/>
      <dgm:t>
        <a:bodyPr/>
        <a:lstStyle/>
        <a:p>
          <a:endParaRPr lang="tr-TR"/>
        </a:p>
      </dgm:t>
    </dgm:pt>
    <dgm:pt modelId="{D3528374-48CA-4829-B5AF-6547867136D0}" type="pres">
      <dgm:prSet presAssocID="{FABFBDF1-9606-4E59-B25E-4E41C6AD182D}" presName="aSpace" presStyleCnt="0"/>
      <dgm:spPr/>
    </dgm:pt>
  </dgm:ptLst>
  <dgm:cxnLst>
    <dgm:cxn modelId="{B8B8C88B-99FA-4A09-B3EC-7F4B51676C02}" srcId="{16D7D86E-B998-46D2-A6B6-EB3FBC91EC56}" destId="{604173B7-430F-41AF-89E6-357FB1F688AB}" srcOrd="2" destOrd="0" parTransId="{D81451AD-3222-4606-9F05-22A8FE0948E8}" sibTransId="{F46AF65D-4A3C-409F-B34F-E02AA2C8579B}"/>
    <dgm:cxn modelId="{5738D916-563B-4B46-9DB2-3CE2069829CD}" type="presOf" srcId="{FABFBDF1-9606-4E59-B25E-4E41C6AD182D}" destId="{8F093DE0-8B86-4602-B911-6ACF0B7A4C8A}" srcOrd="0" destOrd="0" presId="urn:microsoft.com/office/officeart/2005/8/layout/pyramid2"/>
    <dgm:cxn modelId="{B8ACAE4C-E9FF-46EA-95AC-2666F0DF5497}" srcId="{16D7D86E-B998-46D2-A6B6-EB3FBC91EC56}" destId="{FABFBDF1-9606-4E59-B25E-4E41C6AD182D}" srcOrd="3" destOrd="0" parTransId="{392C691F-1975-403A-895D-25937709951F}" sibTransId="{29EE1EF9-57DD-46FB-A071-60094DFE9B91}"/>
    <dgm:cxn modelId="{D509D9AE-B87C-4D49-A6DA-0464374E311C}" srcId="{16D7D86E-B998-46D2-A6B6-EB3FBC91EC56}" destId="{6875DFB4-FE6C-4A65-B276-3C9CCB59F1BD}" srcOrd="0" destOrd="0" parTransId="{0544A7D0-EF97-4FBB-B7DA-DDB0C0B9195F}" sibTransId="{868F50E8-54FB-4689-8CD4-98A2B02A6C9D}"/>
    <dgm:cxn modelId="{A219FC82-536F-4A0C-8772-ACBFD2C5EF29}" type="presOf" srcId="{6875DFB4-FE6C-4A65-B276-3C9CCB59F1BD}" destId="{40F6DE7F-AE2F-41E6-AAD6-0E5FF98B062B}" srcOrd="0" destOrd="0" presId="urn:microsoft.com/office/officeart/2005/8/layout/pyramid2"/>
    <dgm:cxn modelId="{90199F30-F193-45D3-A6D2-2DC65BBF2B31}" type="presOf" srcId="{16D7D86E-B998-46D2-A6B6-EB3FBC91EC56}" destId="{ECE63F25-1678-4214-9A39-71C2CB144C07}" srcOrd="0" destOrd="0" presId="urn:microsoft.com/office/officeart/2005/8/layout/pyramid2"/>
    <dgm:cxn modelId="{815C2A85-BAFC-49EF-864B-D0DFB1757A49}" srcId="{16D7D86E-B998-46D2-A6B6-EB3FBC91EC56}" destId="{C0A41BC1-B999-48D1-A09A-65E44F6A97B1}" srcOrd="1" destOrd="0" parTransId="{12FCB598-82D8-48B9-B1ED-4760D7D1BEB8}" sibTransId="{BC1B3696-69D5-4A17-934A-C8037070BEDA}"/>
    <dgm:cxn modelId="{76AB6BA8-1E4E-407F-BCEA-006A9AC97687}" type="presOf" srcId="{C0A41BC1-B999-48D1-A09A-65E44F6A97B1}" destId="{C933078A-3A96-4345-A0CA-53FDEEE66B4E}" srcOrd="0" destOrd="0" presId="urn:microsoft.com/office/officeart/2005/8/layout/pyramid2"/>
    <dgm:cxn modelId="{EEACC36B-2E30-40DB-8314-1F7678955761}" type="presOf" srcId="{604173B7-430F-41AF-89E6-357FB1F688AB}" destId="{EC13AF14-4B94-4AA9-BCA9-0DBD16EE3F7A}" srcOrd="0" destOrd="0" presId="urn:microsoft.com/office/officeart/2005/8/layout/pyramid2"/>
    <dgm:cxn modelId="{8AA0808A-06D0-481A-9321-499171883BB6}" type="presParOf" srcId="{ECE63F25-1678-4214-9A39-71C2CB144C07}" destId="{732E96F6-1845-408A-B991-3196D24977EB}" srcOrd="0" destOrd="0" presId="urn:microsoft.com/office/officeart/2005/8/layout/pyramid2"/>
    <dgm:cxn modelId="{BFBD848B-30BF-46B4-9698-994560578973}" type="presParOf" srcId="{ECE63F25-1678-4214-9A39-71C2CB144C07}" destId="{B4FF809D-1519-4F8B-8123-99836A8A20FA}" srcOrd="1" destOrd="0" presId="urn:microsoft.com/office/officeart/2005/8/layout/pyramid2"/>
    <dgm:cxn modelId="{07942C2B-DAE6-4E03-8DA3-7CC2C12BBCC3}" type="presParOf" srcId="{B4FF809D-1519-4F8B-8123-99836A8A20FA}" destId="{40F6DE7F-AE2F-41E6-AAD6-0E5FF98B062B}" srcOrd="0" destOrd="0" presId="urn:microsoft.com/office/officeart/2005/8/layout/pyramid2"/>
    <dgm:cxn modelId="{6296E773-9BEB-4A6C-AFC1-4BF52D8F8C21}" type="presParOf" srcId="{B4FF809D-1519-4F8B-8123-99836A8A20FA}" destId="{2A6B81FD-3BF3-4033-AA0D-8DB1B2A09C07}" srcOrd="1" destOrd="0" presId="urn:microsoft.com/office/officeart/2005/8/layout/pyramid2"/>
    <dgm:cxn modelId="{6048C3DA-0CEF-4D3C-8048-8B36DC14CCE3}" type="presParOf" srcId="{B4FF809D-1519-4F8B-8123-99836A8A20FA}" destId="{C933078A-3A96-4345-A0CA-53FDEEE66B4E}" srcOrd="2" destOrd="0" presId="urn:microsoft.com/office/officeart/2005/8/layout/pyramid2"/>
    <dgm:cxn modelId="{464D08C6-0960-44C1-B9F4-86A31CD40942}" type="presParOf" srcId="{B4FF809D-1519-4F8B-8123-99836A8A20FA}" destId="{9AD11DF1-5288-4BDC-931E-779F3763AC71}" srcOrd="3" destOrd="0" presId="urn:microsoft.com/office/officeart/2005/8/layout/pyramid2"/>
    <dgm:cxn modelId="{7C13C326-6B9A-40E5-BC7B-FAE291B6C76D}" type="presParOf" srcId="{B4FF809D-1519-4F8B-8123-99836A8A20FA}" destId="{EC13AF14-4B94-4AA9-BCA9-0DBD16EE3F7A}" srcOrd="4" destOrd="0" presId="urn:microsoft.com/office/officeart/2005/8/layout/pyramid2"/>
    <dgm:cxn modelId="{96AB5392-80C3-4292-9689-9F9F416E31A9}" type="presParOf" srcId="{B4FF809D-1519-4F8B-8123-99836A8A20FA}" destId="{B733B2C2-A6F6-4A93-8D7A-425A604A582D}" srcOrd="5" destOrd="0" presId="urn:microsoft.com/office/officeart/2005/8/layout/pyramid2"/>
    <dgm:cxn modelId="{3B26DF3D-A415-4C72-A575-9BABC8FE238D}" type="presParOf" srcId="{B4FF809D-1519-4F8B-8123-99836A8A20FA}" destId="{8F093DE0-8B86-4602-B911-6ACF0B7A4C8A}" srcOrd="6" destOrd="0" presId="urn:microsoft.com/office/officeart/2005/8/layout/pyramid2"/>
    <dgm:cxn modelId="{6E78DF87-8606-404D-A4FD-99542328D315}" type="presParOf" srcId="{B4FF809D-1519-4F8B-8123-99836A8A20FA}" destId="{D3528374-48CA-4829-B5AF-6547867136D0}" srcOrd="7" destOrd="0" presId="urn:microsoft.com/office/officeart/2005/8/layout/pyramid2"/>
  </dgm:cxnLst>
  <dgm:bg/>
  <dgm:whole/>
</dgm:dataModel>
</file>

<file path=ppt/diagrams/data25.xml><?xml version="1.0" encoding="utf-8"?>
<dgm:dataModel xmlns:dgm="http://schemas.openxmlformats.org/drawingml/2006/diagram" xmlns:a="http://schemas.openxmlformats.org/drawingml/2006/main">
  <dgm:ptLst>
    <dgm:pt modelId="{13F2B4DE-612A-4A58-8E99-C455550A2F94}" type="doc">
      <dgm:prSet loTypeId="urn:microsoft.com/office/officeart/2005/8/layout/pyramid2" loCatId="pyramid" qsTypeId="urn:microsoft.com/office/officeart/2005/8/quickstyle/simple1" qsCatId="simple" csTypeId="urn:microsoft.com/office/officeart/2005/8/colors/accent1_2" csCatId="accent1"/>
      <dgm:spPr/>
      <dgm:t>
        <a:bodyPr/>
        <a:lstStyle/>
        <a:p>
          <a:endParaRPr lang="tr-TR"/>
        </a:p>
      </dgm:t>
    </dgm:pt>
    <dgm:pt modelId="{0B3F2599-4D2B-4B6F-AF1C-33443E7DF81D}">
      <dgm:prSet/>
      <dgm:spPr/>
      <dgm:t>
        <a:bodyPr/>
        <a:lstStyle/>
        <a:p>
          <a:pPr rtl="0"/>
          <a:r>
            <a:rPr lang="tr-TR" dirty="0" err="1" smtClean="0"/>
            <a:t>Observe</a:t>
          </a:r>
          <a:r>
            <a:rPr lang="tr-TR" dirty="0" smtClean="0"/>
            <a:t> </a:t>
          </a:r>
          <a:r>
            <a:rPr lang="tr-TR" dirty="0" err="1" smtClean="0"/>
            <a:t>clotting</a:t>
          </a:r>
          <a:r>
            <a:rPr lang="tr-TR" dirty="0" smtClean="0"/>
            <a:t> </a:t>
          </a:r>
          <a:endParaRPr lang="tr-TR" dirty="0"/>
        </a:p>
      </dgm:t>
    </dgm:pt>
    <dgm:pt modelId="{0BDCB068-F2D1-4EB7-9F64-66A00529AF87}" type="parTrans" cxnId="{8B7280EF-FDA5-4C74-A000-8C4F3073F335}">
      <dgm:prSet/>
      <dgm:spPr/>
      <dgm:t>
        <a:bodyPr/>
        <a:lstStyle/>
        <a:p>
          <a:endParaRPr lang="tr-TR"/>
        </a:p>
      </dgm:t>
    </dgm:pt>
    <dgm:pt modelId="{8FE9312D-5FFD-4670-860E-53DD60206C17}" type="sibTrans" cxnId="{8B7280EF-FDA5-4C74-A000-8C4F3073F335}">
      <dgm:prSet/>
      <dgm:spPr/>
      <dgm:t>
        <a:bodyPr/>
        <a:lstStyle/>
        <a:p>
          <a:endParaRPr lang="tr-TR"/>
        </a:p>
      </dgm:t>
    </dgm:pt>
    <dgm:pt modelId="{32E6D3A7-970B-458C-8099-B8AE13875E34}">
      <dgm:prSet/>
      <dgm:spPr/>
      <dgm:t>
        <a:bodyPr/>
        <a:lstStyle/>
        <a:p>
          <a:pPr rtl="0"/>
          <a:r>
            <a:rPr lang="tr-TR" dirty="0" err="1" smtClean="0"/>
            <a:t>Check</a:t>
          </a:r>
          <a:r>
            <a:rPr lang="tr-TR" dirty="0" smtClean="0"/>
            <a:t> </a:t>
          </a:r>
          <a:r>
            <a:rPr lang="tr-TR" dirty="0" err="1" smtClean="0"/>
            <a:t>coagulation</a:t>
          </a:r>
          <a:r>
            <a:rPr lang="tr-TR" dirty="0" smtClean="0"/>
            <a:t> </a:t>
          </a:r>
          <a:r>
            <a:rPr lang="tr-TR" dirty="0" err="1" smtClean="0"/>
            <a:t>studies</a:t>
          </a:r>
          <a:r>
            <a:rPr lang="tr-TR" dirty="0" smtClean="0"/>
            <a:t> </a:t>
          </a:r>
          <a:endParaRPr lang="tr-TR" dirty="0"/>
        </a:p>
      </dgm:t>
    </dgm:pt>
    <dgm:pt modelId="{D1681593-425B-4844-8506-D8203C001F32}" type="parTrans" cxnId="{6CA0563F-D6EB-4BE8-A7F5-7D9887BE7E1F}">
      <dgm:prSet/>
      <dgm:spPr/>
      <dgm:t>
        <a:bodyPr/>
        <a:lstStyle/>
        <a:p>
          <a:endParaRPr lang="tr-TR"/>
        </a:p>
      </dgm:t>
    </dgm:pt>
    <dgm:pt modelId="{86DF098E-D363-46F4-9069-D7739E11B360}" type="sibTrans" cxnId="{6CA0563F-D6EB-4BE8-A7F5-7D9887BE7E1F}">
      <dgm:prSet/>
      <dgm:spPr/>
      <dgm:t>
        <a:bodyPr/>
        <a:lstStyle/>
        <a:p>
          <a:endParaRPr lang="tr-TR"/>
        </a:p>
      </dgm:t>
    </dgm:pt>
    <dgm:pt modelId="{2CD0DF0D-0A87-4FB0-B6AB-0F45A307484E}">
      <dgm:prSet/>
      <dgm:spPr/>
      <dgm:t>
        <a:bodyPr/>
        <a:lstStyle/>
        <a:p>
          <a:pPr rtl="0"/>
          <a:r>
            <a:rPr lang="tr-TR" dirty="0" err="1" smtClean="0"/>
            <a:t>Replace</a:t>
          </a:r>
          <a:r>
            <a:rPr lang="tr-TR" dirty="0" smtClean="0"/>
            <a:t> </a:t>
          </a:r>
          <a:r>
            <a:rPr lang="tr-TR" dirty="0" err="1" smtClean="0"/>
            <a:t>clotting</a:t>
          </a:r>
          <a:r>
            <a:rPr lang="tr-TR" dirty="0" smtClean="0"/>
            <a:t> </a:t>
          </a:r>
          <a:r>
            <a:rPr lang="tr-TR" dirty="0" err="1" smtClean="0"/>
            <a:t>factors</a:t>
          </a:r>
          <a:r>
            <a:rPr lang="tr-TR" dirty="0" smtClean="0"/>
            <a:t>, </a:t>
          </a:r>
          <a:r>
            <a:rPr lang="tr-TR" dirty="0" err="1" smtClean="0"/>
            <a:t>platelets</a:t>
          </a:r>
          <a:r>
            <a:rPr lang="tr-TR" dirty="0" smtClean="0"/>
            <a:t> </a:t>
          </a:r>
          <a:endParaRPr lang="tr-TR" dirty="0"/>
        </a:p>
      </dgm:t>
    </dgm:pt>
    <dgm:pt modelId="{7CB5B04C-01DD-416F-A75E-D3B9F54C5953}" type="parTrans" cxnId="{77A8D5C5-1228-42CA-BFE6-33DAE3F54D86}">
      <dgm:prSet/>
      <dgm:spPr/>
      <dgm:t>
        <a:bodyPr/>
        <a:lstStyle/>
        <a:p>
          <a:endParaRPr lang="tr-TR"/>
        </a:p>
      </dgm:t>
    </dgm:pt>
    <dgm:pt modelId="{956D475F-B248-4F90-9828-D525C77E1BF1}" type="sibTrans" cxnId="{77A8D5C5-1228-42CA-BFE6-33DAE3F54D86}">
      <dgm:prSet/>
      <dgm:spPr/>
      <dgm:t>
        <a:bodyPr/>
        <a:lstStyle/>
        <a:p>
          <a:endParaRPr lang="tr-TR"/>
        </a:p>
      </dgm:t>
    </dgm:pt>
    <dgm:pt modelId="{2CAA1456-6120-48D2-BB25-7678AF2722AD}">
      <dgm:prSet/>
      <dgm:spPr/>
      <dgm:t>
        <a:bodyPr/>
        <a:lstStyle/>
        <a:p>
          <a:pPr rtl="0"/>
          <a:r>
            <a:rPr lang="tr-TR" dirty="0" err="1" smtClean="0"/>
            <a:t>Supply</a:t>
          </a:r>
          <a:r>
            <a:rPr lang="tr-TR" dirty="0" smtClean="0"/>
            <a:t> </a:t>
          </a:r>
          <a:r>
            <a:rPr lang="tr-TR" dirty="0" err="1" smtClean="0"/>
            <a:t>fresh</a:t>
          </a:r>
          <a:r>
            <a:rPr lang="tr-TR" dirty="0" smtClean="0"/>
            <a:t> </a:t>
          </a:r>
          <a:r>
            <a:rPr lang="tr-TR" dirty="0" err="1" smtClean="0"/>
            <a:t>frozen</a:t>
          </a:r>
          <a:r>
            <a:rPr lang="tr-TR" dirty="0" smtClean="0"/>
            <a:t> </a:t>
          </a:r>
          <a:r>
            <a:rPr lang="tr-TR" dirty="0" err="1" smtClean="0"/>
            <a:t>plasma</a:t>
          </a:r>
          <a:r>
            <a:rPr lang="tr-TR" dirty="0" smtClean="0"/>
            <a:t> </a:t>
          </a:r>
          <a:endParaRPr lang="tr-TR" dirty="0"/>
        </a:p>
      </dgm:t>
    </dgm:pt>
    <dgm:pt modelId="{9AFB7B68-0674-4F4B-B906-23D7949229BE}" type="parTrans" cxnId="{03F47D88-D8C2-46EF-A7DB-4FCC82CDACCC}">
      <dgm:prSet/>
      <dgm:spPr/>
      <dgm:t>
        <a:bodyPr/>
        <a:lstStyle/>
        <a:p>
          <a:endParaRPr lang="tr-TR"/>
        </a:p>
      </dgm:t>
    </dgm:pt>
    <dgm:pt modelId="{5A08768D-D3B2-472F-A6F2-8B17F78F5DCF}" type="sibTrans" cxnId="{03F47D88-D8C2-46EF-A7DB-4FCC82CDACCC}">
      <dgm:prSet/>
      <dgm:spPr/>
      <dgm:t>
        <a:bodyPr/>
        <a:lstStyle/>
        <a:p>
          <a:endParaRPr lang="tr-TR"/>
        </a:p>
      </dgm:t>
    </dgm:pt>
    <dgm:pt modelId="{C613BDA2-FC99-454D-AE3D-848F0C1F9B34}" type="pres">
      <dgm:prSet presAssocID="{13F2B4DE-612A-4A58-8E99-C455550A2F94}" presName="compositeShape" presStyleCnt="0">
        <dgm:presLayoutVars>
          <dgm:dir/>
          <dgm:resizeHandles/>
        </dgm:presLayoutVars>
      </dgm:prSet>
      <dgm:spPr/>
      <dgm:t>
        <a:bodyPr/>
        <a:lstStyle/>
        <a:p>
          <a:endParaRPr lang="tr-TR"/>
        </a:p>
      </dgm:t>
    </dgm:pt>
    <dgm:pt modelId="{E871F786-0A7B-4401-86BD-F3E27299FCBB}" type="pres">
      <dgm:prSet presAssocID="{13F2B4DE-612A-4A58-8E99-C455550A2F94}" presName="pyramid" presStyleLbl="node1" presStyleIdx="0" presStyleCnt="1"/>
      <dgm:spPr/>
    </dgm:pt>
    <dgm:pt modelId="{ADD8F0BE-A539-4EEE-989F-A07C9B41ED77}" type="pres">
      <dgm:prSet presAssocID="{13F2B4DE-612A-4A58-8E99-C455550A2F94}" presName="theList" presStyleCnt="0"/>
      <dgm:spPr/>
    </dgm:pt>
    <dgm:pt modelId="{5E73FDBC-1118-4834-8B56-BF8C4DE84278}" type="pres">
      <dgm:prSet presAssocID="{0B3F2599-4D2B-4B6F-AF1C-33443E7DF81D}" presName="aNode" presStyleLbl="fgAcc1" presStyleIdx="0" presStyleCnt="4">
        <dgm:presLayoutVars>
          <dgm:bulletEnabled val="1"/>
        </dgm:presLayoutVars>
      </dgm:prSet>
      <dgm:spPr/>
      <dgm:t>
        <a:bodyPr/>
        <a:lstStyle/>
        <a:p>
          <a:endParaRPr lang="tr-TR"/>
        </a:p>
      </dgm:t>
    </dgm:pt>
    <dgm:pt modelId="{4096503C-93E2-4136-9CD0-51536125A205}" type="pres">
      <dgm:prSet presAssocID="{0B3F2599-4D2B-4B6F-AF1C-33443E7DF81D}" presName="aSpace" presStyleCnt="0"/>
      <dgm:spPr/>
    </dgm:pt>
    <dgm:pt modelId="{AA355F72-36A6-4AC0-9C19-83F76686B41A}" type="pres">
      <dgm:prSet presAssocID="{32E6D3A7-970B-458C-8099-B8AE13875E34}" presName="aNode" presStyleLbl="fgAcc1" presStyleIdx="1" presStyleCnt="4">
        <dgm:presLayoutVars>
          <dgm:bulletEnabled val="1"/>
        </dgm:presLayoutVars>
      </dgm:prSet>
      <dgm:spPr/>
      <dgm:t>
        <a:bodyPr/>
        <a:lstStyle/>
        <a:p>
          <a:endParaRPr lang="tr-TR"/>
        </a:p>
      </dgm:t>
    </dgm:pt>
    <dgm:pt modelId="{EFF4EAD6-16C2-4084-A8C5-D2C12120AC47}" type="pres">
      <dgm:prSet presAssocID="{32E6D3A7-970B-458C-8099-B8AE13875E34}" presName="aSpace" presStyleCnt="0"/>
      <dgm:spPr/>
    </dgm:pt>
    <dgm:pt modelId="{DB199CEA-A908-40A5-86FA-A7461F6BD2FC}" type="pres">
      <dgm:prSet presAssocID="{2CD0DF0D-0A87-4FB0-B6AB-0F45A307484E}" presName="aNode" presStyleLbl="fgAcc1" presStyleIdx="2" presStyleCnt="4">
        <dgm:presLayoutVars>
          <dgm:bulletEnabled val="1"/>
        </dgm:presLayoutVars>
      </dgm:prSet>
      <dgm:spPr/>
      <dgm:t>
        <a:bodyPr/>
        <a:lstStyle/>
        <a:p>
          <a:endParaRPr lang="tr-TR"/>
        </a:p>
      </dgm:t>
    </dgm:pt>
    <dgm:pt modelId="{0E8F7E48-5682-4A6B-ACB4-A0ECD6AA5BAC}" type="pres">
      <dgm:prSet presAssocID="{2CD0DF0D-0A87-4FB0-B6AB-0F45A307484E}" presName="aSpace" presStyleCnt="0"/>
      <dgm:spPr/>
    </dgm:pt>
    <dgm:pt modelId="{FB581BAB-124A-4E72-B470-A8AF8406A825}" type="pres">
      <dgm:prSet presAssocID="{2CAA1456-6120-48D2-BB25-7678AF2722AD}" presName="aNode" presStyleLbl="fgAcc1" presStyleIdx="3" presStyleCnt="4">
        <dgm:presLayoutVars>
          <dgm:bulletEnabled val="1"/>
        </dgm:presLayoutVars>
      </dgm:prSet>
      <dgm:spPr/>
      <dgm:t>
        <a:bodyPr/>
        <a:lstStyle/>
        <a:p>
          <a:endParaRPr lang="tr-TR"/>
        </a:p>
      </dgm:t>
    </dgm:pt>
    <dgm:pt modelId="{D027316B-2FA6-4450-8BAB-6D2F00A5EEB7}" type="pres">
      <dgm:prSet presAssocID="{2CAA1456-6120-48D2-BB25-7678AF2722AD}" presName="aSpace" presStyleCnt="0"/>
      <dgm:spPr/>
    </dgm:pt>
  </dgm:ptLst>
  <dgm:cxnLst>
    <dgm:cxn modelId="{2F0D33A3-E161-4140-AC23-7492537EA09A}" type="presOf" srcId="{0B3F2599-4D2B-4B6F-AF1C-33443E7DF81D}" destId="{5E73FDBC-1118-4834-8B56-BF8C4DE84278}" srcOrd="0" destOrd="0" presId="urn:microsoft.com/office/officeart/2005/8/layout/pyramid2"/>
    <dgm:cxn modelId="{03F47D88-D8C2-46EF-A7DB-4FCC82CDACCC}" srcId="{13F2B4DE-612A-4A58-8E99-C455550A2F94}" destId="{2CAA1456-6120-48D2-BB25-7678AF2722AD}" srcOrd="3" destOrd="0" parTransId="{9AFB7B68-0674-4F4B-B906-23D7949229BE}" sibTransId="{5A08768D-D3B2-472F-A6F2-8B17F78F5DCF}"/>
    <dgm:cxn modelId="{6CA0563F-D6EB-4BE8-A7F5-7D9887BE7E1F}" srcId="{13F2B4DE-612A-4A58-8E99-C455550A2F94}" destId="{32E6D3A7-970B-458C-8099-B8AE13875E34}" srcOrd="1" destOrd="0" parTransId="{D1681593-425B-4844-8506-D8203C001F32}" sibTransId="{86DF098E-D363-46F4-9069-D7739E11B360}"/>
    <dgm:cxn modelId="{15004B8A-C206-4D88-BB75-AD8B5A2191CA}" type="presOf" srcId="{32E6D3A7-970B-458C-8099-B8AE13875E34}" destId="{AA355F72-36A6-4AC0-9C19-83F76686B41A}" srcOrd="0" destOrd="0" presId="urn:microsoft.com/office/officeart/2005/8/layout/pyramid2"/>
    <dgm:cxn modelId="{464FFD23-8540-4353-8FDB-42386D7724BE}" type="presOf" srcId="{13F2B4DE-612A-4A58-8E99-C455550A2F94}" destId="{C613BDA2-FC99-454D-AE3D-848F0C1F9B34}" srcOrd="0" destOrd="0" presId="urn:microsoft.com/office/officeart/2005/8/layout/pyramid2"/>
    <dgm:cxn modelId="{1CAEB7F8-5336-42AE-A8F9-BD9D7F8F3E60}" type="presOf" srcId="{2CAA1456-6120-48D2-BB25-7678AF2722AD}" destId="{FB581BAB-124A-4E72-B470-A8AF8406A825}" srcOrd="0" destOrd="0" presId="urn:microsoft.com/office/officeart/2005/8/layout/pyramid2"/>
    <dgm:cxn modelId="{CF9DBC6B-16D8-41C2-83E6-2A805019B886}" type="presOf" srcId="{2CD0DF0D-0A87-4FB0-B6AB-0F45A307484E}" destId="{DB199CEA-A908-40A5-86FA-A7461F6BD2FC}" srcOrd="0" destOrd="0" presId="urn:microsoft.com/office/officeart/2005/8/layout/pyramid2"/>
    <dgm:cxn modelId="{77A8D5C5-1228-42CA-BFE6-33DAE3F54D86}" srcId="{13F2B4DE-612A-4A58-8E99-C455550A2F94}" destId="{2CD0DF0D-0A87-4FB0-B6AB-0F45A307484E}" srcOrd="2" destOrd="0" parTransId="{7CB5B04C-01DD-416F-A75E-D3B9F54C5953}" sibTransId="{956D475F-B248-4F90-9828-D525C77E1BF1}"/>
    <dgm:cxn modelId="{8B7280EF-FDA5-4C74-A000-8C4F3073F335}" srcId="{13F2B4DE-612A-4A58-8E99-C455550A2F94}" destId="{0B3F2599-4D2B-4B6F-AF1C-33443E7DF81D}" srcOrd="0" destOrd="0" parTransId="{0BDCB068-F2D1-4EB7-9F64-66A00529AF87}" sibTransId="{8FE9312D-5FFD-4670-860E-53DD60206C17}"/>
    <dgm:cxn modelId="{4D09D57B-A2EA-4B1A-9DD3-874EBBFB674A}" type="presParOf" srcId="{C613BDA2-FC99-454D-AE3D-848F0C1F9B34}" destId="{E871F786-0A7B-4401-86BD-F3E27299FCBB}" srcOrd="0" destOrd="0" presId="urn:microsoft.com/office/officeart/2005/8/layout/pyramid2"/>
    <dgm:cxn modelId="{3E2B2B1D-8D57-4443-8E46-52562FB6BE8A}" type="presParOf" srcId="{C613BDA2-FC99-454D-AE3D-848F0C1F9B34}" destId="{ADD8F0BE-A539-4EEE-989F-A07C9B41ED77}" srcOrd="1" destOrd="0" presId="urn:microsoft.com/office/officeart/2005/8/layout/pyramid2"/>
    <dgm:cxn modelId="{37A978CA-9D5F-4FE3-AE18-C1B00EB4AF0F}" type="presParOf" srcId="{ADD8F0BE-A539-4EEE-989F-A07C9B41ED77}" destId="{5E73FDBC-1118-4834-8B56-BF8C4DE84278}" srcOrd="0" destOrd="0" presId="urn:microsoft.com/office/officeart/2005/8/layout/pyramid2"/>
    <dgm:cxn modelId="{FF37074A-9055-426B-98BA-F5C56AC7D8AE}" type="presParOf" srcId="{ADD8F0BE-A539-4EEE-989F-A07C9B41ED77}" destId="{4096503C-93E2-4136-9CD0-51536125A205}" srcOrd="1" destOrd="0" presId="urn:microsoft.com/office/officeart/2005/8/layout/pyramid2"/>
    <dgm:cxn modelId="{DFFFEFDA-C608-4C22-BFE1-C640D1E44942}" type="presParOf" srcId="{ADD8F0BE-A539-4EEE-989F-A07C9B41ED77}" destId="{AA355F72-36A6-4AC0-9C19-83F76686B41A}" srcOrd="2" destOrd="0" presId="urn:microsoft.com/office/officeart/2005/8/layout/pyramid2"/>
    <dgm:cxn modelId="{082BDC55-76B3-46EA-99F9-5A932393A469}" type="presParOf" srcId="{ADD8F0BE-A539-4EEE-989F-A07C9B41ED77}" destId="{EFF4EAD6-16C2-4084-A8C5-D2C12120AC47}" srcOrd="3" destOrd="0" presId="urn:microsoft.com/office/officeart/2005/8/layout/pyramid2"/>
    <dgm:cxn modelId="{0BCFA1BE-72C0-4A85-B50D-0B98B9311AEE}" type="presParOf" srcId="{ADD8F0BE-A539-4EEE-989F-A07C9B41ED77}" destId="{DB199CEA-A908-40A5-86FA-A7461F6BD2FC}" srcOrd="4" destOrd="0" presId="urn:microsoft.com/office/officeart/2005/8/layout/pyramid2"/>
    <dgm:cxn modelId="{971AF28C-A67B-436E-B6DD-A44913254824}" type="presParOf" srcId="{ADD8F0BE-A539-4EEE-989F-A07C9B41ED77}" destId="{0E8F7E48-5682-4A6B-ACB4-A0ECD6AA5BAC}" srcOrd="5" destOrd="0" presId="urn:microsoft.com/office/officeart/2005/8/layout/pyramid2"/>
    <dgm:cxn modelId="{8FB8710B-6EE1-4E49-937E-C162FAC2D417}" type="presParOf" srcId="{ADD8F0BE-A539-4EEE-989F-A07C9B41ED77}" destId="{FB581BAB-124A-4E72-B470-A8AF8406A825}" srcOrd="6" destOrd="0" presId="urn:microsoft.com/office/officeart/2005/8/layout/pyramid2"/>
    <dgm:cxn modelId="{4CCDB1DA-E463-48B4-9E5E-000958DA019F}" type="presParOf" srcId="{ADD8F0BE-A539-4EEE-989F-A07C9B41ED77}" destId="{D027316B-2FA6-4450-8BAB-6D2F00A5EEB7}" srcOrd="7"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75539A95-5388-4970-B192-9158BF255428}" type="doc">
      <dgm:prSet loTypeId="urn:microsoft.com/office/officeart/2005/8/layout/hList6" loCatId="list" qsTypeId="urn:microsoft.com/office/officeart/2005/8/quickstyle/3d2" qsCatId="3D" csTypeId="urn:microsoft.com/office/officeart/2005/8/colors/colorful5" csCatId="colorful"/>
      <dgm:spPr/>
      <dgm:t>
        <a:bodyPr/>
        <a:lstStyle/>
        <a:p>
          <a:endParaRPr lang="tr-TR"/>
        </a:p>
      </dgm:t>
    </dgm:pt>
    <dgm:pt modelId="{F8BDE2D5-C6C8-4453-8C70-FB18550F4D2A}">
      <dgm:prSet/>
      <dgm:spPr/>
      <dgm:t>
        <a:bodyPr/>
        <a:lstStyle/>
        <a:p>
          <a:pPr rtl="0"/>
          <a:r>
            <a:rPr lang="tr-TR" dirty="0" err="1" smtClean="0"/>
            <a:t>Hematokritte</a:t>
          </a:r>
          <a:r>
            <a:rPr lang="tr-TR" dirty="0" smtClean="0"/>
            <a:t> yüzde 10 azalmanın olmasıdır</a:t>
          </a:r>
          <a:endParaRPr lang="tr-TR" dirty="0"/>
        </a:p>
      </dgm:t>
    </dgm:pt>
    <dgm:pt modelId="{A07ED300-82A5-42D4-8384-97456F692FFC}" type="parTrans" cxnId="{6E41B544-F453-49D5-B914-6782758CF915}">
      <dgm:prSet/>
      <dgm:spPr/>
      <dgm:t>
        <a:bodyPr/>
        <a:lstStyle/>
        <a:p>
          <a:endParaRPr lang="tr-TR"/>
        </a:p>
      </dgm:t>
    </dgm:pt>
    <dgm:pt modelId="{7D03E505-BC34-473B-8D44-E4E4C032D3DF}" type="sibTrans" cxnId="{6E41B544-F453-49D5-B914-6782758CF915}">
      <dgm:prSet/>
      <dgm:spPr/>
      <dgm:t>
        <a:bodyPr/>
        <a:lstStyle/>
        <a:p>
          <a:endParaRPr lang="tr-TR"/>
        </a:p>
      </dgm:t>
    </dgm:pt>
    <dgm:pt modelId="{0FF22A01-B986-4F1B-9160-1683AE2296C3}">
      <dgm:prSet/>
      <dgm:spPr/>
      <dgm:t>
        <a:bodyPr/>
        <a:lstStyle/>
        <a:p>
          <a:pPr rtl="0"/>
          <a:r>
            <a:rPr lang="tr-TR" smtClean="0"/>
            <a:t>Transfüzyon ihtiyacına neden olan kanama </a:t>
          </a:r>
          <a:endParaRPr lang="tr-TR"/>
        </a:p>
      </dgm:t>
    </dgm:pt>
    <dgm:pt modelId="{E22F440B-9424-4571-A47C-C9A4C74B4975}" type="parTrans" cxnId="{F91DDB70-4A52-40E1-AB10-C17111A74EDC}">
      <dgm:prSet/>
      <dgm:spPr/>
      <dgm:t>
        <a:bodyPr/>
        <a:lstStyle/>
        <a:p>
          <a:endParaRPr lang="tr-TR"/>
        </a:p>
      </dgm:t>
    </dgm:pt>
    <dgm:pt modelId="{C62F8E88-DD78-4C32-8A54-B4B13E06CB42}" type="sibTrans" cxnId="{F91DDB70-4A52-40E1-AB10-C17111A74EDC}">
      <dgm:prSet/>
      <dgm:spPr/>
      <dgm:t>
        <a:bodyPr/>
        <a:lstStyle/>
        <a:p>
          <a:endParaRPr lang="tr-TR"/>
        </a:p>
      </dgm:t>
    </dgm:pt>
    <dgm:pt modelId="{30236190-92E5-4CD8-9708-1A9CCA83117C}" type="pres">
      <dgm:prSet presAssocID="{75539A95-5388-4970-B192-9158BF255428}" presName="Name0" presStyleCnt="0">
        <dgm:presLayoutVars>
          <dgm:dir/>
          <dgm:resizeHandles val="exact"/>
        </dgm:presLayoutVars>
      </dgm:prSet>
      <dgm:spPr/>
      <dgm:t>
        <a:bodyPr/>
        <a:lstStyle/>
        <a:p>
          <a:endParaRPr lang="tr-TR"/>
        </a:p>
      </dgm:t>
    </dgm:pt>
    <dgm:pt modelId="{D1ABDCF9-08B4-408C-8999-FCDFEDDC03E8}" type="pres">
      <dgm:prSet presAssocID="{F8BDE2D5-C6C8-4453-8C70-FB18550F4D2A}" presName="node" presStyleLbl="node1" presStyleIdx="0" presStyleCnt="2">
        <dgm:presLayoutVars>
          <dgm:bulletEnabled val="1"/>
        </dgm:presLayoutVars>
      </dgm:prSet>
      <dgm:spPr/>
      <dgm:t>
        <a:bodyPr/>
        <a:lstStyle/>
        <a:p>
          <a:endParaRPr lang="tr-TR"/>
        </a:p>
      </dgm:t>
    </dgm:pt>
    <dgm:pt modelId="{FCA521FF-1ABB-413E-B8B0-1FED38470F71}" type="pres">
      <dgm:prSet presAssocID="{7D03E505-BC34-473B-8D44-E4E4C032D3DF}" presName="sibTrans" presStyleCnt="0"/>
      <dgm:spPr/>
    </dgm:pt>
    <dgm:pt modelId="{25755957-0159-4D61-9FC5-F9EC1E1283C9}" type="pres">
      <dgm:prSet presAssocID="{0FF22A01-B986-4F1B-9160-1683AE2296C3}" presName="node" presStyleLbl="node1" presStyleIdx="1" presStyleCnt="2">
        <dgm:presLayoutVars>
          <dgm:bulletEnabled val="1"/>
        </dgm:presLayoutVars>
      </dgm:prSet>
      <dgm:spPr/>
      <dgm:t>
        <a:bodyPr/>
        <a:lstStyle/>
        <a:p>
          <a:endParaRPr lang="tr-TR"/>
        </a:p>
      </dgm:t>
    </dgm:pt>
  </dgm:ptLst>
  <dgm:cxnLst>
    <dgm:cxn modelId="{F91DDB70-4A52-40E1-AB10-C17111A74EDC}" srcId="{75539A95-5388-4970-B192-9158BF255428}" destId="{0FF22A01-B986-4F1B-9160-1683AE2296C3}" srcOrd="1" destOrd="0" parTransId="{E22F440B-9424-4571-A47C-C9A4C74B4975}" sibTransId="{C62F8E88-DD78-4C32-8A54-B4B13E06CB42}"/>
    <dgm:cxn modelId="{A2B83612-7FBD-4999-B775-6B0C245943F1}" type="presOf" srcId="{0FF22A01-B986-4F1B-9160-1683AE2296C3}" destId="{25755957-0159-4D61-9FC5-F9EC1E1283C9}" srcOrd="0" destOrd="0" presId="urn:microsoft.com/office/officeart/2005/8/layout/hList6"/>
    <dgm:cxn modelId="{6E41B544-F453-49D5-B914-6782758CF915}" srcId="{75539A95-5388-4970-B192-9158BF255428}" destId="{F8BDE2D5-C6C8-4453-8C70-FB18550F4D2A}" srcOrd="0" destOrd="0" parTransId="{A07ED300-82A5-42D4-8384-97456F692FFC}" sibTransId="{7D03E505-BC34-473B-8D44-E4E4C032D3DF}"/>
    <dgm:cxn modelId="{C7580A55-5683-46A3-8453-675FEC9FCBB4}" type="presOf" srcId="{F8BDE2D5-C6C8-4453-8C70-FB18550F4D2A}" destId="{D1ABDCF9-08B4-408C-8999-FCDFEDDC03E8}" srcOrd="0" destOrd="0" presId="urn:microsoft.com/office/officeart/2005/8/layout/hList6"/>
    <dgm:cxn modelId="{F9FB05D5-8EF0-4111-A937-F6BBADE384E2}" type="presOf" srcId="{75539A95-5388-4970-B192-9158BF255428}" destId="{30236190-92E5-4CD8-9708-1A9CCA83117C}" srcOrd="0" destOrd="0" presId="urn:microsoft.com/office/officeart/2005/8/layout/hList6"/>
    <dgm:cxn modelId="{F43D32E9-2961-4122-8B71-7C560E7DA34F}" type="presParOf" srcId="{30236190-92E5-4CD8-9708-1A9CCA83117C}" destId="{D1ABDCF9-08B4-408C-8999-FCDFEDDC03E8}" srcOrd="0" destOrd="0" presId="urn:microsoft.com/office/officeart/2005/8/layout/hList6"/>
    <dgm:cxn modelId="{C5478FB0-9A08-4205-8AD4-2E2D4DC14ED1}" type="presParOf" srcId="{30236190-92E5-4CD8-9708-1A9CCA83117C}" destId="{FCA521FF-1ABB-413E-B8B0-1FED38470F71}" srcOrd="1" destOrd="0" presId="urn:microsoft.com/office/officeart/2005/8/layout/hList6"/>
    <dgm:cxn modelId="{C7AF0926-98F2-4F54-A049-8298ACFE4E90}" type="presParOf" srcId="{30236190-92E5-4CD8-9708-1A9CCA83117C}" destId="{25755957-0159-4D61-9FC5-F9EC1E1283C9}" srcOrd="2"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5E9517-084C-4AB5-9836-D005DDA8722E}" type="doc">
      <dgm:prSet loTypeId="urn:microsoft.com/office/officeart/2005/8/layout/process1" loCatId="process" qsTypeId="urn:microsoft.com/office/officeart/2005/8/quickstyle/simple1" qsCatId="simple" csTypeId="urn:microsoft.com/office/officeart/2005/8/colors/colorful4" csCatId="colorful"/>
      <dgm:spPr/>
      <dgm:t>
        <a:bodyPr/>
        <a:lstStyle/>
        <a:p>
          <a:endParaRPr lang="tr-TR"/>
        </a:p>
      </dgm:t>
    </dgm:pt>
    <dgm:pt modelId="{AD83D6EE-798F-43E2-BB90-A08A779850EA}">
      <dgm:prSet/>
      <dgm:spPr/>
      <dgm:t>
        <a:bodyPr/>
        <a:lstStyle/>
        <a:p>
          <a:pPr rtl="0"/>
          <a:r>
            <a:rPr lang="tr-TR" dirty="0" smtClean="0"/>
            <a:t>1000 ml ve üzeri kanama</a:t>
          </a:r>
          <a:endParaRPr lang="tr-TR" dirty="0"/>
        </a:p>
      </dgm:t>
    </dgm:pt>
    <dgm:pt modelId="{91F3D63B-E4A0-45CF-9606-1ED3C256E2C2}" type="parTrans" cxnId="{96C18855-ABE5-4B16-A4A0-40881D04FB52}">
      <dgm:prSet/>
      <dgm:spPr/>
      <dgm:t>
        <a:bodyPr/>
        <a:lstStyle/>
        <a:p>
          <a:endParaRPr lang="tr-TR"/>
        </a:p>
      </dgm:t>
    </dgm:pt>
    <dgm:pt modelId="{ECC72BD1-269D-48BC-8AFA-7EFE21D2F2E5}" type="sibTrans" cxnId="{96C18855-ABE5-4B16-A4A0-40881D04FB52}">
      <dgm:prSet/>
      <dgm:spPr/>
      <dgm:t>
        <a:bodyPr/>
        <a:lstStyle/>
        <a:p>
          <a:endParaRPr lang="tr-TR"/>
        </a:p>
      </dgm:t>
    </dgm:pt>
    <dgm:pt modelId="{AF3541C1-E6A8-4385-A109-9A70547F40CB}">
      <dgm:prSet/>
      <dgm:spPr/>
      <dgm:t>
        <a:bodyPr/>
        <a:lstStyle/>
        <a:p>
          <a:pPr rtl="0"/>
          <a:r>
            <a:rPr lang="tr-TR" dirty="0" smtClean="0"/>
            <a:t>Hipotansiyonun eşlik ettiği kanama</a:t>
          </a:r>
          <a:endParaRPr lang="tr-TR" dirty="0"/>
        </a:p>
      </dgm:t>
    </dgm:pt>
    <dgm:pt modelId="{E2BA1434-29A8-4460-9F20-259EA791A6C0}" type="parTrans" cxnId="{4179DA33-2293-466D-9329-C825FD47ABEC}">
      <dgm:prSet/>
      <dgm:spPr/>
      <dgm:t>
        <a:bodyPr/>
        <a:lstStyle/>
        <a:p>
          <a:endParaRPr lang="tr-TR"/>
        </a:p>
      </dgm:t>
    </dgm:pt>
    <dgm:pt modelId="{348E2D8E-7756-4BBC-B4F7-EB2647D8B98B}" type="sibTrans" cxnId="{4179DA33-2293-466D-9329-C825FD47ABEC}">
      <dgm:prSet/>
      <dgm:spPr/>
      <dgm:t>
        <a:bodyPr/>
        <a:lstStyle/>
        <a:p>
          <a:endParaRPr lang="tr-TR"/>
        </a:p>
      </dgm:t>
    </dgm:pt>
    <dgm:pt modelId="{19B2482B-956F-48DC-9929-F2EB5C210838}">
      <dgm:prSet/>
      <dgm:spPr/>
      <dgm:t>
        <a:bodyPr/>
        <a:lstStyle/>
        <a:p>
          <a:pPr rtl="0"/>
          <a:r>
            <a:rPr lang="tr-TR" smtClean="0"/>
            <a:t>Doğum şeklinden bağımsız</a:t>
          </a:r>
          <a:endParaRPr lang="tr-TR"/>
        </a:p>
      </dgm:t>
    </dgm:pt>
    <dgm:pt modelId="{422ACAA3-21E2-47D4-8986-D0821128DC60}" type="parTrans" cxnId="{44A0EEDB-1DA8-4BB6-AAC0-94C63A84C9E2}">
      <dgm:prSet/>
      <dgm:spPr/>
      <dgm:t>
        <a:bodyPr/>
        <a:lstStyle/>
        <a:p>
          <a:endParaRPr lang="tr-TR"/>
        </a:p>
      </dgm:t>
    </dgm:pt>
    <dgm:pt modelId="{01F8910A-8F9B-4A1B-8237-85BCB2573938}" type="sibTrans" cxnId="{44A0EEDB-1DA8-4BB6-AAC0-94C63A84C9E2}">
      <dgm:prSet/>
      <dgm:spPr/>
      <dgm:t>
        <a:bodyPr/>
        <a:lstStyle/>
        <a:p>
          <a:endParaRPr lang="tr-TR"/>
        </a:p>
      </dgm:t>
    </dgm:pt>
    <dgm:pt modelId="{ACE5A406-3EB3-42AD-A395-2C66DA284398}" type="pres">
      <dgm:prSet presAssocID="{0F5E9517-084C-4AB5-9836-D005DDA8722E}" presName="Name0" presStyleCnt="0">
        <dgm:presLayoutVars>
          <dgm:dir/>
          <dgm:resizeHandles val="exact"/>
        </dgm:presLayoutVars>
      </dgm:prSet>
      <dgm:spPr/>
      <dgm:t>
        <a:bodyPr/>
        <a:lstStyle/>
        <a:p>
          <a:endParaRPr lang="tr-TR"/>
        </a:p>
      </dgm:t>
    </dgm:pt>
    <dgm:pt modelId="{4B6E2C4D-66C7-47F1-B081-BAE890D82210}" type="pres">
      <dgm:prSet presAssocID="{AD83D6EE-798F-43E2-BB90-A08A779850EA}" presName="node" presStyleLbl="node1" presStyleIdx="0" presStyleCnt="3">
        <dgm:presLayoutVars>
          <dgm:bulletEnabled val="1"/>
        </dgm:presLayoutVars>
      </dgm:prSet>
      <dgm:spPr/>
      <dgm:t>
        <a:bodyPr/>
        <a:lstStyle/>
        <a:p>
          <a:endParaRPr lang="tr-TR"/>
        </a:p>
      </dgm:t>
    </dgm:pt>
    <dgm:pt modelId="{77D01269-EE6C-451F-AF70-FB06A70855BE}" type="pres">
      <dgm:prSet presAssocID="{ECC72BD1-269D-48BC-8AFA-7EFE21D2F2E5}" presName="sibTrans" presStyleLbl="sibTrans2D1" presStyleIdx="0" presStyleCnt="2"/>
      <dgm:spPr/>
      <dgm:t>
        <a:bodyPr/>
        <a:lstStyle/>
        <a:p>
          <a:endParaRPr lang="tr-TR"/>
        </a:p>
      </dgm:t>
    </dgm:pt>
    <dgm:pt modelId="{C5B6CB3A-A17C-4933-9342-02F4A0460814}" type="pres">
      <dgm:prSet presAssocID="{ECC72BD1-269D-48BC-8AFA-7EFE21D2F2E5}" presName="connectorText" presStyleLbl="sibTrans2D1" presStyleIdx="0" presStyleCnt="2"/>
      <dgm:spPr/>
      <dgm:t>
        <a:bodyPr/>
        <a:lstStyle/>
        <a:p>
          <a:endParaRPr lang="tr-TR"/>
        </a:p>
      </dgm:t>
    </dgm:pt>
    <dgm:pt modelId="{40B194A0-5C72-47D4-ABFD-5A9175A8CEE8}" type="pres">
      <dgm:prSet presAssocID="{AF3541C1-E6A8-4385-A109-9A70547F40CB}" presName="node" presStyleLbl="node1" presStyleIdx="1" presStyleCnt="3">
        <dgm:presLayoutVars>
          <dgm:bulletEnabled val="1"/>
        </dgm:presLayoutVars>
      </dgm:prSet>
      <dgm:spPr/>
      <dgm:t>
        <a:bodyPr/>
        <a:lstStyle/>
        <a:p>
          <a:endParaRPr lang="tr-TR"/>
        </a:p>
      </dgm:t>
    </dgm:pt>
    <dgm:pt modelId="{2DEB4621-3F82-40C4-B957-80C542A5FAAF}" type="pres">
      <dgm:prSet presAssocID="{348E2D8E-7756-4BBC-B4F7-EB2647D8B98B}" presName="sibTrans" presStyleLbl="sibTrans2D1" presStyleIdx="1" presStyleCnt="2"/>
      <dgm:spPr/>
      <dgm:t>
        <a:bodyPr/>
        <a:lstStyle/>
        <a:p>
          <a:endParaRPr lang="tr-TR"/>
        </a:p>
      </dgm:t>
    </dgm:pt>
    <dgm:pt modelId="{755B8E3F-905E-4813-942F-F316C9C8AD85}" type="pres">
      <dgm:prSet presAssocID="{348E2D8E-7756-4BBC-B4F7-EB2647D8B98B}" presName="connectorText" presStyleLbl="sibTrans2D1" presStyleIdx="1" presStyleCnt="2"/>
      <dgm:spPr/>
      <dgm:t>
        <a:bodyPr/>
        <a:lstStyle/>
        <a:p>
          <a:endParaRPr lang="tr-TR"/>
        </a:p>
      </dgm:t>
    </dgm:pt>
    <dgm:pt modelId="{978FD48D-8B3E-4A16-A31D-38252479069F}" type="pres">
      <dgm:prSet presAssocID="{19B2482B-956F-48DC-9929-F2EB5C210838}" presName="node" presStyleLbl="node1" presStyleIdx="2" presStyleCnt="3">
        <dgm:presLayoutVars>
          <dgm:bulletEnabled val="1"/>
        </dgm:presLayoutVars>
      </dgm:prSet>
      <dgm:spPr/>
      <dgm:t>
        <a:bodyPr/>
        <a:lstStyle/>
        <a:p>
          <a:endParaRPr lang="tr-TR"/>
        </a:p>
      </dgm:t>
    </dgm:pt>
  </dgm:ptLst>
  <dgm:cxnLst>
    <dgm:cxn modelId="{44A0EEDB-1DA8-4BB6-AAC0-94C63A84C9E2}" srcId="{0F5E9517-084C-4AB5-9836-D005DDA8722E}" destId="{19B2482B-956F-48DC-9929-F2EB5C210838}" srcOrd="2" destOrd="0" parTransId="{422ACAA3-21E2-47D4-8986-D0821128DC60}" sibTransId="{01F8910A-8F9B-4A1B-8237-85BCB2573938}"/>
    <dgm:cxn modelId="{96C18855-ABE5-4B16-A4A0-40881D04FB52}" srcId="{0F5E9517-084C-4AB5-9836-D005DDA8722E}" destId="{AD83D6EE-798F-43E2-BB90-A08A779850EA}" srcOrd="0" destOrd="0" parTransId="{91F3D63B-E4A0-45CF-9606-1ED3C256E2C2}" sibTransId="{ECC72BD1-269D-48BC-8AFA-7EFE21D2F2E5}"/>
    <dgm:cxn modelId="{593CB733-8E0E-4DC1-8EE4-383A6E7D097D}" type="presOf" srcId="{AD83D6EE-798F-43E2-BB90-A08A779850EA}" destId="{4B6E2C4D-66C7-47F1-B081-BAE890D82210}" srcOrd="0" destOrd="0" presId="urn:microsoft.com/office/officeart/2005/8/layout/process1"/>
    <dgm:cxn modelId="{73787025-AC6B-4244-A402-8763EEF6536F}" type="presOf" srcId="{ECC72BD1-269D-48BC-8AFA-7EFE21D2F2E5}" destId="{77D01269-EE6C-451F-AF70-FB06A70855BE}" srcOrd="0" destOrd="0" presId="urn:microsoft.com/office/officeart/2005/8/layout/process1"/>
    <dgm:cxn modelId="{8BFB6CE0-3AC4-4CBD-8E70-59A5213E09C1}" type="presOf" srcId="{19B2482B-956F-48DC-9929-F2EB5C210838}" destId="{978FD48D-8B3E-4A16-A31D-38252479069F}" srcOrd="0" destOrd="0" presId="urn:microsoft.com/office/officeart/2005/8/layout/process1"/>
    <dgm:cxn modelId="{5766E26D-F0E1-420C-865C-0433D41B864E}" type="presOf" srcId="{348E2D8E-7756-4BBC-B4F7-EB2647D8B98B}" destId="{755B8E3F-905E-4813-942F-F316C9C8AD85}" srcOrd="1" destOrd="0" presId="urn:microsoft.com/office/officeart/2005/8/layout/process1"/>
    <dgm:cxn modelId="{4179DA33-2293-466D-9329-C825FD47ABEC}" srcId="{0F5E9517-084C-4AB5-9836-D005DDA8722E}" destId="{AF3541C1-E6A8-4385-A109-9A70547F40CB}" srcOrd="1" destOrd="0" parTransId="{E2BA1434-29A8-4460-9F20-259EA791A6C0}" sibTransId="{348E2D8E-7756-4BBC-B4F7-EB2647D8B98B}"/>
    <dgm:cxn modelId="{E31DBA1D-23DF-4DEE-A9D3-DA95ED09AAFF}" type="presOf" srcId="{AF3541C1-E6A8-4385-A109-9A70547F40CB}" destId="{40B194A0-5C72-47D4-ABFD-5A9175A8CEE8}" srcOrd="0" destOrd="0" presId="urn:microsoft.com/office/officeart/2005/8/layout/process1"/>
    <dgm:cxn modelId="{29E36E4B-77E7-4D24-9FA8-A8455BF2C726}" type="presOf" srcId="{0F5E9517-084C-4AB5-9836-D005DDA8722E}" destId="{ACE5A406-3EB3-42AD-A395-2C66DA284398}" srcOrd="0" destOrd="0" presId="urn:microsoft.com/office/officeart/2005/8/layout/process1"/>
    <dgm:cxn modelId="{FF4DFEB9-160F-409E-B246-AE2A7E4B7CA6}" type="presOf" srcId="{348E2D8E-7756-4BBC-B4F7-EB2647D8B98B}" destId="{2DEB4621-3F82-40C4-B957-80C542A5FAAF}" srcOrd="0" destOrd="0" presId="urn:microsoft.com/office/officeart/2005/8/layout/process1"/>
    <dgm:cxn modelId="{E8D9EF0B-DFE0-4003-A6E6-78E8CB442FA7}" type="presOf" srcId="{ECC72BD1-269D-48BC-8AFA-7EFE21D2F2E5}" destId="{C5B6CB3A-A17C-4933-9342-02F4A0460814}" srcOrd="1" destOrd="0" presId="urn:microsoft.com/office/officeart/2005/8/layout/process1"/>
    <dgm:cxn modelId="{D8138121-7A5D-4545-B879-98C8EAEE837A}" type="presParOf" srcId="{ACE5A406-3EB3-42AD-A395-2C66DA284398}" destId="{4B6E2C4D-66C7-47F1-B081-BAE890D82210}" srcOrd="0" destOrd="0" presId="urn:microsoft.com/office/officeart/2005/8/layout/process1"/>
    <dgm:cxn modelId="{3FA1F9DA-2E44-4638-9F3A-58F15B17756C}" type="presParOf" srcId="{ACE5A406-3EB3-42AD-A395-2C66DA284398}" destId="{77D01269-EE6C-451F-AF70-FB06A70855BE}" srcOrd="1" destOrd="0" presId="urn:microsoft.com/office/officeart/2005/8/layout/process1"/>
    <dgm:cxn modelId="{DA186DF5-024A-428B-8C12-1AFFBE7CC1A1}" type="presParOf" srcId="{77D01269-EE6C-451F-AF70-FB06A70855BE}" destId="{C5B6CB3A-A17C-4933-9342-02F4A0460814}" srcOrd="0" destOrd="0" presId="urn:microsoft.com/office/officeart/2005/8/layout/process1"/>
    <dgm:cxn modelId="{07B798B6-0EBB-4BE4-8C47-7B2035EEC35E}" type="presParOf" srcId="{ACE5A406-3EB3-42AD-A395-2C66DA284398}" destId="{40B194A0-5C72-47D4-ABFD-5A9175A8CEE8}" srcOrd="2" destOrd="0" presId="urn:microsoft.com/office/officeart/2005/8/layout/process1"/>
    <dgm:cxn modelId="{0AFFC2B3-D5D9-45BA-A86B-5154A085ABA7}" type="presParOf" srcId="{ACE5A406-3EB3-42AD-A395-2C66DA284398}" destId="{2DEB4621-3F82-40C4-B957-80C542A5FAAF}" srcOrd="3" destOrd="0" presId="urn:microsoft.com/office/officeart/2005/8/layout/process1"/>
    <dgm:cxn modelId="{0182FF67-72AD-4712-A594-7180D500634B}" type="presParOf" srcId="{2DEB4621-3F82-40C4-B957-80C542A5FAAF}" destId="{755B8E3F-905E-4813-942F-F316C9C8AD85}" srcOrd="0" destOrd="0" presId="urn:microsoft.com/office/officeart/2005/8/layout/process1"/>
    <dgm:cxn modelId="{EEAE2E33-2E3C-46D5-801A-382A52737464}" type="presParOf" srcId="{ACE5A406-3EB3-42AD-A395-2C66DA284398}" destId="{978FD48D-8B3E-4A16-A31D-38252479069F}" srcOrd="4" destOrd="0" presId="urn:microsoft.com/office/officeart/2005/8/layout/process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73EBC1-0615-4E55-A8AB-EDBB86116455}"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tr-TR"/>
        </a:p>
      </dgm:t>
    </dgm:pt>
    <dgm:pt modelId="{BEE839DD-45C6-4730-A6A2-53CF44609C6D}">
      <dgm:prSet phldrT="[Metin]"/>
      <dgm:spPr/>
      <dgm:t>
        <a:bodyPr/>
        <a:lstStyle/>
        <a:p>
          <a:r>
            <a:rPr lang="tr-TR" dirty="0" err="1" smtClean="0"/>
            <a:t>PRİMER</a:t>
          </a:r>
          <a:r>
            <a:rPr lang="tr-TR" dirty="0" smtClean="0"/>
            <a:t> (ERKEN) </a:t>
          </a:r>
          <a:r>
            <a:rPr lang="tr-TR" dirty="0" err="1" smtClean="0"/>
            <a:t>PPK</a:t>
          </a:r>
          <a:endParaRPr lang="tr-TR" dirty="0"/>
        </a:p>
      </dgm:t>
    </dgm:pt>
    <dgm:pt modelId="{D4282CBB-B650-4583-86AD-F9792D234D52}" type="parTrans" cxnId="{56EFEE41-7BA3-4DFD-B745-37963604B34F}">
      <dgm:prSet/>
      <dgm:spPr/>
      <dgm:t>
        <a:bodyPr/>
        <a:lstStyle/>
        <a:p>
          <a:endParaRPr lang="tr-TR"/>
        </a:p>
      </dgm:t>
    </dgm:pt>
    <dgm:pt modelId="{4BC2E8B5-27EA-4593-B4B2-457CD0095732}" type="sibTrans" cxnId="{56EFEE41-7BA3-4DFD-B745-37963604B34F}">
      <dgm:prSet/>
      <dgm:spPr/>
      <dgm:t>
        <a:bodyPr/>
        <a:lstStyle/>
        <a:p>
          <a:endParaRPr lang="tr-TR"/>
        </a:p>
      </dgm:t>
    </dgm:pt>
    <dgm:pt modelId="{5C34C9C0-CE36-4DCE-95E3-AF55F658AF29}">
      <dgm:prSet phldrT="[Metin]"/>
      <dgm:spPr/>
      <dgm:t>
        <a:bodyPr/>
        <a:lstStyle/>
        <a:p>
          <a:r>
            <a:rPr lang="tr-TR" dirty="0" smtClean="0"/>
            <a:t>Doğumun </a:t>
          </a:r>
          <a:r>
            <a:rPr lang="tr-TR" dirty="0" err="1" smtClean="0"/>
            <a:t>3.evresinden</a:t>
          </a:r>
          <a:r>
            <a:rPr lang="tr-TR" dirty="0" smtClean="0"/>
            <a:t> sonra </a:t>
          </a:r>
        </a:p>
        <a:p>
          <a:r>
            <a:rPr lang="tr-TR" dirty="0" smtClean="0"/>
            <a:t>ilk 24 saatte görülen kanama</a:t>
          </a:r>
          <a:endParaRPr lang="tr-TR" dirty="0"/>
        </a:p>
      </dgm:t>
    </dgm:pt>
    <dgm:pt modelId="{DD782351-B261-4419-AB37-5074C165BE8B}" type="parTrans" cxnId="{1F88FDFE-5048-4B16-B1C5-69C25049C93B}">
      <dgm:prSet/>
      <dgm:spPr/>
      <dgm:t>
        <a:bodyPr/>
        <a:lstStyle/>
        <a:p>
          <a:endParaRPr lang="tr-TR"/>
        </a:p>
      </dgm:t>
    </dgm:pt>
    <dgm:pt modelId="{3ECFFEA0-3667-4059-B8E0-54E9E008032A}" type="sibTrans" cxnId="{1F88FDFE-5048-4B16-B1C5-69C25049C93B}">
      <dgm:prSet/>
      <dgm:spPr/>
      <dgm:t>
        <a:bodyPr/>
        <a:lstStyle/>
        <a:p>
          <a:endParaRPr lang="tr-TR"/>
        </a:p>
      </dgm:t>
    </dgm:pt>
    <dgm:pt modelId="{18A057C5-4952-4EC3-BC2F-39F745714499}">
      <dgm:prSet phldrT="[Metin]"/>
      <dgm:spPr/>
      <dgm:t>
        <a:bodyPr/>
        <a:lstStyle/>
        <a:p>
          <a:r>
            <a:rPr lang="tr-TR" dirty="0" err="1" smtClean="0"/>
            <a:t>SEKONDER</a:t>
          </a:r>
          <a:r>
            <a:rPr lang="tr-TR" dirty="0" smtClean="0"/>
            <a:t> (GEÇ)</a:t>
          </a:r>
          <a:r>
            <a:rPr lang="tr-TR" dirty="0" err="1" smtClean="0"/>
            <a:t>PPK</a:t>
          </a:r>
          <a:endParaRPr lang="tr-TR" dirty="0"/>
        </a:p>
      </dgm:t>
    </dgm:pt>
    <dgm:pt modelId="{D33C3EA2-D4C5-4634-A3A5-883B6FAB6BD9}" type="parTrans" cxnId="{4AD8BF43-828A-47E9-9007-1558124DCEF8}">
      <dgm:prSet/>
      <dgm:spPr/>
      <dgm:t>
        <a:bodyPr/>
        <a:lstStyle/>
        <a:p>
          <a:endParaRPr lang="tr-TR"/>
        </a:p>
      </dgm:t>
    </dgm:pt>
    <dgm:pt modelId="{F9268EA9-4998-4883-A12C-25360A404C3C}" type="sibTrans" cxnId="{4AD8BF43-828A-47E9-9007-1558124DCEF8}">
      <dgm:prSet/>
      <dgm:spPr/>
      <dgm:t>
        <a:bodyPr/>
        <a:lstStyle/>
        <a:p>
          <a:endParaRPr lang="tr-TR"/>
        </a:p>
      </dgm:t>
    </dgm:pt>
    <dgm:pt modelId="{9FA25A26-D49B-4702-9997-979D68A2952C}">
      <dgm:prSet phldrT="[Metin]"/>
      <dgm:spPr/>
      <dgm:t>
        <a:bodyPr/>
        <a:lstStyle/>
        <a:p>
          <a:r>
            <a:rPr lang="tr-TR" dirty="0" err="1" smtClean="0"/>
            <a:t>24saat</a:t>
          </a:r>
          <a:r>
            <a:rPr lang="tr-TR" dirty="0" smtClean="0"/>
            <a:t> ile 12 hafta içinde gelişen kanama</a:t>
          </a:r>
          <a:endParaRPr lang="tr-TR" dirty="0"/>
        </a:p>
      </dgm:t>
    </dgm:pt>
    <dgm:pt modelId="{6A3E3E10-DEF2-447C-A2E7-B14E13E5C340}" type="parTrans" cxnId="{D02BE49B-FEA1-48DD-A089-CB53E5F9B37F}">
      <dgm:prSet/>
      <dgm:spPr/>
      <dgm:t>
        <a:bodyPr/>
        <a:lstStyle/>
        <a:p>
          <a:endParaRPr lang="tr-TR"/>
        </a:p>
      </dgm:t>
    </dgm:pt>
    <dgm:pt modelId="{BA11AB85-7453-4932-AEB4-0A3E2D43755D}" type="sibTrans" cxnId="{D02BE49B-FEA1-48DD-A089-CB53E5F9B37F}">
      <dgm:prSet/>
      <dgm:spPr/>
      <dgm:t>
        <a:bodyPr/>
        <a:lstStyle/>
        <a:p>
          <a:endParaRPr lang="tr-TR"/>
        </a:p>
      </dgm:t>
    </dgm:pt>
    <dgm:pt modelId="{04BC7C17-A802-49C8-90D3-2262F589B714}" type="pres">
      <dgm:prSet presAssocID="{B673EBC1-0615-4E55-A8AB-EDBB86116455}" presName="linear" presStyleCnt="0">
        <dgm:presLayoutVars>
          <dgm:dir/>
          <dgm:animLvl val="lvl"/>
          <dgm:resizeHandles val="exact"/>
        </dgm:presLayoutVars>
      </dgm:prSet>
      <dgm:spPr/>
      <dgm:t>
        <a:bodyPr/>
        <a:lstStyle/>
        <a:p>
          <a:endParaRPr lang="tr-TR"/>
        </a:p>
      </dgm:t>
    </dgm:pt>
    <dgm:pt modelId="{E5A47F59-C46B-48E1-A8DE-CF7CEA6553E8}" type="pres">
      <dgm:prSet presAssocID="{BEE839DD-45C6-4730-A6A2-53CF44609C6D}" presName="parentLin" presStyleCnt="0"/>
      <dgm:spPr/>
      <dgm:t>
        <a:bodyPr/>
        <a:lstStyle/>
        <a:p>
          <a:endParaRPr lang="tr-TR"/>
        </a:p>
      </dgm:t>
    </dgm:pt>
    <dgm:pt modelId="{DD410B08-CD62-4D02-9470-EB0C88CAE6C8}" type="pres">
      <dgm:prSet presAssocID="{BEE839DD-45C6-4730-A6A2-53CF44609C6D}" presName="parentLeftMargin" presStyleLbl="node1" presStyleIdx="0" presStyleCnt="2"/>
      <dgm:spPr/>
      <dgm:t>
        <a:bodyPr/>
        <a:lstStyle/>
        <a:p>
          <a:endParaRPr lang="tr-TR"/>
        </a:p>
      </dgm:t>
    </dgm:pt>
    <dgm:pt modelId="{C66618BE-0BCA-4416-8479-D487957BB46F}" type="pres">
      <dgm:prSet presAssocID="{BEE839DD-45C6-4730-A6A2-53CF44609C6D}" presName="parentText" presStyleLbl="node1" presStyleIdx="0" presStyleCnt="2">
        <dgm:presLayoutVars>
          <dgm:chMax val="0"/>
          <dgm:bulletEnabled val="1"/>
        </dgm:presLayoutVars>
      </dgm:prSet>
      <dgm:spPr/>
      <dgm:t>
        <a:bodyPr/>
        <a:lstStyle/>
        <a:p>
          <a:endParaRPr lang="tr-TR"/>
        </a:p>
      </dgm:t>
    </dgm:pt>
    <dgm:pt modelId="{837D4DEE-6966-464E-92BB-E865FC9C2607}" type="pres">
      <dgm:prSet presAssocID="{BEE839DD-45C6-4730-A6A2-53CF44609C6D}" presName="negativeSpace" presStyleCnt="0"/>
      <dgm:spPr/>
      <dgm:t>
        <a:bodyPr/>
        <a:lstStyle/>
        <a:p>
          <a:endParaRPr lang="tr-TR"/>
        </a:p>
      </dgm:t>
    </dgm:pt>
    <dgm:pt modelId="{F73373CC-6043-49DA-9D68-339367B1C974}" type="pres">
      <dgm:prSet presAssocID="{BEE839DD-45C6-4730-A6A2-53CF44609C6D}" presName="childText" presStyleLbl="conFgAcc1" presStyleIdx="0" presStyleCnt="2">
        <dgm:presLayoutVars>
          <dgm:bulletEnabled val="1"/>
        </dgm:presLayoutVars>
      </dgm:prSet>
      <dgm:spPr/>
      <dgm:t>
        <a:bodyPr/>
        <a:lstStyle/>
        <a:p>
          <a:endParaRPr lang="tr-TR"/>
        </a:p>
      </dgm:t>
    </dgm:pt>
    <dgm:pt modelId="{C63DBE40-4ABA-49CF-9C34-1B7DD3CD41C5}" type="pres">
      <dgm:prSet presAssocID="{4BC2E8B5-27EA-4593-B4B2-457CD0095732}" presName="spaceBetweenRectangles" presStyleCnt="0"/>
      <dgm:spPr/>
      <dgm:t>
        <a:bodyPr/>
        <a:lstStyle/>
        <a:p>
          <a:endParaRPr lang="tr-TR"/>
        </a:p>
      </dgm:t>
    </dgm:pt>
    <dgm:pt modelId="{56CC9E04-7A03-4628-9CEA-1BEE6E08D9A7}" type="pres">
      <dgm:prSet presAssocID="{18A057C5-4952-4EC3-BC2F-39F745714499}" presName="parentLin" presStyleCnt="0"/>
      <dgm:spPr/>
      <dgm:t>
        <a:bodyPr/>
        <a:lstStyle/>
        <a:p>
          <a:endParaRPr lang="tr-TR"/>
        </a:p>
      </dgm:t>
    </dgm:pt>
    <dgm:pt modelId="{EF601ECE-C2AE-4011-A47B-125B5E35DF21}" type="pres">
      <dgm:prSet presAssocID="{18A057C5-4952-4EC3-BC2F-39F745714499}" presName="parentLeftMargin" presStyleLbl="node1" presStyleIdx="0" presStyleCnt="2"/>
      <dgm:spPr/>
      <dgm:t>
        <a:bodyPr/>
        <a:lstStyle/>
        <a:p>
          <a:endParaRPr lang="tr-TR"/>
        </a:p>
      </dgm:t>
    </dgm:pt>
    <dgm:pt modelId="{6C8C1E67-3850-4317-803C-5016DB5C9CD4}" type="pres">
      <dgm:prSet presAssocID="{18A057C5-4952-4EC3-BC2F-39F745714499}" presName="parentText" presStyleLbl="node1" presStyleIdx="1" presStyleCnt="2">
        <dgm:presLayoutVars>
          <dgm:chMax val="0"/>
          <dgm:bulletEnabled val="1"/>
        </dgm:presLayoutVars>
      </dgm:prSet>
      <dgm:spPr/>
      <dgm:t>
        <a:bodyPr/>
        <a:lstStyle/>
        <a:p>
          <a:endParaRPr lang="tr-TR"/>
        </a:p>
      </dgm:t>
    </dgm:pt>
    <dgm:pt modelId="{E4A6F0B5-6DEF-4976-AAAE-DD0870C863E4}" type="pres">
      <dgm:prSet presAssocID="{18A057C5-4952-4EC3-BC2F-39F745714499}" presName="negativeSpace" presStyleCnt="0"/>
      <dgm:spPr/>
      <dgm:t>
        <a:bodyPr/>
        <a:lstStyle/>
        <a:p>
          <a:endParaRPr lang="tr-TR"/>
        </a:p>
      </dgm:t>
    </dgm:pt>
    <dgm:pt modelId="{3D8CC23B-6346-42E5-8262-71D57323B901}" type="pres">
      <dgm:prSet presAssocID="{18A057C5-4952-4EC3-BC2F-39F745714499}" presName="childText" presStyleLbl="conFgAcc1" presStyleIdx="1" presStyleCnt="2">
        <dgm:presLayoutVars>
          <dgm:bulletEnabled val="1"/>
        </dgm:presLayoutVars>
      </dgm:prSet>
      <dgm:spPr/>
      <dgm:t>
        <a:bodyPr/>
        <a:lstStyle/>
        <a:p>
          <a:endParaRPr lang="tr-TR"/>
        </a:p>
      </dgm:t>
    </dgm:pt>
  </dgm:ptLst>
  <dgm:cxnLst>
    <dgm:cxn modelId="{EC572618-99AC-4A6C-A5B5-7A13F92CBC4D}" type="presOf" srcId="{9FA25A26-D49B-4702-9997-979D68A2952C}" destId="{3D8CC23B-6346-42E5-8262-71D57323B901}" srcOrd="0" destOrd="0" presId="urn:microsoft.com/office/officeart/2005/8/layout/list1"/>
    <dgm:cxn modelId="{4AD8BF43-828A-47E9-9007-1558124DCEF8}" srcId="{B673EBC1-0615-4E55-A8AB-EDBB86116455}" destId="{18A057C5-4952-4EC3-BC2F-39F745714499}" srcOrd="1" destOrd="0" parTransId="{D33C3EA2-D4C5-4634-A3A5-883B6FAB6BD9}" sibTransId="{F9268EA9-4998-4883-A12C-25360A404C3C}"/>
    <dgm:cxn modelId="{D48CE8ED-30BD-42AC-B888-88D43E5534BC}" type="presOf" srcId="{B673EBC1-0615-4E55-A8AB-EDBB86116455}" destId="{04BC7C17-A802-49C8-90D3-2262F589B714}" srcOrd="0" destOrd="0" presId="urn:microsoft.com/office/officeart/2005/8/layout/list1"/>
    <dgm:cxn modelId="{A0B63325-B22C-4992-A6BB-AB40EC3C6867}" type="presOf" srcId="{5C34C9C0-CE36-4DCE-95E3-AF55F658AF29}" destId="{F73373CC-6043-49DA-9D68-339367B1C974}" srcOrd="0" destOrd="0" presId="urn:microsoft.com/office/officeart/2005/8/layout/list1"/>
    <dgm:cxn modelId="{56EFEE41-7BA3-4DFD-B745-37963604B34F}" srcId="{B673EBC1-0615-4E55-A8AB-EDBB86116455}" destId="{BEE839DD-45C6-4730-A6A2-53CF44609C6D}" srcOrd="0" destOrd="0" parTransId="{D4282CBB-B650-4583-86AD-F9792D234D52}" sibTransId="{4BC2E8B5-27EA-4593-B4B2-457CD0095732}"/>
    <dgm:cxn modelId="{81C87424-ED4A-41B5-82EF-890759B32B14}" type="presOf" srcId="{BEE839DD-45C6-4730-A6A2-53CF44609C6D}" destId="{DD410B08-CD62-4D02-9470-EB0C88CAE6C8}" srcOrd="0" destOrd="0" presId="urn:microsoft.com/office/officeart/2005/8/layout/list1"/>
    <dgm:cxn modelId="{B12D0679-F3AD-4AC6-93E8-1A34B4720394}" type="presOf" srcId="{18A057C5-4952-4EC3-BC2F-39F745714499}" destId="{6C8C1E67-3850-4317-803C-5016DB5C9CD4}" srcOrd="1" destOrd="0" presId="urn:microsoft.com/office/officeart/2005/8/layout/list1"/>
    <dgm:cxn modelId="{D02BE49B-FEA1-48DD-A089-CB53E5F9B37F}" srcId="{18A057C5-4952-4EC3-BC2F-39F745714499}" destId="{9FA25A26-D49B-4702-9997-979D68A2952C}" srcOrd="0" destOrd="0" parTransId="{6A3E3E10-DEF2-447C-A2E7-B14E13E5C340}" sibTransId="{BA11AB85-7453-4932-AEB4-0A3E2D43755D}"/>
    <dgm:cxn modelId="{1F88FDFE-5048-4B16-B1C5-69C25049C93B}" srcId="{BEE839DD-45C6-4730-A6A2-53CF44609C6D}" destId="{5C34C9C0-CE36-4DCE-95E3-AF55F658AF29}" srcOrd="0" destOrd="0" parTransId="{DD782351-B261-4419-AB37-5074C165BE8B}" sibTransId="{3ECFFEA0-3667-4059-B8E0-54E9E008032A}"/>
    <dgm:cxn modelId="{CB8F076A-B018-44FD-B5B1-F7FAAA3A7661}" type="presOf" srcId="{BEE839DD-45C6-4730-A6A2-53CF44609C6D}" destId="{C66618BE-0BCA-4416-8479-D487957BB46F}" srcOrd="1" destOrd="0" presId="urn:microsoft.com/office/officeart/2005/8/layout/list1"/>
    <dgm:cxn modelId="{589B8EEF-F740-4926-9F57-554F93CF02B1}" type="presOf" srcId="{18A057C5-4952-4EC3-BC2F-39F745714499}" destId="{EF601ECE-C2AE-4011-A47B-125B5E35DF21}" srcOrd="0" destOrd="0" presId="urn:microsoft.com/office/officeart/2005/8/layout/list1"/>
    <dgm:cxn modelId="{A0AE9DAC-E027-4EA5-BF70-3D62F95E277A}" type="presParOf" srcId="{04BC7C17-A802-49C8-90D3-2262F589B714}" destId="{E5A47F59-C46B-48E1-A8DE-CF7CEA6553E8}" srcOrd="0" destOrd="0" presId="urn:microsoft.com/office/officeart/2005/8/layout/list1"/>
    <dgm:cxn modelId="{51FD0873-FC8C-4F3E-B44F-CF947A9121D0}" type="presParOf" srcId="{E5A47F59-C46B-48E1-A8DE-CF7CEA6553E8}" destId="{DD410B08-CD62-4D02-9470-EB0C88CAE6C8}" srcOrd="0" destOrd="0" presId="urn:microsoft.com/office/officeart/2005/8/layout/list1"/>
    <dgm:cxn modelId="{0DAF8D47-9EF4-4C38-85DF-C534CB664055}" type="presParOf" srcId="{E5A47F59-C46B-48E1-A8DE-CF7CEA6553E8}" destId="{C66618BE-0BCA-4416-8479-D487957BB46F}" srcOrd="1" destOrd="0" presId="urn:microsoft.com/office/officeart/2005/8/layout/list1"/>
    <dgm:cxn modelId="{77A83E07-356C-4864-AE4F-5DA475372841}" type="presParOf" srcId="{04BC7C17-A802-49C8-90D3-2262F589B714}" destId="{837D4DEE-6966-464E-92BB-E865FC9C2607}" srcOrd="1" destOrd="0" presId="urn:microsoft.com/office/officeart/2005/8/layout/list1"/>
    <dgm:cxn modelId="{9C6CD3F2-69ED-4879-85FE-810722A5D11E}" type="presParOf" srcId="{04BC7C17-A802-49C8-90D3-2262F589B714}" destId="{F73373CC-6043-49DA-9D68-339367B1C974}" srcOrd="2" destOrd="0" presId="urn:microsoft.com/office/officeart/2005/8/layout/list1"/>
    <dgm:cxn modelId="{1E54D12B-19FA-4D00-BFDF-CD070D22A696}" type="presParOf" srcId="{04BC7C17-A802-49C8-90D3-2262F589B714}" destId="{C63DBE40-4ABA-49CF-9C34-1B7DD3CD41C5}" srcOrd="3" destOrd="0" presId="urn:microsoft.com/office/officeart/2005/8/layout/list1"/>
    <dgm:cxn modelId="{7ABA7168-BFAE-4D04-914B-197F4D548C78}" type="presParOf" srcId="{04BC7C17-A802-49C8-90D3-2262F589B714}" destId="{56CC9E04-7A03-4628-9CEA-1BEE6E08D9A7}" srcOrd="4" destOrd="0" presId="urn:microsoft.com/office/officeart/2005/8/layout/list1"/>
    <dgm:cxn modelId="{4A86DFC1-9B6E-4F6B-A91F-263B2D963740}" type="presParOf" srcId="{56CC9E04-7A03-4628-9CEA-1BEE6E08D9A7}" destId="{EF601ECE-C2AE-4011-A47B-125B5E35DF21}" srcOrd="0" destOrd="0" presId="urn:microsoft.com/office/officeart/2005/8/layout/list1"/>
    <dgm:cxn modelId="{27B58923-79B4-46A6-8B94-62242228CA48}" type="presParOf" srcId="{56CC9E04-7A03-4628-9CEA-1BEE6E08D9A7}" destId="{6C8C1E67-3850-4317-803C-5016DB5C9CD4}" srcOrd="1" destOrd="0" presId="urn:microsoft.com/office/officeart/2005/8/layout/list1"/>
    <dgm:cxn modelId="{3A3D82C7-569C-4B69-9ECA-1F5C3292137D}" type="presParOf" srcId="{04BC7C17-A802-49C8-90D3-2262F589B714}" destId="{E4A6F0B5-6DEF-4976-AAAE-DD0870C863E4}" srcOrd="5" destOrd="0" presId="urn:microsoft.com/office/officeart/2005/8/layout/list1"/>
    <dgm:cxn modelId="{2D959D55-FE8D-4F89-8E29-E77EE9D8E8FA}" type="presParOf" srcId="{04BC7C17-A802-49C8-90D3-2262F589B714}" destId="{3D8CC23B-6346-42E5-8262-71D57323B901}" srcOrd="6"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a:ext uri="{C62137D5-CB1D-491B-B009-E17868A290BF}">
      <dgm14:recolorImg xmlns=""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75C81BD0-A118-4CC3-8B6D-EF87156CF908}"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tr-TR"/>
        </a:p>
      </dgm:t>
    </dgm:pt>
    <dgm:pt modelId="{9E254A07-328A-4F52-85FB-08B064435C3F}">
      <dgm:prSet/>
      <dgm:spPr/>
      <dgm:t>
        <a:bodyPr/>
        <a:lstStyle/>
        <a:p>
          <a:pPr rtl="0"/>
          <a:r>
            <a:rPr lang="tr-TR" smtClean="0"/>
            <a:t>Oksitosin verilmesi, kısa bir süre sonra ön omuzun doğurtulması</a:t>
          </a:r>
          <a:endParaRPr lang="tr-TR"/>
        </a:p>
      </dgm:t>
    </dgm:pt>
    <dgm:pt modelId="{A8D98ADD-690B-4A1E-A128-1DADAF981092}" type="parTrans" cxnId="{4DC2F345-B77D-4656-B0FA-FFF562960433}">
      <dgm:prSet/>
      <dgm:spPr/>
      <dgm:t>
        <a:bodyPr/>
        <a:lstStyle/>
        <a:p>
          <a:endParaRPr lang="tr-TR"/>
        </a:p>
      </dgm:t>
    </dgm:pt>
    <dgm:pt modelId="{F5E5DD61-AF04-44B6-B673-AF32F983AAE0}" type="sibTrans" cxnId="{4DC2F345-B77D-4656-B0FA-FFF562960433}">
      <dgm:prSet/>
      <dgm:spPr/>
      <dgm:t>
        <a:bodyPr/>
        <a:lstStyle/>
        <a:p>
          <a:endParaRPr lang="tr-TR"/>
        </a:p>
      </dgm:t>
    </dgm:pt>
    <dgm:pt modelId="{9E03E2CA-6C7D-44D4-A762-62C02626E0C1}">
      <dgm:prSet/>
      <dgm:spPr/>
      <dgm:t>
        <a:bodyPr/>
        <a:lstStyle/>
        <a:p>
          <a:pPr rtl="0"/>
          <a:r>
            <a:rPr lang="tr-TR" dirty="0" err="1" smtClean="0"/>
            <a:t>Kordonun1</a:t>
          </a:r>
          <a:r>
            <a:rPr lang="tr-TR" dirty="0" smtClean="0"/>
            <a:t>-3 dakikalık gecikmenin ardından kesilmesi</a:t>
          </a:r>
          <a:endParaRPr lang="tr-TR" dirty="0"/>
        </a:p>
      </dgm:t>
    </dgm:pt>
    <dgm:pt modelId="{6AF68E79-98C3-4070-B616-288836938B3E}" type="parTrans" cxnId="{7A4E74EC-F9F9-4E50-9986-1241ED3DD65A}">
      <dgm:prSet/>
      <dgm:spPr/>
      <dgm:t>
        <a:bodyPr/>
        <a:lstStyle/>
        <a:p>
          <a:endParaRPr lang="tr-TR"/>
        </a:p>
      </dgm:t>
    </dgm:pt>
    <dgm:pt modelId="{138C0E9C-00E4-4EF4-891C-B2F94A809A03}" type="sibTrans" cxnId="{7A4E74EC-F9F9-4E50-9986-1241ED3DD65A}">
      <dgm:prSet/>
      <dgm:spPr/>
      <dgm:t>
        <a:bodyPr/>
        <a:lstStyle/>
        <a:p>
          <a:endParaRPr lang="tr-TR"/>
        </a:p>
      </dgm:t>
    </dgm:pt>
    <dgm:pt modelId="{FD82D941-8BBE-4608-839B-2BCDEA5FD2E3}">
      <dgm:prSet/>
      <dgm:spPr/>
      <dgm:t>
        <a:bodyPr/>
        <a:lstStyle/>
        <a:p>
          <a:pPr rtl="0"/>
          <a:r>
            <a:rPr lang="tr-TR" smtClean="0"/>
            <a:t>Plasenta doğana kadar kontrollü kord traksiyonu</a:t>
          </a:r>
          <a:endParaRPr lang="tr-TR"/>
        </a:p>
      </dgm:t>
    </dgm:pt>
    <dgm:pt modelId="{7F74AD76-6DA6-4496-AED2-A230D4B2CAA0}" type="parTrans" cxnId="{82D271A4-0BA3-4EE0-A051-13B837BD4ABC}">
      <dgm:prSet/>
      <dgm:spPr/>
      <dgm:t>
        <a:bodyPr/>
        <a:lstStyle/>
        <a:p>
          <a:endParaRPr lang="tr-TR"/>
        </a:p>
      </dgm:t>
    </dgm:pt>
    <dgm:pt modelId="{3CED737B-FDC0-43F4-B3B8-E51BD2CD1B2B}" type="sibTrans" cxnId="{82D271A4-0BA3-4EE0-A051-13B837BD4ABC}">
      <dgm:prSet/>
      <dgm:spPr/>
      <dgm:t>
        <a:bodyPr/>
        <a:lstStyle/>
        <a:p>
          <a:endParaRPr lang="tr-TR"/>
        </a:p>
      </dgm:t>
    </dgm:pt>
    <dgm:pt modelId="{B17936F9-0CDC-4FE0-9759-C22011AD524F}">
      <dgm:prSet/>
      <dgm:spPr/>
      <dgm:t>
        <a:bodyPr/>
        <a:lstStyle/>
        <a:p>
          <a:pPr rtl="0"/>
          <a:r>
            <a:rPr lang="tr-TR" dirty="0" smtClean="0"/>
            <a:t>Plasentanın doğumundan sonra </a:t>
          </a:r>
          <a:r>
            <a:rPr lang="tr-TR" dirty="0" err="1" smtClean="0"/>
            <a:t>uterin</a:t>
          </a:r>
          <a:r>
            <a:rPr lang="tr-TR" dirty="0" smtClean="0"/>
            <a:t> masaj</a:t>
          </a:r>
          <a:endParaRPr lang="tr-TR" dirty="0"/>
        </a:p>
      </dgm:t>
    </dgm:pt>
    <dgm:pt modelId="{56BF1C16-8958-4B2A-8264-F26180C2C0DE}" type="parTrans" cxnId="{6FF1BA79-974D-469D-BC3F-A73F1CBB49C2}">
      <dgm:prSet/>
      <dgm:spPr/>
      <dgm:t>
        <a:bodyPr/>
        <a:lstStyle/>
        <a:p>
          <a:endParaRPr lang="tr-TR"/>
        </a:p>
      </dgm:t>
    </dgm:pt>
    <dgm:pt modelId="{0E155D2E-400F-4F88-A75A-F447693DB6BD}" type="sibTrans" cxnId="{6FF1BA79-974D-469D-BC3F-A73F1CBB49C2}">
      <dgm:prSet/>
      <dgm:spPr/>
      <dgm:t>
        <a:bodyPr/>
        <a:lstStyle/>
        <a:p>
          <a:endParaRPr lang="tr-TR"/>
        </a:p>
      </dgm:t>
    </dgm:pt>
    <dgm:pt modelId="{43460B73-CF61-4355-8ACC-5D14AF450F62}" type="pres">
      <dgm:prSet presAssocID="{75C81BD0-A118-4CC3-8B6D-EF87156CF908}" presName="Name0" presStyleCnt="0">
        <dgm:presLayoutVars>
          <dgm:dir/>
          <dgm:resizeHandles val="exact"/>
        </dgm:presLayoutVars>
      </dgm:prSet>
      <dgm:spPr/>
      <dgm:t>
        <a:bodyPr/>
        <a:lstStyle/>
        <a:p>
          <a:endParaRPr lang="tr-TR"/>
        </a:p>
      </dgm:t>
    </dgm:pt>
    <dgm:pt modelId="{2EF222B0-E447-4DAF-A366-E3260260D666}" type="pres">
      <dgm:prSet presAssocID="{75C81BD0-A118-4CC3-8B6D-EF87156CF908}" presName="fgShape" presStyleLbl="fgShp" presStyleIdx="0" presStyleCnt="1"/>
      <dgm:spPr/>
    </dgm:pt>
    <dgm:pt modelId="{6A1F2165-53A0-49E7-8AA9-060DA1770CE3}" type="pres">
      <dgm:prSet presAssocID="{75C81BD0-A118-4CC3-8B6D-EF87156CF908}" presName="linComp" presStyleCnt="0"/>
      <dgm:spPr/>
    </dgm:pt>
    <dgm:pt modelId="{97F730D3-4FA3-4CCC-9CCC-7D1988F75231}" type="pres">
      <dgm:prSet presAssocID="{9E254A07-328A-4F52-85FB-08B064435C3F}" presName="compNode" presStyleCnt="0"/>
      <dgm:spPr/>
    </dgm:pt>
    <dgm:pt modelId="{53738835-5C64-4D5C-BF56-AEB5E5246078}" type="pres">
      <dgm:prSet presAssocID="{9E254A07-328A-4F52-85FB-08B064435C3F}" presName="bkgdShape" presStyleLbl="node1" presStyleIdx="0" presStyleCnt="4"/>
      <dgm:spPr/>
      <dgm:t>
        <a:bodyPr/>
        <a:lstStyle/>
        <a:p>
          <a:endParaRPr lang="tr-TR"/>
        </a:p>
      </dgm:t>
    </dgm:pt>
    <dgm:pt modelId="{2886DC1E-1630-42A8-8AC7-AC2F34A6E0C3}" type="pres">
      <dgm:prSet presAssocID="{9E254A07-328A-4F52-85FB-08B064435C3F}" presName="nodeTx" presStyleLbl="node1" presStyleIdx="0" presStyleCnt="4">
        <dgm:presLayoutVars>
          <dgm:bulletEnabled val="1"/>
        </dgm:presLayoutVars>
      </dgm:prSet>
      <dgm:spPr/>
      <dgm:t>
        <a:bodyPr/>
        <a:lstStyle/>
        <a:p>
          <a:endParaRPr lang="tr-TR"/>
        </a:p>
      </dgm:t>
    </dgm:pt>
    <dgm:pt modelId="{1CE3A55A-A485-492B-BD7E-A2AFA9AC5244}" type="pres">
      <dgm:prSet presAssocID="{9E254A07-328A-4F52-85FB-08B064435C3F}" presName="invisiNode" presStyleLbl="node1" presStyleIdx="0" presStyleCnt="4"/>
      <dgm:spPr/>
    </dgm:pt>
    <dgm:pt modelId="{87760594-72DC-4394-A646-FB2330339C60}" type="pres">
      <dgm:prSet presAssocID="{9E254A07-328A-4F52-85FB-08B064435C3F}" presName="imagNode" presStyleLbl="fgImgPlace1" presStyleIdx="0" presStyleCnt="4"/>
      <dgm:spPr>
        <a:blipFill>
          <a:blip xmlns:r="http://schemas.openxmlformats.org/officeDocument/2006/relationships" r:embed="rId1">
            <a:extLst>
              <a:ext uri="{28A0092B-C50C-407E-A947-70E740481C1C}">
                <a14:useLocalDpi xmlns="" xmlns:a14="http://schemas.microsoft.com/office/drawing/2010/main" val="0"/>
              </a:ext>
            </a:extLst>
          </a:blip>
          <a:srcRect/>
          <a:stretch>
            <a:fillRect/>
          </a:stretch>
        </a:blipFill>
      </dgm:spPr>
    </dgm:pt>
    <dgm:pt modelId="{F02AE835-9878-4FC5-A07D-6A0C228B9FE1}" type="pres">
      <dgm:prSet presAssocID="{F5E5DD61-AF04-44B6-B673-AF32F983AAE0}" presName="sibTrans" presStyleLbl="sibTrans2D1" presStyleIdx="0" presStyleCnt="0"/>
      <dgm:spPr/>
      <dgm:t>
        <a:bodyPr/>
        <a:lstStyle/>
        <a:p>
          <a:endParaRPr lang="tr-TR"/>
        </a:p>
      </dgm:t>
    </dgm:pt>
    <dgm:pt modelId="{E11A3A7F-2829-4512-8729-FE700FA7A0CC}" type="pres">
      <dgm:prSet presAssocID="{9E03E2CA-6C7D-44D4-A762-62C02626E0C1}" presName="compNode" presStyleCnt="0"/>
      <dgm:spPr/>
    </dgm:pt>
    <dgm:pt modelId="{D431CB76-6847-4842-ACD4-24A0417BA8C0}" type="pres">
      <dgm:prSet presAssocID="{9E03E2CA-6C7D-44D4-A762-62C02626E0C1}" presName="bkgdShape" presStyleLbl="node1" presStyleIdx="1" presStyleCnt="4"/>
      <dgm:spPr/>
      <dgm:t>
        <a:bodyPr/>
        <a:lstStyle/>
        <a:p>
          <a:endParaRPr lang="tr-TR"/>
        </a:p>
      </dgm:t>
    </dgm:pt>
    <dgm:pt modelId="{FF7C8232-C6D4-4318-8521-63711AF67E4C}" type="pres">
      <dgm:prSet presAssocID="{9E03E2CA-6C7D-44D4-A762-62C02626E0C1}" presName="nodeTx" presStyleLbl="node1" presStyleIdx="1" presStyleCnt="4">
        <dgm:presLayoutVars>
          <dgm:bulletEnabled val="1"/>
        </dgm:presLayoutVars>
      </dgm:prSet>
      <dgm:spPr/>
      <dgm:t>
        <a:bodyPr/>
        <a:lstStyle/>
        <a:p>
          <a:endParaRPr lang="tr-TR"/>
        </a:p>
      </dgm:t>
    </dgm:pt>
    <dgm:pt modelId="{7616A9F2-BFED-48A5-ACEC-EA66BF144EEA}" type="pres">
      <dgm:prSet presAssocID="{9E03E2CA-6C7D-44D4-A762-62C02626E0C1}" presName="invisiNode" presStyleLbl="node1" presStyleIdx="1" presStyleCnt="4"/>
      <dgm:spPr/>
    </dgm:pt>
    <dgm:pt modelId="{C1CBF429-470B-4926-9B1F-AA8853CAA982}" type="pres">
      <dgm:prSet presAssocID="{9E03E2CA-6C7D-44D4-A762-62C02626E0C1}" presName="imagNode" presStyleLbl="fgImgPlace1" presStyleIdx="1" presStyleCnt="4"/>
      <dgm:spPr>
        <a:blipFill>
          <a:blip xmlns:r="http://schemas.openxmlformats.org/officeDocument/2006/relationships" r:embed="rId2">
            <a:extLst>
              <a:ext uri="{28A0092B-C50C-407E-A947-70E740481C1C}">
                <a14:useLocalDpi xmlns="" xmlns:a14="http://schemas.microsoft.com/office/drawing/2010/main" val="0"/>
              </a:ext>
            </a:extLst>
          </a:blip>
          <a:srcRect/>
          <a:stretch>
            <a:fillRect l="-25000" r="-25000"/>
          </a:stretch>
        </a:blipFill>
      </dgm:spPr>
    </dgm:pt>
    <dgm:pt modelId="{1385A9E3-E222-443F-BA87-007E41D603B3}" type="pres">
      <dgm:prSet presAssocID="{138C0E9C-00E4-4EF4-891C-B2F94A809A03}" presName="sibTrans" presStyleLbl="sibTrans2D1" presStyleIdx="0" presStyleCnt="0"/>
      <dgm:spPr/>
      <dgm:t>
        <a:bodyPr/>
        <a:lstStyle/>
        <a:p>
          <a:endParaRPr lang="tr-TR"/>
        </a:p>
      </dgm:t>
    </dgm:pt>
    <dgm:pt modelId="{BD5A3520-7B6E-4660-8C43-1735498418C7}" type="pres">
      <dgm:prSet presAssocID="{FD82D941-8BBE-4608-839B-2BCDEA5FD2E3}" presName="compNode" presStyleCnt="0"/>
      <dgm:spPr/>
    </dgm:pt>
    <dgm:pt modelId="{868102CE-2623-457E-9D3D-0EF0E80EA205}" type="pres">
      <dgm:prSet presAssocID="{FD82D941-8BBE-4608-839B-2BCDEA5FD2E3}" presName="bkgdShape" presStyleLbl="node1" presStyleIdx="2" presStyleCnt="4"/>
      <dgm:spPr/>
      <dgm:t>
        <a:bodyPr/>
        <a:lstStyle/>
        <a:p>
          <a:endParaRPr lang="tr-TR"/>
        </a:p>
      </dgm:t>
    </dgm:pt>
    <dgm:pt modelId="{FDFA8E57-FA3D-4554-99C9-50BF6FD62ACA}" type="pres">
      <dgm:prSet presAssocID="{FD82D941-8BBE-4608-839B-2BCDEA5FD2E3}" presName="nodeTx" presStyleLbl="node1" presStyleIdx="2" presStyleCnt="4">
        <dgm:presLayoutVars>
          <dgm:bulletEnabled val="1"/>
        </dgm:presLayoutVars>
      </dgm:prSet>
      <dgm:spPr/>
      <dgm:t>
        <a:bodyPr/>
        <a:lstStyle/>
        <a:p>
          <a:endParaRPr lang="tr-TR"/>
        </a:p>
      </dgm:t>
    </dgm:pt>
    <dgm:pt modelId="{ED517F4D-72F8-45C6-8749-8C8EC7FF8863}" type="pres">
      <dgm:prSet presAssocID="{FD82D941-8BBE-4608-839B-2BCDEA5FD2E3}" presName="invisiNode" presStyleLbl="node1" presStyleIdx="2" presStyleCnt="4"/>
      <dgm:spPr/>
    </dgm:pt>
    <dgm:pt modelId="{CED967A8-3ADC-4F59-BC7D-93B367C77EA8}" type="pres">
      <dgm:prSet presAssocID="{FD82D941-8BBE-4608-839B-2BCDEA5FD2E3}" presName="imagNode" presStyleLbl="fgImgPlace1" presStyleIdx="2" presStyleCnt="4"/>
      <dgm:spPr>
        <a:blipFill>
          <a:blip xmlns:r="http://schemas.openxmlformats.org/officeDocument/2006/relationships" r:embed="rId3">
            <a:extLst>
              <a:ext uri="{28A0092B-C50C-407E-A947-70E740481C1C}">
                <a14:useLocalDpi xmlns="" xmlns:a14="http://schemas.microsoft.com/office/drawing/2010/main" val="0"/>
              </a:ext>
            </a:extLst>
          </a:blip>
          <a:srcRect/>
          <a:stretch>
            <a:fillRect/>
          </a:stretch>
        </a:blipFill>
      </dgm:spPr>
    </dgm:pt>
    <dgm:pt modelId="{3DC14FBA-325D-41A4-A0A4-8DFE7A96FA7A}" type="pres">
      <dgm:prSet presAssocID="{3CED737B-FDC0-43F4-B3B8-E51BD2CD1B2B}" presName="sibTrans" presStyleLbl="sibTrans2D1" presStyleIdx="0" presStyleCnt="0"/>
      <dgm:spPr/>
      <dgm:t>
        <a:bodyPr/>
        <a:lstStyle/>
        <a:p>
          <a:endParaRPr lang="tr-TR"/>
        </a:p>
      </dgm:t>
    </dgm:pt>
    <dgm:pt modelId="{D064FF20-1685-4EC6-98E5-41D4D5214034}" type="pres">
      <dgm:prSet presAssocID="{B17936F9-0CDC-4FE0-9759-C22011AD524F}" presName="compNode" presStyleCnt="0"/>
      <dgm:spPr/>
    </dgm:pt>
    <dgm:pt modelId="{A44F6D54-B721-424E-B497-745FA6D8998F}" type="pres">
      <dgm:prSet presAssocID="{B17936F9-0CDC-4FE0-9759-C22011AD524F}" presName="bkgdShape" presStyleLbl="node1" presStyleIdx="3" presStyleCnt="4"/>
      <dgm:spPr/>
      <dgm:t>
        <a:bodyPr/>
        <a:lstStyle/>
        <a:p>
          <a:endParaRPr lang="tr-TR"/>
        </a:p>
      </dgm:t>
    </dgm:pt>
    <dgm:pt modelId="{2749902E-57F5-41EA-A651-A455AFE5D2C4}" type="pres">
      <dgm:prSet presAssocID="{B17936F9-0CDC-4FE0-9759-C22011AD524F}" presName="nodeTx" presStyleLbl="node1" presStyleIdx="3" presStyleCnt="4">
        <dgm:presLayoutVars>
          <dgm:bulletEnabled val="1"/>
        </dgm:presLayoutVars>
      </dgm:prSet>
      <dgm:spPr/>
      <dgm:t>
        <a:bodyPr/>
        <a:lstStyle/>
        <a:p>
          <a:endParaRPr lang="tr-TR"/>
        </a:p>
      </dgm:t>
    </dgm:pt>
    <dgm:pt modelId="{A9F6E8EE-3EC5-4244-A1D6-025426CE9BD1}" type="pres">
      <dgm:prSet presAssocID="{B17936F9-0CDC-4FE0-9759-C22011AD524F}" presName="invisiNode" presStyleLbl="node1" presStyleIdx="3" presStyleCnt="4"/>
      <dgm:spPr/>
    </dgm:pt>
    <dgm:pt modelId="{6B153806-0B41-4348-B2A3-7E206B75E8E8}" type="pres">
      <dgm:prSet presAssocID="{B17936F9-0CDC-4FE0-9759-C22011AD524F}" presName="imagNode" presStyleLbl="fgImgPlace1" presStyleIdx="3" presStyleCnt="4"/>
      <dgm:spPr>
        <a:blipFill>
          <a:blip xmlns:r="http://schemas.openxmlformats.org/officeDocument/2006/relationships" r:embed="rId4">
            <a:extLst>
              <a:ext uri="{28A0092B-C50C-407E-A947-70E740481C1C}">
                <a14:useLocalDpi xmlns="" xmlns:a14="http://schemas.microsoft.com/office/drawing/2010/main" val="0"/>
              </a:ext>
            </a:extLst>
          </a:blip>
          <a:srcRect/>
          <a:stretch>
            <a:fillRect l="-6000" r="-6000"/>
          </a:stretch>
        </a:blipFill>
      </dgm:spPr>
    </dgm:pt>
  </dgm:ptLst>
  <dgm:cxnLst>
    <dgm:cxn modelId="{1E8348A9-EA8D-401D-A3D7-87E8C57665E3}" type="presOf" srcId="{75C81BD0-A118-4CC3-8B6D-EF87156CF908}" destId="{43460B73-CF61-4355-8ACC-5D14AF450F62}" srcOrd="0" destOrd="0" presId="urn:microsoft.com/office/officeart/2005/8/layout/hList7#1"/>
    <dgm:cxn modelId="{55408AF4-9E7C-4C88-ACAC-1FBCB02EB5DE}" type="presOf" srcId="{9E254A07-328A-4F52-85FB-08B064435C3F}" destId="{53738835-5C64-4D5C-BF56-AEB5E5246078}" srcOrd="0" destOrd="0" presId="urn:microsoft.com/office/officeart/2005/8/layout/hList7#1"/>
    <dgm:cxn modelId="{6CC15660-61D8-42E7-82CA-E01CC8475E35}" type="presOf" srcId="{3CED737B-FDC0-43F4-B3B8-E51BD2CD1B2B}" destId="{3DC14FBA-325D-41A4-A0A4-8DFE7A96FA7A}" srcOrd="0" destOrd="0" presId="urn:microsoft.com/office/officeart/2005/8/layout/hList7#1"/>
    <dgm:cxn modelId="{231C75F1-6BD5-4FAB-A62E-189E162AA38F}" type="presOf" srcId="{B17936F9-0CDC-4FE0-9759-C22011AD524F}" destId="{2749902E-57F5-41EA-A651-A455AFE5D2C4}" srcOrd="1" destOrd="0" presId="urn:microsoft.com/office/officeart/2005/8/layout/hList7#1"/>
    <dgm:cxn modelId="{F665CCD5-5A65-4CF0-8C6C-3AA4B99FD36F}" type="presOf" srcId="{F5E5DD61-AF04-44B6-B673-AF32F983AAE0}" destId="{F02AE835-9878-4FC5-A07D-6A0C228B9FE1}" srcOrd="0" destOrd="0" presId="urn:microsoft.com/office/officeart/2005/8/layout/hList7#1"/>
    <dgm:cxn modelId="{4DC2F345-B77D-4656-B0FA-FFF562960433}" srcId="{75C81BD0-A118-4CC3-8B6D-EF87156CF908}" destId="{9E254A07-328A-4F52-85FB-08B064435C3F}" srcOrd="0" destOrd="0" parTransId="{A8D98ADD-690B-4A1E-A128-1DADAF981092}" sibTransId="{F5E5DD61-AF04-44B6-B673-AF32F983AAE0}"/>
    <dgm:cxn modelId="{7A4E74EC-F9F9-4E50-9986-1241ED3DD65A}" srcId="{75C81BD0-A118-4CC3-8B6D-EF87156CF908}" destId="{9E03E2CA-6C7D-44D4-A762-62C02626E0C1}" srcOrd="1" destOrd="0" parTransId="{6AF68E79-98C3-4070-B616-288836938B3E}" sibTransId="{138C0E9C-00E4-4EF4-891C-B2F94A809A03}"/>
    <dgm:cxn modelId="{D0BF7647-17B9-4446-8EC9-04B75092C53A}" type="presOf" srcId="{9E03E2CA-6C7D-44D4-A762-62C02626E0C1}" destId="{FF7C8232-C6D4-4318-8521-63711AF67E4C}" srcOrd="1" destOrd="0" presId="urn:microsoft.com/office/officeart/2005/8/layout/hList7#1"/>
    <dgm:cxn modelId="{FBFFDF15-935F-4CEE-BF93-289DCDA1B0E9}" type="presOf" srcId="{9E254A07-328A-4F52-85FB-08B064435C3F}" destId="{2886DC1E-1630-42A8-8AC7-AC2F34A6E0C3}" srcOrd="1" destOrd="0" presId="urn:microsoft.com/office/officeart/2005/8/layout/hList7#1"/>
    <dgm:cxn modelId="{0441AFC5-5186-4A07-825A-4D4095679F15}" type="presOf" srcId="{FD82D941-8BBE-4608-839B-2BCDEA5FD2E3}" destId="{868102CE-2623-457E-9D3D-0EF0E80EA205}" srcOrd="0" destOrd="0" presId="urn:microsoft.com/office/officeart/2005/8/layout/hList7#1"/>
    <dgm:cxn modelId="{45405D18-E73E-487C-AF49-C3471E2D5BFA}" type="presOf" srcId="{9E03E2CA-6C7D-44D4-A762-62C02626E0C1}" destId="{D431CB76-6847-4842-ACD4-24A0417BA8C0}" srcOrd="0" destOrd="0" presId="urn:microsoft.com/office/officeart/2005/8/layout/hList7#1"/>
    <dgm:cxn modelId="{5001146A-41A2-4593-AFC4-53C843EA5CAA}" type="presOf" srcId="{FD82D941-8BBE-4608-839B-2BCDEA5FD2E3}" destId="{FDFA8E57-FA3D-4554-99C9-50BF6FD62ACA}" srcOrd="1" destOrd="0" presId="urn:microsoft.com/office/officeart/2005/8/layout/hList7#1"/>
    <dgm:cxn modelId="{6FF1BA79-974D-469D-BC3F-A73F1CBB49C2}" srcId="{75C81BD0-A118-4CC3-8B6D-EF87156CF908}" destId="{B17936F9-0CDC-4FE0-9759-C22011AD524F}" srcOrd="3" destOrd="0" parTransId="{56BF1C16-8958-4B2A-8264-F26180C2C0DE}" sibTransId="{0E155D2E-400F-4F88-A75A-F447693DB6BD}"/>
    <dgm:cxn modelId="{24486D90-3B5A-45A5-87B9-317E3178696E}" type="presOf" srcId="{138C0E9C-00E4-4EF4-891C-B2F94A809A03}" destId="{1385A9E3-E222-443F-BA87-007E41D603B3}" srcOrd="0" destOrd="0" presId="urn:microsoft.com/office/officeart/2005/8/layout/hList7#1"/>
    <dgm:cxn modelId="{BE34CABB-64EA-4315-9AC4-9C851D384113}" type="presOf" srcId="{B17936F9-0CDC-4FE0-9759-C22011AD524F}" destId="{A44F6D54-B721-424E-B497-745FA6D8998F}" srcOrd="0" destOrd="0" presId="urn:microsoft.com/office/officeart/2005/8/layout/hList7#1"/>
    <dgm:cxn modelId="{82D271A4-0BA3-4EE0-A051-13B837BD4ABC}" srcId="{75C81BD0-A118-4CC3-8B6D-EF87156CF908}" destId="{FD82D941-8BBE-4608-839B-2BCDEA5FD2E3}" srcOrd="2" destOrd="0" parTransId="{7F74AD76-6DA6-4496-AED2-A230D4B2CAA0}" sibTransId="{3CED737B-FDC0-43F4-B3B8-E51BD2CD1B2B}"/>
    <dgm:cxn modelId="{E77B8984-BE6B-4E57-A271-440AC07AB2D2}" type="presParOf" srcId="{43460B73-CF61-4355-8ACC-5D14AF450F62}" destId="{2EF222B0-E447-4DAF-A366-E3260260D666}" srcOrd="0" destOrd="0" presId="urn:microsoft.com/office/officeart/2005/8/layout/hList7#1"/>
    <dgm:cxn modelId="{894437AF-F8F0-4ABD-9771-BCF35A953BF2}" type="presParOf" srcId="{43460B73-CF61-4355-8ACC-5D14AF450F62}" destId="{6A1F2165-53A0-49E7-8AA9-060DA1770CE3}" srcOrd="1" destOrd="0" presId="urn:microsoft.com/office/officeart/2005/8/layout/hList7#1"/>
    <dgm:cxn modelId="{3EE74175-A743-47F5-AE77-2C8DCBF4526E}" type="presParOf" srcId="{6A1F2165-53A0-49E7-8AA9-060DA1770CE3}" destId="{97F730D3-4FA3-4CCC-9CCC-7D1988F75231}" srcOrd="0" destOrd="0" presId="urn:microsoft.com/office/officeart/2005/8/layout/hList7#1"/>
    <dgm:cxn modelId="{AFF418FF-BECA-4074-945F-BEAAEC03FFAE}" type="presParOf" srcId="{97F730D3-4FA3-4CCC-9CCC-7D1988F75231}" destId="{53738835-5C64-4D5C-BF56-AEB5E5246078}" srcOrd="0" destOrd="0" presId="urn:microsoft.com/office/officeart/2005/8/layout/hList7#1"/>
    <dgm:cxn modelId="{EB896D66-9DE4-49D4-B22C-F407091930BA}" type="presParOf" srcId="{97F730D3-4FA3-4CCC-9CCC-7D1988F75231}" destId="{2886DC1E-1630-42A8-8AC7-AC2F34A6E0C3}" srcOrd="1" destOrd="0" presId="urn:microsoft.com/office/officeart/2005/8/layout/hList7#1"/>
    <dgm:cxn modelId="{B61067CA-BDB7-47BA-80CA-B40832A021C2}" type="presParOf" srcId="{97F730D3-4FA3-4CCC-9CCC-7D1988F75231}" destId="{1CE3A55A-A485-492B-BD7E-A2AFA9AC5244}" srcOrd="2" destOrd="0" presId="urn:microsoft.com/office/officeart/2005/8/layout/hList7#1"/>
    <dgm:cxn modelId="{633A5A3D-BDB8-4361-B128-F025685B35C3}" type="presParOf" srcId="{97F730D3-4FA3-4CCC-9CCC-7D1988F75231}" destId="{87760594-72DC-4394-A646-FB2330339C60}" srcOrd="3" destOrd="0" presId="urn:microsoft.com/office/officeart/2005/8/layout/hList7#1"/>
    <dgm:cxn modelId="{568CFC4C-F364-4517-8C5D-709C636FADBD}" type="presParOf" srcId="{6A1F2165-53A0-49E7-8AA9-060DA1770CE3}" destId="{F02AE835-9878-4FC5-A07D-6A0C228B9FE1}" srcOrd="1" destOrd="0" presId="urn:microsoft.com/office/officeart/2005/8/layout/hList7#1"/>
    <dgm:cxn modelId="{8EB5019F-EAD5-4B5D-B401-A51BB3B69A5D}" type="presParOf" srcId="{6A1F2165-53A0-49E7-8AA9-060DA1770CE3}" destId="{E11A3A7F-2829-4512-8729-FE700FA7A0CC}" srcOrd="2" destOrd="0" presId="urn:microsoft.com/office/officeart/2005/8/layout/hList7#1"/>
    <dgm:cxn modelId="{236D668C-14A1-4E6C-9D14-B1FA1C01D1D3}" type="presParOf" srcId="{E11A3A7F-2829-4512-8729-FE700FA7A0CC}" destId="{D431CB76-6847-4842-ACD4-24A0417BA8C0}" srcOrd="0" destOrd="0" presId="urn:microsoft.com/office/officeart/2005/8/layout/hList7#1"/>
    <dgm:cxn modelId="{81AD3A1F-D3BE-4317-9B79-C08D0FFE71B4}" type="presParOf" srcId="{E11A3A7F-2829-4512-8729-FE700FA7A0CC}" destId="{FF7C8232-C6D4-4318-8521-63711AF67E4C}" srcOrd="1" destOrd="0" presId="urn:microsoft.com/office/officeart/2005/8/layout/hList7#1"/>
    <dgm:cxn modelId="{6269EA20-C3AD-4DC2-8C07-2AC24806FD10}" type="presParOf" srcId="{E11A3A7F-2829-4512-8729-FE700FA7A0CC}" destId="{7616A9F2-BFED-48A5-ACEC-EA66BF144EEA}" srcOrd="2" destOrd="0" presId="urn:microsoft.com/office/officeart/2005/8/layout/hList7#1"/>
    <dgm:cxn modelId="{4A946A87-652E-4D5B-8DBF-204B133F15E8}" type="presParOf" srcId="{E11A3A7F-2829-4512-8729-FE700FA7A0CC}" destId="{C1CBF429-470B-4926-9B1F-AA8853CAA982}" srcOrd="3" destOrd="0" presId="urn:microsoft.com/office/officeart/2005/8/layout/hList7#1"/>
    <dgm:cxn modelId="{D2CAF2B7-469A-428E-B622-0EF22FDC6D8F}" type="presParOf" srcId="{6A1F2165-53A0-49E7-8AA9-060DA1770CE3}" destId="{1385A9E3-E222-443F-BA87-007E41D603B3}" srcOrd="3" destOrd="0" presId="urn:microsoft.com/office/officeart/2005/8/layout/hList7#1"/>
    <dgm:cxn modelId="{B21A2235-77F6-4252-B7F5-51591C17CF83}" type="presParOf" srcId="{6A1F2165-53A0-49E7-8AA9-060DA1770CE3}" destId="{BD5A3520-7B6E-4660-8C43-1735498418C7}" srcOrd="4" destOrd="0" presId="urn:microsoft.com/office/officeart/2005/8/layout/hList7#1"/>
    <dgm:cxn modelId="{E38BE8EA-E720-4172-8E8A-54BA652F72C6}" type="presParOf" srcId="{BD5A3520-7B6E-4660-8C43-1735498418C7}" destId="{868102CE-2623-457E-9D3D-0EF0E80EA205}" srcOrd="0" destOrd="0" presId="urn:microsoft.com/office/officeart/2005/8/layout/hList7#1"/>
    <dgm:cxn modelId="{1395C46E-42CD-4FAC-AA9D-61B44F158A49}" type="presParOf" srcId="{BD5A3520-7B6E-4660-8C43-1735498418C7}" destId="{FDFA8E57-FA3D-4554-99C9-50BF6FD62ACA}" srcOrd="1" destOrd="0" presId="urn:microsoft.com/office/officeart/2005/8/layout/hList7#1"/>
    <dgm:cxn modelId="{D3803FDC-C215-4C2D-AE42-A7170CAA3C5B}" type="presParOf" srcId="{BD5A3520-7B6E-4660-8C43-1735498418C7}" destId="{ED517F4D-72F8-45C6-8749-8C8EC7FF8863}" srcOrd="2" destOrd="0" presId="urn:microsoft.com/office/officeart/2005/8/layout/hList7#1"/>
    <dgm:cxn modelId="{BE93E6BC-387C-4E54-93A5-49C7564A2F3C}" type="presParOf" srcId="{BD5A3520-7B6E-4660-8C43-1735498418C7}" destId="{CED967A8-3ADC-4F59-BC7D-93B367C77EA8}" srcOrd="3" destOrd="0" presId="urn:microsoft.com/office/officeart/2005/8/layout/hList7#1"/>
    <dgm:cxn modelId="{7F22D314-6950-4EA8-AA90-0590FAA9827D}" type="presParOf" srcId="{6A1F2165-53A0-49E7-8AA9-060DA1770CE3}" destId="{3DC14FBA-325D-41A4-A0A4-8DFE7A96FA7A}" srcOrd="5" destOrd="0" presId="urn:microsoft.com/office/officeart/2005/8/layout/hList7#1"/>
    <dgm:cxn modelId="{24ADF5DF-2909-42D6-A5D4-BF33CC5EA3E4}" type="presParOf" srcId="{6A1F2165-53A0-49E7-8AA9-060DA1770CE3}" destId="{D064FF20-1685-4EC6-98E5-41D4D5214034}" srcOrd="6" destOrd="0" presId="urn:microsoft.com/office/officeart/2005/8/layout/hList7#1"/>
    <dgm:cxn modelId="{698D52AE-C50C-4094-9FED-D4413D9806A6}" type="presParOf" srcId="{D064FF20-1685-4EC6-98E5-41D4D5214034}" destId="{A44F6D54-B721-424E-B497-745FA6D8998F}" srcOrd="0" destOrd="0" presId="urn:microsoft.com/office/officeart/2005/8/layout/hList7#1"/>
    <dgm:cxn modelId="{F4D144C1-BA16-44AF-A537-7037297DE1FB}" type="presParOf" srcId="{D064FF20-1685-4EC6-98E5-41D4D5214034}" destId="{2749902E-57F5-41EA-A651-A455AFE5D2C4}" srcOrd="1" destOrd="0" presId="urn:microsoft.com/office/officeart/2005/8/layout/hList7#1"/>
    <dgm:cxn modelId="{89F4CDBA-DB38-403E-9DBB-8547750554E9}" type="presParOf" srcId="{D064FF20-1685-4EC6-98E5-41D4D5214034}" destId="{A9F6E8EE-3EC5-4244-A1D6-025426CE9BD1}" srcOrd="2" destOrd="0" presId="urn:microsoft.com/office/officeart/2005/8/layout/hList7#1"/>
    <dgm:cxn modelId="{A375EB1E-D8BE-4CBE-A691-2D2CE4084560}" type="presParOf" srcId="{D064FF20-1685-4EC6-98E5-41D4D5214034}" destId="{6B153806-0B41-4348-B2A3-7E206B75E8E8}" srcOrd="3" destOrd="0" presId="urn:microsoft.com/office/officeart/2005/8/layout/hList7#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0292E3-344D-4762-99CA-DF07BE2F626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tr-TR"/>
        </a:p>
      </dgm:t>
    </dgm:pt>
    <dgm:pt modelId="{1E773BF7-6E49-43AB-9B56-BEBF1DE10BCB}">
      <dgm:prSet custT="1"/>
      <dgm:spPr>
        <a:solidFill>
          <a:schemeClr val="accent1">
            <a:lumMod val="60000"/>
            <a:lumOff val="40000"/>
            <a:alpha val="90000"/>
          </a:schemeClr>
        </a:solidFill>
      </dgm:spPr>
      <dgm:t>
        <a:bodyPr/>
        <a:lstStyle/>
        <a:p>
          <a:pPr rtl="0"/>
          <a:r>
            <a:rPr lang="tr-TR" sz="2400" b="1" dirty="0" err="1" smtClean="0"/>
            <a:t>Postpartum</a:t>
          </a:r>
          <a:r>
            <a:rPr lang="tr-TR" sz="2400" b="1" dirty="0" smtClean="0"/>
            <a:t> kanamanın yönetiminde kanama miktarının görsel olarak tahmininin güvenilir olmadığı bilinmeli!</a:t>
          </a:r>
          <a:endParaRPr lang="tr-TR" sz="2400" b="1" dirty="0"/>
        </a:p>
      </dgm:t>
    </dgm:pt>
    <dgm:pt modelId="{74574E89-0E72-4123-88F1-CE7A0FC7A11D}" type="parTrans" cxnId="{3CBBA02B-ED11-49E9-8415-C7609375E1FB}">
      <dgm:prSet/>
      <dgm:spPr/>
      <dgm:t>
        <a:bodyPr/>
        <a:lstStyle/>
        <a:p>
          <a:endParaRPr lang="tr-TR"/>
        </a:p>
      </dgm:t>
    </dgm:pt>
    <dgm:pt modelId="{A6EEE98D-1D4E-46D4-8DD4-58D02A72EF82}" type="sibTrans" cxnId="{3CBBA02B-ED11-49E9-8415-C7609375E1FB}">
      <dgm:prSet/>
      <dgm:spPr/>
      <dgm:t>
        <a:bodyPr/>
        <a:lstStyle/>
        <a:p>
          <a:endParaRPr lang="tr-TR"/>
        </a:p>
      </dgm:t>
    </dgm:pt>
    <dgm:pt modelId="{7561B502-0005-40E0-9B07-0C09254B6D8A}">
      <dgm:prSet custT="1"/>
      <dgm:spPr>
        <a:solidFill>
          <a:schemeClr val="accent2">
            <a:lumMod val="60000"/>
            <a:lumOff val="40000"/>
            <a:alpha val="90000"/>
          </a:schemeClr>
        </a:solidFill>
      </dgm:spPr>
      <dgm:t>
        <a:bodyPr/>
        <a:lstStyle/>
        <a:p>
          <a:pPr rtl="0"/>
          <a:r>
            <a:rPr lang="tr-TR" sz="2400" b="1" dirty="0" err="1" smtClean="0"/>
            <a:t>Hipovoleminin</a:t>
          </a:r>
          <a:r>
            <a:rPr lang="tr-TR" sz="2400" b="1" dirty="0" smtClean="0"/>
            <a:t> klinik belirti ve bulguları mutlaka göz önünde bulundurulmalıdır.</a:t>
          </a:r>
          <a:endParaRPr lang="tr-TR" sz="2400" b="1" dirty="0"/>
        </a:p>
      </dgm:t>
    </dgm:pt>
    <dgm:pt modelId="{F75D3F73-17D3-44E5-8734-35C40DB2E4C3}" type="parTrans" cxnId="{6302BEC7-F2BB-40D9-A1D4-289E5253C4E4}">
      <dgm:prSet/>
      <dgm:spPr/>
      <dgm:t>
        <a:bodyPr/>
        <a:lstStyle/>
        <a:p>
          <a:endParaRPr lang="tr-TR"/>
        </a:p>
      </dgm:t>
    </dgm:pt>
    <dgm:pt modelId="{7BFF256C-48B8-45D1-A044-18F65B24BC1F}" type="sibTrans" cxnId="{6302BEC7-F2BB-40D9-A1D4-289E5253C4E4}">
      <dgm:prSet/>
      <dgm:spPr/>
      <dgm:t>
        <a:bodyPr/>
        <a:lstStyle/>
        <a:p>
          <a:endParaRPr lang="tr-TR"/>
        </a:p>
      </dgm:t>
    </dgm:pt>
    <dgm:pt modelId="{75AE3FFD-6ED9-42E3-BEB5-A2774273D24A}">
      <dgm:prSet custT="1"/>
      <dgm:spPr>
        <a:solidFill>
          <a:schemeClr val="accent6">
            <a:lumMod val="60000"/>
            <a:lumOff val="40000"/>
            <a:alpha val="90000"/>
          </a:schemeClr>
        </a:solidFill>
      </dgm:spPr>
      <dgm:t>
        <a:bodyPr/>
        <a:lstStyle/>
        <a:p>
          <a:pPr rtl="0"/>
          <a:r>
            <a:rPr lang="tr-TR" sz="2400" b="1" dirty="0" smtClean="0"/>
            <a:t>Ancak gebelik </a:t>
          </a:r>
          <a:r>
            <a:rPr lang="tr-TR" sz="2400" b="1" dirty="0" err="1" smtClean="0"/>
            <a:t>hipervolemisi</a:t>
          </a:r>
          <a:r>
            <a:rPr lang="tr-TR" sz="2400" b="1" dirty="0" smtClean="0"/>
            <a:t> nedeniyle </a:t>
          </a:r>
          <a:r>
            <a:rPr lang="tr-TR" sz="2400" b="1" dirty="0" err="1" smtClean="0"/>
            <a:t>hipovolemi</a:t>
          </a:r>
          <a:r>
            <a:rPr lang="tr-TR" sz="2400" b="1" dirty="0" smtClean="0"/>
            <a:t> bulgularının gebelikte daha az duyarlı ve daha geç ortaya çıkabilir</a:t>
          </a:r>
          <a:endParaRPr lang="tr-TR" sz="2400" b="1" dirty="0"/>
        </a:p>
      </dgm:t>
    </dgm:pt>
    <dgm:pt modelId="{600D0E22-ED11-4969-99A7-C154C1F8C1A7}" type="parTrans" cxnId="{69AB1391-7971-49E0-A930-B7DDD7D6CE25}">
      <dgm:prSet/>
      <dgm:spPr/>
      <dgm:t>
        <a:bodyPr/>
        <a:lstStyle/>
        <a:p>
          <a:endParaRPr lang="tr-TR"/>
        </a:p>
      </dgm:t>
    </dgm:pt>
    <dgm:pt modelId="{01F8CF95-7EA0-4921-952C-A8DE21047493}" type="sibTrans" cxnId="{69AB1391-7971-49E0-A930-B7DDD7D6CE25}">
      <dgm:prSet/>
      <dgm:spPr/>
      <dgm:t>
        <a:bodyPr/>
        <a:lstStyle/>
        <a:p>
          <a:endParaRPr lang="tr-TR"/>
        </a:p>
      </dgm:t>
    </dgm:pt>
    <dgm:pt modelId="{1F042240-6E1B-426A-9C26-4FDF60DF6270}">
      <dgm:prSet custT="1"/>
      <dgm:spPr>
        <a:solidFill>
          <a:srgbClr val="FFFF66"/>
        </a:solidFill>
      </dgm:spPr>
      <dgm:t>
        <a:bodyPr/>
        <a:lstStyle/>
        <a:p>
          <a:r>
            <a:rPr lang="tr-TR" sz="2400" b="1" dirty="0" err="1" smtClean="0"/>
            <a:t>Postpartum</a:t>
          </a:r>
          <a:r>
            <a:rPr lang="tr-TR" sz="2400" b="1" dirty="0" smtClean="0"/>
            <a:t> kanamanın yönetiminde kan hacminin ve </a:t>
          </a:r>
          <a:r>
            <a:rPr lang="fi-FI" sz="2400" b="1" dirty="0" smtClean="0"/>
            <a:t>oksijen taşıma kapasitesinin düzeltilmesi anahtar rol</a:t>
          </a:r>
          <a:r>
            <a:rPr lang="tr-TR" sz="2400" b="1" dirty="0" smtClean="0"/>
            <a:t> oynar </a:t>
          </a:r>
        </a:p>
        <a:p>
          <a:endParaRPr lang="tr-TR" sz="2400" dirty="0" smtClean="0"/>
        </a:p>
        <a:p>
          <a:endParaRPr lang="tr-TR" sz="2400" dirty="0"/>
        </a:p>
      </dgm:t>
    </dgm:pt>
    <dgm:pt modelId="{0ECA90E6-FD05-4498-B818-DC0A5E99304D}" type="parTrans" cxnId="{CA06C6E2-0DFA-4F82-82E7-649DE6A93A52}">
      <dgm:prSet/>
      <dgm:spPr/>
      <dgm:t>
        <a:bodyPr/>
        <a:lstStyle/>
        <a:p>
          <a:endParaRPr lang="tr-TR"/>
        </a:p>
      </dgm:t>
    </dgm:pt>
    <dgm:pt modelId="{C885DFE2-5812-4290-B8E7-5C521E7CAF99}" type="sibTrans" cxnId="{CA06C6E2-0DFA-4F82-82E7-649DE6A93A52}">
      <dgm:prSet/>
      <dgm:spPr/>
      <dgm:t>
        <a:bodyPr/>
        <a:lstStyle/>
        <a:p>
          <a:endParaRPr lang="tr-TR"/>
        </a:p>
      </dgm:t>
    </dgm:pt>
    <dgm:pt modelId="{662CBFE2-BC2D-4A83-957B-79C3A2DF1546}">
      <dgm:prSet/>
      <dgm:spPr>
        <a:solidFill>
          <a:schemeClr val="bg1">
            <a:lumMod val="85000"/>
          </a:schemeClr>
        </a:solidFill>
      </dgm:spPr>
      <dgm:t>
        <a:bodyPr/>
        <a:lstStyle/>
        <a:p>
          <a:r>
            <a:rPr lang="tr-TR" b="1" dirty="0" smtClean="0"/>
            <a:t>Transfüzyon kararının alınmasında klinik bulgular esas belirleyici faktör olmalıdır, laboratuvar sonuçlarının beklenmesi amacıyla zaman kaybedilmemelidir</a:t>
          </a:r>
        </a:p>
      </dgm:t>
    </dgm:pt>
    <dgm:pt modelId="{94E038C4-8993-4FC4-86CB-2B60FF2267B1}" type="parTrans" cxnId="{CA91F3C4-FF12-498E-8B61-5DCDCC0C6524}">
      <dgm:prSet/>
      <dgm:spPr/>
      <dgm:t>
        <a:bodyPr/>
        <a:lstStyle/>
        <a:p>
          <a:endParaRPr lang="tr-TR"/>
        </a:p>
      </dgm:t>
    </dgm:pt>
    <dgm:pt modelId="{E3E40089-A5C0-4462-A25B-566EA26A8948}" type="sibTrans" cxnId="{CA91F3C4-FF12-498E-8B61-5DCDCC0C6524}">
      <dgm:prSet/>
      <dgm:spPr/>
      <dgm:t>
        <a:bodyPr/>
        <a:lstStyle/>
        <a:p>
          <a:endParaRPr lang="tr-TR"/>
        </a:p>
      </dgm:t>
    </dgm:pt>
    <dgm:pt modelId="{88634C6D-2D07-4C29-B710-DBB0BD91F830}" type="pres">
      <dgm:prSet presAssocID="{070292E3-344D-4762-99CA-DF07BE2F6261}" presName="vert0" presStyleCnt="0">
        <dgm:presLayoutVars>
          <dgm:dir/>
          <dgm:animOne val="branch"/>
          <dgm:animLvl val="lvl"/>
        </dgm:presLayoutVars>
      </dgm:prSet>
      <dgm:spPr/>
      <dgm:t>
        <a:bodyPr/>
        <a:lstStyle/>
        <a:p>
          <a:endParaRPr lang="tr-TR"/>
        </a:p>
      </dgm:t>
    </dgm:pt>
    <dgm:pt modelId="{DF365FC0-E028-416D-8A5E-AEDCDB4337D4}" type="pres">
      <dgm:prSet presAssocID="{1E773BF7-6E49-43AB-9B56-BEBF1DE10BCB}" presName="thickLine" presStyleLbl="alignNode1" presStyleIdx="0" presStyleCnt="5"/>
      <dgm:spPr/>
    </dgm:pt>
    <dgm:pt modelId="{FBB285E1-989E-4235-945D-980BCBC879A2}" type="pres">
      <dgm:prSet presAssocID="{1E773BF7-6E49-43AB-9B56-BEBF1DE10BCB}" presName="horz1" presStyleCnt="0"/>
      <dgm:spPr/>
    </dgm:pt>
    <dgm:pt modelId="{AB5A24CF-BC7A-43EE-A2B1-2A9B6FB3AC00}" type="pres">
      <dgm:prSet presAssocID="{1E773BF7-6E49-43AB-9B56-BEBF1DE10BCB}" presName="tx1" presStyleLbl="revTx" presStyleIdx="0" presStyleCnt="5"/>
      <dgm:spPr/>
      <dgm:t>
        <a:bodyPr/>
        <a:lstStyle/>
        <a:p>
          <a:endParaRPr lang="tr-TR"/>
        </a:p>
      </dgm:t>
    </dgm:pt>
    <dgm:pt modelId="{DE180D66-58B6-4DFD-B329-1F34D1D9F260}" type="pres">
      <dgm:prSet presAssocID="{1E773BF7-6E49-43AB-9B56-BEBF1DE10BCB}" presName="vert1" presStyleCnt="0"/>
      <dgm:spPr/>
    </dgm:pt>
    <dgm:pt modelId="{E9F25572-CB21-44F0-95BA-189FC180E7D2}" type="pres">
      <dgm:prSet presAssocID="{7561B502-0005-40E0-9B07-0C09254B6D8A}" presName="thickLine" presStyleLbl="alignNode1" presStyleIdx="1" presStyleCnt="5"/>
      <dgm:spPr/>
    </dgm:pt>
    <dgm:pt modelId="{1536EF5D-2443-4EFF-8FE4-AD256F40D0FD}" type="pres">
      <dgm:prSet presAssocID="{7561B502-0005-40E0-9B07-0C09254B6D8A}" presName="horz1" presStyleCnt="0"/>
      <dgm:spPr/>
    </dgm:pt>
    <dgm:pt modelId="{DFBFB99C-2C24-4330-B4DC-0645F1A02E3A}" type="pres">
      <dgm:prSet presAssocID="{7561B502-0005-40E0-9B07-0C09254B6D8A}" presName="tx1" presStyleLbl="revTx" presStyleIdx="1" presStyleCnt="5"/>
      <dgm:spPr/>
      <dgm:t>
        <a:bodyPr/>
        <a:lstStyle/>
        <a:p>
          <a:endParaRPr lang="tr-TR"/>
        </a:p>
      </dgm:t>
    </dgm:pt>
    <dgm:pt modelId="{93856FD9-8116-4098-9DAD-71FA8FF1EBBD}" type="pres">
      <dgm:prSet presAssocID="{7561B502-0005-40E0-9B07-0C09254B6D8A}" presName="vert1" presStyleCnt="0"/>
      <dgm:spPr/>
    </dgm:pt>
    <dgm:pt modelId="{550C1596-4739-4EEE-9AB0-73F9EBF6A81B}" type="pres">
      <dgm:prSet presAssocID="{75AE3FFD-6ED9-42E3-BEB5-A2774273D24A}" presName="thickLine" presStyleLbl="alignNode1" presStyleIdx="2" presStyleCnt="5"/>
      <dgm:spPr/>
    </dgm:pt>
    <dgm:pt modelId="{13A152C6-A570-4841-9AB6-B4491C9108E7}" type="pres">
      <dgm:prSet presAssocID="{75AE3FFD-6ED9-42E3-BEB5-A2774273D24A}" presName="horz1" presStyleCnt="0"/>
      <dgm:spPr/>
    </dgm:pt>
    <dgm:pt modelId="{754B8A8C-A585-4E28-9D70-721AD4229E4E}" type="pres">
      <dgm:prSet presAssocID="{75AE3FFD-6ED9-42E3-BEB5-A2774273D24A}" presName="tx1" presStyleLbl="revTx" presStyleIdx="2" presStyleCnt="5"/>
      <dgm:spPr/>
      <dgm:t>
        <a:bodyPr/>
        <a:lstStyle/>
        <a:p>
          <a:endParaRPr lang="tr-TR"/>
        </a:p>
      </dgm:t>
    </dgm:pt>
    <dgm:pt modelId="{3A1FBA67-E445-412D-96AD-DA790FA7C511}" type="pres">
      <dgm:prSet presAssocID="{75AE3FFD-6ED9-42E3-BEB5-A2774273D24A}" presName="vert1" presStyleCnt="0"/>
      <dgm:spPr/>
    </dgm:pt>
    <dgm:pt modelId="{0CAB82BA-8F56-4E00-AE59-B84273D206D5}" type="pres">
      <dgm:prSet presAssocID="{1F042240-6E1B-426A-9C26-4FDF60DF6270}" presName="thickLine" presStyleLbl="alignNode1" presStyleIdx="3" presStyleCnt="5"/>
      <dgm:spPr/>
    </dgm:pt>
    <dgm:pt modelId="{CB9D0476-B464-49FC-B4DD-71C3D5884EEC}" type="pres">
      <dgm:prSet presAssocID="{1F042240-6E1B-426A-9C26-4FDF60DF6270}" presName="horz1" presStyleCnt="0"/>
      <dgm:spPr/>
    </dgm:pt>
    <dgm:pt modelId="{0924EDD5-D8BA-41AD-8A1C-1C7F3DC6B9C0}" type="pres">
      <dgm:prSet presAssocID="{1F042240-6E1B-426A-9C26-4FDF60DF6270}" presName="tx1" presStyleLbl="revTx" presStyleIdx="3" presStyleCnt="5"/>
      <dgm:spPr/>
      <dgm:t>
        <a:bodyPr/>
        <a:lstStyle/>
        <a:p>
          <a:endParaRPr lang="tr-TR"/>
        </a:p>
      </dgm:t>
    </dgm:pt>
    <dgm:pt modelId="{F420B0A1-AA17-4035-99C2-D9653AE5B543}" type="pres">
      <dgm:prSet presAssocID="{1F042240-6E1B-426A-9C26-4FDF60DF6270}" presName="vert1" presStyleCnt="0"/>
      <dgm:spPr/>
    </dgm:pt>
    <dgm:pt modelId="{6ECC2A57-6B42-4294-8767-D99DE8F3D7AD}" type="pres">
      <dgm:prSet presAssocID="{662CBFE2-BC2D-4A83-957B-79C3A2DF1546}" presName="thickLine" presStyleLbl="alignNode1" presStyleIdx="4" presStyleCnt="5"/>
      <dgm:spPr/>
    </dgm:pt>
    <dgm:pt modelId="{B38A05EE-A155-4D70-944F-91BA84B0368C}" type="pres">
      <dgm:prSet presAssocID="{662CBFE2-BC2D-4A83-957B-79C3A2DF1546}" presName="horz1" presStyleCnt="0"/>
      <dgm:spPr/>
    </dgm:pt>
    <dgm:pt modelId="{48AB13F0-9E7D-4924-868F-0880651CD61F}" type="pres">
      <dgm:prSet presAssocID="{662CBFE2-BC2D-4A83-957B-79C3A2DF1546}" presName="tx1" presStyleLbl="revTx" presStyleIdx="4" presStyleCnt="5"/>
      <dgm:spPr/>
      <dgm:t>
        <a:bodyPr/>
        <a:lstStyle/>
        <a:p>
          <a:endParaRPr lang="tr-TR"/>
        </a:p>
      </dgm:t>
    </dgm:pt>
    <dgm:pt modelId="{917964CD-EA5D-4123-96F1-5BCCE2B7F41A}" type="pres">
      <dgm:prSet presAssocID="{662CBFE2-BC2D-4A83-957B-79C3A2DF1546}" presName="vert1" presStyleCnt="0"/>
      <dgm:spPr/>
    </dgm:pt>
  </dgm:ptLst>
  <dgm:cxnLst>
    <dgm:cxn modelId="{18129F04-C53E-4345-9C67-247318B33467}" type="presOf" srcId="{75AE3FFD-6ED9-42E3-BEB5-A2774273D24A}" destId="{754B8A8C-A585-4E28-9D70-721AD4229E4E}" srcOrd="0" destOrd="0" presId="urn:microsoft.com/office/officeart/2008/layout/LinedList"/>
    <dgm:cxn modelId="{69AB1391-7971-49E0-A930-B7DDD7D6CE25}" srcId="{070292E3-344D-4762-99CA-DF07BE2F6261}" destId="{75AE3FFD-6ED9-42E3-BEB5-A2774273D24A}" srcOrd="2" destOrd="0" parTransId="{600D0E22-ED11-4969-99A7-C154C1F8C1A7}" sibTransId="{01F8CF95-7EA0-4921-952C-A8DE21047493}"/>
    <dgm:cxn modelId="{CA06C6E2-0DFA-4F82-82E7-649DE6A93A52}" srcId="{070292E3-344D-4762-99CA-DF07BE2F6261}" destId="{1F042240-6E1B-426A-9C26-4FDF60DF6270}" srcOrd="3" destOrd="0" parTransId="{0ECA90E6-FD05-4498-B818-DC0A5E99304D}" sibTransId="{C885DFE2-5812-4290-B8E7-5C521E7CAF99}"/>
    <dgm:cxn modelId="{A3B2C515-F544-445C-823B-89AEDF3033A6}" type="presOf" srcId="{1F042240-6E1B-426A-9C26-4FDF60DF6270}" destId="{0924EDD5-D8BA-41AD-8A1C-1C7F3DC6B9C0}" srcOrd="0" destOrd="0" presId="urn:microsoft.com/office/officeart/2008/layout/LinedList"/>
    <dgm:cxn modelId="{258BAC55-7A80-4893-81B3-6C9D5D480A2A}" type="presOf" srcId="{662CBFE2-BC2D-4A83-957B-79C3A2DF1546}" destId="{48AB13F0-9E7D-4924-868F-0880651CD61F}" srcOrd="0" destOrd="0" presId="urn:microsoft.com/office/officeart/2008/layout/LinedList"/>
    <dgm:cxn modelId="{CA91F3C4-FF12-498E-8B61-5DCDCC0C6524}" srcId="{070292E3-344D-4762-99CA-DF07BE2F6261}" destId="{662CBFE2-BC2D-4A83-957B-79C3A2DF1546}" srcOrd="4" destOrd="0" parTransId="{94E038C4-8993-4FC4-86CB-2B60FF2267B1}" sibTransId="{E3E40089-A5C0-4462-A25B-566EA26A8948}"/>
    <dgm:cxn modelId="{A5C5F0D4-BB96-4D10-B686-26235346B9E8}" type="presOf" srcId="{070292E3-344D-4762-99CA-DF07BE2F6261}" destId="{88634C6D-2D07-4C29-B710-DBB0BD91F830}" srcOrd="0" destOrd="0" presId="urn:microsoft.com/office/officeart/2008/layout/LinedList"/>
    <dgm:cxn modelId="{3CBBA02B-ED11-49E9-8415-C7609375E1FB}" srcId="{070292E3-344D-4762-99CA-DF07BE2F6261}" destId="{1E773BF7-6E49-43AB-9B56-BEBF1DE10BCB}" srcOrd="0" destOrd="0" parTransId="{74574E89-0E72-4123-88F1-CE7A0FC7A11D}" sibTransId="{A6EEE98D-1D4E-46D4-8DD4-58D02A72EF82}"/>
    <dgm:cxn modelId="{6302BEC7-F2BB-40D9-A1D4-289E5253C4E4}" srcId="{070292E3-344D-4762-99CA-DF07BE2F6261}" destId="{7561B502-0005-40E0-9B07-0C09254B6D8A}" srcOrd="1" destOrd="0" parTransId="{F75D3F73-17D3-44E5-8734-35C40DB2E4C3}" sibTransId="{7BFF256C-48B8-45D1-A044-18F65B24BC1F}"/>
    <dgm:cxn modelId="{63A21B14-8279-4344-B412-D7574357915B}" type="presOf" srcId="{7561B502-0005-40E0-9B07-0C09254B6D8A}" destId="{DFBFB99C-2C24-4330-B4DC-0645F1A02E3A}" srcOrd="0" destOrd="0" presId="urn:microsoft.com/office/officeart/2008/layout/LinedList"/>
    <dgm:cxn modelId="{AAEBE4ED-4E0D-494C-9C6C-C287E1754F90}" type="presOf" srcId="{1E773BF7-6E49-43AB-9B56-BEBF1DE10BCB}" destId="{AB5A24CF-BC7A-43EE-A2B1-2A9B6FB3AC00}" srcOrd="0" destOrd="0" presId="urn:microsoft.com/office/officeart/2008/layout/LinedList"/>
    <dgm:cxn modelId="{2BB8048A-E368-498F-967C-6680A93C6761}" type="presParOf" srcId="{88634C6D-2D07-4C29-B710-DBB0BD91F830}" destId="{DF365FC0-E028-416D-8A5E-AEDCDB4337D4}" srcOrd="0" destOrd="0" presId="urn:microsoft.com/office/officeart/2008/layout/LinedList"/>
    <dgm:cxn modelId="{592FA97C-4821-4F6A-BE2D-C7F647C7653D}" type="presParOf" srcId="{88634C6D-2D07-4C29-B710-DBB0BD91F830}" destId="{FBB285E1-989E-4235-945D-980BCBC879A2}" srcOrd="1" destOrd="0" presId="urn:microsoft.com/office/officeart/2008/layout/LinedList"/>
    <dgm:cxn modelId="{48DB7652-F2C7-4AAE-A260-69973D22CA76}" type="presParOf" srcId="{FBB285E1-989E-4235-945D-980BCBC879A2}" destId="{AB5A24CF-BC7A-43EE-A2B1-2A9B6FB3AC00}" srcOrd="0" destOrd="0" presId="urn:microsoft.com/office/officeart/2008/layout/LinedList"/>
    <dgm:cxn modelId="{5CDAF0BB-891D-470D-8F28-AACF46EBAA48}" type="presParOf" srcId="{FBB285E1-989E-4235-945D-980BCBC879A2}" destId="{DE180D66-58B6-4DFD-B329-1F34D1D9F260}" srcOrd="1" destOrd="0" presId="urn:microsoft.com/office/officeart/2008/layout/LinedList"/>
    <dgm:cxn modelId="{D150B072-2C09-44A6-8BE3-97BF839BF0A4}" type="presParOf" srcId="{88634C6D-2D07-4C29-B710-DBB0BD91F830}" destId="{E9F25572-CB21-44F0-95BA-189FC180E7D2}" srcOrd="2" destOrd="0" presId="urn:microsoft.com/office/officeart/2008/layout/LinedList"/>
    <dgm:cxn modelId="{AD8B1E9A-10A5-45EE-BAB1-5FA9F46BA412}" type="presParOf" srcId="{88634C6D-2D07-4C29-B710-DBB0BD91F830}" destId="{1536EF5D-2443-4EFF-8FE4-AD256F40D0FD}" srcOrd="3" destOrd="0" presId="urn:microsoft.com/office/officeart/2008/layout/LinedList"/>
    <dgm:cxn modelId="{A70FCEDD-A027-47B9-98D4-05DB2032D458}" type="presParOf" srcId="{1536EF5D-2443-4EFF-8FE4-AD256F40D0FD}" destId="{DFBFB99C-2C24-4330-B4DC-0645F1A02E3A}" srcOrd="0" destOrd="0" presId="urn:microsoft.com/office/officeart/2008/layout/LinedList"/>
    <dgm:cxn modelId="{F76A1325-2CD5-4F96-B2E0-112EE8FB5008}" type="presParOf" srcId="{1536EF5D-2443-4EFF-8FE4-AD256F40D0FD}" destId="{93856FD9-8116-4098-9DAD-71FA8FF1EBBD}" srcOrd="1" destOrd="0" presId="urn:microsoft.com/office/officeart/2008/layout/LinedList"/>
    <dgm:cxn modelId="{4EA8AF26-E9DF-4094-A1AB-1ACE925D7F0F}" type="presParOf" srcId="{88634C6D-2D07-4C29-B710-DBB0BD91F830}" destId="{550C1596-4739-4EEE-9AB0-73F9EBF6A81B}" srcOrd="4" destOrd="0" presId="urn:microsoft.com/office/officeart/2008/layout/LinedList"/>
    <dgm:cxn modelId="{C6797540-275A-4FB9-BC01-06AD772DED6C}" type="presParOf" srcId="{88634C6D-2D07-4C29-B710-DBB0BD91F830}" destId="{13A152C6-A570-4841-9AB6-B4491C9108E7}" srcOrd="5" destOrd="0" presId="urn:microsoft.com/office/officeart/2008/layout/LinedList"/>
    <dgm:cxn modelId="{5ECFB2DF-D57B-4B5A-A1F4-E987BF373CF4}" type="presParOf" srcId="{13A152C6-A570-4841-9AB6-B4491C9108E7}" destId="{754B8A8C-A585-4E28-9D70-721AD4229E4E}" srcOrd="0" destOrd="0" presId="urn:microsoft.com/office/officeart/2008/layout/LinedList"/>
    <dgm:cxn modelId="{1F2FDDBD-5608-49E7-A16C-3D5FAC06064B}" type="presParOf" srcId="{13A152C6-A570-4841-9AB6-B4491C9108E7}" destId="{3A1FBA67-E445-412D-96AD-DA790FA7C511}" srcOrd="1" destOrd="0" presId="urn:microsoft.com/office/officeart/2008/layout/LinedList"/>
    <dgm:cxn modelId="{D729FB5B-AFB7-430F-8E52-0E503F0E00F1}" type="presParOf" srcId="{88634C6D-2D07-4C29-B710-DBB0BD91F830}" destId="{0CAB82BA-8F56-4E00-AE59-B84273D206D5}" srcOrd="6" destOrd="0" presId="urn:microsoft.com/office/officeart/2008/layout/LinedList"/>
    <dgm:cxn modelId="{B11E3BCC-3017-4282-A68E-D1E688C47E2D}" type="presParOf" srcId="{88634C6D-2D07-4C29-B710-DBB0BD91F830}" destId="{CB9D0476-B464-49FC-B4DD-71C3D5884EEC}" srcOrd="7" destOrd="0" presId="urn:microsoft.com/office/officeart/2008/layout/LinedList"/>
    <dgm:cxn modelId="{48D48B57-7133-4ED7-B4BF-98E486DFB535}" type="presParOf" srcId="{CB9D0476-B464-49FC-B4DD-71C3D5884EEC}" destId="{0924EDD5-D8BA-41AD-8A1C-1C7F3DC6B9C0}" srcOrd="0" destOrd="0" presId="urn:microsoft.com/office/officeart/2008/layout/LinedList"/>
    <dgm:cxn modelId="{38FFD495-6FB4-48E9-9509-ABBB36B4588E}" type="presParOf" srcId="{CB9D0476-B464-49FC-B4DD-71C3D5884EEC}" destId="{F420B0A1-AA17-4035-99C2-D9653AE5B543}" srcOrd="1" destOrd="0" presId="urn:microsoft.com/office/officeart/2008/layout/LinedList"/>
    <dgm:cxn modelId="{9C7B880E-4053-493B-9CCB-8E54823E9CF6}" type="presParOf" srcId="{88634C6D-2D07-4C29-B710-DBB0BD91F830}" destId="{6ECC2A57-6B42-4294-8767-D99DE8F3D7AD}" srcOrd="8" destOrd="0" presId="urn:microsoft.com/office/officeart/2008/layout/LinedList"/>
    <dgm:cxn modelId="{45B5ED35-3BF2-43A2-8A97-8613B7126DD1}" type="presParOf" srcId="{88634C6D-2D07-4C29-B710-DBB0BD91F830}" destId="{B38A05EE-A155-4D70-944F-91BA84B0368C}" srcOrd="9" destOrd="0" presId="urn:microsoft.com/office/officeart/2008/layout/LinedList"/>
    <dgm:cxn modelId="{D2E10488-5249-4C68-B441-3621B83159AA}" type="presParOf" srcId="{B38A05EE-A155-4D70-944F-91BA84B0368C}" destId="{48AB13F0-9E7D-4924-868F-0880651CD61F}" srcOrd="0" destOrd="0" presId="urn:microsoft.com/office/officeart/2008/layout/LinedList"/>
    <dgm:cxn modelId="{DC8C97A8-F21E-431E-B88E-89328C0ECE39}" type="presParOf" srcId="{B38A05EE-A155-4D70-944F-91BA84B0368C}" destId="{917964CD-EA5D-4123-96F1-5BCCE2B7F41A}"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4A84FB-A1B6-4E84-ADEA-7B8B66A1B5FC}"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tr-TR"/>
        </a:p>
      </dgm:t>
    </dgm:pt>
    <dgm:pt modelId="{7BFE8C9C-CAB5-40A0-98A1-D93C3337D4F1}">
      <dgm:prSet custT="1"/>
      <dgm:spPr/>
      <dgm:t>
        <a:bodyPr/>
        <a:lstStyle/>
        <a:p>
          <a:pPr rtl="0"/>
          <a:r>
            <a:rPr lang="tr-TR" sz="2800" b="1" dirty="0" smtClean="0">
              <a:solidFill>
                <a:schemeClr val="tx1"/>
              </a:solidFill>
            </a:rPr>
            <a:t>Aktif yönetimin esası </a:t>
          </a:r>
          <a:r>
            <a:rPr lang="tr-TR" sz="2800" b="1" dirty="0" err="1" smtClean="0">
              <a:solidFill>
                <a:schemeClr val="tx1"/>
              </a:solidFill>
            </a:rPr>
            <a:t>uterotonik</a:t>
          </a:r>
          <a:r>
            <a:rPr lang="tr-TR" sz="2800" b="1" dirty="0" smtClean="0">
              <a:solidFill>
                <a:schemeClr val="tx1"/>
              </a:solidFill>
            </a:rPr>
            <a:t> ajanların rutin kullanımıdır </a:t>
          </a:r>
          <a:endParaRPr lang="tr-TR" sz="2800" b="1" dirty="0">
            <a:solidFill>
              <a:schemeClr val="tx1"/>
            </a:solidFill>
          </a:endParaRPr>
        </a:p>
      </dgm:t>
    </dgm:pt>
    <dgm:pt modelId="{B8895410-355E-4D0F-84E4-911B19B88EA0}" type="parTrans" cxnId="{ECCB1AAD-15AD-4549-8C21-F418851AD24F}">
      <dgm:prSet/>
      <dgm:spPr/>
      <dgm:t>
        <a:bodyPr/>
        <a:lstStyle/>
        <a:p>
          <a:endParaRPr lang="tr-TR"/>
        </a:p>
      </dgm:t>
    </dgm:pt>
    <dgm:pt modelId="{FF762A7C-A36C-4757-8BCE-7B2BDE362CB5}" type="sibTrans" cxnId="{ECCB1AAD-15AD-4549-8C21-F418851AD24F}">
      <dgm:prSet/>
      <dgm:spPr/>
      <dgm:t>
        <a:bodyPr/>
        <a:lstStyle/>
        <a:p>
          <a:endParaRPr lang="tr-TR"/>
        </a:p>
      </dgm:t>
    </dgm:pt>
    <dgm:pt modelId="{52EAFDA2-7990-4DBF-9302-D7DF1E049ED4}">
      <dgm:prSet/>
      <dgm:spPr/>
      <dgm:t>
        <a:bodyPr/>
        <a:lstStyle/>
        <a:p>
          <a:pPr rtl="0"/>
          <a:r>
            <a:rPr lang="tr-TR" b="1" dirty="0" smtClean="0">
              <a:solidFill>
                <a:schemeClr val="tx1"/>
              </a:solidFill>
            </a:rPr>
            <a:t>Eylemin </a:t>
          </a:r>
          <a:r>
            <a:rPr lang="tr-TR" b="1" dirty="0" err="1" smtClean="0">
              <a:solidFill>
                <a:schemeClr val="tx1"/>
              </a:solidFill>
            </a:rPr>
            <a:t>3.evresinde</a:t>
          </a:r>
          <a:r>
            <a:rPr lang="tr-TR" b="1" dirty="0" smtClean="0">
              <a:solidFill>
                <a:schemeClr val="tx1"/>
              </a:solidFill>
            </a:rPr>
            <a:t> </a:t>
          </a:r>
          <a:r>
            <a:rPr lang="tr-TR" b="1" dirty="0" err="1" smtClean="0">
              <a:solidFill>
                <a:schemeClr val="tx1"/>
              </a:solidFill>
            </a:rPr>
            <a:t>uterotonik</a:t>
          </a:r>
          <a:r>
            <a:rPr lang="tr-TR" b="1" dirty="0" smtClean="0">
              <a:solidFill>
                <a:schemeClr val="tx1"/>
              </a:solidFill>
            </a:rPr>
            <a:t> ajanların rutin kullanımının </a:t>
          </a:r>
          <a:r>
            <a:rPr lang="tr-TR" b="1" dirty="0" err="1" smtClean="0">
              <a:solidFill>
                <a:schemeClr val="tx1"/>
              </a:solidFill>
            </a:rPr>
            <a:t>postpartum</a:t>
          </a:r>
          <a:r>
            <a:rPr lang="tr-TR" b="1" dirty="0" smtClean="0">
              <a:solidFill>
                <a:schemeClr val="tx1"/>
              </a:solidFill>
            </a:rPr>
            <a:t> kanama riskini yaklaşık yüzde 40 azalttığı bildirilmiştir. </a:t>
          </a:r>
          <a:endParaRPr lang="tr-TR" b="1" dirty="0">
            <a:solidFill>
              <a:schemeClr val="tx1"/>
            </a:solidFill>
          </a:endParaRPr>
        </a:p>
      </dgm:t>
    </dgm:pt>
    <dgm:pt modelId="{2517DEC3-F9AC-4FB0-97AE-F66BE65B3128}" type="parTrans" cxnId="{47280F20-681A-4741-B94D-C09E187F08E4}">
      <dgm:prSet/>
      <dgm:spPr/>
      <dgm:t>
        <a:bodyPr/>
        <a:lstStyle/>
        <a:p>
          <a:endParaRPr lang="tr-TR"/>
        </a:p>
      </dgm:t>
    </dgm:pt>
    <dgm:pt modelId="{8F91E2A1-1F1A-44FD-A737-C23258B0414B}" type="sibTrans" cxnId="{47280F20-681A-4741-B94D-C09E187F08E4}">
      <dgm:prSet/>
      <dgm:spPr/>
      <dgm:t>
        <a:bodyPr/>
        <a:lstStyle/>
        <a:p>
          <a:endParaRPr lang="tr-TR"/>
        </a:p>
      </dgm:t>
    </dgm:pt>
    <dgm:pt modelId="{5C23F8F8-EC1E-471A-AEB1-2AE8B097F405}">
      <dgm:prSet/>
      <dgm:spPr/>
      <dgm:t>
        <a:bodyPr/>
        <a:lstStyle/>
        <a:p>
          <a:pPr rtl="0"/>
          <a:r>
            <a:rPr lang="tr-TR" b="1" dirty="0" smtClean="0">
              <a:solidFill>
                <a:schemeClr val="tx1"/>
              </a:solidFill>
            </a:rPr>
            <a:t>Ayrıca rutin </a:t>
          </a:r>
          <a:r>
            <a:rPr lang="tr-TR" b="1" dirty="0" err="1" smtClean="0">
              <a:solidFill>
                <a:schemeClr val="tx1"/>
              </a:solidFill>
            </a:rPr>
            <a:t>proflaktik</a:t>
          </a:r>
          <a:r>
            <a:rPr lang="tr-TR" b="1" dirty="0" smtClean="0">
              <a:solidFill>
                <a:schemeClr val="tx1"/>
              </a:solidFill>
            </a:rPr>
            <a:t> </a:t>
          </a:r>
          <a:r>
            <a:rPr lang="tr-TR" b="1" dirty="0" err="1" smtClean="0">
              <a:solidFill>
                <a:schemeClr val="tx1"/>
              </a:solidFill>
            </a:rPr>
            <a:t>uterotonik</a:t>
          </a:r>
          <a:r>
            <a:rPr lang="tr-TR" b="1" dirty="0" smtClean="0">
              <a:solidFill>
                <a:schemeClr val="tx1"/>
              </a:solidFill>
            </a:rPr>
            <a:t> kullanımı, bu ajanların </a:t>
          </a:r>
          <a:r>
            <a:rPr lang="tr-TR" b="1" dirty="0" err="1" smtClean="0">
              <a:solidFill>
                <a:schemeClr val="tx1"/>
              </a:solidFill>
            </a:rPr>
            <a:t>terapotik</a:t>
          </a:r>
          <a:r>
            <a:rPr lang="tr-TR" b="1" dirty="0" smtClean="0">
              <a:solidFill>
                <a:schemeClr val="tx1"/>
              </a:solidFill>
            </a:rPr>
            <a:t> dozda kullanım ihtiyacını da azaltmaktadır </a:t>
          </a:r>
          <a:endParaRPr lang="tr-TR" b="1" dirty="0">
            <a:solidFill>
              <a:schemeClr val="tx1"/>
            </a:solidFill>
          </a:endParaRPr>
        </a:p>
      </dgm:t>
    </dgm:pt>
    <dgm:pt modelId="{5594FD48-577C-4D4E-A61D-1CFD19E89938}" type="parTrans" cxnId="{3CB4167E-BA07-4D5E-8A96-7C54831E79BF}">
      <dgm:prSet/>
      <dgm:spPr/>
      <dgm:t>
        <a:bodyPr/>
        <a:lstStyle/>
        <a:p>
          <a:endParaRPr lang="tr-TR"/>
        </a:p>
      </dgm:t>
    </dgm:pt>
    <dgm:pt modelId="{64263D53-887B-4D7C-A513-EADABA192EBC}" type="sibTrans" cxnId="{3CB4167E-BA07-4D5E-8A96-7C54831E79BF}">
      <dgm:prSet/>
      <dgm:spPr/>
      <dgm:t>
        <a:bodyPr/>
        <a:lstStyle/>
        <a:p>
          <a:endParaRPr lang="tr-TR"/>
        </a:p>
      </dgm:t>
    </dgm:pt>
    <dgm:pt modelId="{127D344A-69B1-458D-8619-DFA8C101A6D0}">
      <dgm:prSet/>
      <dgm:spPr/>
      <dgm:t>
        <a:bodyPr/>
        <a:lstStyle/>
        <a:p>
          <a:pPr rtl="0"/>
          <a:r>
            <a:rPr lang="tr-TR" b="1" dirty="0" smtClean="0">
              <a:solidFill>
                <a:schemeClr val="tx1"/>
              </a:solidFill>
            </a:rPr>
            <a:t>Ancak optimal </a:t>
          </a:r>
          <a:r>
            <a:rPr lang="tr-TR" b="1" dirty="0" err="1" smtClean="0">
              <a:solidFill>
                <a:schemeClr val="tx1"/>
              </a:solidFill>
            </a:rPr>
            <a:t>uterotonik</a:t>
          </a:r>
          <a:r>
            <a:rPr lang="tr-TR" b="1" dirty="0" smtClean="0">
              <a:solidFill>
                <a:schemeClr val="tx1"/>
              </a:solidFill>
            </a:rPr>
            <a:t> ajan ve doz protokolü belirlenmemiştir.</a:t>
          </a:r>
          <a:endParaRPr lang="tr-TR" b="1" dirty="0">
            <a:solidFill>
              <a:schemeClr val="tx1"/>
            </a:solidFill>
          </a:endParaRPr>
        </a:p>
      </dgm:t>
    </dgm:pt>
    <dgm:pt modelId="{D74832B9-5485-45AA-9272-B81ADC76799D}" type="parTrans" cxnId="{D28748AF-0C34-417E-87E1-E511D6AA4F39}">
      <dgm:prSet/>
      <dgm:spPr/>
      <dgm:t>
        <a:bodyPr/>
        <a:lstStyle/>
        <a:p>
          <a:endParaRPr lang="tr-TR"/>
        </a:p>
      </dgm:t>
    </dgm:pt>
    <dgm:pt modelId="{A9EBD123-797C-4425-A22E-248FD29FC34E}" type="sibTrans" cxnId="{D28748AF-0C34-417E-87E1-E511D6AA4F39}">
      <dgm:prSet/>
      <dgm:spPr/>
      <dgm:t>
        <a:bodyPr/>
        <a:lstStyle/>
        <a:p>
          <a:endParaRPr lang="tr-TR"/>
        </a:p>
      </dgm:t>
    </dgm:pt>
    <dgm:pt modelId="{BB189DBC-1E1F-4570-B7D1-4307DC6B8739}" type="pres">
      <dgm:prSet presAssocID="{5D4A84FB-A1B6-4E84-ADEA-7B8B66A1B5FC}" presName="linear" presStyleCnt="0">
        <dgm:presLayoutVars>
          <dgm:animLvl val="lvl"/>
          <dgm:resizeHandles val="exact"/>
        </dgm:presLayoutVars>
      </dgm:prSet>
      <dgm:spPr/>
      <dgm:t>
        <a:bodyPr/>
        <a:lstStyle/>
        <a:p>
          <a:endParaRPr lang="tr-TR"/>
        </a:p>
      </dgm:t>
    </dgm:pt>
    <dgm:pt modelId="{95C611B1-79B5-4931-A44C-C71E2D08A821}" type="pres">
      <dgm:prSet presAssocID="{7BFE8C9C-CAB5-40A0-98A1-D93C3337D4F1}" presName="parentText" presStyleLbl="node1" presStyleIdx="0" presStyleCnt="4" custScaleY="176440" custLinFactY="2736" custLinFactNeighborX="1383" custLinFactNeighborY="100000">
        <dgm:presLayoutVars>
          <dgm:chMax val="0"/>
          <dgm:bulletEnabled val="1"/>
        </dgm:presLayoutVars>
      </dgm:prSet>
      <dgm:spPr/>
      <dgm:t>
        <a:bodyPr/>
        <a:lstStyle/>
        <a:p>
          <a:endParaRPr lang="tr-TR"/>
        </a:p>
      </dgm:t>
    </dgm:pt>
    <dgm:pt modelId="{E7698AF4-EBF7-4BB4-A547-DA2A11CE33E6}" type="pres">
      <dgm:prSet presAssocID="{FF762A7C-A36C-4757-8BCE-7B2BDE362CB5}" presName="spacer" presStyleCnt="0"/>
      <dgm:spPr/>
    </dgm:pt>
    <dgm:pt modelId="{5F6B7465-9E90-4E56-ABB1-15D6A52CB5D2}" type="pres">
      <dgm:prSet presAssocID="{52EAFDA2-7990-4DBF-9302-D7DF1E049ED4}" presName="parentText" presStyleLbl="node1" presStyleIdx="1" presStyleCnt="4" custScaleY="133179">
        <dgm:presLayoutVars>
          <dgm:chMax val="0"/>
          <dgm:bulletEnabled val="1"/>
        </dgm:presLayoutVars>
      </dgm:prSet>
      <dgm:spPr/>
      <dgm:t>
        <a:bodyPr/>
        <a:lstStyle/>
        <a:p>
          <a:endParaRPr lang="tr-TR"/>
        </a:p>
      </dgm:t>
    </dgm:pt>
    <dgm:pt modelId="{2FED7BBB-067A-4437-86D3-6336C797E2EB}" type="pres">
      <dgm:prSet presAssocID="{8F91E2A1-1F1A-44FD-A737-C23258B0414B}" presName="spacer" presStyleCnt="0"/>
      <dgm:spPr/>
    </dgm:pt>
    <dgm:pt modelId="{270346D9-30CB-4B90-A021-F4C7EA229EEB}" type="pres">
      <dgm:prSet presAssocID="{5C23F8F8-EC1E-471A-AEB1-2AE8B097F405}" presName="parentText" presStyleLbl="node1" presStyleIdx="2" presStyleCnt="4">
        <dgm:presLayoutVars>
          <dgm:chMax val="0"/>
          <dgm:bulletEnabled val="1"/>
        </dgm:presLayoutVars>
      </dgm:prSet>
      <dgm:spPr/>
      <dgm:t>
        <a:bodyPr/>
        <a:lstStyle/>
        <a:p>
          <a:endParaRPr lang="tr-TR"/>
        </a:p>
      </dgm:t>
    </dgm:pt>
    <dgm:pt modelId="{A1541A26-16B9-4655-A66D-C92D2F864ACC}" type="pres">
      <dgm:prSet presAssocID="{64263D53-887B-4D7C-A513-EADABA192EBC}" presName="spacer" presStyleCnt="0"/>
      <dgm:spPr/>
    </dgm:pt>
    <dgm:pt modelId="{7F069DCA-B4ED-4852-9712-002A90A89629}" type="pres">
      <dgm:prSet presAssocID="{127D344A-69B1-458D-8619-DFA8C101A6D0}" presName="parentText" presStyleLbl="node1" presStyleIdx="3" presStyleCnt="4">
        <dgm:presLayoutVars>
          <dgm:chMax val="0"/>
          <dgm:bulletEnabled val="1"/>
        </dgm:presLayoutVars>
      </dgm:prSet>
      <dgm:spPr/>
      <dgm:t>
        <a:bodyPr/>
        <a:lstStyle/>
        <a:p>
          <a:endParaRPr lang="tr-TR"/>
        </a:p>
      </dgm:t>
    </dgm:pt>
  </dgm:ptLst>
  <dgm:cxnLst>
    <dgm:cxn modelId="{583BC1AB-E2F2-4D9E-9FEA-3A221213E4F0}" type="presOf" srcId="{5D4A84FB-A1B6-4E84-ADEA-7B8B66A1B5FC}" destId="{BB189DBC-1E1F-4570-B7D1-4307DC6B8739}" srcOrd="0" destOrd="0" presId="urn:microsoft.com/office/officeart/2005/8/layout/vList2"/>
    <dgm:cxn modelId="{3CB4167E-BA07-4D5E-8A96-7C54831E79BF}" srcId="{5D4A84FB-A1B6-4E84-ADEA-7B8B66A1B5FC}" destId="{5C23F8F8-EC1E-471A-AEB1-2AE8B097F405}" srcOrd="2" destOrd="0" parTransId="{5594FD48-577C-4D4E-A61D-1CFD19E89938}" sibTransId="{64263D53-887B-4D7C-A513-EADABA192EBC}"/>
    <dgm:cxn modelId="{7E239F73-6FAA-444A-AC1B-974024D97C5B}" type="presOf" srcId="{5C23F8F8-EC1E-471A-AEB1-2AE8B097F405}" destId="{270346D9-30CB-4B90-A021-F4C7EA229EEB}" srcOrd="0" destOrd="0" presId="urn:microsoft.com/office/officeart/2005/8/layout/vList2"/>
    <dgm:cxn modelId="{D28748AF-0C34-417E-87E1-E511D6AA4F39}" srcId="{5D4A84FB-A1B6-4E84-ADEA-7B8B66A1B5FC}" destId="{127D344A-69B1-458D-8619-DFA8C101A6D0}" srcOrd="3" destOrd="0" parTransId="{D74832B9-5485-45AA-9272-B81ADC76799D}" sibTransId="{A9EBD123-797C-4425-A22E-248FD29FC34E}"/>
    <dgm:cxn modelId="{47280F20-681A-4741-B94D-C09E187F08E4}" srcId="{5D4A84FB-A1B6-4E84-ADEA-7B8B66A1B5FC}" destId="{52EAFDA2-7990-4DBF-9302-D7DF1E049ED4}" srcOrd="1" destOrd="0" parTransId="{2517DEC3-F9AC-4FB0-97AE-F66BE65B3128}" sibTransId="{8F91E2A1-1F1A-44FD-A737-C23258B0414B}"/>
    <dgm:cxn modelId="{ECCB1AAD-15AD-4549-8C21-F418851AD24F}" srcId="{5D4A84FB-A1B6-4E84-ADEA-7B8B66A1B5FC}" destId="{7BFE8C9C-CAB5-40A0-98A1-D93C3337D4F1}" srcOrd="0" destOrd="0" parTransId="{B8895410-355E-4D0F-84E4-911B19B88EA0}" sibTransId="{FF762A7C-A36C-4757-8BCE-7B2BDE362CB5}"/>
    <dgm:cxn modelId="{62628C5D-1328-4F16-BC52-E81DF446D3B7}" type="presOf" srcId="{127D344A-69B1-458D-8619-DFA8C101A6D0}" destId="{7F069DCA-B4ED-4852-9712-002A90A89629}" srcOrd="0" destOrd="0" presId="urn:microsoft.com/office/officeart/2005/8/layout/vList2"/>
    <dgm:cxn modelId="{A7E65BFA-E77D-4F84-823A-20D02A53EE48}" type="presOf" srcId="{52EAFDA2-7990-4DBF-9302-D7DF1E049ED4}" destId="{5F6B7465-9E90-4E56-ABB1-15D6A52CB5D2}" srcOrd="0" destOrd="0" presId="urn:microsoft.com/office/officeart/2005/8/layout/vList2"/>
    <dgm:cxn modelId="{93F8DC22-0198-4587-B677-1D9939A266FE}" type="presOf" srcId="{7BFE8C9C-CAB5-40A0-98A1-D93C3337D4F1}" destId="{95C611B1-79B5-4931-A44C-C71E2D08A821}" srcOrd="0" destOrd="0" presId="urn:microsoft.com/office/officeart/2005/8/layout/vList2"/>
    <dgm:cxn modelId="{E9D34F15-0A2F-46DA-B224-BBF19694F13D}" type="presParOf" srcId="{BB189DBC-1E1F-4570-B7D1-4307DC6B8739}" destId="{95C611B1-79B5-4931-A44C-C71E2D08A821}" srcOrd="0" destOrd="0" presId="urn:microsoft.com/office/officeart/2005/8/layout/vList2"/>
    <dgm:cxn modelId="{C10D0B30-D74D-4AF7-8F5F-7B6D6657A001}" type="presParOf" srcId="{BB189DBC-1E1F-4570-B7D1-4307DC6B8739}" destId="{E7698AF4-EBF7-4BB4-A547-DA2A11CE33E6}" srcOrd="1" destOrd="0" presId="urn:microsoft.com/office/officeart/2005/8/layout/vList2"/>
    <dgm:cxn modelId="{D010E101-2414-43AD-A163-543347425333}" type="presParOf" srcId="{BB189DBC-1E1F-4570-B7D1-4307DC6B8739}" destId="{5F6B7465-9E90-4E56-ABB1-15D6A52CB5D2}" srcOrd="2" destOrd="0" presId="urn:microsoft.com/office/officeart/2005/8/layout/vList2"/>
    <dgm:cxn modelId="{C226CAE5-9129-4BBB-915F-8E9BB7E8E894}" type="presParOf" srcId="{BB189DBC-1E1F-4570-B7D1-4307DC6B8739}" destId="{2FED7BBB-067A-4437-86D3-6336C797E2EB}" srcOrd="3" destOrd="0" presId="urn:microsoft.com/office/officeart/2005/8/layout/vList2"/>
    <dgm:cxn modelId="{5D8167E3-5518-46AE-B6C8-F3DD2FE7CE3D}" type="presParOf" srcId="{BB189DBC-1E1F-4570-B7D1-4307DC6B8739}" destId="{270346D9-30CB-4B90-A021-F4C7EA229EEB}" srcOrd="4" destOrd="0" presId="urn:microsoft.com/office/officeart/2005/8/layout/vList2"/>
    <dgm:cxn modelId="{9BBA3B03-346C-4D2D-9BE4-CBB043FDF0D1}" type="presParOf" srcId="{BB189DBC-1E1F-4570-B7D1-4307DC6B8739}" destId="{A1541A26-16B9-4655-A66D-C92D2F864ACC}" srcOrd="5" destOrd="0" presId="urn:microsoft.com/office/officeart/2005/8/layout/vList2"/>
    <dgm:cxn modelId="{6A70A06A-3319-453C-839B-6069F94FD6AE}" type="presParOf" srcId="{BB189DBC-1E1F-4570-B7D1-4307DC6B8739}" destId="{7F069DCA-B4ED-4852-9712-002A90A89629}"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D14547A-DFAA-435A-91E4-ACA40257A6E6}"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tr-TR"/>
        </a:p>
      </dgm:t>
    </dgm:pt>
    <dgm:pt modelId="{1DC8410E-0070-4D8E-8C0C-E6E14F32C87F}">
      <dgm:prSet/>
      <dgm:spPr/>
      <dgm:t>
        <a:bodyPr/>
        <a:lstStyle/>
        <a:p>
          <a:pPr rtl="0"/>
          <a:r>
            <a:rPr lang="tr-TR" dirty="0" err="1" smtClean="0"/>
            <a:t>PPK</a:t>
          </a:r>
          <a:r>
            <a:rPr lang="tr-TR" dirty="0" smtClean="0"/>
            <a:t> </a:t>
          </a:r>
          <a:r>
            <a:rPr lang="tr-TR" dirty="0" err="1" smtClean="0"/>
            <a:t>profilaksi</a:t>
          </a:r>
          <a:r>
            <a:rPr lang="tr-TR" dirty="0" smtClean="0"/>
            <a:t> ve tedavisinde kullanılan </a:t>
          </a:r>
          <a:r>
            <a:rPr lang="tr-TR" b="1" u="sng" dirty="0" smtClean="0">
              <a:solidFill>
                <a:srgbClr val="FF0000"/>
              </a:solidFill>
            </a:rPr>
            <a:t>ilk </a:t>
          </a:r>
          <a:r>
            <a:rPr lang="tr-TR" b="1" u="sng" dirty="0" err="1" smtClean="0">
              <a:solidFill>
                <a:srgbClr val="FF0000"/>
              </a:solidFill>
            </a:rPr>
            <a:t>uterotonik</a:t>
          </a:r>
          <a:r>
            <a:rPr lang="tr-TR" b="1" u="sng" dirty="0" smtClean="0">
              <a:solidFill>
                <a:srgbClr val="FF0000"/>
              </a:solidFill>
            </a:rPr>
            <a:t> ajan</a:t>
          </a:r>
          <a:endParaRPr lang="tr-TR" b="1" u="sng" dirty="0">
            <a:solidFill>
              <a:srgbClr val="FF0000"/>
            </a:solidFill>
          </a:endParaRPr>
        </a:p>
      </dgm:t>
    </dgm:pt>
    <dgm:pt modelId="{135D9D81-3F27-48CD-A9BE-08E7837723F7}" type="parTrans" cxnId="{E1C1A894-557D-4A8E-A36E-231AED478447}">
      <dgm:prSet/>
      <dgm:spPr/>
      <dgm:t>
        <a:bodyPr/>
        <a:lstStyle/>
        <a:p>
          <a:endParaRPr lang="tr-TR"/>
        </a:p>
      </dgm:t>
    </dgm:pt>
    <dgm:pt modelId="{CF5BA959-4097-410F-BAC5-55243DE41210}" type="sibTrans" cxnId="{E1C1A894-557D-4A8E-A36E-231AED478447}">
      <dgm:prSet/>
      <dgm:spPr/>
      <dgm:t>
        <a:bodyPr/>
        <a:lstStyle/>
        <a:p>
          <a:endParaRPr lang="tr-TR"/>
        </a:p>
      </dgm:t>
    </dgm:pt>
    <dgm:pt modelId="{F77BD4D3-9C83-4A8F-9920-31D63DE28912}">
      <dgm:prSet/>
      <dgm:spPr/>
      <dgm:t>
        <a:bodyPr/>
        <a:lstStyle/>
        <a:p>
          <a:pPr rtl="0"/>
          <a:r>
            <a:rPr lang="tr-TR" smtClean="0"/>
            <a:t>IM /IV birbirine üstünlüğü yok!</a:t>
          </a:r>
          <a:endParaRPr lang="tr-TR"/>
        </a:p>
      </dgm:t>
    </dgm:pt>
    <dgm:pt modelId="{E997923F-1AE8-4112-A0B6-E56A843899C5}" type="parTrans" cxnId="{E3E7338D-42B9-4B57-915C-EA6AA032B0BD}">
      <dgm:prSet/>
      <dgm:spPr/>
      <dgm:t>
        <a:bodyPr/>
        <a:lstStyle/>
        <a:p>
          <a:endParaRPr lang="tr-TR"/>
        </a:p>
      </dgm:t>
    </dgm:pt>
    <dgm:pt modelId="{019A4124-C06C-4066-866F-D045541672D0}" type="sibTrans" cxnId="{E3E7338D-42B9-4B57-915C-EA6AA032B0BD}">
      <dgm:prSet/>
      <dgm:spPr/>
      <dgm:t>
        <a:bodyPr/>
        <a:lstStyle/>
        <a:p>
          <a:endParaRPr lang="tr-TR"/>
        </a:p>
      </dgm:t>
    </dgm:pt>
    <dgm:pt modelId="{5FFCFF9D-862A-4CE7-9E7D-34127F8CECB0}">
      <dgm:prSet/>
      <dgm:spPr/>
      <dgm:t>
        <a:bodyPr/>
        <a:lstStyle/>
        <a:p>
          <a:pPr rtl="0"/>
          <a:r>
            <a:rPr lang="tr-TR" smtClean="0"/>
            <a:t>1 ampül = 5IU sentetik oksitosin</a:t>
          </a:r>
          <a:endParaRPr lang="tr-TR"/>
        </a:p>
      </dgm:t>
    </dgm:pt>
    <dgm:pt modelId="{CC041838-A387-463D-ACB6-D334656BFB33}" type="parTrans" cxnId="{91D0ADEC-E0F6-44C3-9775-CC61A7629026}">
      <dgm:prSet/>
      <dgm:spPr/>
      <dgm:t>
        <a:bodyPr/>
        <a:lstStyle/>
        <a:p>
          <a:endParaRPr lang="tr-TR"/>
        </a:p>
      </dgm:t>
    </dgm:pt>
    <dgm:pt modelId="{DFCFEC7D-66BD-40CD-A6E6-5156DA63FC20}" type="sibTrans" cxnId="{91D0ADEC-E0F6-44C3-9775-CC61A7629026}">
      <dgm:prSet/>
      <dgm:spPr/>
      <dgm:t>
        <a:bodyPr/>
        <a:lstStyle/>
        <a:p>
          <a:endParaRPr lang="tr-TR"/>
        </a:p>
      </dgm:t>
    </dgm:pt>
    <dgm:pt modelId="{8CBBDFAF-316D-4EB9-B7C6-F5870BD085D4}" type="pres">
      <dgm:prSet presAssocID="{2D14547A-DFAA-435A-91E4-ACA40257A6E6}" presName="CompostProcess" presStyleCnt="0">
        <dgm:presLayoutVars>
          <dgm:dir/>
          <dgm:resizeHandles val="exact"/>
        </dgm:presLayoutVars>
      </dgm:prSet>
      <dgm:spPr/>
      <dgm:t>
        <a:bodyPr/>
        <a:lstStyle/>
        <a:p>
          <a:endParaRPr lang="tr-TR"/>
        </a:p>
      </dgm:t>
    </dgm:pt>
    <dgm:pt modelId="{8B1EA8A9-997F-441D-A85E-6787A17157F2}" type="pres">
      <dgm:prSet presAssocID="{2D14547A-DFAA-435A-91E4-ACA40257A6E6}" presName="arrow" presStyleLbl="bgShp" presStyleIdx="0" presStyleCnt="1"/>
      <dgm:spPr/>
    </dgm:pt>
    <dgm:pt modelId="{83DE829E-79E1-4DAC-9F54-C2DEE8C2AED3}" type="pres">
      <dgm:prSet presAssocID="{2D14547A-DFAA-435A-91E4-ACA40257A6E6}" presName="linearProcess" presStyleCnt="0"/>
      <dgm:spPr/>
    </dgm:pt>
    <dgm:pt modelId="{75E83416-2850-4DC5-AD76-5F4427BF806A}" type="pres">
      <dgm:prSet presAssocID="{1DC8410E-0070-4D8E-8C0C-E6E14F32C87F}" presName="textNode" presStyleLbl="node1" presStyleIdx="0" presStyleCnt="3">
        <dgm:presLayoutVars>
          <dgm:bulletEnabled val="1"/>
        </dgm:presLayoutVars>
      </dgm:prSet>
      <dgm:spPr/>
      <dgm:t>
        <a:bodyPr/>
        <a:lstStyle/>
        <a:p>
          <a:endParaRPr lang="tr-TR"/>
        </a:p>
      </dgm:t>
    </dgm:pt>
    <dgm:pt modelId="{70D5E63E-EDFE-4960-A0C9-192DBF511269}" type="pres">
      <dgm:prSet presAssocID="{CF5BA959-4097-410F-BAC5-55243DE41210}" presName="sibTrans" presStyleCnt="0"/>
      <dgm:spPr/>
    </dgm:pt>
    <dgm:pt modelId="{97C91D6E-8158-4339-93A4-C274A49A72C0}" type="pres">
      <dgm:prSet presAssocID="{F77BD4D3-9C83-4A8F-9920-31D63DE28912}" presName="textNode" presStyleLbl="node1" presStyleIdx="1" presStyleCnt="3">
        <dgm:presLayoutVars>
          <dgm:bulletEnabled val="1"/>
        </dgm:presLayoutVars>
      </dgm:prSet>
      <dgm:spPr/>
      <dgm:t>
        <a:bodyPr/>
        <a:lstStyle/>
        <a:p>
          <a:endParaRPr lang="tr-TR"/>
        </a:p>
      </dgm:t>
    </dgm:pt>
    <dgm:pt modelId="{AF8F0E81-9758-4303-8991-F826B33427E3}" type="pres">
      <dgm:prSet presAssocID="{019A4124-C06C-4066-866F-D045541672D0}" presName="sibTrans" presStyleCnt="0"/>
      <dgm:spPr/>
    </dgm:pt>
    <dgm:pt modelId="{41198174-7871-414B-8980-3089726DC2C3}" type="pres">
      <dgm:prSet presAssocID="{5FFCFF9D-862A-4CE7-9E7D-34127F8CECB0}" presName="textNode" presStyleLbl="node1" presStyleIdx="2" presStyleCnt="3">
        <dgm:presLayoutVars>
          <dgm:bulletEnabled val="1"/>
        </dgm:presLayoutVars>
      </dgm:prSet>
      <dgm:spPr/>
      <dgm:t>
        <a:bodyPr/>
        <a:lstStyle/>
        <a:p>
          <a:endParaRPr lang="tr-TR"/>
        </a:p>
      </dgm:t>
    </dgm:pt>
  </dgm:ptLst>
  <dgm:cxnLst>
    <dgm:cxn modelId="{E1C1A894-557D-4A8E-A36E-231AED478447}" srcId="{2D14547A-DFAA-435A-91E4-ACA40257A6E6}" destId="{1DC8410E-0070-4D8E-8C0C-E6E14F32C87F}" srcOrd="0" destOrd="0" parTransId="{135D9D81-3F27-48CD-A9BE-08E7837723F7}" sibTransId="{CF5BA959-4097-410F-BAC5-55243DE41210}"/>
    <dgm:cxn modelId="{4BD85484-CA83-41F6-89DD-69D64C913928}" type="presOf" srcId="{F77BD4D3-9C83-4A8F-9920-31D63DE28912}" destId="{97C91D6E-8158-4339-93A4-C274A49A72C0}" srcOrd="0" destOrd="0" presId="urn:microsoft.com/office/officeart/2005/8/layout/hProcess9"/>
    <dgm:cxn modelId="{91D0ADEC-E0F6-44C3-9775-CC61A7629026}" srcId="{2D14547A-DFAA-435A-91E4-ACA40257A6E6}" destId="{5FFCFF9D-862A-4CE7-9E7D-34127F8CECB0}" srcOrd="2" destOrd="0" parTransId="{CC041838-A387-463D-ACB6-D334656BFB33}" sibTransId="{DFCFEC7D-66BD-40CD-A6E6-5156DA63FC20}"/>
    <dgm:cxn modelId="{C77A30FA-7AAC-4793-9BCC-27429637F714}" type="presOf" srcId="{2D14547A-DFAA-435A-91E4-ACA40257A6E6}" destId="{8CBBDFAF-316D-4EB9-B7C6-F5870BD085D4}" srcOrd="0" destOrd="0" presId="urn:microsoft.com/office/officeart/2005/8/layout/hProcess9"/>
    <dgm:cxn modelId="{10D88DCB-C9C5-40D8-9730-6EC2383DC89C}" type="presOf" srcId="{5FFCFF9D-862A-4CE7-9E7D-34127F8CECB0}" destId="{41198174-7871-414B-8980-3089726DC2C3}" srcOrd="0" destOrd="0" presId="urn:microsoft.com/office/officeart/2005/8/layout/hProcess9"/>
    <dgm:cxn modelId="{E3E7338D-42B9-4B57-915C-EA6AA032B0BD}" srcId="{2D14547A-DFAA-435A-91E4-ACA40257A6E6}" destId="{F77BD4D3-9C83-4A8F-9920-31D63DE28912}" srcOrd="1" destOrd="0" parTransId="{E997923F-1AE8-4112-A0B6-E56A843899C5}" sibTransId="{019A4124-C06C-4066-866F-D045541672D0}"/>
    <dgm:cxn modelId="{692F4A23-0D4F-4BCD-9606-44623B5F5AA1}" type="presOf" srcId="{1DC8410E-0070-4D8E-8C0C-E6E14F32C87F}" destId="{75E83416-2850-4DC5-AD76-5F4427BF806A}" srcOrd="0" destOrd="0" presId="urn:microsoft.com/office/officeart/2005/8/layout/hProcess9"/>
    <dgm:cxn modelId="{3170BC48-4784-4133-956C-558D0EC704E5}" type="presParOf" srcId="{8CBBDFAF-316D-4EB9-B7C6-F5870BD085D4}" destId="{8B1EA8A9-997F-441D-A85E-6787A17157F2}" srcOrd="0" destOrd="0" presId="urn:microsoft.com/office/officeart/2005/8/layout/hProcess9"/>
    <dgm:cxn modelId="{45C8E2BC-7178-4D51-8142-045F380AA7AD}" type="presParOf" srcId="{8CBBDFAF-316D-4EB9-B7C6-F5870BD085D4}" destId="{83DE829E-79E1-4DAC-9F54-C2DEE8C2AED3}" srcOrd="1" destOrd="0" presId="urn:microsoft.com/office/officeart/2005/8/layout/hProcess9"/>
    <dgm:cxn modelId="{37D949BE-F76E-47E0-B636-E8A9C2880C22}" type="presParOf" srcId="{83DE829E-79E1-4DAC-9F54-C2DEE8C2AED3}" destId="{75E83416-2850-4DC5-AD76-5F4427BF806A}" srcOrd="0" destOrd="0" presId="urn:microsoft.com/office/officeart/2005/8/layout/hProcess9"/>
    <dgm:cxn modelId="{7324AE73-8B80-46BB-9B1C-243DF39B569F}" type="presParOf" srcId="{83DE829E-79E1-4DAC-9F54-C2DEE8C2AED3}" destId="{70D5E63E-EDFE-4960-A0C9-192DBF511269}" srcOrd="1" destOrd="0" presId="urn:microsoft.com/office/officeart/2005/8/layout/hProcess9"/>
    <dgm:cxn modelId="{AE1467D6-5572-46E9-A02F-02D4E77047AF}" type="presParOf" srcId="{83DE829E-79E1-4DAC-9F54-C2DEE8C2AED3}" destId="{97C91D6E-8158-4339-93A4-C274A49A72C0}" srcOrd="2" destOrd="0" presId="urn:microsoft.com/office/officeart/2005/8/layout/hProcess9"/>
    <dgm:cxn modelId="{10A7CA44-2033-412C-9F87-1CA4410490EC}" type="presParOf" srcId="{83DE829E-79E1-4DAC-9F54-C2DEE8C2AED3}" destId="{AF8F0E81-9758-4303-8991-F826B33427E3}" srcOrd="3" destOrd="0" presId="urn:microsoft.com/office/officeart/2005/8/layout/hProcess9"/>
    <dgm:cxn modelId="{EB8A4E18-9C72-4E3E-BF00-DBD6CD7B154C}" type="presParOf" srcId="{83DE829E-79E1-4DAC-9F54-C2DEE8C2AED3}" destId="{41198174-7871-414B-8980-3089726DC2C3}" srcOrd="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29444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544136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369706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12789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624151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61576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48478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100350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21066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102870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DB96A68-063D-44C8-B006-32714E34A372}" type="datetimeFigureOut">
              <a:rPr lang="tr-TR" smtClean="0"/>
              <a:pPr/>
              <a:t>08/05/2018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53135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96A68-063D-44C8-B006-32714E34A372}" type="datetimeFigureOut">
              <a:rPr lang="tr-TR" smtClean="0"/>
              <a:pPr/>
              <a:t>08/05/2018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4FD83-0352-42E1-902B-5824D71B3BFF}" type="slidenum">
              <a:rPr lang="tr-TR" smtClean="0"/>
              <a:pPr/>
              <a:t>‹#›</a:t>
            </a:fld>
            <a:endParaRPr lang="tr-TR"/>
          </a:p>
        </p:txBody>
      </p:sp>
    </p:spTree>
    <p:extLst>
      <p:ext uri="{BB962C8B-B14F-4D97-AF65-F5344CB8AC3E}">
        <p14:creationId xmlns="" xmlns:p14="http://schemas.microsoft.com/office/powerpoint/2010/main" val="1906113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1" dirty="0" smtClean="0">
                <a:solidFill>
                  <a:srgbClr val="C00000"/>
                </a:solidFill>
              </a:rPr>
              <a:t/>
            </a:r>
            <a:br>
              <a:rPr lang="tr-TR" b="1" dirty="0" smtClean="0">
                <a:solidFill>
                  <a:srgbClr val="C00000"/>
                </a:solidFill>
              </a:rPr>
            </a:br>
            <a:r>
              <a:rPr lang="tr-TR" b="1" dirty="0" err="1" smtClean="0">
                <a:solidFill>
                  <a:srgbClr val="C00000"/>
                </a:solidFill>
              </a:rPr>
              <a:t>Postpartum</a:t>
            </a:r>
            <a:r>
              <a:rPr lang="tr-TR" b="1" dirty="0" smtClean="0">
                <a:solidFill>
                  <a:srgbClr val="C00000"/>
                </a:solidFill>
              </a:rPr>
              <a:t> Kanama</a:t>
            </a:r>
            <a:br>
              <a:rPr lang="tr-TR" b="1" dirty="0" smtClean="0">
                <a:solidFill>
                  <a:srgbClr val="C00000"/>
                </a:solidFill>
              </a:rPr>
            </a:br>
            <a:r>
              <a:rPr lang="tr-TR" b="1" dirty="0" smtClean="0">
                <a:solidFill>
                  <a:srgbClr val="C00000"/>
                </a:solidFill>
              </a:rPr>
              <a:t>Medikal yönetim Algoritması</a:t>
            </a:r>
            <a:endParaRPr lang="tr-TR" b="1" dirty="0">
              <a:solidFill>
                <a:srgbClr val="C00000"/>
              </a:solidFill>
            </a:endParaRPr>
          </a:p>
        </p:txBody>
      </p:sp>
      <p:sp>
        <p:nvSpPr>
          <p:cNvPr id="3" name="Alt Başlık 2"/>
          <p:cNvSpPr>
            <a:spLocks noGrp="1"/>
          </p:cNvSpPr>
          <p:nvPr>
            <p:ph type="subTitle" idx="1"/>
          </p:nvPr>
        </p:nvSpPr>
        <p:spPr/>
        <p:txBody>
          <a:bodyPr/>
          <a:lstStyle/>
          <a:p>
            <a:r>
              <a:rPr lang="tr-TR" dirty="0" smtClean="0"/>
              <a:t>Uzm. Dr. Sinem DEMİRCAN KARADAĞ</a:t>
            </a:r>
          </a:p>
          <a:p>
            <a:r>
              <a:rPr lang="tr-TR" i="1" dirty="0" err="1" smtClean="0">
                <a:solidFill>
                  <a:schemeClr val="bg1">
                    <a:lumMod val="50000"/>
                  </a:schemeClr>
                </a:solidFill>
              </a:rPr>
              <a:t>İMÜ</a:t>
            </a:r>
            <a:r>
              <a:rPr lang="tr-TR" i="1" dirty="0" smtClean="0">
                <a:solidFill>
                  <a:schemeClr val="bg1">
                    <a:lumMod val="50000"/>
                  </a:schemeClr>
                </a:solidFill>
              </a:rPr>
              <a:t> Göztepe Eğitim ve Araştırma Hastanesi</a:t>
            </a:r>
          </a:p>
          <a:p>
            <a:r>
              <a:rPr lang="tr-TR" i="1" dirty="0" smtClean="0">
                <a:solidFill>
                  <a:schemeClr val="bg1">
                    <a:lumMod val="50000"/>
                  </a:schemeClr>
                </a:solidFill>
              </a:rPr>
              <a:t>Kadın Hastalıkları ve </a:t>
            </a:r>
            <a:r>
              <a:rPr lang="tr-TR" i="1" dirty="0">
                <a:solidFill>
                  <a:schemeClr val="bg1">
                    <a:lumMod val="50000"/>
                  </a:schemeClr>
                </a:solidFill>
              </a:rPr>
              <a:t>D</a:t>
            </a:r>
            <a:r>
              <a:rPr lang="tr-TR" i="1" dirty="0" smtClean="0">
                <a:solidFill>
                  <a:schemeClr val="bg1">
                    <a:lumMod val="50000"/>
                  </a:schemeClr>
                </a:solidFill>
              </a:rPr>
              <a:t>oğum Kliniği</a:t>
            </a:r>
            <a:endParaRPr lang="tr-TR" i="1" dirty="0">
              <a:solidFill>
                <a:schemeClr val="bg1">
                  <a:lumMod val="50000"/>
                </a:schemeClr>
              </a:solidFill>
            </a:endParaRPr>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92113"/>
            <a:ext cx="9167149" cy="1157954"/>
          </a:xfrm>
          <a:prstGeom prst="rect">
            <a:avLst/>
          </a:prstGeom>
        </p:spPr>
      </p:pic>
      <p:pic>
        <p:nvPicPr>
          <p:cNvPr id="5" name="Resim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322159" y="-127711"/>
            <a:ext cx="2869841" cy="2755555"/>
          </a:xfrm>
          <a:prstGeom prst="rect">
            <a:avLst/>
          </a:prstGeom>
        </p:spPr>
      </p:pic>
    </p:spTree>
    <p:extLst>
      <p:ext uri="{BB962C8B-B14F-4D97-AF65-F5344CB8AC3E}">
        <p14:creationId xmlns="" xmlns:p14="http://schemas.microsoft.com/office/powerpoint/2010/main" val="2624768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4156353645"/>
              </p:ext>
            </p:extLst>
          </p:nvPr>
        </p:nvGraphicFramePr>
        <p:xfrm>
          <a:off x="203200" y="1342395"/>
          <a:ext cx="117094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203200" y="5961390"/>
            <a:ext cx="11334750" cy="954107"/>
          </a:xfrm>
          <a:prstGeom prst="rect">
            <a:avLst/>
          </a:prstGeom>
        </p:spPr>
        <p:txBody>
          <a:bodyPr wrap="square">
            <a:spAutoFit/>
          </a:bodyPr>
          <a:lstStyle/>
          <a:p>
            <a:r>
              <a:rPr lang="tr-TR" sz="1400" b="1" i="1" dirty="0"/>
              <a:t> Abdul-Kadir R, </a:t>
            </a:r>
            <a:r>
              <a:rPr lang="tr-TR" sz="1400" b="1" i="1" dirty="0" err="1"/>
              <a:t>McLintock</a:t>
            </a:r>
            <a:r>
              <a:rPr lang="tr-TR" sz="1400" b="1" i="1" dirty="0"/>
              <a:t> C, </a:t>
            </a:r>
            <a:r>
              <a:rPr lang="tr-TR" sz="1400" b="1" i="1" dirty="0" err="1"/>
              <a:t>Ducloy</a:t>
            </a:r>
            <a:r>
              <a:rPr lang="tr-TR" sz="1400" b="1" i="1" dirty="0"/>
              <a:t> AS, El-</a:t>
            </a:r>
            <a:r>
              <a:rPr lang="tr-TR" sz="1400" b="1" i="1" dirty="0" err="1"/>
              <a:t>RefaeyH</a:t>
            </a:r>
            <a:r>
              <a:rPr lang="tr-TR" sz="1400" b="1" i="1" dirty="0"/>
              <a:t>, </a:t>
            </a:r>
            <a:r>
              <a:rPr lang="tr-TR" sz="1400" b="1" i="1" dirty="0" err="1"/>
              <a:t>England</a:t>
            </a:r>
            <a:r>
              <a:rPr lang="tr-TR" sz="1400" b="1" i="1" dirty="0"/>
              <a:t> A, et al. Evaluation </a:t>
            </a:r>
            <a:r>
              <a:rPr lang="tr-TR" sz="1400" b="1" i="1" dirty="0" err="1"/>
              <a:t>and</a:t>
            </a:r>
            <a:r>
              <a:rPr lang="tr-TR" sz="1400" b="1" i="1" dirty="0"/>
              <a:t> </a:t>
            </a:r>
            <a:r>
              <a:rPr lang="tr-TR" sz="1400" b="1" i="1" dirty="0" err="1"/>
              <a:t>management</a:t>
            </a:r>
            <a:r>
              <a:rPr lang="tr-TR" sz="1400" b="1" i="1" dirty="0"/>
              <a:t> of    </a:t>
            </a:r>
            <a:r>
              <a:rPr lang="tr-TR" sz="1400" b="1" i="1" dirty="0" err="1"/>
              <a:t>postpartum</a:t>
            </a:r>
            <a:r>
              <a:rPr lang="tr-TR" sz="1400" b="1" i="1" dirty="0"/>
              <a:t> </a:t>
            </a:r>
            <a:r>
              <a:rPr lang="tr-TR" sz="1400" b="1" i="1" dirty="0" err="1"/>
              <a:t>hemorrhage</a:t>
            </a:r>
            <a:r>
              <a:rPr lang="tr-TR" sz="1400" b="1" i="1" dirty="0"/>
              <a:t>: </a:t>
            </a:r>
            <a:r>
              <a:rPr lang="tr-TR" sz="1400" b="1" i="1" dirty="0" err="1"/>
              <a:t>consensus</a:t>
            </a:r>
            <a:r>
              <a:rPr lang="tr-TR" sz="1400" b="1" i="1" dirty="0"/>
              <a:t> </a:t>
            </a:r>
            <a:r>
              <a:rPr lang="tr-TR" sz="1400" b="1" i="1" dirty="0" err="1"/>
              <a:t>from</a:t>
            </a:r>
            <a:r>
              <a:rPr lang="tr-TR" sz="1400" b="1" i="1" dirty="0"/>
              <a:t> an </a:t>
            </a:r>
            <a:r>
              <a:rPr lang="tr-TR" sz="1400" b="1" i="1" dirty="0" err="1"/>
              <a:t>international</a:t>
            </a:r>
            <a:r>
              <a:rPr lang="tr-TR" sz="1400" b="1" i="1" dirty="0"/>
              <a:t> </a:t>
            </a:r>
            <a:r>
              <a:rPr lang="tr-TR" sz="1400" b="1" i="1" dirty="0" err="1"/>
              <a:t>expert</a:t>
            </a:r>
            <a:r>
              <a:rPr lang="tr-TR" sz="1400" b="1" i="1" dirty="0"/>
              <a:t> panel. </a:t>
            </a:r>
            <a:r>
              <a:rPr lang="tr-TR" sz="1400" b="1" i="1" dirty="0" err="1"/>
              <a:t>Transfusion</a:t>
            </a:r>
            <a:r>
              <a:rPr lang="tr-TR" sz="1400" b="1" i="1" dirty="0"/>
              <a:t> 2014;54:1756-68</a:t>
            </a:r>
            <a:r>
              <a:rPr lang="tr-TR" sz="1400" b="1" i="1" dirty="0" smtClean="0"/>
              <a:t>.</a:t>
            </a:r>
          </a:p>
          <a:p>
            <a:r>
              <a:rPr lang="en-US" sz="1400" b="1" i="1" dirty="0" smtClean="0"/>
              <a:t>Royal </a:t>
            </a:r>
            <a:r>
              <a:rPr lang="en-US" sz="1400" b="1" i="1" dirty="0"/>
              <a:t>College of Obstetricians and </a:t>
            </a:r>
            <a:r>
              <a:rPr lang="en-US" sz="1400" b="1" i="1" dirty="0" err="1"/>
              <a:t>Gynaecologists</a:t>
            </a:r>
            <a:r>
              <a:rPr lang="en-US" sz="1400" b="1" i="1" dirty="0"/>
              <a:t>. Prevention and management of postpartum </a:t>
            </a:r>
            <a:r>
              <a:rPr lang="en-US" sz="1400" b="1" i="1" dirty="0" err="1"/>
              <a:t>haemorrhage</a:t>
            </a:r>
            <a:r>
              <a:rPr lang="en-US" sz="1400" b="1" i="1" dirty="0"/>
              <a:t>. Green-top Guideline No. 52, December 2016</a:t>
            </a:r>
            <a:endParaRPr lang="tr-TR" sz="1400" b="1" i="1" dirty="0"/>
          </a:p>
        </p:txBody>
      </p:sp>
      <p:sp>
        <p:nvSpPr>
          <p:cNvPr id="6" name="Dikdörtgen 5"/>
          <p:cNvSpPr/>
          <p:nvPr/>
        </p:nvSpPr>
        <p:spPr>
          <a:xfrm>
            <a:off x="203200" y="241300"/>
            <a:ext cx="11849100" cy="889000"/>
          </a:xfrm>
          <a:prstGeom prst="rect">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err="1" smtClean="0">
                <a:solidFill>
                  <a:srgbClr val="FF0000"/>
                </a:solidFill>
              </a:rPr>
              <a:t>PPK</a:t>
            </a:r>
            <a:r>
              <a:rPr lang="tr-TR" sz="3600" b="1" dirty="0" smtClean="0">
                <a:solidFill>
                  <a:srgbClr val="FF0000"/>
                </a:solidFill>
              </a:rPr>
              <a:t> YÖNETİMİ</a:t>
            </a:r>
            <a:endParaRPr lang="tr-TR" sz="3600" b="1" dirty="0">
              <a:solidFill>
                <a:srgbClr val="FF0000"/>
              </a:solidFill>
            </a:endParaRPr>
          </a:p>
        </p:txBody>
      </p:sp>
    </p:spTree>
    <p:extLst>
      <p:ext uri="{BB962C8B-B14F-4D97-AF65-F5344CB8AC3E}">
        <p14:creationId xmlns="" xmlns:p14="http://schemas.microsoft.com/office/powerpoint/2010/main" val="2376215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p:cNvSpPr>
            <a:spLocks noGrp="1"/>
          </p:cNvSpPr>
          <p:nvPr>
            <p:ph idx="1"/>
          </p:nvPr>
        </p:nvSpPr>
        <p:spPr>
          <a:xfrm>
            <a:off x="729529" y="1815920"/>
            <a:ext cx="10515600" cy="4351338"/>
          </a:xfrm>
        </p:spPr>
        <p:txBody>
          <a:bodyPr/>
          <a:lstStyle/>
          <a:p>
            <a:pPr marL="0" indent="0">
              <a:buNone/>
            </a:pPr>
            <a:endParaRPr lang="tr-TR" dirty="0" smtClean="0"/>
          </a:p>
          <a:p>
            <a:pPr marL="0" indent="0">
              <a:buNone/>
            </a:pPr>
            <a:r>
              <a:rPr lang="tr-TR" sz="2000" dirty="0" smtClean="0"/>
              <a:t>(uterin,servikal,vajinal,periüretral,periklitoral,perineal,perianal,rektal)</a:t>
            </a:r>
          </a:p>
          <a:p>
            <a:endParaRPr lang="tr-TR" dirty="0" smtClean="0"/>
          </a:p>
        </p:txBody>
      </p:sp>
      <p:sp>
        <p:nvSpPr>
          <p:cNvPr id="10" name="5-Nokta Yıldız 9"/>
          <p:cNvSpPr/>
          <p:nvPr/>
        </p:nvSpPr>
        <p:spPr>
          <a:xfrm>
            <a:off x="4277591" y="3086101"/>
            <a:ext cx="1818409" cy="1194954"/>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b="1" dirty="0" err="1" smtClean="0">
                <a:solidFill>
                  <a:srgbClr val="FF0000"/>
                </a:solidFill>
              </a:rPr>
              <a:t>4T</a:t>
            </a:r>
            <a:endParaRPr lang="tr-TR" b="1" dirty="0">
              <a:solidFill>
                <a:srgbClr val="FF0000"/>
              </a:solidFill>
            </a:endParaRPr>
          </a:p>
        </p:txBody>
      </p:sp>
      <p:cxnSp>
        <p:nvCxnSpPr>
          <p:cNvPr id="12" name="Düz Ok Bağlayıcısı 11"/>
          <p:cNvCxnSpPr>
            <a:stCxn id="10" idx="4"/>
          </p:cNvCxnSpPr>
          <p:nvPr/>
        </p:nvCxnSpPr>
        <p:spPr>
          <a:xfrm>
            <a:off x="6095998" y="3542532"/>
            <a:ext cx="2424547" cy="215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Düz Ok Bağlayıcısı 13"/>
          <p:cNvCxnSpPr>
            <a:stCxn id="10" idx="4"/>
          </p:cNvCxnSpPr>
          <p:nvPr/>
        </p:nvCxnSpPr>
        <p:spPr>
          <a:xfrm>
            <a:off x="6095998" y="3542532"/>
            <a:ext cx="2895602" cy="7385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Düz Ok Bağlayıcısı 15"/>
          <p:cNvCxnSpPr/>
          <p:nvPr/>
        </p:nvCxnSpPr>
        <p:spPr>
          <a:xfrm>
            <a:off x="6095998" y="3564082"/>
            <a:ext cx="3057527" cy="173181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Düz Ok Bağlayıcısı 17"/>
          <p:cNvCxnSpPr/>
          <p:nvPr/>
        </p:nvCxnSpPr>
        <p:spPr>
          <a:xfrm>
            <a:off x="6095998" y="3564082"/>
            <a:ext cx="1352552" cy="19774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Dikdörtgen 18"/>
          <p:cNvSpPr/>
          <p:nvPr/>
        </p:nvSpPr>
        <p:spPr>
          <a:xfrm>
            <a:off x="8601075" y="3267075"/>
            <a:ext cx="1247775" cy="53267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err="1" smtClean="0"/>
              <a:t>TONUS</a:t>
            </a:r>
            <a:endParaRPr lang="tr-TR" dirty="0"/>
          </a:p>
        </p:txBody>
      </p:sp>
      <p:sp>
        <p:nvSpPr>
          <p:cNvPr id="20" name="Dikdörtgen 19"/>
          <p:cNvSpPr/>
          <p:nvPr/>
        </p:nvSpPr>
        <p:spPr>
          <a:xfrm>
            <a:off x="9220200" y="4137532"/>
            <a:ext cx="1589807" cy="59995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dirty="0" smtClean="0"/>
              <a:t>TRAVMA</a:t>
            </a:r>
            <a:endParaRPr lang="tr-TR" dirty="0"/>
          </a:p>
        </p:txBody>
      </p:sp>
      <p:sp>
        <p:nvSpPr>
          <p:cNvPr id="21" name="Dikdörtgen 20"/>
          <p:cNvSpPr/>
          <p:nvPr/>
        </p:nvSpPr>
        <p:spPr>
          <a:xfrm>
            <a:off x="9224962" y="5124450"/>
            <a:ext cx="1762560" cy="6096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err="1" smtClean="0"/>
              <a:t>TİSSUE</a:t>
            </a:r>
            <a:endParaRPr lang="tr-TR" dirty="0"/>
          </a:p>
        </p:txBody>
      </p:sp>
      <p:sp>
        <p:nvSpPr>
          <p:cNvPr id="22" name="Dikdörtgen 21"/>
          <p:cNvSpPr/>
          <p:nvPr/>
        </p:nvSpPr>
        <p:spPr>
          <a:xfrm>
            <a:off x="6848475" y="5819775"/>
            <a:ext cx="1959768" cy="6949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err="1" smtClean="0"/>
              <a:t>TROMBOZ</a:t>
            </a:r>
            <a:endParaRPr lang="tr-TR" dirty="0"/>
          </a:p>
        </p:txBody>
      </p:sp>
      <p:sp>
        <p:nvSpPr>
          <p:cNvPr id="23" name="Dikdörtgen 22"/>
          <p:cNvSpPr/>
          <p:nvPr/>
        </p:nvSpPr>
        <p:spPr>
          <a:xfrm>
            <a:off x="958129" y="2761223"/>
            <a:ext cx="3086100" cy="89888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sz="2800" b="1" dirty="0"/>
              <a:t>Kanamanın nedeni</a:t>
            </a:r>
          </a:p>
        </p:txBody>
      </p:sp>
      <p:sp>
        <p:nvSpPr>
          <p:cNvPr id="24" name="Dikdörtgen 23"/>
          <p:cNvSpPr/>
          <p:nvPr/>
        </p:nvSpPr>
        <p:spPr>
          <a:xfrm>
            <a:off x="862879" y="1133908"/>
            <a:ext cx="3276600" cy="107589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800" dirty="0">
                <a:ln w="0"/>
                <a:solidFill>
                  <a:schemeClr val="tx1"/>
                </a:solidFill>
                <a:effectLst>
                  <a:outerShdw blurRad="38100" dist="19050" dir="2700000" algn="tl" rotWithShape="0">
                    <a:schemeClr val="dk1">
                      <a:alpha val="40000"/>
                    </a:schemeClr>
                  </a:outerShdw>
                </a:effectLst>
              </a:rPr>
              <a:t>Kanamanın kaynağı </a:t>
            </a:r>
          </a:p>
        </p:txBody>
      </p:sp>
      <p:sp>
        <p:nvSpPr>
          <p:cNvPr id="25" name="Sağ Ok 24"/>
          <p:cNvSpPr/>
          <p:nvPr/>
        </p:nvSpPr>
        <p:spPr>
          <a:xfrm>
            <a:off x="4772025" y="1408624"/>
            <a:ext cx="1647825" cy="552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6848475" y="1266825"/>
            <a:ext cx="3257767" cy="54909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DİKKATLİ FİZİK MUAYENE</a:t>
            </a:r>
            <a:endParaRPr lang="tr-TR" dirty="0"/>
          </a:p>
        </p:txBody>
      </p:sp>
      <p:pic>
        <p:nvPicPr>
          <p:cNvPr id="27" name="Resim 26"/>
          <p:cNvPicPr>
            <a:picLocks noChangeAspect="1"/>
          </p:cNvPicPr>
          <p:nvPr/>
        </p:nvPicPr>
        <p:blipFill>
          <a:blip r:embed="rId2" cstate="print"/>
          <a:stretch>
            <a:fillRect/>
          </a:stretch>
        </p:blipFill>
        <p:spPr>
          <a:xfrm>
            <a:off x="8601075" y="379812"/>
            <a:ext cx="3543591" cy="773147"/>
          </a:xfrm>
          <a:prstGeom prst="rect">
            <a:avLst/>
          </a:prstGeom>
        </p:spPr>
      </p:pic>
      <p:pic>
        <p:nvPicPr>
          <p:cNvPr id="28" name="Resim 27"/>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32792" y="3799753"/>
            <a:ext cx="3306687" cy="2973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99729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606348559"/>
              </p:ext>
            </p:extLst>
          </p:nvPr>
        </p:nvGraphicFramePr>
        <p:xfrm>
          <a:off x="652894" y="1188239"/>
          <a:ext cx="10515600" cy="5054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652894" y="2425854"/>
            <a:ext cx="10810009" cy="307777"/>
          </a:xfrm>
          <a:prstGeom prst="rect">
            <a:avLst/>
          </a:prstGeom>
        </p:spPr>
        <p:txBody>
          <a:bodyPr wrap="square">
            <a:spAutoFit/>
          </a:bodyPr>
          <a:lstStyle/>
          <a:p>
            <a:r>
              <a:rPr lang="en-US" sz="1200" b="1" i="1" u="sng" dirty="0">
                <a:solidFill>
                  <a:schemeClr val="bg1"/>
                </a:solidFill>
              </a:rPr>
              <a:t>World Health Organization. WHO </a:t>
            </a:r>
            <a:r>
              <a:rPr lang="en-US" sz="1200" b="1" i="1" u="sng" dirty="0" err="1" smtClean="0">
                <a:solidFill>
                  <a:schemeClr val="bg1"/>
                </a:solidFill>
              </a:rPr>
              <a:t>recommendationsfor</a:t>
            </a:r>
            <a:r>
              <a:rPr lang="en-US" sz="1200" b="1" i="1" u="sng" dirty="0" smtClean="0">
                <a:solidFill>
                  <a:schemeClr val="bg1"/>
                </a:solidFill>
              </a:rPr>
              <a:t> </a:t>
            </a:r>
            <a:r>
              <a:rPr lang="en-US" sz="1200" b="1" i="1" u="sng" dirty="0">
                <a:solidFill>
                  <a:schemeClr val="bg1"/>
                </a:solidFill>
              </a:rPr>
              <a:t>the prevention and treatment of postpartum </a:t>
            </a:r>
            <a:r>
              <a:rPr lang="en-US" sz="1200" b="1" i="1" u="sng" dirty="0" err="1" smtClean="0">
                <a:solidFill>
                  <a:schemeClr val="bg1"/>
                </a:solidFill>
              </a:rPr>
              <a:t>haemorrhage</a:t>
            </a:r>
            <a:r>
              <a:rPr lang="en-US" sz="1200" b="1" i="1" u="sng" dirty="0" smtClean="0">
                <a:solidFill>
                  <a:schemeClr val="bg1"/>
                </a:solidFill>
              </a:rPr>
              <a:t>.</a:t>
            </a:r>
            <a:r>
              <a:rPr lang="tr-TR" sz="1200" b="1" i="1" u="sng" dirty="0" smtClean="0">
                <a:solidFill>
                  <a:schemeClr val="bg1"/>
                </a:solidFill>
              </a:rPr>
              <a:t> </a:t>
            </a:r>
            <a:r>
              <a:rPr lang="en-US" sz="1200" b="1" i="1" u="sng" dirty="0" smtClean="0">
                <a:solidFill>
                  <a:schemeClr val="bg1"/>
                </a:solidFill>
              </a:rPr>
              <a:t>Geneva</a:t>
            </a:r>
            <a:r>
              <a:rPr lang="en-US" sz="1200" b="1" i="1" u="sng" dirty="0">
                <a:solidFill>
                  <a:schemeClr val="bg1"/>
                </a:solidFill>
              </a:rPr>
              <a:t>: </a:t>
            </a:r>
            <a:r>
              <a:rPr lang="en-US" sz="1400" b="1" i="1" u="sng" dirty="0">
                <a:solidFill>
                  <a:srgbClr val="FF0000"/>
                </a:solidFill>
              </a:rPr>
              <a:t>World Health Organization. 2012</a:t>
            </a:r>
            <a:endParaRPr lang="tr-TR" sz="1100" b="1" i="1" u="sng" dirty="0">
              <a:solidFill>
                <a:srgbClr val="FF0000"/>
              </a:solidFill>
            </a:endParaRPr>
          </a:p>
        </p:txBody>
      </p:sp>
      <p:sp>
        <p:nvSpPr>
          <p:cNvPr id="6" name="Dikdörtgen 5"/>
          <p:cNvSpPr/>
          <p:nvPr/>
        </p:nvSpPr>
        <p:spPr>
          <a:xfrm>
            <a:off x="3243118" y="6242983"/>
            <a:ext cx="8821882" cy="523220"/>
          </a:xfrm>
          <a:prstGeom prst="rect">
            <a:avLst/>
          </a:prstGeom>
        </p:spPr>
        <p:txBody>
          <a:bodyPr wrap="square">
            <a:spAutoFit/>
          </a:bodyPr>
          <a:lstStyle/>
          <a:p>
            <a:r>
              <a:rPr lang="tr-TR" sz="1400" b="1" i="1" dirty="0" err="1"/>
              <a:t>Elbourne</a:t>
            </a:r>
            <a:r>
              <a:rPr lang="tr-TR" sz="1400" b="1" i="1" dirty="0"/>
              <a:t> </a:t>
            </a:r>
            <a:r>
              <a:rPr lang="tr-TR" sz="1400" b="1" i="1" dirty="0" err="1"/>
              <a:t>DR</a:t>
            </a:r>
            <a:r>
              <a:rPr lang="tr-TR" sz="1400" b="1" i="1" dirty="0"/>
              <a:t>, </a:t>
            </a:r>
            <a:r>
              <a:rPr lang="tr-TR" sz="1400" b="1" i="1" dirty="0" err="1"/>
              <a:t>Prendiville</a:t>
            </a:r>
            <a:r>
              <a:rPr lang="tr-TR" sz="1400" b="1" i="1" dirty="0"/>
              <a:t> </a:t>
            </a:r>
            <a:r>
              <a:rPr lang="tr-TR" sz="1400" b="1" i="1" dirty="0" err="1"/>
              <a:t>WJ</a:t>
            </a:r>
            <a:r>
              <a:rPr lang="tr-TR" sz="1400" b="1" i="1" dirty="0"/>
              <a:t>, </a:t>
            </a:r>
            <a:r>
              <a:rPr lang="tr-TR" sz="1400" b="1" i="1" dirty="0" err="1"/>
              <a:t>Carroli</a:t>
            </a:r>
            <a:r>
              <a:rPr lang="tr-TR" sz="1400" b="1" i="1" dirty="0"/>
              <a:t> G, </a:t>
            </a:r>
            <a:r>
              <a:rPr lang="tr-TR" sz="1400" b="1" i="1" dirty="0" err="1"/>
              <a:t>Wood</a:t>
            </a:r>
            <a:r>
              <a:rPr lang="tr-TR" sz="1400" b="1" i="1" dirty="0"/>
              <a:t> </a:t>
            </a:r>
            <a:r>
              <a:rPr lang="tr-TR" sz="1400" b="1" i="1" dirty="0" err="1" smtClean="0"/>
              <a:t>J,McDonald</a:t>
            </a:r>
            <a:r>
              <a:rPr lang="tr-TR" sz="1400" b="1" i="1" dirty="0" smtClean="0"/>
              <a:t> </a:t>
            </a:r>
            <a:r>
              <a:rPr lang="tr-TR" sz="1400" b="1" i="1" dirty="0"/>
              <a:t>S. </a:t>
            </a:r>
            <a:r>
              <a:rPr lang="tr-TR" sz="1400" b="1" i="1" dirty="0" err="1"/>
              <a:t>Prophylactic</a:t>
            </a:r>
            <a:r>
              <a:rPr lang="tr-TR" sz="1400" b="1" i="1" dirty="0"/>
              <a:t> </a:t>
            </a:r>
            <a:r>
              <a:rPr lang="tr-TR" sz="1400" b="1" i="1" dirty="0" err="1"/>
              <a:t>use</a:t>
            </a:r>
            <a:r>
              <a:rPr lang="tr-TR" sz="1400" b="1" i="1" dirty="0"/>
              <a:t> of </a:t>
            </a:r>
            <a:r>
              <a:rPr lang="tr-TR" sz="1400" b="1" i="1" dirty="0" err="1"/>
              <a:t>oxytocin</a:t>
            </a:r>
            <a:r>
              <a:rPr lang="tr-TR" sz="1400" b="1" i="1" dirty="0"/>
              <a:t> in </a:t>
            </a:r>
            <a:r>
              <a:rPr lang="tr-TR" sz="1400" b="1" i="1" dirty="0" err="1" smtClean="0"/>
              <a:t>thirdstage</a:t>
            </a:r>
            <a:r>
              <a:rPr lang="tr-TR" sz="1400" b="1" i="1" dirty="0" smtClean="0"/>
              <a:t> </a:t>
            </a:r>
            <a:r>
              <a:rPr lang="tr-TR" sz="1400" b="1" i="1" dirty="0"/>
              <a:t>of </a:t>
            </a:r>
            <a:r>
              <a:rPr lang="tr-TR" sz="1400" b="1" i="1" dirty="0" err="1"/>
              <a:t>labour</a:t>
            </a:r>
            <a:r>
              <a:rPr lang="tr-TR" sz="1400" b="1" i="1" dirty="0"/>
              <a:t>. </a:t>
            </a:r>
            <a:r>
              <a:rPr lang="tr-TR" sz="1400" b="1" i="1" dirty="0" err="1"/>
              <a:t>Cochrane</a:t>
            </a:r>
            <a:r>
              <a:rPr lang="tr-TR" sz="1400" b="1" i="1" dirty="0"/>
              <a:t> Database </a:t>
            </a:r>
            <a:r>
              <a:rPr lang="tr-TR" sz="1400" b="1" i="1" dirty="0" err="1"/>
              <a:t>Syst</a:t>
            </a:r>
            <a:r>
              <a:rPr lang="tr-TR" sz="1400" b="1" i="1" dirty="0"/>
              <a:t> </a:t>
            </a:r>
            <a:r>
              <a:rPr lang="tr-TR" sz="1400" b="1" i="1" dirty="0" err="1" smtClean="0"/>
              <a:t>Rev2001</a:t>
            </a:r>
            <a:r>
              <a:rPr lang="tr-TR" sz="1400" b="1" i="1" dirty="0"/>
              <a:t>;(4):</a:t>
            </a:r>
            <a:r>
              <a:rPr lang="tr-TR" sz="1400" b="1" i="1" dirty="0" err="1"/>
              <a:t>CD001808</a:t>
            </a:r>
            <a:endParaRPr lang="tr-TR" sz="1400" b="1" i="1" dirty="0"/>
          </a:p>
        </p:txBody>
      </p:sp>
      <p:pic>
        <p:nvPicPr>
          <p:cNvPr id="7" name="Resim 6"/>
          <p:cNvPicPr>
            <a:picLocks noChangeAspect="1"/>
          </p:cNvPicPr>
          <p:nvPr/>
        </p:nvPicPr>
        <p:blipFill>
          <a:blip r:embed="rId6"/>
          <a:stretch>
            <a:fillRect/>
          </a:stretch>
        </p:blipFill>
        <p:spPr>
          <a:xfrm>
            <a:off x="363681" y="125598"/>
            <a:ext cx="10913919" cy="1030313"/>
          </a:xfrm>
          <a:prstGeom prst="rect">
            <a:avLst/>
          </a:prstGeom>
        </p:spPr>
      </p:pic>
    </p:spTree>
    <p:extLst>
      <p:ext uri="{BB962C8B-B14F-4D97-AF65-F5344CB8AC3E}">
        <p14:creationId xmlns="" xmlns:p14="http://schemas.microsoft.com/office/powerpoint/2010/main" val="91154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2406296821"/>
              </p:ext>
            </p:extLst>
          </p:nvPr>
        </p:nvGraphicFramePr>
        <p:xfrm>
          <a:off x="187038" y="952789"/>
          <a:ext cx="11866416" cy="5796280"/>
        </p:xfrm>
        <a:graphic>
          <a:graphicData uri="http://schemas.openxmlformats.org/drawingml/2006/table">
            <a:tbl>
              <a:tblPr firstRow="1" bandRow="1">
                <a:tableStyleId>{21E4AEA4-8DFA-4A89-87EB-49C32662AFE0}</a:tableStyleId>
              </a:tblPr>
              <a:tblGrid>
                <a:gridCol w="1977736"/>
                <a:gridCol w="1977736"/>
                <a:gridCol w="1977736"/>
                <a:gridCol w="1977736"/>
                <a:gridCol w="1977736"/>
                <a:gridCol w="1977736"/>
              </a:tblGrid>
              <a:tr h="370840">
                <a:tc>
                  <a:txBody>
                    <a:bodyPr/>
                    <a:lstStyle/>
                    <a:p>
                      <a:r>
                        <a:rPr lang="tr-TR" dirty="0" smtClean="0"/>
                        <a:t>İLAÇLAR</a:t>
                      </a:r>
                      <a:endParaRPr lang="tr-TR" dirty="0"/>
                    </a:p>
                  </a:txBody>
                  <a:tcPr/>
                </a:tc>
                <a:tc>
                  <a:txBody>
                    <a:bodyPr/>
                    <a:lstStyle/>
                    <a:p>
                      <a:r>
                        <a:rPr lang="tr-TR" dirty="0" smtClean="0"/>
                        <a:t>DOZ</a:t>
                      </a:r>
                      <a:endParaRPr lang="tr-TR" dirty="0"/>
                    </a:p>
                  </a:txBody>
                  <a:tcPr/>
                </a:tc>
                <a:tc>
                  <a:txBody>
                    <a:bodyPr/>
                    <a:lstStyle/>
                    <a:p>
                      <a:r>
                        <a:rPr lang="tr-TR" dirty="0" smtClean="0"/>
                        <a:t>KORUNMA</a:t>
                      </a:r>
                      <a:endParaRPr lang="tr-TR" dirty="0"/>
                    </a:p>
                  </a:txBody>
                  <a:tcPr/>
                </a:tc>
                <a:tc>
                  <a:txBody>
                    <a:bodyPr/>
                    <a:lstStyle/>
                    <a:p>
                      <a:r>
                        <a:rPr lang="tr-TR" dirty="0" smtClean="0"/>
                        <a:t>TEDAVİ</a:t>
                      </a:r>
                      <a:endParaRPr lang="tr-TR" dirty="0"/>
                    </a:p>
                  </a:txBody>
                  <a:tcPr/>
                </a:tc>
                <a:tc>
                  <a:txBody>
                    <a:bodyPr/>
                    <a:lstStyle/>
                    <a:p>
                      <a:r>
                        <a:rPr lang="tr-TR" dirty="0" err="1" smtClean="0"/>
                        <a:t>KONTRENDİKE</a:t>
                      </a:r>
                      <a:endParaRPr lang="tr-TR" dirty="0" smtClean="0"/>
                    </a:p>
                    <a:p>
                      <a:r>
                        <a:rPr lang="tr-TR" dirty="0" smtClean="0"/>
                        <a:t>UYARILAR</a:t>
                      </a:r>
                      <a:endParaRPr lang="tr-TR" dirty="0"/>
                    </a:p>
                  </a:txBody>
                  <a:tcPr/>
                </a:tc>
                <a:tc>
                  <a:txBody>
                    <a:bodyPr/>
                    <a:lstStyle/>
                    <a:p>
                      <a:r>
                        <a:rPr lang="tr-TR" dirty="0" smtClean="0"/>
                        <a:t>YAN ETKİ</a:t>
                      </a:r>
                      <a:endParaRPr lang="tr-TR" dirty="0"/>
                    </a:p>
                  </a:txBody>
                  <a:tcPr/>
                </a:tc>
              </a:tr>
              <a:tr h="370840">
                <a:tc>
                  <a:txBody>
                    <a:bodyPr/>
                    <a:lstStyle/>
                    <a:p>
                      <a:r>
                        <a:rPr lang="tr-TR" sz="2000" b="1" dirty="0" err="1" smtClean="0">
                          <a:solidFill>
                            <a:srgbClr val="C00000"/>
                          </a:solidFill>
                        </a:rPr>
                        <a:t>OKSİTOSİN</a:t>
                      </a:r>
                      <a:r>
                        <a:rPr lang="tr-TR" sz="2000" dirty="0" smtClean="0">
                          <a:solidFill>
                            <a:srgbClr val="C00000"/>
                          </a:solidFill>
                        </a:rPr>
                        <a:t> </a:t>
                      </a:r>
                      <a:r>
                        <a:rPr lang="tr-TR" b="1" i="1" dirty="0" err="1" smtClean="0">
                          <a:solidFill>
                            <a:srgbClr val="FF0000"/>
                          </a:solidFill>
                        </a:rPr>
                        <a:t>1.basamak</a:t>
                      </a:r>
                      <a:r>
                        <a:rPr lang="tr-TR" b="1" i="1" dirty="0" smtClean="0">
                          <a:solidFill>
                            <a:srgbClr val="FF0000"/>
                          </a:solidFill>
                        </a:rPr>
                        <a:t> ajan</a:t>
                      </a:r>
                      <a:endParaRPr lang="tr-TR" b="1" i="1" dirty="0">
                        <a:solidFill>
                          <a:srgbClr val="FF0000"/>
                        </a:solidFill>
                      </a:endParaRPr>
                    </a:p>
                  </a:txBody>
                  <a:tcPr/>
                </a:tc>
                <a:tc>
                  <a:txBody>
                    <a:bodyPr/>
                    <a:lstStyle/>
                    <a:p>
                      <a:r>
                        <a:rPr lang="tr-TR" dirty="0" err="1" smtClean="0"/>
                        <a:t>Korunma:10IU</a:t>
                      </a:r>
                      <a:r>
                        <a:rPr lang="tr-TR" dirty="0" smtClean="0"/>
                        <a:t> </a:t>
                      </a:r>
                      <a:r>
                        <a:rPr lang="tr-TR" dirty="0" err="1" smtClean="0"/>
                        <a:t>IM</a:t>
                      </a:r>
                      <a:endParaRPr lang="tr-TR" dirty="0" smtClean="0"/>
                    </a:p>
                    <a:p>
                      <a:r>
                        <a:rPr lang="tr-TR" dirty="0" smtClean="0"/>
                        <a:t>5-</a:t>
                      </a:r>
                      <a:r>
                        <a:rPr lang="tr-TR" dirty="0" err="1" smtClean="0"/>
                        <a:t>10IV</a:t>
                      </a:r>
                      <a:r>
                        <a:rPr lang="tr-TR" dirty="0" smtClean="0"/>
                        <a:t> </a:t>
                      </a:r>
                      <a:r>
                        <a:rPr lang="tr-TR" dirty="0" err="1" smtClean="0"/>
                        <a:t>bolus</a:t>
                      </a:r>
                      <a:endParaRPr lang="tr-TR" dirty="0"/>
                    </a:p>
                  </a:txBody>
                  <a:tcPr/>
                </a:tc>
                <a:tc>
                  <a:txBody>
                    <a:bodyPr/>
                    <a:lstStyle/>
                    <a:p>
                      <a:r>
                        <a:rPr lang="tr-TR" dirty="0" smtClean="0"/>
                        <a:t>+</a:t>
                      </a:r>
                      <a:endParaRPr lang="tr-TR" dirty="0"/>
                    </a:p>
                  </a:txBody>
                  <a:tcPr/>
                </a:tc>
                <a:tc>
                  <a:txBody>
                    <a:bodyPr/>
                    <a:lstStyle/>
                    <a:p>
                      <a:r>
                        <a:rPr lang="tr-TR" dirty="0" smtClean="0"/>
                        <a:t>+</a:t>
                      </a:r>
                      <a:endParaRPr lang="tr-TR" dirty="0"/>
                    </a:p>
                  </a:txBody>
                  <a:tcPr/>
                </a:tc>
                <a:tc>
                  <a:txBody>
                    <a:bodyPr/>
                    <a:lstStyle/>
                    <a:p>
                      <a:r>
                        <a:rPr lang="tr-TR" dirty="0" smtClean="0"/>
                        <a:t>Su </a:t>
                      </a:r>
                      <a:r>
                        <a:rPr lang="tr-TR" dirty="0" err="1" smtClean="0"/>
                        <a:t>intoksikasyonu</a:t>
                      </a:r>
                      <a:endParaRPr lang="tr-TR" dirty="0" smtClean="0"/>
                    </a:p>
                    <a:p>
                      <a:r>
                        <a:rPr lang="tr-TR" dirty="0" smtClean="0"/>
                        <a:t>Hipotansiyon</a:t>
                      </a:r>
                      <a:endParaRPr lang="tr-TR" dirty="0"/>
                    </a:p>
                  </a:txBody>
                  <a:tcPr/>
                </a:tc>
                <a:tc>
                  <a:txBody>
                    <a:bodyPr/>
                    <a:lstStyle/>
                    <a:p>
                      <a:r>
                        <a:rPr lang="tr-TR" dirty="0" smtClean="0"/>
                        <a:t>Nadir</a:t>
                      </a:r>
                      <a:endParaRPr lang="tr-TR" dirty="0"/>
                    </a:p>
                  </a:txBody>
                  <a:tcPr/>
                </a:tc>
              </a:tr>
              <a:tr h="370840">
                <a:tc>
                  <a:txBody>
                    <a:bodyPr/>
                    <a:lstStyle/>
                    <a:p>
                      <a:r>
                        <a:rPr lang="tr-TR" sz="2000" b="1" dirty="0" err="1" smtClean="0">
                          <a:solidFill>
                            <a:srgbClr val="C00000"/>
                          </a:solidFill>
                        </a:rPr>
                        <a:t>Prostaglandin</a:t>
                      </a:r>
                      <a:r>
                        <a:rPr lang="tr-TR" sz="2000" b="1" baseline="0" dirty="0" smtClean="0">
                          <a:solidFill>
                            <a:srgbClr val="C00000"/>
                          </a:solidFill>
                        </a:rPr>
                        <a:t> </a:t>
                      </a:r>
                      <a:r>
                        <a:rPr lang="tr-TR" sz="2000" b="1" baseline="0" dirty="0" err="1" smtClean="0">
                          <a:solidFill>
                            <a:srgbClr val="C00000"/>
                          </a:solidFill>
                        </a:rPr>
                        <a:t>F2a</a:t>
                      </a:r>
                      <a:r>
                        <a:rPr lang="tr-TR" sz="2000" b="1" baseline="0" dirty="0" smtClean="0">
                          <a:solidFill>
                            <a:srgbClr val="C00000"/>
                          </a:solidFill>
                        </a:rPr>
                        <a:t> </a:t>
                      </a:r>
                      <a:r>
                        <a:rPr lang="tr-TR" sz="2000" b="1" baseline="0" dirty="0" err="1" smtClean="0">
                          <a:solidFill>
                            <a:srgbClr val="C00000"/>
                          </a:solidFill>
                        </a:rPr>
                        <a:t>anaoğu</a:t>
                      </a:r>
                      <a:endParaRPr lang="tr-TR" sz="2000" b="1" baseline="0" dirty="0" smtClean="0">
                        <a:solidFill>
                          <a:srgbClr val="C00000"/>
                        </a:solidFill>
                      </a:endParaRPr>
                    </a:p>
                    <a:p>
                      <a:r>
                        <a:rPr lang="tr-TR" baseline="0" dirty="0" smtClean="0"/>
                        <a:t>(</a:t>
                      </a:r>
                      <a:r>
                        <a:rPr lang="tr-TR" b="1" baseline="0" dirty="0" err="1" smtClean="0"/>
                        <a:t>Karboprost</a:t>
                      </a:r>
                      <a:r>
                        <a:rPr lang="tr-TR" baseline="0" dirty="0" smtClean="0"/>
                        <a:t>)</a:t>
                      </a:r>
                    </a:p>
                  </a:txBody>
                  <a:tcPr/>
                </a:tc>
                <a:tc>
                  <a:txBody>
                    <a:bodyPr/>
                    <a:lstStyle/>
                    <a:p>
                      <a:endParaRPr lang="tr-TR"/>
                    </a:p>
                  </a:txBody>
                  <a:tcPr/>
                </a:tc>
                <a:tc>
                  <a:txBody>
                    <a:bodyPr/>
                    <a:lstStyle/>
                    <a:p>
                      <a:r>
                        <a:rPr lang="tr-TR" dirty="0" smtClean="0"/>
                        <a:t>-</a:t>
                      </a:r>
                      <a:endParaRPr lang="tr-TR" dirty="0"/>
                    </a:p>
                  </a:txBody>
                  <a:tcPr/>
                </a:tc>
                <a:tc>
                  <a:txBody>
                    <a:bodyPr/>
                    <a:lstStyle/>
                    <a:p>
                      <a:r>
                        <a:rPr lang="tr-TR" dirty="0" smtClean="0"/>
                        <a:t>+</a:t>
                      </a:r>
                      <a:endParaRPr lang="tr-TR" dirty="0"/>
                    </a:p>
                  </a:txBody>
                  <a:tcPr/>
                </a:tc>
                <a:tc>
                  <a:txBody>
                    <a:bodyPr/>
                    <a:lstStyle/>
                    <a:p>
                      <a:r>
                        <a:rPr lang="tr-TR" dirty="0" smtClean="0"/>
                        <a:t>Ciddi </a:t>
                      </a:r>
                      <a:r>
                        <a:rPr lang="tr-TR" dirty="0" err="1" smtClean="0"/>
                        <a:t>kardiyak,renal,hepatik</a:t>
                      </a:r>
                      <a:r>
                        <a:rPr lang="tr-TR" dirty="0" smtClean="0"/>
                        <a:t> hastalığı olan hastalarda kaçınılmalıdır</a:t>
                      </a:r>
                      <a:endParaRPr lang="tr-TR" dirty="0"/>
                    </a:p>
                  </a:txBody>
                  <a:tcPr/>
                </a:tc>
                <a:tc>
                  <a:txBody>
                    <a:bodyPr/>
                    <a:lstStyle/>
                    <a:p>
                      <a:r>
                        <a:rPr lang="tr-TR" dirty="0" smtClean="0"/>
                        <a:t>Bulantı </a:t>
                      </a:r>
                    </a:p>
                    <a:p>
                      <a:r>
                        <a:rPr lang="tr-TR" dirty="0" smtClean="0"/>
                        <a:t>Kusma</a:t>
                      </a:r>
                    </a:p>
                    <a:p>
                      <a:r>
                        <a:rPr lang="tr-TR" dirty="0" err="1" smtClean="0"/>
                        <a:t>Diyare</a:t>
                      </a:r>
                      <a:endParaRPr lang="tr-TR" dirty="0"/>
                    </a:p>
                  </a:txBody>
                  <a:tcPr/>
                </a:tc>
              </a:tr>
              <a:tr h="370840">
                <a:tc>
                  <a:txBody>
                    <a:bodyPr/>
                    <a:lstStyle/>
                    <a:p>
                      <a:r>
                        <a:rPr lang="tr-TR" sz="2000" b="1" dirty="0" smtClean="0">
                          <a:solidFill>
                            <a:srgbClr val="C00000"/>
                          </a:solidFill>
                        </a:rPr>
                        <a:t>Metil </a:t>
                      </a:r>
                      <a:r>
                        <a:rPr lang="tr-TR" sz="2000" b="1" dirty="0" err="1" smtClean="0">
                          <a:solidFill>
                            <a:srgbClr val="C00000"/>
                          </a:solidFill>
                        </a:rPr>
                        <a:t>Ergonovin</a:t>
                      </a:r>
                      <a:endParaRPr lang="tr-TR" sz="2000" b="1" dirty="0">
                        <a:solidFill>
                          <a:srgbClr val="C00000"/>
                        </a:solidFill>
                      </a:endParaRPr>
                    </a:p>
                  </a:txBody>
                  <a:tcPr/>
                </a:tc>
                <a:tc>
                  <a:txBody>
                    <a:bodyPr/>
                    <a:lstStyle/>
                    <a:p>
                      <a:endParaRPr lang="tr-TR" dirty="0"/>
                    </a:p>
                  </a:txBody>
                  <a:tcPr/>
                </a:tc>
                <a:tc>
                  <a:txBody>
                    <a:bodyPr/>
                    <a:lstStyle/>
                    <a:p>
                      <a:r>
                        <a:rPr lang="tr-TR" dirty="0" smtClean="0"/>
                        <a:t>-+ Yan etki nedeni ile korunma amaçlı kullanımı az</a:t>
                      </a:r>
                      <a:endParaRPr lang="tr-TR" dirty="0"/>
                    </a:p>
                  </a:txBody>
                  <a:tcPr/>
                </a:tc>
                <a:tc>
                  <a:txBody>
                    <a:bodyPr/>
                    <a:lstStyle/>
                    <a:p>
                      <a:r>
                        <a:rPr lang="tr-TR" dirty="0" smtClean="0"/>
                        <a:t>+</a:t>
                      </a:r>
                      <a:endParaRPr lang="tr-TR" dirty="0"/>
                    </a:p>
                  </a:txBody>
                  <a:tcPr/>
                </a:tc>
                <a:tc>
                  <a:txBody>
                    <a:bodyPr/>
                    <a:lstStyle/>
                    <a:p>
                      <a:r>
                        <a:rPr lang="tr-TR" dirty="0" smtClean="0"/>
                        <a:t>Kronik ve gebeliğin diğer </a:t>
                      </a:r>
                      <a:r>
                        <a:rPr lang="tr-TR" dirty="0" err="1" smtClean="0"/>
                        <a:t>hipertansif</a:t>
                      </a:r>
                      <a:r>
                        <a:rPr lang="tr-TR" dirty="0" smtClean="0"/>
                        <a:t> bozukluklarında</a:t>
                      </a:r>
                      <a:r>
                        <a:rPr lang="tr-TR" baseline="0" dirty="0" smtClean="0"/>
                        <a:t> kaçınılmalıdır</a:t>
                      </a:r>
                      <a:endParaRPr lang="tr-TR" dirty="0"/>
                    </a:p>
                  </a:txBody>
                  <a:tcPr/>
                </a:tc>
                <a:tc>
                  <a:txBody>
                    <a:bodyPr/>
                    <a:lstStyle/>
                    <a:p>
                      <a:r>
                        <a:rPr lang="tr-TR" dirty="0" smtClean="0"/>
                        <a:t>Bulantı</a:t>
                      </a:r>
                    </a:p>
                    <a:p>
                      <a:r>
                        <a:rPr lang="tr-TR" dirty="0" smtClean="0"/>
                        <a:t>Kusma</a:t>
                      </a:r>
                    </a:p>
                    <a:p>
                      <a:r>
                        <a:rPr lang="tr-TR" dirty="0" smtClean="0"/>
                        <a:t>Kan</a:t>
                      </a:r>
                      <a:r>
                        <a:rPr lang="tr-TR" baseline="0" dirty="0" smtClean="0"/>
                        <a:t> basıncında Artış</a:t>
                      </a:r>
                      <a:endParaRPr lang="tr-TR" dirty="0" smtClean="0"/>
                    </a:p>
                  </a:txBody>
                  <a:tcPr/>
                </a:tc>
              </a:tr>
              <a:tr h="370840">
                <a:tc>
                  <a:txBody>
                    <a:bodyPr/>
                    <a:lstStyle/>
                    <a:p>
                      <a:r>
                        <a:rPr lang="tr-TR" sz="2000" b="1" dirty="0" err="1" smtClean="0">
                          <a:solidFill>
                            <a:srgbClr val="C00000"/>
                          </a:solidFill>
                        </a:rPr>
                        <a:t>Prostaglandin</a:t>
                      </a:r>
                      <a:r>
                        <a:rPr lang="tr-TR" sz="2000" b="1" dirty="0" smtClean="0">
                          <a:solidFill>
                            <a:srgbClr val="C00000"/>
                          </a:solidFill>
                        </a:rPr>
                        <a:t> </a:t>
                      </a:r>
                      <a:r>
                        <a:rPr lang="tr-TR" sz="2000" b="1" dirty="0" err="1" smtClean="0">
                          <a:solidFill>
                            <a:srgbClr val="C00000"/>
                          </a:solidFill>
                        </a:rPr>
                        <a:t>E1</a:t>
                      </a:r>
                      <a:r>
                        <a:rPr lang="tr-TR" sz="2000" b="1" dirty="0" smtClean="0">
                          <a:solidFill>
                            <a:srgbClr val="C00000"/>
                          </a:solidFill>
                        </a:rPr>
                        <a:t> analoğu</a:t>
                      </a:r>
                    </a:p>
                    <a:p>
                      <a:r>
                        <a:rPr lang="tr-TR" dirty="0" smtClean="0"/>
                        <a:t>(</a:t>
                      </a:r>
                      <a:r>
                        <a:rPr lang="tr-TR" b="1" dirty="0" err="1" smtClean="0"/>
                        <a:t>Misoprostol</a:t>
                      </a:r>
                      <a:r>
                        <a:rPr lang="tr-TR" dirty="0" smtClean="0"/>
                        <a:t>)</a:t>
                      </a:r>
                    </a:p>
                    <a:p>
                      <a:r>
                        <a:rPr lang="tr-TR" sz="1400" dirty="0" smtClean="0"/>
                        <a:t>Korunma ve</a:t>
                      </a:r>
                      <a:r>
                        <a:rPr lang="tr-TR" sz="1400" baseline="0" dirty="0" smtClean="0"/>
                        <a:t> tedavide </a:t>
                      </a:r>
                      <a:r>
                        <a:rPr lang="tr-TR" sz="1400" baseline="0" dirty="0" err="1" smtClean="0"/>
                        <a:t>FDA</a:t>
                      </a:r>
                      <a:r>
                        <a:rPr lang="tr-TR" sz="1400" baseline="0" dirty="0" smtClean="0"/>
                        <a:t> onayı yok</a:t>
                      </a:r>
                      <a:endParaRPr lang="tr-TR" sz="1400" dirty="0"/>
                    </a:p>
                  </a:txBody>
                  <a:tcPr/>
                </a:tc>
                <a:tc>
                  <a:txBody>
                    <a:bodyPr/>
                    <a:lstStyle/>
                    <a:p>
                      <a:r>
                        <a:rPr lang="tr-TR" dirty="0" err="1" smtClean="0"/>
                        <a:t>Korunma:600</a:t>
                      </a:r>
                      <a:r>
                        <a:rPr lang="tr-TR" baseline="0" dirty="0" smtClean="0"/>
                        <a:t> </a:t>
                      </a:r>
                      <a:r>
                        <a:rPr lang="tr-TR" baseline="0" dirty="0" err="1" smtClean="0"/>
                        <a:t>mcg</a:t>
                      </a:r>
                      <a:r>
                        <a:rPr lang="tr-TR" baseline="0" dirty="0" smtClean="0"/>
                        <a:t> Oral</a:t>
                      </a:r>
                      <a:endParaRPr lang="tr-TR" dirty="0"/>
                    </a:p>
                  </a:txBody>
                  <a:tcPr/>
                </a:tc>
                <a:tc>
                  <a:txBody>
                    <a:bodyPr/>
                    <a:lstStyle/>
                    <a:p>
                      <a:r>
                        <a:rPr lang="tr-TR" dirty="0" smtClean="0"/>
                        <a:t>+ </a:t>
                      </a:r>
                    </a:p>
                    <a:p>
                      <a:r>
                        <a:rPr lang="tr-TR" sz="1600" dirty="0" err="1" smtClean="0"/>
                        <a:t>Yanlızca</a:t>
                      </a:r>
                      <a:r>
                        <a:rPr lang="tr-TR" sz="1600" dirty="0" smtClean="0"/>
                        <a:t> </a:t>
                      </a:r>
                      <a:r>
                        <a:rPr lang="tr-TR" sz="1600" dirty="0" err="1" smtClean="0"/>
                        <a:t>oksitosinin</a:t>
                      </a:r>
                      <a:r>
                        <a:rPr lang="tr-TR" sz="1600" baseline="0" dirty="0" smtClean="0"/>
                        <a:t> olmadığı durumlarda </a:t>
                      </a:r>
                      <a:endParaRPr lang="tr-TR" sz="1600" dirty="0"/>
                    </a:p>
                  </a:txBody>
                  <a:tcPr/>
                </a:tc>
                <a:tc>
                  <a:txBody>
                    <a:bodyPr/>
                    <a:lstStyle/>
                    <a:p>
                      <a:r>
                        <a:rPr lang="tr-TR" dirty="0" smtClean="0"/>
                        <a:t>+</a:t>
                      </a:r>
                      <a:endParaRPr lang="tr-TR" dirty="0"/>
                    </a:p>
                  </a:txBody>
                  <a:tcPr/>
                </a:tc>
                <a:tc>
                  <a:txBody>
                    <a:bodyPr/>
                    <a:lstStyle/>
                    <a:p>
                      <a:r>
                        <a:rPr lang="tr-TR" dirty="0" err="1" smtClean="0"/>
                        <a:t>Kardiyovasküler</a:t>
                      </a:r>
                      <a:r>
                        <a:rPr lang="tr-TR" dirty="0" smtClean="0"/>
                        <a:t> hastalığı olanlarda dikkatli kullanılmalıdır</a:t>
                      </a:r>
                      <a:endParaRPr lang="tr-TR" dirty="0"/>
                    </a:p>
                  </a:txBody>
                  <a:tcPr/>
                </a:tc>
                <a:tc>
                  <a:txBody>
                    <a:bodyPr/>
                    <a:lstStyle/>
                    <a:p>
                      <a:r>
                        <a:rPr lang="tr-TR" dirty="0" smtClean="0"/>
                        <a:t>Bulantı</a:t>
                      </a:r>
                    </a:p>
                    <a:p>
                      <a:r>
                        <a:rPr lang="tr-TR" dirty="0" smtClean="0"/>
                        <a:t>Kusma</a:t>
                      </a:r>
                    </a:p>
                    <a:p>
                      <a:r>
                        <a:rPr lang="tr-TR" dirty="0" err="1" smtClean="0"/>
                        <a:t>Diyare</a:t>
                      </a:r>
                      <a:r>
                        <a:rPr lang="tr-TR" baseline="0" dirty="0" smtClean="0"/>
                        <a:t> </a:t>
                      </a:r>
                    </a:p>
                    <a:p>
                      <a:r>
                        <a:rPr lang="tr-TR" baseline="0" dirty="0" smtClean="0"/>
                        <a:t>Ateş</a:t>
                      </a:r>
                    </a:p>
                    <a:p>
                      <a:r>
                        <a:rPr lang="tr-TR" baseline="0" dirty="0" smtClean="0"/>
                        <a:t>Titreme</a:t>
                      </a:r>
                      <a:endParaRPr lang="tr-TR" dirty="0"/>
                    </a:p>
                  </a:txBody>
                  <a:tcPr/>
                </a:tc>
              </a:tr>
              <a:tr h="370840">
                <a:tc>
                  <a:txBody>
                    <a:bodyPr/>
                    <a:lstStyle/>
                    <a:p>
                      <a:endParaRPr lang="tr-TR"/>
                    </a:p>
                  </a:txBody>
                  <a:tcPr/>
                </a:tc>
                <a:tc>
                  <a:txBody>
                    <a:bodyPr/>
                    <a:lstStyle/>
                    <a:p>
                      <a:endParaRPr lang="tr-TR"/>
                    </a:p>
                  </a:txBody>
                  <a:tcPr/>
                </a:tc>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bl>
          </a:graphicData>
        </a:graphic>
      </p:graphicFrame>
      <p:sp>
        <p:nvSpPr>
          <p:cNvPr id="2" name="Unvan 1"/>
          <p:cNvSpPr>
            <a:spLocks noGrp="1"/>
          </p:cNvSpPr>
          <p:nvPr>
            <p:ph type="title"/>
          </p:nvPr>
        </p:nvSpPr>
        <p:spPr>
          <a:xfrm>
            <a:off x="187038" y="131906"/>
            <a:ext cx="11866416" cy="820883"/>
          </a:xfrm>
        </p:spPr>
        <p:style>
          <a:lnRef idx="1">
            <a:schemeClr val="accent4"/>
          </a:lnRef>
          <a:fillRef idx="2">
            <a:schemeClr val="accent4"/>
          </a:fillRef>
          <a:effectRef idx="1">
            <a:schemeClr val="accent4"/>
          </a:effectRef>
          <a:fontRef idx="minor">
            <a:schemeClr val="dk1"/>
          </a:fontRef>
        </p:style>
        <p:txBody>
          <a:bodyPr>
            <a:noAutofit/>
          </a:bodyPr>
          <a:lstStyle/>
          <a:p>
            <a:r>
              <a:rPr lang="tr-TR" sz="3200" b="1" dirty="0" err="1" smtClean="0">
                <a:solidFill>
                  <a:srgbClr val="C00000"/>
                </a:solidFill>
              </a:rPr>
              <a:t>Pospartum</a:t>
            </a:r>
            <a:r>
              <a:rPr lang="tr-TR" sz="3200" b="1" dirty="0" smtClean="0">
                <a:solidFill>
                  <a:srgbClr val="C00000"/>
                </a:solidFill>
              </a:rPr>
              <a:t> Kanamayı Önlemede Kullanılan </a:t>
            </a:r>
            <a:r>
              <a:rPr lang="tr-TR" sz="3200" b="1" dirty="0" err="1" smtClean="0">
                <a:solidFill>
                  <a:srgbClr val="C00000"/>
                </a:solidFill>
              </a:rPr>
              <a:t>Uterotonik</a:t>
            </a:r>
            <a:r>
              <a:rPr lang="tr-TR" sz="3200" b="1" dirty="0" smtClean="0">
                <a:solidFill>
                  <a:srgbClr val="C00000"/>
                </a:solidFill>
              </a:rPr>
              <a:t> Ajanlar</a:t>
            </a:r>
            <a:endParaRPr lang="tr-TR" sz="3200" b="1" dirty="0">
              <a:solidFill>
                <a:srgbClr val="C00000"/>
              </a:solidFill>
            </a:endParaRPr>
          </a:p>
        </p:txBody>
      </p:sp>
    </p:spTree>
    <p:extLst>
      <p:ext uri="{BB962C8B-B14F-4D97-AF65-F5344CB8AC3E}">
        <p14:creationId xmlns="" xmlns:p14="http://schemas.microsoft.com/office/powerpoint/2010/main" val="610619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dirty="0" err="1" smtClean="0"/>
              <a:t>OKSİTOSİN</a:t>
            </a:r>
            <a:endParaRPr lang="tr-TR" dirty="0"/>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10559352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3 Resim" descr="indir (3).jpg"/>
          <p:cNvPicPr>
            <a:picLocks noChangeAspect="1"/>
          </p:cNvPicPr>
          <p:nvPr/>
        </p:nvPicPr>
        <p:blipFill>
          <a:blip r:embed="rId6"/>
          <a:stretch>
            <a:fillRect/>
          </a:stretch>
        </p:blipFill>
        <p:spPr>
          <a:xfrm>
            <a:off x="0" y="4943475"/>
            <a:ext cx="3840917" cy="1914525"/>
          </a:xfrm>
          <a:prstGeom prst="rect">
            <a:avLst/>
          </a:prstGeom>
        </p:spPr>
      </p:pic>
    </p:spTree>
    <p:extLst>
      <p:ext uri="{BB962C8B-B14F-4D97-AF65-F5344CB8AC3E}">
        <p14:creationId xmlns="" xmlns:p14="http://schemas.microsoft.com/office/powerpoint/2010/main" val="31693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8428" y="0"/>
            <a:ext cx="10515600"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tr-TR" dirty="0" err="1" smtClean="0"/>
              <a:t>OKSİTOSİN</a:t>
            </a:r>
            <a:r>
              <a:rPr lang="tr-TR" dirty="0" smtClean="0"/>
              <a:t> YAN ETKİLERİ</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2084077590"/>
              </p:ext>
            </p:extLst>
          </p:nvPr>
        </p:nvGraphicFramePr>
        <p:xfrm>
          <a:off x="438150" y="1562100"/>
          <a:ext cx="9418494" cy="45745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250102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4087340632"/>
              </p:ext>
            </p:extLst>
          </p:nvPr>
        </p:nvGraphicFramePr>
        <p:xfrm>
          <a:off x="661555" y="2043834"/>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7-Noktalı Yıldız 4"/>
          <p:cNvSpPr/>
          <p:nvPr/>
        </p:nvSpPr>
        <p:spPr>
          <a:xfrm>
            <a:off x="5205845" y="1423555"/>
            <a:ext cx="6608618" cy="4021282"/>
          </a:xfrm>
          <a:prstGeom prst="star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sz="2800" dirty="0" smtClean="0">
              <a:solidFill>
                <a:srgbClr val="C00000"/>
              </a:solidFill>
            </a:endParaRPr>
          </a:p>
          <a:p>
            <a:pPr algn="ctr"/>
            <a:r>
              <a:rPr lang="tr-TR" sz="2800" b="1" dirty="0" smtClean="0">
                <a:solidFill>
                  <a:srgbClr val="C00000"/>
                </a:solidFill>
              </a:rPr>
              <a:t>AŞIRI </a:t>
            </a:r>
            <a:r>
              <a:rPr lang="tr-TR" sz="2800" b="1" dirty="0" err="1" smtClean="0">
                <a:solidFill>
                  <a:srgbClr val="C00000"/>
                </a:solidFill>
              </a:rPr>
              <a:t>OKSİTOSİN</a:t>
            </a:r>
            <a:r>
              <a:rPr lang="tr-TR" sz="2800" b="1" dirty="0" smtClean="0">
                <a:solidFill>
                  <a:srgbClr val="C00000"/>
                </a:solidFill>
              </a:rPr>
              <a:t> DOZUNDAN</a:t>
            </a:r>
          </a:p>
          <a:p>
            <a:pPr algn="ctr"/>
            <a:endParaRPr lang="tr-TR" sz="2800" dirty="0" smtClean="0">
              <a:solidFill>
                <a:srgbClr val="C00000"/>
              </a:solidFill>
            </a:endParaRPr>
          </a:p>
          <a:p>
            <a:pPr algn="ctr"/>
            <a:r>
              <a:rPr lang="tr-TR" sz="2800" b="1" dirty="0" smtClean="0">
                <a:solidFill>
                  <a:srgbClr val="C00000"/>
                </a:solidFill>
              </a:rPr>
              <a:t>SIVI YÜKLENMESİNDEN</a:t>
            </a:r>
          </a:p>
          <a:p>
            <a:pPr algn="ctr"/>
            <a:r>
              <a:rPr lang="tr-TR" sz="2800" b="1" dirty="0" smtClean="0">
                <a:solidFill>
                  <a:srgbClr val="C00000"/>
                </a:solidFill>
              </a:rPr>
              <a:t>KAÇINILMALI</a:t>
            </a:r>
            <a:endParaRPr lang="tr-TR" sz="2800" b="1" dirty="0">
              <a:solidFill>
                <a:srgbClr val="C00000"/>
              </a:solidFill>
            </a:endParaRPr>
          </a:p>
        </p:txBody>
      </p:sp>
      <p:sp>
        <p:nvSpPr>
          <p:cNvPr id="6" name="Unvan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tr-TR" dirty="0" err="1" smtClean="0"/>
              <a:t>OKSİTOSİN</a:t>
            </a:r>
            <a:endParaRPr lang="tr-TR" dirty="0"/>
          </a:p>
        </p:txBody>
      </p:sp>
    </p:spTree>
    <p:extLst>
      <p:ext uri="{BB962C8B-B14F-4D97-AF65-F5344CB8AC3E}">
        <p14:creationId xmlns="" xmlns:p14="http://schemas.microsoft.com/office/powerpoint/2010/main" val="3538621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a:bodyPr>
          <a:lstStyle/>
          <a:p>
            <a:r>
              <a:rPr lang="tr-TR" sz="4800" b="1" dirty="0" err="1" smtClean="0">
                <a:solidFill>
                  <a:srgbClr val="C00000"/>
                </a:solidFill>
              </a:rPr>
              <a:t>PPK</a:t>
            </a:r>
            <a:r>
              <a:rPr lang="tr-TR" sz="4800" b="1" dirty="0" smtClean="0">
                <a:solidFill>
                  <a:srgbClr val="C00000"/>
                </a:solidFill>
              </a:rPr>
              <a:t> </a:t>
            </a:r>
            <a:r>
              <a:rPr lang="tr-TR" sz="4800" b="1" dirty="0" err="1" smtClean="0">
                <a:solidFill>
                  <a:srgbClr val="C00000"/>
                </a:solidFill>
              </a:rPr>
              <a:t>profilaksi</a:t>
            </a:r>
            <a:r>
              <a:rPr lang="tr-TR" sz="4800" b="1" dirty="0" smtClean="0">
                <a:solidFill>
                  <a:srgbClr val="C00000"/>
                </a:solidFill>
              </a:rPr>
              <a:t> ve tedavisinde </a:t>
            </a:r>
            <a:r>
              <a:rPr lang="tr-TR" sz="4800" b="1" dirty="0" err="1" smtClean="0">
                <a:solidFill>
                  <a:srgbClr val="C00000"/>
                </a:solidFill>
              </a:rPr>
              <a:t>Oksitosin</a:t>
            </a:r>
            <a:endParaRPr lang="tr-TR" sz="4800" b="1" dirty="0">
              <a:solidFill>
                <a:srgbClr val="C00000"/>
              </a:solidFill>
            </a:endParaRPr>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1019168099"/>
              </p:ext>
            </p:extLst>
          </p:nvPr>
        </p:nvGraphicFramePr>
        <p:xfrm>
          <a:off x="838200" y="1825624"/>
          <a:ext cx="10515600" cy="4847725"/>
        </p:xfrm>
        <a:graphic>
          <a:graphicData uri="http://schemas.openxmlformats.org/drawingml/2006/table">
            <a:tbl>
              <a:tblPr firstRow="1" bandRow="1">
                <a:tableStyleId>{21E4AEA4-8DFA-4A89-87EB-49C32662AFE0}</a:tableStyleId>
              </a:tblPr>
              <a:tblGrid>
                <a:gridCol w="3505200"/>
                <a:gridCol w="3505200"/>
                <a:gridCol w="3505200"/>
              </a:tblGrid>
              <a:tr h="670483">
                <a:tc>
                  <a:txBody>
                    <a:bodyPr/>
                    <a:lstStyle/>
                    <a:p>
                      <a:endParaRPr lang="tr-TR" dirty="0"/>
                    </a:p>
                  </a:txBody>
                  <a:tcPr/>
                </a:tc>
                <a:tc>
                  <a:txBody>
                    <a:bodyPr/>
                    <a:lstStyle/>
                    <a:p>
                      <a:r>
                        <a:rPr lang="tr-TR" dirty="0" smtClean="0"/>
                        <a:t>BAŞLANGIÇ DOZU</a:t>
                      </a:r>
                      <a:endParaRPr lang="tr-TR" dirty="0"/>
                    </a:p>
                  </a:txBody>
                  <a:tcPr/>
                </a:tc>
                <a:tc>
                  <a:txBody>
                    <a:bodyPr/>
                    <a:lstStyle/>
                    <a:p>
                      <a:r>
                        <a:rPr lang="tr-TR" dirty="0" smtClean="0"/>
                        <a:t>DEVAM DOZU</a:t>
                      </a:r>
                      <a:endParaRPr lang="tr-TR" dirty="0"/>
                    </a:p>
                  </a:txBody>
                  <a:tcPr/>
                </a:tc>
              </a:tr>
              <a:tr h="1041335">
                <a:tc>
                  <a:txBody>
                    <a:bodyPr/>
                    <a:lstStyle/>
                    <a:p>
                      <a:r>
                        <a:rPr lang="tr-TR" sz="3600" b="1" dirty="0" err="1" smtClean="0">
                          <a:solidFill>
                            <a:srgbClr val="C00000"/>
                          </a:solidFill>
                        </a:rPr>
                        <a:t>FIGO</a:t>
                      </a:r>
                      <a:r>
                        <a:rPr lang="tr-TR" sz="3600" b="1" dirty="0" smtClean="0">
                          <a:solidFill>
                            <a:srgbClr val="C00000"/>
                          </a:solidFill>
                        </a:rPr>
                        <a:t> -2012</a:t>
                      </a:r>
                      <a:endParaRPr lang="tr-TR" sz="3600" b="1" dirty="0">
                        <a:solidFill>
                          <a:srgbClr val="C00000"/>
                        </a:solidFill>
                      </a:endParaRPr>
                    </a:p>
                  </a:txBody>
                  <a:tcPr/>
                </a:tc>
                <a:tc>
                  <a:txBody>
                    <a:bodyPr/>
                    <a:lstStyle/>
                    <a:p>
                      <a:r>
                        <a:rPr lang="tr-TR" dirty="0" smtClean="0"/>
                        <a:t>10 </a:t>
                      </a:r>
                      <a:r>
                        <a:rPr lang="tr-TR" dirty="0" err="1" smtClean="0"/>
                        <a:t>IU</a:t>
                      </a:r>
                      <a:r>
                        <a:rPr lang="tr-TR" dirty="0" smtClean="0"/>
                        <a:t> </a:t>
                      </a:r>
                      <a:r>
                        <a:rPr lang="tr-TR" dirty="0" err="1" smtClean="0"/>
                        <a:t>IM</a:t>
                      </a:r>
                      <a:endParaRPr lang="tr-TR" dirty="0" smtClean="0"/>
                    </a:p>
                    <a:p>
                      <a:r>
                        <a:rPr lang="tr-TR" dirty="0" smtClean="0"/>
                        <a:t>5 </a:t>
                      </a:r>
                      <a:r>
                        <a:rPr lang="tr-TR" dirty="0" err="1" smtClean="0"/>
                        <a:t>IU</a:t>
                      </a:r>
                      <a:r>
                        <a:rPr lang="tr-TR" dirty="0" smtClean="0"/>
                        <a:t> IV</a:t>
                      </a:r>
                      <a:endParaRPr lang="tr-TR" dirty="0"/>
                    </a:p>
                  </a:txBody>
                  <a:tcPr/>
                </a:tc>
                <a:tc>
                  <a:txBody>
                    <a:bodyPr/>
                    <a:lstStyle/>
                    <a:p>
                      <a:r>
                        <a:rPr lang="tr-TR" dirty="0" smtClean="0"/>
                        <a:t>1000</a:t>
                      </a:r>
                      <a:r>
                        <a:rPr lang="tr-TR" baseline="0" dirty="0" smtClean="0"/>
                        <a:t> cc mayide 20-40 </a:t>
                      </a:r>
                      <a:r>
                        <a:rPr lang="tr-TR" baseline="0" dirty="0" err="1" smtClean="0"/>
                        <a:t>IU</a:t>
                      </a:r>
                      <a:r>
                        <a:rPr lang="tr-TR" baseline="0" dirty="0" smtClean="0"/>
                        <a:t> IV </a:t>
                      </a:r>
                      <a:r>
                        <a:rPr lang="tr-TR" baseline="0" dirty="0" err="1" smtClean="0"/>
                        <a:t>60dml</a:t>
                      </a:r>
                      <a:r>
                        <a:rPr lang="tr-TR" baseline="0" dirty="0" smtClean="0"/>
                        <a:t>/</a:t>
                      </a:r>
                      <a:r>
                        <a:rPr lang="tr-TR" baseline="0" dirty="0" err="1" smtClean="0"/>
                        <a:t>dk</a:t>
                      </a:r>
                      <a:endParaRPr lang="tr-TR" baseline="0" dirty="0" smtClean="0"/>
                    </a:p>
                    <a:p>
                      <a:r>
                        <a:rPr lang="tr-TR" baseline="0" dirty="0" smtClean="0"/>
                        <a:t>Kanama durana kadar </a:t>
                      </a:r>
                      <a:r>
                        <a:rPr lang="tr-TR" baseline="0" dirty="0" err="1" smtClean="0"/>
                        <a:t>1000cc</a:t>
                      </a:r>
                      <a:r>
                        <a:rPr lang="tr-TR" baseline="0" dirty="0" smtClean="0"/>
                        <a:t> mayide 20 </a:t>
                      </a:r>
                      <a:r>
                        <a:rPr lang="tr-TR" baseline="0" dirty="0" err="1" smtClean="0"/>
                        <a:t>IU</a:t>
                      </a:r>
                      <a:r>
                        <a:rPr lang="tr-TR" baseline="0" dirty="0" smtClean="0"/>
                        <a:t> </a:t>
                      </a:r>
                      <a:r>
                        <a:rPr lang="tr-TR" baseline="0" dirty="0" err="1" smtClean="0"/>
                        <a:t>40dml</a:t>
                      </a:r>
                      <a:r>
                        <a:rPr lang="tr-TR" baseline="0" dirty="0" smtClean="0"/>
                        <a:t>/</a:t>
                      </a:r>
                      <a:r>
                        <a:rPr lang="tr-TR" baseline="0" dirty="0" err="1" smtClean="0"/>
                        <a:t>dk</a:t>
                      </a:r>
                      <a:endParaRPr lang="tr-TR" dirty="0"/>
                    </a:p>
                  </a:txBody>
                  <a:tcPr/>
                </a:tc>
              </a:tr>
              <a:tr h="670483">
                <a:tc>
                  <a:txBody>
                    <a:bodyPr/>
                    <a:lstStyle/>
                    <a:p>
                      <a:r>
                        <a:rPr lang="tr-TR" sz="3600" b="1" dirty="0" err="1" smtClean="0">
                          <a:solidFill>
                            <a:srgbClr val="C00000"/>
                          </a:solidFill>
                        </a:rPr>
                        <a:t>RCOG</a:t>
                      </a:r>
                      <a:r>
                        <a:rPr lang="tr-TR" sz="3600" b="1" dirty="0" smtClean="0">
                          <a:solidFill>
                            <a:srgbClr val="C00000"/>
                          </a:solidFill>
                        </a:rPr>
                        <a:t> -2009</a:t>
                      </a:r>
                      <a:endParaRPr lang="tr-TR" sz="3600" b="1" dirty="0">
                        <a:solidFill>
                          <a:srgbClr val="C00000"/>
                        </a:solidFill>
                      </a:endParaRPr>
                    </a:p>
                  </a:txBody>
                  <a:tcPr/>
                </a:tc>
                <a:tc>
                  <a:txBody>
                    <a:bodyPr/>
                    <a:lstStyle/>
                    <a:p>
                      <a:r>
                        <a:rPr lang="tr-TR" dirty="0" smtClean="0"/>
                        <a:t>Tekrarlanabilir IV 5 </a:t>
                      </a:r>
                      <a:r>
                        <a:rPr lang="tr-TR" dirty="0" err="1" smtClean="0"/>
                        <a:t>IU</a:t>
                      </a:r>
                      <a:endParaRPr lang="tr-TR" dirty="0"/>
                    </a:p>
                  </a:txBody>
                  <a:tcPr/>
                </a:tc>
                <a:tc>
                  <a:txBody>
                    <a:bodyPr/>
                    <a:lstStyle/>
                    <a:p>
                      <a:r>
                        <a:rPr lang="tr-TR" dirty="0" smtClean="0"/>
                        <a:t>500 cc mayide </a:t>
                      </a:r>
                      <a:r>
                        <a:rPr lang="tr-TR" dirty="0" err="1" smtClean="0"/>
                        <a:t>40IU</a:t>
                      </a:r>
                      <a:r>
                        <a:rPr lang="tr-TR" baseline="0" dirty="0" smtClean="0"/>
                        <a:t> IV </a:t>
                      </a:r>
                    </a:p>
                    <a:p>
                      <a:r>
                        <a:rPr lang="tr-TR" baseline="0" dirty="0" smtClean="0"/>
                        <a:t>(</a:t>
                      </a:r>
                      <a:r>
                        <a:rPr lang="tr-TR" baseline="0" dirty="0" err="1" smtClean="0"/>
                        <a:t>125cc</a:t>
                      </a:r>
                      <a:r>
                        <a:rPr lang="tr-TR" baseline="0" dirty="0" smtClean="0"/>
                        <a:t>/saat)</a:t>
                      </a:r>
                    </a:p>
                    <a:p>
                      <a:endParaRPr lang="tr-TR" dirty="0"/>
                    </a:p>
                  </a:txBody>
                  <a:tcPr/>
                </a:tc>
              </a:tr>
              <a:tr h="670483">
                <a:tc>
                  <a:txBody>
                    <a:bodyPr/>
                    <a:lstStyle/>
                    <a:p>
                      <a:r>
                        <a:rPr lang="tr-TR" sz="3600" b="1" dirty="0" err="1" smtClean="0">
                          <a:solidFill>
                            <a:srgbClr val="C00000"/>
                          </a:solidFill>
                        </a:rPr>
                        <a:t>ACOG</a:t>
                      </a:r>
                      <a:r>
                        <a:rPr lang="tr-TR" sz="3600" b="1" dirty="0" smtClean="0">
                          <a:solidFill>
                            <a:srgbClr val="C00000"/>
                          </a:solidFill>
                        </a:rPr>
                        <a:t>-2017</a:t>
                      </a:r>
                      <a:endParaRPr lang="tr-TR" sz="3600" b="1" dirty="0">
                        <a:solidFill>
                          <a:srgbClr val="C00000"/>
                        </a:solidFill>
                      </a:endParaRPr>
                    </a:p>
                  </a:txBody>
                  <a:tcPr/>
                </a:tc>
                <a:tc>
                  <a:txBody>
                    <a:bodyPr/>
                    <a:lstStyle/>
                    <a:p>
                      <a:r>
                        <a:rPr lang="tr-TR" dirty="0" smtClean="0"/>
                        <a:t>1000 cc</a:t>
                      </a:r>
                      <a:r>
                        <a:rPr lang="tr-TR" baseline="0" dirty="0" smtClean="0"/>
                        <a:t> mayide 10-40 </a:t>
                      </a:r>
                      <a:r>
                        <a:rPr lang="tr-TR" baseline="0" dirty="0" err="1" smtClean="0"/>
                        <a:t>IU</a:t>
                      </a:r>
                      <a:r>
                        <a:rPr lang="tr-TR" baseline="0" dirty="0" smtClean="0"/>
                        <a:t> IV</a:t>
                      </a:r>
                    </a:p>
                    <a:p>
                      <a:r>
                        <a:rPr lang="tr-TR" baseline="0" dirty="0" smtClean="0"/>
                        <a:t>10 </a:t>
                      </a:r>
                      <a:r>
                        <a:rPr lang="tr-TR" baseline="0" dirty="0" err="1" smtClean="0"/>
                        <a:t>IU</a:t>
                      </a:r>
                      <a:r>
                        <a:rPr lang="tr-TR" baseline="0" dirty="0" smtClean="0"/>
                        <a:t> </a:t>
                      </a:r>
                      <a:r>
                        <a:rPr lang="tr-TR" baseline="0" dirty="0" err="1" smtClean="0"/>
                        <a:t>IM</a:t>
                      </a:r>
                      <a:endParaRPr lang="tr-TR" dirty="0"/>
                    </a:p>
                  </a:txBody>
                  <a:tcPr/>
                </a:tc>
                <a:tc>
                  <a:txBody>
                    <a:bodyPr/>
                    <a:lstStyle/>
                    <a:p>
                      <a:r>
                        <a:rPr lang="tr-TR" dirty="0" smtClean="0"/>
                        <a:t>AYNI</a:t>
                      </a:r>
                      <a:r>
                        <a:rPr lang="tr-TR" baseline="0" dirty="0" smtClean="0"/>
                        <a:t> DOZDAN DEVAM</a:t>
                      </a:r>
                      <a:endParaRPr lang="tr-TR" dirty="0"/>
                    </a:p>
                  </a:txBody>
                  <a:tcPr/>
                </a:tc>
              </a:tr>
              <a:tr h="733156">
                <a:tc>
                  <a:txBody>
                    <a:bodyPr/>
                    <a:lstStyle/>
                    <a:p>
                      <a:r>
                        <a:rPr lang="tr-TR" sz="3600" b="1" dirty="0" err="1" smtClean="0">
                          <a:solidFill>
                            <a:srgbClr val="C00000"/>
                          </a:solidFill>
                        </a:rPr>
                        <a:t>SOCG</a:t>
                      </a:r>
                      <a:r>
                        <a:rPr lang="tr-TR" sz="3600" b="1" dirty="0" smtClean="0">
                          <a:solidFill>
                            <a:srgbClr val="C00000"/>
                          </a:solidFill>
                        </a:rPr>
                        <a:t> -2009</a:t>
                      </a:r>
                      <a:endParaRPr lang="tr-TR" sz="3600" b="1" dirty="0">
                        <a:solidFill>
                          <a:srgbClr val="C00000"/>
                        </a:solidFill>
                      </a:endParaRPr>
                    </a:p>
                  </a:txBody>
                  <a:tcPr/>
                </a:tc>
                <a:tc>
                  <a:txBody>
                    <a:bodyPr/>
                    <a:lstStyle/>
                    <a:p>
                      <a:r>
                        <a:rPr lang="tr-TR" dirty="0" smtClean="0"/>
                        <a:t>10 </a:t>
                      </a:r>
                      <a:r>
                        <a:rPr lang="tr-TR" dirty="0" err="1" smtClean="0"/>
                        <a:t>IU</a:t>
                      </a:r>
                      <a:r>
                        <a:rPr lang="tr-TR" dirty="0" smtClean="0"/>
                        <a:t> </a:t>
                      </a:r>
                      <a:r>
                        <a:rPr lang="tr-TR" dirty="0" err="1" smtClean="0"/>
                        <a:t>IM</a:t>
                      </a:r>
                      <a:endParaRPr lang="tr-TR" dirty="0" smtClean="0"/>
                    </a:p>
                    <a:p>
                      <a:r>
                        <a:rPr lang="tr-TR" dirty="0" smtClean="0"/>
                        <a:t>5 </a:t>
                      </a:r>
                      <a:r>
                        <a:rPr lang="tr-TR" dirty="0" err="1" smtClean="0"/>
                        <a:t>IU</a:t>
                      </a:r>
                      <a:r>
                        <a:rPr lang="tr-TR" dirty="0" smtClean="0"/>
                        <a:t> IV (1-2 </a:t>
                      </a:r>
                      <a:r>
                        <a:rPr lang="tr-TR" dirty="0" err="1" smtClean="0"/>
                        <a:t>dk</a:t>
                      </a:r>
                      <a:r>
                        <a:rPr lang="tr-TR" dirty="0" smtClean="0"/>
                        <a:t>)</a:t>
                      </a:r>
                      <a:endParaRPr lang="tr-TR" dirty="0"/>
                    </a:p>
                  </a:txBody>
                  <a:tcPr/>
                </a:tc>
                <a:tc>
                  <a:txBody>
                    <a:bodyPr/>
                    <a:lstStyle/>
                    <a:p>
                      <a:r>
                        <a:rPr lang="tr-TR" dirty="0" smtClean="0"/>
                        <a:t>1000</a:t>
                      </a:r>
                      <a:r>
                        <a:rPr lang="tr-TR" baseline="0" dirty="0" smtClean="0"/>
                        <a:t> cc mayide 20-40 </a:t>
                      </a:r>
                      <a:r>
                        <a:rPr lang="tr-TR" baseline="0" dirty="0" err="1" smtClean="0"/>
                        <a:t>IU</a:t>
                      </a:r>
                      <a:r>
                        <a:rPr lang="tr-TR" baseline="0" dirty="0" smtClean="0"/>
                        <a:t> IV </a:t>
                      </a:r>
                    </a:p>
                    <a:p>
                      <a:r>
                        <a:rPr lang="tr-TR" baseline="0" dirty="0" smtClean="0"/>
                        <a:t>(</a:t>
                      </a:r>
                      <a:r>
                        <a:rPr lang="tr-TR" baseline="0" dirty="0" err="1" smtClean="0"/>
                        <a:t>150cc</a:t>
                      </a:r>
                      <a:r>
                        <a:rPr lang="tr-TR" baseline="0" dirty="0" smtClean="0"/>
                        <a:t>/saat)</a:t>
                      </a:r>
                      <a:endParaRPr lang="tr-TR" dirty="0"/>
                    </a:p>
                  </a:txBody>
                  <a:tcPr/>
                </a:tc>
              </a:tr>
              <a:tr h="670483">
                <a:tc>
                  <a:txBody>
                    <a:bodyPr/>
                    <a:lstStyle/>
                    <a:p>
                      <a:r>
                        <a:rPr lang="tr-TR" sz="3600" b="1" dirty="0" smtClean="0">
                          <a:solidFill>
                            <a:srgbClr val="C00000"/>
                          </a:solidFill>
                        </a:rPr>
                        <a:t>WHO- 2012</a:t>
                      </a:r>
                      <a:endParaRPr lang="tr-TR" sz="3600" b="1" dirty="0">
                        <a:solidFill>
                          <a:srgbClr val="C00000"/>
                        </a:solidFill>
                      </a:endParaRPr>
                    </a:p>
                  </a:txBody>
                  <a:tcPr/>
                </a:tc>
                <a:tc>
                  <a:txBody>
                    <a:bodyPr/>
                    <a:lstStyle/>
                    <a:p>
                      <a:r>
                        <a:rPr lang="tr-TR" dirty="0" smtClean="0"/>
                        <a:t>IV</a:t>
                      </a:r>
                      <a:endParaRPr lang="tr-TR" dirty="0"/>
                    </a:p>
                  </a:txBody>
                  <a:tcPr/>
                </a:tc>
                <a:tc>
                  <a:txBody>
                    <a:bodyPr/>
                    <a:lstStyle/>
                    <a:p>
                      <a:r>
                        <a:rPr lang="tr-TR" dirty="0" smtClean="0"/>
                        <a:t>IV</a:t>
                      </a:r>
                      <a:endParaRPr lang="tr-TR" dirty="0"/>
                    </a:p>
                  </a:txBody>
                  <a:tcPr/>
                </a:tc>
              </a:tr>
            </a:tbl>
          </a:graphicData>
        </a:graphic>
      </p:graphicFrame>
      <p:sp>
        <p:nvSpPr>
          <p:cNvPr id="6" name="Akış Çizelgesi: İşlem 5"/>
          <p:cNvSpPr/>
          <p:nvPr/>
        </p:nvSpPr>
        <p:spPr>
          <a:xfrm>
            <a:off x="1387434" y="2919449"/>
            <a:ext cx="9417132" cy="2232561"/>
          </a:xfrm>
          <a:prstGeom prst="flowChart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4800" b="1" dirty="0" smtClean="0">
                <a:solidFill>
                  <a:srgbClr val="C00000"/>
                </a:solidFill>
              </a:rPr>
              <a:t>İLK TEDAVİ SEÇENEĞİ </a:t>
            </a:r>
            <a:r>
              <a:rPr lang="tr-TR" sz="4800" b="1" dirty="0" err="1" smtClean="0">
                <a:solidFill>
                  <a:srgbClr val="C00000"/>
                </a:solidFill>
              </a:rPr>
              <a:t>OKSİTOSİN</a:t>
            </a:r>
            <a:endParaRPr lang="tr-TR" sz="4800" b="1" dirty="0" smtClean="0">
              <a:solidFill>
                <a:srgbClr val="C00000"/>
              </a:solidFill>
            </a:endParaRPr>
          </a:p>
        </p:txBody>
      </p:sp>
      <p:sp>
        <p:nvSpPr>
          <p:cNvPr id="8" name="7-Noktalı Yıldız 7"/>
          <p:cNvSpPr/>
          <p:nvPr/>
        </p:nvSpPr>
        <p:spPr>
          <a:xfrm>
            <a:off x="1282535" y="0"/>
            <a:ext cx="10331533" cy="6127668"/>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3600" dirty="0" smtClean="0">
              <a:ln w="0"/>
              <a:solidFill>
                <a:schemeClr val="tx1"/>
              </a:solidFill>
              <a:effectLst>
                <a:outerShdw blurRad="38100" dist="19050" dir="2700000" algn="tl" rotWithShape="0">
                  <a:schemeClr val="dk1">
                    <a:alpha val="40000"/>
                  </a:schemeClr>
                </a:outerShdw>
              </a:effectLst>
            </a:endParaRPr>
          </a:p>
          <a:p>
            <a:pPr algn="ctr"/>
            <a:r>
              <a:rPr lang="tr-TR" sz="3600" dirty="0" smtClean="0">
                <a:ln w="0"/>
                <a:solidFill>
                  <a:schemeClr val="tx1"/>
                </a:solidFill>
                <a:effectLst>
                  <a:outerShdw blurRad="38100" dist="19050" dir="2700000" algn="tl" rotWithShape="0">
                    <a:schemeClr val="dk1">
                      <a:alpha val="40000"/>
                    </a:schemeClr>
                  </a:outerShdw>
                </a:effectLst>
              </a:rPr>
              <a:t>BEBEK ÖN OMUZ DOĞUMU SONRASI  </a:t>
            </a:r>
            <a:r>
              <a:rPr lang="tr-TR" sz="3600" b="1" dirty="0" smtClean="0">
                <a:ln w="0"/>
                <a:solidFill>
                  <a:srgbClr val="C00000"/>
                </a:solidFill>
                <a:effectLst>
                  <a:outerShdw blurRad="38100" dist="19050" dir="2700000" algn="tl" rotWithShape="0">
                    <a:schemeClr val="dk1">
                      <a:alpha val="40000"/>
                    </a:schemeClr>
                  </a:outerShdw>
                </a:effectLst>
              </a:rPr>
              <a:t>10 </a:t>
            </a:r>
            <a:r>
              <a:rPr lang="tr-TR" sz="3600" b="1" dirty="0" err="1" smtClean="0">
                <a:ln w="0"/>
                <a:solidFill>
                  <a:srgbClr val="C00000"/>
                </a:solidFill>
                <a:effectLst>
                  <a:outerShdw blurRad="38100" dist="19050" dir="2700000" algn="tl" rotWithShape="0">
                    <a:schemeClr val="dk1">
                      <a:alpha val="40000"/>
                    </a:schemeClr>
                  </a:outerShdw>
                </a:effectLst>
              </a:rPr>
              <a:t>IU</a:t>
            </a:r>
            <a:r>
              <a:rPr lang="tr-TR" sz="3600" b="1" dirty="0" smtClean="0">
                <a:ln w="0"/>
                <a:solidFill>
                  <a:srgbClr val="C00000"/>
                </a:solidFill>
                <a:effectLst>
                  <a:outerShdw blurRad="38100" dist="19050" dir="2700000" algn="tl" rotWithShape="0">
                    <a:schemeClr val="dk1">
                      <a:alpha val="40000"/>
                    </a:schemeClr>
                  </a:outerShdw>
                </a:effectLst>
              </a:rPr>
              <a:t> </a:t>
            </a:r>
            <a:r>
              <a:rPr lang="tr-TR" sz="3600" b="1" dirty="0" err="1" smtClean="0">
                <a:ln w="0"/>
                <a:solidFill>
                  <a:srgbClr val="C00000"/>
                </a:solidFill>
                <a:effectLst>
                  <a:outerShdw blurRad="38100" dist="19050" dir="2700000" algn="tl" rotWithShape="0">
                    <a:schemeClr val="dk1">
                      <a:alpha val="40000"/>
                    </a:schemeClr>
                  </a:outerShdw>
                </a:effectLst>
              </a:rPr>
              <a:t>IM</a:t>
            </a:r>
            <a:r>
              <a:rPr lang="tr-TR" sz="3600" b="1" dirty="0" smtClean="0">
                <a:ln w="0"/>
                <a:solidFill>
                  <a:srgbClr val="C00000"/>
                </a:solidFill>
                <a:effectLst>
                  <a:outerShdw blurRad="38100" dist="19050" dir="2700000" algn="tl" rotWithShape="0">
                    <a:schemeClr val="dk1">
                      <a:alpha val="40000"/>
                    </a:schemeClr>
                  </a:outerShdw>
                </a:effectLst>
              </a:rPr>
              <a:t> </a:t>
            </a:r>
            <a:r>
              <a:rPr lang="tr-TR" sz="3600" dirty="0" err="1" smtClean="0">
                <a:ln w="0"/>
                <a:solidFill>
                  <a:schemeClr val="tx1"/>
                </a:solidFill>
                <a:effectLst>
                  <a:outerShdw blurRad="38100" dist="19050" dir="2700000" algn="tl" rotWithShape="0">
                    <a:schemeClr val="dk1">
                      <a:alpha val="40000"/>
                    </a:schemeClr>
                  </a:outerShdw>
                </a:effectLst>
              </a:rPr>
              <a:t>OKSİTOSİN</a:t>
            </a:r>
            <a:endParaRPr lang="tr-TR" sz="3600" dirty="0" smtClean="0">
              <a:ln w="0"/>
              <a:solidFill>
                <a:schemeClr val="tx1"/>
              </a:solidFill>
              <a:effectLst>
                <a:outerShdw blurRad="38100" dist="19050" dir="2700000" algn="tl" rotWithShape="0">
                  <a:schemeClr val="dk1">
                    <a:alpha val="40000"/>
                  </a:schemeClr>
                </a:outerShdw>
              </a:effectLst>
            </a:endParaRPr>
          </a:p>
          <a:p>
            <a:pPr algn="ctr"/>
            <a:endParaRPr lang="tr-TR" sz="3600" dirty="0">
              <a:ln w="0"/>
              <a:solidFill>
                <a:schemeClr val="tx1"/>
              </a:solidFill>
              <a:effectLst>
                <a:outerShdw blurRad="38100" dist="19050" dir="2700000" algn="tl" rotWithShape="0">
                  <a:schemeClr val="dk1">
                    <a:alpha val="40000"/>
                  </a:schemeClr>
                </a:outerShdw>
              </a:effectLst>
            </a:endParaRPr>
          </a:p>
          <a:p>
            <a:pPr algn="ctr"/>
            <a:r>
              <a:rPr lang="tr-TR" sz="3600" dirty="0" smtClean="0">
                <a:ln w="0"/>
                <a:solidFill>
                  <a:schemeClr val="tx1"/>
                </a:solidFill>
                <a:effectLst>
                  <a:outerShdw blurRad="38100" dist="19050" dir="2700000" algn="tl" rotWithShape="0">
                    <a:schemeClr val="dk1">
                      <a:alpha val="40000"/>
                    </a:schemeClr>
                  </a:outerShdw>
                </a:effectLst>
              </a:rPr>
              <a:t>İDAME </a:t>
            </a:r>
            <a:r>
              <a:rPr lang="tr-TR" sz="3600" dirty="0" err="1" smtClean="0">
                <a:ln w="0"/>
                <a:solidFill>
                  <a:schemeClr val="tx1"/>
                </a:solidFill>
                <a:effectLst>
                  <a:outerShdw blurRad="38100" dist="19050" dir="2700000" algn="tl" rotWithShape="0">
                    <a:schemeClr val="dk1">
                      <a:alpha val="40000"/>
                    </a:schemeClr>
                  </a:outerShdw>
                </a:effectLst>
              </a:rPr>
              <a:t>1000CC</a:t>
            </a:r>
            <a:r>
              <a:rPr lang="tr-TR" sz="3600" dirty="0" smtClean="0">
                <a:ln w="0"/>
                <a:solidFill>
                  <a:schemeClr val="tx1"/>
                </a:solidFill>
                <a:effectLst>
                  <a:outerShdw blurRad="38100" dist="19050" dir="2700000" algn="tl" rotWithShape="0">
                    <a:schemeClr val="dk1">
                      <a:alpha val="40000"/>
                    </a:schemeClr>
                  </a:outerShdw>
                </a:effectLst>
              </a:rPr>
              <a:t> İÇİNE </a:t>
            </a:r>
          </a:p>
          <a:p>
            <a:pPr algn="ctr"/>
            <a:r>
              <a:rPr lang="tr-TR" sz="3600" b="1" dirty="0" smtClean="0">
                <a:ln w="0"/>
                <a:solidFill>
                  <a:srgbClr val="C00000"/>
                </a:solidFill>
                <a:effectLst>
                  <a:outerShdw blurRad="38100" dist="19050" dir="2700000" algn="tl" rotWithShape="0">
                    <a:schemeClr val="dk1">
                      <a:alpha val="40000"/>
                    </a:schemeClr>
                  </a:outerShdw>
                </a:effectLst>
              </a:rPr>
              <a:t>20-40 </a:t>
            </a:r>
            <a:r>
              <a:rPr lang="tr-TR" sz="3600" b="1" dirty="0" err="1" smtClean="0">
                <a:ln w="0"/>
                <a:solidFill>
                  <a:srgbClr val="C00000"/>
                </a:solidFill>
                <a:effectLst>
                  <a:outerShdw blurRad="38100" dist="19050" dir="2700000" algn="tl" rotWithShape="0">
                    <a:schemeClr val="dk1">
                      <a:alpha val="40000"/>
                    </a:schemeClr>
                  </a:outerShdw>
                </a:effectLst>
              </a:rPr>
              <a:t>IU</a:t>
            </a:r>
            <a:r>
              <a:rPr lang="tr-TR" sz="3600" b="1" dirty="0" smtClean="0">
                <a:ln w="0"/>
                <a:solidFill>
                  <a:srgbClr val="C00000"/>
                </a:solidFill>
                <a:effectLst>
                  <a:outerShdw blurRad="38100" dist="19050" dir="2700000" algn="tl" rotWithShape="0">
                    <a:schemeClr val="dk1">
                      <a:alpha val="40000"/>
                    </a:schemeClr>
                  </a:outerShdw>
                </a:effectLst>
              </a:rPr>
              <a:t> </a:t>
            </a:r>
            <a:r>
              <a:rPr lang="tr-TR" sz="3600" dirty="0" err="1" smtClean="0">
                <a:ln w="0"/>
                <a:solidFill>
                  <a:schemeClr val="tx1"/>
                </a:solidFill>
                <a:effectLst>
                  <a:outerShdw blurRad="38100" dist="19050" dir="2700000" algn="tl" rotWithShape="0">
                    <a:schemeClr val="dk1">
                      <a:alpha val="40000"/>
                    </a:schemeClr>
                  </a:outerShdw>
                </a:effectLst>
              </a:rPr>
              <a:t>OKSİTOSİN</a:t>
            </a:r>
            <a:r>
              <a:rPr lang="tr-TR" sz="3600" dirty="0" smtClean="0">
                <a:ln w="0"/>
                <a:solidFill>
                  <a:schemeClr val="tx1"/>
                </a:solidFill>
                <a:effectLst>
                  <a:outerShdw blurRad="38100" dist="19050" dir="2700000" algn="tl" rotWithShape="0">
                    <a:schemeClr val="dk1">
                      <a:alpha val="40000"/>
                    </a:schemeClr>
                  </a:outerShdw>
                </a:effectLst>
              </a:rPr>
              <a:t> </a:t>
            </a:r>
            <a:r>
              <a:rPr lang="tr-TR" sz="3600" b="1" dirty="0" smtClean="0">
                <a:ln w="0"/>
                <a:solidFill>
                  <a:srgbClr val="C00000"/>
                </a:solidFill>
                <a:effectLst>
                  <a:outerShdw blurRad="38100" dist="19050" dir="2700000" algn="tl" rotWithShape="0">
                    <a:schemeClr val="dk1">
                      <a:alpha val="40000"/>
                    </a:schemeClr>
                  </a:outerShdw>
                </a:effectLst>
              </a:rPr>
              <a:t>IV</a:t>
            </a:r>
            <a:endParaRPr lang="tr-TR" sz="3600" b="1" dirty="0">
              <a:ln w="0"/>
              <a:solidFill>
                <a:srgbClr val="C00000"/>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327686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428624" y="711201"/>
            <a:ext cx="11191875" cy="4660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 xmlns:p14="http://schemas.microsoft.com/office/powerpoint/2010/main" val="2657129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48456" y="235573"/>
            <a:ext cx="11123951" cy="613524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 xmlns:p14="http://schemas.microsoft.com/office/powerpoint/2010/main" val="3265064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303516094"/>
              </p:ext>
            </p:extLst>
          </p:nvPr>
        </p:nvGraphicFramePr>
        <p:xfrm>
          <a:off x="838200" y="498764"/>
          <a:ext cx="10515600" cy="5678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317738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13347" y="365125"/>
            <a:ext cx="10515600" cy="1325563"/>
          </a:xfrm>
          <a:solidFill>
            <a:srgbClr val="FFC000"/>
          </a:solidFill>
        </p:spPr>
        <p:txBody>
          <a:bodyPr>
            <a:normAutofit fontScale="90000"/>
          </a:bodyPr>
          <a:lstStyle/>
          <a:p>
            <a:r>
              <a:rPr lang="tr-TR" b="1" dirty="0" err="1" smtClean="0">
                <a:solidFill>
                  <a:srgbClr val="C00000"/>
                </a:solidFill>
              </a:rPr>
              <a:t>MİSOPROSTOL-</a:t>
            </a:r>
            <a:r>
              <a:rPr lang="tr-TR" b="1" dirty="0" err="1"/>
              <a:t>Prostoglandin</a:t>
            </a:r>
            <a:r>
              <a:rPr lang="tr-TR" b="1" dirty="0"/>
              <a:t> </a:t>
            </a:r>
            <a:r>
              <a:rPr lang="tr-TR" b="1" dirty="0" err="1"/>
              <a:t>E1</a:t>
            </a:r>
            <a:r>
              <a:rPr lang="tr-TR" b="1" dirty="0"/>
              <a:t> sentetik analoğu</a:t>
            </a:r>
            <a:br>
              <a:rPr lang="tr-TR" b="1" dirty="0"/>
            </a:br>
            <a:endParaRPr lang="tr-TR" b="1" dirty="0">
              <a:solidFill>
                <a:srgbClr val="C00000"/>
              </a:solidFill>
            </a:endParaRPr>
          </a:p>
        </p:txBody>
      </p:sp>
      <p:sp>
        <p:nvSpPr>
          <p:cNvPr id="3" name="İçerik Yer Tutucusu 2"/>
          <p:cNvSpPr>
            <a:spLocks noGrp="1"/>
          </p:cNvSpPr>
          <p:nvPr>
            <p:ph idx="1"/>
          </p:nvPr>
        </p:nvSpPr>
        <p:spPr>
          <a:xfrm>
            <a:off x="342900" y="1825625"/>
            <a:ext cx="11671300" cy="4351338"/>
          </a:xfrm>
        </p:spPr>
        <p:txBody>
          <a:bodyPr>
            <a:normAutofit lnSpcReduction="10000"/>
          </a:bodyPr>
          <a:lstStyle/>
          <a:p>
            <a:pPr marL="0" indent="0">
              <a:buNone/>
            </a:pPr>
            <a:r>
              <a:rPr lang="tr-TR" dirty="0" smtClean="0"/>
              <a:t>Optimum doz ? </a:t>
            </a:r>
          </a:p>
          <a:p>
            <a:pPr marL="0" indent="0">
              <a:buNone/>
            </a:pPr>
            <a:r>
              <a:rPr lang="tr-TR" dirty="0" smtClean="0"/>
              <a:t>Veriliş yolu ?</a:t>
            </a:r>
          </a:p>
          <a:p>
            <a:pPr marL="0" indent="0">
              <a:buNone/>
            </a:pPr>
            <a:endParaRPr lang="tr-TR" dirty="0"/>
          </a:p>
          <a:p>
            <a:pPr marL="0" indent="0">
              <a:buNone/>
            </a:pPr>
            <a:r>
              <a:rPr lang="tr-TR" dirty="0" err="1" smtClean="0"/>
              <a:t>PPK</a:t>
            </a:r>
            <a:r>
              <a:rPr lang="tr-TR" dirty="0" smtClean="0"/>
              <a:t> </a:t>
            </a:r>
            <a:r>
              <a:rPr lang="tr-TR" dirty="0" err="1" smtClean="0"/>
              <a:t>profilaksisinde</a:t>
            </a:r>
            <a:r>
              <a:rPr lang="tr-TR" dirty="0" smtClean="0"/>
              <a:t> etkinlik?</a:t>
            </a:r>
          </a:p>
          <a:p>
            <a:pPr marL="0" indent="0">
              <a:buNone/>
            </a:pPr>
            <a:endParaRPr lang="tr-TR" dirty="0" smtClean="0"/>
          </a:p>
          <a:p>
            <a:pPr marL="0" indent="0">
              <a:buNone/>
            </a:pPr>
            <a:r>
              <a:rPr lang="tr-TR" dirty="0" err="1" smtClean="0"/>
              <a:t>PPK</a:t>
            </a:r>
            <a:r>
              <a:rPr lang="tr-TR" dirty="0" smtClean="0"/>
              <a:t> </a:t>
            </a:r>
            <a:r>
              <a:rPr lang="tr-TR" dirty="0" err="1" smtClean="0"/>
              <a:t>profilakside</a:t>
            </a:r>
            <a:r>
              <a:rPr lang="tr-TR" dirty="0" smtClean="0"/>
              <a:t> veriliş yolu?</a:t>
            </a:r>
            <a:endParaRPr lang="tr-TR" dirty="0"/>
          </a:p>
          <a:p>
            <a:pPr marL="0" indent="0">
              <a:buNone/>
            </a:pPr>
            <a:endParaRPr lang="tr-TR" dirty="0"/>
          </a:p>
          <a:p>
            <a:pPr marL="0" indent="0">
              <a:buNone/>
            </a:pPr>
            <a:r>
              <a:rPr lang="tr-TR" dirty="0" smtClean="0"/>
              <a:t>Etkisi </a:t>
            </a:r>
            <a:r>
              <a:rPr lang="tr-TR" b="1" dirty="0" smtClean="0">
                <a:solidFill>
                  <a:srgbClr val="FF0000"/>
                </a:solidFill>
              </a:rPr>
              <a:t>oral </a:t>
            </a:r>
            <a:r>
              <a:rPr lang="tr-TR" b="1" dirty="0">
                <a:solidFill>
                  <a:srgbClr val="FF0000"/>
                </a:solidFill>
              </a:rPr>
              <a:t>ve </a:t>
            </a:r>
            <a:r>
              <a:rPr lang="tr-TR" b="1" dirty="0" err="1">
                <a:solidFill>
                  <a:srgbClr val="FF0000"/>
                </a:solidFill>
              </a:rPr>
              <a:t>sublingual</a:t>
            </a:r>
            <a:r>
              <a:rPr lang="tr-TR" b="1" dirty="0">
                <a:solidFill>
                  <a:srgbClr val="FF0000"/>
                </a:solidFill>
              </a:rPr>
              <a:t> </a:t>
            </a:r>
            <a:r>
              <a:rPr lang="tr-TR" dirty="0"/>
              <a:t>uygulamada </a:t>
            </a:r>
            <a:r>
              <a:rPr lang="tr-TR" b="1" dirty="0">
                <a:solidFill>
                  <a:srgbClr val="00B050"/>
                </a:solidFill>
              </a:rPr>
              <a:t>daha hızlı </a:t>
            </a:r>
            <a:r>
              <a:rPr lang="tr-TR" dirty="0"/>
              <a:t>başlar</a:t>
            </a:r>
            <a:r>
              <a:rPr lang="tr-TR" b="1" dirty="0">
                <a:solidFill>
                  <a:srgbClr val="FF0000"/>
                </a:solidFill>
              </a:rPr>
              <a:t>, </a:t>
            </a:r>
            <a:r>
              <a:rPr lang="tr-TR" b="1" dirty="0" err="1" smtClean="0">
                <a:solidFill>
                  <a:srgbClr val="FF0000"/>
                </a:solidFill>
              </a:rPr>
              <a:t>rektal</a:t>
            </a:r>
            <a:r>
              <a:rPr lang="tr-TR" b="1" dirty="0" smtClean="0">
                <a:solidFill>
                  <a:srgbClr val="FF0000"/>
                </a:solidFill>
              </a:rPr>
              <a:t> ve </a:t>
            </a:r>
            <a:r>
              <a:rPr lang="tr-TR" b="1" dirty="0">
                <a:solidFill>
                  <a:srgbClr val="FF0000"/>
                </a:solidFill>
              </a:rPr>
              <a:t>vajinal </a:t>
            </a:r>
            <a:r>
              <a:rPr lang="tr-TR" dirty="0"/>
              <a:t>uygulamada </a:t>
            </a:r>
            <a:r>
              <a:rPr lang="tr-TR" b="1" dirty="0">
                <a:solidFill>
                  <a:srgbClr val="00B050"/>
                </a:solidFill>
              </a:rPr>
              <a:t>daha uzun </a:t>
            </a:r>
            <a:r>
              <a:rPr lang="tr-TR" dirty="0"/>
              <a:t>etkilidir </a:t>
            </a:r>
          </a:p>
        </p:txBody>
      </p:sp>
      <p:sp>
        <p:nvSpPr>
          <p:cNvPr id="4" name="Sağ Ok 3"/>
          <p:cNvSpPr/>
          <p:nvPr/>
        </p:nvSpPr>
        <p:spPr>
          <a:xfrm>
            <a:off x="3345084" y="2187615"/>
            <a:ext cx="1388962" cy="370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kış Çizelgesi: İşlem 4"/>
          <p:cNvSpPr/>
          <p:nvPr/>
        </p:nvSpPr>
        <p:spPr>
          <a:xfrm>
            <a:off x="5127584" y="1840375"/>
            <a:ext cx="3507129" cy="717630"/>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smtClean="0">
                <a:solidFill>
                  <a:srgbClr val="C00000"/>
                </a:solidFill>
              </a:rPr>
              <a:t>KESİN SONUÇ YOK</a:t>
            </a:r>
            <a:endParaRPr lang="tr-TR" sz="2800" b="1" dirty="0">
              <a:solidFill>
                <a:srgbClr val="C00000"/>
              </a:solidFill>
            </a:endParaRPr>
          </a:p>
        </p:txBody>
      </p:sp>
      <p:sp>
        <p:nvSpPr>
          <p:cNvPr id="6" name="Sağ Ok 5"/>
          <p:cNvSpPr/>
          <p:nvPr/>
        </p:nvSpPr>
        <p:spPr>
          <a:xfrm>
            <a:off x="5127584" y="3472405"/>
            <a:ext cx="1203768" cy="370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kış Çizelgesi: İşlem 6"/>
          <p:cNvSpPr/>
          <p:nvPr/>
        </p:nvSpPr>
        <p:spPr>
          <a:xfrm>
            <a:off x="6857998" y="3038746"/>
            <a:ext cx="3975905" cy="867317"/>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2400" b="1" dirty="0" err="1" smtClean="0">
                <a:solidFill>
                  <a:srgbClr val="C00000"/>
                </a:solidFill>
              </a:rPr>
              <a:t>OKSİTOSİN</a:t>
            </a:r>
            <a:r>
              <a:rPr lang="tr-TR" sz="2400" b="1" dirty="0" smtClean="0">
                <a:solidFill>
                  <a:srgbClr val="C00000"/>
                </a:solidFill>
              </a:rPr>
              <a:t> KADAR ETKİLİ DEĞİL</a:t>
            </a:r>
            <a:endParaRPr lang="tr-TR" sz="2400" b="1" dirty="0">
              <a:solidFill>
                <a:srgbClr val="C00000"/>
              </a:solidFill>
            </a:endParaRPr>
          </a:p>
        </p:txBody>
      </p:sp>
      <p:sp>
        <p:nvSpPr>
          <p:cNvPr id="8" name="Sağ Ok 7"/>
          <p:cNvSpPr/>
          <p:nvPr/>
        </p:nvSpPr>
        <p:spPr>
          <a:xfrm>
            <a:off x="5347504" y="4444678"/>
            <a:ext cx="1134319" cy="300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Akış Çizelgesi: İşlem 8"/>
          <p:cNvSpPr/>
          <p:nvPr/>
        </p:nvSpPr>
        <p:spPr>
          <a:xfrm>
            <a:off x="6857998" y="4282633"/>
            <a:ext cx="3547643" cy="659757"/>
          </a:xfrm>
          <a:prstGeom prst="flowChart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sz="2400" b="1" dirty="0" err="1" smtClean="0">
                <a:solidFill>
                  <a:srgbClr val="C00000"/>
                </a:solidFill>
              </a:rPr>
              <a:t>REKTAL</a:t>
            </a:r>
            <a:endParaRPr lang="tr-TR" sz="1600" b="1" dirty="0">
              <a:solidFill>
                <a:srgbClr val="C00000"/>
              </a:solidFill>
            </a:endParaRPr>
          </a:p>
        </p:txBody>
      </p:sp>
      <p:pic>
        <p:nvPicPr>
          <p:cNvPr id="10" name="9 Resim" descr="cytotecmexico-pfizer-640x330.jpg"/>
          <p:cNvPicPr>
            <a:picLocks noChangeAspect="1"/>
          </p:cNvPicPr>
          <p:nvPr/>
        </p:nvPicPr>
        <p:blipFill>
          <a:blip r:embed="rId2"/>
          <a:stretch>
            <a:fillRect/>
          </a:stretch>
        </p:blipFill>
        <p:spPr>
          <a:xfrm>
            <a:off x="9183973" y="1259174"/>
            <a:ext cx="3008027" cy="1551014"/>
          </a:xfrm>
          <a:prstGeom prst="rect">
            <a:avLst/>
          </a:prstGeom>
        </p:spPr>
      </p:pic>
    </p:spTree>
    <p:extLst>
      <p:ext uri="{BB962C8B-B14F-4D97-AF65-F5344CB8AC3E}">
        <p14:creationId xmlns="" xmlns:p14="http://schemas.microsoft.com/office/powerpoint/2010/main" val="690384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3755159893"/>
              </p:ext>
            </p:extLst>
          </p:nvPr>
        </p:nvGraphicFramePr>
        <p:xfrm>
          <a:off x="488373" y="719647"/>
          <a:ext cx="10969336"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838200" y="5425507"/>
            <a:ext cx="10983191" cy="64633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dirty="0"/>
              <a:t>World Health Organization. WHO </a:t>
            </a:r>
            <a:r>
              <a:rPr lang="en-US" dirty="0" err="1" smtClean="0"/>
              <a:t>recommendationsfor</a:t>
            </a:r>
            <a:r>
              <a:rPr lang="en-US" dirty="0" smtClean="0"/>
              <a:t> </a:t>
            </a:r>
            <a:r>
              <a:rPr lang="en-US" dirty="0"/>
              <a:t>the prevention and treatment of postpartum </a:t>
            </a:r>
            <a:r>
              <a:rPr lang="en-US" dirty="0" err="1"/>
              <a:t>haemorrhage</a:t>
            </a:r>
            <a:r>
              <a:rPr lang="en-US" dirty="0"/>
              <a:t>.</a:t>
            </a:r>
          </a:p>
          <a:p>
            <a:r>
              <a:rPr lang="en-US" dirty="0"/>
              <a:t>Geneva: World Health Organization. 2012</a:t>
            </a:r>
            <a:endParaRPr lang="tr-TR" dirty="0"/>
          </a:p>
        </p:txBody>
      </p:sp>
      <p:pic>
        <p:nvPicPr>
          <p:cNvPr id="6" name="5 Resim" descr="cytotecmexico-pfizer-640x330.jpg"/>
          <p:cNvPicPr>
            <a:picLocks noChangeAspect="1"/>
          </p:cNvPicPr>
          <p:nvPr/>
        </p:nvPicPr>
        <p:blipFill>
          <a:blip r:embed="rId6"/>
          <a:stretch>
            <a:fillRect/>
          </a:stretch>
        </p:blipFill>
        <p:spPr>
          <a:xfrm>
            <a:off x="9183973" y="0"/>
            <a:ext cx="3008027" cy="1551014"/>
          </a:xfrm>
          <a:prstGeom prst="rect">
            <a:avLst/>
          </a:prstGeom>
        </p:spPr>
      </p:pic>
    </p:spTree>
    <p:extLst>
      <p:ext uri="{BB962C8B-B14F-4D97-AF65-F5344CB8AC3E}">
        <p14:creationId xmlns="" xmlns:p14="http://schemas.microsoft.com/office/powerpoint/2010/main" val="167837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697" y="365125"/>
            <a:ext cx="11794603" cy="1325563"/>
          </a:xfrm>
        </p:spPr>
        <p:style>
          <a:lnRef idx="1">
            <a:schemeClr val="accent2"/>
          </a:lnRef>
          <a:fillRef idx="3">
            <a:schemeClr val="accent2"/>
          </a:fillRef>
          <a:effectRef idx="2">
            <a:schemeClr val="accent2"/>
          </a:effectRef>
          <a:fontRef idx="minor">
            <a:schemeClr val="lt1"/>
          </a:fontRef>
        </p:style>
        <p:txBody>
          <a:bodyPr/>
          <a:lstStyle/>
          <a:p>
            <a:r>
              <a:rPr lang="tr-TR" dirty="0" err="1" smtClean="0"/>
              <a:t>PPK</a:t>
            </a:r>
            <a:r>
              <a:rPr lang="tr-TR" dirty="0" smtClean="0"/>
              <a:t> </a:t>
            </a:r>
            <a:r>
              <a:rPr lang="tr-TR" dirty="0" err="1" smtClean="0"/>
              <a:t>Profilaksisinde</a:t>
            </a:r>
            <a:r>
              <a:rPr lang="tr-TR" dirty="0" smtClean="0"/>
              <a:t> </a:t>
            </a:r>
            <a:r>
              <a:rPr lang="tr-TR" dirty="0" err="1" smtClean="0"/>
              <a:t>Misoprostol</a:t>
            </a:r>
            <a:r>
              <a:rPr lang="tr-TR" dirty="0" smtClean="0"/>
              <a:t> Kullanımı</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2424715783"/>
              </p:ext>
            </p:extLst>
          </p:nvPr>
        </p:nvGraphicFramePr>
        <p:xfrm>
          <a:off x="198698" y="1802474"/>
          <a:ext cx="11794603" cy="3984868"/>
        </p:xfrm>
        <a:graphic>
          <a:graphicData uri="http://schemas.openxmlformats.org/drawingml/2006/table">
            <a:tbl>
              <a:tblPr firstRow="1" bandRow="1">
                <a:tableStyleId>{93296810-A885-4BE3-A3E7-6D5BEEA58F35}</a:tableStyleId>
              </a:tblPr>
              <a:tblGrid>
                <a:gridCol w="2358921"/>
                <a:gridCol w="2205510"/>
                <a:gridCol w="2512330"/>
                <a:gridCol w="2358921"/>
                <a:gridCol w="2358921"/>
              </a:tblGrid>
              <a:tr h="1908718">
                <a:tc>
                  <a:txBody>
                    <a:bodyPr/>
                    <a:lstStyle/>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smtClean="0"/>
                        <a:t>ACOG</a:t>
                      </a:r>
                      <a:r>
                        <a:rPr lang="tr-TR" sz="3600" dirty="0" smtClean="0"/>
                        <a:t> 2013</a:t>
                      </a:r>
                    </a:p>
                    <a:p>
                      <a:endParaRPr lang="tr-TR" sz="3600"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smtClean="0"/>
                        <a:t>RANZOG</a:t>
                      </a:r>
                      <a:r>
                        <a:rPr lang="tr-TR" sz="3600" baseline="0" dirty="0" smtClean="0"/>
                        <a:t> 2014</a:t>
                      </a:r>
                      <a:endParaRPr lang="tr-TR" sz="3600" dirty="0" smtClean="0"/>
                    </a:p>
                    <a:p>
                      <a:endParaRPr lang="tr-TR" sz="3600"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smtClean="0"/>
                        <a:t>RCOG</a:t>
                      </a:r>
                      <a:r>
                        <a:rPr lang="tr-TR" sz="3600" baseline="0" dirty="0" smtClean="0"/>
                        <a:t> 2011</a:t>
                      </a:r>
                      <a:endParaRPr lang="tr-TR" sz="3600" dirty="0" smtClean="0"/>
                    </a:p>
                    <a:p>
                      <a:endParaRPr lang="tr-TR" sz="3600" dirty="0">
                        <a:solidFill>
                          <a:srgbClr val="C0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3600" dirty="0" err="1" smtClean="0"/>
                        <a:t>SOCG</a:t>
                      </a:r>
                      <a:r>
                        <a:rPr lang="tr-TR" sz="3600" dirty="0" smtClean="0"/>
                        <a:t> 2009</a:t>
                      </a:r>
                    </a:p>
                    <a:p>
                      <a:endParaRPr lang="tr-TR" sz="3600" dirty="0">
                        <a:solidFill>
                          <a:srgbClr val="C00000"/>
                        </a:solidFill>
                      </a:endParaRPr>
                    </a:p>
                  </a:txBody>
                  <a:tcPr/>
                </a:tc>
              </a:tr>
              <a:tr h="1038075">
                <a:tc>
                  <a:txBody>
                    <a:bodyPr/>
                    <a:lstStyle/>
                    <a:p>
                      <a:r>
                        <a:rPr lang="tr-TR" sz="2800" b="1" dirty="0" smtClean="0">
                          <a:solidFill>
                            <a:srgbClr val="002060"/>
                          </a:solidFill>
                        </a:rPr>
                        <a:t>DOZ</a:t>
                      </a:r>
                      <a:endParaRPr lang="tr-TR" sz="2800" b="1" dirty="0">
                        <a:solidFill>
                          <a:srgbClr val="002060"/>
                        </a:solidFill>
                      </a:endParaRPr>
                    </a:p>
                  </a:txBody>
                  <a:tcPr/>
                </a:tc>
                <a:tc>
                  <a:txBody>
                    <a:bodyPr/>
                    <a:lstStyle/>
                    <a:p>
                      <a:r>
                        <a:rPr lang="tr-TR" sz="2800" dirty="0" smtClean="0"/>
                        <a:t>800-1000 </a:t>
                      </a:r>
                      <a:r>
                        <a:rPr lang="tr-TR" sz="2800" dirty="0" err="1" smtClean="0"/>
                        <a:t>mcg</a:t>
                      </a:r>
                      <a:endParaRPr lang="tr-TR" sz="2800" dirty="0"/>
                    </a:p>
                  </a:txBody>
                  <a:tcPr/>
                </a:tc>
                <a:tc>
                  <a:txBody>
                    <a:bodyPr/>
                    <a:lstStyle/>
                    <a:p>
                      <a:r>
                        <a:rPr lang="tr-TR" sz="2800" dirty="0" err="1" smtClean="0"/>
                        <a:t>1000mcg</a:t>
                      </a:r>
                      <a:endParaRPr lang="tr-TR" sz="2800" dirty="0"/>
                    </a:p>
                  </a:txBody>
                  <a:tcPr/>
                </a:tc>
                <a:tc>
                  <a:txBody>
                    <a:bodyPr/>
                    <a:lstStyle/>
                    <a:p>
                      <a:r>
                        <a:rPr lang="tr-TR" sz="2800" dirty="0" err="1" smtClean="0"/>
                        <a:t>1000mcg</a:t>
                      </a:r>
                      <a:endParaRPr lang="tr-TR" sz="2800" dirty="0"/>
                    </a:p>
                  </a:txBody>
                  <a:tcPr/>
                </a:tc>
                <a:tc>
                  <a:txBody>
                    <a:bodyPr/>
                    <a:lstStyle/>
                    <a:p>
                      <a:r>
                        <a:rPr lang="tr-TR" sz="2800" dirty="0" smtClean="0"/>
                        <a:t>400-</a:t>
                      </a:r>
                      <a:r>
                        <a:rPr lang="tr-TR" sz="2800" dirty="0" err="1" smtClean="0"/>
                        <a:t>1000mcg</a:t>
                      </a:r>
                      <a:endParaRPr lang="tr-TR" sz="2800" dirty="0"/>
                    </a:p>
                  </a:txBody>
                  <a:tcPr/>
                </a:tc>
              </a:tr>
              <a:tr h="1038075">
                <a:tc>
                  <a:txBody>
                    <a:bodyPr/>
                    <a:lstStyle/>
                    <a:p>
                      <a:r>
                        <a:rPr lang="tr-TR" sz="2800" b="1" dirty="0" smtClean="0">
                          <a:solidFill>
                            <a:srgbClr val="002060"/>
                          </a:solidFill>
                        </a:rPr>
                        <a:t>UYGULAMA</a:t>
                      </a:r>
                      <a:r>
                        <a:rPr lang="tr-TR" sz="2800" b="1" baseline="0" dirty="0" smtClean="0">
                          <a:solidFill>
                            <a:srgbClr val="002060"/>
                          </a:solidFill>
                        </a:rPr>
                        <a:t> YOLU</a:t>
                      </a:r>
                      <a:endParaRPr lang="tr-TR" sz="2800" b="1" dirty="0">
                        <a:solidFill>
                          <a:srgbClr val="002060"/>
                        </a:solidFill>
                      </a:endParaRPr>
                    </a:p>
                  </a:txBody>
                  <a:tcPr/>
                </a:tc>
                <a:tc>
                  <a:txBody>
                    <a:bodyPr/>
                    <a:lstStyle/>
                    <a:p>
                      <a:r>
                        <a:rPr lang="tr-TR" sz="3200" dirty="0" err="1" smtClean="0">
                          <a:solidFill>
                            <a:srgbClr val="C00000"/>
                          </a:solidFill>
                        </a:rPr>
                        <a:t>REKTAL</a:t>
                      </a:r>
                      <a:endParaRPr lang="tr-TR" sz="3200" dirty="0">
                        <a:solidFill>
                          <a:srgbClr val="C00000"/>
                        </a:solidFill>
                      </a:endParaRPr>
                    </a:p>
                  </a:txBody>
                  <a:tcPr/>
                </a:tc>
                <a:tc>
                  <a:txBody>
                    <a:bodyPr/>
                    <a:lstStyle/>
                    <a:p>
                      <a:r>
                        <a:rPr lang="tr-TR" sz="3200" dirty="0" err="1" smtClean="0">
                          <a:solidFill>
                            <a:srgbClr val="C00000"/>
                          </a:solidFill>
                        </a:rPr>
                        <a:t>REKTAL</a:t>
                      </a:r>
                      <a:endParaRPr lang="tr-TR" sz="3200" dirty="0">
                        <a:solidFill>
                          <a:srgbClr val="C00000"/>
                        </a:solidFill>
                      </a:endParaRPr>
                    </a:p>
                  </a:txBody>
                  <a:tcPr/>
                </a:tc>
                <a:tc>
                  <a:txBody>
                    <a:bodyPr/>
                    <a:lstStyle/>
                    <a:p>
                      <a:r>
                        <a:rPr lang="tr-TR" sz="3200" dirty="0" err="1" smtClean="0">
                          <a:solidFill>
                            <a:srgbClr val="C00000"/>
                          </a:solidFill>
                        </a:rPr>
                        <a:t>REKTAL</a:t>
                      </a:r>
                      <a:endParaRPr lang="tr-TR" sz="3200" dirty="0">
                        <a:solidFill>
                          <a:srgbClr val="C00000"/>
                        </a:solidFill>
                      </a:endParaRPr>
                    </a:p>
                  </a:txBody>
                  <a:tcPr/>
                </a:tc>
                <a:tc>
                  <a:txBody>
                    <a:bodyPr/>
                    <a:lstStyle/>
                    <a:p>
                      <a:r>
                        <a:rPr lang="tr-TR" sz="3200" dirty="0" err="1" smtClean="0">
                          <a:solidFill>
                            <a:srgbClr val="C00000"/>
                          </a:solidFill>
                        </a:rPr>
                        <a:t>REKTAL</a:t>
                      </a:r>
                      <a:r>
                        <a:rPr lang="tr-TR" sz="3200" dirty="0" smtClean="0"/>
                        <a:t>/</a:t>
                      </a:r>
                      <a:r>
                        <a:rPr lang="tr-TR" sz="2800" dirty="0" smtClean="0"/>
                        <a:t>ORAL</a:t>
                      </a:r>
                      <a:endParaRPr lang="tr-TR" sz="2800" dirty="0"/>
                    </a:p>
                  </a:txBody>
                  <a:tcPr/>
                </a:tc>
              </a:tr>
            </a:tbl>
          </a:graphicData>
        </a:graphic>
      </p:graphicFrame>
    </p:spTree>
    <p:extLst>
      <p:ext uri="{BB962C8B-B14F-4D97-AF65-F5344CB8AC3E}">
        <p14:creationId xmlns="" xmlns:p14="http://schemas.microsoft.com/office/powerpoint/2010/main" val="26248041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4325" y="198663"/>
            <a:ext cx="11658601" cy="1325563"/>
          </a:xfrm>
          <a:ln w="57150">
            <a:solidFill>
              <a:schemeClr val="tx1">
                <a:lumMod val="95000"/>
                <a:lumOff val="5000"/>
              </a:schemeClr>
            </a:solidFill>
          </a:ln>
        </p:spPr>
        <p:style>
          <a:lnRef idx="1">
            <a:schemeClr val="accent4"/>
          </a:lnRef>
          <a:fillRef idx="2">
            <a:schemeClr val="accent4"/>
          </a:fillRef>
          <a:effectRef idx="1">
            <a:schemeClr val="accent4"/>
          </a:effectRef>
          <a:fontRef idx="minor">
            <a:schemeClr val="dk1"/>
          </a:fontRef>
        </p:style>
        <p:txBody>
          <a:bodyPr/>
          <a:lstStyle/>
          <a:p>
            <a:r>
              <a:rPr lang="tr-TR" dirty="0" err="1"/>
              <a:t>Postpartum</a:t>
            </a:r>
            <a:r>
              <a:rPr lang="tr-TR" dirty="0"/>
              <a:t> kanama </a:t>
            </a:r>
            <a:r>
              <a:rPr lang="tr-TR" dirty="0" err="1"/>
              <a:t>proflaksisinde</a:t>
            </a:r>
            <a:r>
              <a:rPr lang="tr-TR" dirty="0"/>
              <a:t> kullanılan </a:t>
            </a:r>
            <a:r>
              <a:rPr lang="tr-TR" dirty="0" err="1"/>
              <a:t>uterotonik</a:t>
            </a:r>
            <a:r>
              <a:rPr lang="tr-TR" dirty="0"/>
              <a:t> ajanlar</a:t>
            </a:r>
          </a:p>
        </p:txBody>
      </p:sp>
      <p:pic>
        <p:nvPicPr>
          <p:cNvPr id="6" name="İçerik Yer Tutucusu 5"/>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271463" y="1676852"/>
            <a:ext cx="11658601" cy="4381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Yuvarlatılmış Dikdörtgen 6"/>
          <p:cNvSpPr/>
          <p:nvPr/>
        </p:nvSpPr>
        <p:spPr>
          <a:xfrm>
            <a:off x="1700212" y="2014538"/>
            <a:ext cx="2457451" cy="380047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4271963" y="2014538"/>
            <a:ext cx="3286124" cy="3800475"/>
          </a:xfrm>
          <a:prstGeom prst="round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Yuvarlatılmış Dikdörtgen 8"/>
          <p:cNvSpPr/>
          <p:nvPr/>
        </p:nvSpPr>
        <p:spPr>
          <a:xfrm>
            <a:off x="7672387" y="2014538"/>
            <a:ext cx="2957512" cy="3800475"/>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Yuvarlatılmış Dikdörtgen 9"/>
          <p:cNvSpPr/>
          <p:nvPr/>
        </p:nvSpPr>
        <p:spPr>
          <a:xfrm>
            <a:off x="10772775" y="2014538"/>
            <a:ext cx="1157289" cy="3800475"/>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6561986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tr-TR" dirty="0" err="1" smtClean="0"/>
              <a:t>Postpartum</a:t>
            </a:r>
            <a:r>
              <a:rPr lang="tr-TR" dirty="0" smtClean="0"/>
              <a:t> </a:t>
            </a:r>
            <a:r>
              <a:rPr lang="tr-TR" dirty="0"/>
              <a:t>kanama tedavisinde kullanılan </a:t>
            </a:r>
            <a:r>
              <a:rPr lang="tr-TR" dirty="0" err="1"/>
              <a:t>uterotonik</a:t>
            </a:r>
            <a:r>
              <a:rPr lang="tr-TR" dirty="0"/>
              <a:t> </a:t>
            </a:r>
            <a:r>
              <a:rPr lang="tr-TR" dirty="0" smtClean="0"/>
              <a:t>ajanlar</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400049" y="1690689"/>
            <a:ext cx="11515725" cy="4810124"/>
          </a:xfrm>
        </p:spPr>
      </p:pic>
      <p:sp>
        <p:nvSpPr>
          <p:cNvPr id="5" name="Yuvarlatılmış Dikdörtgen 4"/>
          <p:cNvSpPr/>
          <p:nvPr/>
        </p:nvSpPr>
        <p:spPr>
          <a:xfrm>
            <a:off x="1557338" y="1985963"/>
            <a:ext cx="2514600" cy="46577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Oval 2"/>
          <p:cNvSpPr/>
          <p:nvPr/>
        </p:nvSpPr>
        <p:spPr>
          <a:xfrm>
            <a:off x="10836274" y="5054600"/>
            <a:ext cx="1104900" cy="355600"/>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394322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50134"/>
            <a:ext cx="11353800" cy="1325563"/>
          </a:xfrm>
        </p:spPr>
        <p:txBody>
          <a:bodyPr/>
          <a:lstStyle/>
          <a:p>
            <a:endParaRPr lang="tr-TR" dirty="0"/>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3968344516"/>
              </p:ext>
            </p:extLst>
          </p:nvPr>
        </p:nvGraphicFramePr>
        <p:xfrm>
          <a:off x="2157335" y="3102963"/>
          <a:ext cx="8380751" cy="3044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ikdörtgen 3"/>
          <p:cNvSpPr/>
          <p:nvPr/>
        </p:nvSpPr>
        <p:spPr>
          <a:xfrm>
            <a:off x="838200" y="350134"/>
            <a:ext cx="10989039" cy="13255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err="1"/>
              <a:t>ERGOT</a:t>
            </a:r>
            <a:r>
              <a:rPr lang="tr-TR" sz="4400" dirty="0"/>
              <a:t> TÜREVLERİ( </a:t>
            </a:r>
            <a:r>
              <a:rPr lang="tr-TR" sz="4400" dirty="0" err="1"/>
              <a:t>Ergometrin,Metilergonovin</a:t>
            </a:r>
            <a:r>
              <a:rPr lang="tr-TR" sz="4400" dirty="0"/>
              <a:t>)</a:t>
            </a:r>
          </a:p>
        </p:txBody>
      </p:sp>
      <p:sp>
        <p:nvSpPr>
          <p:cNvPr id="6" name="Dikdörtgen 5"/>
          <p:cNvSpPr/>
          <p:nvPr/>
        </p:nvSpPr>
        <p:spPr>
          <a:xfrm>
            <a:off x="2157335" y="2022071"/>
            <a:ext cx="8199620" cy="73451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4400" dirty="0" smtClean="0"/>
              <a:t>ETKİ MEKANİZMASI</a:t>
            </a:r>
            <a:endParaRPr lang="tr-TR" sz="4400" dirty="0"/>
          </a:p>
        </p:txBody>
      </p:sp>
    </p:spTree>
    <p:extLst>
      <p:ext uri="{BB962C8B-B14F-4D97-AF65-F5344CB8AC3E}">
        <p14:creationId xmlns="" xmlns:p14="http://schemas.microsoft.com/office/powerpoint/2010/main" val="58704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smtClean="0"/>
              <a:t>STANDART DOZ</a:t>
            </a:r>
          </a:p>
          <a:p>
            <a:endParaRPr lang="tr-TR" dirty="0"/>
          </a:p>
          <a:p>
            <a:endParaRPr lang="tr-TR" dirty="0" smtClean="0"/>
          </a:p>
          <a:p>
            <a:r>
              <a:rPr lang="tr-TR" dirty="0" smtClean="0"/>
              <a:t>VERİLİŞ YOLU</a:t>
            </a:r>
          </a:p>
          <a:p>
            <a:endParaRPr lang="tr-TR" dirty="0"/>
          </a:p>
          <a:p>
            <a:endParaRPr lang="tr-TR" dirty="0" smtClean="0"/>
          </a:p>
          <a:p>
            <a:r>
              <a:rPr lang="tr-TR" dirty="0" smtClean="0"/>
              <a:t>ETKİ SÜRESİ</a:t>
            </a:r>
          </a:p>
        </p:txBody>
      </p:sp>
      <p:sp>
        <p:nvSpPr>
          <p:cNvPr id="4" name="Sağ Ok 3"/>
          <p:cNvSpPr/>
          <p:nvPr/>
        </p:nvSpPr>
        <p:spPr>
          <a:xfrm>
            <a:off x="3777522" y="1825625"/>
            <a:ext cx="1738859" cy="494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p:cNvSpPr/>
          <p:nvPr/>
        </p:nvSpPr>
        <p:spPr>
          <a:xfrm>
            <a:off x="5906125" y="1690688"/>
            <a:ext cx="4272197" cy="88759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400" dirty="0" smtClean="0"/>
              <a:t>0,25 MG </a:t>
            </a:r>
            <a:r>
              <a:rPr lang="tr-TR" sz="2400" dirty="0" err="1" smtClean="0"/>
              <a:t>ERGOMETRİN</a:t>
            </a:r>
            <a:endParaRPr lang="tr-TR" sz="2400" dirty="0" smtClean="0"/>
          </a:p>
          <a:p>
            <a:pPr algn="ctr"/>
            <a:r>
              <a:rPr lang="tr-TR" sz="2400" dirty="0" smtClean="0"/>
              <a:t>0.2 MG </a:t>
            </a:r>
            <a:r>
              <a:rPr lang="tr-TR" sz="2400" dirty="0" err="1" smtClean="0"/>
              <a:t>METİLERGONOVİN</a:t>
            </a:r>
            <a:endParaRPr lang="tr-TR" sz="2400" dirty="0"/>
          </a:p>
        </p:txBody>
      </p:sp>
      <p:sp>
        <p:nvSpPr>
          <p:cNvPr id="6" name="Sağ Ok 5"/>
          <p:cNvSpPr/>
          <p:nvPr/>
        </p:nvSpPr>
        <p:spPr>
          <a:xfrm>
            <a:off x="3597639" y="3294647"/>
            <a:ext cx="1558978" cy="6359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5906125" y="3316027"/>
            <a:ext cx="3257862" cy="6296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err="1" smtClean="0"/>
              <a:t>IM</a:t>
            </a:r>
            <a:endParaRPr lang="tr-TR" dirty="0"/>
          </a:p>
        </p:txBody>
      </p:sp>
      <p:sp>
        <p:nvSpPr>
          <p:cNvPr id="8" name="Sağ Ok 7"/>
          <p:cNvSpPr/>
          <p:nvPr/>
        </p:nvSpPr>
        <p:spPr>
          <a:xfrm>
            <a:off x="3432748" y="4703131"/>
            <a:ext cx="1723869" cy="701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5906125" y="4392119"/>
            <a:ext cx="4137285" cy="1139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sz="2400" dirty="0" smtClean="0"/>
              <a:t>2-5 </a:t>
            </a:r>
            <a:r>
              <a:rPr lang="tr-TR" sz="2400" dirty="0" err="1" smtClean="0"/>
              <a:t>DKİÇİNDE</a:t>
            </a:r>
            <a:r>
              <a:rPr lang="tr-TR" sz="2400" dirty="0" smtClean="0"/>
              <a:t> ORTAYA ÇIKAR</a:t>
            </a:r>
          </a:p>
          <a:p>
            <a:pPr algn="ctr"/>
            <a:r>
              <a:rPr lang="tr-TR" sz="2400" dirty="0" smtClean="0"/>
              <a:t>ETKİSİ ORTALAMA 3 SAAT SÜRER </a:t>
            </a:r>
          </a:p>
          <a:p>
            <a:pPr algn="ctr"/>
            <a:endParaRPr lang="tr-TR" dirty="0"/>
          </a:p>
        </p:txBody>
      </p:sp>
      <p:sp>
        <p:nvSpPr>
          <p:cNvPr id="10" name="Unvan 9"/>
          <p:cNvSpPr>
            <a:spLocks noGrp="1"/>
          </p:cNvSpPr>
          <p:nvPr>
            <p:ph type="title"/>
          </p:nvPr>
        </p:nvSpPr>
        <p:spPr>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a:t>ERGOT </a:t>
            </a:r>
            <a:r>
              <a:rPr lang="tr-TR" sz="4400" dirty="0" smtClean="0"/>
              <a:t>TÜREVLERİ (</a:t>
            </a:r>
            <a:r>
              <a:rPr lang="tr-TR" sz="4400" dirty="0" err="1" smtClean="0"/>
              <a:t>Ergometrin</a:t>
            </a:r>
            <a:r>
              <a:rPr lang="tr-TR" sz="4400" dirty="0" smtClean="0"/>
              <a:t>,</a:t>
            </a:r>
            <a:r>
              <a:rPr lang="tr-TR" sz="4400" dirty="0" err="1" smtClean="0"/>
              <a:t>Metilergonovin</a:t>
            </a:r>
            <a:r>
              <a:rPr lang="tr-TR" sz="4400" dirty="0"/>
              <a:t>)</a:t>
            </a:r>
          </a:p>
        </p:txBody>
      </p:sp>
      <p:pic>
        <p:nvPicPr>
          <p:cNvPr id="11" name="10 Resim" descr="Metiler Draje.jpg"/>
          <p:cNvPicPr>
            <a:picLocks noChangeAspect="1"/>
          </p:cNvPicPr>
          <p:nvPr/>
        </p:nvPicPr>
        <p:blipFill>
          <a:blip r:embed="rId2"/>
          <a:stretch>
            <a:fillRect/>
          </a:stretch>
        </p:blipFill>
        <p:spPr>
          <a:xfrm>
            <a:off x="10060274" y="4332157"/>
            <a:ext cx="2131726" cy="2300990"/>
          </a:xfrm>
          <a:prstGeom prst="rect">
            <a:avLst/>
          </a:prstGeom>
        </p:spPr>
      </p:pic>
    </p:spTree>
    <p:extLst>
      <p:ext uri="{BB962C8B-B14F-4D97-AF65-F5344CB8AC3E}">
        <p14:creationId xmlns="" xmlns:p14="http://schemas.microsoft.com/office/powerpoint/2010/main" val="3771729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rgbClr val="FF0000"/>
                </a:solidFill>
              </a:rPr>
              <a:t>HİPERTANSİYON NEDEN OLABİLİR !!!!</a:t>
            </a:r>
          </a:p>
          <a:p>
            <a:pPr algn="ctr"/>
            <a:r>
              <a:rPr lang="tr-TR" sz="4000" b="1" dirty="0" err="1" smtClean="0">
                <a:solidFill>
                  <a:schemeClr val="tx1"/>
                </a:solidFill>
              </a:rPr>
              <a:t>PREEKLAMPSİ</a:t>
            </a:r>
            <a:r>
              <a:rPr lang="tr-TR" sz="4000" b="1" dirty="0" smtClean="0">
                <a:solidFill>
                  <a:schemeClr val="tx1"/>
                </a:solidFill>
              </a:rPr>
              <a:t> </a:t>
            </a:r>
            <a:r>
              <a:rPr lang="tr-TR" sz="4000" b="1" dirty="0" err="1" smtClean="0">
                <a:solidFill>
                  <a:schemeClr val="tx1"/>
                </a:solidFill>
              </a:rPr>
              <a:t>EKLAMPSİ</a:t>
            </a:r>
            <a:r>
              <a:rPr lang="tr-TR" sz="4000" b="1" dirty="0" smtClean="0">
                <a:solidFill>
                  <a:schemeClr val="tx1"/>
                </a:solidFill>
              </a:rPr>
              <a:t> KALP HASTALIĞI </a:t>
            </a:r>
            <a:r>
              <a:rPr lang="tr-TR" sz="4000" b="1" dirty="0" err="1" smtClean="0">
                <a:solidFill>
                  <a:schemeClr val="tx1"/>
                </a:solidFill>
              </a:rPr>
              <a:t>PERİFERAL</a:t>
            </a:r>
            <a:r>
              <a:rPr lang="tr-TR" sz="4000" b="1" dirty="0" smtClean="0">
                <a:solidFill>
                  <a:schemeClr val="tx1"/>
                </a:solidFill>
              </a:rPr>
              <a:t> </a:t>
            </a:r>
            <a:r>
              <a:rPr lang="tr-TR" sz="4000" b="1" dirty="0" err="1" smtClean="0">
                <a:solidFill>
                  <a:schemeClr val="tx1"/>
                </a:solidFill>
              </a:rPr>
              <a:t>VASKÜLER</a:t>
            </a:r>
            <a:r>
              <a:rPr lang="tr-TR" sz="4000" b="1" dirty="0" smtClean="0">
                <a:solidFill>
                  <a:schemeClr val="tx1"/>
                </a:solidFill>
              </a:rPr>
              <a:t> HASTALIKTA KULLANILMAMALI</a:t>
            </a:r>
            <a:endParaRPr lang="tr-TR" sz="4000" b="1" dirty="0">
              <a:solidFill>
                <a:schemeClr val="tx1"/>
              </a:solidFill>
            </a:endParaRPr>
          </a:p>
        </p:txBody>
      </p:sp>
      <p:sp>
        <p:nvSpPr>
          <p:cNvPr id="5" name="Unvan 9"/>
          <p:cNvSpPr>
            <a:spLocks noGrp="1"/>
          </p:cNvSpPr>
          <p:nvPr>
            <p:ph type="title"/>
          </p:nvPr>
        </p:nvSpPr>
        <p:spPr>
          <a:xfrm>
            <a:off x="314793" y="365125"/>
            <a:ext cx="11039007" cy="132556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4400" dirty="0" err="1"/>
              <a:t>ERGOT</a:t>
            </a:r>
            <a:r>
              <a:rPr lang="tr-TR" sz="4400" dirty="0"/>
              <a:t> </a:t>
            </a:r>
            <a:r>
              <a:rPr lang="tr-TR" sz="4400" dirty="0" smtClean="0"/>
              <a:t>TÜREVLERİ(</a:t>
            </a:r>
            <a:r>
              <a:rPr lang="tr-TR" sz="4400" dirty="0" err="1" smtClean="0"/>
              <a:t>Ergometrin,Metilergonovin</a:t>
            </a:r>
            <a:r>
              <a:rPr lang="tr-TR" sz="4400" dirty="0"/>
              <a:t>)</a:t>
            </a:r>
          </a:p>
        </p:txBody>
      </p:sp>
    </p:spTree>
    <p:extLst>
      <p:ext uri="{BB962C8B-B14F-4D97-AF65-F5344CB8AC3E}">
        <p14:creationId xmlns="" xmlns:p14="http://schemas.microsoft.com/office/powerpoint/2010/main" val="9766449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İçerik Yer Tutucusu 7"/>
          <p:cNvGraphicFramePr>
            <a:graphicFrameLocks noGrp="1"/>
          </p:cNvGraphicFramePr>
          <p:nvPr>
            <p:ph idx="1"/>
            <p:extLst>
              <p:ext uri="{D42A27DB-BD31-4B8C-83A1-F6EECF244321}">
                <p14:modId xmlns="" xmlns:p14="http://schemas.microsoft.com/office/powerpoint/2010/main" val="2274938172"/>
              </p:ext>
            </p:extLst>
          </p:nvPr>
        </p:nvGraphicFramePr>
        <p:xfrm>
          <a:off x="838199" y="1853369"/>
          <a:ext cx="10633023" cy="331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Unvan 4"/>
          <p:cNvSpPr>
            <a:spLocks noGrp="1"/>
          </p:cNvSpPr>
          <p:nvPr>
            <p:ph type="title"/>
          </p:nvPr>
        </p:nvSpPr>
        <p:spPr/>
        <p:txBody>
          <a:bodyPr/>
          <a:lstStyle/>
          <a:p>
            <a:r>
              <a:rPr lang="tr-TR" dirty="0" err="1" smtClean="0"/>
              <a:t>KARBETOSİN</a:t>
            </a:r>
            <a:endParaRPr lang="tr-TR" dirty="0"/>
          </a:p>
        </p:txBody>
      </p:sp>
      <p:sp>
        <p:nvSpPr>
          <p:cNvPr id="6" name="Unvan 9"/>
          <p:cNvSpPr txBox="1">
            <a:spLocks/>
          </p:cNvSpPr>
          <p:nvPr/>
        </p:nvSpPr>
        <p:spPr>
          <a:xfrm>
            <a:off x="720777" y="230188"/>
            <a:ext cx="10515600" cy="13255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5400" b="1" dirty="0" err="1" smtClean="0">
                <a:solidFill>
                  <a:schemeClr val="tx1"/>
                </a:solidFill>
              </a:rPr>
              <a:t>KARBETOSİN</a:t>
            </a:r>
            <a:endParaRPr lang="tr-TR" b="1" dirty="0">
              <a:solidFill>
                <a:schemeClr val="tx1"/>
              </a:solidFill>
            </a:endParaRPr>
          </a:p>
        </p:txBody>
      </p:sp>
      <p:sp>
        <p:nvSpPr>
          <p:cNvPr id="9" name="Dikdörtgen 8"/>
          <p:cNvSpPr/>
          <p:nvPr/>
        </p:nvSpPr>
        <p:spPr>
          <a:xfrm>
            <a:off x="958121" y="6145967"/>
            <a:ext cx="10747947" cy="43692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a:t>Active management of the third stage of </a:t>
            </a:r>
            <a:r>
              <a:rPr lang="en-US" sz="1400" b="1" dirty="0" err="1"/>
              <a:t>labour</a:t>
            </a:r>
            <a:r>
              <a:rPr lang="en-US" sz="1400" b="1" dirty="0"/>
              <a:t>: </a:t>
            </a:r>
            <a:r>
              <a:rPr lang="en-US" sz="1400" b="1" dirty="0" err="1"/>
              <a:t>preventionand</a:t>
            </a:r>
            <a:r>
              <a:rPr lang="en-US" sz="1400" b="1" dirty="0"/>
              <a:t> treatment of postpartum hemorrhage: </a:t>
            </a:r>
            <a:r>
              <a:rPr lang="en-US" sz="1400" b="1" dirty="0" err="1"/>
              <a:t>No.235</a:t>
            </a:r>
            <a:r>
              <a:rPr lang="en-US" sz="1400" b="1" dirty="0"/>
              <a:t> October 2009. </a:t>
            </a:r>
            <a:r>
              <a:rPr lang="en-US" sz="1400" b="1" dirty="0" err="1"/>
              <a:t>Int</a:t>
            </a:r>
            <a:r>
              <a:rPr lang="en-US" sz="1400" b="1" dirty="0"/>
              <a:t> J </a:t>
            </a:r>
            <a:r>
              <a:rPr lang="en-US" sz="1400" b="1" dirty="0" err="1"/>
              <a:t>Gynaecol</a:t>
            </a:r>
            <a:r>
              <a:rPr lang="en-US" sz="1400" b="1" dirty="0"/>
              <a:t> </a:t>
            </a:r>
            <a:r>
              <a:rPr lang="en-US" sz="1400" b="1" dirty="0" err="1"/>
              <a:t>Obstet</a:t>
            </a:r>
            <a:r>
              <a:rPr lang="en-US" sz="1400" b="1" dirty="0"/>
              <a:t> 2010;108:258-67.</a:t>
            </a:r>
            <a:endParaRPr lang="tr-TR" sz="1400" b="1" dirty="0"/>
          </a:p>
        </p:txBody>
      </p:sp>
      <p:sp>
        <p:nvSpPr>
          <p:cNvPr id="10" name="Dikdörtgen 9"/>
          <p:cNvSpPr/>
          <p:nvPr/>
        </p:nvSpPr>
        <p:spPr>
          <a:xfrm>
            <a:off x="3048000" y="2967335"/>
            <a:ext cx="6096000" cy="369332"/>
          </a:xfrm>
          <a:prstGeom prst="rect">
            <a:avLst/>
          </a:prstGeom>
        </p:spPr>
        <p:txBody>
          <a:bodyPr>
            <a:spAutoFit/>
          </a:bodyPr>
          <a:lstStyle/>
          <a:p>
            <a:endParaRPr lang="tr-TR" dirty="0"/>
          </a:p>
        </p:txBody>
      </p:sp>
      <p:sp>
        <p:nvSpPr>
          <p:cNvPr id="11" name="Dikdörtgen 10"/>
          <p:cNvSpPr/>
          <p:nvPr/>
        </p:nvSpPr>
        <p:spPr>
          <a:xfrm>
            <a:off x="958122" y="5511056"/>
            <a:ext cx="10747947" cy="47222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1400" b="1" dirty="0"/>
              <a:t>World Health Organization. WHO </a:t>
            </a:r>
            <a:r>
              <a:rPr lang="en-US" sz="1400" b="1" dirty="0" err="1" smtClean="0"/>
              <a:t>recommendationsfor</a:t>
            </a:r>
            <a:r>
              <a:rPr lang="en-US" sz="1400" b="1" dirty="0" smtClean="0"/>
              <a:t> </a:t>
            </a:r>
            <a:r>
              <a:rPr lang="en-US" sz="1400" b="1" dirty="0"/>
              <a:t>the prevention and treatment of postpartum </a:t>
            </a:r>
            <a:r>
              <a:rPr lang="en-US" sz="1400" b="1" dirty="0" err="1" smtClean="0"/>
              <a:t>haemorrhage.Geneva</a:t>
            </a:r>
            <a:r>
              <a:rPr lang="en-US" sz="1400" b="1" dirty="0"/>
              <a:t>: World Health Organization. 2012</a:t>
            </a:r>
            <a:endParaRPr lang="tr-TR" sz="1400" b="1" dirty="0"/>
          </a:p>
        </p:txBody>
      </p:sp>
      <p:sp>
        <p:nvSpPr>
          <p:cNvPr id="12" name="Dikdörtgen 11"/>
          <p:cNvSpPr/>
          <p:nvPr/>
        </p:nvSpPr>
        <p:spPr>
          <a:xfrm>
            <a:off x="8169639" y="5291527"/>
            <a:ext cx="3883703" cy="1415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t>YÜKSEK </a:t>
            </a:r>
            <a:r>
              <a:rPr lang="tr-TR" sz="2800" b="1" dirty="0" err="1" smtClean="0"/>
              <a:t>MAALİYETLİ</a:t>
            </a:r>
            <a:endParaRPr lang="tr-TR" sz="2800" b="1" dirty="0"/>
          </a:p>
        </p:txBody>
      </p:sp>
      <p:pic>
        <p:nvPicPr>
          <p:cNvPr id="14" name="Resim 13"/>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9966742" y="224962"/>
            <a:ext cx="2225258" cy="2076511"/>
          </a:xfrm>
          <a:prstGeom prst="rect">
            <a:avLst/>
          </a:prstGeom>
        </p:spPr>
      </p:pic>
    </p:spTree>
    <p:extLst>
      <p:ext uri="{BB962C8B-B14F-4D97-AF65-F5344CB8AC3E}">
        <p14:creationId xmlns="" xmlns:p14="http://schemas.microsoft.com/office/powerpoint/2010/main" val="20236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10688" y="1659371"/>
            <a:ext cx="10515600" cy="4351338"/>
          </a:xfrm>
        </p:spPr>
        <p:txBody>
          <a:bodyPr/>
          <a:lstStyle/>
          <a:p>
            <a:endParaRPr lang="tr-TR" dirty="0" smtClean="0"/>
          </a:p>
          <a:p>
            <a:r>
              <a:rPr lang="tr-TR" dirty="0" err="1" smtClean="0"/>
              <a:t>Antifibrinolitik</a:t>
            </a:r>
            <a:r>
              <a:rPr lang="tr-TR" dirty="0" smtClean="0"/>
              <a:t> etkili</a:t>
            </a:r>
          </a:p>
          <a:p>
            <a:r>
              <a:rPr lang="tr-TR" dirty="0" smtClean="0"/>
              <a:t>Plazma yarı ömrü: 2 saat</a:t>
            </a:r>
          </a:p>
          <a:p>
            <a:r>
              <a:rPr lang="tr-TR" dirty="0" smtClean="0"/>
              <a:t>İdrar ile atılır</a:t>
            </a:r>
          </a:p>
          <a:p>
            <a:endParaRPr lang="tr-TR" dirty="0" smtClean="0"/>
          </a:p>
          <a:p>
            <a:pPr marL="0" indent="0">
              <a:buNone/>
            </a:pPr>
            <a:endParaRPr lang="tr-TR" dirty="0" smtClean="0"/>
          </a:p>
          <a:p>
            <a:endParaRPr lang="tr-TR" dirty="0"/>
          </a:p>
        </p:txBody>
      </p:sp>
      <p:pic>
        <p:nvPicPr>
          <p:cNvPr id="4" name="Resim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872721" y="1500682"/>
            <a:ext cx="6753221" cy="5111999"/>
          </a:xfrm>
          <a:prstGeom prst="rect">
            <a:avLst/>
          </a:prstGeom>
        </p:spPr>
      </p:pic>
      <p:sp>
        <p:nvSpPr>
          <p:cNvPr id="5" name="Unvan 1"/>
          <p:cNvSpPr>
            <a:spLocks noGrp="1"/>
          </p:cNvSpPr>
          <p:nvPr>
            <p:ph type="title"/>
          </p:nvPr>
        </p:nvSpPr>
        <p:spPr>
          <a:xfrm>
            <a:off x="196850" y="174625"/>
            <a:ext cx="10515600" cy="1325563"/>
          </a:xfrm>
        </p:spPr>
        <p:style>
          <a:lnRef idx="3">
            <a:schemeClr val="lt1"/>
          </a:lnRef>
          <a:fillRef idx="1">
            <a:schemeClr val="accent2"/>
          </a:fillRef>
          <a:effectRef idx="1">
            <a:schemeClr val="accent2"/>
          </a:effectRef>
          <a:fontRef idx="minor">
            <a:schemeClr val="lt1"/>
          </a:fontRef>
        </p:style>
        <p:txBody>
          <a:bodyPr/>
          <a:lstStyle/>
          <a:p>
            <a:r>
              <a:rPr lang="tr-TR" dirty="0" err="1" smtClean="0"/>
              <a:t>TRANEKSAMİK</a:t>
            </a:r>
            <a:r>
              <a:rPr lang="tr-TR" dirty="0" smtClean="0"/>
              <a:t> ASİT</a:t>
            </a:r>
            <a:endParaRPr lang="tr-TR" dirty="0"/>
          </a:p>
        </p:txBody>
      </p:sp>
    </p:spTree>
    <p:extLst>
      <p:ext uri="{BB962C8B-B14F-4D97-AF65-F5344CB8AC3E}">
        <p14:creationId xmlns="" xmlns:p14="http://schemas.microsoft.com/office/powerpoint/2010/main" val="1042856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tr-TR" sz="4000" b="1" dirty="0" err="1" smtClean="0">
                <a:solidFill>
                  <a:srgbClr val="C00000"/>
                </a:solidFill>
              </a:rPr>
              <a:t>POSTPARTUM</a:t>
            </a:r>
            <a:r>
              <a:rPr lang="tr-TR" sz="4000" b="1" dirty="0" smtClean="0">
                <a:solidFill>
                  <a:srgbClr val="C00000"/>
                </a:solidFill>
              </a:rPr>
              <a:t> KANAMA TANIM</a:t>
            </a:r>
            <a:endParaRPr lang="tr-TR" sz="4000" b="1" dirty="0">
              <a:solidFill>
                <a:srgbClr val="C00000"/>
              </a:solidFill>
            </a:endParaRPr>
          </a:p>
        </p:txBody>
      </p:sp>
      <p:graphicFrame>
        <p:nvGraphicFramePr>
          <p:cNvPr id="4" name="Diyagram 3"/>
          <p:cNvGraphicFramePr/>
          <p:nvPr>
            <p:extLst>
              <p:ext uri="{D42A27DB-BD31-4B8C-83A1-F6EECF244321}">
                <p14:modId xmlns="" xmlns:p14="http://schemas.microsoft.com/office/powerpoint/2010/main" val="631109700"/>
              </p:ext>
            </p:extLst>
          </p:nvPr>
        </p:nvGraphicFramePr>
        <p:xfrm>
          <a:off x="1189458" y="1354237"/>
          <a:ext cx="9575523" cy="4994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5-Nokta Yıldız 4"/>
          <p:cNvSpPr/>
          <p:nvPr/>
        </p:nvSpPr>
        <p:spPr>
          <a:xfrm>
            <a:off x="7474527" y="247605"/>
            <a:ext cx="3879273" cy="221326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2800" b="1" dirty="0" smtClean="0">
                <a:solidFill>
                  <a:srgbClr val="FFFF00"/>
                </a:solidFill>
              </a:rPr>
              <a:t>KLASİK TANIM</a:t>
            </a:r>
            <a:endParaRPr lang="tr-TR" sz="2800" b="1" dirty="0">
              <a:solidFill>
                <a:srgbClr val="FFFF00"/>
              </a:solidFill>
            </a:endParaRPr>
          </a:p>
        </p:txBody>
      </p:sp>
      <p:sp>
        <p:nvSpPr>
          <p:cNvPr id="6" name="Dikdörtgen 5"/>
          <p:cNvSpPr/>
          <p:nvPr/>
        </p:nvSpPr>
        <p:spPr>
          <a:xfrm>
            <a:off x="3430937" y="4468585"/>
            <a:ext cx="5092563" cy="1569660"/>
          </a:xfrm>
          <a:prstGeom prst="rect">
            <a:avLst/>
          </a:prstGeom>
          <a:solidFill>
            <a:srgbClr val="FF3399"/>
          </a:solidFill>
        </p:spPr>
        <p:txBody>
          <a:bodyPr wrap="square">
            <a:spAutoFit/>
          </a:bodyPr>
          <a:lstStyle/>
          <a:p>
            <a:pPr marL="342900" indent="-342900">
              <a:buFont typeface="Wingdings" panose="05000000000000000000" pitchFamily="2" charset="2"/>
              <a:buChar char="Ø"/>
            </a:pPr>
            <a:r>
              <a:rPr lang="tr-TR" sz="2400" b="1" dirty="0"/>
              <a:t>D</a:t>
            </a:r>
            <a:r>
              <a:rPr lang="tr-TR" sz="2400" b="1" dirty="0" smtClean="0"/>
              <a:t>aha </a:t>
            </a:r>
            <a:r>
              <a:rPr lang="tr-TR" sz="2400" b="1" dirty="0"/>
              <a:t>az tahmin edilmesi </a:t>
            </a:r>
          </a:p>
          <a:p>
            <a:pPr marL="342900" indent="-342900">
              <a:buFont typeface="Wingdings" panose="05000000000000000000" pitchFamily="2" charset="2"/>
              <a:buChar char="Ø"/>
            </a:pPr>
            <a:r>
              <a:rPr lang="tr-TR" sz="2400" b="1" dirty="0" smtClean="0"/>
              <a:t>Gözle görülemeyen kanamanın </a:t>
            </a:r>
            <a:r>
              <a:rPr lang="tr-TR" sz="2400" b="1" dirty="0"/>
              <a:t>varlığı </a:t>
            </a:r>
            <a:endParaRPr lang="tr-TR" sz="2400" b="1" dirty="0" smtClean="0"/>
          </a:p>
          <a:p>
            <a:pPr marL="342900" indent="-342900">
              <a:buFont typeface="Wingdings" panose="05000000000000000000" pitchFamily="2" charset="2"/>
              <a:buChar char="Ø"/>
            </a:pPr>
            <a:r>
              <a:rPr lang="tr-TR" sz="2400" b="1" dirty="0" smtClean="0"/>
              <a:t>Klinikte kullanımını ZOR</a:t>
            </a:r>
            <a:endParaRPr lang="tr-TR" sz="2400" b="1" dirty="0"/>
          </a:p>
        </p:txBody>
      </p:sp>
      <p:sp>
        <p:nvSpPr>
          <p:cNvPr id="7" name="Dikdörtgen 6"/>
          <p:cNvSpPr/>
          <p:nvPr/>
        </p:nvSpPr>
        <p:spPr>
          <a:xfrm>
            <a:off x="3676207" y="6027003"/>
            <a:ext cx="8884227" cy="830997"/>
          </a:xfrm>
          <a:prstGeom prst="rect">
            <a:avLst/>
          </a:prstGeom>
        </p:spPr>
        <p:txBody>
          <a:bodyPr wrap="square">
            <a:spAutoFit/>
          </a:bodyPr>
          <a:lstStyle/>
          <a:p>
            <a:r>
              <a:rPr lang="tr-TR" sz="1200" b="1" i="1" dirty="0" err="1" smtClean="0"/>
              <a:t>Ueland</a:t>
            </a:r>
            <a:r>
              <a:rPr lang="tr-TR" sz="1200" b="1" i="1" dirty="0" smtClean="0"/>
              <a:t> </a:t>
            </a:r>
            <a:r>
              <a:rPr lang="tr-TR" sz="1200" b="1" i="1" dirty="0"/>
              <a:t>K. </a:t>
            </a:r>
            <a:r>
              <a:rPr lang="tr-TR" sz="1200" b="1" i="1" dirty="0" err="1"/>
              <a:t>Maternal</a:t>
            </a:r>
            <a:r>
              <a:rPr lang="tr-TR" sz="1200" b="1" i="1" dirty="0"/>
              <a:t> </a:t>
            </a:r>
            <a:r>
              <a:rPr lang="tr-TR" sz="1200" b="1" i="1" dirty="0" err="1"/>
              <a:t>cardiovascular</a:t>
            </a:r>
            <a:r>
              <a:rPr lang="tr-TR" sz="1200" b="1" i="1" dirty="0"/>
              <a:t> Dynamics. </a:t>
            </a:r>
            <a:r>
              <a:rPr lang="tr-TR" sz="1200" b="1" i="1" dirty="0" err="1" smtClean="0"/>
              <a:t>VII.Intrapartum</a:t>
            </a:r>
            <a:r>
              <a:rPr lang="tr-TR" sz="1200" b="1" i="1" dirty="0" smtClean="0"/>
              <a:t> </a:t>
            </a:r>
            <a:r>
              <a:rPr lang="tr-TR" sz="1200" b="1" i="1" dirty="0" err="1"/>
              <a:t>blood</a:t>
            </a:r>
            <a:r>
              <a:rPr lang="tr-TR" sz="1200" b="1" i="1" dirty="0"/>
              <a:t> volüme </a:t>
            </a:r>
            <a:r>
              <a:rPr lang="tr-TR" sz="1200" b="1" i="1" dirty="0" err="1"/>
              <a:t>changes</a:t>
            </a:r>
            <a:r>
              <a:rPr lang="tr-TR" sz="1200" b="1" i="1" dirty="0"/>
              <a:t>. </a:t>
            </a:r>
            <a:r>
              <a:rPr lang="tr-TR" sz="1200" b="1" i="1" dirty="0" err="1"/>
              <a:t>Am</a:t>
            </a:r>
            <a:r>
              <a:rPr lang="tr-TR" sz="1200" b="1" i="1" dirty="0"/>
              <a:t> J </a:t>
            </a:r>
            <a:r>
              <a:rPr lang="tr-TR" sz="1200" b="1" i="1" dirty="0" err="1" smtClean="0"/>
              <a:t>ObstetGynecol</a:t>
            </a:r>
            <a:r>
              <a:rPr lang="tr-TR" sz="1200" b="1" i="1" dirty="0" smtClean="0"/>
              <a:t> </a:t>
            </a:r>
            <a:r>
              <a:rPr lang="tr-TR" sz="1200" b="1" i="1" dirty="0"/>
              <a:t>1976;126:671-7.</a:t>
            </a:r>
          </a:p>
          <a:p>
            <a:r>
              <a:rPr lang="tr-TR" sz="1200" b="1" i="1" dirty="0" smtClean="0"/>
              <a:t> </a:t>
            </a:r>
          </a:p>
          <a:p>
            <a:r>
              <a:rPr lang="tr-TR" sz="1200" b="1" i="1" dirty="0" err="1" smtClean="0"/>
              <a:t>Stafford</a:t>
            </a:r>
            <a:r>
              <a:rPr lang="tr-TR" sz="1200" b="1" i="1" dirty="0" smtClean="0"/>
              <a:t> </a:t>
            </a:r>
            <a:r>
              <a:rPr lang="tr-TR" sz="1200" b="1" i="1" dirty="0"/>
              <a:t>I, </a:t>
            </a:r>
            <a:r>
              <a:rPr lang="tr-TR" sz="1200" b="1" i="1" dirty="0" err="1"/>
              <a:t>Dildy</a:t>
            </a:r>
            <a:r>
              <a:rPr lang="tr-TR" sz="1200" b="1" i="1" dirty="0"/>
              <a:t> </a:t>
            </a:r>
            <a:r>
              <a:rPr lang="tr-TR" sz="1200" b="1" i="1" dirty="0" err="1"/>
              <a:t>GA</a:t>
            </a:r>
            <a:r>
              <a:rPr lang="tr-TR" sz="1200" b="1" i="1" dirty="0"/>
              <a:t>, </a:t>
            </a:r>
            <a:r>
              <a:rPr lang="tr-TR" sz="1200" b="1" i="1" dirty="0" err="1"/>
              <a:t>Clark</a:t>
            </a:r>
            <a:r>
              <a:rPr lang="tr-TR" sz="1200" b="1" i="1" dirty="0"/>
              <a:t> </a:t>
            </a:r>
            <a:r>
              <a:rPr lang="tr-TR" sz="1200" b="1" i="1" dirty="0" err="1"/>
              <a:t>SL</a:t>
            </a:r>
            <a:r>
              <a:rPr lang="tr-TR" sz="1200" b="1" i="1" dirty="0"/>
              <a:t>, </a:t>
            </a:r>
            <a:r>
              <a:rPr lang="tr-TR" sz="1200" b="1" i="1" dirty="0" err="1"/>
              <a:t>Belfort</a:t>
            </a:r>
            <a:r>
              <a:rPr lang="tr-TR" sz="1200" b="1" i="1" dirty="0"/>
              <a:t> </a:t>
            </a:r>
            <a:r>
              <a:rPr lang="tr-TR" sz="1200" b="1" i="1" dirty="0" err="1"/>
              <a:t>MA</a:t>
            </a:r>
            <a:r>
              <a:rPr lang="tr-TR" sz="1200" b="1" i="1" dirty="0"/>
              <a:t>. </a:t>
            </a:r>
            <a:r>
              <a:rPr lang="tr-TR" sz="1200" b="1" i="1" dirty="0" err="1" smtClean="0"/>
              <a:t>Visuallyestimated</a:t>
            </a:r>
            <a:r>
              <a:rPr lang="tr-TR" sz="1200" b="1" i="1" dirty="0" smtClean="0"/>
              <a:t> </a:t>
            </a:r>
            <a:r>
              <a:rPr lang="tr-TR" sz="1200" b="1" i="1" dirty="0" err="1"/>
              <a:t>and</a:t>
            </a:r>
            <a:r>
              <a:rPr lang="tr-TR" sz="1200" b="1" i="1" dirty="0"/>
              <a:t> </a:t>
            </a:r>
            <a:r>
              <a:rPr lang="tr-TR" sz="1200" b="1" i="1" dirty="0" err="1"/>
              <a:t>calculated</a:t>
            </a:r>
            <a:r>
              <a:rPr lang="tr-TR" sz="1200" b="1" i="1" dirty="0"/>
              <a:t> </a:t>
            </a:r>
            <a:r>
              <a:rPr lang="tr-TR" sz="1200" b="1" i="1" dirty="0" err="1"/>
              <a:t>blood</a:t>
            </a:r>
            <a:r>
              <a:rPr lang="tr-TR" sz="1200" b="1" i="1" dirty="0"/>
              <a:t> </a:t>
            </a:r>
            <a:r>
              <a:rPr lang="tr-TR" sz="1200" b="1" i="1" dirty="0" err="1"/>
              <a:t>loss</a:t>
            </a:r>
            <a:r>
              <a:rPr lang="tr-TR" sz="1200" b="1" i="1" dirty="0"/>
              <a:t> in </a:t>
            </a:r>
            <a:r>
              <a:rPr lang="tr-TR" sz="1200" b="1" i="1" dirty="0" err="1"/>
              <a:t>vaginal</a:t>
            </a:r>
            <a:r>
              <a:rPr lang="tr-TR" sz="1200" b="1" i="1" dirty="0"/>
              <a:t> </a:t>
            </a:r>
            <a:r>
              <a:rPr lang="tr-TR" sz="1200" b="1" i="1" dirty="0" err="1" smtClean="0"/>
              <a:t>andcesarean</a:t>
            </a:r>
            <a:r>
              <a:rPr lang="tr-TR" sz="1200" b="1" i="1" dirty="0" smtClean="0"/>
              <a:t> </a:t>
            </a:r>
            <a:r>
              <a:rPr lang="tr-TR" sz="1200" b="1" i="1" dirty="0" err="1"/>
              <a:t>delivery</a:t>
            </a:r>
            <a:r>
              <a:rPr lang="tr-TR" sz="1200" b="1" i="1" dirty="0"/>
              <a:t>. </a:t>
            </a:r>
            <a:r>
              <a:rPr lang="tr-TR" sz="1200" b="1" i="1" dirty="0" err="1"/>
              <a:t>Am</a:t>
            </a:r>
            <a:r>
              <a:rPr lang="tr-TR" sz="1200" b="1" i="1" dirty="0"/>
              <a:t> J </a:t>
            </a:r>
            <a:r>
              <a:rPr lang="tr-TR" sz="1200" b="1" i="1" dirty="0" err="1"/>
              <a:t>Obstet</a:t>
            </a:r>
            <a:r>
              <a:rPr lang="tr-TR" sz="1200" b="1" i="1" dirty="0"/>
              <a:t> </a:t>
            </a:r>
            <a:r>
              <a:rPr lang="tr-TR" sz="1200" b="1" i="1" dirty="0" err="1"/>
              <a:t>Gynecol</a:t>
            </a:r>
            <a:r>
              <a:rPr lang="tr-TR" sz="1200" b="1" i="1" dirty="0"/>
              <a:t> </a:t>
            </a:r>
            <a:r>
              <a:rPr lang="tr-TR" sz="1200" b="1" i="1" dirty="0" err="1" smtClean="0"/>
              <a:t>2008;199:519.e1-7</a:t>
            </a:r>
            <a:endParaRPr lang="tr-TR" sz="2400" b="1" i="1" dirty="0"/>
          </a:p>
        </p:txBody>
      </p:sp>
    </p:spTree>
    <p:extLst>
      <p:ext uri="{BB962C8B-B14F-4D97-AF65-F5344CB8AC3E}">
        <p14:creationId xmlns="" xmlns:p14="http://schemas.microsoft.com/office/powerpoint/2010/main" val="87667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4260592475"/>
              </p:ext>
            </p:extLst>
          </p:nvPr>
        </p:nvGraphicFramePr>
        <p:xfrm>
          <a:off x="964368" y="224852"/>
          <a:ext cx="11040812" cy="478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6">
            <a:grayscl/>
          </a:blip>
          <a:stretch>
            <a:fillRect/>
          </a:stretch>
        </p:blipFill>
        <p:spPr>
          <a:xfrm>
            <a:off x="859435" y="5712533"/>
            <a:ext cx="11040813" cy="768163"/>
          </a:xfrm>
          <a:prstGeom prst="rect">
            <a:avLst/>
          </a:prstGeom>
          <a:solidFill>
            <a:schemeClr val="bg1">
              <a:lumMod val="85000"/>
            </a:schemeClr>
          </a:solidFill>
        </p:spPr>
      </p:pic>
      <p:sp>
        <p:nvSpPr>
          <p:cNvPr id="7" name="Dikdörtgen 6"/>
          <p:cNvSpPr/>
          <p:nvPr/>
        </p:nvSpPr>
        <p:spPr>
          <a:xfrm>
            <a:off x="859435" y="4856813"/>
            <a:ext cx="11040813" cy="696113"/>
          </a:xfrm>
          <a:prstGeom prst="rect">
            <a:avLst/>
          </a:prstGeom>
          <a:solidFill>
            <a:schemeClr val="accent2">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tr-TR" dirty="0" err="1"/>
              <a:t>Novikova</a:t>
            </a:r>
            <a:r>
              <a:rPr lang="tr-TR" dirty="0"/>
              <a:t> N, </a:t>
            </a:r>
            <a:r>
              <a:rPr lang="tr-TR" dirty="0" err="1"/>
              <a:t>Hofmeyr</a:t>
            </a:r>
            <a:r>
              <a:rPr lang="tr-TR" dirty="0"/>
              <a:t> </a:t>
            </a:r>
            <a:r>
              <a:rPr lang="tr-TR" dirty="0" err="1"/>
              <a:t>GJ</a:t>
            </a:r>
            <a:r>
              <a:rPr lang="tr-TR" dirty="0"/>
              <a:t>, </a:t>
            </a:r>
            <a:r>
              <a:rPr lang="tr-TR" dirty="0" err="1"/>
              <a:t>Cluver</a:t>
            </a:r>
            <a:r>
              <a:rPr lang="tr-TR" dirty="0"/>
              <a:t> C. </a:t>
            </a:r>
            <a:r>
              <a:rPr lang="tr-TR" dirty="0" err="1"/>
              <a:t>Tranexamic</a:t>
            </a:r>
            <a:r>
              <a:rPr lang="tr-TR" dirty="0"/>
              <a:t> </a:t>
            </a:r>
            <a:r>
              <a:rPr lang="tr-TR" dirty="0" err="1"/>
              <a:t>acid</a:t>
            </a:r>
            <a:r>
              <a:rPr lang="tr-TR" dirty="0"/>
              <a:t> </a:t>
            </a:r>
            <a:r>
              <a:rPr lang="tr-TR" dirty="0" err="1"/>
              <a:t>for</a:t>
            </a:r>
            <a:r>
              <a:rPr lang="tr-TR" dirty="0"/>
              <a:t> </a:t>
            </a:r>
            <a:r>
              <a:rPr lang="tr-TR" dirty="0" err="1"/>
              <a:t>preventing</a:t>
            </a:r>
            <a:r>
              <a:rPr lang="tr-TR" dirty="0"/>
              <a:t> </a:t>
            </a:r>
            <a:r>
              <a:rPr lang="tr-TR" dirty="0" err="1"/>
              <a:t>postpartum</a:t>
            </a:r>
            <a:r>
              <a:rPr lang="tr-TR" dirty="0"/>
              <a:t> </a:t>
            </a:r>
            <a:r>
              <a:rPr lang="tr-TR" dirty="0" err="1"/>
              <a:t>haemorrhage</a:t>
            </a:r>
            <a:r>
              <a:rPr lang="tr-TR" dirty="0"/>
              <a:t>. </a:t>
            </a:r>
            <a:r>
              <a:rPr lang="tr-TR" dirty="0" err="1"/>
              <a:t>Cochrane</a:t>
            </a:r>
            <a:r>
              <a:rPr lang="tr-TR" dirty="0"/>
              <a:t> Database </a:t>
            </a:r>
            <a:r>
              <a:rPr lang="tr-TR" dirty="0" err="1"/>
              <a:t>Syst</a:t>
            </a:r>
            <a:r>
              <a:rPr lang="tr-TR" dirty="0"/>
              <a:t> </a:t>
            </a:r>
            <a:r>
              <a:rPr lang="tr-TR" dirty="0" err="1"/>
              <a:t>Rev</a:t>
            </a:r>
            <a:r>
              <a:rPr lang="tr-TR" dirty="0"/>
              <a:t> 2015;(6):</a:t>
            </a:r>
          </a:p>
        </p:txBody>
      </p:sp>
    </p:spTree>
    <p:extLst>
      <p:ext uri="{BB962C8B-B14F-4D97-AF65-F5344CB8AC3E}">
        <p14:creationId xmlns="" xmlns:p14="http://schemas.microsoft.com/office/powerpoint/2010/main" val="1772561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solidFill>
                  <a:srgbClr val="C00000"/>
                </a:solidFill>
              </a:rPr>
              <a:t>PPK’da</a:t>
            </a:r>
            <a:r>
              <a:rPr lang="tr-TR" b="1" dirty="0">
                <a:solidFill>
                  <a:srgbClr val="C00000"/>
                </a:solidFill>
              </a:rPr>
              <a:t> </a:t>
            </a:r>
            <a:r>
              <a:rPr lang="tr-TR" b="1" dirty="0" err="1">
                <a:solidFill>
                  <a:srgbClr val="C00000"/>
                </a:solidFill>
              </a:rPr>
              <a:t>Traneksamik</a:t>
            </a:r>
            <a:r>
              <a:rPr lang="tr-TR" b="1" dirty="0">
                <a:solidFill>
                  <a:srgbClr val="C00000"/>
                </a:solidFill>
              </a:rPr>
              <a:t> Asit Kullanımı</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1577392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03004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63642" y="119702"/>
            <a:ext cx="8575624" cy="1565997"/>
          </a:xfrm>
          <a:ln w="12700"/>
        </p:spPr>
        <p:style>
          <a:lnRef idx="2">
            <a:schemeClr val="dk1"/>
          </a:lnRef>
          <a:fillRef idx="1">
            <a:schemeClr val="lt1"/>
          </a:fillRef>
          <a:effectRef idx="0">
            <a:schemeClr val="dk1"/>
          </a:effectRef>
          <a:fontRef idx="minor">
            <a:schemeClr val="dk1"/>
          </a:fontRef>
        </p:style>
        <p:txBody>
          <a:bodyPr>
            <a:noAutofit/>
          </a:bodyPr>
          <a:lstStyle/>
          <a:p>
            <a:r>
              <a:rPr lang="en-US" sz="2000" dirty="0" smtClean="0"/>
              <a:t> </a:t>
            </a:r>
            <a:r>
              <a:rPr lang="en-US" sz="1800" dirty="0"/>
              <a:t>In a pragmatic randomized trial involving over 20,000 women with postpartum hemorrhage in over 20 countries (the World Maternal </a:t>
            </a:r>
            <a:r>
              <a:rPr lang="en-US" sz="1800" dirty="0" err="1"/>
              <a:t>Antifibrinolytic</a:t>
            </a:r>
            <a:r>
              <a:rPr lang="en-US" sz="1800" dirty="0"/>
              <a:t> Randomized Trial [WOMAN]), tranexamic acid, compared with placebo, reduced the relative risk of death due to bleeding by </a:t>
            </a:r>
            <a:r>
              <a:rPr lang="en-US" sz="1800" b="1" i="1" dirty="0">
                <a:solidFill>
                  <a:srgbClr val="FF0000"/>
                </a:solidFill>
              </a:rPr>
              <a:t>20 to 30 percent, reduced the incidence of laparotomy to control bleeding</a:t>
            </a:r>
            <a:r>
              <a:rPr lang="en-US" sz="1800" dirty="0"/>
              <a:t>, and was </a:t>
            </a:r>
            <a:r>
              <a:rPr lang="en-US" sz="1800" b="1" i="1" dirty="0">
                <a:solidFill>
                  <a:srgbClr val="0070C0"/>
                </a:solidFill>
              </a:rPr>
              <a:t>not associated with an increase in adverse effects </a:t>
            </a:r>
            <a:endParaRPr lang="tr-TR" sz="1800" b="1" i="1" dirty="0">
              <a:solidFill>
                <a:srgbClr val="0070C0"/>
              </a:solidFill>
            </a:endParaRPr>
          </a:p>
        </p:txBody>
      </p:sp>
      <p:pic>
        <p:nvPicPr>
          <p:cNvPr id="4" name="İçerik Yer Tutucusu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912434" y="1736313"/>
            <a:ext cx="7855577" cy="1359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Resim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194337" y="902700"/>
            <a:ext cx="1790700" cy="46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Resim 5"/>
          <p:cNvPicPr>
            <a:picLocks noChangeAspect="1"/>
          </p:cNvPicPr>
          <p:nvPr/>
        </p:nvPicPr>
        <p:blipFill>
          <a:blip r:embed="rId4">
            <a:duotone>
              <a:prstClr val="black"/>
              <a:schemeClr val="accent6">
                <a:tint val="45000"/>
                <a:satMod val="400000"/>
              </a:schemeClr>
            </a:duotone>
            <a:extLst>
              <a:ext uri="{28A0092B-C50C-407E-A947-70E740481C1C}">
                <a14:useLocalDpi xmlns="" xmlns:a14="http://schemas.microsoft.com/office/drawing/2010/main" val="0"/>
              </a:ext>
            </a:extLst>
          </a:blip>
          <a:stretch>
            <a:fillRect/>
          </a:stretch>
        </p:blipFill>
        <p:spPr>
          <a:xfrm>
            <a:off x="298553" y="3118717"/>
            <a:ext cx="11663598" cy="1838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Resim 6"/>
          <p:cNvPicPr>
            <a:picLocks noChangeAspect="1"/>
          </p:cNvPicPr>
          <p:nvPr/>
        </p:nvPicPr>
        <p:blipFill>
          <a:blip r:embed="rId5"/>
          <a:stretch>
            <a:fillRect/>
          </a:stretch>
        </p:blipFill>
        <p:spPr>
          <a:xfrm>
            <a:off x="5483316" y="3118717"/>
            <a:ext cx="1969179" cy="646232"/>
          </a:xfrm>
          <a:prstGeom prst="rect">
            <a:avLst/>
          </a:prstGeom>
        </p:spPr>
      </p:pic>
      <p:pic>
        <p:nvPicPr>
          <p:cNvPr id="8" name="Resim 7"/>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6467906" y="5122292"/>
            <a:ext cx="5210175" cy="1316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7">
            <a:duotone>
              <a:prstClr val="black"/>
              <a:schemeClr val="accent1">
                <a:tint val="45000"/>
                <a:satMod val="400000"/>
              </a:schemeClr>
            </a:duotone>
          </a:blip>
          <a:stretch>
            <a:fillRect/>
          </a:stretch>
        </p:blipFill>
        <p:spPr>
          <a:xfrm>
            <a:off x="556204" y="5172907"/>
            <a:ext cx="5911702" cy="1289826"/>
          </a:xfrm>
          <a:prstGeom prst="rect">
            <a:avLst/>
          </a:prstGeom>
        </p:spPr>
      </p:pic>
    </p:spTree>
    <p:extLst>
      <p:ext uri="{BB962C8B-B14F-4D97-AF65-F5344CB8AC3E}">
        <p14:creationId xmlns="" xmlns:p14="http://schemas.microsoft.com/office/powerpoint/2010/main" val="32757174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 xmlns:p14="http://schemas.microsoft.com/office/powerpoint/2010/main" val="78655917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1"/>
          <p:cNvSpPr>
            <a:spLocks noGrp="1"/>
          </p:cNvSpPr>
          <p:nvPr>
            <p:ph type="title"/>
          </p:nvPr>
        </p:nvSpPr>
        <p:spPr>
          <a:xfrm>
            <a:off x="838200" y="365125"/>
            <a:ext cx="6312108" cy="1325563"/>
          </a:xfrm>
        </p:spPr>
        <p:style>
          <a:lnRef idx="3">
            <a:schemeClr val="lt1"/>
          </a:lnRef>
          <a:fillRef idx="1">
            <a:schemeClr val="accent2"/>
          </a:fillRef>
          <a:effectRef idx="1">
            <a:schemeClr val="accent2"/>
          </a:effectRef>
          <a:fontRef idx="minor">
            <a:schemeClr val="lt1"/>
          </a:fontRef>
        </p:style>
        <p:txBody>
          <a:bodyPr>
            <a:normAutofit/>
          </a:bodyPr>
          <a:lstStyle/>
          <a:p>
            <a:r>
              <a:rPr lang="tr-TR" sz="4000" dirty="0" err="1" smtClean="0"/>
              <a:t>REKOMBİNANT</a:t>
            </a:r>
            <a:r>
              <a:rPr lang="tr-TR" sz="4000" dirty="0" smtClean="0"/>
              <a:t> FAKTÖR </a:t>
            </a:r>
            <a:r>
              <a:rPr lang="tr-TR" sz="4000" dirty="0" err="1" smtClean="0"/>
              <a:t>VIIa</a:t>
            </a:r>
            <a:endParaRPr lang="tr-TR" sz="4000" dirty="0"/>
          </a:p>
        </p:txBody>
      </p:sp>
      <p:pic>
        <p:nvPicPr>
          <p:cNvPr id="6" name="Resim 5"/>
          <p:cNvPicPr>
            <a:picLocks noChangeAspect="1"/>
          </p:cNvPicPr>
          <p:nvPr/>
        </p:nvPicPr>
        <p:blipFill>
          <a:blip r:embed="rId6"/>
          <a:stretch>
            <a:fillRect/>
          </a:stretch>
        </p:blipFill>
        <p:spPr>
          <a:xfrm>
            <a:off x="7165298" y="481187"/>
            <a:ext cx="5026702" cy="1093437"/>
          </a:xfrm>
          <a:prstGeom prst="rect">
            <a:avLst/>
          </a:prstGeom>
        </p:spPr>
      </p:pic>
    </p:spTree>
    <p:extLst>
      <p:ext uri="{BB962C8B-B14F-4D97-AF65-F5344CB8AC3E}">
        <p14:creationId xmlns="" xmlns:p14="http://schemas.microsoft.com/office/powerpoint/2010/main" val="3551623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Rekombinant</a:t>
            </a:r>
            <a:r>
              <a:rPr lang="tr-TR" dirty="0" smtClean="0"/>
              <a:t> faktör </a:t>
            </a:r>
            <a:r>
              <a:rPr lang="tr-TR" dirty="0" err="1" smtClean="0"/>
              <a:t>VIIa</a:t>
            </a:r>
            <a:r>
              <a:rPr lang="tr-TR" dirty="0" smtClean="0"/>
              <a:t> ,doku faktörü(DF) </a:t>
            </a:r>
            <a:r>
              <a:rPr lang="tr-TR" dirty="0" err="1" smtClean="0"/>
              <a:t>salınımın</a:t>
            </a:r>
            <a:r>
              <a:rPr lang="tr-TR" dirty="0" smtClean="0"/>
              <a:t> olduğu ve aktive </a:t>
            </a:r>
            <a:r>
              <a:rPr lang="tr-TR" dirty="0" err="1" smtClean="0"/>
              <a:t>trombositlerin</a:t>
            </a:r>
            <a:r>
              <a:rPr lang="tr-TR" dirty="0" smtClean="0"/>
              <a:t> bulunduğu </a:t>
            </a:r>
            <a:r>
              <a:rPr lang="tr-TR" dirty="0" err="1" smtClean="0"/>
              <a:t>vasküler</a:t>
            </a:r>
            <a:r>
              <a:rPr lang="tr-TR" dirty="0" smtClean="0"/>
              <a:t> hasar bölgesinde lokal olarak etki gösterir</a:t>
            </a:r>
          </a:p>
          <a:p>
            <a:r>
              <a:rPr lang="tr-TR" dirty="0" smtClean="0"/>
              <a:t>Etkinliğini </a:t>
            </a:r>
            <a:r>
              <a:rPr lang="tr-TR" dirty="0" err="1" smtClean="0"/>
              <a:t>göstesteren</a:t>
            </a:r>
            <a:r>
              <a:rPr lang="tr-TR" dirty="0" smtClean="0"/>
              <a:t> optimal test?</a:t>
            </a:r>
          </a:p>
          <a:p>
            <a:endParaRPr lang="tr-TR" dirty="0" smtClean="0"/>
          </a:p>
          <a:p>
            <a:r>
              <a:rPr lang="tr-TR" dirty="0" smtClean="0"/>
              <a:t>Yarılanma ömrü kısa</a:t>
            </a:r>
          </a:p>
          <a:p>
            <a:endParaRPr lang="tr-TR" dirty="0" smtClean="0"/>
          </a:p>
          <a:p>
            <a:r>
              <a:rPr lang="tr-TR" dirty="0" smtClean="0"/>
              <a:t>IV yol ile kullanım</a:t>
            </a:r>
            <a:endParaRPr lang="tr-TR" dirty="0"/>
          </a:p>
        </p:txBody>
      </p:sp>
      <p:sp>
        <p:nvSpPr>
          <p:cNvPr id="4" name="3 Çarpma"/>
          <p:cNvSpPr/>
          <p:nvPr/>
        </p:nvSpPr>
        <p:spPr>
          <a:xfrm>
            <a:off x="6201103" y="2848304"/>
            <a:ext cx="1502979" cy="882869"/>
          </a:xfrm>
          <a:prstGeom prst="mathMultiply">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p>
        </p:txBody>
      </p:sp>
      <p:sp>
        <p:nvSpPr>
          <p:cNvPr id="5" name="4 Sağ Ok"/>
          <p:cNvSpPr/>
          <p:nvPr/>
        </p:nvSpPr>
        <p:spPr>
          <a:xfrm>
            <a:off x="4487917" y="4162097"/>
            <a:ext cx="1282262" cy="430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6032939" y="4014951"/>
            <a:ext cx="2874394" cy="7357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dirty="0" smtClean="0"/>
              <a:t>SIK DOZ TEKRARI</a:t>
            </a:r>
          </a:p>
          <a:p>
            <a:pPr algn="ctr"/>
            <a:r>
              <a:rPr lang="tr-TR" dirty="0" smtClean="0"/>
              <a:t>DEZAVANTAJ!</a:t>
            </a:r>
            <a:endParaRPr lang="tr-TR" dirty="0"/>
          </a:p>
        </p:txBody>
      </p:sp>
      <p:pic>
        <p:nvPicPr>
          <p:cNvPr id="8" name="7 Resim" descr="NVN72010.JPG"/>
          <p:cNvPicPr>
            <a:picLocks noChangeAspect="1"/>
          </p:cNvPicPr>
          <p:nvPr/>
        </p:nvPicPr>
        <p:blipFill>
          <a:blip r:embed="rId2"/>
          <a:stretch>
            <a:fillRect/>
          </a:stretch>
        </p:blipFill>
        <p:spPr>
          <a:xfrm>
            <a:off x="9278450" y="4546435"/>
            <a:ext cx="2666124" cy="1999593"/>
          </a:xfrm>
          <a:prstGeom prst="rect">
            <a:avLst/>
          </a:prstGeom>
          <a:ln w="228600" cap="sq" cmpd="thickThin">
            <a:solidFill>
              <a:srgbClr val="000000"/>
            </a:solidFill>
            <a:prstDash val="solid"/>
            <a:miter lim="800000"/>
          </a:ln>
          <a:effectLst>
            <a:innerShdw blurRad="76200">
              <a:srgbClr val="000000"/>
            </a:innerShdw>
          </a:effectLst>
        </p:spPr>
      </p:pic>
      <p:sp>
        <p:nvSpPr>
          <p:cNvPr id="10" name="Unvan 1"/>
          <p:cNvSpPr>
            <a:spLocks noGrp="1"/>
          </p:cNvSpPr>
          <p:nvPr>
            <p:ph type="title"/>
          </p:nvPr>
        </p:nvSpPr>
        <p:spPr>
          <a:xfrm>
            <a:off x="775139" y="334459"/>
            <a:ext cx="10515600" cy="1325563"/>
          </a:xfrm>
        </p:spPr>
        <p:style>
          <a:lnRef idx="3">
            <a:schemeClr val="lt1"/>
          </a:lnRef>
          <a:fillRef idx="1">
            <a:schemeClr val="accent2"/>
          </a:fillRef>
          <a:effectRef idx="1">
            <a:schemeClr val="accent2"/>
          </a:effectRef>
          <a:fontRef idx="minor">
            <a:schemeClr val="lt1"/>
          </a:fontRef>
        </p:style>
        <p:txBody>
          <a:bodyPr>
            <a:normAutofit/>
          </a:bodyPr>
          <a:lstStyle/>
          <a:p>
            <a:r>
              <a:rPr lang="tr-TR" sz="4000" dirty="0" err="1" smtClean="0"/>
              <a:t>REKOMBİNANT</a:t>
            </a:r>
            <a:r>
              <a:rPr lang="tr-TR" sz="4000" dirty="0" smtClean="0"/>
              <a:t> FAKTÖR </a:t>
            </a:r>
            <a:r>
              <a:rPr lang="tr-TR" sz="4000" dirty="0" err="1" smtClean="0"/>
              <a:t>VIIa</a:t>
            </a:r>
            <a:endParaRPr lang="tr-TR" sz="4000" dirty="0"/>
          </a:p>
        </p:txBody>
      </p:sp>
      <p:sp>
        <p:nvSpPr>
          <p:cNvPr id="11" name="Dikdörtgen 10"/>
          <p:cNvSpPr/>
          <p:nvPr/>
        </p:nvSpPr>
        <p:spPr>
          <a:xfrm>
            <a:off x="478523" y="5892934"/>
            <a:ext cx="8230849" cy="68103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tr-TR" i="1" dirty="0"/>
              <a:t>Ayhan, A. , Karateke, A., Çelik, H. Ve Dursun, P. (2017) </a:t>
            </a:r>
            <a:r>
              <a:rPr lang="tr-TR" i="1" dirty="0" err="1"/>
              <a:t>Postpartum</a:t>
            </a:r>
            <a:r>
              <a:rPr lang="tr-TR" i="1" dirty="0"/>
              <a:t> Kanama, Ankara; Güneş Tıp Kitabevi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4715" y="299171"/>
            <a:ext cx="10515600" cy="1325563"/>
          </a:xfrm>
        </p:spPr>
        <p:txBody>
          <a:bodyPr/>
          <a:lstStyle/>
          <a:p>
            <a:r>
              <a:rPr lang="tr-TR" dirty="0" smtClean="0"/>
              <a:t>Hangi koşulda uygulanmalı?</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195291806"/>
              </p:ext>
            </p:extLst>
          </p:nvPr>
        </p:nvGraphicFramePr>
        <p:xfrm>
          <a:off x="1977644" y="389112"/>
          <a:ext cx="11203898" cy="512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Resim 5"/>
          <p:cNvPicPr>
            <a:picLocks noChangeAspect="1"/>
          </p:cNvPicPr>
          <p:nvPr/>
        </p:nvPicPr>
        <p:blipFill>
          <a:blip r:embed="rId6"/>
          <a:stretch>
            <a:fillRect/>
          </a:stretch>
        </p:blipFill>
        <p:spPr>
          <a:xfrm>
            <a:off x="0" y="5124966"/>
            <a:ext cx="7429691" cy="1341236"/>
          </a:xfrm>
          <a:prstGeom prst="rect">
            <a:avLst/>
          </a:prstGeom>
        </p:spPr>
      </p:pic>
    </p:spTree>
    <p:extLst>
      <p:ext uri="{BB962C8B-B14F-4D97-AF65-F5344CB8AC3E}">
        <p14:creationId xmlns="" xmlns:p14="http://schemas.microsoft.com/office/powerpoint/2010/main" val="15238471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4 İçerik Yer Tutucusu"/>
          <p:cNvGraphicFramePr>
            <a:graphicFrameLocks noGrp="1"/>
          </p:cNvGraphicFramePr>
          <p:nvPr>
            <p:ph idx="1"/>
            <p:extLst>
              <p:ext uri="{D42A27DB-BD31-4B8C-83A1-F6EECF244321}">
                <p14:modId xmlns="" xmlns:p14="http://schemas.microsoft.com/office/powerpoint/2010/main" val="3565587284"/>
              </p:ext>
            </p:extLst>
          </p:nvPr>
        </p:nvGraphicFramePr>
        <p:xfrm>
          <a:off x="359764" y="599607"/>
          <a:ext cx="11832236" cy="55773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0515600" cy="528638"/>
          </a:xfrm>
        </p:spPr>
        <p:style>
          <a:lnRef idx="3">
            <a:schemeClr val="lt1"/>
          </a:lnRef>
          <a:fillRef idx="1">
            <a:schemeClr val="accent2"/>
          </a:fillRef>
          <a:effectRef idx="1">
            <a:schemeClr val="accent2"/>
          </a:effectRef>
          <a:fontRef idx="minor">
            <a:schemeClr val="lt1"/>
          </a:fontRef>
        </p:style>
        <p:txBody>
          <a:bodyPr>
            <a:normAutofit fontScale="90000"/>
          </a:bodyPr>
          <a:lstStyle/>
          <a:p>
            <a:r>
              <a:rPr lang="tr-TR" sz="3600" dirty="0" err="1" smtClean="0"/>
              <a:t>ATONİYE</a:t>
            </a:r>
            <a:r>
              <a:rPr lang="tr-TR" dirty="0" smtClean="0"/>
              <a:t> </a:t>
            </a:r>
            <a:r>
              <a:rPr lang="tr-TR" sz="3600" dirty="0" smtClean="0"/>
              <a:t>BAĞLI </a:t>
            </a:r>
            <a:r>
              <a:rPr lang="tr-TR" sz="3600" dirty="0" err="1" smtClean="0"/>
              <a:t>PPK</a:t>
            </a:r>
            <a:r>
              <a:rPr lang="tr-TR" sz="3600" dirty="0" smtClean="0"/>
              <a:t> YÖNETİM PLANI</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632812357"/>
              </p:ext>
            </p:extLst>
          </p:nvPr>
        </p:nvGraphicFramePr>
        <p:xfrm>
          <a:off x="0" y="676274"/>
          <a:ext cx="10515600" cy="6187440"/>
        </p:xfrm>
        <a:graphic>
          <a:graphicData uri="http://schemas.openxmlformats.org/drawingml/2006/table">
            <a:tbl>
              <a:tblPr firstRow="1" bandRow="1">
                <a:tableStyleId>{5C22544A-7EE6-4342-B048-85BDC9FD1C3A}</a:tableStyleId>
              </a:tblPr>
              <a:tblGrid>
                <a:gridCol w="5257800"/>
                <a:gridCol w="2628900"/>
                <a:gridCol w="737878"/>
                <a:gridCol w="1891022"/>
              </a:tblGrid>
              <a:tr h="471562">
                <a:tc>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tr-TR" sz="2800" b="1" dirty="0" smtClean="0">
                          <a:solidFill>
                            <a:srgbClr val="C00000"/>
                          </a:solidFill>
                        </a:rPr>
                        <a:t>BİRİNCİ BASAMAK TEDAVİ</a:t>
                      </a:r>
                      <a:r>
                        <a:rPr lang="tr-TR" sz="2800" b="1" baseline="0" dirty="0" smtClean="0">
                          <a:solidFill>
                            <a:srgbClr val="C00000"/>
                          </a:solidFill>
                        </a:rPr>
                        <a:t> </a:t>
                      </a:r>
                      <a:endParaRPr lang="tr-TR" sz="2800" b="1" dirty="0">
                        <a:solidFill>
                          <a:srgbClr val="C00000"/>
                        </a:solidFill>
                      </a:endParaRPr>
                    </a:p>
                  </a:txBody>
                  <a:tcPr>
                    <a:lnL w="12700" cap="flat" cmpd="sng" algn="ctr">
                      <a:solidFill>
                        <a:schemeClr val="tx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r>
              <a:tr h="788522">
                <a:tc rowSpan="2">
                  <a:txBody>
                    <a:bodyPr/>
                    <a:lstStyle/>
                    <a:p>
                      <a:pPr marL="342900" indent="-342900">
                        <a:buFont typeface="Wingdings" panose="05000000000000000000" pitchFamily="2" charset="2"/>
                        <a:buChar char="ü"/>
                      </a:pPr>
                      <a:r>
                        <a:rPr lang="tr-TR" sz="2000" b="0" cap="none" spc="0" dirty="0" smtClean="0">
                          <a:ln w="0"/>
                          <a:solidFill>
                            <a:schemeClr val="tx1"/>
                          </a:solidFill>
                          <a:effectLst>
                            <a:outerShdw blurRad="38100" dist="19050" dir="2700000" algn="tl" rotWithShape="0">
                              <a:schemeClr val="dk1">
                                <a:alpha val="40000"/>
                              </a:schemeClr>
                            </a:outerShdw>
                          </a:effectLst>
                        </a:rPr>
                        <a:t>ÇİFT DAMAR YOLU</a:t>
                      </a:r>
                    </a:p>
                    <a:p>
                      <a:pPr marL="342900" indent="-342900">
                        <a:buFont typeface="Wingdings" panose="05000000000000000000" pitchFamily="2" charset="2"/>
                        <a:buChar char="ü"/>
                      </a:pPr>
                      <a:r>
                        <a:rPr lang="tr-TR" sz="2000" b="0" cap="none" spc="0" dirty="0" smtClean="0">
                          <a:ln w="0"/>
                          <a:solidFill>
                            <a:schemeClr val="tx1"/>
                          </a:solidFill>
                          <a:effectLst>
                            <a:outerShdw blurRad="38100" dist="19050" dir="2700000" algn="tl" rotWithShape="0">
                              <a:schemeClr val="dk1">
                                <a:alpha val="40000"/>
                              </a:schemeClr>
                            </a:outerShdw>
                          </a:effectLst>
                        </a:rPr>
                        <a:t>02 VERİLMESİ 10-</a:t>
                      </a:r>
                      <a:r>
                        <a:rPr lang="tr-TR" sz="2000" b="0" cap="none" spc="0" dirty="0" err="1" smtClean="0">
                          <a:ln w="0"/>
                          <a:solidFill>
                            <a:schemeClr val="tx1"/>
                          </a:solidFill>
                          <a:effectLst>
                            <a:outerShdw blurRad="38100" dist="19050" dir="2700000" algn="tl" rotWithShape="0">
                              <a:schemeClr val="dk1">
                                <a:alpha val="40000"/>
                              </a:schemeClr>
                            </a:outerShdw>
                          </a:effectLst>
                        </a:rPr>
                        <a:t>15L</a:t>
                      </a:r>
                      <a:r>
                        <a:rPr lang="tr-TR" sz="2000" b="0" cap="none" spc="0" dirty="0" smtClean="0">
                          <a:ln w="0"/>
                          <a:solidFill>
                            <a:schemeClr val="tx1"/>
                          </a:solidFill>
                          <a:effectLst>
                            <a:outerShdw blurRad="38100" dist="19050" dir="2700000" algn="tl" rotWithShape="0">
                              <a:schemeClr val="dk1">
                                <a:alpha val="40000"/>
                              </a:schemeClr>
                            </a:outerShdw>
                          </a:effectLst>
                        </a:rPr>
                        <a:t>/</a:t>
                      </a:r>
                      <a:r>
                        <a:rPr lang="tr-TR" sz="2000" b="0" cap="none" spc="0" dirty="0" err="1" smtClean="0">
                          <a:ln w="0"/>
                          <a:solidFill>
                            <a:schemeClr val="tx1"/>
                          </a:solidFill>
                          <a:effectLst>
                            <a:outerShdw blurRad="38100" dist="19050" dir="2700000" algn="tl" rotWithShape="0">
                              <a:schemeClr val="dk1">
                                <a:alpha val="40000"/>
                              </a:schemeClr>
                            </a:outerShdw>
                          </a:effectLst>
                        </a:rPr>
                        <a:t>dk</a:t>
                      </a:r>
                      <a:endParaRPr lang="tr-TR" sz="2000" b="0" cap="none" spc="0" dirty="0" smtClean="0">
                        <a:ln w="0"/>
                        <a:solidFill>
                          <a:schemeClr val="tx1"/>
                        </a:solidFill>
                        <a:effectLst>
                          <a:outerShdw blurRad="38100" dist="19050" dir="2700000" algn="tl" rotWithShape="0">
                            <a:schemeClr val="dk1">
                              <a:alpha val="40000"/>
                            </a:schemeClr>
                          </a:outerShdw>
                        </a:effectLst>
                      </a:endParaRPr>
                    </a:p>
                    <a:p>
                      <a:pPr marL="342900" indent="-342900">
                        <a:buFont typeface="Wingdings" panose="05000000000000000000" pitchFamily="2" charset="2"/>
                        <a:buChar char="ü"/>
                      </a:pPr>
                      <a:r>
                        <a:rPr lang="tr-TR" sz="2000" b="0" cap="none" spc="0" dirty="0" smtClean="0">
                          <a:ln w="0"/>
                          <a:solidFill>
                            <a:schemeClr val="tx1"/>
                          </a:solidFill>
                          <a:effectLst>
                            <a:outerShdw blurRad="38100" dist="19050" dir="2700000" algn="tl" rotWithShape="0">
                              <a:schemeClr val="dk1">
                                <a:alpha val="40000"/>
                              </a:schemeClr>
                            </a:outerShdw>
                          </a:effectLst>
                        </a:rPr>
                        <a:t>KAN</a:t>
                      </a:r>
                      <a:r>
                        <a:rPr lang="tr-TR" sz="2000" b="0" cap="none" spc="0" baseline="0" dirty="0" smtClean="0">
                          <a:ln w="0"/>
                          <a:solidFill>
                            <a:schemeClr val="tx1"/>
                          </a:solidFill>
                          <a:effectLst>
                            <a:outerShdw blurRad="38100" dist="19050" dir="2700000" algn="tl" rotWithShape="0">
                              <a:schemeClr val="dk1">
                                <a:alpha val="40000"/>
                              </a:schemeClr>
                            </a:outerShdw>
                          </a:effectLst>
                        </a:rPr>
                        <a:t> BASINCI ÖLÇÜMÜ</a:t>
                      </a:r>
                    </a:p>
                    <a:p>
                      <a:pPr marL="342900" indent="-342900">
                        <a:buFont typeface="Wingdings" panose="05000000000000000000" pitchFamily="2" charset="2"/>
                        <a:buChar char="ü"/>
                      </a:pPr>
                      <a:r>
                        <a:rPr lang="tr-TR" sz="2000" b="0" cap="none" spc="0" baseline="0" dirty="0" smtClean="0">
                          <a:ln w="0"/>
                          <a:solidFill>
                            <a:schemeClr val="tx1"/>
                          </a:solidFill>
                          <a:effectLst>
                            <a:outerShdw blurRad="38100" dist="19050" dir="2700000" algn="tl" rotWithShape="0">
                              <a:schemeClr val="dk1">
                                <a:alpha val="40000"/>
                              </a:schemeClr>
                            </a:outerShdw>
                          </a:effectLst>
                        </a:rPr>
                        <a:t>NABIZ ÖLÇÜMÜ</a:t>
                      </a:r>
                    </a:p>
                    <a:p>
                      <a:pPr marL="342900" indent="-342900">
                        <a:buFont typeface="Wingdings" panose="05000000000000000000" pitchFamily="2" charset="2"/>
                        <a:buChar char="ü"/>
                      </a:pPr>
                      <a:r>
                        <a:rPr lang="tr-TR" sz="2000" b="0" cap="none" spc="0" baseline="0" dirty="0" smtClean="0">
                          <a:ln w="0"/>
                          <a:solidFill>
                            <a:schemeClr val="tx1"/>
                          </a:solidFill>
                          <a:effectLst>
                            <a:outerShdw blurRad="38100" dist="19050" dir="2700000" algn="tl" rotWithShape="0">
                              <a:schemeClr val="dk1">
                                <a:alpha val="40000"/>
                              </a:schemeClr>
                            </a:outerShdw>
                          </a:effectLst>
                        </a:rPr>
                        <a:t>İDRAR SONDASI TAKILMASI</a:t>
                      </a:r>
                    </a:p>
                    <a:p>
                      <a:pPr marL="342900" indent="-342900">
                        <a:buFont typeface="Wingdings" panose="05000000000000000000" pitchFamily="2" charset="2"/>
                        <a:buChar char="ü"/>
                      </a:pPr>
                      <a:r>
                        <a:rPr lang="tr-TR" sz="2000" b="0" cap="none" spc="0" baseline="0" dirty="0" err="1" smtClean="0">
                          <a:ln w="0"/>
                          <a:solidFill>
                            <a:schemeClr val="tx1"/>
                          </a:solidFill>
                          <a:effectLst>
                            <a:outerShdw blurRad="38100" dist="19050" dir="2700000" algn="tl" rotWithShape="0">
                              <a:schemeClr val="dk1">
                                <a:alpha val="40000"/>
                              </a:schemeClr>
                            </a:outerShdw>
                          </a:effectLst>
                        </a:rPr>
                        <a:t>KRİSTALLOİDLERİN</a:t>
                      </a:r>
                      <a:r>
                        <a:rPr lang="tr-TR" sz="2000" b="0" cap="none" spc="0" baseline="0" dirty="0" smtClean="0">
                          <a:ln w="0"/>
                          <a:solidFill>
                            <a:schemeClr val="tx1"/>
                          </a:solidFill>
                          <a:effectLst>
                            <a:outerShdw blurRad="38100" dist="19050" dir="2700000" algn="tl" rotWithShape="0">
                              <a:schemeClr val="dk1">
                                <a:alpha val="40000"/>
                              </a:schemeClr>
                            </a:outerShdw>
                          </a:effectLst>
                        </a:rPr>
                        <a:t> VERİLMESİ</a:t>
                      </a:r>
                    </a:p>
                    <a:p>
                      <a:pPr marL="0" indent="0">
                        <a:buFont typeface="Wingdings" panose="05000000000000000000" pitchFamily="2" charset="2"/>
                        <a:buNone/>
                      </a:pPr>
                      <a:r>
                        <a:rPr lang="tr-TR" sz="2000" b="0" cap="none" spc="0" baseline="0" dirty="0" smtClean="0">
                          <a:ln w="0"/>
                          <a:solidFill>
                            <a:schemeClr val="tx1"/>
                          </a:solidFill>
                          <a:effectLst>
                            <a:outerShdw blurRad="38100" dist="19050" dir="2700000" algn="tl" rotWithShape="0">
                              <a:schemeClr val="dk1">
                                <a:alpha val="40000"/>
                              </a:schemeClr>
                            </a:outerShdw>
                          </a:effectLst>
                        </a:rPr>
                        <a:t>        (BAŞLANGIÇ </a:t>
                      </a:r>
                      <a:r>
                        <a:rPr lang="tr-TR" sz="2000" b="0" cap="none" spc="0" baseline="0" dirty="0" err="1" smtClean="0">
                          <a:ln w="0"/>
                          <a:solidFill>
                            <a:schemeClr val="tx1"/>
                          </a:solidFill>
                          <a:effectLst>
                            <a:outerShdw blurRad="38100" dist="19050" dir="2700000" algn="tl" rotWithShape="0">
                              <a:schemeClr val="dk1">
                                <a:alpha val="40000"/>
                              </a:schemeClr>
                            </a:outerShdw>
                          </a:effectLst>
                        </a:rPr>
                        <a:t>2LT</a:t>
                      </a:r>
                      <a:r>
                        <a:rPr lang="tr-TR" sz="2000" b="0" cap="none" spc="0" baseline="0" dirty="0" smtClean="0">
                          <a:ln w="0"/>
                          <a:solidFill>
                            <a:schemeClr val="tx1"/>
                          </a:solidFill>
                          <a:effectLst>
                            <a:outerShdw blurRad="38100" dist="19050" dir="2700000" algn="tl" rotWithShape="0">
                              <a:schemeClr val="dk1">
                                <a:alpha val="40000"/>
                              </a:schemeClr>
                            </a:outerShdw>
                          </a:effectLs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endParaRPr lang="tr-TR" dirty="0" smtClean="0"/>
                    </a:p>
                    <a:p>
                      <a:r>
                        <a:rPr lang="tr-TR" sz="2000" b="1" dirty="0" err="1" smtClean="0"/>
                        <a:t>OKSİTOSİN</a:t>
                      </a:r>
                      <a:endParaRPr lang="tr-TR" sz="20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err="1" smtClean="0"/>
                        <a:t>ERGOMETRİN</a:t>
                      </a:r>
                      <a:r>
                        <a:rPr lang="tr-TR" sz="2000" b="1" dirty="0" smtClean="0"/>
                        <a:t>                    </a:t>
                      </a:r>
                      <a:r>
                        <a:rPr lang="tr-TR" sz="2000" b="1" baseline="0" dirty="0" err="1" smtClean="0">
                          <a:solidFill>
                            <a:srgbClr val="C00000"/>
                          </a:solidFill>
                        </a:rPr>
                        <a:t>UTEROTONİKLER</a:t>
                      </a:r>
                      <a:endParaRPr lang="tr-TR" sz="2000" b="1" dirty="0" smtClean="0">
                        <a:solidFill>
                          <a:srgbClr val="C00000"/>
                        </a:solidFill>
                      </a:endParaRPr>
                    </a:p>
                    <a:p>
                      <a:r>
                        <a:rPr lang="tr-TR" sz="2000" b="1" dirty="0" err="1" smtClean="0"/>
                        <a:t>MİSOPROSTOL</a:t>
                      </a:r>
                      <a:endParaRPr lang="tr-TR" sz="2000" b="1" dirty="0" smtClean="0"/>
                    </a:p>
                    <a:p>
                      <a:endParaRPr lang="tr-TR"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574964">
                <a:tc vMerge="1">
                  <a:txBody>
                    <a:bodyPr/>
                    <a:lstStyle/>
                    <a:p>
                      <a:endParaRPr lang="tr-TR"/>
                    </a:p>
                  </a:txBody>
                  <a:tcPr/>
                </a:tc>
                <a:tc gridSpan="3">
                  <a:txBody>
                    <a:bodyPr/>
                    <a:lstStyle/>
                    <a:p>
                      <a:r>
                        <a:rPr lang="tr-TR" sz="2800" b="1" dirty="0" smtClean="0">
                          <a:solidFill>
                            <a:srgbClr val="C00000"/>
                          </a:solidFill>
                        </a:rPr>
                        <a:t>İKİNCİ BASAMAK TEDAVİ</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870660">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tr-TR" sz="2000" b="0" cap="none" spc="0" baseline="0" dirty="0" smtClean="0">
                          <a:ln w="0"/>
                          <a:solidFill>
                            <a:schemeClr val="tx1"/>
                          </a:solidFill>
                          <a:effectLst>
                            <a:outerShdw blurRad="38100" dist="19050" dir="2700000" algn="tl" rotWithShape="0">
                              <a:schemeClr val="dk1">
                                <a:alpha val="40000"/>
                              </a:schemeClr>
                            </a:outerShdw>
                          </a:effectLst>
                        </a:rPr>
                        <a:t>TAM KAN SAYIMI</a:t>
                      </a:r>
                    </a:p>
                    <a:p>
                      <a:pPr marL="342900" indent="-342900">
                        <a:buFont typeface="Wingdings" panose="05000000000000000000" pitchFamily="2" charset="2"/>
                        <a:buChar char="ü"/>
                      </a:pPr>
                      <a:r>
                        <a:rPr lang="tr-TR" sz="2000" b="0" cap="none" spc="0" baseline="0" dirty="0" err="1" smtClean="0">
                          <a:ln w="0"/>
                          <a:solidFill>
                            <a:schemeClr val="tx1"/>
                          </a:solidFill>
                          <a:effectLst>
                            <a:outerShdw blurRad="38100" dist="19050" dir="2700000" algn="tl" rotWithShape="0">
                              <a:schemeClr val="dk1">
                                <a:alpha val="40000"/>
                              </a:schemeClr>
                            </a:outerShdw>
                          </a:effectLst>
                        </a:rPr>
                        <a:t>KOAGÜLASYON</a:t>
                      </a:r>
                      <a:r>
                        <a:rPr lang="tr-TR" sz="2000" b="0" cap="none" spc="0" baseline="0" dirty="0" smtClean="0">
                          <a:ln w="0"/>
                          <a:solidFill>
                            <a:schemeClr val="tx1"/>
                          </a:solidFill>
                          <a:effectLst>
                            <a:outerShdw blurRad="38100" dist="19050" dir="2700000" algn="tl" rotWithShape="0">
                              <a:schemeClr val="dk1">
                                <a:alpha val="40000"/>
                              </a:schemeClr>
                            </a:outerShdw>
                          </a:effectLst>
                        </a:rPr>
                        <a:t> TESTLERİ </a:t>
                      </a:r>
                    </a:p>
                    <a:p>
                      <a:pPr marL="342900" indent="-342900">
                        <a:buFont typeface="Wingdings" panose="05000000000000000000" pitchFamily="2" charset="2"/>
                        <a:buChar char="ü"/>
                      </a:pPr>
                      <a:r>
                        <a:rPr lang="tr-TR" sz="2000" b="0" cap="none" spc="0" baseline="0" dirty="0" smtClean="0">
                          <a:ln w="0"/>
                          <a:solidFill>
                            <a:schemeClr val="tx1"/>
                          </a:solidFill>
                          <a:effectLst>
                            <a:outerShdw blurRad="38100" dist="19050" dir="2700000" algn="tl" rotWithShape="0">
                              <a:schemeClr val="dk1">
                                <a:alpha val="40000"/>
                              </a:schemeClr>
                            </a:outerShdw>
                          </a:effectLst>
                        </a:rPr>
                        <a:t>CROSS </a:t>
                      </a:r>
                      <a:r>
                        <a:rPr lang="tr-TR" sz="2000" b="0" cap="none" spc="0" baseline="0" dirty="0" err="1" smtClean="0">
                          <a:ln w="0"/>
                          <a:solidFill>
                            <a:schemeClr val="tx1"/>
                          </a:solidFill>
                          <a:effectLst>
                            <a:outerShdw blurRad="38100" dist="19050" dir="2700000" algn="tl" rotWithShape="0">
                              <a:schemeClr val="dk1">
                                <a:alpha val="40000"/>
                              </a:schemeClr>
                            </a:outerShdw>
                          </a:effectLst>
                        </a:rPr>
                        <a:t>MATCH</a:t>
                      </a:r>
                      <a:endParaRPr lang="tr-TR" sz="2000" b="0" cap="none" spc="0" dirty="0" smtClean="0">
                        <a:ln w="0"/>
                        <a:solidFill>
                          <a:schemeClr val="tx1"/>
                        </a:solidFill>
                        <a:effectLst>
                          <a:outerShdw blurRad="38100" dist="19050" dir="2700000" algn="tl" rotWithShape="0">
                            <a:schemeClr val="dk1">
                              <a:alpha val="40000"/>
                            </a:schemeClr>
                          </a:outerShdw>
                        </a:effectLst>
                      </a:endParaRPr>
                    </a:p>
                    <a:p>
                      <a:endParaRPr lang="tr-TR" sz="2000" b="0" cap="none" spc="0" dirty="0" smtClean="0">
                        <a:ln w="0"/>
                        <a:solidFill>
                          <a:schemeClr val="tx1"/>
                        </a:solidFill>
                        <a:effectLst>
                          <a:outerShdw blurRad="38100" dist="19050" dir="2700000" algn="tl" rotWithShape="0">
                            <a:schemeClr val="dk1">
                              <a:alpha val="40000"/>
                            </a:schemeClr>
                          </a:outerShdw>
                        </a:effectLst>
                      </a:endParaRPr>
                    </a:p>
                    <a:p>
                      <a:endParaRPr lang="tr-TR" sz="2000" b="0" cap="none" spc="0" dirty="0" smtClean="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Wingdings" panose="05000000000000000000" pitchFamily="2" charset="2"/>
                        <a:buChar char="Ø"/>
                      </a:pPr>
                      <a:r>
                        <a:rPr lang="tr-TR" sz="1800" b="1" dirty="0" smtClean="0"/>
                        <a:t>KAN</a:t>
                      </a:r>
                      <a:r>
                        <a:rPr lang="tr-TR" sz="1800" b="1" baseline="0" dirty="0" smtClean="0"/>
                        <a:t> TRANSFÜZYONU</a:t>
                      </a:r>
                    </a:p>
                    <a:p>
                      <a:pPr marL="342900" indent="-342900">
                        <a:buFont typeface="Wingdings" panose="05000000000000000000" pitchFamily="2" charset="2"/>
                        <a:buChar char="Ø"/>
                      </a:pPr>
                      <a:r>
                        <a:rPr lang="tr-TR" sz="1800" b="1" baseline="0" dirty="0" smtClean="0"/>
                        <a:t>FİBRİNOJEN</a:t>
                      </a:r>
                    </a:p>
                    <a:p>
                      <a:pPr marL="342900" indent="-342900">
                        <a:buFont typeface="Wingdings" panose="05000000000000000000" pitchFamily="2" charset="2"/>
                        <a:buChar char="Ø"/>
                      </a:pPr>
                      <a:r>
                        <a:rPr lang="tr-TR" sz="1800" b="1" baseline="0" dirty="0" err="1" smtClean="0"/>
                        <a:t>TRANEKSAMİK</a:t>
                      </a:r>
                      <a:r>
                        <a:rPr lang="tr-TR" sz="1800" b="1" baseline="0" dirty="0" smtClean="0"/>
                        <a:t> ASİT</a:t>
                      </a:r>
                      <a:endParaRPr lang="tr-TR" sz="1800" b="1" dirty="0" smtClean="0"/>
                    </a:p>
                    <a:p>
                      <a:pPr marL="342900" indent="-342900">
                        <a:buFont typeface="Wingdings" panose="05000000000000000000" pitchFamily="2" charset="2"/>
                        <a:buChar char="Ø"/>
                      </a:pPr>
                      <a:endParaRPr lang="tr-TR" sz="1800" b="1" dirty="0" smtClean="0"/>
                    </a:p>
                    <a:p>
                      <a:pPr marL="342900" indent="-342900">
                        <a:buFont typeface="Wingdings" panose="05000000000000000000" pitchFamily="2" charset="2"/>
                        <a:buChar char="Ø"/>
                      </a:pPr>
                      <a:endParaRPr lang="tr-TR" sz="1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342900" indent="-342900">
                        <a:buFont typeface="Wingdings" panose="05000000000000000000" pitchFamily="2" charset="2"/>
                        <a:buChar char="Ø"/>
                      </a:pPr>
                      <a:r>
                        <a:rPr lang="tr-TR" sz="1800" b="1" dirty="0" err="1" smtClean="0"/>
                        <a:t>BİMANUEL</a:t>
                      </a:r>
                      <a:r>
                        <a:rPr lang="tr-TR" sz="1800" b="1" dirty="0" smtClean="0"/>
                        <a:t> KOMPRESYON</a:t>
                      </a:r>
                    </a:p>
                    <a:p>
                      <a:pPr marL="342900" indent="-342900">
                        <a:buFont typeface="Wingdings" panose="05000000000000000000" pitchFamily="2" charset="2"/>
                        <a:buChar char="Ø"/>
                      </a:pPr>
                      <a:r>
                        <a:rPr lang="tr-TR" sz="1800" b="1" dirty="0" err="1" smtClean="0"/>
                        <a:t>UTERIN</a:t>
                      </a:r>
                      <a:r>
                        <a:rPr lang="tr-TR" sz="1800" b="1" dirty="0" smtClean="0"/>
                        <a:t> PAKETLEME</a:t>
                      </a:r>
                    </a:p>
                    <a:p>
                      <a:pPr marL="342900" indent="-342900">
                        <a:buFont typeface="Wingdings" panose="05000000000000000000" pitchFamily="2" charset="2"/>
                        <a:buChar char="Ø"/>
                      </a:pPr>
                      <a:r>
                        <a:rPr lang="tr-TR" sz="1800" b="1" dirty="0" smtClean="0"/>
                        <a:t>BALON</a:t>
                      </a:r>
                      <a:r>
                        <a:rPr lang="tr-TR" sz="1800" b="1" baseline="0" dirty="0" smtClean="0"/>
                        <a:t> </a:t>
                      </a:r>
                      <a:r>
                        <a:rPr lang="tr-TR" sz="1800" b="1" baseline="0" dirty="0" err="1" smtClean="0"/>
                        <a:t>TAMPONAD</a:t>
                      </a:r>
                      <a:endParaRPr lang="tr-TR" sz="1800" b="1" baseline="0" dirty="0" smtClean="0"/>
                    </a:p>
                    <a:p>
                      <a:pPr marL="342900" indent="-342900">
                        <a:buFont typeface="Wingdings" panose="05000000000000000000" pitchFamily="2" charset="2"/>
                        <a:buChar char="Ø"/>
                      </a:pPr>
                      <a:r>
                        <a:rPr lang="tr-TR" sz="1800" b="1" baseline="0" dirty="0" err="1" smtClean="0"/>
                        <a:t>UTERIN</a:t>
                      </a:r>
                      <a:r>
                        <a:rPr lang="tr-TR" sz="1800" b="1" baseline="0" dirty="0" smtClean="0"/>
                        <a:t> ARTER </a:t>
                      </a:r>
                      <a:r>
                        <a:rPr lang="tr-TR" sz="1800" b="1" baseline="0" dirty="0" err="1" smtClean="0"/>
                        <a:t>EMBOLİZAYONU</a:t>
                      </a:r>
                      <a:endParaRPr lang="tr-TR" sz="1800" b="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r>
              <a:tr h="197130">
                <a:tc rowSpan="2">
                  <a:txBody>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tr-TR" sz="2800" b="1" cap="none" spc="0" dirty="0" err="1" smtClean="0">
                          <a:ln w="0"/>
                          <a:solidFill>
                            <a:schemeClr val="tx1"/>
                          </a:solidFill>
                          <a:effectLst>
                            <a:outerShdw blurRad="38100" dist="19050" dir="2700000" algn="tl" rotWithShape="0">
                              <a:schemeClr val="dk1">
                                <a:alpha val="40000"/>
                              </a:schemeClr>
                            </a:outerShdw>
                          </a:effectLst>
                        </a:rPr>
                        <a:t>UTERİN</a:t>
                      </a:r>
                      <a:r>
                        <a:rPr lang="tr-TR" sz="2800" b="1" cap="none" spc="0" dirty="0" smtClean="0">
                          <a:ln w="0"/>
                          <a:solidFill>
                            <a:schemeClr val="tx1"/>
                          </a:solidFill>
                          <a:effectLst>
                            <a:outerShdw blurRad="38100" dist="19050" dir="2700000" algn="tl" rotWithShape="0">
                              <a:schemeClr val="dk1">
                                <a:alpha val="40000"/>
                              </a:schemeClr>
                            </a:outerShdw>
                          </a:effectLst>
                        </a:rPr>
                        <a:t> MASAJ YAPILMASI</a:t>
                      </a:r>
                    </a:p>
                    <a:p>
                      <a:endParaRPr lang="tr-TR" sz="2000" b="0" cap="none" spc="0" dirty="0">
                        <a:ln w="0"/>
                        <a:solidFill>
                          <a:schemeClr val="tx1"/>
                        </a:solidFill>
                        <a:effectLst>
                          <a:outerShdw blurRad="38100" dist="19050" dir="2700000" algn="tl" rotWithShape="0">
                            <a:schemeClr val="dk1">
                              <a:alpha val="40000"/>
                            </a:scheme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r>
                        <a:rPr lang="tr-TR" sz="2800" b="1" dirty="0" smtClean="0">
                          <a:solidFill>
                            <a:srgbClr val="C00000"/>
                          </a:solidFill>
                        </a:rPr>
                        <a:t>ÜÇÜNCÜ</a:t>
                      </a:r>
                      <a:r>
                        <a:rPr lang="tr-TR" sz="2800" b="1" baseline="0" dirty="0" smtClean="0">
                          <a:solidFill>
                            <a:srgbClr val="C00000"/>
                          </a:solidFill>
                        </a:rPr>
                        <a:t> BASAMAK TEDAVİ</a:t>
                      </a:r>
                      <a:endParaRPr lang="tr-TR" sz="2800" b="1" dirty="0">
                        <a:solidFill>
                          <a:srgbClr val="C00000"/>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r>
              <a:tr h="492826">
                <a:tc vMerge="1">
                  <a:txBody>
                    <a:bodyPr/>
                    <a:lstStyle/>
                    <a:p>
                      <a:endParaRPr lang="tr-TR"/>
                    </a:p>
                  </a:txBody>
                  <a:tcPr/>
                </a:tc>
                <a:tc gridSpan="2">
                  <a:txBody>
                    <a:bodyPr/>
                    <a:lstStyle/>
                    <a:p>
                      <a:pPr marL="285750" indent="-285750">
                        <a:buFont typeface="Wingdings" panose="05000000000000000000" pitchFamily="2" charset="2"/>
                        <a:buChar char="v"/>
                      </a:pPr>
                      <a:r>
                        <a:rPr lang="tr-TR" sz="1800" b="1" dirty="0" smtClean="0"/>
                        <a:t>CERRAHİ YÖNTEMLER</a:t>
                      </a:r>
                    </a:p>
                    <a:p>
                      <a:pPr marL="285750" indent="-285750">
                        <a:buFont typeface="Wingdings" panose="05000000000000000000" pitchFamily="2" charset="2"/>
                        <a:buChar char="v"/>
                      </a:pPr>
                      <a:r>
                        <a:rPr lang="tr-TR" sz="1800" b="1" dirty="0" err="1" smtClean="0"/>
                        <a:t>UTERIN</a:t>
                      </a:r>
                      <a:r>
                        <a:rPr lang="tr-TR" sz="1800" b="1" baseline="0" dirty="0" smtClean="0"/>
                        <a:t> KOMPRESYON </a:t>
                      </a:r>
                      <a:r>
                        <a:rPr lang="tr-TR" sz="1800" b="1" baseline="0" dirty="0" err="1" smtClean="0"/>
                        <a:t>SUTURLERI</a:t>
                      </a:r>
                      <a:endParaRPr lang="tr-TR" sz="1800" b="1" baseline="0" dirty="0" smtClean="0"/>
                    </a:p>
                    <a:p>
                      <a:pPr marL="285750" indent="-285750">
                        <a:buFont typeface="Wingdings" panose="05000000000000000000" pitchFamily="2" charset="2"/>
                        <a:buChar char="v"/>
                      </a:pPr>
                      <a:r>
                        <a:rPr lang="tr-TR" sz="1800" b="1" baseline="0" dirty="0" err="1" smtClean="0"/>
                        <a:t>HISTEREKTOMI</a:t>
                      </a:r>
                      <a:endParaRPr lang="tr-TR" sz="1800" b="1"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a:txBody>
                    <a:bodyPr/>
                    <a:lstStyle/>
                    <a:p>
                      <a:pPr marL="285750" indent="-285750">
                        <a:buFont typeface="Wingdings" panose="05000000000000000000" pitchFamily="2" charset="2"/>
                        <a:buChar char="v"/>
                      </a:pPr>
                      <a:r>
                        <a:rPr lang="tr-TR" sz="1800" b="1" dirty="0" smtClean="0"/>
                        <a:t>FAKTÖR</a:t>
                      </a:r>
                      <a:r>
                        <a:rPr lang="tr-TR" sz="1800" b="1" baseline="0" dirty="0" smtClean="0"/>
                        <a:t> </a:t>
                      </a:r>
                      <a:r>
                        <a:rPr lang="tr-TR" sz="1800" b="1" baseline="0" dirty="0" err="1" smtClean="0"/>
                        <a:t>VIIa</a:t>
                      </a:r>
                      <a:endParaRPr lang="tr-TR" sz="1800" b="1"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 xmlns:p14="http://schemas.microsoft.com/office/powerpoint/2010/main" val="34879202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ATONİ</a:t>
            </a:r>
            <a:r>
              <a:rPr lang="tr-TR" dirty="0" smtClean="0"/>
              <a:t> KANAMASINDA MEDİKAL YÖNTEMLER</a:t>
            </a:r>
            <a:endParaRPr lang="tr-TR" dirty="0"/>
          </a:p>
        </p:txBody>
      </p:sp>
      <p:graphicFrame>
        <p:nvGraphicFramePr>
          <p:cNvPr id="5" name="İçerik Yer Tutucusu 4"/>
          <p:cNvGraphicFramePr>
            <a:graphicFrameLocks noGrp="1"/>
          </p:cNvGraphicFramePr>
          <p:nvPr>
            <p:ph idx="1"/>
            <p:extLst>
              <p:ext uri="{D42A27DB-BD31-4B8C-83A1-F6EECF244321}">
                <p14:modId xmlns="" xmlns:p14="http://schemas.microsoft.com/office/powerpoint/2010/main" val="3061781220"/>
              </p:ext>
            </p:extLst>
          </p:nvPr>
        </p:nvGraphicFramePr>
        <p:xfrm>
          <a:off x="317292" y="1349115"/>
          <a:ext cx="11557415" cy="5202092"/>
        </p:xfrm>
        <a:graphic>
          <a:graphicData uri="http://schemas.openxmlformats.org/drawingml/2006/table">
            <a:tbl>
              <a:tblPr firstRow="1" bandRow="1">
                <a:tableStyleId>{5C22544A-7EE6-4342-B048-85BDC9FD1C3A}</a:tableStyleId>
              </a:tblPr>
              <a:tblGrid>
                <a:gridCol w="3871327"/>
                <a:gridCol w="3871327"/>
                <a:gridCol w="3814761"/>
              </a:tblGrid>
              <a:tr h="957192">
                <a:tc>
                  <a:txBody>
                    <a:bodyPr/>
                    <a:lstStyle/>
                    <a:p>
                      <a:r>
                        <a:rPr lang="tr-TR" sz="3200" b="1" dirty="0" smtClean="0"/>
                        <a:t>İLAÇ </a:t>
                      </a:r>
                      <a:endParaRPr lang="tr-TR" sz="2000" b="1" dirty="0"/>
                    </a:p>
                  </a:txBody>
                  <a:tcPr/>
                </a:tc>
                <a:tc>
                  <a:txBody>
                    <a:bodyPr/>
                    <a:lstStyle/>
                    <a:p>
                      <a:r>
                        <a:rPr lang="tr-TR" sz="3200" b="1" dirty="0" smtClean="0"/>
                        <a:t>DOZ </a:t>
                      </a:r>
                      <a:endParaRPr lang="tr-TR" sz="2000" b="1" dirty="0"/>
                    </a:p>
                  </a:txBody>
                  <a:tcPr/>
                </a:tc>
                <a:tc>
                  <a:txBody>
                    <a:bodyPr/>
                    <a:lstStyle/>
                    <a:p>
                      <a:r>
                        <a:rPr lang="tr-TR" sz="3200" b="1" dirty="0" smtClean="0"/>
                        <a:t>YAN ETKİLER</a:t>
                      </a:r>
                      <a:endParaRPr lang="tr-TR" sz="2000" b="1" dirty="0"/>
                    </a:p>
                  </a:txBody>
                  <a:tcPr/>
                </a:tc>
              </a:tr>
              <a:tr h="720524">
                <a:tc>
                  <a:txBody>
                    <a:bodyPr/>
                    <a:lstStyle/>
                    <a:p>
                      <a:r>
                        <a:rPr lang="tr-TR" sz="2000" b="1" dirty="0" err="1" smtClean="0">
                          <a:solidFill>
                            <a:schemeClr val="tx1"/>
                          </a:solidFill>
                        </a:rPr>
                        <a:t>OKSİTOSİN</a:t>
                      </a:r>
                      <a:endParaRPr lang="tr-TR" sz="2000" b="1" dirty="0">
                        <a:solidFill>
                          <a:schemeClr val="tx1"/>
                        </a:solidFill>
                      </a:endParaRPr>
                    </a:p>
                  </a:txBody>
                  <a:tcPr/>
                </a:tc>
                <a:tc>
                  <a:txBody>
                    <a:bodyPr/>
                    <a:lstStyle/>
                    <a:p>
                      <a:r>
                        <a:rPr lang="tr-TR" sz="2000" b="1" dirty="0" smtClean="0">
                          <a:solidFill>
                            <a:schemeClr val="accent6">
                              <a:lumMod val="50000"/>
                            </a:schemeClr>
                          </a:solidFill>
                        </a:rPr>
                        <a:t>10 </a:t>
                      </a:r>
                      <a:r>
                        <a:rPr lang="tr-TR" sz="2000" b="1" dirty="0" err="1" smtClean="0">
                          <a:solidFill>
                            <a:schemeClr val="accent6">
                              <a:lumMod val="50000"/>
                            </a:schemeClr>
                          </a:solidFill>
                        </a:rPr>
                        <a:t>IU</a:t>
                      </a:r>
                      <a:r>
                        <a:rPr lang="tr-TR" sz="2000" b="1" dirty="0" smtClean="0">
                          <a:solidFill>
                            <a:schemeClr val="accent6">
                              <a:lumMod val="50000"/>
                            </a:schemeClr>
                          </a:solidFill>
                        </a:rPr>
                        <a:t> </a:t>
                      </a:r>
                      <a:r>
                        <a:rPr lang="tr-TR" sz="2000" b="1" dirty="0" err="1" smtClean="0">
                          <a:solidFill>
                            <a:schemeClr val="accent6">
                              <a:lumMod val="50000"/>
                            </a:schemeClr>
                          </a:solidFill>
                        </a:rPr>
                        <a:t>IM</a:t>
                      </a:r>
                      <a:r>
                        <a:rPr lang="tr-TR" sz="2000" b="1" dirty="0" smtClean="0">
                          <a:solidFill>
                            <a:schemeClr val="accent6">
                              <a:lumMod val="50000"/>
                            </a:schemeClr>
                          </a:solidFill>
                        </a:rPr>
                        <a:t>/IV</a:t>
                      </a:r>
                      <a:r>
                        <a:rPr lang="tr-TR" sz="2000" b="1" baseline="0" dirty="0" smtClean="0">
                          <a:solidFill>
                            <a:schemeClr val="accent6">
                              <a:lumMod val="50000"/>
                            </a:schemeClr>
                          </a:solidFill>
                        </a:rPr>
                        <a:t>  takiben</a:t>
                      </a:r>
                    </a:p>
                    <a:p>
                      <a:r>
                        <a:rPr lang="tr-TR" sz="2000" b="1" baseline="0" dirty="0" smtClean="0">
                          <a:solidFill>
                            <a:schemeClr val="accent6">
                              <a:lumMod val="50000"/>
                            </a:schemeClr>
                          </a:solidFill>
                        </a:rPr>
                        <a:t>20 </a:t>
                      </a:r>
                      <a:r>
                        <a:rPr lang="tr-TR" sz="2000" b="1" baseline="0" dirty="0" err="1" smtClean="0">
                          <a:solidFill>
                            <a:schemeClr val="accent6">
                              <a:lumMod val="50000"/>
                            </a:schemeClr>
                          </a:solidFill>
                        </a:rPr>
                        <a:t>IU</a:t>
                      </a:r>
                      <a:r>
                        <a:rPr lang="tr-TR" sz="2000" b="1" baseline="0" dirty="0" smtClean="0">
                          <a:solidFill>
                            <a:schemeClr val="accent6">
                              <a:lumMod val="50000"/>
                            </a:schemeClr>
                          </a:solidFill>
                        </a:rPr>
                        <a:t> </a:t>
                      </a:r>
                      <a:r>
                        <a:rPr lang="tr-TR" sz="2000" b="1" baseline="0" dirty="0" err="1" smtClean="0">
                          <a:solidFill>
                            <a:schemeClr val="accent6">
                              <a:lumMod val="50000"/>
                            </a:schemeClr>
                          </a:solidFill>
                        </a:rPr>
                        <a:t>500cc</a:t>
                      </a:r>
                      <a:r>
                        <a:rPr lang="tr-TR" sz="2000" b="1" baseline="0" dirty="0" smtClean="0">
                          <a:solidFill>
                            <a:schemeClr val="accent6">
                              <a:lumMod val="50000"/>
                            </a:schemeClr>
                          </a:solidFill>
                        </a:rPr>
                        <a:t> </a:t>
                      </a:r>
                      <a:r>
                        <a:rPr lang="tr-TR" sz="2000" b="1" baseline="0" dirty="0" err="1" smtClean="0">
                          <a:solidFill>
                            <a:schemeClr val="accent6">
                              <a:lumMod val="50000"/>
                            </a:schemeClr>
                          </a:solidFill>
                        </a:rPr>
                        <a:t>RL</a:t>
                      </a:r>
                      <a:r>
                        <a:rPr lang="tr-TR" sz="2000" b="1" baseline="0" dirty="0" smtClean="0">
                          <a:solidFill>
                            <a:schemeClr val="accent6">
                              <a:lumMod val="50000"/>
                            </a:schemeClr>
                          </a:solidFill>
                        </a:rPr>
                        <a:t> içinde (</a:t>
                      </a:r>
                      <a:r>
                        <a:rPr lang="tr-TR" sz="2000" b="1" baseline="0" dirty="0" err="1" smtClean="0">
                          <a:solidFill>
                            <a:schemeClr val="accent6">
                              <a:lumMod val="50000"/>
                            </a:schemeClr>
                          </a:solidFill>
                        </a:rPr>
                        <a:t>250cc</a:t>
                      </a:r>
                      <a:r>
                        <a:rPr lang="tr-TR" sz="2000" b="1" baseline="0" dirty="0" smtClean="0">
                          <a:solidFill>
                            <a:schemeClr val="accent6">
                              <a:lumMod val="50000"/>
                            </a:schemeClr>
                          </a:solidFill>
                        </a:rPr>
                        <a:t>/saat)</a:t>
                      </a:r>
                      <a:endParaRPr lang="tr-TR" sz="2000" b="1" dirty="0">
                        <a:solidFill>
                          <a:schemeClr val="accent6">
                            <a:lumMod val="50000"/>
                          </a:schemeClr>
                        </a:solidFill>
                      </a:endParaRPr>
                    </a:p>
                  </a:txBody>
                  <a:tcPr/>
                </a:tc>
                <a:tc>
                  <a:txBody>
                    <a:bodyPr/>
                    <a:lstStyle/>
                    <a:p>
                      <a:r>
                        <a:rPr lang="tr-TR" sz="2000" b="1" dirty="0" smtClean="0">
                          <a:solidFill>
                            <a:schemeClr val="accent5">
                              <a:lumMod val="50000"/>
                            </a:schemeClr>
                          </a:solidFill>
                        </a:rPr>
                        <a:t>HİPOTANSİYON(IV </a:t>
                      </a:r>
                      <a:r>
                        <a:rPr lang="tr-TR" sz="2000" b="1" dirty="0" err="1" smtClean="0">
                          <a:solidFill>
                            <a:schemeClr val="accent5">
                              <a:lumMod val="50000"/>
                            </a:schemeClr>
                          </a:solidFill>
                        </a:rPr>
                        <a:t>BOLUS</a:t>
                      </a:r>
                      <a:r>
                        <a:rPr lang="tr-TR" sz="2000" b="1" dirty="0" smtClean="0">
                          <a:solidFill>
                            <a:schemeClr val="accent5">
                              <a:lumMod val="50000"/>
                            </a:schemeClr>
                          </a:solidFill>
                        </a:rPr>
                        <a:t>)</a:t>
                      </a:r>
                    </a:p>
                    <a:p>
                      <a:r>
                        <a:rPr lang="tr-TR" sz="2000" b="1" dirty="0" smtClean="0">
                          <a:solidFill>
                            <a:schemeClr val="accent5">
                              <a:lumMod val="50000"/>
                            </a:schemeClr>
                          </a:solidFill>
                        </a:rPr>
                        <a:t>SU </a:t>
                      </a:r>
                      <a:r>
                        <a:rPr lang="tr-TR" sz="2000" b="1" dirty="0" err="1" smtClean="0">
                          <a:solidFill>
                            <a:schemeClr val="accent5">
                              <a:lumMod val="50000"/>
                            </a:schemeClr>
                          </a:solidFill>
                        </a:rPr>
                        <a:t>İNTOKSİKASYONU</a:t>
                      </a:r>
                      <a:r>
                        <a:rPr lang="tr-TR" sz="2000" b="1" dirty="0" smtClean="0">
                          <a:solidFill>
                            <a:schemeClr val="accent5">
                              <a:lumMod val="50000"/>
                            </a:schemeClr>
                          </a:solidFill>
                        </a:rPr>
                        <a:t>(</a:t>
                      </a:r>
                      <a:r>
                        <a:rPr lang="tr-TR" sz="2000" b="1" dirty="0" err="1" smtClean="0">
                          <a:solidFill>
                            <a:schemeClr val="accent5">
                              <a:lumMod val="50000"/>
                            </a:schemeClr>
                          </a:solidFill>
                        </a:rPr>
                        <a:t>YUKSEK</a:t>
                      </a:r>
                      <a:r>
                        <a:rPr lang="tr-TR" sz="2000" b="1" dirty="0" smtClean="0">
                          <a:solidFill>
                            <a:schemeClr val="accent5">
                              <a:lumMod val="50000"/>
                            </a:schemeClr>
                          </a:solidFill>
                        </a:rPr>
                        <a:t> DOZDA)</a:t>
                      </a:r>
                      <a:endParaRPr lang="tr-TR" sz="2000" b="1" dirty="0">
                        <a:solidFill>
                          <a:schemeClr val="accent5">
                            <a:lumMod val="50000"/>
                          </a:schemeClr>
                        </a:solidFill>
                      </a:endParaRPr>
                    </a:p>
                  </a:txBody>
                  <a:tcPr/>
                </a:tc>
              </a:tr>
              <a:tr h="720524">
                <a:tc>
                  <a:txBody>
                    <a:bodyPr/>
                    <a:lstStyle/>
                    <a:p>
                      <a:r>
                        <a:rPr lang="tr-TR" sz="2000" b="1" dirty="0" err="1" smtClean="0">
                          <a:solidFill>
                            <a:schemeClr val="tx1"/>
                          </a:solidFill>
                        </a:rPr>
                        <a:t>METİLERGONOVİN</a:t>
                      </a:r>
                      <a:endParaRPr lang="tr-TR" sz="2000" b="1" dirty="0">
                        <a:solidFill>
                          <a:schemeClr val="tx1"/>
                        </a:solidFill>
                      </a:endParaRPr>
                    </a:p>
                  </a:txBody>
                  <a:tcPr/>
                </a:tc>
                <a:tc>
                  <a:txBody>
                    <a:bodyPr/>
                    <a:lstStyle/>
                    <a:p>
                      <a:r>
                        <a:rPr lang="tr-TR" sz="2000" b="1" dirty="0" smtClean="0">
                          <a:solidFill>
                            <a:schemeClr val="accent6">
                              <a:lumMod val="50000"/>
                            </a:schemeClr>
                          </a:solidFill>
                        </a:rPr>
                        <a:t>0.2 mg </a:t>
                      </a:r>
                      <a:r>
                        <a:rPr lang="tr-TR" sz="2000" b="1" dirty="0" err="1" smtClean="0">
                          <a:solidFill>
                            <a:schemeClr val="accent6">
                              <a:lumMod val="50000"/>
                            </a:schemeClr>
                          </a:solidFill>
                        </a:rPr>
                        <a:t>IM</a:t>
                      </a:r>
                      <a:endParaRPr lang="tr-TR" sz="2000" b="1" dirty="0">
                        <a:solidFill>
                          <a:schemeClr val="accent6">
                            <a:lumMod val="50000"/>
                          </a:schemeClr>
                        </a:solidFill>
                      </a:endParaRPr>
                    </a:p>
                  </a:txBody>
                  <a:tcPr/>
                </a:tc>
                <a:tc>
                  <a:txBody>
                    <a:bodyPr/>
                    <a:lstStyle/>
                    <a:p>
                      <a:r>
                        <a:rPr lang="tr-TR" sz="2000" b="1" dirty="0" smtClean="0">
                          <a:solidFill>
                            <a:schemeClr val="accent5">
                              <a:lumMod val="50000"/>
                            </a:schemeClr>
                          </a:solidFill>
                        </a:rPr>
                        <a:t>HİPERTANSİYON</a:t>
                      </a:r>
                      <a:endParaRPr lang="tr-TR" sz="2000" b="1" dirty="0">
                        <a:solidFill>
                          <a:schemeClr val="accent5">
                            <a:lumMod val="50000"/>
                          </a:schemeClr>
                        </a:solidFill>
                      </a:endParaRPr>
                    </a:p>
                  </a:txBody>
                  <a:tcPr/>
                </a:tc>
              </a:tr>
              <a:tr h="1077488">
                <a:tc>
                  <a:txBody>
                    <a:bodyPr/>
                    <a:lstStyle/>
                    <a:p>
                      <a:r>
                        <a:rPr lang="tr-TR" sz="2000" b="1" dirty="0" err="1" smtClean="0">
                          <a:solidFill>
                            <a:schemeClr val="tx1"/>
                          </a:solidFill>
                        </a:rPr>
                        <a:t>KARBOPROST</a:t>
                      </a:r>
                      <a:endParaRPr lang="tr-TR" sz="2000" b="1" dirty="0">
                        <a:solidFill>
                          <a:schemeClr val="tx1"/>
                        </a:solidFill>
                      </a:endParaRPr>
                    </a:p>
                  </a:txBody>
                  <a:tcPr/>
                </a:tc>
                <a:tc>
                  <a:txBody>
                    <a:bodyPr/>
                    <a:lstStyle/>
                    <a:p>
                      <a:r>
                        <a:rPr lang="tr-TR" sz="2000" b="1" dirty="0" smtClean="0">
                          <a:solidFill>
                            <a:schemeClr val="accent6">
                              <a:lumMod val="50000"/>
                            </a:schemeClr>
                          </a:solidFill>
                        </a:rPr>
                        <a:t>0.25 </a:t>
                      </a:r>
                      <a:r>
                        <a:rPr lang="tr-TR" sz="2000" b="1" dirty="0" err="1" smtClean="0">
                          <a:solidFill>
                            <a:schemeClr val="accent6">
                              <a:lumMod val="50000"/>
                            </a:schemeClr>
                          </a:solidFill>
                        </a:rPr>
                        <a:t>IM</a:t>
                      </a:r>
                      <a:r>
                        <a:rPr lang="tr-TR" sz="2000" b="1" dirty="0" smtClean="0">
                          <a:solidFill>
                            <a:schemeClr val="accent6">
                              <a:lumMod val="50000"/>
                            </a:schemeClr>
                          </a:solidFill>
                        </a:rPr>
                        <a:t>/</a:t>
                      </a:r>
                      <a:r>
                        <a:rPr lang="tr-TR" sz="2000" b="1" dirty="0" err="1" smtClean="0">
                          <a:solidFill>
                            <a:schemeClr val="accent6">
                              <a:lumMod val="50000"/>
                            </a:schemeClr>
                          </a:solidFill>
                        </a:rPr>
                        <a:t>intramyometriyal</a:t>
                      </a:r>
                      <a:endParaRPr lang="tr-TR" sz="2000" b="1" dirty="0" smtClean="0">
                        <a:solidFill>
                          <a:schemeClr val="accent6">
                            <a:lumMod val="50000"/>
                          </a:schemeClr>
                        </a:solidFill>
                      </a:endParaRPr>
                    </a:p>
                    <a:p>
                      <a:r>
                        <a:rPr lang="tr-TR" sz="2000" b="1" dirty="0" smtClean="0">
                          <a:solidFill>
                            <a:schemeClr val="accent6">
                              <a:lumMod val="50000"/>
                            </a:schemeClr>
                          </a:solidFill>
                        </a:rPr>
                        <a:t>15</a:t>
                      </a:r>
                      <a:r>
                        <a:rPr lang="tr-TR" sz="2000" b="1" baseline="0" dirty="0" smtClean="0">
                          <a:solidFill>
                            <a:schemeClr val="accent6">
                              <a:lumMod val="50000"/>
                            </a:schemeClr>
                          </a:solidFill>
                        </a:rPr>
                        <a:t> </a:t>
                      </a:r>
                      <a:r>
                        <a:rPr lang="tr-TR" sz="2000" b="1" baseline="0" dirty="0" err="1" smtClean="0">
                          <a:solidFill>
                            <a:schemeClr val="accent6">
                              <a:lumMod val="50000"/>
                            </a:schemeClr>
                          </a:solidFill>
                        </a:rPr>
                        <a:t>dk</a:t>
                      </a:r>
                      <a:r>
                        <a:rPr lang="tr-TR" sz="2000" b="1" baseline="0" dirty="0" smtClean="0">
                          <a:solidFill>
                            <a:schemeClr val="accent6">
                              <a:lumMod val="50000"/>
                            </a:schemeClr>
                          </a:solidFill>
                        </a:rPr>
                        <a:t> ara ile tekrarlanabilir</a:t>
                      </a:r>
                    </a:p>
                    <a:p>
                      <a:r>
                        <a:rPr lang="tr-TR" sz="2000" b="1" baseline="0" dirty="0" err="1" smtClean="0">
                          <a:solidFill>
                            <a:schemeClr val="accent6">
                              <a:lumMod val="50000"/>
                            </a:schemeClr>
                          </a:solidFill>
                        </a:rPr>
                        <a:t>Max</a:t>
                      </a:r>
                      <a:r>
                        <a:rPr lang="tr-TR" sz="2000" b="1" baseline="0" dirty="0" smtClean="0">
                          <a:solidFill>
                            <a:schemeClr val="accent6">
                              <a:lumMod val="50000"/>
                            </a:schemeClr>
                          </a:solidFill>
                        </a:rPr>
                        <a:t> doz </a:t>
                      </a:r>
                      <a:r>
                        <a:rPr lang="tr-TR" sz="2000" b="1" baseline="0" dirty="0" err="1" smtClean="0">
                          <a:solidFill>
                            <a:schemeClr val="accent6">
                              <a:lumMod val="50000"/>
                            </a:schemeClr>
                          </a:solidFill>
                        </a:rPr>
                        <a:t>2mg</a:t>
                      </a:r>
                      <a:endParaRPr lang="tr-TR" sz="2000" b="1" dirty="0">
                        <a:solidFill>
                          <a:schemeClr val="accent6">
                            <a:lumMod val="50000"/>
                          </a:schemeClr>
                        </a:solidFill>
                      </a:endParaRPr>
                    </a:p>
                  </a:txBody>
                  <a:tcPr/>
                </a:tc>
                <a:tc>
                  <a:txBody>
                    <a:bodyPr/>
                    <a:lstStyle/>
                    <a:p>
                      <a:r>
                        <a:rPr lang="tr-TR" sz="2000" b="1" dirty="0" smtClean="0">
                          <a:solidFill>
                            <a:schemeClr val="accent5">
                              <a:lumMod val="50000"/>
                            </a:schemeClr>
                          </a:solidFill>
                        </a:rPr>
                        <a:t>ASTIMDA </a:t>
                      </a:r>
                      <a:r>
                        <a:rPr lang="tr-TR" sz="2000" b="1" dirty="0" err="1" smtClean="0">
                          <a:solidFill>
                            <a:schemeClr val="accent5">
                              <a:lumMod val="50000"/>
                            </a:schemeClr>
                          </a:solidFill>
                        </a:rPr>
                        <a:t>KONTRENDİKE</a:t>
                      </a:r>
                      <a:endParaRPr lang="tr-TR" sz="2000" b="1" dirty="0" smtClean="0">
                        <a:solidFill>
                          <a:schemeClr val="accent5">
                            <a:lumMod val="50000"/>
                          </a:schemeClr>
                        </a:solidFill>
                      </a:endParaRPr>
                    </a:p>
                    <a:p>
                      <a:r>
                        <a:rPr lang="tr-TR" sz="2000" b="1" dirty="0" smtClean="0">
                          <a:solidFill>
                            <a:schemeClr val="accent5">
                              <a:lumMod val="50000"/>
                            </a:schemeClr>
                          </a:solidFill>
                        </a:rPr>
                        <a:t>HİPOTANSİYON</a:t>
                      </a:r>
                    </a:p>
                    <a:p>
                      <a:endParaRPr lang="tr-TR" sz="2000" b="1" dirty="0">
                        <a:solidFill>
                          <a:schemeClr val="accent5">
                            <a:lumMod val="50000"/>
                          </a:schemeClr>
                        </a:solidFill>
                      </a:endParaRPr>
                    </a:p>
                  </a:txBody>
                  <a:tcPr/>
                </a:tc>
              </a:tr>
              <a:tr h="720524">
                <a:tc>
                  <a:txBody>
                    <a:bodyPr/>
                    <a:lstStyle/>
                    <a:p>
                      <a:r>
                        <a:rPr lang="tr-TR" sz="2000" b="1" dirty="0" err="1" smtClean="0">
                          <a:solidFill>
                            <a:schemeClr val="tx1"/>
                          </a:solidFill>
                        </a:rPr>
                        <a:t>MİSOPROSTOL</a:t>
                      </a:r>
                      <a:endParaRPr lang="tr-TR" sz="2000" b="1" dirty="0">
                        <a:solidFill>
                          <a:schemeClr val="tx1"/>
                        </a:solidFill>
                      </a:endParaRPr>
                    </a:p>
                  </a:txBody>
                  <a:tcPr/>
                </a:tc>
                <a:tc>
                  <a:txBody>
                    <a:bodyPr/>
                    <a:lstStyle/>
                    <a:p>
                      <a:r>
                        <a:rPr lang="tr-TR" sz="2000" b="1" dirty="0" smtClean="0">
                          <a:solidFill>
                            <a:schemeClr val="accent6">
                              <a:lumMod val="50000"/>
                            </a:schemeClr>
                          </a:solidFill>
                        </a:rPr>
                        <a:t>600-1000 mikrogram </a:t>
                      </a:r>
                      <a:r>
                        <a:rPr lang="tr-TR" sz="2000" b="1" dirty="0" err="1" smtClean="0">
                          <a:solidFill>
                            <a:schemeClr val="accent6">
                              <a:lumMod val="50000"/>
                            </a:schemeClr>
                          </a:solidFill>
                        </a:rPr>
                        <a:t>rektal,oral,sublingual</a:t>
                      </a:r>
                      <a:endParaRPr lang="tr-TR" sz="2000" b="1" dirty="0">
                        <a:solidFill>
                          <a:schemeClr val="accent6">
                            <a:lumMod val="50000"/>
                          </a:schemeClr>
                        </a:solidFill>
                      </a:endParaRPr>
                    </a:p>
                  </a:txBody>
                  <a:tcPr/>
                </a:tc>
                <a:tc>
                  <a:txBody>
                    <a:bodyPr/>
                    <a:lstStyle/>
                    <a:p>
                      <a:r>
                        <a:rPr lang="tr-TR" sz="2000" b="1" dirty="0" smtClean="0">
                          <a:solidFill>
                            <a:schemeClr val="accent5">
                              <a:lumMod val="50000"/>
                            </a:schemeClr>
                          </a:solidFill>
                        </a:rPr>
                        <a:t>ATEŞ BASMASI </a:t>
                      </a:r>
                      <a:r>
                        <a:rPr lang="tr-TR" sz="2000" b="1" dirty="0" err="1" smtClean="0">
                          <a:solidFill>
                            <a:schemeClr val="accent5">
                              <a:lumMod val="50000"/>
                            </a:schemeClr>
                          </a:solidFill>
                        </a:rPr>
                        <a:t>DİYARE</a:t>
                      </a:r>
                      <a:endParaRPr lang="tr-TR" sz="2000" b="1" dirty="0">
                        <a:solidFill>
                          <a:schemeClr val="accent5">
                            <a:lumMod val="50000"/>
                          </a:schemeClr>
                        </a:solidFill>
                      </a:endParaRPr>
                    </a:p>
                  </a:txBody>
                  <a:tcPr/>
                </a:tc>
              </a:tr>
              <a:tr h="720524">
                <a:tc>
                  <a:txBody>
                    <a:bodyPr/>
                    <a:lstStyle/>
                    <a:p>
                      <a:r>
                        <a:rPr lang="tr-TR" sz="2000" b="1" dirty="0" err="1" smtClean="0">
                          <a:solidFill>
                            <a:schemeClr val="tx1"/>
                          </a:solidFill>
                        </a:rPr>
                        <a:t>TRANEKSAMİK</a:t>
                      </a:r>
                      <a:r>
                        <a:rPr lang="tr-TR" sz="2000" b="1" dirty="0" smtClean="0">
                          <a:solidFill>
                            <a:schemeClr val="tx1"/>
                          </a:solidFill>
                        </a:rPr>
                        <a:t> ASİT</a:t>
                      </a:r>
                      <a:endParaRPr lang="tr-TR" sz="2000" b="1" dirty="0">
                        <a:solidFill>
                          <a:schemeClr val="tx1"/>
                        </a:solidFill>
                      </a:endParaRPr>
                    </a:p>
                  </a:txBody>
                  <a:tcPr/>
                </a:tc>
                <a:tc>
                  <a:txBody>
                    <a:bodyPr/>
                    <a:lstStyle/>
                    <a:p>
                      <a:r>
                        <a:rPr lang="tr-TR" sz="2000" b="1" dirty="0" err="1" smtClean="0">
                          <a:solidFill>
                            <a:schemeClr val="accent6">
                              <a:lumMod val="50000"/>
                            </a:schemeClr>
                          </a:solidFill>
                        </a:rPr>
                        <a:t>1g</a:t>
                      </a:r>
                      <a:r>
                        <a:rPr lang="tr-TR" sz="2000" b="1" baseline="0" dirty="0" smtClean="0">
                          <a:solidFill>
                            <a:schemeClr val="accent6">
                              <a:lumMod val="50000"/>
                            </a:schemeClr>
                          </a:solidFill>
                        </a:rPr>
                        <a:t> 8 saat IV</a:t>
                      </a:r>
                      <a:endParaRPr lang="tr-TR" sz="2000" b="1" dirty="0">
                        <a:solidFill>
                          <a:schemeClr val="accent6">
                            <a:lumMod val="50000"/>
                          </a:schemeClr>
                        </a:solidFill>
                      </a:endParaRPr>
                    </a:p>
                  </a:txBody>
                  <a:tcPr/>
                </a:tc>
                <a:tc>
                  <a:txBody>
                    <a:bodyPr/>
                    <a:lstStyle/>
                    <a:p>
                      <a:r>
                        <a:rPr lang="tr-TR" sz="2000" b="1" dirty="0" err="1" smtClean="0">
                          <a:solidFill>
                            <a:schemeClr val="accent5">
                              <a:lumMod val="50000"/>
                            </a:schemeClr>
                          </a:solidFill>
                        </a:rPr>
                        <a:t>TROMBOEMBOLİ</a:t>
                      </a:r>
                      <a:endParaRPr lang="tr-TR" sz="2000" b="1" dirty="0">
                        <a:solidFill>
                          <a:schemeClr val="accent5">
                            <a:lumMod val="50000"/>
                          </a:schemeClr>
                        </a:solidFill>
                      </a:endParaRPr>
                    </a:p>
                  </a:txBody>
                  <a:tcPr/>
                </a:tc>
              </a:tr>
            </a:tbl>
          </a:graphicData>
        </a:graphic>
      </p:graphicFrame>
      <p:sp>
        <p:nvSpPr>
          <p:cNvPr id="6" name="Dikdörtgen 5"/>
          <p:cNvSpPr/>
          <p:nvPr/>
        </p:nvSpPr>
        <p:spPr>
          <a:xfrm>
            <a:off x="317292" y="209863"/>
            <a:ext cx="11557415" cy="11392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200" dirty="0" err="1" smtClean="0"/>
              <a:t>ATONİ</a:t>
            </a:r>
            <a:r>
              <a:rPr lang="tr-TR" sz="3200" dirty="0" smtClean="0"/>
              <a:t> KANAMASINDA KULLANILAN FARMAKOLOJİK YÖNTEMLER</a:t>
            </a:r>
            <a:endParaRPr lang="tr-TR" sz="3200" dirty="0"/>
          </a:p>
        </p:txBody>
      </p:sp>
    </p:spTree>
    <p:extLst>
      <p:ext uri="{BB962C8B-B14F-4D97-AF65-F5344CB8AC3E}">
        <p14:creationId xmlns="" xmlns:p14="http://schemas.microsoft.com/office/powerpoint/2010/main" val="2203627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solidFill>
            <a:schemeClr val="accent2"/>
          </a:solidFill>
        </p:spPr>
        <p:txBody>
          <a:bodyPr/>
          <a:lstStyle/>
          <a:p>
            <a:r>
              <a:rPr lang="en-US" b="1" dirty="0" smtClean="0">
                <a:solidFill>
                  <a:schemeClr val="bg1"/>
                </a:solidFill>
              </a:rPr>
              <a:t>Prevention and Management of Postpartum Hemorrhage</a:t>
            </a:r>
            <a:endParaRPr lang="tr-TR" dirty="0">
              <a:solidFill>
                <a:schemeClr val="bg1"/>
              </a:solidFill>
            </a:endParaRPr>
          </a:p>
        </p:txBody>
      </p:sp>
      <p:sp>
        <p:nvSpPr>
          <p:cNvPr id="6" name="5 Dikdörtgen"/>
          <p:cNvSpPr/>
          <p:nvPr/>
        </p:nvSpPr>
        <p:spPr>
          <a:xfrm>
            <a:off x="1723869" y="2368446"/>
            <a:ext cx="8244589" cy="2638269"/>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4000" b="1" dirty="0" smtClean="0">
                <a:solidFill>
                  <a:srgbClr val="FF0000"/>
                </a:solidFill>
              </a:rPr>
              <a:t>Active management of the third stage of labor </a:t>
            </a:r>
          </a:p>
          <a:p>
            <a:r>
              <a:rPr lang="en-US" dirty="0" err="1" smtClean="0"/>
              <a:t>Oxytocin</a:t>
            </a:r>
            <a:r>
              <a:rPr lang="en-US" dirty="0" smtClean="0"/>
              <a:t> ( 10 IU IM or 5 </a:t>
            </a:r>
            <a:r>
              <a:rPr lang="en-US" sz="2400" dirty="0" smtClean="0"/>
              <a:t>to </a:t>
            </a:r>
            <a:r>
              <a:rPr lang="en-US" dirty="0" smtClean="0"/>
              <a:t>10 IU intravenously no earlier than delivery of anterior shoulder, controlled cord traction, uterine massage after placenta </a:t>
            </a:r>
            <a:endParaRPr lang="tr-TR" dirty="0"/>
          </a:p>
        </p:txBody>
      </p:sp>
    </p:spTree>
    <p:extLst>
      <p:ext uri="{BB962C8B-B14F-4D97-AF65-F5344CB8AC3E}">
        <p14:creationId xmlns="" xmlns:p14="http://schemas.microsoft.com/office/powerpoint/2010/main" val="1402345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00062"/>
            <a:ext cx="10515600" cy="1325563"/>
          </a:xfrm>
        </p:spPr>
        <p:style>
          <a:lnRef idx="3">
            <a:schemeClr val="lt1"/>
          </a:lnRef>
          <a:fillRef idx="1">
            <a:schemeClr val="accent4"/>
          </a:fillRef>
          <a:effectRef idx="1">
            <a:schemeClr val="accent4"/>
          </a:effectRef>
          <a:fontRef idx="minor">
            <a:schemeClr val="lt1"/>
          </a:fontRef>
        </p:style>
        <p:txBody>
          <a:bodyPr/>
          <a:lstStyle/>
          <a:p>
            <a:r>
              <a:rPr lang="tr-TR" b="1" dirty="0" err="1" smtClean="0">
                <a:solidFill>
                  <a:srgbClr val="C00000"/>
                </a:solidFill>
              </a:rPr>
              <a:t>POSTPARTUM</a:t>
            </a:r>
            <a:r>
              <a:rPr lang="tr-TR" b="1" dirty="0" smtClean="0">
                <a:solidFill>
                  <a:srgbClr val="C00000"/>
                </a:solidFill>
              </a:rPr>
              <a:t> KANAMA TANIM</a:t>
            </a:r>
            <a:endParaRPr lang="tr-TR"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33014130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kdörtgen 5"/>
          <p:cNvSpPr/>
          <p:nvPr/>
        </p:nvSpPr>
        <p:spPr>
          <a:xfrm>
            <a:off x="1842653" y="5473005"/>
            <a:ext cx="3882737" cy="1384995"/>
          </a:xfrm>
          <a:prstGeom prst="rect">
            <a:avLst/>
          </a:prstGeom>
          <a:solidFill>
            <a:srgbClr val="FF3399"/>
          </a:solidFill>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a:solidFill>
                  <a:sysClr val="windowText" lastClr="000000"/>
                </a:solidFill>
              </a:rPr>
              <a:t>M</a:t>
            </a:r>
            <a:r>
              <a:rPr lang="tr-TR" sz="2400" dirty="0" smtClean="0">
                <a:solidFill>
                  <a:sysClr val="windowText" lastClr="000000"/>
                </a:solidFill>
              </a:rPr>
              <a:t>asif </a:t>
            </a:r>
            <a:r>
              <a:rPr lang="tr-TR" sz="2400" dirty="0">
                <a:solidFill>
                  <a:sysClr val="windowText" lastClr="000000"/>
                </a:solidFill>
              </a:rPr>
              <a:t>kanamanın </a:t>
            </a:r>
            <a:r>
              <a:rPr lang="tr-TR" sz="2400" dirty="0" smtClean="0">
                <a:solidFill>
                  <a:sysClr val="windowText" lastClr="000000"/>
                </a:solidFill>
              </a:rPr>
              <a:t>klinik yönetiminde</a:t>
            </a:r>
          </a:p>
          <a:p>
            <a:endParaRPr lang="tr-TR" dirty="0">
              <a:solidFill>
                <a:sysClr val="windowText" lastClr="000000"/>
              </a:solidFill>
            </a:endParaRPr>
          </a:p>
          <a:p>
            <a:r>
              <a:rPr lang="tr-TR" dirty="0" smtClean="0">
                <a:solidFill>
                  <a:sysClr val="windowText" lastClr="000000"/>
                </a:solidFill>
              </a:rPr>
              <a:t> </a:t>
            </a:r>
            <a:endParaRPr lang="tr-TR" dirty="0">
              <a:solidFill>
                <a:sysClr val="windowText" lastClr="000000"/>
              </a:solidFill>
            </a:endParaRPr>
          </a:p>
        </p:txBody>
      </p:sp>
      <p:sp>
        <p:nvSpPr>
          <p:cNvPr id="7" name="Çarpma 6"/>
          <p:cNvSpPr/>
          <p:nvPr/>
        </p:nvSpPr>
        <p:spPr>
          <a:xfrm>
            <a:off x="3594389" y="5597454"/>
            <a:ext cx="1475509" cy="92002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7199169" y="5380672"/>
            <a:ext cx="4440384" cy="1569660"/>
          </a:xfrm>
          <a:prstGeom prst="rect">
            <a:avLst/>
          </a:prstGeom>
          <a:solidFill>
            <a:srgbClr val="FF3399"/>
          </a:solidFill>
        </p:spPr>
        <p:style>
          <a:lnRef idx="3">
            <a:schemeClr val="lt1"/>
          </a:lnRef>
          <a:fillRef idx="1">
            <a:schemeClr val="accent4"/>
          </a:fillRef>
          <a:effectRef idx="1">
            <a:schemeClr val="accent4"/>
          </a:effectRef>
          <a:fontRef idx="minor">
            <a:schemeClr val="lt1"/>
          </a:fontRef>
        </p:style>
        <p:txBody>
          <a:bodyPr wrap="square">
            <a:spAutoFit/>
          </a:bodyPr>
          <a:lstStyle/>
          <a:p>
            <a:r>
              <a:rPr lang="tr-TR" sz="2400" dirty="0" smtClean="0">
                <a:solidFill>
                  <a:sysClr val="windowText" lastClr="000000"/>
                </a:solidFill>
              </a:rPr>
              <a:t>Klinik uygulamadaki </a:t>
            </a:r>
            <a:r>
              <a:rPr lang="tr-TR" sz="2400" dirty="0">
                <a:solidFill>
                  <a:sysClr val="windowText" lastClr="000000"/>
                </a:solidFill>
              </a:rPr>
              <a:t>ciddi varyasyonlar </a:t>
            </a:r>
            <a:r>
              <a:rPr lang="tr-TR" sz="2400" dirty="0" smtClean="0">
                <a:solidFill>
                  <a:sysClr val="windowText" lastClr="000000"/>
                </a:solidFill>
              </a:rPr>
              <a:t>nedeni</a:t>
            </a:r>
          </a:p>
          <a:p>
            <a:endParaRPr lang="tr-TR" sz="2400" dirty="0">
              <a:solidFill>
                <a:sysClr val="windowText" lastClr="000000"/>
              </a:solidFill>
            </a:endParaRPr>
          </a:p>
          <a:p>
            <a:endParaRPr lang="tr-TR" sz="2400" dirty="0">
              <a:solidFill>
                <a:sysClr val="windowText" lastClr="000000"/>
              </a:solidFill>
            </a:endParaRPr>
          </a:p>
        </p:txBody>
      </p:sp>
      <p:pic>
        <p:nvPicPr>
          <p:cNvPr id="9" name="Resim 8"/>
          <p:cNvPicPr>
            <a:picLocks noChangeAspect="1"/>
          </p:cNvPicPr>
          <p:nvPr/>
        </p:nvPicPr>
        <p:blipFill>
          <a:blip r:embed="rId6"/>
          <a:stretch>
            <a:fillRect/>
          </a:stretch>
        </p:blipFill>
        <p:spPr>
          <a:xfrm>
            <a:off x="10271410" y="5597454"/>
            <a:ext cx="902286" cy="688908"/>
          </a:xfrm>
          <a:prstGeom prst="rect">
            <a:avLst/>
          </a:prstGeom>
        </p:spPr>
      </p:pic>
      <p:sp>
        <p:nvSpPr>
          <p:cNvPr id="10" name="Dikdörtgen 9"/>
          <p:cNvSpPr/>
          <p:nvPr/>
        </p:nvSpPr>
        <p:spPr>
          <a:xfrm>
            <a:off x="2653149" y="6333128"/>
            <a:ext cx="8977745" cy="584775"/>
          </a:xfrm>
          <a:prstGeom prst="rect">
            <a:avLst/>
          </a:prstGeom>
        </p:spPr>
        <p:txBody>
          <a:bodyPr wrap="square">
            <a:spAutoFit/>
          </a:bodyPr>
          <a:lstStyle/>
          <a:p>
            <a:r>
              <a:rPr lang="tr-TR" sz="1400" b="1" i="1" dirty="0" err="1"/>
              <a:t>Combs</a:t>
            </a:r>
            <a:r>
              <a:rPr lang="tr-TR" sz="1400" b="1" i="1" dirty="0"/>
              <a:t> </a:t>
            </a:r>
            <a:r>
              <a:rPr lang="tr-TR" sz="1400" b="1" i="1" dirty="0" err="1"/>
              <a:t>CA</a:t>
            </a:r>
            <a:r>
              <a:rPr lang="tr-TR" sz="1400" b="1" i="1" dirty="0"/>
              <a:t>, Murphy EL, </a:t>
            </a:r>
            <a:r>
              <a:rPr lang="tr-TR" sz="1400" b="1" i="1" dirty="0" err="1"/>
              <a:t>Laros</a:t>
            </a:r>
            <a:r>
              <a:rPr lang="tr-TR" sz="1400" b="1" i="1" dirty="0"/>
              <a:t> </a:t>
            </a:r>
            <a:r>
              <a:rPr lang="tr-TR" sz="1400" b="1" i="1" dirty="0" err="1"/>
              <a:t>RK</a:t>
            </a:r>
            <a:r>
              <a:rPr lang="tr-TR" sz="1400" b="1" i="1" dirty="0"/>
              <a:t> </a:t>
            </a:r>
            <a:r>
              <a:rPr lang="tr-TR" sz="1400" b="1" i="1" dirty="0" err="1"/>
              <a:t>Jr</a:t>
            </a:r>
            <a:r>
              <a:rPr lang="tr-TR" sz="1400" b="1" i="1" dirty="0"/>
              <a:t>. </a:t>
            </a:r>
            <a:r>
              <a:rPr lang="tr-TR" sz="1400" b="1" i="1" dirty="0" err="1"/>
              <a:t>Factors</a:t>
            </a:r>
            <a:r>
              <a:rPr lang="tr-TR" sz="1400" b="1" i="1" dirty="0"/>
              <a:t> </a:t>
            </a:r>
            <a:r>
              <a:rPr lang="tr-TR" sz="1400" b="1" i="1" dirty="0" err="1" smtClean="0"/>
              <a:t>associated</a:t>
            </a:r>
            <a:r>
              <a:rPr lang="tr-TR" sz="1400" b="1" i="1" dirty="0"/>
              <a:t> </a:t>
            </a:r>
            <a:r>
              <a:rPr lang="tr-TR" sz="1400" b="1" i="1" dirty="0" err="1" smtClean="0"/>
              <a:t>with</a:t>
            </a:r>
            <a:r>
              <a:rPr lang="tr-TR" sz="1400" b="1" i="1" dirty="0" smtClean="0"/>
              <a:t> </a:t>
            </a:r>
            <a:r>
              <a:rPr lang="tr-TR" sz="1400" b="1" i="1" dirty="0" err="1" smtClean="0"/>
              <a:t>postpartum</a:t>
            </a:r>
            <a:r>
              <a:rPr lang="tr-TR" sz="1400" b="1" i="1" dirty="0" smtClean="0"/>
              <a:t> </a:t>
            </a:r>
            <a:r>
              <a:rPr lang="tr-TR" sz="1400" b="1" i="1" dirty="0" err="1" smtClean="0"/>
              <a:t>hemorrhage</a:t>
            </a:r>
            <a:r>
              <a:rPr lang="tr-TR" sz="1400" b="1" i="1" dirty="0" smtClean="0"/>
              <a:t> </a:t>
            </a:r>
            <a:r>
              <a:rPr lang="tr-TR" sz="1400" b="1" i="1" dirty="0" err="1" smtClean="0"/>
              <a:t>with</a:t>
            </a:r>
            <a:r>
              <a:rPr lang="tr-TR" sz="1400" b="1" i="1" dirty="0" smtClean="0"/>
              <a:t> </a:t>
            </a:r>
            <a:r>
              <a:rPr lang="tr-TR" sz="1400" b="1" i="1" dirty="0" err="1" smtClean="0"/>
              <a:t>vaginal</a:t>
            </a:r>
            <a:r>
              <a:rPr lang="tr-TR" sz="1400" b="1" i="1" dirty="0" smtClean="0"/>
              <a:t> </a:t>
            </a:r>
            <a:r>
              <a:rPr lang="tr-TR" sz="1400" b="1" i="1" dirty="0" err="1" smtClean="0"/>
              <a:t>birth</a:t>
            </a:r>
            <a:r>
              <a:rPr lang="tr-TR" sz="1400" b="1" i="1" dirty="0" smtClean="0"/>
              <a:t>. </a:t>
            </a:r>
            <a:r>
              <a:rPr lang="tr-TR" sz="1400" b="1" i="1" dirty="0" err="1" smtClean="0"/>
              <a:t>Obstet</a:t>
            </a:r>
            <a:r>
              <a:rPr lang="tr-TR" sz="1400" b="1" i="1" dirty="0" smtClean="0"/>
              <a:t> </a:t>
            </a:r>
            <a:r>
              <a:rPr lang="tr-TR" sz="1400" b="1" i="1" dirty="0" err="1"/>
              <a:t>Gynecol</a:t>
            </a:r>
            <a:r>
              <a:rPr lang="tr-TR" sz="1400" b="1" i="1" dirty="0"/>
              <a:t> 1991;77:69-76</a:t>
            </a:r>
            <a:r>
              <a:rPr lang="tr-TR" dirty="0"/>
              <a:t>.</a:t>
            </a:r>
          </a:p>
        </p:txBody>
      </p:sp>
    </p:spTree>
    <p:extLst>
      <p:ext uri="{BB962C8B-B14F-4D97-AF65-F5344CB8AC3E}">
        <p14:creationId xmlns="" xmlns:p14="http://schemas.microsoft.com/office/powerpoint/2010/main" val="129784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en-US" sz="4800" b="1" dirty="0" smtClean="0">
                <a:solidFill>
                  <a:schemeClr val="accent2">
                    <a:lumMod val="60000"/>
                    <a:lumOff val="40000"/>
                  </a:schemeClr>
                </a:solidFill>
              </a:rPr>
              <a:t>If, despite active management, there is estimated blood loss ≥ 500 </a:t>
            </a:r>
            <a:r>
              <a:rPr lang="en-US" sz="4800" b="1" dirty="0" err="1" smtClean="0">
                <a:solidFill>
                  <a:schemeClr val="accent2">
                    <a:lumMod val="60000"/>
                    <a:lumOff val="40000"/>
                  </a:schemeClr>
                </a:solidFill>
              </a:rPr>
              <a:t>mL</a:t>
            </a:r>
            <a:r>
              <a:rPr lang="en-US" sz="4800" b="1" dirty="0" smtClean="0">
                <a:solidFill>
                  <a:schemeClr val="accent2">
                    <a:lumMod val="60000"/>
                    <a:lumOff val="40000"/>
                  </a:schemeClr>
                </a:solidFill>
              </a:rPr>
              <a:t>,* </a:t>
            </a:r>
            <a:endParaRPr lang="tr-TR" sz="4800" b="1" dirty="0">
              <a:solidFill>
                <a:schemeClr val="accent2">
                  <a:lumMod val="60000"/>
                  <a:lumOff val="40000"/>
                </a:schemeClr>
              </a:solidFill>
            </a:endParaRPr>
          </a:p>
        </p:txBody>
      </p:sp>
      <p:sp>
        <p:nvSpPr>
          <p:cNvPr id="4" name="3 Dikdörtgen"/>
          <p:cNvSpPr/>
          <p:nvPr/>
        </p:nvSpPr>
        <p:spPr>
          <a:xfrm>
            <a:off x="779489" y="2098625"/>
            <a:ext cx="10613036" cy="3282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r>
              <a:rPr lang="tr-TR" sz="4000" b="1" dirty="0" smtClean="0">
                <a:solidFill>
                  <a:schemeClr val="tx1"/>
                </a:solidFill>
              </a:rPr>
              <a:t>İ</a:t>
            </a:r>
            <a:r>
              <a:rPr lang="en-US" sz="4000" b="1" dirty="0" err="1" smtClean="0">
                <a:solidFill>
                  <a:schemeClr val="tx1"/>
                </a:solidFill>
              </a:rPr>
              <a:t>nitiate</a:t>
            </a:r>
            <a:r>
              <a:rPr lang="en-US" sz="4000" b="1" dirty="0" smtClean="0">
                <a:solidFill>
                  <a:schemeClr val="tx1"/>
                </a:solidFill>
              </a:rPr>
              <a:t> resuscitation</a:t>
            </a:r>
            <a:endParaRPr lang="tr-TR" sz="4000" b="1" dirty="0" smtClean="0">
              <a:solidFill>
                <a:schemeClr val="tx1"/>
              </a:solidFill>
            </a:endParaRPr>
          </a:p>
          <a:p>
            <a:pPr>
              <a:buFont typeface="Wingdings" pitchFamily="2" charset="2"/>
              <a:buChar char="q"/>
            </a:pPr>
            <a:r>
              <a:rPr lang="tr-TR" sz="4000" b="1" dirty="0" smtClean="0">
                <a:solidFill>
                  <a:schemeClr val="tx1"/>
                </a:solidFill>
              </a:rPr>
              <a:t>i</a:t>
            </a:r>
            <a:r>
              <a:rPr lang="en-US" sz="4000" b="1" dirty="0" err="1" smtClean="0">
                <a:solidFill>
                  <a:schemeClr val="tx1"/>
                </a:solidFill>
              </a:rPr>
              <a:t>nvestigation</a:t>
            </a:r>
            <a:r>
              <a:rPr lang="en-US" sz="4000" b="1" dirty="0" smtClean="0">
                <a:solidFill>
                  <a:schemeClr val="tx1"/>
                </a:solidFill>
              </a:rPr>
              <a:t> of and treatment for postpartum hemorrhage</a:t>
            </a:r>
            <a:endParaRPr lang="tr-TR" sz="4000" b="1" dirty="0" smtClean="0">
              <a:solidFill>
                <a:schemeClr val="tx1"/>
              </a:solidFill>
            </a:endParaRPr>
          </a:p>
          <a:p>
            <a:pPr>
              <a:buFont typeface="Wingdings" pitchFamily="2" charset="2"/>
              <a:buChar char="q"/>
            </a:pPr>
            <a:r>
              <a:rPr lang="tr-TR" sz="4000" b="1" dirty="0" smtClean="0">
                <a:solidFill>
                  <a:schemeClr val="tx1"/>
                </a:solidFill>
              </a:rPr>
              <a:t>Q</a:t>
            </a:r>
            <a:r>
              <a:rPr lang="en-US" sz="4000" b="1" dirty="0" err="1" smtClean="0">
                <a:solidFill>
                  <a:schemeClr val="tx1"/>
                </a:solidFill>
              </a:rPr>
              <a:t>uantitative</a:t>
            </a:r>
            <a:r>
              <a:rPr lang="en-US" sz="4000" b="1" dirty="0" smtClean="0">
                <a:solidFill>
                  <a:schemeClr val="tx1"/>
                </a:solidFill>
              </a:rPr>
              <a:t> measurement of ongoing blood loss </a:t>
            </a:r>
            <a:endParaRPr lang="tr-TR" sz="4000" b="1"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193623" y="224852"/>
            <a:ext cx="9924738" cy="1325563"/>
          </a:xfrm>
          <a:solidFill>
            <a:schemeClr val="tx1"/>
          </a:solidFill>
          <a:ln>
            <a:solidFill>
              <a:schemeClr val="accent2"/>
            </a:solidFill>
          </a:ln>
        </p:spPr>
        <p:txBody>
          <a:bodyPr/>
          <a:lstStyle/>
          <a:p>
            <a:r>
              <a:rPr lang="tr-TR" sz="4800" b="1" dirty="0" err="1" smtClean="0">
                <a:solidFill>
                  <a:schemeClr val="accent2"/>
                </a:solidFill>
              </a:rPr>
              <a:t>Resuscitation</a:t>
            </a:r>
            <a:r>
              <a:rPr lang="tr-TR" sz="4800" b="1" dirty="0" smtClean="0">
                <a:solidFill>
                  <a:schemeClr val="accent2"/>
                </a:solidFill>
              </a:rPr>
              <a:t> </a:t>
            </a:r>
            <a:endParaRPr lang="tr-TR" b="1" dirty="0">
              <a:solidFill>
                <a:schemeClr val="accent2"/>
              </a:solidFill>
            </a:endParaRPr>
          </a:p>
        </p:txBody>
      </p:sp>
      <p:graphicFrame>
        <p:nvGraphicFramePr>
          <p:cNvPr id="4" name="3 İçerik Yer Tutucusu"/>
          <p:cNvGraphicFramePr>
            <a:graphicFrameLocks noGrp="1"/>
          </p:cNvGraphicFramePr>
          <p:nvPr>
            <p:ph idx="1"/>
          </p:nvPr>
        </p:nvGraphicFramePr>
        <p:xfrm>
          <a:off x="438462" y="1244184"/>
          <a:ext cx="11753538" cy="5352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569626" y="365125"/>
            <a:ext cx="10784174" cy="1325563"/>
          </a:xfrm>
          <a:solidFill>
            <a:schemeClr val="tx1"/>
          </a:solidFill>
        </p:spPr>
        <p:txBody>
          <a:bodyPr>
            <a:noAutofit/>
          </a:bodyPr>
          <a:lstStyle/>
          <a:p>
            <a:r>
              <a:rPr lang="en-US" sz="5400" b="1" dirty="0" smtClean="0">
                <a:solidFill>
                  <a:schemeClr val="accent4">
                    <a:lumMod val="60000"/>
                    <a:lumOff val="40000"/>
                  </a:schemeClr>
                </a:solidFill>
              </a:rPr>
              <a:t>Determine cause and treat using </a:t>
            </a:r>
            <a:r>
              <a:rPr lang="tr-TR" sz="5400" b="1" dirty="0" smtClean="0">
                <a:solidFill>
                  <a:schemeClr val="accent4">
                    <a:lumMod val="60000"/>
                    <a:lumOff val="40000"/>
                  </a:schemeClr>
                </a:solidFill>
              </a:rPr>
              <a:t/>
            </a:r>
            <a:br>
              <a:rPr lang="tr-TR" sz="5400" b="1" dirty="0" smtClean="0">
                <a:solidFill>
                  <a:schemeClr val="accent4">
                    <a:lumMod val="60000"/>
                    <a:lumOff val="40000"/>
                  </a:schemeClr>
                </a:solidFill>
              </a:rPr>
            </a:br>
            <a:r>
              <a:rPr lang="en-US" sz="5400" b="1" dirty="0" smtClean="0">
                <a:solidFill>
                  <a:schemeClr val="accent4">
                    <a:lumMod val="60000"/>
                    <a:lumOff val="40000"/>
                  </a:schemeClr>
                </a:solidFill>
              </a:rPr>
              <a:t>the Four T’s mnemonic </a:t>
            </a:r>
            <a:endParaRPr lang="tr-TR" sz="5400" b="1" dirty="0">
              <a:solidFill>
                <a:schemeClr val="accent4">
                  <a:lumMod val="60000"/>
                  <a:lumOff val="40000"/>
                </a:schemeClr>
              </a:solidFill>
            </a:endParaRPr>
          </a:p>
        </p:txBody>
      </p:sp>
      <p:graphicFrame>
        <p:nvGraphicFramePr>
          <p:cNvPr id="4" name="3 İçerik Yer Tutucusu"/>
          <p:cNvGraphicFramePr>
            <a:graphicFrameLocks noGrp="1"/>
          </p:cNvGraphicFramePr>
          <p:nvPr>
            <p:ph idx="1"/>
          </p:nvPr>
        </p:nvGraphicFramePr>
        <p:xfrm>
          <a:off x="194872" y="1825625"/>
          <a:ext cx="11158928" cy="4815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4616" y="365125"/>
            <a:ext cx="10769184" cy="1325563"/>
          </a:xfrm>
        </p:spPr>
        <p:txBody>
          <a:bodyPr>
            <a:normAutofit fontScale="90000"/>
          </a:bodyPr>
          <a:lstStyle/>
          <a:p>
            <a:pPr lvl="0"/>
            <a:r>
              <a:rPr lang="tr-TR" sz="6000" b="1" dirty="0" smtClean="0">
                <a:solidFill>
                  <a:schemeClr val="accent2">
                    <a:lumMod val="75000"/>
                  </a:schemeClr>
                </a:solidFill>
              </a:rPr>
              <a:t>TONE</a:t>
            </a:r>
            <a:r>
              <a:rPr lang="tr-TR" b="1" dirty="0" smtClean="0"/>
              <a:t/>
            </a:r>
            <a:br>
              <a:rPr lang="tr-TR" b="1" dirty="0" smtClean="0"/>
            </a:br>
            <a:endParaRPr lang="tr-TR" dirty="0"/>
          </a:p>
        </p:txBody>
      </p:sp>
      <p:graphicFrame>
        <p:nvGraphicFramePr>
          <p:cNvPr id="4" name="3 İçerik Yer Tutucusu"/>
          <p:cNvGraphicFramePr>
            <a:graphicFrameLocks noGrp="1"/>
          </p:cNvGraphicFramePr>
          <p:nvPr>
            <p:ph idx="1"/>
          </p:nvPr>
        </p:nvGraphicFramePr>
        <p:xfrm>
          <a:off x="469692" y="681037"/>
          <a:ext cx="11722308" cy="5892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lvl="0"/>
            <a:r>
              <a:rPr lang="tr-TR" sz="6700" b="1" dirty="0" smtClean="0">
                <a:solidFill>
                  <a:schemeClr val="accent2">
                    <a:lumMod val="75000"/>
                  </a:schemeClr>
                </a:solidFill>
              </a:rPr>
              <a:t>TRAUMA</a:t>
            </a:r>
            <a:r>
              <a:rPr lang="tr-TR" sz="6700" b="1" dirty="0" smtClean="0"/>
              <a:t> </a:t>
            </a:r>
            <a:r>
              <a:rPr lang="tr-TR" dirty="0" smtClean="0"/>
              <a:t/>
            </a:r>
            <a:br>
              <a:rPr lang="tr-TR" dirty="0" smtClean="0"/>
            </a:br>
            <a:endParaRPr lang="tr-TR" dirty="0"/>
          </a:p>
        </p:txBody>
      </p:sp>
      <p:graphicFrame>
        <p:nvGraphicFramePr>
          <p:cNvPr id="4" name="3 İçerik Yer Tutucusu"/>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03289" y="260194"/>
            <a:ext cx="10515600" cy="1325563"/>
          </a:xfrm>
        </p:spPr>
        <p:txBody>
          <a:bodyPr/>
          <a:lstStyle/>
          <a:p>
            <a:r>
              <a:rPr lang="tr-TR" sz="6600" b="1" dirty="0" smtClean="0">
                <a:solidFill>
                  <a:schemeClr val="accent2">
                    <a:lumMod val="75000"/>
                  </a:schemeClr>
                </a:solidFill>
              </a:rPr>
              <a:t>TİSSUE</a:t>
            </a:r>
            <a:endParaRPr lang="tr-TR" b="1" dirty="0">
              <a:solidFill>
                <a:schemeClr val="accent2">
                  <a:lumMod val="75000"/>
                </a:schemeClr>
              </a:solidFill>
            </a:endParaRPr>
          </a:p>
        </p:txBody>
      </p:sp>
      <p:graphicFrame>
        <p:nvGraphicFramePr>
          <p:cNvPr id="4" name="3 İçerik Yer Tutucusu"/>
          <p:cNvGraphicFramePr>
            <a:graphicFrameLocks noGrp="1"/>
          </p:cNvGraphicFramePr>
          <p:nvPr>
            <p:ph idx="1"/>
          </p:nvPr>
        </p:nvGraphicFramePr>
        <p:xfrm>
          <a:off x="179882" y="1019331"/>
          <a:ext cx="11662348" cy="5157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5400" b="1" dirty="0" smtClean="0">
                <a:solidFill>
                  <a:schemeClr val="accent2">
                    <a:lumMod val="75000"/>
                  </a:schemeClr>
                </a:solidFill>
              </a:rPr>
              <a:t>THROMBIN </a:t>
            </a:r>
            <a:endParaRPr lang="tr-TR" dirty="0">
              <a:solidFill>
                <a:schemeClr val="accent2">
                  <a:lumMod val="75000"/>
                </a:schemeClr>
              </a:solidFill>
            </a:endParaRPr>
          </a:p>
        </p:txBody>
      </p:sp>
      <p:graphicFrame>
        <p:nvGraphicFramePr>
          <p:cNvPr id="4" name="3 İçerik Yer Tutucusu"/>
          <p:cNvGraphicFramePr>
            <a:graphicFrameLocks noGrp="1"/>
          </p:cNvGraphicFramePr>
          <p:nvPr>
            <p:ph idx="1"/>
          </p:nvPr>
        </p:nvGraphicFramePr>
        <p:xfrm>
          <a:off x="973111" y="995831"/>
          <a:ext cx="10515600" cy="5472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ezeryan-Dogumdan-Sonra-Normal-Dogum-390x205.jpg"/>
          <p:cNvPicPr>
            <a:picLocks noGrp="1" noChangeAspect="1"/>
          </p:cNvPicPr>
          <p:nvPr>
            <p:ph idx="1"/>
          </p:nvPr>
        </p:nvPicPr>
        <p:blipFill>
          <a:blip r:embed="rId2"/>
          <a:stretch>
            <a:fillRect/>
          </a:stretch>
        </p:blipFill>
        <p:spPr>
          <a:xfrm>
            <a:off x="314793" y="224852"/>
            <a:ext cx="11677338" cy="5276537"/>
          </a:xfrm>
        </p:spPr>
      </p:pic>
      <p:sp>
        <p:nvSpPr>
          <p:cNvPr id="5" name="4 Dikdörtgen"/>
          <p:cNvSpPr/>
          <p:nvPr/>
        </p:nvSpPr>
        <p:spPr>
          <a:xfrm>
            <a:off x="337671" y="5485682"/>
            <a:ext cx="9527160" cy="1015663"/>
          </a:xfrm>
          <a:prstGeom prst="rect">
            <a:avLst/>
          </a:prstGeom>
          <a:noFill/>
        </p:spPr>
        <p:txBody>
          <a:bodyPr wrap="none" lIns="91440" tIns="45720" rIns="91440" bIns="45720">
            <a:spAutoFit/>
          </a:bodyPr>
          <a:lstStyle/>
          <a:p>
            <a:pPr algn="ctr"/>
            <a:r>
              <a:rPr lang="tr-TR" sz="6000" b="1" dirty="0" smtClean="0">
                <a:ln w="1905"/>
                <a:solidFill>
                  <a:srgbClr val="FF0000"/>
                </a:solidFill>
                <a:effectLst>
                  <a:innerShdw blurRad="69850" dist="43180" dir="5400000">
                    <a:srgbClr val="000000">
                      <a:alpha val="65000"/>
                    </a:srgbClr>
                  </a:innerShdw>
                </a:effectLst>
              </a:rPr>
              <a:t>ERKEN TANI HAYAT KURTARIR</a:t>
            </a:r>
            <a:endParaRPr lang="tr-TR" sz="6000" b="1" dirty="0">
              <a:ln w="1905"/>
              <a:solidFill>
                <a:srgbClr val="FF0000"/>
              </a:solidFill>
              <a:effectLst>
                <a:innerShdw blurRad="69850" dist="43180" dir="5400000">
                  <a:srgbClr val="000000">
                    <a:alpha val="65000"/>
                  </a:srgbClr>
                </a:innerShdw>
              </a:effectLst>
            </a:endParaRPr>
          </a:p>
        </p:txBody>
      </p:sp>
      <p:sp>
        <p:nvSpPr>
          <p:cNvPr id="6" name="5 Dikdörtgen"/>
          <p:cNvSpPr/>
          <p:nvPr/>
        </p:nvSpPr>
        <p:spPr>
          <a:xfrm>
            <a:off x="4796853" y="0"/>
            <a:ext cx="7200275"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tr-TR" sz="4000" b="1" spc="50" dirty="0" smtClean="0">
                <a:ln w="11430"/>
                <a:solidFill>
                  <a:schemeClr val="accent6">
                    <a:lumMod val="75000"/>
                  </a:schemeClr>
                </a:solidFill>
                <a:effectLst>
                  <a:outerShdw blurRad="76200" dist="50800" dir="5400000" algn="tl" rotWithShape="0">
                    <a:srgbClr val="000000">
                      <a:alpha val="65000"/>
                    </a:srgbClr>
                  </a:outerShdw>
                </a:effectLst>
              </a:rPr>
              <a:t>POSPARTUM KANAMADA</a:t>
            </a:r>
          </a:p>
          <a:p>
            <a:pPr algn="r"/>
            <a:r>
              <a:rPr lang="tr-TR" sz="4000" b="1" spc="50" dirty="0" smtClean="0">
                <a:ln w="11430"/>
                <a:solidFill>
                  <a:schemeClr val="accent6">
                    <a:lumMod val="75000"/>
                  </a:schemeClr>
                </a:solidFill>
                <a:effectLst>
                  <a:outerShdw blurRad="76200" dist="50800" dir="5400000" algn="tl" rotWithShape="0">
                    <a:srgbClr val="000000">
                      <a:alpha val="65000"/>
                    </a:srgbClr>
                  </a:outerShdw>
                </a:effectLst>
              </a:rPr>
              <a:t> İLK YAPILACAK</a:t>
            </a:r>
          </a:p>
          <a:p>
            <a:pPr algn="r"/>
            <a:r>
              <a:rPr lang="tr-TR" sz="4000" b="1" spc="50" dirty="0" smtClean="0">
                <a:ln w="11430"/>
                <a:solidFill>
                  <a:srgbClr val="FF0000"/>
                </a:solidFill>
                <a:effectLst>
                  <a:outerShdw blurRad="76200" dist="50800" dir="5400000" algn="tl" rotWithShape="0">
                    <a:srgbClr val="000000">
                      <a:alpha val="65000"/>
                    </a:srgbClr>
                  </a:outerShdw>
                </a:effectLst>
              </a:rPr>
              <a:t>                              YARDIM İSTE</a:t>
            </a:r>
            <a:r>
              <a:rPr lang="tr-TR" sz="4000" b="1" spc="50" dirty="0" smtClean="0">
                <a:ln w="11430"/>
                <a:solidFill>
                  <a:schemeClr val="accent6">
                    <a:lumMod val="75000"/>
                  </a:schemeClr>
                </a:solidFill>
                <a:effectLst>
                  <a:outerShdw blurRad="76200" dist="50800" dir="5400000" algn="tl" rotWithShape="0">
                    <a:srgbClr val="000000">
                      <a:alpha val="65000"/>
                    </a:srgbClr>
                  </a:outerShdw>
                </a:effectLst>
              </a:rPr>
              <a:t>!</a:t>
            </a:r>
            <a:endParaRPr lang="tr-TR" sz="4000" b="1" spc="50" dirty="0" smtClean="0">
              <a:ln w="11430"/>
              <a:solidFill>
                <a:schemeClr val="accent6">
                  <a:lumMod val="75000"/>
                </a:schemeClr>
              </a:solidFill>
              <a:effectLst>
                <a:outerShdw blurRad="76200" dist="50800" dir="5400000" algn="tl" rotWithShape="0">
                  <a:srgbClr val="000000">
                    <a:alpha val="65000"/>
                  </a:srgbClr>
                </a:outerShdw>
              </a:effectLst>
            </a:endParaRPr>
          </a:p>
        </p:txBody>
      </p:sp>
      <p:pic>
        <p:nvPicPr>
          <p:cNvPr id="9" name="8 Resim" descr="indir.png"/>
          <p:cNvPicPr>
            <a:picLocks noChangeAspect="1"/>
          </p:cNvPicPr>
          <p:nvPr/>
        </p:nvPicPr>
        <p:blipFill>
          <a:blip r:embed="rId3"/>
          <a:stretch>
            <a:fillRect/>
          </a:stretch>
        </p:blipFill>
        <p:spPr>
          <a:xfrm>
            <a:off x="10010775" y="4762500"/>
            <a:ext cx="2181225" cy="2095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 xmlns:p14="http://schemas.microsoft.com/office/powerpoint/2010/main" val="3556981771"/>
              </p:ext>
            </p:extLst>
          </p:nvPr>
        </p:nvGraphicFramePr>
        <p:xfrm>
          <a:off x="1081681" y="144275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Unvan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tr-TR" b="1" dirty="0" err="1" smtClean="0">
                <a:solidFill>
                  <a:srgbClr val="C00000"/>
                </a:solidFill>
              </a:rPr>
              <a:t>POSTPARTUM</a:t>
            </a:r>
            <a:r>
              <a:rPr lang="tr-TR" b="1" dirty="0" smtClean="0">
                <a:solidFill>
                  <a:srgbClr val="C00000"/>
                </a:solidFill>
              </a:rPr>
              <a:t> KANAMA TANIM</a:t>
            </a:r>
            <a:endParaRPr lang="tr-TR" dirty="0"/>
          </a:p>
        </p:txBody>
      </p:sp>
      <p:pic>
        <p:nvPicPr>
          <p:cNvPr id="6" name="Resim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2765118" y="5107520"/>
            <a:ext cx="6527657" cy="12907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7 Metin kutusu"/>
          <p:cNvSpPr txBox="1"/>
          <p:nvPr/>
        </p:nvSpPr>
        <p:spPr>
          <a:xfrm>
            <a:off x="3312826" y="1888760"/>
            <a:ext cx="6535712"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3600" dirty="0" smtClean="0"/>
              <a:t>Doğum Sonrası 24 saat içinde </a:t>
            </a:r>
            <a:endParaRPr lang="tr-TR" sz="3600" dirty="0"/>
          </a:p>
        </p:txBody>
      </p:sp>
    </p:spTree>
    <p:extLst>
      <p:ext uri="{BB962C8B-B14F-4D97-AF65-F5344CB8AC3E}">
        <p14:creationId xmlns="" xmlns:p14="http://schemas.microsoft.com/office/powerpoint/2010/main" val="820118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514218398"/>
              </p:ext>
            </p:extLst>
          </p:nvPr>
        </p:nvGraphicFramePr>
        <p:xfrm>
          <a:off x="745603" y="914400"/>
          <a:ext cx="10515600" cy="5019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63388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solidFill>
                  <a:srgbClr val="C00000"/>
                </a:solidFill>
              </a:rPr>
              <a:t>PPK</a:t>
            </a:r>
            <a:r>
              <a:rPr lang="tr-TR" b="1" dirty="0" smtClean="0">
                <a:solidFill>
                  <a:srgbClr val="C00000"/>
                </a:solidFill>
              </a:rPr>
              <a:t> NEDENLERİ</a:t>
            </a:r>
            <a:endParaRPr lang="tr-TR" b="1" dirty="0">
              <a:solidFill>
                <a:srgbClr val="C00000"/>
              </a:solidFill>
            </a:endParaRPr>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2209999287"/>
              </p:ext>
            </p:extLst>
          </p:nvPr>
        </p:nvGraphicFramePr>
        <p:xfrm>
          <a:off x="838200" y="1825625"/>
          <a:ext cx="10515600" cy="3302000"/>
        </p:xfrm>
        <a:graphic>
          <a:graphicData uri="http://schemas.openxmlformats.org/drawingml/2006/table">
            <a:tbl>
              <a:tblPr firstRow="1" bandRow="1">
                <a:tableStyleId>{7DF18680-E054-41AD-8BC1-D1AEF772440D}</a:tableStyleId>
              </a:tblPr>
              <a:tblGrid>
                <a:gridCol w="3505200"/>
                <a:gridCol w="3505200"/>
                <a:gridCol w="3505200"/>
              </a:tblGrid>
              <a:tr h="370840">
                <a:tc>
                  <a:txBody>
                    <a:bodyPr/>
                    <a:lstStyle/>
                    <a:p>
                      <a:r>
                        <a:rPr lang="tr-TR" dirty="0" err="1" smtClean="0"/>
                        <a:t>4T</a:t>
                      </a:r>
                      <a:endParaRPr lang="tr-TR" dirty="0"/>
                    </a:p>
                  </a:txBody>
                  <a:tcPr/>
                </a:tc>
                <a:tc>
                  <a:txBody>
                    <a:bodyPr/>
                    <a:lstStyle/>
                    <a:p>
                      <a:r>
                        <a:rPr lang="tr-TR" dirty="0" smtClean="0"/>
                        <a:t>SPESİFİK NEDENLERİ</a:t>
                      </a:r>
                      <a:endParaRPr lang="tr-TR" dirty="0"/>
                    </a:p>
                  </a:txBody>
                  <a:tcPr/>
                </a:tc>
                <a:tc>
                  <a:txBody>
                    <a:bodyPr/>
                    <a:lstStyle/>
                    <a:p>
                      <a:r>
                        <a:rPr lang="tr-TR" dirty="0" smtClean="0"/>
                        <a:t>RÖLATİF</a:t>
                      </a:r>
                      <a:r>
                        <a:rPr lang="tr-TR" baseline="0" dirty="0" smtClean="0"/>
                        <a:t> SIKLIĞI</a:t>
                      </a:r>
                      <a:endParaRPr lang="tr-TR" dirty="0"/>
                    </a:p>
                  </a:txBody>
                  <a:tcPr/>
                </a:tc>
              </a:tr>
              <a:tr h="370840">
                <a:tc>
                  <a:txBody>
                    <a:bodyPr/>
                    <a:lstStyle/>
                    <a:p>
                      <a:endParaRPr lang="tr-TR" dirty="0"/>
                    </a:p>
                  </a:txBody>
                  <a:tcPr/>
                </a:tc>
                <a:tc>
                  <a:txBody>
                    <a:bodyPr/>
                    <a:lstStyle/>
                    <a:p>
                      <a:endParaRPr lang="tr-TR" dirty="0"/>
                    </a:p>
                  </a:txBody>
                  <a:tcPr/>
                </a:tc>
                <a:tc>
                  <a:txBody>
                    <a:bodyPr/>
                    <a:lstStyle/>
                    <a:p>
                      <a:endParaRPr lang="tr-TR"/>
                    </a:p>
                  </a:txBody>
                  <a:tcPr/>
                </a:tc>
              </a:tr>
              <a:tr h="370840">
                <a:tc>
                  <a:txBody>
                    <a:bodyPr/>
                    <a:lstStyle/>
                    <a:p>
                      <a:r>
                        <a:rPr lang="tr-TR" sz="2000" b="1" dirty="0" err="1" smtClean="0">
                          <a:solidFill>
                            <a:schemeClr val="tx2"/>
                          </a:solidFill>
                        </a:rPr>
                        <a:t>TONUS</a:t>
                      </a:r>
                      <a:endParaRPr lang="tr-TR" b="1" dirty="0">
                        <a:solidFill>
                          <a:schemeClr val="tx2"/>
                        </a:solidFill>
                      </a:endParaRPr>
                    </a:p>
                  </a:txBody>
                  <a:tcPr/>
                </a:tc>
                <a:tc>
                  <a:txBody>
                    <a:bodyPr/>
                    <a:lstStyle/>
                    <a:p>
                      <a:r>
                        <a:rPr lang="tr-TR" dirty="0" err="1" smtClean="0">
                          <a:solidFill>
                            <a:schemeClr val="accent5">
                              <a:lumMod val="50000"/>
                            </a:schemeClr>
                          </a:solidFill>
                        </a:rPr>
                        <a:t>ATONİK</a:t>
                      </a:r>
                      <a:r>
                        <a:rPr lang="tr-TR" dirty="0" smtClean="0">
                          <a:solidFill>
                            <a:schemeClr val="accent5">
                              <a:lumMod val="50000"/>
                            </a:schemeClr>
                          </a:solidFill>
                        </a:rPr>
                        <a:t> </a:t>
                      </a:r>
                      <a:r>
                        <a:rPr lang="tr-TR" dirty="0" err="1" smtClean="0">
                          <a:solidFill>
                            <a:schemeClr val="accent5">
                              <a:lumMod val="50000"/>
                            </a:schemeClr>
                          </a:solidFill>
                        </a:rPr>
                        <a:t>UTERUS</a:t>
                      </a:r>
                      <a:endParaRPr lang="tr-TR" dirty="0" smtClean="0">
                        <a:solidFill>
                          <a:schemeClr val="accent5">
                            <a:lumMod val="50000"/>
                          </a:schemeClr>
                        </a:solidFill>
                      </a:endParaRPr>
                    </a:p>
                    <a:p>
                      <a:endParaRPr lang="tr-TR" dirty="0">
                        <a:solidFill>
                          <a:schemeClr val="accent5">
                            <a:lumMod val="50000"/>
                          </a:schemeClr>
                        </a:solidFill>
                      </a:endParaRPr>
                    </a:p>
                  </a:txBody>
                  <a:tcPr/>
                </a:tc>
                <a:tc>
                  <a:txBody>
                    <a:bodyPr/>
                    <a:lstStyle/>
                    <a:p>
                      <a:r>
                        <a:rPr lang="tr-TR" dirty="0" smtClean="0"/>
                        <a:t>%70</a:t>
                      </a:r>
                      <a:endParaRPr lang="tr-TR" dirty="0"/>
                    </a:p>
                  </a:txBody>
                  <a:tcPr/>
                </a:tc>
              </a:tr>
              <a:tr h="370840">
                <a:tc>
                  <a:txBody>
                    <a:bodyPr/>
                    <a:lstStyle/>
                    <a:p>
                      <a:r>
                        <a:rPr lang="tr-TR" sz="2000" b="1" dirty="0" smtClean="0">
                          <a:solidFill>
                            <a:schemeClr val="tx2"/>
                          </a:solidFill>
                        </a:rPr>
                        <a:t>TRAVMA</a:t>
                      </a:r>
                      <a:endParaRPr lang="tr-TR" b="1" dirty="0">
                        <a:solidFill>
                          <a:schemeClr val="tx2"/>
                        </a:solidFill>
                      </a:endParaRPr>
                    </a:p>
                  </a:txBody>
                  <a:tcPr/>
                </a:tc>
                <a:tc>
                  <a:txBody>
                    <a:bodyPr/>
                    <a:lstStyle/>
                    <a:p>
                      <a:r>
                        <a:rPr lang="tr-TR" dirty="0" err="1" smtClean="0">
                          <a:solidFill>
                            <a:schemeClr val="accent5">
                              <a:lumMod val="50000"/>
                            </a:schemeClr>
                          </a:solidFill>
                        </a:rPr>
                        <a:t>LASERASYON,HEMATOM</a:t>
                      </a:r>
                      <a:r>
                        <a:rPr lang="tr-TR" dirty="0" smtClean="0">
                          <a:solidFill>
                            <a:schemeClr val="accent5">
                              <a:lumMod val="50000"/>
                            </a:schemeClr>
                          </a:solidFill>
                        </a:rPr>
                        <a:t>,</a:t>
                      </a:r>
                    </a:p>
                    <a:p>
                      <a:r>
                        <a:rPr lang="tr-TR" dirty="0" err="1" smtClean="0">
                          <a:solidFill>
                            <a:schemeClr val="accent5">
                              <a:lumMod val="50000"/>
                            </a:schemeClr>
                          </a:solidFill>
                        </a:rPr>
                        <a:t>İNVERSİYON</a:t>
                      </a:r>
                      <a:r>
                        <a:rPr lang="tr-TR" dirty="0" smtClean="0">
                          <a:solidFill>
                            <a:schemeClr val="accent5">
                              <a:lumMod val="50000"/>
                            </a:schemeClr>
                          </a:solidFill>
                        </a:rPr>
                        <a:t>, </a:t>
                      </a:r>
                      <a:r>
                        <a:rPr lang="tr-TR" dirty="0" err="1" smtClean="0">
                          <a:solidFill>
                            <a:schemeClr val="accent5">
                              <a:lumMod val="50000"/>
                            </a:schemeClr>
                          </a:solidFill>
                        </a:rPr>
                        <a:t>RÜPTÜR</a:t>
                      </a:r>
                      <a:endParaRPr lang="tr-TR" dirty="0">
                        <a:solidFill>
                          <a:schemeClr val="accent5">
                            <a:lumMod val="50000"/>
                          </a:schemeClr>
                        </a:solidFill>
                      </a:endParaRPr>
                    </a:p>
                  </a:txBody>
                  <a:tcPr/>
                </a:tc>
                <a:tc>
                  <a:txBody>
                    <a:bodyPr/>
                    <a:lstStyle/>
                    <a:p>
                      <a:r>
                        <a:rPr lang="tr-TR" dirty="0" smtClean="0"/>
                        <a:t>%20</a:t>
                      </a:r>
                      <a:endParaRPr lang="tr-TR" dirty="0"/>
                    </a:p>
                  </a:txBody>
                  <a:tcPr/>
                </a:tc>
              </a:tr>
              <a:tr h="370840">
                <a:tc>
                  <a:txBody>
                    <a:bodyPr/>
                    <a:lstStyle/>
                    <a:p>
                      <a:r>
                        <a:rPr lang="tr-TR" sz="2000" b="1" dirty="0" err="1" smtClean="0">
                          <a:solidFill>
                            <a:schemeClr val="tx2"/>
                          </a:solidFill>
                        </a:rPr>
                        <a:t>TİSSUE</a:t>
                      </a:r>
                      <a:r>
                        <a:rPr lang="tr-TR" sz="2000" b="1" dirty="0" smtClean="0">
                          <a:solidFill>
                            <a:schemeClr val="tx2"/>
                          </a:solidFill>
                        </a:rPr>
                        <a:t>(doku)</a:t>
                      </a:r>
                      <a:endParaRPr lang="tr-TR" sz="2000" b="1" dirty="0">
                        <a:solidFill>
                          <a:schemeClr val="tx2"/>
                        </a:solidFill>
                      </a:endParaRPr>
                    </a:p>
                  </a:txBody>
                  <a:tcPr/>
                </a:tc>
                <a:tc>
                  <a:txBody>
                    <a:bodyPr/>
                    <a:lstStyle/>
                    <a:p>
                      <a:r>
                        <a:rPr lang="tr-TR" dirty="0" smtClean="0">
                          <a:solidFill>
                            <a:schemeClr val="accent5">
                              <a:lumMod val="50000"/>
                            </a:schemeClr>
                          </a:solidFill>
                        </a:rPr>
                        <a:t>TUTULAN </a:t>
                      </a:r>
                      <a:r>
                        <a:rPr lang="tr-TR" dirty="0" err="1" smtClean="0">
                          <a:solidFill>
                            <a:schemeClr val="accent5">
                              <a:lumMod val="50000"/>
                            </a:schemeClr>
                          </a:solidFill>
                        </a:rPr>
                        <a:t>DOKU,ADEZİV</a:t>
                      </a:r>
                      <a:r>
                        <a:rPr lang="tr-TR" dirty="0" smtClean="0">
                          <a:solidFill>
                            <a:schemeClr val="accent5">
                              <a:lumMod val="50000"/>
                            </a:schemeClr>
                          </a:solidFill>
                        </a:rPr>
                        <a:t> PLASENTA</a:t>
                      </a:r>
                    </a:p>
                    <a:p>
                      <a:endParaRPr lang="tr-TR" dirty="0">
                        <a:solidFill>
                          <a:schemeClr val="accent5">
                            <a:lumMod val="50000"/>
                          </a:schemeClr>
                        </a:solidFill>
                      </a:endParaRPr>
                    </a:p>
                  </a:txBody>
                  <a:tcPr/>
                </a:tc>
                <a:tc>
                  <a:txBody>
                    <a:bodyPr/>
                    <a:lstStyle/>
                    <a:p>
                      <a:r>
                        <a:rPr lang="tr-TR" dirty="0" smtClean="0"/>
                        <a:t>%10</a:t>
                      </a:r>
                      <a:endParaRPr lang="tr-TR" dirty="0"/>
                    </a:p>
                  </a:txBody>
                  <a:tcPr/>
                </a:tc>
              </a:tr>
              <a:tr h="370840">
                <a:tc>
                  <a:txBody>
                    <a:bodyPr/>
                    <a:lstStyle/>
                    <a:p>
                      <a:r>
                        <a:rPr lang="tr-TR" sz="2000" b="1" dirty="0" err="1" smtClean="0">
                          <a:solidFill>
                            <a:schemeClr val="tx2"/>
                          </a:solidFill>
                        </a:rPr>
                        <a:t>TROMBOZ</a:t>
                      </a:r>
                      <a:endParaRPr lang="tr-TR" b="1" dirty="0">
                        <a:solidFill>
                          <a:schemeClr val="tx2"/>
                        </a:solidFill>
                      </a:endParaRPr>
                    </a:p>
                  </a:txBody>
                  <a:tcPr/>
                </a:tc>
                <a:tc>
                  <a:txBody>
                    <a:bodyPr/>
                    <a:lstStyle/>
                    <a:p>
                      <a:r>
                        <a:rPr lang="tr-TR" dirty="0" err="1" smtClean="0">
                          <a:solidFill>
                            <a:schemeClr val="accent5">
                              <a:lumMod val="50000"/>
                            </a:schemeClr>
                          </a:solidFill>
                        </a:rPr>
                        <a:t>KOAGÜLOPATİ</a:t>
                      </a:r>
                      <a:endParaRPr lang="tr-TR" dirty="0" smtClean="0">
                        <a:solidFill>
                          <a:schemeClr val="accent5">
                            <a:lumMod val="50000"/>
                          </a:schemeClr>
                        </a:solidFill>
                      </a:endParaRPr>
                    </a:p>
                    <a:p>
                      <a:endParaRPr lang="tr-TR" dirty="0">
                        <a:solidFill>
                          <a:schemeClr val="accent5">
                            <a:lumMod val="50000"/>
                          </a:schemeClr>
                        </a:solidFill>
                      </a:endParaRPr>
                    </a:p>
                  </a:txBody>
                  <a:tcPr/>
                </a:tc>
                <a:tc>
                  <a:txBody>
                    <a:bodyPr/>
                    <a:lstStyle/>
                    <a:p>
                      <a:r>
                        <a:rPr lang="tr-TR" dirty="0" smtClean="0"/>
                        <a:t>%1</a:t>
                      </a:r>
                      <a:endParaRPr lang="tr-TR" dirty="0"/>
                    </a:p>
                  </a:txBody>
                  <a:tcPr/>
                </a:tc>
              </a:tr>
            </a:tbl>
          </a:graphicData>
        </a:graphic>
      </p:graphicFrame>
      <p:sp>
        <p:nvSpPr>
          <p:cNvPr id="5" name="Metin kutusu 4"/>
          <p:cNvSpPr txBox="1"/>
          <p:nvPr/>
        </p:nvSpPr>
        <p:spPr>
          <a:xfrm>
            <a:off x="3553428" y="5335929"/>
            <a:ext cx="8322198" cy="707886"/>
          </a:xfrm>
          <a:prstGeom prst="rect">
            <a:avLst/>
          </a:prstGeom>
          <a:noFill/>
        </p:spPr>
        <p:txBody>
          <a:bodyPr wrap="square" rtlCol="0">
            <a:spAutoFit/>
          </a:bodyPr>
          <a:lstStyle/>
          <a:p>
            <a:r>
              <a:rPr lang="tr-TR" sz="2000" b="1" i="1" dirty="0" smtClean="0"/>
              <a:t>Ayhan, A. , Karateke, A., Çelik, H. Ve Dursun, P. (2017) </a:t>
            </a:r>
            <a:r>
              <a:rPr lang="tr-TR" sz="2000" b="1" i="1" dirty="0" err="1" smtClean="0"/>
              <a:t>Postpartum</a:t>
            </a:r>
            <a:r>
              <a:rPr lang="tr-TR" sz="2000" b="1" i="1" dirty="0" smtClean="0"/>
              <a:t> Kanama, Ankara; Güneş Tıp Kitabevi </a:t>
            </a:r>
            <a:endParaRPr lang="tr-TR" sz="2000" b="1" i="1" dirty="0"/>
          </a:p>
        </p:txBody>
      </p:sp>
    </p:spTree>
    <p:extLst>
      <p:ext uri="{BB962C8B-B14F-4D97-AF65-F5344CB8AC3E}">
        <p14:creationId xmlns="" xmlns:p14="http://schemas.microsoft.com/office/powerpoint/2010/main" val="3966012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17463"/>
            <a:ext cx="10515600" cy="922338"/>
          </a:xfrm>
        </p:spPr>
        <p:style>
          <a:lnRef idx="3">
            <a:schemeClr val="lt1"/>
          </a:lnRef>
          <a:fillRef idx="1">
            <a:schemeClr val="accent6"/>
          </a:fillRef>
          <a:effectRef idx="1">
            <a:schemeClr val="accent6"/>
          </a:effectRef>
          <a:fontRef idx="minor">
            <a:schemeClr val="lt1"/>
          </a:fontRef>
        </p:style>
        <p:txBody>
          <a:bodyPr>
            <a:normAutofit/>
          </a:bodyPr>
          <a:lstStyle/>
          <a:p>
            <a:r>
              <a:rPr lang="tr-TR" b="1" dirty="0" err="1" smtClean="0"/>
              <a:t>Pospartum</a:t>
            </a:r>
            <a:r>
              <a:rPr lang="tr-TR" b="1" dirty="0" smtClean="0"/>
              <a:t> Kanama Risk Faktörleri</a:t>
            </a:r>
            <a:endParaRPr lang="tr-TR" b="1" dirty="0"/>
          </a:p>
        </p:txBody>
      </p:sp>
      <p:graphicFrame>
        <p:nvGraphicFramePr>
          <p:cNvPr id="4" name="İçerik Yer Tutucusu 3"/>
          <p:cNvGraphicFramePr>
            <a:graphicFrameLocks noGrp="1"/>
          </p:cNvGraphicFramePr>
          <p:nvPr>
            <p:ph idx="1"/>
            <p:extLst>
              <p:ext uri="{D42A27DB-BD31-4B8C-83A1-F6EECF244321}">
                <p14:modId xmlns="" xmlns:p14="http://schemas.microsoft.com/office/powerpoint/2010/main" val="595535546"/>
              </p:ext>
            </p:extLst>
          </p:nvPr>
        </p:nvGraphicFramePr>
        <p:xfrm>
          <a:off x="228600" y="939801"/>
          <a:ext cx="10515600" cy="6081723"/>
        </p:xfrm>
        <a:graphic>
          <a:graphicData uri="http://schemas.openxmlformats.org/drawingml/2006/table">
            <a:tbl>
              <a:tblPr firstRow="1" bandRow="1">
                <a:tableStyleId>{93296810-A885-4BE3-A3E7-6D5BEEA58F35}</a:tableStyleId>
              </a:tblPr>
              <a:tblGrid>
                <a:gridCol w="3505200"/>
                <a:gridCol w="3505200"/>
                <a:gridCol w="3505200"/>
              </a:tblGrid>
              <a:tr h="717243">
                <a:tc>
                  <a:txBody>
                    <a:bodyPr/>
                    <a:lstStyle/>
                    <a:p>
                      <a:r>
                        <a:rPr lang="tr-TR" sz="2400" dirty="0" err="1" smtClean="0"/>
                        <a:t>ANTEPARTUM</a:t>
                      </a:r>
                      <a:endParaRPr lang="tr-TR" dirty="0"/>
                    </a:p>
                  </a:txBody>
                  <a:tcPr/>
                </a:tc>
                <a:tc>
                  <a:txBody>
                    <a:bodyPr/>
                    <a:lstStyle/>
                    <a:p>
                      <a:r>
                        <a:rPr lang="tr-TR" sz="2400" b="1" dirty="0" err="1" smtClean="0"/>
                        <a:t>İNTRAPARTUM</a:t>
                      </a:r>
                      <a:endParaRPr lang="tr-TR" b="1" dirty="0"/>
                    </a:p>
                  </a:txBody>
                  <a:tcPr/>
                </a:tc>
                <a:tc>
                  <a:txBody>
                    <a:bodyPr/>
                    <a:lstStyle/>
                    <a:p>
                      <a:r>
                        <a:rPr lang="tr-TR" sz="2400" dirty="0" smtClean="0"/>
                        <a:t>CERRAHİ GİRİŞİMLER</a:t>
                      </a:r>
                      <a:endParaRPr lang="tr-TR" dirty="0"/>
                    </a:p>
                  </a:txBody>
                  <a:tcPr/>
                </a:tc>
              </a:tr>
              <a:tr h="661663">
                <a:tc>
                  <a:txBody>
                    <a:bodyPr/>
                    <a:lstStyle/>
                    <a:p>
                      <a:r>
                        <a:rPr lang="tr-TR" sz="2000" b="1" dirty="0" err="1" smtClean="0"/>
                        <a:t>PPK</a:t>
                      </a:r>
                      <a:r>
                        <a:rPr lang="tr-TR" sz="2000" b="1" baseline="0" dirty="0" smtClean="0"/>
                        <a:t> </a:t>
                      </a:r>
                      <a:r>
                        <a:rPr lang="tr-TR" sz="2000" b="1" baseline="0" dirty="0" err="1" smtClean="0"/>
                        <a:t>öyküsü,Sonraki</a:t>
                      </a:r>
                      <a:r>
                        <a:rPr lang="tr-TR" sz="2000" b="1" baseline="0" dirty="0" smtClean="0"/>
                        <a:t> doğumlarda tahmini </a:t>
                      </a:r>
                      <a:r>
                        <a:rPr lang="tr-TR" sz="2000" b="1" baseline="0" dirty="0" err="1" smtClean="0"/>
                        <a:t>nüks</a:t>
                      </a:r>
                      <a:r>
                        <a:rPr lang="tr-TR" sz="2000" b="1" baseline="0" dirty="0" smtClean="0"/>
                        <a:t> %10</a:t>
                      </a:r>
                      <a:endParaRPr lang="tr-TR" sz="2000" b="1" dirty="0"/>
                    </a:p>
                  </a:txBody>
                  <a:tcPr/>
                </a:tc>
                <a:tc>
                  <a:txBody>
                    <a:bodyPr/>
                    <a:lstStyle/>
                    <a:p>
                      <a:r>
                        <a:rPr lang="tr-TR" sz="2000" b="1" dirty="0" smtClean="0">
                          <a:solidFill>
                            <a:srgbClr val="C00000"/>
                          </a:solidFill>
                        </a:rPr>
                        <a:t>Uzamış</a:t>
                      </a:r>
                      <a:r>
                        <a:rPr lang="tr-TR" sz="2000" dirty="0" smtClean="0">
                          <a:solidFill>
                            <a:srgbClr val="C00000"/>
                          </a:solidFill>
                        </a:rPr>
                        <a:t> </a:t>
                      </a:r>
                      <a:r>
                        <a:rPr lang="tr-TR" sz="2000" b="1" dirty="0" smtClean="0">
                          <a:solidFill>
                            <a:srgbClr val="C00000"/>
                          </a:solidFill>
                        </a:rPr>
                        <a:t>eylem</a:t>
                      </a:r>
                      <a:endParaRPr lang="tr-TR" sz="2000" b="1" dirty="0">
                        <a:solidFill>
                          <a:srgbClr val="C00000"/>
                        </a:solidFill>
                      </a:endParaRPr>
                    </a:p>
                  </a:txBody>
                  <a:tcPr/>
                </a:tc>
                <a:tc>
                  <a:txBody>
                    <a:bodyPr/>
                    <a:lstStyle/>
                    <a:p>
                      <a:r>
                        <a:rPr lang="tr-TR" sz="2000" b="1" dirty="0" err="1" smtClean="0"/>
                        <a:t>Operatif</a:t>
                      </a:r>
                      <a:r>
                        <a:rPr lang="tr-TR" sz="2000" b="1" dirty="0" smtClean="0"/>
                        <a:t> vajinal doğum</a:t>
                      </a:r>
                      <a:endParaRPr lang="tr-TR" sz="2000" b="1" dirty="0"/>
                    </a:p>
                  </a:txBody>
                  <a:tcPr/>
                </a:tc>
              </a:tr>
              <a:tr h="373984">
                <a:tc>
                  <a:txBody>
                    <a:bodyPr/>
                    <a:lstStyle/>
                    <a:p>
                      <a:r>
                        <a:rPr lang="tr-TR" sz="2000" b="1" dirty="0" err="1" smtClean="0">
                          <a:solidFill>
                            <a:srgbClr val="C00000"/>
                          </a:solidFill>
                        </a:rPr>
                        <a:t>Nulliparite</a:t>
                      </a:r>
                      <a:endParaRPr lang="tr-TR" sz="2000" b="1" dirty="0">
                        <a:solidFill>
                          <a:srgbClr val="C00000"/>
                        </a:solidFill>
                      </a:endParaRPr>
                    </a:p>
                  </a:txBody>
                  <a:tcPr/>
                </a:tc>
                <a:tc>
                  <a:txBody>
                    <a:bodyPr/>
                    <a:lstStyle/>
                    <a:p>
                      <a:r>
                        <a:rPr lang="tr-TR" sz="2000" b="1" dirty="0" err="1" smtClean="0"/>
                        <a:t>Preeklampsi</a:t>
                      </a:r>
                      <a:endParaRPr lang="tr-TR" sz="2000" b="1" dirty="0"/>
                    </a:p>
                  </a:txBody>
                  <a:tcPr/>
                </a:tc>
                <a:tc>
                  <a:txBody>
                    <a:bodyPr/>
                    <a:lstStyle/>
                    <a:p>
                      <a:r>
                        <a:rPr lang="tr-TR" sz="2000" b="1" dirty="0" smtClean="0">
                          <a:solidFill>
                            <a:srgbClr val="C00000"/>
                          </a:solidFill>
                        </a:rPr>
                        <a:t>Sezaryen</a:t>
                      </a:r>
                      <a:endParaRPr lang="tr-TR" sz="2000" b="1" dirty="0">
                        <a:solidFill>
                          <a:srgbClr val="C00000"/>
                        </a:solidFill>
                      </a:endParaRPr>
                    </a:p>
                  </a:txBody>
                  <a:tcPr/>
                </a:tc>
              </a:tr>
              <a:tr h="373984">
                <a:tc>
                  <a:txBody>
                    <a:bodyPr/>
                    <a:lstStyle/>
                    <a:p>
                      <a:r>
                        <a:rPr lang="tr-TR" sz="2000" b="1" dirty="0" smtClean="0"/>
                        <a:t>Grand </a:t>
                      </a:r>
                      <a:r>
                        <a:rPr lang="tr-TR" sz="2000" b="1" dirty="0" err="1" smtClean="0"/>
                        <a:t>Multiparite</a:t>
                      </a:r>
                      <a:r>
                        <a:rPr lang="tr-TR" sz="1600" b="1" dirty="0" smtClean="0"/>
                        <a:t>(&gt;5 doğum)</a:t>
                      </a:r>
                      <a:endParaRPr lang="tr-TR" sz="1600" b="1" dirty="0"/>
                    </a:p>
                  </a:txBody>
                  <a:tcPr/>
                </a:tc>
                <a:tc>
                  <a:txBody>
                    <a:bodyPr/>
                    <a:lstStyle/>
                    <a:p>
                      <a:r>
                        <a:rPr lang="tr-TR" sz="2000" b="1" dirty="0" err="1" smtClean="0">
                          <a:solidFill>
                            <a:srgbClr val="C00000"/>
                          </a:solidFill>
                        </a:rPr>
                        <a:t>Fetal</a:t>
                      </a:r>
                      <a:r>
                        <a:rPr lang="tr-TR" sz="2000" b="1" dirty="0" smtClean="0">
                          <a:solidFill>
                            <a:srgbClr val="C00000"/>
                          </a:solidFill>
                        </a:rPr>
                        <a:t> Kayıp</a:t>
                      </a:r>
                      <a:endParaRPr lang="tr-TR" sz="2000" b="1" dirty="0">
                        <a:solidFill>
                          <a:srgbClr val="C00000"/>
                        </a:solidFill>
                      </a:endParaRPr>
                    </a:p>
                  </a:txBody>
                  <a:tcPr/>
                </a:tc>
                <a:tc>
                  <a:txBody>
                    <a:bodyPr/>
                    <a:lstStyle/>
                    <a:p>
                      <a:r>
                        <a:rPr lang="tr-TR" sz="2000" b="1" dirty="0" err="1" smtClean="0"/>
                        <a:t>Epizyotomi</a:t>
                      </a:r>
                      <a:endParaRPr lang="tr-TR" sz="2000" b="1" dirty="0"/>
                    </a:p>
                  </a:txBody>
                  <a:tcPr/>
                </a:tc>
              </a:tr>
              <a:tr h="949343">
                <a:tc>
                  <a:txBody>
                    <a:bodyPr/>
                    <a:lstStyle/>
                    <a:p>
                      <a:r>
                        <a:rPr lang="tr-TR" sz="2000" b="1" dirty="0" err="1" smtClean="0">
                          <a:solidFill>
                            <a:srgbClr val="C00000"/>
                          </a:solidFill>
                        </a:rPr>
                        <a:t>Koagülopati</a:t>
                      </a:r>
                      <a:r>
                        <a:rPr lang="tr-TR" sz="2000" b="1" dirty="0" smtClean="0">
                          <a:solidFill>
                            <a:srgbClr val="C00000"/>
                          </a:solidFill>
                        </a:rPr>
                        <a:t>(</a:t>
                      </a:r>
                      <a:r>
                        <a:rPr lang="tr-TR" sz="2000" b="1" dirty="0" err="1" smtClean="0">
                          <a:solidFill>
                            <a:srgbClr val="C00000"/>
                          </a:solidFill>
                        </a:rPr>
                        <a:t>Konjenital</a:t>
                      </a:r>
                      <a:r>
                        <a:rPr lang="tr-TR" sz="2000" b="1" dirty="0" smtClean="0">
                          <a:solidFill>
                            <a:srgbClr val="C00000"/>
                          </a:solidFill>
                        </a:rPr>
                        <a:t> ya</a:t>
                      </a:r>
                      <a:r>
                        <a:rPr lang="tr-TR" sz="2000" b="1" baseline="0" dirty="0" smtClean="0">
                          <a:solidFill>
                            <a:srgbClr val="C00000"/>
                          </a:solidFill>
                        </a:rPr>
                        <a:t> da Aspirin </a:t>
                      </a:r>
                      <a:r>
                        <a:rPr lang="tr-TR" sz="2000" b="1" baseline="0" dirty="0" err="1" smtClean="0">
                          <a:solidFill>
                            <a:srgbClr val="C00000"/>
                          </a:solidFill>
                        </a:rPr>
                        <a:t>Heparin</a:t>
                      </a:r>
                      <a:r>
                        <a:rPr lang="tr-TR" sz="2000" b="1" baseline="0" dirty="0" smtClean="0">
                          <a:solidFill>
                            <a:srgbClr val="C00000"/>
                          </a:solidFill>
                        </a:rPr>
                        <a:t> kullanımı gibi kazanılmış nedenlere bağlı</a:t>
                      </a:r>
                      <a:endParaRPr lang="tr-TR" sz="2000" b="1" dirty="0">
                        <a:solidFill>
                          <a:srgbClr val="C00000"/>
                        </a:solidFill>
                      </a:endParaRPr>
                    </a:p>
                  </a:txBody>
                  <a:tcPr/>
                </a:tc>
                <a:tc>
                  <a:txBody>
                    <a:bodyPr/>
                    <a:lstStyle/>
                    <a:p>
                      <a:r>
                        <a:rPr lang="tr-TR" sz="2000" b="1" dirty="0" smtClean="0"/>
                        <a:t>İndüksiyon</a:t>
                      </a:r>
                      <a:endParaRPr lang="tr-TR" sz="2000" b="1" dirty="0"/>
                    </a:p>
                  </a:txBody>
                  <a:tcPr/>
                </a:tc>
                <a:tc>
                  <a:txBody>
                    <a:bodyPr/>
                    <a:lstStyle/>
                    <a:p>
                      <a:endParaRPr lang="tr-TR" sz="2000" dirty="0"/>
                    </a:p>
                  </a:txBody>
                  <a:tcPr/>
                </a:tc>
              </a:tr>
              <a:tr h="373984">
                <a:tc>
                  <a:txBody>
                    <a:bodyPr/>
                    <a:lstStyle/>
                    <a:p>
                      <a:r>
                        <a:rPr lang="tr-TR" sz="2000" b="1" dirty="0" smtClean="0"/>
                        <a:t>Anormal </a:t>
                      </a:r>
                      <a:r>
                        <a:rPr lang="tr-TR" sz="2000" b="1" dirty="0" err="1" smtClean="0"/>
                        <a:t>plasentasyon</a:t>
                      </a:r>
                      <a:endParaRPr lang="tr-TR" sz="2000" b="1" dirty="0"/>
                    </a:p>
                  </a:txBody>
                  <a:tcPr/>
                </a:tc>
                <a:tc>
                  <a:txBody>
                    <a:bodyPr/>
                    <a:lstStyle/>
                    <a:p>
                      <a:r>
                        <a:rPr lang="tr-TR" sz="2000" b="1" dirty="0" smtClean="0">
                          <a:solidFill>
                            <a:srgbClr val="C00000"/>
                          </a:solidFill>
                        </a:rPr>
                        <a:t>Magnezyum Sülfat kullanımı</a:t>
                      </a:r>
                      <a:endParaRPr lang="tr-TR" sz="2000" b="1" dirty="0">
                        <a:solidFill>
                          <a:srgbClr val="C00000"/>
                        </a:solidFill>
                      </a:endParaRPr>
                    </a:p>
                  </a:txBody>
                  <a:tcPr/>
                </a:tc>
                <a:tc>
                  <a:txBody>
                    <a:bodyPr/>
                    <a:lstStyle/>
                    <a:p>
                      <a:endParaRPr lang="tr-TR" sz="2000"/>
                    </a:p>
                  </a:txBody>
                  <a:tcPr/>
                </a:tc>
              </a:tr>
              <a:tr h="373984">
                <a:tc>
                  <a:txBody>
                    <a:bodyPr/>
                    <a:lstStyle/>
                    <a:p>
                      <a:r>
                        <a:rPr lang="tr-TR" sz="2000" b="1" dirty="0" smtClean="0">
                          <a:solidFill>
                            <a:srgbClr val="C00000"/>
                          </a:solidFill>
                        </a:rPr>
                        <a:t>&gt;30 yaş</a:t>
                      </a:r>
                      <a:endParaRPr lang="tr-TR" sz="2000" b="1" dirty="0">
                        <a:solidFill>
                          <a:srgbClr val="C00000"/>
                        </a:solidFill>
                      </a:endParaRPr>
                    </a:p>
                  </a:txBody>
                  <a:tcPr/>
                </a:tc>
                <a:tc>
                  <a:txBody>
                    <a:bodyPr/>
                    <a:lstStyle/>
                    <a:p>
                      <a:r>
                        <a:rPr lang="tr-TR" sz="2000" b="1" dirty="0" err="1" smtClean="0"/>
                        <a:t>Koryoamniyonit</a:t>
                      </a:r>
                      <a:endParaRPr lang="tr-TR" sz="2000" b="1" dirty="0"/>
                    </a:p>
                  </a:txBody>
                  <a:tcPr/>
                </a:tc>
                <a:tc>
                  <a:txBody>
                    <a:bodyPr/>
                    <a:lstStyle/>
                    <a:p>
                      <a:endParaRPr lang="tr-TR" sz="2000"/>
                    </a:p>
                  </a:txBody>
                  <a:tcPr/>
                </a:tc>
              </a:tr>
              <a:tr h="373984">
                <a:tc>
                  <a:txBody>
                    <a:bodyPr/>
                    <a:lstStyle/>
                    <a:p>
                      <a:r>
                        <a:rPr lang="tr-TR" sz="2000" b="1" dirty="0" smtClean="0"/>
                        <a:t>Anemi</a:t>
                      </a:r>
                      <a:endParaRPr lang="tr-TR" sz="2000" b="1" dirty="0"/>
                    </a:p>
                  </a:txBody>
                  <a:tcPr/>
                </a:tc>
                <a:tc>
                  <a:txBody>
                    <a:bodyPr/>
                    <a:lstStyle/>
                    <a:p>
                      <a:endParaRPr lang="tr-TR" sz="2000" dirty="0"/>
                    </a:p>
                  </a:txBody>
                  <a:tcPr/>
                </a:tc>
                <a:tc>
                  <a:txBody>
                    <a:bodyPr/>
                    <a:lstStyle/>
                    <a:p>
                      <a:endParaRPr lang="tr-TR" sz="2000" dirty="0"/>
                    </a:p>
                  </a:txBody>
                  <a:tcPr/>
                </a:tc>
              </a:tr>
              <a:tr h="1237022">
                <a:tc>
                  <a:txBody>
                    <a:bodyPr/>
                    <a:lstStyle/>
                    <a:p>
                      <a:r>
                        <a:rPr lang="tr-TR" sz="2000" b="1" dirty="0" err="1" smtClean="0">
                          <a:solidFill>
                            <a:srgbClr val="C00000"/>
                          </a:solidFill>
                        </a:rPr>
                        <a:t>Uterusun</a:t>
                      </a:r>
                      <a:r>
                        <a:rPr lang="tr-TR" sz="2000" b="1" dirty="0" smtClean="0">
                          <a:solidFill>
                            <a:srgbClr val="C00000"/>
                          </a:solidFill>
                        </a:rPr>
                        <a:t> aşırı </a:t>
                      </a:r>
                      <a:r>
                        <a:rPr lang="tr-TR" sz="2000" b="1" dirty="0" err="1" smtClean="0">
                          <a:solidFill>
                            <a:srgbClr val="C00000"/>
                          </a:solidFill>
                        </a:rPr>
                        <a:t>distansiyonu</a:t>
                      </a:r>
                      <a:endParaRPr lang="tr-TR" sz="2000" b="1" dirty="0" smtClean="0">
                        <a:solidFill>
                          <a:srgbClr val="C00000"/>
                        </a:solidFill>
                      </a:endParaRPr>
                    </a:p>
                    <a:p>
                      <a:r>
                        <a:rPr lang="tr-TR" sz="2000" dirty="0" smtClean="0"/>
                        <a:t>-Çoğul</a:t>
                      </a:r>
                      <a:r>
                        <a:rPr lang="tr-TR" sz="2000" baseline="0" dirty="0" smtClean="0"/>
                        <a:t> Gebelik</a:t>
                      </a:r>
                    </a:p>
                    <a:p>
                      <a:r>
                        <a:rPr lang="tr-TR" sz="2000" baseline="0" dirty="0" smtClean="0"/>
                        <a:t>-</a:t>
                      </a:r>
                      <a:r>
                        <a:rPr lang="tr-TR" sz="2000" baseline="0" dirty="0" err="1" smtClean="0"/>
                        <a:t>Polihidramnios</a:t>
                      </a:r>
                      <a:endParaRPr lang="tr-TR" sz="2000" baseline="0" dirty="0" smtClean="0"/>
                    </a:p>
                    <a:p>
                      <a:r>
                        <a:rPr lang="tr-TR" sz="2000" baseline="0" dirty="0" smtClean="0"/>
                        <a:t>-</a:t>
                      </a:r>
                      <a:r>
                        <a:rPr lang="tr-TR" sz="2000" baseline="0" dirty="0" err="1" smtClean="0"/>
                        <a:t>Fetal</a:t>
                      </a:r>
                      <a:r>
                        <a:rPr lang="tr-TR" sz="2000" baseline="0" dirty="0" smtClean="0"/>
                        <a:t> </a:t>
                      </a:r>
                      <a:r>
                        <a:rPr lang="tr-TR" sz="2000" baseline="0" dirty="0" err="1" smtClean="0"/>
                        <a:t>Makrozomi</a:t>
                      </a:r>
                      <a:endParaRPr lang="tr-TR" sz="2000" dirty="0"/>
                    </a:p>
                  </a:txBody>
                  <a:tcPr/>
                </a:tc>
                <a:tc>
                  <a:txBody>
                    <a:bodyPr/>
                    <a:lstStyle/>
                    <a:p>
                      <a:endParaRPr lang="tr-TR" sz="2000" dirty="0"/>
                    </a:p>
                  </a:txBody>
                  <a:tcPr/>
                </a:tc>
                <a:tc>
                  <a:txBody>
                    <a:bodyPr/>
                    <a:lstStyle/>
                    <a:p>
                      <a:endParaRPr lang="tr-TR" sz="2000" dirty="0"/>
                    </a:p>
                  </a:txBody>
                  <a:tcPr/>
                </a:tc>
              </a:tr>
              <a:tr h="345216">
                <a:tc gridSpan="3">
                  <a:txBody>
                    <a:bodyPr/>
                    <a:lstStyle/>
                    <a:p>
                      <a:endParaRPr lang="tr-TR" dirty="0"/>
                    </a:p>
                  </a:txBody>
                  <a:tcPr/>
                </a:tc>
                <a:tc hMerge="1">
                  <a:txBody>
                    <a:bodyPr/>
                    <a:lstStyle/>
                    <a:p>
                      <a:endParaRPr lang="tr-TR" dirty="0"/>
                    </a:p>
                  </a:txBody>
                  <a:tcPr/>
                </a:tc>
                <a:tc hMerge="1">
                  <a:txBody>
                    <a:bodyPr/>
                    <a:lstStyle/>
                    <a:p>
                      <a:endParaRPr lang="tr-TR" dirty="0"/>
                    </a:p>
                  </a:txBody>
                  <a:tcPr/>
                </a:tc>
              </a:tr>
            </a:tbl>
          </a:graphicData>
        </a:graphic>
      </p:graphicFrame>
      <p:sp>
        <p:nvSpPr>
          <p:cNvPr id="6" name="Oval Belirtme Çizgisi 5"/>
          <p:cNvSpPr/>
          <p:nvPr/>
        </p:nvSpPr>
        <p:spPr>
          <a:xfrm>
            <a:off x="2203450" y="5765800"/>
            <a:ext cx="1104900" cy="495300"/>
          </a:xfrm>
          <a:prstGeom prst="wedgeEllipseCallou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dirty="0" err="1" smtClean="0"/>
              <a:t>ATONİ</a:t>
            </a:r>
            <a:endParaRPr lang="tr-TR" dirty="0"/>
          </a:p>
        </p:txBody>
      </p:sp>
      <p:sp>
        <p:nvSpPr>
          <p:cNvPr id="7" name="Oval Belirtme Çizgisi 6"/>
          <p:cNvSpPr/>
          <p:nvPr/>
        </p:nvSpPr>
        <p:spPr>
          <a:xfrm>
            <a:off x="2755900" y="2527300"/>
            <a:ext cx="749300" cy="355600"/>
          </a:xfrm>
          <a:prstGeom prst="wedgeEllipseCallou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000" dirty="0" err="1" smtClean="0"/>
              <a:t>ATONİ</a:t>
            </a:r>
            <a:endParaRPr lang="tr-TR" sz="1000" dirty="0"/>
          </a:p>
        </p:txBody>
      </p:sp>
      <p:sp>
        <p:nvSpPr>
          <p:cNvPr id="8" name="Oval Belirtme Çizgisi 7"/>
          <p:cNvSpPr/>
          <p:nvPr/>
        </p:nvSpPr>
        <p:spPr>
          <a:xfrm>
            <a:off x="5486400" y="1684338"/>
            <a:ext cx="1155700" cy="538162"/>
          </a:xfrm>
          <a:prstGeom prst="wedgeEllipseCallou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200" dirty="0" err="1" smtClean="0"/>
              <a:t>ATONİ</a:t>
            </a:r>
            <a:endParaRPr lang="tr-TR" sz="1000" dirty="0"/>
          </a:p>
        </p:txBody>
      </p:sp>
      <p:sp>
        <p:nvSpPr>
          <p:cNvPr id="9" name="Oval Belirtme Çizgisi 8"/>
          <p:cNvSpPr/>
          <p:nvPr/>
        </p:nvSpPr>
        <p:spPr>
          <a:xfrm>
            <a:off x="5111750" y="3252792"/>
            <a:ext cx="1123950" cy="531807"/>
          </a:xfrm>
          <a:prstGeom prst="wedgeEllipseCallou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err="1" smtClean="0"/>
              <a:t>ATONİ</a:t>
            </a:r>
            <a:endParaRPr lang="tr-TR" sz="1000" dirty="0"/>
          </a:p>
        </p:txBody>
      </p:sp>
      <p:sp>
        <p:nvSpPr>
          <p:cNvPr id="10" name="Oval Belirtme Çizgisi 9"/>
          <p:cNvSpPr/>
          <p:nvPr/>
        </p:nvSpPr>
        <p:spPr>
          <a:xfrm>
            <a:off x="5626100" y="4530730"/>
            <a:ext cx="927100" cy="473069"/>
          </a:xfrm>
          <a:prstGeom prst="wedgeEllipseCallou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tr-TR" sz="1400" dirty="0" err="1" smtClean="0"/>
              <a:t>ATONİ</a:t>
            </a:r>
            <a:endParaRPr lang="tr-TR" sz="1000" dirty="0"/>
          </a:p>
        </p:txBody>
      </p:sp>
    </p:spTree>
    <p:extLst>
      <p:ext uri="{BB962C8B-B14F-4D97-AF65-F5344CB8AC3E}">
        <p14:creationId xmlns="" xmlns:p14="http://schemas.microsoft.com/office/powerpoint/2010/main" val="112842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284162"/>
            <a:ext cx="10515600" cy="1325563"/>
          </a:xfrm>
        </p:spPr>
        <p:style>
          <a:lnRef idx="1">
            <a:schemeClr val="accent5"/>
          </a:lnRef>
          <a:fillRef idx="2">
            <a:schemeClr val="accent5"/>
          </a:fillRef>
          <a:effectRef idx="1">
            <a:schemeClr val="accent5"/>
          </a:effectRef>
          <a:fontRef idx="minor">
            <a:schemeClr val="dk1"/>
          </a:fontRef>
        </p:style>
        <p:txBody>
          <a:bodyPr/>
          <a:lstStyle/>
          <a:p>
            <a:r>
              <a:rPr lang="tr-TR" b="1" dirty="0" smtClean="0">
                <a:solidFill>
                  <a:srgbClr val="C00000"/>
                </a:solidFill>
              </a:rPr>
              <a:t>PKK’DAN EN İYİ KORUNMA STRATEJİSİ</a:t>
            </a:r>
            <a:endParaRPr lang="tr-TR" b="1" dirty="0">
              <a:solidFill>
                <a:srgbClr val="C00000"/>
              </a:solidFill>
            </a:endParaRPr>
          </a:p>
        </p:txBody>
      </p:sp>
      <p:graphicFrame>
        <p:nvGraphicFramePr>
          <p:cNvPr id="6" name="İçerik Yer Tutucusu 5"/>
          <p:cNvGraphicFramePr>
            <a:graphicFrameLocks noGrp="1"/>
          </p:cNvGraphicFramePr>
          <p:nvPr>
            <p:ph idx="1"/>
            <p:extLst>
              <p:ext uri="{D42A27DB-BD31-4B8C-83A1-F6EECF244321}">
                <p14:modId xmlns="" xmlns:p14="http://schemas.microsoft.com/office/powerpoint/2010/main" val="29056208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ikdörtgen 6"/>
          <p:cNvSpPr/>
          <p:nvPr/>
        </p:nvSpPr>
        <p:spPr>
          <a:xfrm>
            <a:off x="2064153" y="2431634"/>
            <a:ext cx="9289647" cy="1569660"/>
          </a:xfrm>
          <a:prstGeom prst="rect">
            <a:avLst/>
          </a:prstGeom>
          <a:solidFill>
            <a:srgbClr val="FFFF00"/>
          </a:solidFill>
          <a:ln>
            <a:solidFill>
              <a:srgbClr val="FFFF00"/>
            </a:solidFill>
          </a:ln>
        </p:spPr>
        <p:txBody>
          <a:bodyPr wrap="square">
            <a:spAutoFit/>
          </a:bodyPr>
          <a:lstStyle/>
          <a:p>
            <a:pPr algn="ctr"/>
            <a:r>
              <a:rPr lang="tr-TR" sz="4800" b="1" dirty="0">
                <a:solidFill>
                  <a:srgbClr val="C00000"/>
                </a:solidFill>
              </a:rPr>
              <a:t>DOĞUMUN 3. EVRESİNİN AKTİF YÖNETİMİ</a:t>
            </a:r>
            <a:endParaRPr lang="tr-TR" sz="4800" dirty="0"/>
          </a:p>
        </p:txBody>
      </p:sp>
      <p:sp>
        <p:nvSpPr>
          <p:cNvPr id="8" name="6-Noktalı Yıldız 7"/>
          <p:cNvSpPr/>
          <p:nvPr/>
        </p:nvSpPr>
        <p:spPr>
          <a:xfrm>
            <a:off x="10139423" y="1212167"/>
            <a:ext cx="1214377" cy="1003568"/>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1400" b="1" dirty="0" err="1" smtClean="0">
                <a:solidFill>
                  <a:srgbClr val="C00000"/>
                </a:solidFill>
              </a:rPr>
              <a:t>PG</a:t>
            </a:r>
            <a:r>
              <a:rPr lang="tr-TR" sz="1400" b="1" dirty="0" smtClean="0">
                <a:solidFill>
                  <a:srgbClr val="C00000"/>
                </a:solidFill>
              </a:rPr>
              <a:t> salınımı</a:t>
            </a:r>
            <a:endParaRPr lang="tr-TR" sz="1400" b="1" dirty="0">
              <a:solidFill>
                <a:srgbClr val="C00000"/>
              </a:solidFill>
            </a:endParaRPr>
          </a:p>
        </p:txBody>
      </p:sp>
      <p:sp>
        <p:nvSpPr>
          <p:cNvPr id="3" name="Dikdörtgen 2"/>
          <p:cNvSpPr/>
          <p:nvPr/>
        </p:nvSpPr>
        <p:spPr>
          <a:xfrm>
            <a:off x="3969327" y="6198197"/>
            <a:ext cx="7758386" cy="584775"/>
          </a:xfrm>
          <a:prstGeom prst="rect">
            <a:avLst/>
          </a:prstGeom>
        </p:spPr>
        <p:txBody>
          <a:bodyPr wrap="square">
            <a:spAutoFit/>
          </a:bodyPr>
          <a:lstStyle/>
          <a:p>
            <a:r>
              <a:rPr lang="tr-TR" sz="1400" b="1" i="1"/>
              <a:t>Combs CA, Murphy EL, Laros RK Jr. Factors </a:t>
            </a:r>
            <a:r>
              <a:rPr lang="tr-TR" sz="1400" b="1" i="1" smtClean="0"/>
              <a:t>associated with </a:t>
            </a:r>
            <a:r>
              <a:rPr lang="tr-TR" sz="1400" b="1" i="1"/>
              <a:t>postpartum hemorrhage with vaginal birth.</a:t>
            </a:r>
          </a:p>
          <a:p>
            <a:r>
              <a:rPr lang="tr-TR" sz="1400" b="1" i="1"/>
              <a:t>Obstet Gynecol 1991;77:69-76</a:t>
            </a:r>
            <a:r>
              <a:rPr lang="tr-TR"/>
              <a:t>.</a:t>
            </a:r>
          </a:p>
        </p:txBody>
      </p:sp>
    </p:spTree>
    <p:extLst>
      <p:ext uri="{BB962C8B-B14F-4D97-AF65-F5344CB8AC3E}">
        <p14:creationId xmlns="" xmlns:p14="http://schemas.microsoft.com/office/powerpoint/2010/main" val="409198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6" grpId="0">
        <p:bldAsOne/>
      </p:bldGraphic>
      <p:bldP spid="7"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1928</Words>
  <Application>Microsoft Office PowerPoint</Application>
  <PresentationFormat>Özel</PresentationFormat>
  <Paragraphs>419</Paragraphs>
  <Slides>47</Slides>
  <Notes>0</Notes>
  <HiddenSlides>0</HiddenSlides>
  <MMClips>0</MMClips>
  <ScaleCrop>false</ScaleCrop>
  <HeadingPairs>
    <vt:vector size="4" baseType="variant">
      <vt:variant>
        <vt:lpstr>Tema</vt:lpstr>
      </vt:variant>
      <vt:variant>
        <vt:i4>1</vt:i4>
      </vt:variant>
      <vt:variant>
        <vt:lpstr>Slayt Başlıkları</vt:lpstr>
      </vt:variant>
      <vt:variant>
        <vt:i4>47</vt:i4>
      </vt:variant>
    </vt:vector>
  </HeadingPairs>
  <TitlesOfParts>
    <vt:vector size="48" baseType="lpstr">
      <vt:lpstr>Office Teması</vt:lpstr>
      <vt:lpstr> Postpartum Kanama Medikal yönetim Algoritması</vt:lpstr>
      <vt:lpstr>Slayt 2</vt:lpstr>
      <vt:lpstr>POSTPARTUM KANAMA TANIM</vt:lpstr>
      <vt:lpstr>POSTPARTUM KANAMA TANIM</vt:lpstr>
      <vt:lpstr>POSTPARTUM KANAMA TANIM</vt:lpstr>
      <vt:lpstr>Slayt 6</vt:lpstr>
      <vt:lpstr>PPK NEDENLERİ</vt:lpstr>
      <vt:lpstr>Pospartum Kanama Risk Faktörleri</vt:lpstr>
      <vt:lpstr>PKK’DAN EN İYİ KORUNMA STRATEJİSİ</vt:lpstr>
      <vt:lpstr>Slayt 10</vt:lpstr>
      <vt:lpstr>Slayt 11</vt:lpstr>
      <vt:lpstr>Slayt 12</vt:lpstr>
      <vt:lpstr>Pospartum Kanamayı Önlemede Kullanılan Uterotonik Ajanlar</vt:lpstr>
      <vt:lpstr>OKSİTOSİN</vt:lpstr>
      <vt:lpstr>OKSİTOSİN YAN ETKİLERİ</vt:lpstr>
      <vt:lpstr>OKSİTOSİN</vt:lpstr>
      <vt:lpstr>PPK profilaksi ve tedavisinde Oksitosin</vt:lpstr>
      <vt:lpstr>Slayt 18</vt:lpstr>
      <vt:lpstr>Slayt 19</vt:lpstr>
      <vt:lpstr>MİSOPROSTOL-Prostoglandin E1 sentetik analoğu </vt:lpstr>
      <vt:lpstr>Slayt 21</vt:lpstr>
      <vt:lpstr>PPK Profilaksisinde Misoprostol Kullanımı</vt:lpstr>
      <vt:lpstr>Postpartum kanama proflaksisinde kullanılan uterotonik ajanlar</vt:lpstr>
      <vt:lpstr>Postpartum kanama tedavisinde kullanılan uterotonik ajanlar</vt:lpstr>
      <vt:lpstr>Slayt 25</vt:lpstr>
      <vt:lpstr>ERGOT TÜREVLERİ (Ergometrin,Metilergonovin)</vt:lpstr>
      <vt:lpstr>ERGOT TÜREVLERİ(Ergometrin,Metilergonovin)</vt:lpstr>
      <vt:lpstr>KARBETOSİN</vt:lpstr>
      <vt:lpstr>TRANEKSAMİK ASİT</vt:lpstr>
      <vt:lpstr>Slayt 30</vt:lpstr>
      <vt:lpstr>PPK’da Traneksamik Asit Kullanımı</vt:lpstr>
      <vt:lpstr> In a pragmatic randomized trial involving over 20,000 women with postpartum hemorrhage in over 20 countries (the World Maternal Antifibrinolytic Randomized Trial [WOMAN]), tranexamic acid, compared with placebo, reduced the relative risk of death due to bleeding by 20 to 30 percent, reduced the incidence of laparotomy to control bleeding, and was not associated with an increase in adverse effects </vt:lpstr>
      <vt:lpstr>REKOMBİNANT FAKTÖR VIIa</vt:lpstr>
      <vt:lpstr>REKOMBİNANT FAKTÖR VIIa</vt:lpstr>
      <vt:lpstr>Hangi koşulda uygulanmalı?</vt:lpstr>
      <vt:lpstr>Slayt 36</vt:lpstr>
      <vt:lpstr>ATONİYE BAĞLI PPK YÖNETİM PLANI</vt:lpstr>
      <vt:lpstr>ATONİ KANAMASINDA MEDİKAL YÖNTEMLER</vt:lpstr>
      <vt:lpstr>Prevention and Management of Postpartum Hemorrhage</vt:lpstr>
      <vt:lpstr>If, despite active management, there is estimated blood loss ≥ 500 mL,* </vt:lpstr>
      <vt:lpstr>Resuscitation </vt:lpstr>
      <vt:lpstr>Determine cause and treat using  the Four T’s mnemonic </vt:lpstr>
      <vt:lpstr>TONE </vt:lpstr>
      <vt:lpstr>TRAUMA  </vt:lpstr>
      <vt:lpstr>TİSSUE</vt:lpstr>
      <vt:lpstr>THROMBIN </vt:lpstr>
      <vt:lpstr>Slayt 47</vt:lpstr>
    </vt:vector>
  </TitlesOfParts>
  <Company>SilentAll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Pospartum Hemoraji Medikal yönetim Algoritması</dc:title>
  <dc:creator>Windows Kullanıcısı</dc:creator>
  <cp:lastModifiedBy>user</cp:lastModifiedBy>
  <cp:revision>100</cp:revision>
  <dcterms:created xsi:type="dcterms:W3CDTF">2018-04-05T18:51:56Z</dcterms:created>
  <dcterms:modified xsi:type="dcterms:W3CDTF">2018-05-08T18:52:28Z</dcterms:modified>
</cp:coreProperties>
</file>