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8" r:id="rId3"/>
    <p:sldId id="270" r:id="rId4"/>
    <p:sldId id="271" r:id="rId5"/>
    <p:sldId id="272" r:id="rId6"/>
    <p:sldId id="267"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65"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114AFF"/>
    <a:srgbClr val="1919FF"/>
    <a:srgbClr val="0000FF"/>
    <a:srgbClr val="003399"/>
    <a:srgbClr val="FFFFFF"/>
    <a:srgbClr val="0099CC"/>
    <a:srgbClr val="FF8001"/>
    <a:srgbClr val="FF9900"/>
    <a:srgbClr val="5EEC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726" y="66"/>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_rels/data13.xml.rels><?xml version="1.0" encoding="UTF-8" standalone="yes"?>
<Relationships xmlns="http://schemas.openxmlformats.org/package/2006/relationships"><Relationship Id="rId1" Type="http://schemas.openxmlformats.org/officeDocument/2006/relationships/image" Target="../media/image21.jpeg"/></Relationships>
</file>

<file path=ppt/diagrams/_rels/data14.xml.rels><?xml version="1.0" encoding="UTF-8" standalone="yes"?>
<Relationships xmlns="http://schemas.openxmlformats.org/package/2006/relationships"><Relationship Id="rId1" Type="http://schemas.openxmlformats.org/officeDocument/2006/relationships/image" Target="../media/image21.jpeg"/></Relationships>
</file>

<file path=ppt/diagrams/_rels/data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jpeg"/></Relationships>
</file>

<file path=ppt/diagrams/_rels/data9.xml.rels><?xml version="1.0" encoding="UTF-8" standalone="yes"?>
<Relationships xmlns="http://schemas.openxmlformats.org/package/2006/relationships"><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EF000C-AD44-49B4-8529-66B85CB1B789}" type="doc">
      <dgm:prSet loTypeId="urn:microsoft.com/office/officeart/2005/8/layout/hProcess4" loCatId="process" qsTypeId="urn:microsoft.com/office/officeart/2005/8/quickstyle/3d1" qsCatId="3D" csTypeId="urn:microsoft.com/office/officeart/2005/8/colors/accent1_2" csCatId="accent1" phldr="1"/>
      <dgm:spPr/>
      <dgm:t>
        <a:bodyPr/>
        <a:lstStyle/>
        <a:p>
          <a:endParaRPr lang="tr-TR"/>
        </a:p>
      </dgm:t>
    </dgm:pt>
    <dgm:pt modelId="{E02BB383-1E57-4F6A-A40B-3770DC8D5142}">
      <dgm:prSet phldrT="[Text]"/>
      <dgm:spPr/>
      <dgm:t>
        <a:bodyPr/>
        <a:lstStyle/>
        <a:p>
          <a:r>
            <a:rPr lang="tr-TR" b="1" dirty="0" smtClean="0">
              <a:effectLst>
                <a:outerShdw blurRad="38100" dist="38100" dir="2700000" algn="tl">
                  <a:srgbClr val="000000">
                    <a:alpha val="43137"/>
                  </a:srgbClr>
                </a:outerShdw>
              </a:effectLst>
              <a:latin typeface="Calibri" panose="020F0502020204030204" pitchFamily="34" charset="0"/>
            </a:rPr>
            <a:t>% 5</a:t>
          </a:r>
          <a:endParaRPr lang="tr-TR" b="1" dirty="0">
            <a:effectLst>
              <a:outerShdw blurRad="38100" dist="38100" dir="2700000" algn="tl">
                <a:srgbClr val="000000">
                  <a:alpha val="43137"/>
                </a:srgbClr>
              </a:outerShdw>
            </a:effectLst>
            <a:latin typeface="Calibri" panose="020F0502020204030204" pitchFamily="34" charset="0"/>
          </a:endParaRPr>
        </a:p>
      </dgm:t>
    </dgm:pt>
    <dgm:pt modelId="{3C39327B-1828-4A30-99C5-84D97B51771B}" type="parTrans" cxnId="{8FD724D9-B136-45ED-8591-D60F42E1528E}">
      <dgm:prSet/>
      <dgm:spPr/>
      <dgm:t>
        <a:bodyPr/>
        <a:lstStyle/>
        <a:p>
          <a:endParaRPr lang="tr-TR"/>
        </a:p>
      </dgm:t>
    </dgm:pt>
    <dgm:pt modelId="{61A8FDE8-CB0A-4D9E-8EC0-F0A707B35896}" type="sibTrans" cxnId="{8FD724D9-B136-45ED-8591-D60F42E1528E}">
      <dgm:prSet/>
      <dgm:spPr/>
      <dgm:t>
        <a:bodyPr/>
        <a:lstStyle/>
        <a:p>
          <a:endParaRPr lang="tr-TR"/>
        </a:p>
      </dgm:t>
    </dgm:pt>
    <dgm:pt modelId="{C1280B15-9A11-4A37-B96A-0456E75E01D2}">
      <dgm:prSet phldrT="[Text]" custT="1"/>
      <dgm:spPr/>
      <dgm:t>
        <a:bodyPr/>
        <a:lstStyle/>
        <a:p>
          <a:r>
            <a:rPr lang="tr-TR" sz="1800" b="1" dirty="0" smtClean="0">
              <a:solidFill>
                <a:srgbClr val="FF0000"/>
              </a:solidFill>
              <a:effectLst/>
              <a:latin typeface="Corbel" panose="020B0503020204020204" pitchFamily="34" charset="0"/>
            </a:rPr>
            <a:t>Pelvik lenf</a:t>
          </a:r>
          <a:r>
            <a:rPr lang="tr-TR" sz="1800" b="1" baseline="0" dirty="0" smtClean="0">
              <a:solidFill>
                <a:srgbClr val="FF0000"/>
              </a:solidFill>
              <a:effectLst/>
              <a:latin typeface="Corbel" panose="020B0503020204020204" pitchFamily="34" charset="0"/>
            </a:rPr>
            <a:t> nodları</a:t>
          </a:r>
          <a:endParaRPr lang="tr-TR" sz="1800" b="1" dirty="0">
            <a:solidFill>
              <a:srgbClr val="FF0000"/>
            </a:solidFill>
            <a:effectLst/>
            <a:latin typeface="Corbel" panose="020B0503020204020204" pitchFamily="34" charset="0"/>
          </a:endParaRPr>
        </a:p>
      </dgm:t>
    </dgm:pt>
    <dgm:pt modelId="{0097F9B0-ADFA-467B-8100-F128D1CA117B}" type="parTrans" cxnId="{8FEAFDDE-0A6E-4B2B-A7A9-822C6389D4A0}">
      <dgm:prSet/>
      <dgm:spPr/>
      <dgm:t>
        <a:bodyPr/>
        <a:lstStyle/>
        <a:p>
          <a:endParaRPr lang="tr-TR"/>
        </a:p>
      </dgm:t>
    </dgm:pt>
    <dgm:pt modelId="{BB03FD02-7AFF-4926-ADC2-E57D9420D117}" type="sibTrans" cxnId="{8FEAFDDE-0A6E-4B2B-A7A9-822C6389D4A0}">
      <dgm:prSet/>
      <dgm:spPr/>
      <dgm:t>
        <a:bodyPr/>
        <a:lstStyle/>
        <a:p>
          <a:endParaRPr lang="tr-TR"/>
        </a:p>
      </dgm:t>
    </dgm:pt>
    <dgm:pt modelId="{6AECD9F3-16E0-4C8E-AA96-B76954481BE3}">
      <dgm:prSet phldrT="[Text]"/>
      <dgm:spPr/>
      <dgm:t>
        <a:bodyPr/>
        <a:lstStyle/>
        <a:p>
          <a:r>
            <a:rPr lang="tr-TR" b="1" dirty="0" smtClean="0">
              <a:effectLst>
                <a:outerShdw blurRad="38100" dist="38100" dir="2700000" algn="tl">
                  <a:srgbClr val="000000">
                    <a:alpha val="43137"/>
                  </a:srgbClr>
                </a:outerShdw>
              </a:effectLst>
              <a:latin typeface="Calibri" panose="020F0502020204030204" pitchFamily="34" charset="0"/>
            </a:rPr>
            <a:t>% 9</a:t>
          </a:r>
          <a:endParaRPr lang="tr-TR" b="1" dirty="0">
            <a:effectLst>
              <a:outerShdw blurRad="38100" dist="38100" dir="2700000" algn="tl">
                <a:srgbClr val="000000">
                  <a:alpha val="43137"/>
                </a:srgbClr>
              </a:outerShdw>
            </a:effectLst>
            <a:latin typeface="Calibri" panose="020F0502020204030204" pitchFamily="34" charset="0"/>
          </a:endParaRPr>
        </a:p>
      </dgm:t>
    </dgm:pt>
    <dgm:pt modelId="{E8BB1662-1AE7-4FAE-B587-9BB5FB0222FE}" type="parTrans" cxnId="{61D2C245-C438-4CA3-8637-1381B0246594}">
      <dgm:prSet/>
      <dgm:spPr/>
      <dgm:t>
        <a:bodyPr/>
        <a:lstStyle/>
        <a:p>
          <a:endParaRPr lang="tr-TR"/>
        </a:p>
      </dgm:t>
    </dgm:pt>
    <dgm:pt modelId="{DF98C2C6-CE55-4165-9875-92203892D3C4}" type="sibTrans" cxnId="{61D2C245-C438-4CA3-8637-1381B0246594}">
      <dgm:prSet/>
      <dgm:spPr/>
      <dgm:t>
        <a:bodyPr/>
        <a:lstStyle/>
        <a:p>
          <a:endParaRPr lang="tr-TR"/>
        </a:p>
      </dgm:t>
    </dgm:pt>
    <dgm:pt modelId="{C9AEA932-8FFF-4FD5-B475-5F1B01A93489}">
      <dgm:prSet phldrT="[Text]" custT="1"/>
      <dgm:spPr/>
      <dgm:t>
        <a:bodyPr/>
        <a:lstStyle/>
        <a:p>
          <a:r>
            <a:rPr lang="tr-TR" sz="1800" b="1" dirty="0" smtClean="0">
              <a:solidFill>
                <a:srgbClr val="FF0000"/>
              </a:solidFill>
              <a:latin typeface="Corbel" panose="020B0503020204020204" pitchFamily="34" charset="0"/>
            </a:rPr>
            <a:t>Para-aortik lenf nodları</a:t>
          </a:r>
          <a:endParaRPr lang="tr-TR" sz="1800" b="1" dirty="0">
            <a:solidFill>
              <a:srgbClr val="FF0000"/>
            </a:solidFill>
            <a:latin typeface="Corbel" panose="020B0503020204020204" pitchFamily="34" charset="0"/>
          </a:endParaRPr>
        </a:p>
      </dgm:t>
    </dgm:pt>
    <dgm:pt modelId="{8C0E889E-3B24-49B9-8EAB-237AC699A471}" type="parTrans" cxnId="{1F44B66C-BD3A-4B0D-9BD5-3C185D0F44EB}">
      <dgm:prSet/>
      <dgm:spPr/>
      <dgm:t>
        <a:bodyPr/>
        <a:lstStyle/>
        <a:p>
          <a:endParaRPr lang="tr-TR"/>
        </a:p>
      </dgm:t>
    </dgm:pt>
    <dgm:pt modelId="{DA5BA4E1-79C9-41CF-9EB1-E3412EBB96D4}" type="sibTrans" cxnId="{1F44B66C-BD3A-4B0D-9BD5-3C185D0F44EB}">
      <dgm:prSet/>
      <dgm:spPr/>
      <dgm:t>
        <a:bodyPr/>
        <a:lstStyle/>
        <a:p>
          <a:endParaRPr lang="tr-TR"/>
        </a:p>
      </dgm:t>
    </dgm:pt>
    <dgm:pt modelId="{BEA66F52-F435-4B84-B46A-4A18C87F5408}">
      <dgm:prSet phldrT="[Text]"/>
      <dgm:spPr/>
      <dgm:t>
        <a:bodyPr/>
        <a:lstStyle/>
        <a:p>
          <a:r>
            <a:rPr lang="tr-TR" b="1" dirty="0" smtClean="0">
              <a:effectLst>
                <a:outerShdw blurRad="38100" dist="38100" dir="2700000" algn="tl">
                  <a:srgbClr val="000000">
                    <a:alpha val="43137"/>
                  </a:srgbClr>
                </a:outerShdw>
              </a:effectLst>
              <a:latin typeface="Calibri" panose="020F0502020204030204" pitchFamily="34" charset="0"/>
            </a:rPr>
            <a:t>% 6</a:t>
          </a:r>
          <a:endParaRPr lang="tr-TR" b="1" dirty="0">
            <a:effectLst>
              <a:outerShdw blurRad="38100" dist="38100" dir="2700000" algn="tl">
                <a:srgbClr val="000000">
                  <a:alpha val="43137"/>
                </a:srgbClr>
              </a:outerShdw>
            </a:effectLst>
            <a:latin typeface="Calibri" panose="020F0502020204030204" pitchFamily="34" charset="0"/>
          </a:endParaRPr>
        </a:p>
      </dgm:t>
    </dgm:pt>
    <dgm:pt modelId="{F2AC358C-08EE-45A7-9DCB-8ADCF26C6D2F}" type="parTrans" cxnId="{A9226B65-CFF5-416C-8345-0ED66530B3BD}">
      <dgm:prSet/>
      <dgm:spPr/>
      <dgm:t>
        <a:bodyPr/>
        <a:lstStyle/>
        <a:p>
          <a:endParaRPr lang="tr-TR"/>
        </a:p>
      </dgm:t>
    </dgm:pt>
    <dgm:pt modelId="{6AE9D2C1-0D86-4881-A99F-B522FB2860B0}" type="sibTrans" cxnId="{A9226B65-CFF5-416C-8345-0ED66530B3BD}">
      <dgm:prSet/>
      <dgm:spPr/>
      <dgm:t>
        <a:bodyPr/>
        <a:lstStyle/>
        <a:p>
          <a:endParaRPr lang="tr-TR"/>
        </a:p>
      </dgm:t>
    </dgm:pt>
    <dgm:pt modelId="{D979166D-4338-46C0-8BC8-5595D0010231}">
      <dgm:prSet phldrT="[Text]" custT="1"/>
      <dgm:spPr/>
      <dgm:t>
        <a:bodyPr/>
        <a:lstStyle/>
        <a:p>
          <a:r>
            <a:rPr lang="tr-TR" sz="1800" b="1" dirty="0" smtClean="0">
              <a:solidFill>
                <a:srgbClr val="FF0000"/>
              </a:solidFill>
              <a:latin typeface="Corbel" panose="020B0503020204020204" pitchFamily="34" charset="0"/>
            </a:rPr>
            <a:t>Pelvik ve para-aortik</a:t>
          </a:r>
          <a:r>
            <a:rPr lang="tr-TR" sz="1800" b="1" baseline="0" dirty="0" smtClean="0">
              <a:solidFill>
                <a:srgbClr val="FF0000"/>
              </a:solidFill>
              <a:latin typeface="Corbel" panose="020B0503020204020204" pitchFamily="34" charset="0"/>
            </a:rPr>
            <a:t> lenf nodları</a:t>
          </a:r>
          <a:endParaRPr lang="tr-TR" sz="1800" b="1" dirty="0">
            <a:solidFill>
              <a:srgbClr val="FF0000"/>
            </a:solidFill>
            <a:latin typeface="Corbel" panose="020B0503020204020204" pitchFamily="34" charset="0"/>
          </a:endParaRPr>
        </a:p>
      </dgm:t>
    </dgm:pt>
    <dgm:pt modelId="{8EE132B6-A29A-444C-87FD-81F9961EECAC}" type="parTrans" cxnId="{E89067CD-0250-4B26-AD99-2864614891E6}">
      <dgm:prSet/>
      <dgm:spPr/>
      <dgm:t>
        <a:bodyPr/>
        <a:lstStyle/>
        <a:p>
          <a:endParaRPr lang="tr-TR"/>
        </a:p>
      </dgm:t>
    </dgm:pt>
    <dgm:pt modelId="{B6E38676-56BC-490F-AD09-30CB78DF2D09}" type="sibTrans" cxnId="{E89067CD-0250-4B26-AD99-2864614891E6}">
      <dgm:prSet/>
      <dgm:spPr/>
      <dgm:t>
        <a:bodyPr/>
        <a:lstStyle/>
        <a:p>
          <a:endParaRPr lang="tr-TR"/>
        </a:p>
      </dgm:t>
    </dgm:pt>
    <dgm:pt modelId="{F5716F52-CCC8-483B-8D4F-823F386AE9E7}" type="pres">
      <dgm:prSet presAssocID="{0EEF000C-AD44-49B4-8529-66B85CB1B789}" presName="Name0" presStyleCnt="0">
        <dgm:presLayoutVars>
          <dgm:dir/>
          <dgm:animLvl val="lvl"/>
          <dgm:resizeHandles val="exact"/>
        </dgm:presLayoutVars>
      </dgm:prSet>
      <dgm:spPr/>
      <dgm:t>
        <a:bodyPr/>
        <a:lstStyle/>
        <a:p>
          <a:endParaRPr lang="tr-TR"/>
        </a:p>
      </dgm:t>
    </dgm:pt>
    <dgm:pt modelId="{434C0A02-6EB6-4D7C-98FC-5B93A835D2FF}" type="pres">
      <dgm:prSet presAssocID="{0EEF000C-AD44-49B4-8529-66B85CB1B789}" presName="tSp" presStyleCnt="0"/>
      <dgm:spPr/>
    </dgm:pt>
    <dgm:pt modelId="{09684B12-6E71-4C71-9F69-302B23E8C5E0}" type="pres">
      <dgm:prSet presAssocID="{0EEF000C-AD44-49B4-8529-66B85CB1B789}" presName="bSp" presStyleCnt="0"/>
      <dgm:spPr/>
    </dgm:pt>
    <dgm:pt modelId="{97F2D5B9-72A4-42F9-9F5A-6FD64B9602F4}" type="pres">
      <dgm:prSet presAssocID="{0EEF000C-AD44-49B4-8529-66B85CB1B789}" presName="process" presStyleCnt="0"/>
      <dgm:spPr/>
    </dgm:pt>
    <dgm:pt modelId="{0C4F3D4D-961A-4CDB-AFAD-51273ECB1E16}" type="pres">
      <dgm:prSet presAssocID="{E02BB383-1E57-4F6A-A40B-3770DC8D5142}" presName="composite1" presStyleCnt="0"/>
      <dgm:spPr/>
    </dgm:pt>
    <dgm:pt modelId="{A6018ABC-61AD-419E-A0E3-56E722F59CDF}" type="pres">
      <dgm:prSet presAssocID="{E02BB383-1E57-4F6A-A40B-3770DC8D5142}" presName="dummyNode1" presStyleLbl="node1" presStyleIdx="0" presStyleCnt="3"/>
      <dgm:spPr/>
    </dgm:pt>
    <dgm:pt modelId="{6E8B49B0-13D8-4554-A2CF-1824DEC47460}" type="pres">
      <dgm:prSet presAssocID="{E02BB383-1E57-4F6A-A40B-3770DC8D5142}" presName="childNode1" presStyleLbl="bgAcc1" presStyleIdx="0" presStyleCnt="3" custScaleX="111895" custScaleY="84034" custLinFactNeighborX="9917">
        <dgm:presLayoutVars>
          <dgm:bulletEnabled val="1"/>
        </dgm:presLayoutVars>
      </dgm:prSet>
      <dgm:spPr/>
      <dgm:t>
        <a:bodyPr/>
        <a:lstStyle/>
        <a:p>
          <a:endParaRPr lang="tr-TR"/>
        </a:p>
      </dgm:t>
    </dgm:pt>
    <dgm:pt modelId="{4FD8904B-A0FB-4196-9C96-63C2AA18B00D}" type="pres">
      <dgm:prSet presAssocID="{E02BB383-1E57-4F6A-A40B-3770DC8D5142}" presName="childNode1tx" presStyleLbl="bgAcc1" presStyleIdx="0" presStyleCnt="3">
        <dgm:presLayoutVars>
          <dgm:bulletEnabled val="1"/>
        </dgm:presLayoutVars>
      </dgm:prSet>
      <dgm:spPr/>
      <dgm:t>
        <a:bodyPr/>
        <a:lstStyle/>
        <a:p>
          <a:endParaRPr lang="tr-TR"/>
        </a:p>
      </dgm:t>
    </dgm:pt>
    <dgm:pt modelId="{AC371745-65F7-46DD-8024-8DDC23B7970F}" type="pres">
      <dgm:prSet presAssocID="{E02BB383-1E57-4F6A-A40B-3770DC8D5142}" presName="parentNode1" presStyleLbl="node1" presStyleIdx="0" presStyleCnt="3" custScaleX="86686" custLinFactNeighborX="21447" custLinFactNeighborY="-24650">
        <dgm:presLayoutVars>
          <dgm:chMax val="1"/>
          <dgm:bulletEnabled val="1"/>
        </dgm:presLayoutVars>
      </dgm:prSet>
      <dgm:spPr/>
      <dgm:t>
        <a:bodyPr/>
        <a:lstStyle/>
        <a:p>
          <a:endParaRPr lang="tr-TR"/>
        </a:p>
      </dgm:t>
    </dgm:pt>
    <dgm:pt modelId="{7EDA070C-BC15-4404-A5CE-F24CA46A65BC}" type="pres">
      <dgm:prSet presAssocID="{E02BB383-1E57-4F6A-A40B-3770DC8D5142}" presName="connSite1" presStyleCnt="0"/>
      <dgm:spPr/>
    </dgm:pt>
    <dgm:pt modelId="{9C773780-BCE6-4EA1-B872-35B93D76A79F}" type="pres">
      <dgm:prSet presAssocID="{61A8FDE8-CB0A-4D9E-8EC0-F0A707B35896}" presName="Name9" presStyleLbl="sibTrans2D1" presStyleIdx="0" presStyleCnt="2" custLinFactNeighborY="-11467"/>
      <dgm:spPr/>
      <dgm:t>
        <a:bodyPr/>
        <a:lstStyle/>
        <a:p>
          <a:endParaRPr lang="tr-TR"/>
        </a:p>
      </dgm:t>
    </dgm:pt>
    <dgm:pt modelId="{397EC745-E14C-48AC-8BB5-90D44DFE455E}" type="pres">
      <dgm:prSet presAssocID="{6AECD9F3-16E0-4C8E-AA96-B76954481BE3}" presName="composite2" presStyleCnt="0"/>
      <dgm:spPr/>
    </dgm:pt>
    <dgm:pt modelId="{408662F7-303E-492F-ABA3-187E8ED0CF6B}" type="pres">
      <dgm:prSet presAssocID="{6AECD9F3-16E0-4C8E-AA96-B76954481BE3}" presName="dummyNode2" presStyleLbl="node1" presStyleIdx="0" presStyleCnt="3"/>
      <dgm:spPr/>
    </dgm:pt>
    <dgm:pt modelId="{5E791FE5-F485-41EF-BF91-BDDF282FF378}" type="pres">
      <dgm:prSet presAssocID="{6AECD9F3-16E0-4C8E-AA96-B76954481BE3}" presName="childNode2" presStyleLbl="bgAcc1" presStyleIdx="1" presStyleCnt="3" custScaleX="111895" custScaleY="84034" custLinFactNeighborX="-7598">
        <dgm:presLayoutVars>
          <dgm:bulletEnabled val="1"/>
        </dgm:presLayoutVars>
      </dgm:prSet>
      <dgm:spPr/>
      <dgm:t>
        <a:bodyPr/>
        <a:lstStyle/>
        <a:p>
          <a:endParaRPr lang="tr-TR"/>
        </a:p>
      </dgm:t>
    </dgm:pt>
    <dgm:pt modelId="{AF040DA3-73C9-4F21-A485-C5179705971E}" type="pres">
      <dgm:prSet presAssocID="{6AECD9F3-16E0-4C8E-AA96-B76954481BE3}" presName="childNode2tx" presStyleLbl="bgAcc1" presStyleIdx="1" presStyleCnt="3">
        <dgm:presLayoutVars>
          <dgm:bulletEnabled val="1"/>
        </dgm:presLayoutVars>
      </dgm:prSet>
      <dgm:spPr/>
      <dgm:t>
        <a:bodyPr/>
        <a:lstStyle/>
        <a:p>
          <a:endParaRPr lang="tr-TR"/>
        </a:p>
      </dgm:t>
    </dgm:pt>
    <dgm:pt modelId="{C0D1C3A4-441A-4FA6-8C71-516550A9A2AF}" type="pres">
      <dgm:prSet presAssocID="{6AECD9F3-16E0-4C8E-AA96-B76954481BE3}" presName="parentNode2" presStyleLbl="node1" presStyleIdx="1" presStyleCnt="3" custScaleX="88632" custLinFactNeighborX="-1367">
        <dgm:presLayoutVars>
          <dgm:chMax val="0"/>
          <dgm:bulletEnabled val="1"/>
        </dgm:presLayoutVars>
      </dgm:prSet>
      <dgm:spPr/>
      <dgm:t>
        <a:bodyPr/>
        <a:lstStyle/>
        <a:p>
          <a:endParaRPr lang="tr-TR"/>
        </a:p>
      </dgm:t>
    </dgm:pt>
    <dgm:pt modelId="{B3ECF575-6417-4405-98E3-97A5572DC7D0}" type="pres">
      <dgm:prSet presAssocID="{6AECD9F3-16E0-4C8E-AA96-B76954481BE3}" presName="connSite2" presStyleCnt="0"/>
      <dgm:spPr/>
    </dgm:pt>
    <dgm:pt modelId="{53A3B578-38DF-45DC-BE28-6B0624184D8C}" type="pres">
      <dgm:prSet presAssocID="{DF98C2C6-CE55-4165-9875-92203892D3C4}" presName="Name18" presStyleLbl="sibTrans2D1" presStyleIdx="1" presStyleCnt="2" custAng="388765" custLinFactNeighborY="9654"/>
      <dgm:spPr/>
      <dgm:t>
        <a:bodyPr/>
        <a:lstStyle/>
        <a:p>
          <a:endParaRPr lang="tr-TR"/>
        </a:p>
      </dgm:t>
    </dgm:pt>
    <dgm:pt modelId="{D16FD351-C8C0-4E62-A928-9B5596F019B8}" type="pres">
      <dgm:prSet presAssocID="{BEA66F52-F435-4B84-B46A-4A18C87F5408}" presName="composite1" presStyleCnt="0"/>
      <dgm:spPr/>
    </dgm:pt>
    <dgm:pt modelId="{884B23F9-C9D7-4C17-8E1C-0CDBE105535C}" type="pres">
      <dgm:prSet presAssocID="{BEA66F52-F435-4B84-B46A-4A18C87F5408}" presName="dummyNode1" presStyleLbl="node1" presStyleIdx="1" presStyleCnt="3"/>
      <dgm:spPr/>
    </dgm:pt>
    <dgm:pt modelId="{C5F80771-F1C9-4983-A9DB-1752F0907891}" type="pres">
      <dgm:prSet presAssocID="{BEA66F52-F435-4B84-B46A-4A18C87F5408}" presName="childNode1" presStyleLbl="bgAcc1" presStyleIdx="2" presStyleCnt="3" custScaleX="152629" custScaleY="84034" custLinFactNeighborX="-18192">
        <dgm:presLayoutVars>
          <dgm:bulletEnabled val="1"/>
        </dgm:presLayoutVars>
      </dgm:prSet>
      <dgm:spPr/>
      <dgm:t>
        <a:bodyPr/>
        <a:lstStyle/>
        <a:p>
          <a:endParaRPr lang="tr-TR"/>
        </a:p>
      </dgm:t>
    </dgm:pt>
    <dgm:pt modelId="{2410BB11-6A09-4726-A53F-C6C9E5B20119}" type="pres">
      <dgm:prSet presAssocID="{BEA66F52-F435-4B84-B46A-4A18C87F5408}" presName="childNode1tx" presStyleLbl="bgAcc1" presStyleIdx="2" presStyleCnt="3">
        <dgm:presLayoutVars>
          <dgm:bulletEnabled val="1"/>
        </dgm:presLayoutVars>
      </dgm:prSet>
      <dgm:spPr/>
      <dgm:t>
        <a:bodyPr/>
        <a:lstStyle/>
        <a:p>
          <a:endParaRPr lang="tr-TR"/>
        </a:p>
      </dgm:t>
    </dgm:pt>
    <dgm:pt modelId="{3AEAFFC7-0C76-4435-A388-BED2AD36FF45}" type="pres">
      <dgm:prSet presAssocID="{BEA66F52-F435-4B84-B46A-4A18C87F5408}" presName="parentNode1" presStyleLbl="node1" presStyleIdx="2" presStyleCnt="3" custScaleX="83404" custLinFactNeighborX="16885" custLinFactNeighborY="-20532">
        <dgm:presLayoutVars>
          <dgm:chMax val="1"/>
          <dgm:bulletEnabled val="1"/>
        </dgm:presLayoutVars>
      </dgm:prSet>
      <dgm:spPr/>
      <dgm:t>
        <a:bodyPr/>
        <a:lstStyle/>
        <a:p>
          <a:endParaRPr lang="tr-TR"/>
        </a:p>
      </dgm:t>
    </dgm:pt>
    <dgm:pt modelId="{576AE7C2-96F9-475F-9F84-137F4A006B42}" type="pres">
      <dgm:prSet presAssocID="{BEA66F52-F435-4B84-B46A-4A18C87F5408}" presName="connSite1" presStyleCnt="0"/>
      <dgm:spPr/>
    </dgm:pt>
  </dgm:ptLst>
  <dgm:cxnLst>
    <dgm:cxn modelId="{596591E6-0CFE-43EF-BAF4-1FF81F2CB6D1}" type="presOf" srcId="{61A8FDE8-CB0A-4D9E-8EC0-F0A707B35896}" destId="{9C773780-BCE6-4EA1-B872-35B93D76A79F}" srcOrd="0" destOrd="0" presId="urn:microsoft.com/office/officeart/2005/8/layout/hProcess4"/>
    <dgm:cxn modelId="{8FEAFDDE-0A6E-4B2B-A7A9-822C6389D4A0}" srcId="{E02BB383-1E57-4F6A-A40B-3770DC8D5142}" destId="{C1280B15-9A11-4A37-B96A-0456E75E01D2}" srcOrd="0" destOrd="0" parTransId="{0097F9B0-ADFA-467B-8100-F128D1CA117B}" sibTransId="{BB03FD02-7AFF-4926-ADC2-E57D9420D117}"/>
    <dgm:cxn modelId="{07261DEC-4814-4B9B-889A-FEE99BEEC801}" type="presOf" srcId="{C9AEA932-8FFF-4FD5-B475-5F1B01A93489}" destId="{5E791FE5-F485-41EF-BF91-BDDF282FF378}" srcOrd="0" destOrd="0" presId="urn:microsoft.com/office/officeart/2005/8/layout/hProcess4"/>
    <dgm:cxn modelId="{4A219E33-1EA4-49CF-80FD-8FEFFF7509F0}" type="presOf" srcId="{DF98C2C6-CE55-4165-9875-92203892D3C4}" destId="{53A3B578-38DF-45DC-BE28-6B0624184D8C}" srcOrd="0" destOrd="0" presId="urn:microsoft.com/office/officeart/2005/8/layout/hProcess4"/>
    <dgm:cxn modelId="{49B9DB55-4E6D-4908-8D92-D76E75ED2597}" type="presOf" srcId="{C1280B15-9A11-4A37-B96A-0456E75E01D2}" destId="{6E8B49B0-13D8-4554-A2CF-1824DEC47460}" srcOrd="0" destOrd="0" presId="urn:microsoft.com/office/officeart/2005/8/layout/hProcess4"/>
    <dgm:cxn modelId="{6480ACD7-53B4-4D7B-9C6F-68C04CD50D48}" type="presOf" srcId="{D979166D-4338-46C0-8BC8-5595D0010231}" destId="{C5F80771-F1C9-4983-A9DB-1752F0907891}" srcOrd="0" destOrd="0" presId="urn:microsoft.com/office/officeart/2005/8/layout/hProcess4"/>
    <dgm:cxn modelId="{A6904084-6693-4ADE-8FAE-AD67F327634D}" type="presOf" srcId="{D979166D-4338-46C0-8BC8-5595D0010231}" destId="{2410BB11-6A09-4726-A53F-C6C9E5B20119}" srcOrd="1" destOrd="0" presId="urn:microsoft.com/office/officeart/2005/8/layout/hProcess4"/>
    <dgm:cxn modelId="{B26CE0BE-48C9-471C-85A0-568679A67661}" type="presOf" srcId="{E02BB383-1E57-4F6A-A40B-3770DC8D5142}" destId="{AC371745-65F7-46DD-8024-8DDC23B7970F}" srcOrd="0" destOrd="0" presId="urn:microsoft.com/office/officeart/2005/8/layout/hProcess4"/>
    <dgm:cxn modelId="{EB451B9A-6B69-4734-80A8-5366F6EEABA1}" type="presOf" srcId="{0EEF000C-AD44-49B4-8529-66B85CB1B789}" destId="{F5716F52-CCC8-483B-8D4F-823F386AE9E7}" srcOrd="0" destOrd="0" presId="urn:microsoft.com/office/officeart/2005/8/layout/hProcess4"/>
    <dgm:cxn modelId="{91704640-6F9B-4C7E-B965-840D8E9171A7}" type="presOf" srcId="{C1280B15-9A11-4A37-B96A-0456E75E01D2}" destId="{4FD8904B-A0FB-4196-9C96-63C2AA18B00D}" srcOrd="1" destOrd="0" presId="urn:microsoft.com/office/officeart/2005/8/layout/hProcess4"/>
    <dgm:cxn modelId="{15C7DDDB-1A8C-4866-8264-227B6AFFF7F5}" type="presOf" srcId="{C9AEA932-8FFF-4FD5-B475-5F1B01A93489}" destId="{AF040DA3-73C9-4F21-A485-C5179705971E}" srcOrd="1" destOrd="0" presId="urn:microsoft.com/office/officeart/2005/8/layout/hProcess4"/>
    <dgm:cxn modelId="{C40D9CF0-66CD-44DB-917C-FA51468767E9}" type="presOf" srcId="{BEA66F52-F435-4B84-B46A-4A18C87F5408}" destId="{3AEAFFC7-0C76-4435-A388-BED2AD36FF45}" srcOrd="0" destOrd="0" presId="urn:microsoft.com/office/officeart/2005/8/layout/hProcess4"/>
    <dgm:cxn modelId="{61D2C245-C438-4CA3-8637-1381B0246594}" srcId="{0EEF000C-AD44-49B4-8529-66B85CB1B789}" destId="{6AECD9F3-16E0-4C8E-AA96-B76954481BE3}" srcOrd="1" destOrd="0" parTransId="{E8BB1662-1AE7-4FAE-B587-9BB5FB0222FE}" sibTransId="{DF98C2C6-CE55-4165-9875-92203892D3C4}"/>
    <dgm:cxn modelId="{A9226B65-CFF5-416C-8345-0ED66530B3BD}" srcId="{0EEF000C-AD44-49B4-8529-66B85CB1B789}" destId="{BEA66F52-F435-4B84-B46A-4A18C87F5408}" srcOrd="2" destOrd="0" parTransId="{F2AC358C-08EE-45A7-9DCB-8ADCF26C6D2F}" sibTransId="{6AE9D2C1-0D86-4881-A99F-B522FB2860B0}"/>
    <dgm:cxn modelId="{8FD724D9-B136-45ED-8591-D60F42E1528E}" srcId="{0EEF000C-AD44-49B4-8529-66B85CB1B789}" destId="{E02BB383-1E57-4F6A-A40B-3770DC8D5142}" srcOrd="0" destOrd="0" parTransId="{3C39327B-1828-4A30-99C5-84D97B51771B}" sibTransId="{61A8FDE8-CB0A-4D9E-8EC0-F0A707B35896}"/>
    <dgm:cxn modelId="{E89067CD-0250-4B26-AD99-2864614891E6}" srcId="{BEA66F52-F435-4B84-B46A-4A18C87F5408}" destId="{D979166D-4338-46C0-8BC8-5595D0010231}" srcOrd="0" destOrd="0" parTransId="{8EE132B6-A29A-444C-87FD-81F9961EECAC}" sibTransId="{B6E38676-56BC-490F-AD09-30CB78DF2D09}"/>
    <dgm:cxn modelId="{1A652A47-88DA-4180-8133-26A88FD6FDC1}" type="presOf" srcId="{6AECD9F3-16E0-4C8E-AA96-B76954481BE3}" destId="{C0D1C3A4-441A-4FA6-8C71-516550A9A2AF}" srcOrd="0" destOrd="0" presId="urn:microsoft.com/office/officeart/2005/8/layout/hProcess4"/>
    <dgm:cxn modelId="{1F44B66C-BD3A-4B0D-9BD5-3C185D0F44EB}" srcId="{6AECD9F3-16E0-4C8E-AA96-B76954481BE3}" destId="{C9AEA932-8FFF-4FD5-B475-5F1B01A93489}" srcOrd="0" destOrd="0" parTransId="{8C0E889E-3B24-49B9-8EAB-237AC699A471}" sibTransId="{DA5BA4E1-79C9-41CF-9EB1-E3412EBB96D4}"/>
    <dgm:cxn modelId="{6FAC913E-B922-46CA-8533-3E8565956481}" type="presParOf" srcId="{F5716F52-CCC8-483B-8D4F-823F386AE9E7}" destId="{434C0A02-6EB6-4D7C-98FC-5B93A835D2FF}" srcOrd="0" destOrd="0" presId="urn:microsoft.com/office/officeart/2005/8/layout/hProcess4"/>
    <dgm:cxn modelId="{B22246E2-96A1-40CC-B9ED-C06C7B879A2D}" type="presParOf" srcId="{F5716F52-CCC8-483B-8D4F-823F386AE9E7}" destId="{09684B12-6E71-4C71-9F69-302B23E8C5E0}" srcOrd="1" destOrd="0" presId="urn:microsoft.com/office/officeart/2005/8/layout/hProcess4"/>
    <dgm:cxn modelId="{A7C3E107-C550-4649-967C-A2D42A9B6B28}" type="presParOf" srcId="{F5716F52-CCC8-483B-8D4F-823F386AE9E7}" destId="{97F2D5B9-72A4-42F9-9F5A-6FD64B9602F4}" srcOrd="2" destOrd="0" presId="urn:microsoft.com/office/officeart/2005/8/layout/hProcess4"/>
    <dgm:cxn modelId="{D3D19F53-1B29-4A1F-B376-1EA886C961AC}" type="presParOf" srcId="{97F2D5B9-72A4-42F9-9F5A-6FD64B9602F4}" destId="{0C4F3D4D-961A-4CDB-AFAD-51273ECB1E16}" srcOrd="0" destOrd="0" presId="urn:microsoft.com/office/officeart/2005/8/layout/hProcess4"/>
    <dgm:cxn modelId="{88214DBD-F6E4-4AC0-95F5-599441AD0E46}" type="presParOf" srcId="{0C4F3D4D-961A-4CDB-AFAD-51273ECB1E16}" destId="{A6018ABC-61AD-419E-A0E3-56E722F59CDF}" srcOrd="0" destOrd="0" presId="urn:microsoft.com/office/officeart/2005/8/layout/hProcess4"/>
    <dgm:cxn modelId="{BC615ACC-8B53-42C7-952A-1418E4AED961}" type="presParOf" srcId="{0C4F3D4D-961A-4CDB-AFAD-51273ECB1E16}" destId="{6E8B49B0-13D8-4554-A2CF-1824DEC47460}" srcOrd="1" destOrd="0" presId="urn:microsoft.com/office/officeart/2005/8/layout/hProcess4"/>
    <dgm:cxn modelId="{00CF0E39-14DF-44FC-A364-8536580295D6}" type="presParOf" srcId="{0C4F3D4D-961A-4CDB-AFAD-51273ECB1E16}" destId="{4FD8904B-A0FB-4196-9C96-63C2AA18B00D}" srcOrd="2" destOrd="0" presId="urn:microsoft.com/office/officeart/2005/8/layout/hProcess4"/>
    <dgm:cxn modelId="{5CD2A60D-E0DE-4688-B969-3AC7EAF9F0F2}" type="presParOf" srcId="{0C4F3D4D-961A-4CDB-AFAD-51273ECB1E16}" destId="{AC371745-65F7-46DD-8024-8DDC23B7970F}" srcOrd="3" destOrd="0" presId="urn:microsoft.com/office/officeart/2005/8/layout/hProcess4"/>
    <dgm:cxn modelId="{0A3AD519-959A-4BB4-A10C-55C42BC25297}" type="presParOf" srcId="{0C4F3D4D-961A-4CDB-AFAD-51273ECB1E16}" destId="{7EDA070C-BC15-4404-A5CE-F24CA46A65BC}" srcOrd="4" destOrd="0" presId="urn:microsoft.com/office/officeart/2005/8/layout/hProcess4"/>
    <dgm:cxn modelId="{EF1FC6CF-F854-49FB-8E32-FE724D623B97}" type="presParOf" srcId="{97F2D5B9-72A4-42F9-9F5A-6FD64B9602F4}" destId="{9C773780-BCE6-4EA1-B872-35B93D76A79F}" srcOrd="1" destOrd="0" presId="urn:microsoft.com/office/officeart/2005/8/layout/hProcess4"/>
    <dgm:cxn modelId="{8EA68E25-5D89-4377-AD7B-33BBB9458F2F}" type="presParOf" srcId="{97F2D5B9-72A4-42F9-9F5A-6FD64B9602F4}" destId="{397EC745-E14C-48AC-8BB5-90D44DFE455E}" srcOrd="2" destOrd="0" presId="urn:microsoft.com/office/officeart/2005/8/layout/hProcess4"/>
    <dgm:cxn modelId="{CD0FDABE-9F82-4F99-AC07-4A5FC2FF9C9D}" type="presParOf" srcId="{397EC745-E14C-48AC-8BB5-90D44DFE455E}" destId="{408662F7-303E-492F-ABA3-187E8ED0CF6B}" srcOrd="0" destOrd="0" presId="urn:microsoft.com/office/officeart/2005/8/layout/hProcess4"/>
    <dgm:cxn modelId="{D674B292-C3AE-42B7-8E9A-7B87F364A84B}" type="presParOf" srcId="{397EC745-E14C-48AC-8BB5-90D44DFE455E}" destId="{5E791FE5-F485-41EF-BF91-BDDF282FF378}" srcOrd="1" destOrd="0" presId="urn:microsoft.com/office/officeart/2005/8/layout/hProcess4"/>
    <dgm:cxn modelId="{77620DAE-EAB4-41F1-8DD9-AA92C4D5AE7D}" type="presParOf" srcId="{397EC745-E14C-48AC-8BB5-90D44DFE455E}" destId="{AF040DA3-73C9-4F21-A485-C5179705971E}" srcOrd="2" destOrd="0" presId="urn:microsoft.com/office/officeart/2005/8/layout/hProcess4"/>
    <dgm:cxn modelId="{CE62A1E7-E1EB-4617-947A-BF0F4EFD2949}" type="presParOf" srcId="{397EC745-E14C-48AC-8BB5-90D44DFE455E}" destId="{C0D1C3A4-441A-4FA6-8C71-516550A9A2AF}" srcOrd="3" destOrd="0" presId="urn:microsoft.com/office/officeart/2005/8/layout/hProcess4"/>
    <dgm:cxn modelId="{2F282335-377E-4EB9-98F2-E537D3AF2E23}" type="presParOf" srcId="{397EC745-E14C-48AC-8BB5-90D44DFE455E}" destId="{B3ECF575-6417-4405-98E3-97A5572DC7D0}" srcOrd="4" destOrd="0" presId="urn:microsoft.com/office/officeart/2005/8/layout/hProcess4"/>
    <dgm:cxn modelId="{A48F469E-E1AD-42FA-812B-EF39CAB028BB}" type="presParOf" srcId="{97F2D5B9-72A4-42F9-9F5A-6FD64B9602F4}" destId="{53A3B578-38DF-45DC-BE28-6B0624184D8C}" srcOrd="3" destOrd="0" presId="urn:microsoft.com/office/officeart/2005/8/layout/hProcess4"/>
    <dgm:cxn modelId="{39A22FA9-8703-49F7-BE5B-C29F0CD58BEA}" type="presParOf" srcId="{97F2D5B9-72A4-42F9-9F5A-6FD64B9602F4}" destId="{D16FD351-C8C0-4E62-A928-9B5596F019B8}" srcOrd="4" destOrd="0" presId="urn:microsoft.com/office/officeart/2005/8/layout/hProcess4"/>
    <dgm:cxn modelId="{BCFA882F-DF70-4227-9F30-D150B7E012A9}" type="presParOf" srcId="{D16FD351-C8C0-4E62-A928-9B5596F019B8}" destId="{884B23F9-C9D7-4C17-8E1C-0CDBE105535C}" srcOrd="0" destOrd="0" presId="urn:microsoft.com/office/officeart/2005/8/layout/hProcess4"/>
    <dgm:cxn modelId="{1A2944F3-98F8-41F9-8C91-6213797DC6BB}" type="presParOf" srcId="{D16FD351-C8C0-4E62-A928-9B5596F019B8}" destId="{C5F80771-F1C9-4983-A9DB-1752F0907891}" srcOrd="1" destOrd="0" presId="urn:microsoft.com/office/officeart/2005/8/layout/hProcess4"/>
    <dgm:cxn modelId="{AE4CAB27-E178-49FA-AB15-1F93B5188CCA}" type="presParOf" srcId="{D16FD351-C8C0-4E62-A928-9B5596F019B8}" destId="{2410BB11-6A09-4726-A53F-C6C9E5B20119}" srcOrd="2" destOrd="0" presId="urn:microsoft.com/office/officeart/2005/8/layout/hProcess4"/>
    <dgm:cxn modelId="{6B66C48E-D9CA-42D1-93EA-AEF7C6ED0292}" type="presParOf" srcId="{D16FD351-C8C0-4E62-A928-9B5596F019B8}" destId="{3AEAFFC7-0C76-4435-A388-BED2AD36FF45}" srcOrd="3" destOrd="0" presId="urn:microsoft.com/office/officeart/2005/8/layout/hProcess4"/>
    <dgm:cxn modelId="{D8116E44-3324-426B-A496-CC5CB279E152}" type="presParOf" srcId="{D16FD351-C8C0-4E62-A928-9B5596F019B8}" destId="{576AE7C2-96F9-475F-9F84-137F4A006B42}"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8964D5A-B5B8-4727-90F0-84D4693AA941}" type="doc">
      <dgm:prSet loTypeId="urn:microsoft.com/office/officeart/2005/8/layout/hierarchy1" loCatId="hierarchy" qsTypeId="urn:microsoft.com/office/officeart/2005/8/quickstyle/3d2" qsCatId="3D" csTypeId="urn:microsoft.com/office/officeart/2005/8/colors/colorful1" csCatId="colorful" phldr="1"/>
      <dgm:spPr/>
      <dgm:t>
        <a:bodyPr/>
        <a:lstStyle/>
        <a:p>
          <a:endParaRPr lang="tr-TR"/>
        </a:p>
      </dgm:t>
    </dgm:pt>
    <dgm:pt modelId="{FB0B7C29-26AF-46A4-9A53-9F528FED9CAA}">
      <dgm:prSet phldrT="[Metin]" custT="1"/>
      <dgm:spPr/>
      <dgm:t>
        <a:bodyPr/>
        <a:lstStyle/>
        <a:p>
          <a:r>
            <a:rPr lang="tr-TR" sz="1600" b="1" dirty="0" smtClean="0">
              <a:solidFill>
                <a:srgbClr val="0033CC"/>
              </a:solidFill>
              <a:latin typeface="Corbel" pitchFamily="34" charset="0"/>
            </a:rPr>
            <a:t>Küçük </a:t>
          </a:r>
          <a:r>
            <a:rPr lang="tr-TR" sz="1600" b="1" dirty="0" err="1" smtClean="0">
              <a:solidFill>
                <a:srgbClr val="0033CC"/>
              </a:solidFill>
              <a:latin typeface="Corbel" pitchFamily="34" charset="0"/>
            </a:rPr>
            <a:t>rezidüel</a:t>
          </a:r>
          <a:r>
            <a:rPr lang="tr-TR" sz="1600" b="1" dirty="0" smtClean="0">
              <a:solidFill>
                <a:srgbClr val="0033CC"/>
              </a:solidFill>
              <a:latin typeface="Corbel" pitchFamily="34" charset="0"/>
            </a:rPr>
            <a:t> tümör </a:t>
          </a:r>
          <a:r>
            <a:rPr lang="tr-TR" sz="1600" b="1" dirty="0" smtClean="0">
              <a:solidFill>
                <a:srgbClr val="0033CC"/>
              </a:solidFill>
              <a:latin typeface="+mj-lt"/>
            </a:rPr>
            <a:t>&lt; 1 cm</a:t>
          </a:r>
          <a:r>
            <a:rPr lang="tr-TR" sz="1600" b="1" dirty="0" smtClean="0">
              <a:solidFill>
                <a:srgbClr val="0033CC"/>
              </a:solidFill>
              <a:latin typeface="Corbel" pitchFamily="34" charset="0"/>
            </a:rPr>
            <a:t>. </a:t>
          </a:r>
          <a:endParaRPr lang="tr-TR" sz="1600" b="1" dirty="0">
            <a:solidFill>
              <a:srgbClr val="0033CC"/>
            </a:solidFill>
            <a:latin typeface="Corbel" pitchFamily="34" charset="0"/>
          </a:endParaRPr>
        </a:p>
      </dgm:t>
    </dgm:pt>
    <dgm:pt modelId="{4E2FCDA6-4AE6-4796-BD99-BDD34DBE4647}" type="parTrans" cxnId="{9795FE57-C15D-4552-AB85-A5A23BACC171}">
      <dgm:prSet/>
      <dgm:spPr/>
      <dgm:t>
        <a:bodyPr/>
        <a:lstStyle/>
        <a:p>
          <a:endParaRPr lang="tr-TR"/>
        </a:p>
      </dgm:t>
    </dgm:pt>
    <dgm:pt modelId="{6A9A7E40-4FC9-414B-8E10-9590EF4908A5}" type="sibTrans" cxnId="{9795FE57-C15D-4552-AB85-A5A23BACC171}">
      <dgm:prSet/>
      <dgm:spPr/>
      <dgm:t>
        <a:bodyPr/>
        <a:lstStyle/>
        <a:p>
          <a:endParaRPr lang="tr-TR"/>
        </a:p>
      </dgm:t>
    </dgm:pt>
    <dgm:pt modelId="{56BB5204-0044-4C22-A5C7-314ADC775159}">
      <dgm:prSet phldrT="[Metin]" custT="1"/>
      <dgm:spPr/>
      <dgm:t>
        <a:bodyPr/>
        <a:lstStyle/>
        <a:p>
          <a:r>
            <a:rPr lang="tr-TR" sz="1600" b="1" dirty="0" smtClean="0">
              <a:solidFill>
                <a:srgbClr val="0033CC"/>
              </a:solidFill>
              <a:latin typeface="Corbel" pitchFamily="34" charset="0"/>
            </a:rPr>
            <a:t>Tam </a:t>
          </a:r>
          <a:r>
            <a:rPr lang="tr-TR" sz="1600" b="1" dirty="0" err="1" smtClean="0">
              <a:solidFill>
                <a:srgbClr val="0033CC"/>
              </a:solidFill>
              <a:latin typeface="Corbel" pitchFamily="34" charset="0"/>
            </a:rPr>
            <a:t>pelvik</a:t>
          </a:r>
          <a:r>
            <a:rPr lang="tr-TR" sz="1600" b="1" dirty="0" smtClean="0">
              <a:solidFill>
                <a:srgbClr val="0033CC"/>
              </a:solidFill>
              <a:latin typeface="Corbel" pitchFamily="34" charset="0"/>
            </a:rPr>
            <a:t> ve para-</a:t>
          </a:r>
          <a:r>
            <a:rPr lang="tr-TR" sz="1600" b="1" dirty="0" err="1" smtClean="0">
              <a:solidFill>
                <a:srgbClr val="0033CC"/>
              </a:solidFill>
              <a:latin typeface="Corbel" pitchFamily="34" charset="0"/>
            </a:rPr>
            <a:t>aortik</a:t>
          </a:r>
          <a:r>
            <a:rPr lang="tr-TR" sz="1600" b="1" dirty="0" smtClean="0">
              <a:solidFill>
                <a:srgbClr val="0033CC"/>
              </a:solidFill>
              <a:latin typeface="Corbel" pitchFamily="34" charset="0"/>
            </a:rPr>
            <a:t> </a:t>
          </a:r>
          <a:r>
            <a:rPr lang="tr-TR" sz="1600" b="1" dirty="0" err="1" smtClean="0">
              <a:solidFill>
                <a:srgbClr val="0033CC"/>
              </a:solidFill>
              <a:latin typeface="Corbel" pitchFamily="34" charset="0"/>
            </a:rPr>
            <a:t>nod</a:t>
          </a:r>
          <a:r>
            <a:rPr lang="tr-TR" sz="1600" b="1" dirty="0" smtClean="0">
              <a:solidFill>
                <a:srgbClr val="0033CC"/>
              </a:solidFill>
              <a:latin typeface="Corbel" pitchFamily="34" charset="0"/>
            </a:rPr>
            <a:t> </a:t>
          </a:r>
          <a:r>
            <a:rPr lang="tr-TR" sz="1600" b="1" dirty="0" err="1" smtClean="0">
              <a:solidFill>
                <a:srgbClr val="0033CC"/>
              </a:solidFill>
              <a:latin typeface="Corbel" pitchFamily="34" charset="0"/>
            </a:rPr>
            <a:t>diseksiyonu</a:t>
          </a:r>
          <a:endParaRPr lang="tr-TR" sz="1600" b="1" dirty="0">
            <a:solidFill>
              <a:srgbClr val="0033CC"/>
            </a:solidFill>
            <a:latin typeface="Corbel" pitchFamily="34" charset="0"/>
          </a:endParaRPr>
        </a:p>
      </dgm:t>
    </dgm:pt>
    <dgm:pt modelId="{966F28A7-37E8-4503-8BA5-CD7CE76F9109}" type="parTrans" cxnId="{D97BCA86-010A-46CD-BA46-57F732ACFCC1}">
      <dgm:prSet/>
      <dgm:spPr/>
      <dgm:t>
        <a:bodyPr/>
        <a:lstStyle/>
        <a:p>
          <a:endParaRPr lang="tr-TR"/>
        </a:p>
      </dgm:t>
    </dgm:pt>
    <dgm:pt modelId="{2206E742-1BB6-4101-AE78-4A9878D98529}" type="sibTrans" cxnId="{D97BCA86-010A-46CD-BA46-57F732ACFCC1}">
      <dgm:prSet/>
      <dgm:spPr/>
      <dgm:t>
        <a:bodyPr/>
        <a:lstStyle/>
        <a:p>
          <a:endParaRPr lang="tr-TR"/>
        </a:p>
      </dgm:t>
    </dgm:pt>
    <dgm:pt modelId="{3B54A3ED-2C2C-49FC-B040-3263BB782575}">
      <dgm:prSet phldrT="[Metin]" custT="1"/>
      <dgm:spPr/>
      <dgm:t>
        <a:bodyPr/>
        <a:lstStyle/>
        <a:p>
          <a:r>
            <a:rPr lang="tr-TR" sz="1600" b="1" dirty="0" smtClean="0">
              <a:solidFill>
                <a:srgbClr val="0033CC"/>
              </a:solidFill>
              <a:latin typeface="Corbel" pitchFamily="34" charset="0"/>
            </a:rPr>
            <a:t>Daha iyi genel sağ kalım</a:t>
          </a:r>
        </a:p>
        <a:p>
          <a:r>
            <a:rPr lang="tr-TR" sz="1600" b="1" dirty="0" smtClean="0">
              <a:solidFill>
                <a:srgbClr val="0033CC"/>
              </a:solidFill>
              <a:latin typeface="+mj-lt"/>
            </a:rPr>
            <a:t>(p&lt;0.001 ) </a:t>
          </a:r>
          <a:endParaRPr lang="tr-TR" sz="1600" b="1" dirty="0">
            <a:solidFill>
              <a:srgbClr val="0033CC"/>
            </a:solidFill>
            <a:latin typeface="+mj-lt"/>
          </a:endParaRPr>
        </a:p>
      </dgm:t>
    </dgm:pt>
    <dgm:pt modelId="{CDE1B9ED-217C-44F2-B640-14FF8C2EE31F}" type="parTrans" cxnId="{F0177521-1195-4AED-856C-0219EF487087}">
      <dgm:prSet/>
      <dgm:spPr/>
      <dgm:t>
        <a:bodyPr/>
        <a:lstStyle/>
        <a:p>
          <a:endParaRPr lang="tr-TR"/>
        </a:p>
      </dgm:t>
    </dgm:pt>
    <dgm:pt modelId="{CEC2E5CD-5E73-4AA6-8772-6E7FD59F7EFA}" type="sibTrans" cxnId="{F0177521-1195-4AED-856C-0219EF487087}">
      <dgm:prSet/>
      <dgm:spPr/>
      <dgm:t>
        <a:bodyPr/>
        <a:lstStyle/>
        <a:p>
          <a:endParaRPr lang="tr-TR"/>
        </a:p>
      </dgm:t>
    </dgm:pt>
    <dgm:pt modelId="{F18C6806-E314-46C1-B736-D0EC183187FC}">
      <dgm:prSet phldrT="[Metin]" custT="1"/>
      <dgm:spPr/>
      <dgm:t>
        <a:bodyPr/>
        <a:lstStyle/>
        <a:p>
          <a:r>
            <a:rPr lang="tr-TR" sz="1600" b="1" dirty="0" smtClean="0">
              <a:solidFill>
                <a:srgbClr val="0033CC"/>
              </a:solidFill>
              <a:latin typeface="Corbel" pitchFamily="34" charset="0"/>
            </a:rPr>
            <a:t>Sadece </a:t>
          </a:r>
          <a:r>
            <a:rPr lang="tr-TR" sz="1600" b="1" dirty="0" err="1" smtClean="0">
              <a:solidFill>
                <a:srgbClr val="0033CC"/>
              </a:solidFill>
              <a:latin typeface="Corbel" pitchFamily="34" charset="0"/>
            </a:rPr>
            <a:t>pelvik</a:t>
          </a:r>
          <a:r>
            <a:rPr lang="tr-TR" sz="1600" b="1" dirty="0" smtClean="0">
              <a:solidFill>
                <a:srgbClr val="0033CC"/>
              </a:solidFill>
              <a:latin typeface="Corbel" pitchFamily="34" charset="0"/>
            </a:rPr>
            <a:t> </a:t>
          </a:r>
          <a:r>
            <a:rPr lang="tr-TR" sz="1600" b="1" dirty="0" err="1" smtClean="0">
              <a:solidFill>
                <a:srgbClr val="0033CC"/>
              </a:solidFill>
              <a:latin typeface="Corbel" pitchFamily="34" charset="0"/>
            </a:rPr>
            <a:t>nod</a:t>
          </a:r>
          <a:r>
            <a:rPr lang="tr-TR" sz="1600" b="1" dirty="0" smtClean="0">
              <a:solidFill>
                <a:srgbClr val="0033CC"/>
              </a:solidFill>
              <a:latin typeface="Corbel" pitchFamily="34" charset="0"/>
            </a:rPr>
            <a:t> </a:t>
          </a:r>
          <a:r>
            <a:rPr lang="tr-TR" sz="1600" b="1" dirty="0" err="1" smtClean="0">
              <a:solidFill>
                <a:srgbClr val="0033CC"/>
              </a:solidFill>
              <a:latin typeface="Corbel" pitchFamily="34" charset="0"/>
            </a:rPr>
            <a:t>diseksiyonu</a:t>
          </a:r>
          <a:endParaRPr lang="tr-TR" sz="1600" b="1" dirty="0">
            <a:solidFill>
              <a:srgbClr val="0033CC"/>
            </a:solidFill>
            <a:latin typeface="Corbel" pitchFamily="34" charset="0"/>
          </a:endParaRPr>
        </a:p>
      </dgm:t>
    </dgm:pt>
    <dgm:pt modelId="{60D6B3E6-6C52-46B2-9D01-990CCD755E97}" type="parTrans" cxnId="{A08282A4-7341-4121-B7B3-A0CE3DB7F693}">
      <dgm:prSet/>
      <dgm:spPr/>
      <dgm:t>
        <a:bodyPr/>
        <a:lstStyle/>
        <a:p>
          <a:endParaRPr lang="tr-TR"/>
        </a:p>
      </dgm:t>
    </dgm:pt>
    <dgm:pt modelId="{E3D16266-55A4-4BB2-89F8-EED02E47DAD8}" type="sibTrans" cxnId="{A08282A4-7341-4121-B7B3-A0CE3DB7F693}">
      <dgm:prSet/>
      <dgm:spPr/>
      <dgm:t>
        <a:bodyPr/>
        <a:lstStyle/>
        <a:p>
          <a:endParaRPr lang="tr-TR"/>
        </a:p>
      </dgm:t>
    </dgm:pt>
    <dgm:pt modelId="{A9BCE9F0-2200-4932-8911-6E2E1E5939A3}">
      <dgm:prSet custT="1"/>
      <dgm:spPr/>
      <dgm:t>
        <a:bodyPr/>
        <a:lstStyle/>
        <a:p>
          <a:r>
            <a:rPr lang="tr-TR" sz="1600" b="1" dirty="0" smtClean="0">
              <a:solidFill>
                <a:srgbClr val="0033CC"/>
              </a:solidFill>
              <a:latin typeface="Corbel" pitchFamily="34" charset="0"/>
            </a:rPr>
            <a:t>Lenf </a:t>
          </a:r>
          <a:r>
            <a:rPr lang="tr-TR" sz="1600" b="1" dirty="0" err="1" smtClean="0">
              <a:solidFill>
                <a:srgbClr val="0033CC"/>
              </a:solidFill>
              <a:latin typeface="Corbel" pitchFamily="34" charset="0"/>
            </a:rPr>
            <a:t>nodu</a:t>
          </a:r>
          <a:r>
            <a:rPr lang="tr-TR" sz="1600" b="1" dirty="0" smtClean="0">
              <a:solidFill>
                <a:srgbClr val="0033CC"/>
              </a:solidFill>
              <a:latin typeface="Corbel" pitchFamily="34" charset="0"/>
            </a:rPr>
            <a:t> </a:t>
          </a:r>
          <a:r>
            <a:rPr lang="tr-TR" sz="1600" b="1" dirty="0" err="1" smtClean="0">
              <a:solidFill>
                <a:srgbClr val="0033CC"/>
              </a:solidFill>
              <a:latin typeface="Corbel" pitchFamily="34" charset="0"/>
            </a:rPr>
            <a:t>diseksiyonu</a:t>
          </a:r>
          <a:r>
            <a:rPr lang="tr-TR" sz="1600" b="1" dirty="0" smtClean="0">
              <a:solidFill>
                <a:srgbClr val="0033CC"/>
              </a:solidFill>
              <a:latin typeface="Corbel" pitchFamily="34" charset="0"/>
            </a:rPr>
            <a:t> yapılmamış</a:t>
          </a:r>
          <a:endParaRPr lang="tr-TR" sz="1600" b="1" dirty="0">
            <a:solidFill>
              <a:srgbClr val="0033CC"/>
            </a:solidFill>
            <a:latin typeface="Corbel" pitchFamily="34" charset="0"/>
          </a:endParaRPr>
        </a:p>
      </dgm:t>
    </dgm:pt>
    <dgm:pt modelId="{DCCCB560-23D9-4374-BAF0-61B22540ECE9}" type="parTrans" cxnId="{8375DB58-D058-44B2-80CB-DBE759324067}">
      <dgm:prSet/>
      <dgm:spPr/>
      <dgm:t>
        <a:bodyPr/>
        <a:lstStyle/>
        <a:p>
          <a:endParaRPr lang="tr-TR"/>
        </a:p>
      </dgm:t>
    </dgm:pt>
    <dgm:pt modelId="{71DFE55B-E4CE-42F6-AF33-3072A4FD3FBF}" type="sibTrans" cxnId="{8375DB58-D058-44B2-80CB-DBE759324067}">
      <dgm:prSet/>
      <dgm:spPr/>
      <dgm:t>
        <a:bodyPr/>
        <a:lstStyle/>
        <a:p>
          <a:endParaRPr lang="tr-TR"/>
        </a:p>
      </dgm:t>
    </dgm:pt>
    <dgm:pt modelId="{B7F09D04-04E2-4943-A2C6-5F592AB947B5}" type="pres">
      <dgm:prSet presAssocID="{28964D5A-B5B8-4727-90F0-84D4693AA941}" presName="hierChild1" presStyleCnt="0">
        <dgm:presLayoutVars>
          <dgm:chPref val="1"/>
          <dgm:dir/>
          <dgm:animOne val="branch"/>
          <dgm:animLvl val="lvl"/>
          <dgm:resizeHandles/>
        </dgm:presLayoutVars>
      </dgm:prSet>
      <dgm:spPr/>
      <dgm:t>
        <a:bodyPr/>
        <a:lstStyle/>
        <a:p>
          <a:endParaRPr lang="tr-TR"/>
        </a:p>
      </dgm:t>
    </dgm:pt>
    <dgm:pt modelId="{25E6993C-7183-4A21-937E-148CEF7023D6}" type="pres">
      <dgm:prSet presAssocID="{FB0B7C29-26AF-46A4-9A53-9F528FED9CAA}" presName="hierRoot1" presStyleCnt="0"/>
      <dgm:spPr/>
      <dgm:t>
        <a:bodyPr/>
        <a:lstStyle/>
        <a:p>
          <a:endParaRPr lang="tr-TR"/>
        </a:p>
      </dgm:t>
    </dgm:pt>
    <dgm:pt modelId="{56D67A24-06E4-45E7-8997-BF0C24CFDBD2}" type="pres">
      <dgm:prSet presAssocID="{FB0B7C29-26AF-46A4-9A53-9F528FED9CAA}" presName="composite" presStyleCnt="0"/>
      <dgm:spPr/>
      <dgm:t>
        <a:bodyPr/>
        <a:lstStyle/>
        <a:p>
          <a:endParaRPr lang="tr-TR"/>
        </a:p>
      </dgm:t>
    </dgm:pt>
    <dgm:pt modelId="{2BE6DB5E-6EC3-4400-A5BC-8E6E0473E4CF}" type="pres">
      <dgm:prSet presAssocID="{FB0B7C29-26AF-46A4-9A53-9F528FED9CAA}" presName="background" presStyleLbl="node0" presStyleIdx="0" presStyleCnt="1"/>
      <dgm:spPr/>
      <dgm:t>
        <a:bodyPr/>
        <a:lstStyle/>
        <a:p>
          <a:endParaRPr lang="tr-TR"/>
        </a:p>
      </dgm:t>
    </dgm:pt>
    <dgm:pt modelId="{2C41A760-785F-4967-8055-F83DB5762F88}" type="pres">
      <dgm:prSet presAssocID="{FB0B7C29-26AF-46A4-9A53-9F528FED9CAA}" presName="text" presStyleLbl="fgAcc0" presStyleIdx="0" presStyleCnt="1">
        <dgm:presLayoutVars>
          <dgm:chPref val="3"/>
        </dgm:presLayoutVars>
      </dgm:prSet>
      <dgm:spPr/>
      <dgm:t>
        <a:bodyPr/>
        <a:lstStyle/>
        <a:p>
          <a:endParaRPr lang="tr-TR"/>
        </a:p>
      </dgm:t>
    </dgm:pt>
    <dgm:pt modelId="{985CD16F-A25E-4025-8541-C9A277AAA03F}" type="pres">
      <dgm:prSet presAssocID="{FB0B7C29-26AF-46A4-9A53-9F528FED9CAA}" presName="hierChild2" presStyleCnt="0"/>
      <dgm:spPr/>
      <dgm:t>
        <a:bodyPr/>
        <a:lstStyle/>
        <a:p>
          <a:endParaRPr lang="tr-TR"/>
        </a:p>
      </dgm:t>
    </dgm:pt>
    <dgm:pt modelId="{CEB2AE64-E3D8-4C43-8570-136F1E9D46A8}" type="pres">
      <dgm:prSet presAssocID="{966F28A7-37E8-4503-8BA5-CD7CE76F9109}" presName="Name10" presStyleLbl="parChTrans1D2" presStyleIdx="0" presStyleCnt="3"/>
      <dgm:spPr/>
      <dgm:t>
        <a:bodyPr/>
        <a:lstStyle/>
        <a:p>
          <a:endParaRPr lang="tr-TR"/>
        </a:p>
      </dgm:t>
    </dgm:pt>
    <dgm:pt modelId="{28DFC490-28B6-4AA7-8A75-74A73D3E7F7B}" type="pres">
      <dgm:prSet presAssocID="{56BB5204-0044-4C22-A5C7-314ADC775159}" presName="hierRoot2" presStyleCnt="0"/>
      <dgm:spPr/>
      <dgm:t>
        <a:bodyPr/>
        <a:lstStyle/>
        <a:p>
          <a:endParaRPr lang="tr-TR"/>
        </a:p>
      </dgm:t>
    </dgm:pt>
    <dgm:pt modelId="{4F00683B-BE1D-4915-8EE8-DF247E966F73}" type="pres">
      <dgm:prSet presAssocID="{56BB5204-0044-4C22-A5C7-314ADC775159}" presName="composite2" presStyleCnt="0"/>
      <dgm:spPr/>
      <dgm:t>
        <a:bodyPr/>
        <a:lstStyle/>
        <a:p>
          <a:endParaRPr lang="tr-TR"/>
        </a:p>
      </dgm:t>
    </dgm:pt>
    <dgm:pt modelId="{D97DED20-695D-4588-990D-BA469EB5F8AC}" type="pres">
      <dgm:prSet presAssocID="{56BB5204-0044-4C22-A5C7-314ADC775159}" presName="background2" presStyleLbl="node2" presStyleIdx="0" presStyleCnt="3"/>
      <dgm:spPr/>
      <dgm:t>
        <a:bodyPr/>
        <a:lstStyle/>
        <a:p>
          <a:endParaRPr lang="tr-TR"/>
        </a:p>
      </dgm:t>
    </dgm:pt>
    <dgm:pt modelId="{683AB7E4-A4E2-449A-A187-2FAB58E245C1}" type="pres">
      <dgm:prSet presAssocID="{56BB5204-0044-4C22-A5C7-314ADC775159}" presName="text2" presStyleLbl="fgAcc2" presStyleIdx="0" presStyleCnt="3">
        <dgm:presLayoutVars>
          <dgm:chPref val="3"/>
        </dgm:presLayoutVars>
      </dgm:prSet>
      <dgm:spPr/>
      <dgm:t>
        <a:bodyPr/>
        <a:lstStyle/>
        <a:p>
          <a:endParaRPr lang="tr-TR"/>
        </a:p>
      </dgm:t>
    </dgm:pt>
    <dgm:pt modelId="{3C36C313-EC04-4865-AEA9-D23DB3285FA2}" type="pres">
      <dgm:prSet presAssocID="{56BB5204-0044-4C22-A5C7-314ADC775159}" presName="hierChild3" presStyleCnt="0"/>
      <dgm:spPr/>
      <dgm:t>
        <a:bodyPr/>
        <a:lstStyle/>
        <a:p>
          <a:endParaRPr lang="tr-TR"/>
        </a:p>
      </dgm:t>
    </dgm:pt>
    <dgm:pt modelId="{E8560B51-C9F6-489F-AEC4-7458A1E6BDF2}" type="pres">
      <dgm:prSet presAssocID="{CDE1B9ED-217C-44F2-B640-14FF8C2EE31F}" presName="Name17" presStyleLbl="parChTrans1D3" presStyleIdx="0" presStyleCnt="1"/>
      <dgm:spPr/>
      <dgm:t>
        <a:bodyPr/>
        <a:lstStyle/>
        <a:p>
          <a:endParaRPr lang="tr-TR"/>
        </a:p>
      </dgm:t>
    </dgm:pt>
    <dgm:pt modelId="{969B567A-B8AE-4DBA-BFFC-D7F8F4095DC8}" type="pres">
      <dgm:prSet presAssocID="{3B54A3ED-2C2C-49FC-B040-3263BB782575}" presName="hierRoot3" presStyleCnt="0"/>
      <dgm:spPr/>
      <dgm:t>
        <a:bodyPr/>
        <a:lstStyle/>
        <a:p>
          <a:endParaRPr lang="tr-TR"/>
        </a:p>
      </dgm:t>
    </dgm:pt>
    <dgm:pt modelId="{D0B08846-CE3F-447F-A1C2-A3C9DF873DA4}" type="pres">
      <dgm:prSet presAssocID="{3B54A3ED-2C2C-49FC-B040-3263BB782575}" presName="composite3" presStyleCnt="0"/>
      <dgm:spPr/>
      <dgm:t>
        <a:bodyPr/>
        <a:lstStyle/>
        <a:p>
          <a:endParaRPr lang="tr-TR"/>
        </a:p>
      </dgm:t>
    </dgm:pt>
    <dgm:pt modelId="{D0F70524-5F9F-4E6E-B15F-96E35D3E9D87}" type="pres">
      <dgm:prSet presAssocID="{3B54A3ED-2C2C-49FC-B040-3263BB782575}" presName="background3" presStyleLbl="node3" presStyleIdx="0" presStyleCnt="1"/>
      <dgm:spPr/>
      <dgm:t>
        <a:bodyPr/>
        <a:lstStyle/>
        <a:p>
          <a:endParaRPr lang="tr-TR"/>
        </a:p>
      </dgm:t>
    </dgm:pt>
    <dgm:pt modelId="{D0A452D4-6097-4CE6-9D45-CF374E023DAC}" type="pres">
      <dgm:prSet presAssocID="{3B54A3ED-2C2C-49FC-B040-3263BB782575}" presName="text3" presStyleLbl="fgAcc3" presStyleIdx="0" presStyleCnt="1">
        <dgm:presLayoutVars>
          <dgm:chPref val="3"/>
        </dgm:presLayoutVars>
      </dgm:prSet>
      <dgm:spPr/>
      <dgm:t>
        <a:bodyPr/>
        <a:lstStyle/>
        <a:p>
          <a:endParaRPr lang="tr-TR"/>
        </a:p>
      </dgm:t>
    </dgm:pt>
    <dgm:pt modelId="{2C56C73C-3739-40F8-831D-2D93C1766F96}" type="pres">
      <dgm:prSet presAssocID="{3B54A3ED-2C2C-49FC-B040-3263BB782575}" presName="hierChild4" presStyleCnt="0"/>
      <dgm:spPr/>
      <dgm:t>
        <a:bodyPr/>
        <a:lstStyle/>
        <a:p>
          <a:endParaRPr lang="tr-TR"/>
        </a:p>
      </dgm:t>
    </dgm:pt>
    <dgm:pt modelId="{35530D14-E2F4-4E14-ADAF-9304C00DD85D}" type="pres">
      <dgm:prSet presAssocID="{60D6B3E6-6C52-46B2-9D01-990CCD755E97}" presName="Name10" presStyleLbl="parChTrans1D2" presStyleIdx="1" presStyleCnt="3"/>
      <dgm:spPr/>
      <dgm:t>
        <a:bodyPr/>
        <a:lstStyle/>
        <a:p>
          <a:endParaRPr lang="tr-TR"/>
        </a:p>
      </dgm:t>
    </dgm:pt>
    <dgm:pt modelId="{7DE56648-21B8-4248-B7A7-716D29603EC4}" type="pres">
      <dgm:prSet presAssocID="{F18C6806-E314-46C1-B736-D0EC183187FC}" presName="hierRoot2" presStyleCnt="0"/>
      <dgm:spPr/>
      <dgm:t>
        <a:bodyPr/>
        <a:lstStyle/>
        <a:p>
          <a:endParaRPr lang="tr-TR"/>
        </a:p>
      </dgm:t>
    </dgm:pt>
    <dgm:pt modelId="{F05266EE-E5BD-4E4D-8B40-11C77B9F697C}" type="pres">
      <dgm:prSet presAssocID="{F18C6806-E314-46C1-B736-D0EC183187FC}" presName="composite2" presStyleCnt="0"/>
      <dgm:spPr/>
      <dgm:t>
        <a:bodyPr/>
        <a:lstStyle/>
        <a:p>
          <a:endParaRPr lang="tr-TR"/>
        </a:p>
      </dgm:t>
    </dgm:pt>
    <dgm:pt modelId="{310E1FB1-0803-4C3C-AB0F-39DE12B5B389}" type="pres">
      <dgm:prSet presAssocID="{F18C6806-E314-46C1-B736-D0EC183187FC}" presName="background2" presStyleLbl="node2" presStyleIdx="1" presStyleCnt="3"/>
      <dgm:spPr/>
      <dgm:t>
        <a:bodyPr/>
        <a:lstStyle/>
        <a:p>
          <a:endParaRPr lang="tr-TR"/>
        </a:p>
      </dgm:t>
    </dgm:pt>
    <dgm:pt modelId="{A7B00F60-5E1B-4F2F-BBAD-DABEEC2E1C23}" type="pres">
      <dgm:prSet presAssocID="{F18C6806-E314-46C1-B736-D0EC183187FC}" presName="text2" presStyleLbl="fgAcc2" presStyleIdx="1" presStyleCnt="3">
        <dgm:presLayoutVars>
          <dgm:chPref val="3"/>
        </dgm:presLayoutVars>
      </dgm:prSet>
      <dgm:spPr/>
      <dgm:t>
        <a:bodyPr/>
        <a:lstStyle/>
        <a:p>
          <a:endParaRPr lang="tr-TR"/>
        </a:p>
      </dgm:t>
    </dgm:pt>
    <dgm:pt modelId="{DC04B407-51FC-49D4-ACE2-616BF54290B1}" type="pres">
      <dgm:prSet presAssocID="{F18C6806-E314-46C1-B736-D0EC183187FC}" presName="hierChild3" presStyleCnt="0"/>
      <dgm:spPr/>
      <dgm:t>
        <a:bodyPr/>
        <a:lstStyle/>
        <a:p>
          <a:endParaRPr lang="tr-TR"/>
        </a:p>
      </dgm:t>
    </dgm:pt>
    <dgm:pt modelId="{EE89A4AE-3DF1-41B3-A0A8-AAF7AEA80600}" type="pres">
      <dgm:prSet presAssocID="{DCCCB560-23D9-4374-BAF0-61B22540ECE9}" presName="Name10" presStyleLbl="parChTrans1D2" presStyleIdx="2" presStyleCnt="3"/>
      <dgm:spPr/>
      <dgm:t>
        <a:bodyPr/>
        <a:lstStyle/>
        <a:p>
          <a:endParaRPr lang="tr-TR"/>
        </a:p>
      </dgm:t>
    </dgm:pt>
    <dgm:pt modelId="{581E62B7-E835-4101-98B0-D517585008BD}" type="pres">
      <dgm:prSet presAssocID="{A9BCE9F0-2200-4932-8911-6E2E1E5939A3}" presName="hierRoot2" presStyleCnt="0"/>
      <dgm:spPr/>
      <dgm:t>
        <a:bodyPr/>
        <a:lstStyle/>
        <a:p>
          <a:endParaRPr lang="tr-TR"/>
        </a:p>
      </dgm:t>
    </dgm:pt>
    <dgm:pt modelId="{95EB101C-0202-4A30-8B7C-A91D26EA055A}" type="pres">
      <dgm:prSet presAssocID="{A9BCE9F0-2200-4932-8911-6E2E1E5939A3}" presName="composite2" presStyleCnt="0"/>
      <dgm:spPr/>
      <dgm:t>
        <a:bodyPr/>
        <a:lstStyle/>
        <a:p>
          <a:endParaRPr lang="tr-TR"/>
        </a:p>
      </dgm:t>
    </dgm:pt>
    <dgm:pt modelId="{E3BFEE01-1771-494C-A6CE-481ECCC335E4}" type="pres">
      <dgm:prSet presAssocID="{A9BCE9F0-2200-4932-8911-6E2E1E5939A3}" presName="background2" presStyleLbl="node2" presStyleIdx="2" presStyleCnt="3"/>
      <dgm:spPr/>
      <dgm:t>
        <a:bodyPr/>
        <a:lstStyle/>
        <a:p>
          <a:endParaRPr lang="tr-TR"/>
        </a:p>
      </dgm:t>
    </dgm:pt>
    <dgm:pt modelId="{31C1DF3A-218A-4E45-8433-AE417F6DA645}" type="pres">
      <dgm:prSet presAssocID="{A9BCE9F0-2200-4932-8911-6E2E1E5939A3}" presName="text2" presStyleLbl="fgAcc2" presStyleIdx="2" presStyleCnt="3">
        <dgm:presLayoutVars>
          <dgm:chPref val="3"/>
        </dgm:presLayoutVars>
      </dgm:prSet>
      <dgm:spPr/>
      <dgm:t>
        <a:bodyPr/>
        <a:lstStyle/>
        <a:p>
          <a:endParaRPr lang="tr-TR"/>
        </a:p>
      </dgm:t>
    </dgm:pt>
    <dgm:pt modelId="{6C38649B-5554-468A-B8CF-485E11C6982C}" type="pres">
      <dgm:prSet presAssocID="{A9BCE9F0-2200-4932-8911-6E2E1E5939A3}" presName="hierChild3" presStyleCnt="0"/>
      <dgm:spPr/>
      <dgm:t>
        <a:bodyPr/>
        <a:lstStyle/>
        <a:p>
          <a:endParaRPr lang="tr-TR"/>
        </a:p>
      </dgm:t>
    </dgm:pt>
  </dgm:ptLst>
  <dgm:cxnLst>
    <dgm:cxn modelId="{2EB956BB-09DF-42D0-A912-241C0C93F750}" type="presOf" srcId="{F18C6806-E314-46C1-B736-D0EC183187FC}" destId="{A7B00F60-5E1B-4F2F-BBAD-DABEEC2E1C23}" srcOrd="0" destOrd="0" presId="urn:microsoft.com/office/officeart/2005/8/layout/hierarchy1"/>
    <dgm:cxn modelId="{30809D10-DD1A-45CE-976D-54378AB5B29A}" type="presOf" srcId="{3B54A3ED-2C2C-49FC-B040-3263BB782575}" destId="{D0A452D4-6097-4CE6-9D45-CF374E023DAC}" srcOrd="0" destOrd="0" presId="urn:microsoft.com/office/officeart/2005/8/layout/hierarchy1"/>
    <dgm:cxn modelId="{A08282A4-7341-4121-B7B3-A0CE3DB7F693}" srcId="{FB0B7C29-26AF-46A4-9A53-9F528FED9CAA}" destId="{F18C6806-E314-46C1-B736-D0EC183187FC}" srcOrd="1" destOrd="0" parTransId="{60D6B3E6-6C52-46B2-9D01-990CCD755E97}" sibTransId="{E3D16266-55A4-4BB2-89F8-EED02E47DAD8}"/>
    <dgm:cxn modelId="{424257BF-5DB8-4B2B-9D3E-EBC3885C2F0E}" type="presOf" srcId="{CDE1B9ED-217C-44F2-B640-14FF8C2EE31F}" destId="{E8560B51-C9F6-489F-AEC4-7458A1E6BDF2}" srcOrd="0" destOrd="0" presId="urn:microsoft.com/office/officeart/2005/8/layout/hierarchy1"/>
    <dgm:cxn modelId="{7226FDCA-F61D-4253-9C80-75369F81D957}" type="presOf" srcId="{60D6B3E6-6C52-46B2-9D01-990CCD755E97}" destId="{35530D14-E2F4-4E14-ADAF-9304C00DD85D}" srcOrd="0" destOrd="0" presId="urn:microsoft.com/office/officeart/2005/8/layout/hierarchy1"/>
    <dgm:cxn modelId="{8375DB58-D058-44B2-80CB-DBE759324067}" srcId="{FB0B7C29-26AF-46A4-9A53-9F528FED9CAA}" destId="{A9BCE9F0-2200-4932-8911-6E2E1E5939A3}" srcOrd="2" destOrd="0" parTransId="{DCCCB560-23D9-4374-BAF0-61B22540ECE9}" sibTransId="{71DFE55B-E4CE-42F6-AF33-3072A4FD3FBF}"/>
    <dgm:cxn modelId="{C49164D9-B796-4B32-894D-80AA5EFE82BB}" type="presOf" srcId="{FB0B7C29-26AF-46A4-9A53-9F528FED9CAA}" destId="{2C41A760-785F-4967-8055-F83DB5762F88}" srcOrd="0" destOrd="0" presId="urn:microsoft.com/office/officeart/2005/8/layout/hierarchy1"/>
    <dgm:cxn modelId="{7682E0CD-13E0-4BA7-A9B7-8FCEA6D9AD4E}" type="presOf" srcId="{28964D5A-B5B8-4727-90F0-84D4693AA941}" destId="{B7F09D04-04E2-4943-A2C6-5F592AB947B5}" srcOrd="0" destOrd="0" presId="urn:microsoft.com/office/officeart/2005/8/layout/hierarchy1"/>
    <dgm:cxn modelId="{DE32F0E9-B44B-4C60-B6CA-52BEAC3BF941}" type="presOf" srcId="{56BB5204-0044-4C22-A5C7-314ADC775159}" destId="{683AB7E4-A4E2-449A-A187-2FAB58E245C1}" srcOrd="0" destOrd="0" presId="urn:microsoft.com/office/officeart/2005/8/layout/hierarchy1"/>
    <dgm:cxn modelId="{78ACD5AB-1C1B-4AF4-9421-638BF5C86452}" type="presOf" srcId="{966F28A7-37E8-4503-8BA5-CD7CE76F9109}" destId="{CEB2AE64-E3D8-4C43-8570-136F1E9D46A8}" srcOrd="0" destOrd="0" presId="urn:microsoft.com/office/officeart/2005/8/layout/hierarchy1"/>
    <dgm:cxn modelId="{D5385863-40B6-4B19-AAE2-58CB7FACD676}" type="presOf" srcId="{DCCCB560-23D9-4374-BAF0-61B22540ECE9}" destId="{EE89A4AE-3DF1-41B3-A0A8-AAF7AEA80600}" srcOrd="0" destOrd="0" presId="urn:microsoft.com/office/officeart/2005/8/layout/hierarchy1"/>
    <dgm:cxn modelId="{D97BCA86-010A-46CD-BA46-57F732ACFCC1}" srcId="{FB0B7C29-26AF-46A4-9A53-9F528FED9CAA}" destId="{56BB5204-0044-4C22-A5C7-314ADC775159}" srcOrd="0" destOrd="0" parTransId="{966F28A7-37E8-4503-8BA5-CD7CE76F9109}" sibTransId="{2206E742-1BB6-4101-AE78-4A9878D98529}"/>
    <dgm:cxn modelId="{F0177521-1195-4AED-856C-0219EF487087}" srcId="{56BB5204-0044-4C22-A5C7-314ADC775159}" destId="{3B54A3ED-2C2C-49FC-B040-3263BB782575}" srcOrd="0" destOrd="0" parTransId="{CDE1B9ED-217C-44F2-B640-14FF8C2EE31F}" sibTransId="{CEC2E5CD-5E73-4AA6-8772-6E7FD59F7EFA}"/>
    <dgm:cxn modelId="{2CEC43DF-6BBE-45A2-BFA2-72389980D18E}" type="presOf" srcId="{A9BCE9F0-2200-4932-8911-6E2E1E5939A3}" destId="{31C1DF3A-218A-4E45-8433-AE417F6DA645}" srcOrd="0" destOrd="0" presId="urn:microsoft.com/office/officeart/2005/8/layout/hierarchy1"/>
    <dgm:cxn modelId="{9795FE57-C15D-4552-AB85-A5A23BACC171}" srcId="{28964D5A-B5B8-4727-90F0-84D4693AA941}" destId="{FB0B7C29-26AF-46A4-9A53-9F528FED9CAA}" srcOrd="0" destOrd="0" parTransId="{4E2FCDA6-4AE6-4796-BD99-BDD34DBE4647}" sibTransId="{6A9A7E40-4FC9-414B-8E10-9590EF4908A5}"/>
    <dgm:cxn modelId="{3A7824D9-4D62-407E-9CAA-1FEF0D4BF637}" type="presParOf" srcId="{B7F09D04-04E2-4943-A2C6-5F592AB947B5}" destId="{25E6993C-7183-4A21-937E-148CEF7023D6}" srcOrd="0" destOrd="0" presId="urn:microsoft.com/office/officeart/2005/8/layout/hierarchy1"/>
    <dgm:cxn modelId="{658F4C09-2B28-406F-BB8D-273E7C22CE03}" type="presParOf" srcId="{25E6993C-7183-4A21-937E-148CEF7023D6}" destId="{56D67A24-06E4-45E7-8997-BF0C24CFDBD2}" srcOrd="0" destOrd="0" presId="urn:microsoft.com/office/officeart/2005/8/layout/hierarchy1"/>
    <dgm:cxn modelId="{60AA9A9D-DAAA-45C8-B97C-FE2210F05F1C}" type="presParOf" srcId="{56D67A24-06E4-45E7-8997-BF0C24CFDBD2}" destId="{2BE6DB5E-6EC3-4400-A5BC-8E6E0473E4CF}" srcOrd="0" destOrd="0" presId="urn:microsoft.com/office/officeart/2005/8/layout/hierarchy1"/>
    <dgm:cxn modelId="{1301E561-621E-4947-8573-827A5C0C2C78}" type="presParOf" srcId="{56D67A24-06E4-45E7-8997-BF0C24CFDBD2}" destId="{2C41A760-785F-4967-8055-F83DB5762F88}" srcOrd="1" destOrd="0" presId="urn:microsoft.com/office/officeart/2005/8/layout/hierarchy1"/>
    <dgm:cxn modelId="{289AB3FC-EAD9-4924-A915-43698CF50DC7}" type="presParOf" srcId="{25E6993C-7183-4A21-937E-148CEF7023D6}" destId="{985CD16F-A25E-4025-8541-C9A277AAA03F}" srcOrd="1" destOrd="0" presId="urn:microsoft.com/office/officeart/2005/8/layout/hierarchy1"/>
    <dgm:cxn modelId="{79938B6E-56F0-47AB-BAA0-8327DEB32E37}" type="presParOf" srcId="{985CD16F-A25E-4025-8541-C9A277AAA03F}" destId="{CEB2AE64-E3D8-4C43-8570-136F1E9D46A8}" srcOrd="0" destOrd="0" presId="urn:microsoft.com/office/officeart/2005/8/layout/hierarchy1"/>
    <dgm:cxn modelId="{01BFB359-B15B-4556-A07F-CE8E19D7B38A}" type="presParOf" srcId="{985CD16F-A25E-4025-8541-C9A277AAA03F}" destId="{28DFC490-28B6-4AA7-8A75-74A73D3E7F7B}" srcOrd="1" destOrd="0" presId="urn:microsoft.com/office/officeart/2005/8/layout/hierarchy1"/>
    <dgm:cxn modelId="{8ADC9D9F-8C33-4C53-BA16-898F932C3E24}" type="presParOf" srcId="{28DFC490-28B6-4AA7-8A75-74A73D3E7F7B}" destId="{4F00683B-BE1D-4915-8EE8-DF247E966F73}" srcOrd="0" destOrd="0" presId="urn:microsoft.com/office/officeart/2005/8/layout/hierarchy1"/>
    <dgm:cxn modelId="{CCB373AB-6A75-4A22-A79C-DF0EA65CE1CE}" type="presParOf" srcId="{4F00683B-BE1D-4915-8EE8-DF247E966F73}" destId="{D97DED20-695D-4588-990D-BA469EB5F8AC}" srcOrd="0" destOrd="0" presId="urn:microsoft.com/office/officeart/2005/8/layout/hierarchy1"/>
    <dgm:cxn modelId="{47D4BFA4-F477-489E-B405-5BF0F548C788}" type="presParOf" srcId="{4F00683B-BE1D-4915-8EE8-DF247E966F73}" destId="{683AB7E4-A4E2-449A-A187-2FAB58E245C1}" srcOrd="1" destOrd="0" presId="urn:microsoft.com/office/officeart/2005/8/layout/hierarchy1"/>
    <dgm:cxn modelId="{528C4786-6FC8-4E96-8380-C186A7441C36}" type="presParOf" srcId="{28DFC490-28B6-4AA7-8A75-74A73D3E7F7B}" destId="{3C36C313-EC04-4865-AEA9-D23DB3285FA2}" srcOrd="1" destOrd="0" presId="urn:microsoft.com/office/officeart/2005/8/layout/hierarchy1"/>
    <dgm:cxn modelId="{074B7AA6-D296-439E-9167-8A8F7BB3FA8D}" type="presParOf" srcId="{3C36C313-EC04-4865-AEA9-D23DB3285FA2}" destId="{E8560B51-C9F6-489F-AEC4-7458A1E6BDF2}" srcOrd="0" destOrd="0" presId="urn:microsoft.com/office/officeart/2005/8/layout/hierarchy1"/>
    <dgm:cxn modelId="{4190E2C2-7A9A-4732-AD75-1839D1098F52}" type="presParOf" srcId="{3C36C313-EC04-4865-AEA9-D23DB3285FA2}" destId="{969B567A-B8AE-4DBA-BFFC-D7F8F4095DC8}" srcOrd="1" destOrd="0" presId="urn:microsoft.com/office/officeart/2005/8/layout/hierarchy1"/>
    <dgm:cxn modelId="{4370B865-E9BA-4615-9007-D795A69257E9}" type="presParOf" srcId="{969B567A-B8AE-4DBA-BFFC-D7F8F4095DC8}" destId="{D0B08846-CE3F-447F-A1C2-A3C9DF873DA4}" srcOrd="0" destOrd="0" presId="urn:microsoft.com/office/officeart/2005/8/layout/hierarchy1"/>
    <dgm:cxn modelId="{9C153765-F73B-4757-8225-7D37ACEEB343}" type="presParOf" srcId="{D0B08846-CE3F-447F-A1C2-A3C9DF873DA4}" destId="{D0F70524-5F9F-4E6E-B15F-96E35D3E9D87}" srcOrd="0" destOrd="0" presId="urn:microsoft.com/office/officeart/2005/8/layout/hierarchy1"/>
    <dgm:cxn modelId="{BAE3C19B-C965-4836-A5CE-4E2009993AD3}" type="presParOf" srcId="{D0B08846-CE3F-447F-A1C2-A3C9DF873DA4}" destId="{D0A452D4-6097-4CE6-9D45-CF374E023DAC}" srcOrd="1" destOrd="0" presId="urn:microsoft.com/office/officeart/2005/8/layout/hierarchy1"/>
    <dgm:cxn modelId="{88E1E2E8-4726-4850-A74F-ECC334CF7F06}" type="presParOf" srcId="{969B567A-B8AE-4DBA-BFFC-D7F8F4095DC8}" destId="{2C56C73C-3739-40F8-831D-2D93C1766F96}" srcOrd="1" destOrd="0" presId="urn:microsoft.com/office/officeart/2005/8/layout/hierarchy1"/>
    <dgm:cxn modelId="{0A970AE8-964F-497F-91FC-9B2C990E4151}" type="presParOf" srcId="{985CD16F-A25E-4025-8541-C9A277AAA03F}" destId="{35530D14-E2F4-4E14-ADAF-9304C00DD85D}" srcOrd="2" destOrd="0" presId="urn:microsoft.com/office/officeart/2005/8/layout/hierarchy1"/>
    <dgm:cxn modelId="{F25F4A41-2E8F-4CD1-8209-7AD2933D38BE}" type="presParOf" srcId="{985CD16F-A25E-4025-8541-C9A277AAA03F}" destId="{7DE56648-21B8-4248-B7A7-716D29603EC4}" srcOrd="3" destOrd="0" presId="urn:microsoft.com/office/officeart/2005/8/layout/hierarchy1"/>
    <dgm:cxn modelId="{CD4FA0E2-0EE9-4A2D-8AA7-8ACF50ED5EE6}" type="presParOf" srcId="{7DE56648-21B8-4248-B7A7-716D29603EC4}" destId="{F05266EE-E5BD-4E4D-8B40-11C77B9F697C}" srcOrd="0" destOrd="0" presId="urn:microsoft.com/office/officeart/2005/8/layout/hierarchy1"/>
    <dgm:cxn modelId="{F5A3F566-5C5F-4ADE-AA71-EC22DCC78FE3}" type="presParOf" srcId="{F05266EE-E5BD-4E4D-8B40-11C77B9F697C}" destId="{310E1FB1-0803-4C3C-AB0F-39DE12B5B389}" srcOrd="0" destOrd="0" presId="urn:microsoft.com/office/officeart/2005/8/layout/hierarchy1"/>
    <dgm:cxn modelId="{92DDD964-2402-45A2-92AB-ADC4508A1653}" type="presParOf" srcId="{F05266EE-E5BD-4E4D-8B40-11C77B9F697C}" destId="{A7B00F60-5E1B-4F2F-BBAD-DABEEC2E1C23}" srcOrd="1" destOrd="0" presId="urn:microsoft.com/office/officeart/2005/8/layout/hierarchy1"/>
    <dgm:cxn modelId="{03923C1D-057F-4449-AC0A-843036698438}" type="presParOf" srcId="{7DE56648-21B8-4248-B7A7-716D29603EC4}" destId="{DC04B407-51FC-49D4-ACE2-616BF54290B1}" srcOrd="1" destOrd="0" presId="urn:microsoft.com/office/officeart/2005/8/layout/hierarchy1"/>
    <dgm:cxn modelId="{F409E3A1-D65E-409D-9E3C-5B79BEE9363F}" type="presParOf" srcId="{985CD16F-A25E-4025-8541-C9A277AAA03F}" destId="{EE89A4AE-3DF1-41B3-A0A8-AAF7AEA80600}" srcOrd="4" destOrd="0" presId="urn:microsoft.com/office/officeart/2005/8/layout/hierarchy1"/>
    <dgm:cxn modelId="{7435869B-CA72-4AA9-8D16-CB895CDD6F56}" type="presParOf" srcId="{985CD16F-A25E-4025-8541-C9A277AAA03F}" destId="{581E62B7-E835-4101-98B0-D517585008BD}" srcOrd="5" destOrd="0" presId="urn:microsoft.com/office/officeart/2005/8/layout/hierarchy1"/>
    <dgm:cxn modelId="{1CD7312A-A012-4F76-8CFD-A3298574A5F7}" type="presParOf" srcId="{581E62B7-E835-4101-98B0-D517585008BD}" destId="{95EB101C-0202-4A30-8B7C-A91D26EA055A}" srcOrd="0" destOrd="0" presId="urn:microsoft.com/office/officeart/2005/8/layout/hierarchy1"/>
    <dgm:cxn modelId="{34674752-3AEE-4F23-BDF2-A6BB92106596}" type="presParOf" srcId="{95EB101C-0202-4A30-8B7C-A91D26EA055A}" destId="{E3BFEE01-1771-494C-A6CE-481ECCC335E4}" srcOrd="0" destOrd="0" presId="urn:microsoft.com/office/officeart/2005/8/layout/hierarchy1"/>
    <dgm:cxn modelId="{ED7B7454-6D5A-4236-9D50-90D37277F56B}" type="presParOf" srcId="{95EB101C-0202-4A30-8B7C-A91D26EA055A}" destId="{31C1DF3A-218A-4E45-8433-AE417F6DA645}" srcOrd="1" destOrd="0" presId="urn:microsoft.com/office/officeart/2005/8/layout/hierarchy1"/>
    <dgm:cxn modelId="{FF17A99A-73FB-4D68-8476-531705670E1C}" type="presParOf" srcId="{581E62B7-E835-4101-98B0-D517585008BD}" destId="{6C38649B-5554-468A-B8CF-485E11C6982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C9644E9-285B-43CF-8A62-BDD4CBB28FA8}" type="doc">
      <dgm:prSet loTypeId="urn:microsoft.com/office/officeart/2005/8/layout/vList6" loCatId="list" qsTypeId="urn:microsoft.com/office/officeart/2005/8/quickstyle/3d2" qsCatId="3D" csTypeId="urn:microsoft.com/office/officeart/2005/8/colors/accent1_3" csCatId="accent1" phldr="1"/>
      <dgm:spPr/>
      <dgm:t>
        <a:bodyPr/>
        <a:lstStyle/>
        <a:p>
          <a:endParaRPr lang="tr-TR"/>
        </a:p>
      </dgm:t>
    </dgm:pt>
    <dgm:pt modelId="{2BCE2C88-FC6A-456F-8EB8-C1DDD39F39B0}">
      <dgm:prSet phldrT="[Metin]" custT="1"/>
      <dgm:spPr>
        <a:solidFill>
          <a:srgbClr val="0070C0"/>
        </a:solidFill>
      </dgm:spPr>
      <dgm:t>
        <a:bodyPr/>
        <a:lstStyle/>
        <a:p>
          <a:r>
            <a:rPr lang="tr-TR" sz="1800" b="1" dirty="0" smtClean="0">
              <a:effectLst>
                <a:outerShdw blurRad="38100" dist="38100" dir="2700000" algn="tl">
                  <a:srgbClr val="000000">
                    <a:alpha val="43137"/>
                  </a:srgbClr>
                </a:outerShdw>
              </a:effectLst>
              <a:latin typeface="Corbel" pitchFamily="34" charset="0"/>
            </a:rPr>
            <a:t>Radikal </a:t>
          </a:r>
          <a:r>
            <a:rPr lang="tr-TR" sz="1800" b="1" dirty="0" err="1" smtClean="0">
              <a:effectLst>
                <a:outerShdw blurRad="38100" dist="38100" dir="2700000" algn="tl">
                  <a:srgbClr val="000000">
                    <a:alpha val="43137"/>
                  </a:srgbClr>
                </a:outerShdw>
              </a:effectLst>
              <a:latin typeface="Corbel" pitchFamily="34" charset="0"/>
            </a:rPr>
            <a:t>lenfadenektomi</a:t>
          </a:r>
          <a:r>
            <a:rPr lang="tr-TR" sz="1800" b="1" dirty="0" smtClean="0">
              <a:effectLst>
                <a:outerShdw blurRad="38100" dist="38100" dir="2700000" algn="tl">
                  <a:srgbClr val="000000">
                    <a:alpha val="43137"/>
                  </a:srgbClr>
                </a:outerShdw>
              </a:effectLst>
              <a:latin typeface="Corbel" pitchFamily="34" charset="0"/>
            </a:rPr>
            <a:t> yararlı</a:t>
          </a:r>
          <a:r>
            <a:rPr lang="tr-TR" sz="1800" b="1" baseline="30000" dirty="0" smtClean="0">
              <a:effectLst>
                <a:outerShdw blurRad="38100" dist="38100" dir="2700000" algn="tl">
                  <a:srgbClr val="000000">
                    <a:alpha val="43137"/>
                  </a:srgbClr>
                </a:outerShdw>
              </a:effectLst>
              <a:latin typeface="+mn-lt"/>
            </a:rPr>
            <a:t>1,2</a:t>
          </a:r>
          <a:endParaRPr lang="tr-TR" sz="1800" b="1" dirty="0">
            <a:effectLst>
              <a:outerShdw blurRad="38100" dist="38100" dir="2700000" algn="tl">
                <a:srgbClr val="000000">
                  <a:alpha val="43137"/>
                </a:srgbClr>
              </a:outerShdw>
            </a:effectLst>
            <a:latin typeface="+mn-lt"/>
          </a:endParaRPr>
        </a:p>
      </dgm:t>
    </dgm:pt>
    <dgm:pt modelId="{B300B59A-C4CB-4764-940D-ED2BD0759D8F}" type="parTrans" cxnId="{D5878C0C-83BE-42C5-9D4D-2A93118AD4A3}">
      <dgm:prSet/>
      <dgm:spPr/>
      <dgm:t>
        <a:bodyPr/>
        <a:lstStyle/>
        <a:p>
          <a:endParaRPr lang="tr-TR" sz="1800"/>
        </a:p>
      </dgm:t>
    </dgm:pt>
    <dgm:pt modelId="{1B27D30E-F66B-497F-80E5-8D4D1DF2B872}" type="sibTrans" cxnId="{D5878C0C-83BE-42C5-9D4D-2A93118AD4A3}">
      <dgm:prSet/>
      <dgm:spPr/>
      <dgm:t>
        <a:bodyPr/>
        <a:lstStyle/>
        <a:p>
          <a:endParaRPr lang="tr-TR" sz="1800"/>
        </a:p>
      </dgm:t>
    </dgm:pt>
    <dgm:pt modelId="{C68FAD1A-5FBE-49D6-9F6B-37DB91DF5A8F}">
      <dgm:prSet phldrT="[Metin]" custT="1"/>
      <dgm:spPr>
        <a:solidFill>
          <a:schemeClr val="accent1">
            <a:lumMod val="20000"/>
            <a:lumOff val="80000"/>
            <a:alpha val="90000"/>
          </a:schemeClr>
        </a:solidFill>
      </dgm:spPr>
      <dgm:t>
        <a:bodyPr/>
        <a:lstStyle/>
        <a:p>
          <a:r>
            <a:rPr lang="tr-TR" sz="1800" dirty="0" err="1" smtClean="0">
              <a:solidFill>
                <a:srgbClr val="0033CC"/>
              </a:solidFill>
              <a:latin typeface="Corbel" pitchFamily="34" charset="0"/>
            </a:rPr>
            <a:t>İntraperitoneal</a:t>
          </a:r>
          <a:r>
            <a:rPr lang="tr-TR" sz="1800" dirty="0" smtClean="0">
              <a:solidFill>
                <a:srgbClr val="0033CC"/>
              </a:solidFill>
              <a:latin typeface="Corbel" pitchFamily="34" charset="0"/>
            </a:rPr>
            <a:t> hastalık tam olarak çıkarıldığı zaman </a:t>
          </a:r>
          <a:endParaRPr lang="tr-TR" sz="1800" dirty="0">
            <a:solidFill>
              <a:srgbClr val="0033CC"/>
            </a:solidFill>
            <a:latin typeface="Corbel" pitchFamily="34" charset="0"/>
          </a:endParaRPr>
        </a:p>
      </dgm:t>
    </dgm:pt>
    <dgm:pt modelId="{053038E5-2A2A-467D-B1B7-A2AD9483A71B}" type="parTrans" cxnId="{F8806BB5-5ACA-4214-A6A3-D5AEA96F3FDC}">
      <dgm:prSet/>
      <dgm:spPr/>
      <dgm:t>
        <a:bodyPr/>
        <a:lstStyle/>
        <a:p>
          <a:endParaRPr lang="tr-TR" sz="1800"/>
        </a:p>
      </dgm:t>
    </dgm:pt>
    <dgm:pt modelId="{187B92FC-3FEF-4C2B-A1B7-AFB5B64C75DF}" type="sibTrans" cxnId="{F8806BB5-5ACA-4214-A6A3-D5AEA96F3FDC}">
      <dgm:prSet/>
      <dgm:spPr/>
      <dgm:t>
        <a:bodyPr/>
        <a:lstStyle/>
        <a:p>
          <a:endParaRPr lang="tr-TR" sz="1800"/>
        </a:p>
      </dgm:t>
    </dgm:pt>
    <dgm:pt modelId="{0A483E82-A444-4393-A457-AF77653F3E32}">
      <dgm:prSet phldrT="[Metin]" custT="1"/>
      <dgm:spPr>
        <a:solidFill>
          <a:schemeClr val="accent1">
            <a:lumMod val="20000"/>
            <a:lumOff val="80000"/>
            <a:alpha val="90000"/>
          </a:schemeClr>
        </a:solidFill>
      </dgm:spPr>
      <dgm:t>
        <a:bodyPr/>
        <a:lstStyle/>
        <a:p>
          <a:r>
            <a:rPr lang="tr-TR" sz="1800" dirty="0" smtClean="0">
              <a:solidFill>
                <a:srgbClr val="0033CC"/>
              </a:solidFill>
              <a:latin typeface="Corbel" pitchFamily="34" charset="0"/>
            </a:rPr>
            <a:t>Yaygın lenf nod metastazları ve geride kalan hastalık az </a:t>
          </a:r>
          <a:r>
            <a:rPr lang="tr-TR" sz="1800" dirty="0" smtClean="0">
              <a:solidFill>
                <a:srgbClr val="0033CC"/>
              </a:solidFill>
              <a:latin typeface="+mn-lt"/>
            </a:rPr>
            <a:t>(&lt; 1 cm) </a:t>
          </a:r>
          <a:r>
            <a:rPr lang="tr-TR" sz="1800" dirty="0" smtClean="0">
              <a:solidFill>
                <a:srgbClr val="0033CC"/>
              </a:solidFill>
              <a:latin typeface="Corbel" pitchFamily="34" charset="0"/>
            </a:rPr>
            <a:t>ise</a:t>
          </a:r>
          <a:endParaRPr lang="tr-TR" sz="1800" dirty="0">
            <a:solidFill>
              <a:srgbClr val="0033CC"/>
            </a:solidFill>
            <a:latin typeface="Corbel" pitchFamily="34" charset="0"/>
          </a:endParaRPr>
        </a:p>
      </dgm:t>
    </dgm:pt>
    <dgm:pt modelId="{2291EE7E-A8C0-475F-A1AF-5B2981819758}" type="parTrans" cxnId="{87F6F0B5-A094-479C-8239-D9CDB4E0F7B1}">
      <dgm:prSet/>
      <dgm:spPr/>
      <dgm:t>
        <a:bodyPr/>
        <a:lstStyle/>
        <a:p>
          <a:endParaRPr lang="tr-TR" sz="1800"/>
        </a:p>
      </dgm:t>
    </dgm:pt>
    <dgm:pt modelId="{E26DE0CC-27D2-4159-A2C4-DF8C7E7C62D8}" type="sibTrans" cxnId="{87F6F0B5-A094-479C-8239-D9CDB4E0F7B1}">
      <dgm:prSet/>
      <dgm:spPr/>
      <dgm:t>
        <a:bodyPr/>
        <a:lstStyle/>
        <a:p>
          <a:endParaRPr lang="tr-TR" sz="1800"/>
        </a:p>
      </dgm:t>
    </dgm:pt>
    <dgm:pt modelId="{B968544A-F5EE-4552-BE49-D937C7DD49B7}">
      <dgm:prSet phldrT="[Metin]" custT="1"/>
      <dgm:spPr>
        <a:solidFill>
          <a:srgbClr val="0099CC"/>
        </a:solidFill>
      </dgm:spPr>
      <dgm:t>
        <a:bodyPr/>
        <a:lstStyle/>
        <a:p>
          <a:r>
            <a:rPr lang="tr-TR" sz="1800" b="1" dirty="0" err="1" smtClean="0">
              <a:effectLst>
                <a:outerShdw blurRad="38100" dist="38100" dir="2700000" algn="tl">
                  <a:srgbClr val="000000">
                    <a:alpha val="43137"/>
                  </a:srgbClr>
                </a:outerShdw>
              </a:effectLst>
              <a:latin typeface="Corbel" pitchFamily="34" charset="0"/>
            </a:rPr>
            <a:t>Lenfadenektomi</a:t>
          </a:r>
          <a:r>
            <a:rPr lang="tr-TR" sz="1800" b="1" dirty="0" smtClean="0">
              <a:effectLst>
                <a:outerShdw blurRad="38100" dist="38100" dir="2700000" algn="tl">
                  <a:srgbClr val="000000">
                    <a:alpha val="43137"/>
                  </a:srgbClr>
                </a:outerShdw>
              </a:effectLst>
              <a:latin typeface="Corbel" pitchFamily="34" charset="0"/>
            </a:rPr>
            <a:t>          </a:t>
          </a:r>
          <a:r>
            <a:rPr lang="tr-TR" sz="1800" b="1" dirty="0" smtClean="0">
              <a:effectLst>
                <a:outerShdw blurRad="38100" dist="38100" dir="2700000" algn="tl">
                  <a:srgbClr val="000000">
                    <a:alpha val="43137"/>
                  </a:srgbClr>
                </a:outerShdw>
              </a:effectLst>
              <a:latin typeface="+mn-lt"/>
            </a:rPr>
            <a:t>5-</a:t>
          </a:r>
          <a:r>
            <a:rPr lang="tr-TR" sz="1800" b="1" dirty="0" smtClean="0">
              <a:effectLst>
                <a:outerShdw blurRad="38100" dist="38100" dir="2700000" algn="tl">
                  <a:srgbClr val="000000">
                    <a:alpha val="43137"/>
                  </a:srgbClr>
                </a:outerShdw>
              </a:effectLst>
              <a:latin typeface="Corbel" pitchFamily="34" charset="0"/>
            </a:rPr>
            <a:t> yıllık genel sağ kalımı iyileştirebilir</a:t>
          </a:r>
          <a:r>
            <a:rPr lang="tr-TR" sz="1800" b="1" baseline="30000" dirty="0" smtClean="0">
              <a:effectLst>
                <a:outerShdw blurRad="38100" dist="38100" dir="2700000" algn="tl">
                  <a:srgbClr val="000000">
                    <a:alpha val="43137"/>
                  </a:srgbClr>
                </a:outerShdw>
              </a:effectLst>
              <a:latin typeface="+mn-lt"/>
            </a:rPr>
            <a:t>1,3,4</a:t>
          </a:r>
          <a:endParaRPr lang="tr-TR" sz="1800" b="1" dirty="0">
            <a:effectLst>
              <a:outerShdw blurRad="38100" dist="38100" dir="2700000" algn="tl">
                <a:srgbClr val="000000">
                  <a:alpha val="43137"/>
                </a:srgbClr>
              </a:outerShdw>
            </a:effectLst>
            <a:latin typeface="+mn-lt"/>
          </a:endParaRPr>
        </a:p>
      </dgm:t>
    </dgm:pt>
    <dgm:pt modelId="{CB60500F-72EE-4F90-AEE8-A20C2913AC04}" type="parTrans" cxnId="{CC75E224-D2DF-4917-ABDC-00B11103DC41}">
      <dgm:prSet/>
      <dgm:spPr/>
      <dgm:t>
        <a:bodyPr/>
        <a:lstStyle/>
        <a:p>
          <a:endParaRPr lang="tr-TR" sz="1800"/>
        </a:p>
      </dgm:t>
    </dgm:pt>
    <dgm:pt modelId="{B8428D8F-6C5B-4CFC-98CB-C26DC9A8E536}" type="sibTrans" cxnId="{CC75E224-D2DF-4917-ABDC-00B11103DC41}">
      <dgm:prSet/>
      <dgm:spPr/>
      <dgm:t>
        <a:bodyPr/>
        <a:lstStyle/>
        <a:p>
          <a:endParaRPr lang="tr-TR" sz="1800"/>
        </a:p>
      </dgm:t>
    </dgm:pt>
    <dgm:pt modelId="{BE6BE56B-CC1F-42B9-887B-9F4EBF49A09C}">
      <dgm:prSet phldrT="[Metin]" custT="1"/>
      <dgm:spPr>
        <a:solidFill>
          <a:schemeClr val="accent1">
            <a:lumMod val="20000"/>
            <a:lumOff val="80000"/>
            <a:alpha val="90000"/>
          </a:schemeClr>
        </a:solidFill>
      </dgm:spPr>
      <dgm:t>
        <a:bodyPr/>
        <a:lstStyle/>
        <a:p>
          <a:r>
            <a:rPr lang="tr-TR" sz="1800" dirty="0" smtClean="0">
              <a:solidFill>
                <a:srgbClr val="0033CC"/>
              </a:solidFill>
              <a:latin typeface="Corbel" pitchFamily="34" charset="0"/>
            </a:rPr>
            <a:t>İleri evre </a:t>
          </a:r>
          <a:r>
            <a:rPr lang="tr-TR" sz="1800" dirty="0" err="1" smtClean="0">
              <a:solidFill>
                <a:srgbClr val="0033CC"/>
              </a:solidFill>
              <a:latin typeface="Corbel" pitchFamily="34" charset="0"/>
            </a:rPr>
            <a:t>epitelyal</a:t>
          </a:r>
          <a:r>
            <a:rPr lang="tr-TR" sz="1800" dirty="0" smtClean="0">
              <a:solidFill>
                <a:srgbClr val="0033CC"/>
              </a:solidFill>
              <a:latin typeface="Corbel" pitchFamily="34" charset="0"/>
            </a:rPr>
            <a:t> </a:t>
          </a:r>
          <a:r>
            <a:rPr lang="tr-TR" sz="1800" dirty="0" err="1" smtClean="0">
              <a:solidFill>
                <a:srgbClr val="0033CC"/>
              </a:solidFill>
              <a:latin typeface="Corbel" pitchFamily="34" charset="0"/>
            </a:rPr>
            <a:t>over</a:t>
          </a:r>
          <a:r>
            <a:rPr lang="tr-TR" sz="1800" dirty="0" smtClean="0">
              <a:solidFill>
                <a:srgbClr val="0033CC"/>
              </a:solidFill>
              <a:latin typeface="Corbel" pitchFamily="34" charset="0"/>
            </a:rPr>
            <a:t> kanserinde</a:t>
          </a:r>
          <a:endParaRPr lang="tr-TR" sz="1800" dirty="0">
            <a:solidFill>
              <a:srgbClr val="0033CC"/>
            </a:solidFill>
            <a:latin typeface="Corbel" pitchFamily="34" charset="0"/>
          </a:endParaRPr>
        </a:p>
      </dgm:t>
    </dgm:pt>
    <dgm:pt modelId="{991BDD2D-0A95-4CAE-A2DC-08A006C92F41}" type="parTrans" cxnId="{9A76D034-8261-4A47-8D79-C76320CC2768}">
      <dgm:prSet/>
      <dgm:spPr/>
      <dgm:t>
        <a:bodyPr/>
        <a:lstStyle/>
        <a:p>
          <a:endParaRPr lang="tr-TR" sz="1800"/>
        </a:p>
      </dgm:t>
    </dgm:pt>
    <dgm:pt modelId="{653406D9-7CA5-482D-8114-8462450DCA1C}" type="sibTrans" cxnId="{9A76D034-8261-4A47-8D79-C76320CC2768}">
      <dgm:prSet/>
      <dgm:spPr/>
      <dgm:t>
        <a:bodyPr/>
        <a:lstStyle/>
        <a:p>
          <a:endParaRPr lang="tr-TR" sz="1800"/>
        </a:p>
      </dgm:t>
    </dgm:pt>
    <dgm:pt modelId="{DE8BC5AE-F975-4331-A38E-2F6CD7DBC70E}">
      <dgm:prSet phldrT="[Metin]" custT="1"/>
      <dgm:spPr>
        <a:solidFill>
          <a:schemeClr val="accent1">
            <a:lumMod val="20000"/>
            <a:lumOff val="80000"/>
            <a:alpha val="90000"/>
          </a:schemeClr>
        </a:solidFill>
      </dgm:spPr>
      <dgm:t>
        <a:bodyPr/>
        <a:lstStyle/>
        <a:p>
          <a:r>
            <a:rPr lang="tr-TR" sz="1800" dirty="0" smtClean="0">
              <a:solidFill>
                <a:srgbClr val="0033CC"/>
              </a:solidFill>
              <a:latin typeface="Corbel" pitchFamily="34" charset="0"/>
            </a:rPr>
            <a:t>Erken evre </a:t>
          </a:r>
          <a:r>
            <a:rPr lang="tr-TR" sz="1800" dirty="0" err="1" smtClean="0">
              <a:solidFill>
                <a:srgbClr val="0033CC"/>
              </a:solidFill>
              <a:latin typeface="Corbel" pitchFamily="34" charset="0"/>
            </a:rPr>
            <a:t>over</a:t>
          </a:r>
          <a:r>
            <a:rPr lang="tr-TR" sz="1800" dirty="0" smtClean="0">
              <a:solidFill>
                <a:srgbClr val="0033CC"/>
              </a:solidFill>
              <a:latin typeface="Corbel" pitchFamily="34" charset="0"/>
            </a:rPr>
            <a:t> kanserinde etkisi yok</a:t>
          </a:r>
          <a:endParaRPr lang="tr-TR" sz="1800" dirty="0">
            <a:solidFill>
              <a:srgbClr val="0033CC"/>
            </a:solidFill>
            <a:latin typeface="Corbel" pitchFamily="34" charset="0"/>
          </a:endParaRPr>
        </a:p>
      </dgm:t>
    </dgm:pt>
    <dgm:pt modelId="{582BA6C7-9C54-4C4A-8D8C-4589E7E20BD8}" type="parTrans" cxnId="{85FBA378-2024-41F1-864D-001D414F8DA6}">
      <dgm:prSet/>
      <dgm:spPr/>
      <dgm:t>
        <a:bodyPr/>
        <a:lstStyle/>
        <a:p>
          <a:endParaRPr lang="tr-TR" sz="1800"/>
        </a:p>
      </dgm:t>
    </dgm:pt>
    <dgm:pt modelId="{43665A52-40F5-4911-AAD9-08FB4734CC33}" type="sibTrans" cxnId="{85FBA378-2024-41F1-864D-001D414F8DA6}">
      <dgm:prSet/>
      <dgm:spPr/>
      <dgm:t>
        <a:bodyPr/>
        <a:lstStyle/>
        <a:p>
          <a:endParaRPr lang="tr-TR" sz="1800"/>
        </a:p>
      </dgm:t>
    </dgm:pt>
    <dgm:pt modelId="{0D5FFE46-52BE-48A8-8CC7-E8A953090486}" type="pres">
      <dgm:prSet presAssocID="{5C9644E9-285B-43CF-8A62-BDD4CBB28FA8}" presName="Name0" presStyleCnt="0">
        <dgm:presLayoutVars>
          <dgm:dir/>
          <dgm:animLvl val="lvl"/>
          <dgm:resizeHandles/>
        </dgm:presLayoutVars>
      </dgm:prSet>
      <dgm:spPr/>
      <dgm:t>
        <a:bodyPr/>
        <a:lstStyle/>
        <a:p>
          <a:endParaRPr lang="tr-TR"/>
        </a:p>
      </dgm:t>
    </dgm:pt>
    <dgm:pt modelId="{D1FF651B-BE07-486E-B2BC-049FD3A78270}" type="pres">
      <dgm:prSet presAssocID="{2BCE2C88-FC6A-456F-8EB8-C1DDD39F39B0}" presName="linNode" presStyleCnt="0"/>
      <dgm:spPr/>
      <dgm:t>
        <a:bodyPr/>
        <a:lstStyle/>
        <a:p>
          <a:endParaRPr lang="tr-TR"/>
        </a:p>
      </dgm:t>
    </dgm:pt>
    <dgm:pt modelId="{C599868F-8A89-4252-898E-0DF7B8861ED3}" type="pres">
      <dgm:prSet presAssocID="{2BCE2C88-FC6A-456F-8EB8-C1DDD39F39B0}" presName="parentShp" presStyleLbl="node1" presStyleIdx="0" presStyleCnt="2">
        <dgm:presLayoutVars>
          <dgm:bulletEnabled val="1"/>
        </dgm:presLayoutVars>
      </dgm:prSet>
      <dgm:spPr/>
      <dgm:t>
        <a:bodyPr/>
        <a:lstStyle/>
        <a:p>
          <a:endParaRPr lang="tr-TR"/>
        </a:p>
      </dgm:t>
    </dgm:pt>
    <dgm:pt modelId="{93AC5D5C-55BB-4527-9D36-819FEDC235CE}" type="pres">
      <dgm:prSet presAssocID="{2BCE2C88-FC6A-456F-8EB8-C1DDD39F39B0}" presName="childShp" presStyleLbl="bgAccFollowNode1" presStyleIdx="0" presStyleCnt="2">
        <dgm:presLayoutVars>
          <dgm:bulletEnabled val="1"/>
        </dgm:presLayoutVars>
      </dgm:prSet>
      <dgm:spPr/>
      <dgm:t>
        <a:bodyPr/>
        <a:lstStyle/>
        <a:p>
          <a:endParaRPr lang="tr-TR"/>
        </a:p>
      </dgm:t>
    </dgm:pt>
    <dgm:pt modelId="{EA61B441-B8D4-4F35-951E-666C64721853}" type="pres">
      <dgm:prSet presAssocID="{1B27D30E-F66B-497F-80E5-8D4D1DF2B872}" presName="spacing" presStyleCnt="0"/>
      <dgm:spPr/>
      <dgm:t>
        <a:bodyPr/>
        <a:lstStyle/>
        <a:p>
          <a:endParaRPr lang="tr-TR"/>
        </a:p>
      </dgm:t>
    </dgm:pt>
    <dgm:pt modelId="{D688603D-50EC-4BBE-8B79-4C159B141C86}" type="pres">
      <dgm:prSet presAssocID="{B968544A-F5EE-4552-BE49-D937C7DD49B7}" presName="linNode" presStyleCnt="0"/>
      <dgm:spPr/>
      <dgm:t>
        <a:bodyPr/>
        <a:lstStyle/>
        <a:p>
          <a:endParaRPr lang="tr-TR"/>
        </a:p>
      </dgm:t>
    </dgm:pt>
    <dgm:pt modelId="{E24446A0-E8E8-42AB-B43C-09FDB7E62A2A}" type="pres">
      <dgm:prSet presAssocID="{B968544A-F5EE-4552-BE49-D937C7DD49B7}" presName="parentShp" presStyleLbl="node1" presStyleIdx="1" presStyleCnt="2">
        <dgm:presLayoutVars>
          <dgm:bulletEnabled val="1"/>
        </dgm:presLayoutVars>
      </dgm:prSet>
      <dgm:spPr/>
      <dgm:t>
        <a:bodyPr/>
        <a:lstStyle/>
        <a:p>
          <a:endParaRPr lang="tr-TR"/>
        </a:p>
      </dgm:t>
    </dgm:pt>
    <dgm:pt modelId="{BE936912-0C83-4296-A7D0-455E849E2214}" type="pres">
      <dgm:prSet presAssocID="{B968544A-F5EE-4552-BE49-D937C7DD49B7}" presName="childShp" presStyleLbl="bgAccFollowNode1" presStyleIdx="1" presStyleCnt="2">
        <dgm:presLayoutVars>
          <dgm:bulletEnabled val="1"/>
        </dgm:presLayoutVars>
      </dgm:prSet>
      <dgm:spPr/>
      <dgm:t>
        <a:bodyPr/>
        <a:lstStyle/>
        <a:p>
          <a:endParaRPr lang="tr-TR"/>
        </a:p>
      </dgm:t>
    </dgm:pt>
  </dgm:ptLst>
  <dgm:cxnLst>
    <dgm:cxn modelId="{F8806BB5-5ACA-4214-A6A3-D5AEA96F3FDC}" srcId="{2BCE2C88-FC6A-456F-8EB8-C1DDD39F39B0}" destId="{C68FAD1A-5FBE-49D6-9F6B-37DB91DF5A8F}" srcOrd="0" destOrd="0" parTransId="{053038E5-2A2A-467D-B1B7-A2AD9483A71B}" sibTransId="{187B92FC-3FEF-4C2B-A1B7-AFB5B64C75DF}"/>
    <dgm:cxn modelId="{2BEB7CAD-C8DA-404D-A213-5A2F8F1DF95C}" type="presOf" srcId="{C68FAD1A-5FBE-49D6-9F6B-37DB91DF5A8F}" destId="{93AC5D5C-55BB-4527-9D36-819FEDC235CE}" srcOrd="0" destOrd="0" presId="urn:microsoft.com/office/officeart/2005/8/layout/vList6"/>
    <dgm:cxn modelId="{C135BCA6-D0C9-4C88-B3E0-B98E738D25B8}" type="presOf" srcId="{BE6BE56B-CC1F-42B9-887B-9F4EBF49A09C}" destId="{BE936912-0C83-4296-A7D0-455E849E2214}" srcOrd="0" destOrd="0" presId="urn:microsoft.com/office/officeart/2005/8/layout/vList6"/>
    <dgm:cxn modelId="{76EE01D9-4BFF-4652-A04C-8D3FEE80DA5E}" type="presOf" srcId="{B968544A-F5EE-4552-BE49-D937C7DD49B7}" destId="{E24446A0-E8E8-42AB-B43C-09FDB7E62A2A}" srcOrd="0" destOrd="0" presId="urn:microsoft.com/office/officeart/2005/8/layout/vList6"/>
    <dgm:cxn modelId="{300BA3F7-9447-43D6-9396-3B407A36DFA7}" type="presOf" srcId="{0A483E82-A444-4393-A457-AF77653F3E32}" destId="{93AC5D5C-55BB-4527-9D36-819FEDC235CE}" srcOrd="0" destOrd="1" presId="urn:microsoft.com/office/officeart/2005/8/layout/vList6"/>
    <dgm:cxn modelId="{CC75E224-D2DF-4917-ABDC-00B11103DC41}" srcId="{5C9644E9-285B-43CF-8A62-BDD4CBB28FA8}" destId="{B968544A-F5EE-4552-BE49-D937C7DD49B7}" srcOrd="1" destOrd="0" parTransId="{CB60500F-72EE-4F90-AEE8-A20C2913AC04}" sibTransId="{B8428D8F-6C5B-4CFC-98CB-C26DC9A8E536}"/>
    <dgm:cxn modelId="{8B06CC0E-B4E7-444B-9C2D-DC8EB5423652}" type="presOf" srcId="{DE8BC5AE-F975-4331-A38E-2F6CD7DBC70E}" destId="{BE936912-0C83-4296-A7D0-455E849E2214}" srcOrd="0" destOrd="1" presId="urn:microsoft.com/office/officeart/2005/8/layout/vList6"/>
    <dgm:cxn modelId="{D5878C0C-83BE-42C5-9D4D-2A93118AD4A3}" srcId="{5C9644E9-285B-43CF-8A62-BDD4CBB28FA8}" destId="{2BCE2C88-FC6A-456F-8EB8-C1DDD39F39B0}" srcOrd="0" destOrd="0" parTransId="{B300B59A-C4CB-4764-940D-ED2BD0759D8F}" sibTransId="{1B27D30E-F66B-497F-80E5-8D4D1DF2B872}"/>
    <dgm:cxn modelId="{24239A63-F9E0-42AF-81DE-D66191481D18}" type="presOf" srcId="{5C9644E9-285B-43CF-8A62-BDD4CBB28FA8}" destId="{0D5FFE46-52BE-48A8-8CC7-E8A953090486}" srcOrd="0" destOrd="0" presId="urn:microsoft.com/office/officeart/2005/8/layout/vList6"/>
    <dgm:cxn modelId="{87F6F0B5-A094-479C-8239-D9CDB4E0F7B1}" srcId="{2BCE2C88-FC6A-456F-8EB8-C1DDD39F39B0}" destId="{0A483E82-A444-4393-A457-AF77653F3E32}" srcOrd="1" destOrd="0" parTransId="{2291EE7E-A8C0-475F-A1AF-5B2981819758}" sibTransId="{E26DE0CC-27D2-4159-A2C4-DF8C7E7C62D8}"/>
    <dgm:cxn modelId="{85FBA378-2024-41F1-864D-001D414F8DA6}" srcId="{B968544A-F5EE-4552-BE49-D937C7DD49B7}" destId="{DE8BC5AE-F975-4331-A38E-2F6CD7DBC70E}" srcOrd="1" destOrd="0" parTransId="{582BA6C7-9C54-4C4A-8D8C-4589E7E20BD8}" sibTransId="{43665A52-40F5-4911-AAD9-08FB4734CC33}"/>
    <dgm:cxn modelId="{9A76D034-8261-4A47-8D79-C76320CC2768}" srcId="{B968544A-F5EE-4552-BE49-D937C7DD49B7}" destId="{BE6BE56B-CC1F-42B9-887B-9F4EBF49A09C}" srcOrd="0" destOrd="0" parTransId="{991BDD2D-0A95-4CAE-A2DC-08A006C92F41}" sibTransId="{653406D9-7CA5-482D-8114-8462450DCA1C}"/>
    <dgm:cxn modelId="{AD4B2882-7791-444F-A722-15B0E77E2BE3}" type="presOf" srcId="{2BCE2C88-FC6A-456F-8EB8-C1DDD39F39B0}" destId="{C599868F-8A89-4252-898E-0DF7B8861ED3}" srcOrd="0" destOrd="0" presId="urn:microsoft.com/office/officeart/2005/8/layout/vList6"/>
    <dgm:cxn modelId="{B483AB07-0693-48D9-9DDC-ED30147B6EDD}" type="presParOf" srcId="{0D5FFE46-52BE-48A8-8CC7-E8A953090486}" destId="{D1FF651B-BE07-486E-B2BC-049FD3A78270}" srcOrd="0" destOrd="0" presId="urn:microsoft.com/office/officeart/2005/8/layout/vList6"/>
    <dgm:cxn modelId="{6B9786C3-9C09-4A27-B928-49DF472CDFD0}" type="presParOf" srcId="{D1FF651B-BE07-486E-B2BC-049FD3A78270}" destId="{C599868F-8A89-4252-898E-0DF7B8861ED3}" srcOrd="0" destOrd="0" presId="urn:microsoft.com/office/officeart/2005/8/layout/vList6"/>
    <dgm:cxn modelId="{359C5D4C-533E-4997-8197-1865BFE4C876}" type="presParOf" srcId="{D1FF651B-BE07-486E-B2BC-049FD3A78270}" destId="{93AC5D5C-55BB-4527-9D36-819FEDC235CE}" srcOrd="1" destOrd="0" presId="urn:microsoft.com/office/officeart/2005/8/layout/vList6"/>
    <dgm:cxn modelId="{194C0B22-B0AB-45D3-AD4D-55514C35CCED}" type="presParOf" srcId="{0D5FFE46-52BE-48A8-8CC7-E8A953090486}" destId="{EA61B441-B8D4-4F35-951E-666C64721853}" srcOrd="1" destOrd="0" presId="urn:microsoft.com/office/officeart/2005/8/layout/vList6"/>
    <dgm:cxn modelId="{04B6EA02-984E-4457-9D12-94D3CD5A77FD}" type="presParOf" srcId="{0D5FFE46-52BE-48A8-8CC7-E8A953090486}" destId="{D688603D-50EC-4BBE-8B79-4C159B141C86}" srcOrd="2" destOrd="0" presId="urn:microsoft.com/office/officeart/2005/8/layout/vList6"/>
    <dgm:cxn modelId="{E723E646-BAA7-4192-88F7-1EF72E2F8962}" type="presParOf" srcId="{D688603D-50EC-4BBE-8B79-4C159B141C86}" destId="{E24446A0-E8E8-42AB-B43C-09FDB7E62A2A}" srcOrd="0" destOrd="0" presId="urn:microsoft.com/office/officeart/2005/8/layout/vList6"/>
    <dgm:cxn modelId="{8EA61083-DF84-410A-A63F-EB9C3C6A6E1A}" type="presParOf" srcId="{D688603D-50EC-4BBE-8B79-4C159B141C86}" destId="{BE936912-0C83-4296-A7D0-455E849E221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31BC960-6338-49B1-8393-51DA2ADC876D}" type="doc">
      <dgm:prSet loTypeId="urn:microsoft.com/office/officeart/2009/3/layout/CircleRelationship" loCatId="relationship" qsTypeId="urn:microsoft.com/office/officeart/2005/8/quickstyle/3d2" qsCatId="3D" csTypeId="urn:microsoft.com/office/officeart/2005/8/colors/colorful1" csCatId="colorful" phldr="1"/>
      <dgm:spPr/>
      <dgm:t>
        <a:bodyPr/>
        <a:lstStyle/>
        <a:p>
          <a:endParaRPr lang="tr-TR"/>
        </a:p>
      </dgm:t>
    </dgm:pt>
    <dgm:pt modelId="{3A61E208-D870-47D8-B864-481964DD3FA4}">
      <dgm:prSet phldrT="[Metin]" custT="1"/>
      <dgm:spPr/>
      <dgm:t>
        <a:bodyPr/>
        <a:lstStyle/>
        <a:p>
          <a:endParaRPr lang="tr-TR" sz="1800" b="1" dirty="0" smtClean="0">
            <a:effectLst>
              <a:outerShdw blurRad="38100" dist="38100" dir="2700000" algn="tl">
                <a:srgbClr val="000000">
                  <a:alpha val="43137"/>
                </a:srgbClr>
              </a:outerShdw>
            </a:effectLst>
          </a:endParaRPr>
        </a:p>
        <a:p>
          <a:r>
            <a:rPr lang="tr-TR" sz="1800" b="1" dirty="0" smtClean="0">
              <a:effectLst>
                <a:outerShdw blurRad="38100" dist="38100" dir="2700000" algn="tl">
                  <a:srgbClr val="000000">
                    <a:alpha val="43137"/>
                  </a:srgbClr>
                </a:outerShdw>
              </a:effectLst>
            </a:rPr>
            <a:t>İleri evre </a:t>
          </a:r>
          <a:r>
            <a:rPr lang="tr-TR" sz="1800" b="1" dirty="0" err="1" smtClean="0">
              <a:effectLst>
                <a:outerShdw blurRad="38100" dist="38100" dir="2700000" algn="tl">
                  <a:srgbClr val="000000">
                    <a:alpha val="43137"/>
                  </a:srgbClr>
                </a:outerShdw>
              </a:effectLst>
              <a:latin typeface="Corbel" pitchFamily="34" charset="0"/>
            </a:rPr>
            <a:t>over</a:t>
          </a:r>
          <a:r>
            <a:rPr lang="tr-TR" sz="1800" b="1" dirty="0" smtClean="0">
              <a:effectLst>
                <a:outerShdw blurRad="38100" dist="38100" dir="2700000" algn="tl">
                  <a:srgbClr val="000000">
                    <a:alpha val="43137"/>
                  </a:srgbClr>
                </a:outerShdw>
              </a:effectLst>
              <a:latin typeface="Corbel" pitchFamily="34" charset="0"/>
            </a:rPr>
            <a:t> kanserli hastalarda </a:t>
          </a:r>
          <a:r>
            <a:rPr lang="tr-TR" sz="1800" b="1" u="sng" dirty="0" smtClean="0">
              <a:effectLst>
                <a:outerShdw blurRad="38100" dist="38100" dir="2700000" algn="tl">
                  <a:srgbClr val="000000">
                    <a:alpha val="43137"/>
                  </a:srgbClr>
                </a:outerShdw>
              </a:effectLst>
              <a:latin typeface="Corbel" pitchFamily="34" charset="0"/>
            </a:rPr>
            <a:t>sistematik </a:t>
          </a:r>
          <a:r>
            <a:rPr lang="tr-TR" sz="1800" b="1" u="sng" dirty="0" err="1" smtClean="0">
              <a:effectLst>
                <a:outerShdw blurRad="38100" dist="38100" dir="2700000" algn="tl">
                  <a:srgbClr val="000000">
                    <a:alpha val="43137"/>
                  </a:srgbClr>
                </a:outerShdw>
              </a:effectLst>
              <a:latin typeface="Corbel" pitchFamily="34" charset="0"/>
            </a:rPr>
            <a:t>pelvik</a:t>
          </a:r>
          <a:r>
            <a:rPr lang="tr-TR" sz="1800" b="1" u="sng" dirty="0" smtClean="0">
              <a:effectLst>
                <a:outerShdw blurRad="38100" dist="38100" dir="2700000" algn="tl">
                  <a:srgbClr val="000000">
                    <a:alpha val="43137"/>
                  </a:srgbClr>
                </a:outerShdw>
              </a:effectLst>
              <a:latin typeface="Corbel" pitchFamily="34" charset="0"/>
            </a:rPr>
            <a:t> ve para-</a:t>
          </a:r>
          <a:r>
            <a:rPr lang="tr-TR" sz="1800" b="1" u="sng" dirty="0" err="1" smtClean="0">
              <a:effectLst>
                <a:outerShdw blurRad="38100" dist="38100" dir="2700000" algn="tl">
                  <a:srgbClr val="000000">
                    <a:alpha val="43137"/>
                  </a:srgbClr>
                </a:outerShdw>
              </a:effectLst>
              <a:latin typeface="Corbel" pitchFamily="34" charset="0"/>
            </a:rPr>
            <a:t>aortik</a:t>
          </a:r>
          <a:r>
            <a:rPr lang="tr-TR" sz="1800" b="1" u="sng" dirty="0" smtClean="0">
              <a:effectLst>
                <a:outerShdw blurRad="38100" dist="38100" dir="2700000" algn="tl">
                  <a:srgbClr val="000000">
                    <a:alpha val="43137"/>
                  </a:srgbClr>
                </a:outerShdw>
              </a:effectLst>
              <a:latin typeface="Corbel" pitchFamily="34" charset="0"/>
            </a:rPr>
            <a:t> </a:t>
          </a:r>
          <a:r>
            <a:rPr lang="tr-TR" sz="1800" b="1" u="sng" dirty="0" err="1" smtClean="0">
              <a:effectLst>
                <a:outerShdw blurRad="38100" dist="38100" dir="2700000" algn="tl">
                  <a:srgbClr val="000000">
                    <a:alpha val="43137"/>
                  </a:srgbClr>
                </a:outerShdw>
              </a:effectLst>
              <a:latin typeface="Corbel" pitchFamily="34" charset="0"/>
            </a:rPr>
            <a:t>lenfadenektomi</a:t>
          </a:r>
          <a:r>
            <a:rPr lang="tr-TR" sz="1800" b="1" dirty="0" smtClean="0">
              <a:effectLst>
                <a:outerShdw blurRad="38100" dist="38100" dir="2700000" algn="tl">
                  <a:srgbClr val="000000">
                    <a:alpha val="43137"/>
                  </a:srgbClr>
                </a:outerShdw>
              </a:effectLst>
              <a:latin typeface="Corbel" pitchFamily="34" charset="0"/>
            </a:rPr>
            <a:t>, </a:t>
          </a:r>
          <a:r>
            <a:rPr lang="tr-TR" sz="1800" b="1" dirty="0" err="1" smtClean="0">
              <a:effectLst>
                <a:outerShdw blurRad="38100" dist="38100" dir="2700000" algn="tl">
                  <a:srgbClr val="000000">
                    <a:alpha val="43137"/>
                  </a:srgbClr>
                </a:outerShdw>
              </a:effectLst>
              <a:latin typeface="Corbel" pitchFamily="34" charset="0"/>
            </a:rPr>
            <a:t>intraabdominal</a:t>
          </a:r>
          <a:r>
            <a:rPr lang="tr-TR" sz="1800" b="1" dirty="0" smtClean="0">
              <a:effectLst>
                <a:outerShdw blurRad="38100" dist="38100" dir="2700000" algn="tl">
                  <a:srgbClr val="000000">
                    <a:alpha val="43137"/>
                  </a:srgbClr>
                </a:outerShdw>
              </a:effectLst>
              <a:latin typeface="Corbel" pitchFamily="34" charset="0"/>
            </a:rPr>
            <a:t> tam rezeksiyon ve </a:t>
          </a:r>
          <a:r>
            <a:rPr lang="tr-TR" sz="1800" b="1" u="sng" dirty="0" smtClean="0">
              <a:effectLst>
                <a:outerShdw blurRad="38100" dist="38100" dir="2700000" algn="tl">
                  <a:srgbClr val="000000">
                    <a:alpha val="43137"/>
                  </a:srgbClr>
                </a:outerShdw>
              </a:effectLst>
              <a:latin typeface="Corbel" pitchFamily="34" charset="0"/>
            </a:rPr>
            <a:t>klinik olarak </a:t>
          </a:r>
          <a:r>
            <a:rPr lang="tr-TR" sz="1800" b="1" u="sng" dirty="0" err="1" smtClean="0">
              <a:effectLst>
                <a:outerShdw blurRad="38100" dist="38100" dir="2700000" algn="tl">
                  <a:srgbClr val="000000">
                    <a:alpha val="43137"/>
                  </a:srgbClr>
                </a:outerShdw>
              </a:effectLst>
              <a:latin typeface="Corbel" pitchFamily="34" charset="0"/>
            </a:rPr>
            <a:t>olarak</a:t>
          </a:r>
          <a:r>
            <a:rPr lang="tr-TR" sz="1800" b="1" u="sng" dirty="0" smtClean="0">
              <a:effectLst>
                <a:outerShdw blurRad="38100" dist="38100" dir="2700000" algn="tl">
                  <a:srgbClr val="000000">
                    <a:alpha val="43137"/>
                  </a:srgbClr>
                </a:outerShdw>
              </a:effectLst>
              <a:latin typeface="Corbel" pitchFamily="34" charset="0"/>
            </a:rPr>
            <a:t> negatif olan lenf </a:t>
          </a:r>
          <a:r>
            <a:rPr lang="tr-TR" sz="1800" b="1" u="sng" dirty="0" err="1" smtClean="0">
              <a:effectLst>
                <a:outerShdw blurRad="38100" dist="38100" dir="2700000" algn="tl">
                  <a:srgbClr val="000000">
                    <a:alpha val="43137"/>
                  </a:srgbClr>
                </a:outerShdw>
              </a:effectLst>
              <a:latin typeface="Corbel" pitchFamily="34" charset="0"/>
            </a:rPr>
            <a:t>nodlarının</a:t>
          </a:r>
          <a:r>
            <a:rPr lang="tr-TR" sz="1800" b="1" u="sng" dirty="0" smtClean="0">
              <a:effectLst>
                <a:outerShdw blurRad="38100" dist="38100" dir="2700000" algn="tl">
                  <a:srgbClr val="000000">
                    <a:alpha val="43137"/>
                  </a:srgbClr>
                </a:outerShdw>
              </a:effectLst>
              <a:latin typeface="Corbel" pitchFamily="34" charset="0"/>
            </a:rPr>
            <a:t> hepsinin çıkarıldığı </a:t>
          </a:r>
          <a:r>
            <a:rPr lang="tr-TR" sz="1800" b="1" dirty="0" smtClean="0">
              <a:effectLst>
                <a:outerShdw blurRad="38100" dist="38100" dir="2700000" algn="tl">
                  <a:srgbClr val="000000">
                    <a:alpha val="43137"/>
                  </a:srgbClr>
                </a:outerShdw>
              </a:effectLst>
              <a:latin typeface="Corbel" pitchFamily="34" charset="0"/>
            </a:rPr>
            <a:t>durumlarda, </a:t>
          </a:r>
          <a:r>
            <a:rPr lang="tr-TR" sz="1800" b="1" dirty="0" err="1" smtClean="0">
              <a:effectLst>
                <a:outerShdw blurRad="38100" dist="38100" dir="2700000" algn="tl">
                  <a:srgbClr val="000000">
                    <a:alpha val="43137"/>
                  </a:srgbClr>
                </a:outerShdw>
              </a:effectLst>
              <a:latin typeface="Corbel" pitchFamily="34" charset="0"/>
            </a:rPr>
            <a:t>subklinik</a:t>
          </a:r>
          <a:r>
            <a:rPr lang="tr-TR" sz="1800" b="1" dirty="0" smtClean="0">
              <a:effectLst>
                <a:outerShdw blurRad="38100" dist="38100" dir="2700000" algn="tl">
                  <a:srgbClr val="000000">
                    <a:alpha val="43137"/>
                  </a:srgbClr>
                </a:outerShdw>
              </a:effectLst>
              <a:latin typeface="Corbel" pitchFamily="34" charset="0"/>
            </a:rPr>
            <a:t> lenf </a:t>
          </a:r>
          <a:r>
            <a:rPr lang="tr-TR" sz="1800" b="1" dirty="0" err="1" smtClean="0">
              <a:effectLst>
                <a:outerShdw blurRad="38100" dist="38100" dir="2700000" algn="tl">
                  <a:srgbClr val="000000">
                    <a:alpha val="43137"/>
                  </a:srgbClr>
                </a:outerShdw>
              </a:effectLst>
              <a:latin typeface="Corbel" pitchFamily="34" charset="0"/>
            </a:rPr>
            <a:t>nod</a:t>
          </a:r>
          <a:r>
            <a:rPr lang="tr-TR" sz="1800" b="1" dirty="0" smtClean="0">
              <a:effectLst>
                <a:outerShdw blurRad="38100" dist="38100" dir="2700000" algn="tl">
                  <a:srgbClr val="000000">
                    <a:alpha val="43137"/>
                  </a:srgbClr>
                </a:outerShdw>
              </a:effectLst>
              <a:latin typeface="Corbel" pitchFamily="34" charset="0"/>
            </a:rPr>
            <a:t> metastazları hastaların </a:t>
          </a:r>
          <a:r>
            <a:rPr lang="tr-TR" sz="2400" b="1" u="sng" dirty="0" smtClean="0">
              <a:effectLst>
                <a:outerShdw blurRad="38100" dist="38100" dir="2700000" algn="tl">
                  <a:srgbClr val="000000">
                    <a:alpha val="43137"/>
                  </a:srgbClr>
                </a:outerShdw>
              </a:effectLst>
            </a:rPr>
            <a:t>% 56’sında </a:t>
          </a:r>
          <a:r>
            <a:rPr lang="tr-TR" sz="1800" b="1" dirty="0" smtClean="0">
              <a:effectLst>
                <a:outerShdw blurRad="38100" dist="38100" dir="2700000" algn="tl">
                  <a:srgbClr val="000000">
                    <a:alpha val="43137"/>
                  </a:srgbClr>
                </a:outerShdw>
              </a:effectLst>
              <a:latin typeface="Corbel" pitchFamily="34" charset="0"/>
            </a:rPr>
            <a:t>saptanmasına ( ve çıkarılmasına ) rağmen ne </a:t>
          </a:r>
          <a:r>
            <a:rPr lang="tr-TR" sz="1800" b="1" u="sng" dirty="0" smtClean="0">
              <a:effectLst>
                <a:outerShdw blurRad="38100" dist="38100" dir="2700000" algn="tl">
                  <a:srgbClr val="000000">
                    <a:alpha val="43137"/>
                  </a:srgbClr>
                </a:outerShdw>
              </a:effectLst>
              <a:latin typeface="Corbel" pitchFamily="34" charset="0"/>
            </a:rPr>
            <a:t>genel sağ kalımı  </a:t>
          </a:r>
          <a:r>
            <a:rPr lang="tr-TR" sz="1800" b="1" dirty="0" smtClean="0">
              <a:effectLst>
                <a:outerShdw blurRad="38100" dist="38100" dir="2700000" algn="tl">
                  <a:srgbClr val="000000">
                    <a:alpha val="43137"/>
                  </a:srgbClr>
                </a:outerShdw>
              </a:effectLst>
              <a:latin typeface="Corbel" pitchFamily="34" charset="0"/>
            </a:rPr>
            <a:t>ne de </a:t>
          </a:r>
          <a:r>
            <a:rPr lang="tr-TR" sz="1800" b="1" u="sng" dirty="0" smtClean="0">
              <a:effectLst>
                <a:outerShdw blurRad="38100" dist="38100" dir="2700000" algn="tl">
                  <a:srgbClr val="000000">
                    <a:alpha val="43137"/>
                  </a:srgbClr>
                </a:outerShdw>
              </a:effectLst>
              <a:latin typeface="Corbel" pitchFamily="34" charset="0"/>
            </a:rPr>
            <a:t>hastalıksız sağ kalımı </a:t>
          </a:r>
          <a:r>
            <a:rPr lang="tr-TR" sz="1800" b="1" dirty="0" smtClean="0">
              <a:effectLst>
                <a:outerShdw blurRad="38100" dist="38100" dir="2700000" algn="tl">
                  <a:srgbClr val="000000">
                    <a:alpha val="43137"/>
                  </a:srgbClr>
                </a:outerShdw>
              </a:effectLst>
              <a:latin typeface="Corbel" pitchFamily="34" charset="0"/>
            </a:rPr>
            <a:t>iyileştirmektedir</a:t>
          </a:r>
          <a:r>
            <a:rPr lang="tr-TR" sz="1800" b="1" dirty="0" smtClean="0">
              <a:effectLst>
                <a:outerShdw blurRad="38100" dist="38100" dir="2700000" algn="tl">
                  <a:srgbClr val="000000">
                    <a:alpha val="43137"/>
                  </a:srgbClr>
                </a:outerShdw>
              </a:effectLst>
            </a:rPr>
            <a:t> </a:t>
          </a:r>
          <a:endParaRPr lang="tr-TR" sz="1800" b="1" dirty="0">
            <a:effectLst>
              <a:outerShdw blurRad="38100" dist="38100" dir="2700000" algn="tl">
                <a:srgbClr val="000000">
                  <a:alpha val="43137"/>
                </a:srgbClr>
              </a:outerShdw>
            </a:effectLst>
          </a:endParaRPr>
        </a:p>
      </dgm:t>
    </dgm:pt>
    <dgm:pt modelId="{4946398E-18C4-4F24-8473-334E12CF5C88}" type="parTrans" cxnId="{B9C92D79-5828-41EE-8D2B-5067B37FCB61}">
      <dgm:prSet/>
      <dgm:spPr/>
      <dgm:t>
        <a:bodyPr/>
        <a:lstStyle/>
        <a:p>
          <a:endParaRPr lang="tr-TR"/>
        </a:p>
      </dgm:t>
    </dgm:pt>
    <dgm:pt modelId="{1D23B89C-3888-4E69-A04C-9DE18AA33FD2}" type="sibTrans" cxnId="{B9C92D79-5828-41EE-8D2B-5067B37FCB61}">
      <dgm:prSet/>
      <dgm:spPr/>
      <dgm:t>
        <a:bodyPr/>
        <a:lstStyle/>
        <a:p>
          <a:endParaRPr lang="tr-TR"/>
        </a:p>
      </dgm:t>
    </dgm:pt>
    <dgm:pt modelId="{401DAC54-FC7E-4AFF-8235-4DD13F6EA863}" type="pres">
      <dgm:prSet presAssocID="{D31BC960-6338-49B1-8393-51DA2ADC876D}" presName="Name0" presStyleCnt="0">
        <dgm:presLayoutVars>
          <dgm:chMax val="1"/>
          <dgm:chPref val="1"/>
        </dgm:presLayoutVars>
      </dgm:prSet>
      <dgm:spPr/>
      <dgm:t>
        <a:bodyPr/>
        <a:lstStyle/>
        <a:p>
          <a:endParaRPr lang="tr-TR"/>
        </a:p>
      </dgm:t>
    </dgm:pt>
    <dgm:pt modelId="{469ABB21-136A-43A3-A41A-3C8D7E43774F}" type="pres">
      <dgm:prSet presAssocID="{3A61E208-D870-47D8-B864-481964DD3FA4}" presName="Parent" presStyleLbl="node0" presStyleIdx="0" presStyleCnt="1" custScaleX="125543" custScaleY="101478" custLinFactNeighborX="8447">
        <dgm:presLayoutVars>
          <dgm:chMax val="5"/>
          <dgm:chPref val="5"/>
        </dgm:presLayoutVars>
      </dgm:prSet>
      <dgm:spPr/>
      <dgm:t>
        <a:bodyPr/>
        <a:lstStyle/>
        <a:p>
          <a:endParaRPr lang="tr-TR"/>
        </a:p>
      </dgm:t>
    </dgm:pt>
    <dgm:pt modelId="{F5ED5A85-0426-46FB-A4B8-1083D5F92DF5}" type="pres">
      <dgm:prSet presAssocID="{3A61E208-D870-47D8-B864-481964DD3FA4}" presName="Accent1" presStyleLbl="node1" presStyleIdx="0" presStyleCnt="6" custLinFactX="89692" custLinFactNeighborX="100000" custLinFactNeighborY="34320"/>
      <dgm:spPr/>
    </dgm:pt>
    <dgm:pt modelId="{15D032B9-A2E6-4FCE-86BF-E6B9FCE42A10}" type="pres">
      <dgm:prSet presAssocID="{3A61E208-D870-47D8-B864-481964DD3FA4}" presName="Accent2" presStyleLbl="node1" presStyleIdx="1" presStyleCnt="6" custLinFactNeighborX="-67321" custLinFactNeighborY="39880"/>
      <dgm:spPr/>
    </dgm:pt>
    <dgm:pt modelId="{F113D62A-3576-4D6D-9864-41A77B20DE5D}" type="pres">
      <dgm:prSet presAssocID="{3A61E208-D870-47D8-B864-481964DD3FA4}" presName="Accent3" presStyleLbl="node1" presStyleIdx="2" presStyleCnt="6" custLinFactX="80507" custLinFactNeighborX="100000" custLinFactNeighborY="-32998"/>
      <dgm:spPr/>
    </dgm:pt>
    <dgm:pt modelId="{B9FEF4B9-62E8-4687-8B70-B0F5C563DCCF}" type="pres">
      <dgm:prSet presAssocID="{3A61E208-D870-47D8-B864-481964DD3FA4}" presName="Accent4" presStyleLbl="node1" presStyleIdx="3" presStyleCnt="6" custLinFactNeighborX="92264" custLinFactNeighborY="-86235"/>
      <dgm:spPr/>
      <dgm:t>
        <a:bodyPr/>
        <a:lstStyle/>
        <a:p>
          <a:endParaRPr lang="tr-TR"/>
        </a:p>
      </dgm:t>
    </dgm:pt>
    <dgm:pt modelId="{3D72A21F-19AE-4DC6-8F32-2C587B5E77A9}" type="pres">
      <dgm:prSet presAssocID="{3A61E208-D870-47D8-B864-481964DD3FA4}" presName="Accent5" presStyleLbl="node1" presStyleIdx="4" presStyleCnt="6" custLinFactX="-200000" custLinFactY="-5952" custLinFactNeighborX="-259131" custLinFactNeighborY="-100000"/>
      <dgm:spPr/>
    </dgm:pt>
    <dgm:pt modelId="{07080322-1DC1-48FB-9A57-039826DCC3E4}" type="pres">
      <dgm:prSet presAssocID="{3A61E208-D870-47D8-B864-481964DD3FA4}" presName="Accent6" presStyleLbl="node1" presStyleIdx="5" presStyleCnt="6" custLinFactX="-44217" custLinFactNeighborX="-100000" custLinFactNeighborY="50130"/>
      <dgm:spPr/>
    </dgm:pt>
  </dgm:ptLst>
  <dgm:cxnLst>
    <dgm:cxn modelId="{70F9FA64-233E-48B2-B6CF-3728E040C212}" type="presOf" srcId="{3A61E208-D870-47D8-B864-481964DD3FA4}" destId="{469ABB21-136A-43A3-A41A-3C8D7E43774F}" srcOrd="0" destOrd="0" presId="urn:microsoft.com/office/officeart/2009/3/layout/CircleRelationship"/>
    <dgm:cxn modelId="{8D433DF2-7096-4A04-A56E-B18FDE7C82A1}" type="presOf" srcId="{D31BC960-6338-49B1-8393-51DA2ADC876D}" destId="{401DAC54-FC7E-4AFF-8235-4DD13F6EA863}" srcOrd="0" destOrd="0" presId="urn:microsoft.com/office/officeart/2009/3/layout/CircleRelationship"/>
    <dgm:cxn modelId="{B9C92D79-5828-41EE-8D2B-5067B37FCB61}" srcId="{D31BC960-6338-49B1-8393-51DA2ADC876D}" destId="{3A61E208-D870-47D8-B864-481964DD3FA4}" srcOrd="0" destOrd="0" parTransId="{4946398E-18C4-4F24-8473-334E12CF5C88}" sibTransId="{1D23B89C-3888-4E69-A04C-9DE18AA33FD2}"/>
    <dgm:cxn modelId="{72EAEAE2-7915-4890-B1C6-5B14318C85BE}" type="presParOf" srcId="{401DAC54-FC7E-4AFF-8235-4DD13F6EA863}" destId="{469ABB21-136A-43A3-A41A-3C8D7E43774F}" srcOrd="0" destOrd="0" presId="urn:microsoft.com/office/officeart/2009/3/layout/CircleRelationship"/>
    <dgm:cxn modelId="{68AD5284-CE66-40B3-A1D5-1E16BE3A7B20}" type="presParOf" srcId="{401DAC54-FC7E-4AFF-8235-4DD13F6EA863}" destId="{F5ED5A85-0426-46FB-A4B8-1083D5F92DF5}" srcOrd="1" destOrd="0" presId="urn:microsoft.com/office/officeart/2009/3/layout/CircleRelationship"/>
    <dgm:cxn modelId="{6EC331E5-60CA-4BA7-97A7-F9CBABCAB7D6}" type="presParOf" srcId="{401DAC54-FC7E-4AFF-8235-4DD13F6EA863}" destId="{15D032B9-A2E6-4FCE-86BF-E6B9FCE42A10}" srcOrd="2" destOrd="0" presId="urn:microsoft.com/office/officeart/2009/3/layout/CircleRelationship"/>
    <dgm:cxn modelId="{B5F148A5-F112-496E-A5FB-089103926495}" type="presParOf" srcId="{401DAC54-FC7E-4AFF-8235-4DD13F6EA863}" destId="{F113D62A-3576-4D6D-9864-41A77B20DE5D}" srcOrd="3" destOrd="0" presId="urn:microsoft.com/office/officeart/2009/3/layout/CircleRelationship"/>
    <dgm:cxn modelId="{A1663FAA-2E56-4761-8899-B73C7449A7C7}" type="presParOf" srcId="{401DAC54-FC7E-4AFF-8235-4DD13F6EA863}" destId="{B9FEF4B9-62E8-4687-8B70-B0F5C563DCCF}" srcOrd="4" destOrd="0" presId="urn:microsoft.com/office/officeart/2009/3/layout/CircleRelationship"/>
    <dgm:cxn modelId="{F36065AD-78E7-4EF2-A5A7-115C5A39D6BA}" type="presParOf" srcId="{401DAC54-FC7E-4AFF-8235-4DD13F6EA863}" destId="{3D72A21F-19AE-4DC6-8F32-2C587B5E77A9}" srcOrd="5" destOrd="0" presId="urn:microsoft.com/office/officeart/2009/3/layout/CircleRelationship"/>
    <dgm:cxn modelId="{29574703-6BB6-452B-B553-626F3D10E55A}" type="presParOf" srcId="{401DAC54-FC7E-4AFF-8235-4DD13F6EA863}" destId="{07080322-1DC1-48FB-9A57-039826DCC3E4}" srcOrd="6"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72D727A-27AF-4D62-ACAA-BBC9CF78CA36}" type="doc">
      <dgm:prSet loTypeId="urn:microsoft.com/office/officeart/2008/layout/VerticalCurvedList" loCatId="list" qsTypeId="urn:microsoft.com/office/officeart/2005/8/quickstyle/3d2" qsCatId="3D" csTypeId="urn:microsoft.com/office/officeart/2005/8/colors/accent1_1" csCatId="accent1" phldr="1"/>
      <dgm:spPr/>
      <dgm:t>
        <a:bodyPr/>
        <a:lstStyle/>
        <a:p>
          <a:endParaRPr lang="tr-TR"/>
        </a:p>
      </dgm:t>
    </dgm:pt>
    <dgm:pt modelId="{A5B2C262-82D6-4533-850B-0F091B884A6F}">
      <dgm:prSet phldrT="[Metin]" custT="1"/>
      <dgm:spPr/>
      <dgm:t>
        <a:bodyPr/>
        <a:lstStyle/>
        <a:p>
          <a:r>
            <a:rPr lang="tr-TR" sz="1700" dirty="0" smtClean="0">
              <a:solidFill>
                <a:srgbClr val="0033CC"/>
              </a:solidFill>
              <a:latin typeface="Corbel" pitchFamily="34" charset="0"/>
            </a:rPr>
            <a:t>Maksimum bir tümör küçültmenin sağlanması için </a:t>
          </a:r>
          <a:r>
            <a:rPr lang="tr-TR" sz="1700" dirty="0" err="1" smtClean="0">
              <a:solidFill>
                <a:srgbClr val="0033CC"/>
              </a:solidFill>
              <a:latin typeface="Corbel" pitchFamily="34" charset="0"/>
            </a:rPr>
            <a:t>lenfadenektominin</a:t>
          </a:r>
          <a:r>
            <a:rPr lang="tr-TR" sz="1700" dirty="0" smtClean="0">
              <a:solidFill>
                <a:srgbClr val="0033CC"/>
              </a:solidFill>
              <a:latin typeface="Corbel" pitchFamily="34" charset="0"/>
            </a:rPr>
            <a:t> eklenmesi zorunludur.</a:t>
          </a:r>
          <a:endParaRPr lang="tr-TR" sz="1700" dirty="0"/>
        </a:p>
      </dgm:t>
    </dgm:pt>
    <dgm:pt modelId="{21844F78-F237-4069-96E4-106D7A6EA5C7}" type="parTrans" cxnId="{2A1CBCE0-A97C-41E9-89D1-1D539F568350}">
      <dgm:prSet/>
      <dgm:spPr/>
      <dgm:t>
        <a:bodyPr/>
        <a:lstStyle/>
        <a:p>
          <a:endParaRPr lang="tr-TR" sz="1200"/>
        </a:p>
      </dgm:t>
    </dgm:pt>
    <dgm:pt modelId="{12D13EA2-A7EA-41FB-816A-E088F176E055}" type="sibTrans" cxnId="{2A1CBCE0-A97C-41E9-89D1-1D539F568350}">
      <dgm:prSet/>
      <dgm:spPr/>
      <dgm:t>
        <a:bodyPr/>
        <a:lstStyle/>
        <a:p>
          <a:endParaRPr lang="tr-TR" sz="1200"/>
        </a:p>
      </dgm:t>
    </dgm:pt>
    <dgm:pt modelId="{0E6B7B0D-B8BF-40A4-A987-4F11E78CE8AF}">
      <dgm:prSet phldrT="[Metin]" custT="1"/>
      <dgm:spPr/>
      <dgm:t>
        <a:bodyPr/>
        <a:lstStyle/>
        <a:p>
          <a:r>
            <a:rPr lang="tr-TR" sz="1700" dirty="0" smtClean="0">
              <a:solidFill>
                <a:srgbClr val="0033CC"/>
              </a:solidFill>
              <a:latin typeface="Corbel" pitchFamily="34" charset="0"/>
            </a:rPr>
            <a:t>Büyük hacimli lenf </a:t>
          </a:r>
          <a:r>
            <a:rPr lang="tr-TR" sz="1700" dirty="0" err="1" smtClean="0">
              <a:solidFill>
                <a:srgbClr val="0033CC"/>
              </a:solidFill>
              <a:latin typeface="Corbel" pitchFamily="34" charset="0"/>
            </a:rPr>
            <a:t>nodlarının</a:t>
          </a:r>
          <a:r>
            <a:rPr lang="tr-TR" sz="1700" dirty="0" smtClean="0">
              <a:solidFill>
                <a:srgbClr val="0033CC"/>
              </a:solidFill>
              <a:latin typeface="Corbel" pitchFamily="34" charset="0"/>
            </a:rPr>
            <a:t> çıkarılmasının yararı konusunda fikir birliği mevcuttur.</a:t>
          </a:r>
          <a:endParaRPr lang="tr-TR" sz="1700" dirty="0"/>
        </a:p>
      </dgm:t>
    </dgm:pt>
    <dgm:pt modelId="{A0701A7A-5C91-456A-97BB-5D194C912A74}" type="parTrans" cxnId="{B5FDDA59-3885-442D-8366-C8131B65A602}">
      <dgm:prSet/>
      <dgm:spPr/>
      <dgm:t>
        <a:bodyPr/>
        <a:lstStyle/>
        <a:p>
          <a:endParaRPr lang="tr-TR" sz="1200"/>
        </a:p>
      </dgm:t>
    </dgm:pt>
    <dgm:pt modelId="{59107976-5BA9-47AF-9483-7FAF9FC1DECC}" type="sibTrans" cxnId="{B5FDDA59-3885-442D-8366-C8131B65A602}">
      <dgm:prSet/>
      <dgm:spPr/>
      <dgm:t>
        <a:bodyPr/>
        <a:lstStyle/>
        <a:p>
          <a:endParaRPr lang="tr-TR" sz="1200"/>
        </a:p>
      </dgm:t>
    </dgm:pt>
    <dgm:pt modelId="{C5557032-17E0-47EF-8E86-ED962EF68A16}">
      <dgm:prSet phldrT="[Metin]" custT="1"/>
      <dgm:spPr/>
      <dgm:t>
        <a:bodyPr/>
        <a:lstStyle/>
        <a:p>
          <a:r>
            <a:rPr lang="tr-TR" sz="1700" dirty="0" smtClean="0">
              <a:solidFill>
                <a:srgbClr val="0033CC"/>
              </a:solidFill>
              <a:latin typeface="Corbel" pitchFamily="34" charset="0"/>
            </a:rPr>
            <a:t>Maksimum tümör küçültme sağlanmış ve klinik olarak negatif olan lenf </a:t>
          </a:r>
          <a:r>
            <a:rPr lang="tr-TR" sz="1700" dirty="0" err="1" smtClean="0">
              <a:solidFill>
                <a:srgbClr val="0033CC"/>
              </a:solidFill>
              <a:latin typeface="Corbel" pitchFamily="34" charset="0"/>
            </a:rPr>
            <a:t>nodlarının</a:t>
          </a:r>
          <a:r>
            <a:rPr lang="tr-TR" sz="1700" dirty="0" smtClean="0">
              <a:solidFill>
                <a:srgbClr val="0033CC"/>
              </a:solidFill>
              <a:latin typeface="Corbel" pitchFamily="34" charset="0"/>
            </a:rPr>
            <a:t> çıkarılması konusunda ise retrospektif veriler dışında kanıta dayalı sağlam veriler mevcut değildi.</a:t>
          </a:r>
          <a:endParaRPr lang="tr-TR" sz="1700" dirty="0"/>
        </a:p>
      </dgm:t>
    </dgm:pt>
    <dgm:pt modelId="{E30EAEEF-62E9-4916-AF6E-388F9F73689C}" type="parTrans" cxnId="{BDD773D9-E344-46F2-A470-270A76B5EEB7}">
      <dgm:prSet/>
      <dgm:spPr/>
      <dgm:t>
        <a:bodyPr/>
        <a:lstStyle/>
        <a:p>
          <a:endParaRPr lang="tr-TR" sz="1200"/>
        </a:p>
      </dgm:t>
    </dgm:pt>
    <dgm:pt modelId="{2D6F17FC-B499-4233-8919-439F31448648}" type="sibTrans" cxnId="{BDD773D9-E344-46F2-A470-270A76B5EEB7}">
      <dgm:prSet/>
      <dgm:spPr/>
      <dgm:t>
        <a:bodyPr/>
        <a:lstStyle/>
        <a:p>
          <a:endParaRPr lang="tr-TR" sz="1200"/>
        </a:p>
      </dgm:t>
    </dgm:pt>
    <dgm:pt modelId="{9CD89847-C6B1-4BE1-B623-B6D135223031}" type="pres">
      <dgm:prSet presAssocID="{172D727A-27AF-4D62-ACAA-BBC9CF78CA36}" presName="Name0" presStyleCnt="0">
        <dgm:presLayoutVars>
          <dgm:chMax val="7"/>
          <dgm:chPref val="7"/>
          <dgm:dir/>
        </dgm:presLayoutVars>
      </dgm:prSet>
      <dgm:spPr/>
      <dgm:t>
        <a:bodyPr/>
        <a:lstStyle/>
        <a:p>
          <a:endParaRPr lang="tr-TR"/>
        </a:p>
      </dgm:t>
    </dgm:pt>
    <dgm:pt modelId="{15972722-2E9C-47F1-9AC0-BD2717ADB438}" type="pres">
      <dgm:prSet presAssocID="{172D727A-27AF-4D62-ACAA-BBC9CF78CA36}" presName="Name1" presStyleCnt="0"/>
      <dgm:spPr/>
    </dgm:pt>
    <dgm:pt modelId="{331FAA41-18C5-4E1A-922B-35F3DE20F0F8}" type="pres">
      <dgm:prSet presAssocID="{172D727A-27AF-4D62-ACAA-BBC9CF78CA36}" presName="cycle" presStyleCnt="0"/>
      <dgm:spPr/>
    </dgm:pt>
    <dgm:pt modelId="{30DC73EE-63FC-417D-AAB9-CA86A75BD4C1}" type="pres">
      <dgm:prSet presAssocID="{172D727A-27AF-4D62-ACAA-BBC9CF78CA36}" presName="srcNode" presStyleLbl="node1" presStyleIdx="0" presStyleCnt="3"/>
      <dgm:spPr/>
    </dgm:pt>
    <dgm:pt modelId="{148ADFA2-F6D2-440A-B15A-B1419DE38A94}" type="pres">
      <dgm:prSet presAssocID="{172D727A-27AF-4D62-ACAA-BBC9CF78CA36}" presName="conn" presStyleLbl="parChTrans1D2" presStyleIdx="0" presStyleCnt="1"/>
      <dgm:spPr/>
      <dgm:t>
        <a:bodyPr/>
        <a:lstStyle/>
        <a:p>
          <a:endParaRPr lang="tr-TR"/>
        </a:p>
      </dgm:t>
    </dgm:pt>
    <dgm:pt modelId="{887A9343-0231-4D95-8162-25BF9D273876}" type="pres">
      <dgm:prSet presAssocID="{172D727A-27AF-4D62-ACAA-BBC9CF78CA36}" presName="extraNode" presStyleLbl="node1" presStyleIdx="0" presStyleCnt="3"/>
      <dgm:spPr/>
    </dgm:pt>
    <dgm:pt modelId="{6B91448E-9423-4728-A5BC-95E82193FD44}" type="pres">
      <dgm:prSet presAssocID="{172D727A-27AF-4D62-ACAA-BBC9CF78CA36}" presName="dstNode" presStyleLbl="node1" presStyleIdx="0" presStyleCnt="3"/>
      <dgm:spPr/>
    </dgm:pt>
    <dgm:pt modelId="{420762D0-0DA8-43CE-BD86-5F4B9E110824}" type="pres">
      <dgm:prSet presAssocID="{A5B2C262-82D6-4533-850B-0F091B884A6F}" presName="text_1" presStyleLbl="node1" presStyleIdx="0" presStyleCnt="3">
        <dgm:presLayoutVars>
          <dgm:bulletEnabled val="1"/>
        </dgm:presLayoutVars>
      </dgm:prSet>
      <dgm:spPr/>
      <dgm:t>
        <a:bodyPr/>
        <a:lstStyle/>
        <a:p>
          <a:endParaRPr lang="tr-TR"/>
        </a:p>
      </dgm:t>
    </dgm:pt>
    <dgm:pt modelId="{EFF5E7FB-B81E-4AC4-82D1-6DA237D7694D}" type="pres">
      <dgm:prSet presAssocID="{A5B2C262-82D6-4533-850B-0F091B884A6F}" presName="accent_1" presStyleCnt="0"/>
      <dgm:spPr/>
    </dgm:pt>
    <dgm:pt modelId="{2EBEA2BC-4892-41F8-8350-8775F336E8F5}" type="pres">
      <dgm:prSet presAssocID="{A5B2C262-82D6-4533-850B-0F091B884A6F}" presName="accentRepeatNode" presStyleLbl="solidFgAcc1" presStyleIdx="0" presStyleCnt="3"/>
      <dgm:spPr>
        <a:blipFill rotWithShape="0">
          <a:blip xmlns:r="http://schemas.openxmlformats.org/officeDocument/2006/relationships" r:embed="rId1"/>
          <a:stretch>
            <a:fillRect/>
          </a:stretch>
        </a:blipFill>
      </dgm:spPr>
    </dgm:pt>
    <dgm:pt modelId="{D9F2B4AA-A8BA-4396-8193-5AB80B3F5523}" type="pres">
      <dgm:prSet presAssocID="{0E6B7B0D-B8BF-40A4-A987-4F11E78CE8AF}" presName="text_2" presStyleLbl="node1" presStyleIdx="1" presStyleCnt="3">
        <dgm:presLayoutVars>
          <dgm:bulletEnabled val="1"/>
        </dgm:presLayoutVars>
      </dgm:prSet>
      <dgm:spPr/>
      <dgm:t>
        <a:bodyPr/>
        <a:lstStyle/>
        <a:p>
          <a:endParaRPr lang="tr-TR"/>
        </a:p>
      </dgm:t>
    </dgm:pt>
    <dgm:pt modelId="{24FB1ABF-5003-4556-938A-601E376E853E}" type="pres">
      <dgm:prSet presAssocID="{0E6B7B0D-B8BF-40A4-A987-4F11E78CE8AF}" presName="accent_2" presStyleCnt="0"/>
      <dgm:spPr/>
    </dgm:pt>
    <dgm:pt modelId="{2D56DA90-1168-467F-B1EB-EF37E0D981E5}" type="pres">
      <dgm:prSet presAssocID="{0E6B7B0D-B8BF-40A4-A987-4F11E78CE8AF}" presName="accentRepeatNode" presStyleLbl="solidFgAcc1" presStyleIdx="1" presStyleCnt="3"/>
      <dgm:spPr>
        <a:blipFill rotWithShape="0">
          <a:blip xmlns:r="http://schemas.openxmlformats.org/officeDocument/2006/relationships" r:embed="rId1"/>
          <a:stretch>
            <a:fillRect/>
          </a:stretch>
        </a:blipFill>
      </dgm:spPr>
    </dgm:pt>
    <dgm:pt modelId="{1293F813-7CA8-4A85-A71E-B4E5DBF37CC4}" type="pres">
      <dgm:prSet presAssocID="{C5557032-17E0-47EF-8E86-ED962EF68A16}" presName="text_3" presStyleLbl="node1" presStyleIdx="2" presStyleCnt="3">
        <dgm:presLayoutVars>
          <dgm:bulletEnabled val="1"/>
        </dgm:presLayoutVars>
      </dgm:prSet>
      <dgm:spPr/>
      <dgm:t>
        <a:bodyPr/>
        <a:lstStyle/>
        <a:p>
          <a:endParaRPr lang="tr-TR"/>
        </a:p>
      </dgm:t>
    </dgm:pt>
    <dgm:pt modelId="{983393F3-02F8-45AC-A912-A6D10A5345CF}" type="pres">
      <dgm:prSet presAssocID="{C5557032-17E0-47EF-8E86-ED962EF68A16}" presName="accent_3" presStyleCnt="0"/>
      <dgm:spPr/>
    </dgm:pt>
    <dgm:pt modelId="{F9C12785-0D77-4660-BE3E-F8790C219F43}" type="pres">
      <dgm:prSet presAssocID="{C5557032-17E0-47EF-8E86-ED962EF68A16}" presName="accentRepeatNode" presStyleLbl="solidFgAcc1" presStyleIdx="2" presStyleCnt="3" custLinFactNeighborX="11207"/>
      <dgm:spPr>
        <a:blipFill rotWithShape="0">
          <a:blip xmlns:r="http://schemas.openxmlformats.org/officeDocument/2006/relationships" r:embed="rId1"/>
          <a:stretch>
            <a:fillRect/>
          </a:stretch>
        </a:blipFill>
      </dgm:spPr>
    </dgm:pt>
  </dgm:ptLst>
  <dgm:cxnLst>
    <dgm:cxn modelId="{2558592A-80D5-460D-9C43-9E45DC022C45}" type="presOf" srcId="{172D727A-27AF-4D62-ACAA-BBC9CF78CA36}" destId="{9CD89847-C6B1-4BE1-B623-B6D135223031}" srcOrd="0" destOrd="0" presId="urn:microsoft.com/office/officeart/2008/layout/VerticalCurvedList"/>
    <dgm:cxn modelId="{2A1CBCE0-A97C-41E9-89D1-1D539F568350}" srcId="{172D727A-27AF-4D62-ACAA-BBC9CF78CA36}" destId="{A5B2C262-82D6-4533-850B-0F091B884A6F}" srcOrd="0" destOrd="0" parTransId="{21844F78-F237-4069-96E4-106D7A6EA5C7}" sibTransId="{12D13EA2-A7EA-41FB-816A-E088F176E055}"/>
    <dgm:cxn modelId="{8176DEA7-971C-46C3-9BC1-2E5615023425}" type="presOf" srcId="{A5B2C262-82D6-4533-850B-0F091B884A6F}" destId="{420762D0-0DA8-43CE-BD86-5F4B9E110824}" srcOrd="0" destOrd="0" presId="urn:microsoft.com/office/officeart/2008/layout/VerticalCurvedList"/>
    <dgm:cxn modelId="{BDD773D9-E344-46F2-A470-270A76B5EEB7}" srcId="{172D727A-27AF-4D62-ACAA-BBC9CF78CA36}" destId="{C5557032-17E0-47EF-8E86-ED962EF68A16}" srcOrd="2" destOrd="0" parTransId="{E30EAEEF-62E9-4916-AF6E-388F9F73689C}" sibTransId="{2D6F17FC-B499-4233-8919-439F31448648}"/>
    <dgm:cxn modelId="{AC171499-B9C1-479C-8015-08E81C50941A}" type="presOf" srcId="{0E6B7B0D-B8BF-40A4-A987-4F11E78CE8AF}" destId="{D9F2B4AA-A8BA-4396-8193-5AB80B3F5523}" srcOrd="0" destOrd="0" presId="urn:microsoft.com/office/officeart/2008/layout/VerticalCurvedList"/>
    <dgm:cxn modelId="{B5FDDA59-3885-442D-8366-C8131B65A602}" srcId="{172D727A-27AF-4D62-ACAA-BBC9CF78CA36}" destId="{0E6B7B0D-B8BF-40A4-A987-4F11E78CE8AF}" srcOrd="1" destOrd="0" parTransId="{A0701A7A-5C91-456A-97BB-5D194C912A74}" sibTransId="{59107976-5BA9-47AF-9483-7FAF9FC1DECC}"/>
    <dgm:cxn modelId="{AB3DEB50-B89B-40D1-9E88-7ED02A8A46BD}" type="presOf" srcId="{C5557032-17E0-47EF-8E86-ED962EF68A16}" destId="{1293F813-7CA8-4A85-A71E-B4E5DBF37CC4}" srcOrd="0" destOrd="0" presId="urn:microsoft.com/office/officeart/2008/layout/VerticalCurvedList"/>
    <dgm:cxn modelId="{ED13FD2A-4563-4CEB-BD4C-C42EF4FA0CF8}" type="presOf" srcId="{12D13EA2-A7EA-41FB-816A-E088F176E055}" destId="{148ADFA2-F6D2-440A-B15A-B1419DE38A94}" srcOrd="0" destOrd="0" presId="urn:microsoft.com/office/officeart/2008/layout/VerticalCurvedList"/>
    <dgm:cxn modelId="{059F88CC-4D7E-428D-9BB7-6B8DECDE6A72}" type="presParOf" srcId="{9CD89847-C6B1-4BE1-B623-B6D135223031}" destId="{15972722-2E9C-47F1-9AC0-BD2717ADB438}" srcOrd="0" destOrd="0" presId="urn:microsoft.com/office/officeart/2008/layout/VerticalCurvedList"/>
    <dgm:cxn modelId="{C98FDF59-6066-49B6-9F15-25D2E9075609}" type="presParOf" srcId="{15972722-2E9C-47F1-9AC0-BD2717ADB438}" destId="{331FAA41-18C5-4E1A-922B-35F3DE20F0F8}" srcOrd="0" destOrd="0" presId="urn:microsoft.com/office/officeart/2008/layout/VerticalCurvedList"/>
    <dgm:cxn modelId="{9F0CB6C6-8481-47EE-9ED3-ACD7F1F44D93}" type="presParOf" srcId="{331FAA41-18C5-4E1A-922B-35F3DE20F0F8}" destId="{30DC73EE-63FC-417D-AAB9-CA86A75BD4C1}" srcOrd="0" destOrd="0" presId="urn:microsoft.com/office/officeart/2008/layout/VerticalCurvedList"/>
    <dgm:cxn modelId="{229B7F71-AFD0-4688-B626-2AE9E86B30FE}" type="presParOf" srcId="{331FAA41-18C5-4E1A-922B-35F3DE20F0F8}" destId="{148ADFA2-F6D2-440A-B15A-B1419DE38A94}" srcOrd="1" destOrd="0" presId="urn:microsoft.com/office/officeart/2008/layout/VerticalCurvedList"/>
    <dgm:cxn modelId="{A6C808BE-81A7-4161-A02B-133F8DDB05FC}" type="presParOf" srcId="{331FAA41-18C5-4E1A-922B-35F3DE20F0F8}" destId="{887A9343-0231-4D95-8162-25BF9D273876}" srcOrd="2" destOrd="0" presId="urn:microsoft.com/office/officeart/2008/layout/VerticalCurvedList"/>
    <dgm:cxn modelId="{BB730F92-A737-41FA-B6B4-08FF716ABE4F}" type="presParOf" srcId="{331FAA41-18C5-4E1A-922B-35F3DE20F0F8}" destId="{6B91448E-9423-4728-A5BC-95E82193FD44}" srcOrd="3" destOrd="0" presId="urn:microsoft.com/office/officeart/2008/layout/VerticalCurvedList"/>
    <dgm:cxn modelId="{0C2D8743-9F85-452B-93DA-8F52CB85B0FB}" type="presParOf" srcId="{15972722-2E9C-47F1-9AC0-BD2717ADB438}" destId="{420762D0-0DA8-43CE-BD86-5F4B9E110824}" srcOrd="1" destOrd="0" presId="urn:microsoft.com/office/officeart/2008/layout/VerticalCurvedList"/>
    <dgm:cxn modelId="{C3E4128D-83F1-4C66-8A21-88405E01C744}" type="presParOf" srcId="{15972722-2E9C-47F1-9AC0-BD2717ADB438}" destId="{EFF5E7FB-B81E-4AC4-82D1-6DA237D7694D}" srcOrd="2" destOrd="0" presId="urn:microsoft.com/office/officeart/2008/layout/VerticalCurvedList"/>
    <dgm:cxn modelId="{8077F453-3E18-4B2D-A60B-1C833F6413AC}" type="presParOf" srcId="{EFF5E7FB-B81E-4AC4-82D1-6DA237D7694D}" destId="{2EBEA2BC-4892-41F8-8350-8775F336E8F5}" srcOrd="0" destOrd="0" presId="urn:microsoft.com/office/officeart/2008/layout/VerticalCurvedList"/>
    <dgm:cxn modelId="{D25FB969-BE8C-49F0-B1E5-318DCCB83D10}" type="presParOf" srcId="{15972722-2E9C-47F1-9AC0-BD2717ADB438}" destId="{D9F2B4AA-A8BA-4396-8193-5AB80B3F5523}" srcOrd="3" destOrd="0" presId="urn:microsoft.com/office/officeart/2008/layout/VerticalCurvedList"/>
    <dgm:cxn modelId="{7B113369-7B00-4112-B7C5-EE71DFE6192F}" type="presParOf" srcId="{15972722-2E9C-47F1-9AC0-BD2717ADB438}" destId="{24FB1ABF-5003-4556-938A-601E376E853E}" srcOrd="4" destOrd="0" presId="urn:microsoft.com/office/officeart/2008/layout/VerticalCurvedList"/>
    <dgm:cxn modelId="{2DAFC688-D2D6-4C61-A45C-E663257B5C59}" type="presParOf" srcId="{24FB1ABF-5003-4556-938A-601E376E853E}" destId="{2D56DA90-1168-467F-B1EB-EF37E0D981E5}" srcOrd="0" destOrd="0" presId="urn:microsoft.com/office/officeart/2008/layout/VerticalCurvedList"/>
    <dgm:cxn modelId="{6AF8D879-9E9A-445F-A5AF-AE1B8E45A3B2}" type="presParOf" srcId="{15972722-2E9C-47F1-9AC0-BD2717ADB438}" destId="{1293F813-7CA8-4A85-A71E-B4E5DBF37CC4}" srcOrd="5" destOrd="0" presId="urn:microsoft.com/office/officeart/2008/layout/VerticalCurvedList"/>
    <dgm:cxn modelId="{E166024D-6849-4765-9FF1-5F362BAE780B}" type="presParOf" srcId="{15972722-2E9C-47F1-9AC0-BD2717ADB438}" destId="{983393F3-02F8-45AC-A912-A6D10A5345CF}" srcOrd="6" destOrd="0" presId="urn:microsoft.com/office/officeart/2008/layout/VerticalCurvedList"/>
    <dgm:cxn modelId="{8DE1796C-9598-4AB8-B13D-BC47C8CCED88}" type="presParOf" srcId="{983393F3-02F8-45AC-A912-A6D10A5345CF}" destId="{F9C12785-0D77-4660-BE3E-F8790C219F4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72D727A-27AF-4D62-ACAA-BBC9CF78CA36}" type="doc">
      <dgm:prSet loTypeId="urn:microsoft.com/office/officeart/2008/layout/VerticalCurvedList" loCatId="list" qsTypeId="urn:microsoft.com/office/officeart/2005/8/quickstyle/3d2" qsCatId="3D" csTypeId="urn:microsoft.com/office/officeart/2005/8/colors/accent1_1" csCatId="accent1" phldr="1"/>
      <dgm:spPr/>
      <dgm:t>
        <a:bodyPr/>
        <a:lstStyle/>
        <a:p>
          <a:endParaRPr lang="tr-TR"/>
        </a:p>
      </dgm:t>
    </dgm:pt>
    <dgm:pt modelId="{E41ECAF8-93DC-418F-A8A2-C64CF20BD033}">
      <dgm:prSet phldrT="[Metin]" custT="1"/>
      <dgm:spPr/>
      <dgm:t>
        <a:bodyPr/>
        <a:lstStyle/>
        <a:p>
          <a:r>
            <a:rPr lang="tr-TR" sz="1600" dirty="0" smtClean="0">
              <a:solidFill>
                <a:srgbClr val="0033CC"/>
              </a:solidFill>
              <a:latin typeface="Corbel" pitchFamily="34" charset="0"/>
            </a:rPr>
            <a:t>Bütün bunlara rağmen negatif lenf nodları olan ve tam olarak tümör küçültülmüş olgularda güçlü kanıtlara dayalı bir fikir birliği oluşuncaya kadar evrelemenin tam olması, mikrometastazların ortadan kaldırılması,kemoterapinin nispeten sınırlı etkisinin bulunduğu lenf nodlarının çıkarılması işlevi dolayısıyla </a:t>
          </a:r>
          <a:r>
            <a:rPr lang="tr-TR" sz="1600" b="1" dirty="0" smtClean="0">
              <a:solidFill>
                <a:srgbClr val="0033CC"/>
              </a:solidFill>
              <a:latin typeface="Corbel" pitchFamily="34" charset="0"/>
            </a:rPr>
            <a:t>FİGO Evre IIIC/IIIA</a:t>
          </a:r>
          <a:r>
            <a:rPr lang="tr-TR" sz="1600" b="1" dirty="0" smtClean="0">
              <a:solidFill>
                <a:srgbClr val="0033CC"/>
              </a:solidFill>
              <a:latin typeface="+mn-lt"/>
            </a:rPr>
            <a:t>1</a:t>
          </a:r>
          <a:r>
            <a:rPr lang="tr-TR" sz="1600" b="1" dirty="0" smtClean="0">
              <a:solidFill>
                <a:srgbClr val="0033CC"/>
              </a:solidFill>
              <a:latin typeface="Corbel" pitchFamily="34" charset="0"/>
            </a:rPr>
            <a:t> </a:t>
          </a:r>
          <a:r>
            <a:rPr lang="tr-TR" sz="1600" dirty="0" smtClean="0">
              <a:solidFill>
                <a:srgbClr val="0033CC"/>
              </a:solidFill>
              <a:latin typeface="Corbel" pitchFamily="34" charset="0"/>
            </a:rPr>
            <a:t>olgularda sistemik lenfadenektomi uygulamasının devamı uygun olacaktır.      </a:t>
          </a:r>
          <a:endParaRPr lang="tr-TR" sz="1600" dirty="0"/>
        </a:p>
      </dgm:t>
    </dgm:pt>
    <dgm:pt modelId="{BC4EDC9A-96DE-4B47-9C24-C0907C72FAD1}" type="parTrans" cxnId="{6D785DD8-DD88-4593-87C3-C726BA9AAB9D}">
      <dgm:prSet/>
      <dgm:spPr/>
      <dgm:t>
        <a:bodyPr/>
        <a:lstStyle/>
        <a:p>
          <a:endParaRPr lang="tr-TR" sz="1200"/>
        </a:p>
      </dgm:t>
    </dgm:pt>
    <dgm:pt modelId="{CBB14944-B213-4783-86FE-955CCEAF7D2D}" type="sibTrans" cxnId="{6D785DD8-DD88-4593-87C3-C726BA9AAB9D}">
      <dgm:prSet/>
      <dgm:spPr/>
      <dgm:t>
        <a:bodyPr/>
        <a:lstStyle/>
        <a:p>
          <a:endParaRPr lang="tr-TR" sz="1200"/>
        </a:p>
      </dgm:t>
    </dgm:pt>
    <dgm:pt modelId="{E95CF319-F8B0-48D2-8026-0A6B111B2D6C}">
      <dgm:prSet phldrT="[Metin]" custT="1"/>
      <dgm:spPr/>
      <dgm:t>
        <a:bodyPr/>
        <a:lstStyle/>
        <a:p>
          <a:r>
            <a:rPr lang="tr-TR" sz="1600" dirty="0" smtClean="0">
              <a:solidFill>
                <a:srgbClr val="0033CC"/>
              </a:solidFill>
              <a:latin typeface="Corbel" pitchFamily="34" charset="0"/>
            </a:rPr>
            <a:t>Daha detaylı </a:t>
          </a:r>
          <a:r>
            <a:rPr lang="tr-TR" sz="1600" dirty="0" err="1" smtClean="0">
              <a:solidFill>
                <a:srgbClr val="0033CC"/>
              </a:solidFill>
              <a:latin typeface="Corbel" pitchFamily="34" charset="0"/>
            </a:rPr>
            <a:t>prospektif</a:t>
          </a:r>
          <a:r>
            <a:rPr lang="tr-TR" sz="1600" dirty="0" smtClean="0">
              <a:solidFill>
                <a:srgbClr val="0033CC"/>
              </a:solidFill>
              <a:latin typeface="Corbel" pitchFamily="34" charset="0"/>
            </a:rPr>
            <a:t> çalışmalara gereksinim olmakla birlikte </a:t>
          </a:r>
          <a:r>
            <a:rPr lang="tr-TR" sz="1600" dirty="0" err="1" smtClean="0">
              <a:solidFill>
                <a:srgbClr val="0033CC"/>
              </a:solidFill>
              <a:latin typeface="Corbel" pitchFamily="34" charset="0"/>
            </a:rPr>
            <a:t>prospektif</a:t>
          </a:r>
          <a:r>
            <a:rPr lang="tr-TR" sz="1600" dirty="0" smtClean="0">
              <a:solidFill>
                <a:srgbClr val="0033CC"/>
              </a:solidFill>
              <a:latin typeface="Corbel" pitchFamily="34" charset="0"/>
            </a:rPr>
            <a:t> </a:t>
          </a:r>
          <a:r>
            <a:rPr lang="tr-TR" sz="1600" dirty="0" err="1" smtClean="0">
              <a:solidFill>
                <a:srgbClr val="0033CC"/>
              </a:solidFill>
              <a:latin typeface="Corbel" pitchFamily="34" charset="0"/>
            </a:rPr>
            <a:t>randomize</a:t>
          </a:r>
          <a:r>
            <a:rPr lang="tr-TR" sz="1600" dirty="0" smtClean="0">
              <a:solidFill>
                <a:srgbClr val="0033CC"/>
              </a:solidFill>
              <a:latin typeface="Corbel" pitchFamily="34" charset="0"/>
            </a:rPr>
            <a:t> bir çalışma olan </a:t>
          </a:r>
          <a:r>
            <a:rPr lang="tr-TR" sz="1600" b="1" dirty="0" smtClean="0">
              <a:solidFill>
                <a:srgbClr val="0033CC"/>
              </a:solidFill>
              <a:latin typeface="Corbel" pitchFamily="34" charset="0"/>
            </a:rPr>
            <a:t>LİON çalışması</a:t>
          </a:r>
          <a:r>
            <a:rPr lang="tr-TR" sz="1600" dirty="0" smtClean="0">
              <a:solidFill>
                <a:srgbClr val="0033CC"/>
              </a:solidFill>
              <a:latin typeface="Corbel" pitchFamily="34" charset="0"/>
            </a:rPr>
            <a:t> verilerine göre bu grup hastalarda </a:t>
          </a:r>
          <a:r>
            <a:rPr lang="tr-TR" sz="1600" dirty="0" err="1" smtClean="0">
              <a:solidFill>
                <a:srgbClr val="0033CC"/>
              </a:solidFill>
              <a:latin typeface="Corbel" pitchFamily="34" charset="0"/>
            </a:rPr>
            <a:t>lenfadenektominin</a:t>
          </a:r>
          <a:r>
            <a:rPr lang="tr-TR" sz="1600" dirty="0" smtClean="0">
              <a:solidFill>
                <a:srgbClr val="0033CC"/>
              </a:solidFill>
              <a:latin typeface="Corbel" pitchFamily="34" charset="0"/>
            </a:rPr>
            <a:t> yararı olmadığı gibi yapılmayan gruba göre ciddi bir komplikasyon artışına da yol açtığı bildirilmiştir.</a:t>
          </a:r>
          <a:endParaRPr lang="tr-TR" sz="1600" dirty="0"/>
        </a:p>
      </dgm:t>
    </dgm:pt>
    <dgm:pt modelId="{256573FB-601D-4934-B6E1-CD20D8FEBB9A}" type="parTrans" cxnId="{7E5DAFA2-1958-41FB-966C-80AE202BB472}">
      <dgm:prSet/>
      <dgm:spPr/>
      <dgm:t>
        <a:bodyPr/>
        <a:lstStyle/>
        <a:p>
          <a:endParaRPr lang="tr-TR" sz="1200"/>
        </a:p>
      </dgm:t>
    </dgm:pt>
    <dgm:pt modelId="{F184CBCE-0F6C-4D4C-A3E2-F553AD22E95B}" type="sibTrans" cxnId="{7E5DAFA2-1958-41FB-966C-80AE202BB472}">
      <dgm:prSet/>
      <dgm:spPr/>
      <dgm:t>
        <a:bodyPr/>
        <a:lstStyle/>
        <a:p>
          <a:endParaRPr lang="tr-TR" sz="1200"/>
        </a:p>
      </dgm:t>
    </dgm:pt>
    <dgm:pt modelId="{9CD89847-C6B1-4BE1-B623-B6D135223031}" type="pres">
      <dgm:prSet presAssocID="{172D727A-27AF-4D62-ACAA-BBC9CF78CA36}" presName="Name0" presStyleCnt="0">
        <dgm:presLayoutVars>
          <dgm:chMax val="7"/>
          <dgm:chPref val="7"/>
          <dgm:dir/>
        </dgm:presLayoutVars>
      </dgm:prSet>
      <dgm:spPr/>
      <dgm:t>
        <a:bodyPr/>
        <a:lstStyle/>
        <a:p>
          <a:endParaRPr lang="tr-TR"/>
        </a:p>
      </dgm:t>
    </dgm:pt>
    <dgm:pt modelId="{15972722-2E9C-47F1-9AC0-BD2717ADB438}" type="pres">
      <dgm:prSet presAssocID="{172D727A-27AF-4D62-ACAA-BBC9CF78CA36}" presName="Name1" presStyleCnt="0"/>
      <dgm:spPr/>
    </dgm:pt>
    <dgm:pt modelId="{331FAA41-18C5-4E1A-922B-35F3DE20F0F8}" type="pres">
      <dgm:prSet presAssocID="{172D727A-27AF-4D62-ACAA-BBC9CF78CA36}" presName="cycle" presStyleCnt="0"/>
      <dgm:spPr/>
    </dgm:pt>
    <dgm:pt modelId="{30DC73EE-63FC-417D-AAB9-CA86A75BD4C1}" type="pres">
      <dgm:prSet presAssocID="{172D727A-27AF-4D62-ACAA-BBC9CF78CA36}" presName="srcNode" presStyleLbl="node1" presStyleIdx="0" presStyleCnt="2"/>
      <dgm:spPr/>
    </dgm:pt>
    <dgm:pt modelId="{148ADFA2-F6D2-440A-B15A-B1419DE38A94}" type="pres">
      <dgm:prSet presAssocID="{172D727A-27AF-4D62-ACAA-BBC9CF78CA36}" presName="conn" presStyleLbl="parChTrans1D2" presStyleIdx="0" presStyleCnt="1"/>
      <dgm:spPr/>
      <dgm:t>
        <a:bodyPr/>
        <a:lstStyle/>
        <a:p>
          <a:endParaRPr lang="tr-TR"/>
        </a:p>
      </dgm:t>
    </dgm:pt>
    <dgm:pt modelId="{887A9343-0231-4D95-8162-25BF9D273876}" type="pres">
      <dgm:prSet presAssocID="{172D727A-27AF-4D62-ACAA-BBC9CF78CA36}" presName="extraNode" presStyleLbl="node1" presStyleIdx="0" presStyleCnt="2"/>
      <dgm:spPr/>
    </dgm:pt>
    <dgm:pt modelId="{6B91448E-9423-4728-A5BC-95E82193FD44}" type="pres">
      <dgm:prSet presAssocID="{172D727A-27AF-4D62-ACAA-BBC9CF78CA36}" presName="dstNode" presStyleLbl="node1" presStyleIdx="0" presStyleCnt="2"/>
      <dgm:spPr/>
    </dgm:pt>
    <dgm:pt modelId="{D59C4C9A-4584-4F03-A84B-FD5999A79C31}" type="pres">
      <dgm:prSet presAssocID="{E95CF319-F8B0-48D2-8026-0A6B111B2D6C}" presName="text_1" presStyleLbl="node1" presStyleIdx="0" presStyleCnt="2" custScaleY="106772">
        <dgm:presLayoutVars>
          <dgm:bulletEnabled val="1"/>
        </dgm:presLayoutVars>
      </dgm:prSet>
      <dgm:spPr/>
      <dgm:t>
        <a:bodyPr/>
        <a:lstStyle/>
        <a:p>
          <a:endParaRPr lang="tr-TR"/>
        </a:p>
      </dgm:t>
    </dgm:pt>
    <dgm:pt modelId="{5C682B53-747E-4140-AFBD-F6F3DC705D6D}" type="pres">
      <dgm:prSet presAssocID="{E95CF319-F8B0-48D2-8026-0A6B111B2D6C}" presName="accent_1" presStyleCnt="0"/>
      <dgm:spPr/>
    </dgm:pt>
    <dgm:pt modelId="{E565E00B-2C7B-49C6-AE94-51D4B0BA2270}" type="pres">
      <dgm:prSet presAssocID="{E95CF319-F8B0-48D2-8026-0A6B111B2D6C}" presName="accentRepeatNode" presStyleLbl="solidFgAcc1" presStyleIdx="0" presStyleCnt="2" custScaleX="95471" custScaleY="85417" custLinFactNeighborX="8341"/>
      <dgm:spPr>
        <a:blipFill rotWithShape="0">
          <a:blip xmlns:r="http://schemas.openxmlformats.org/officeDocument/2006/relationships" r:embed="rId1"/>
          <a:stretch>
            <a:fillRect/>
          </a:stretch>
        </a:blipFill>
      </dgm:spPr>
    </dgm:pt>
    <dgm:pt modelId="{A0713AF4-6FB0-4F2B-816E-6D5612CC488A}" type="pres">
      <dgm:prSet presAssocID="{E41ECAF8-93DC-418F-A8A2-C64CF20BD033}" presName="text_2" presStyleLbl="node1" presStyleIdx="1" presStyleCnt="2" custScaleY="139817">
        <dgm:presLayoutVars>
          <dgm:bulletEnabled val="1"/>
        </dgm:presLayoutVars>
      </dgm:prSet>
      <dgm:spPr/>
      <dgm:t>
        <a:bodyPr/>
        <a:lstStyle/>
        <a:p>
          <a:endParaRPr lang="tr-TR"/>
        </a:p>
      </dgm:t>
    </dgm:pt>
    <dgm:pt modelId="{72323C1A-2338-4808-94A6-3E7951D761EC}" type="pres">
      <dgm:prSet presAssocID="{E41ECAF8-93DC-418F-A8A2-C64CF20BD033}" presName="accent_2" presStyleCnt="0"/>
      <dgm:spPr/>
    </dgm:pt>
    <dgm:pt modelId="{4C123CE6-004C-4EA8-BA14-4CB6EA197199}" type="pres">
      <dgm:prSet presAssocID="{E41ECAF8-93DC-418F-A8A2-C64CF20BD033}" presName="accentRepeatNode" presStyleLbl="solidFgAcc1" presStyleIdx="1" presStyleCnt="2" custScaleX="95471" custScaleY="85417" custLinFactNeighborX="8341"/>
      <dgm:spPr>
        <a:blipFill rotWithShape="0">
          <a:blip xmlns:r="http://schemas.openxmlformats.org/officeDocument/2006/relationships" r:embed="rId1"/>
          <a:stretch>
            <a:fillRect/>
          </a:stretch>
        </a:blipFill>
      </dgm:spPr>
    </dgm:pt>
  </dgm:ptLst>
  <dgm:cxnLst>
    <dgm:cxn modelId="{6D785DD8-DD88-4593-87C3-C726BA9AAB9D}" srcId="{172D727A-27AF-4D62-ACAA-BBC9CF78CA36}" destId="{E41ECAF8-93DC-418F-A8A2-C64CF20BD033}" srcOrd="1" destOrd="0" parTransId="{BC4EDC9A-96DE-4B47-9C24-C0907C72FAD1}" sibTransId="{CBB14944-B213-4783-86FE-955CCEAF7D2D}"/>
    <dgm:cxn modelId="{7E5DAFA2-1958-41FB-966C-80AE202BB472}" srcId="{172D727A-27AF-4D62-ACAA-BBC9CF78CA36}" destId="{E95CF319-F8B0-48D2-8026-0A6B111B2D6C}" srcOrd="0" destOrd="0" parTransId="{256573FB-601D-4934-B6E1-CD20D8FEBB9A}" sibTransId="{F184CBCE-0F6C-4D4C-A3E2-F553AD22E95B}"/>
    <dgm:cxn modelId="{29B556EA-A12A-49C7-A544-A23345D06839}" type="presOf" srcId="{E95CF319-F8B0-48D2-8026-0A6B111B2D6C}" destId="{D59C4C9A-4584-4F03-A84B-FD5999A79C31}" srcOrd="0" destOrd="0" presId="urn:microsoft.com/office/officeart/2008/layout/VerticalCurvedList"/>
    <dgm:cxn modelId="{BC6165A6-E5C6-430F-BFBC-C77B5657E017}" type="presOf" srcId="{E41ECAF8-93DC-418F-A8A2-C64CF20BD033}" destId="{A0713AF4-6FB0-4F2B-816E-6D5612CC488A}" srcOrd="0" destOrd="0" presId="urn:microsoft.com/office/officeart/2008/layout/VerticalCurvedList"/>
    <dgm:cxn modelId="{84493984-88FD-4A35-A981-904EE8550BB8}" type="presOf" srcId="{F184CBCE-0F6C-4D4C-A3E2-F553AD22E95B}" destId="{148ADFA2-F6D2-440A-B15A-B1419DE38A94}" srcOrd="0" destOrd="0" presId="urn:microsoft.com/office/officeart/2008/layout/VerticalCurvedList"/>
    <dgm:cxn modelId="{BBD66FD7-0465-42AF-9CC9-490C83A82C04}" type="presOf" srcId="{172D727A-27AF-4D62-ACAA-BBC9CF78CA36}" destId="{9CD89847-C6B1-4BE1-B623-B6D135223031}" srcOrd="0" destOrd="0" presId="urn:microsoft.com/office/officeart/2008/layout/VerticalCurvedList"/>
    <dgm:cxn modelId="{A7CDA5E5-F265-4ED0-A475-6DE11A83078F}" type="presParOf" srcId="{9CD89847-C6B1-4BE1-B623-B6D135223031}" destId="{15972722-2E9C-47F1-9AC0-BD2717ADB438}" srcOrd="0" destOrd="0" presId="urn:microsoft.com/office/officeart/2008/layout/VerticalCurvedList"/>
    <dgm:cxn modelId="{7F96F165-CC2A-46EB-A0C8-3E6536C2BEBB}" type="presParOf" srcId="{15972722-2E9C-47F1-9AC0-BD2717ADB438}" destId="{331FAA41-18C5-4E1A-922B-35F3DE20F0F8}" srcOrd="0" destOrd="0" presId="urn:microsoft.com/office/officeart/2008/layout/VerticalCurvedList"/>
    <dgm:cxn modelId="{813B6299-391C-494B-9E19-B4A2FC5B9956}" type="presParOf" srcId="{331FAA41-18C5-4E1A-922B-35F3DE20F0F8}" destId="{30DC73EE-63FC-417D-AAB9-CA86A75BD4C1}" srcOrd="0" destOrd="0" presId="urn:microsoft.com/office/officeart/2008/layout/VerticalCurvedList"/>
    <dgm:cxn modelId="{0760ECDB-3BEF-49C7-B82F-926AF4BDFD5B}" type="presParOf" srcId="{331FAA41-18C5-4E1A-922B-35F3DE20F0F8}" destId="{148ADFA2-F6D2-440A-B15A-B1419DE38A94}" srcOrd="1" destOrd="0" presId="urn:microsoft.com/office/officeart/2008/layout/VerticalCurvedList"/>
    <dgm:cxn modelId="{95C51333-E5C7-4909-AB0A-512F98D6A11F}" type="presParOf" srcId="{331FAA41-18C5-4E1A-922B-35F3DE20F0F8}" destId="{887A9343-0231-4D95-8162-25BF9D273876}" srcOrd="2" destOrd="0" presId="urn:microsoft.com/office/officeart/2008/layout/VerticalCurvedList"/>
    <dgm:cxn modelId="{781148C7-2FA4-44B0-AAA3-CAEEBA75EE66}" type="presParOf" srcId="{331FAA41-18C5-4E1A-922B-35F3DE20F0F8}" destId="{6B91448E-9423-4728-A5BC-95E82193FD44}" srcOrd="3" destOrd="0" presId="urn:microsoft.com/office/officeart/2008/layout/VerticalCurvedList"/>
    <dgm:cxn modelId="{54E00607-67A7-4065-8A22-E68D1ED2DDF4}" type="presParOf" srcId="{15972722-2E9C-47F1-9AC0-BD2717ADB438}" destId="{D59C4C9A-4584-4F03-A84B-FD5999A79C31}" srcOrd="1" destOrd="0" presId="urn:microsoft.com/office/officeart/2008/layout/VerticalCurvedList"/>
    <dgm:cxn modelId="{A94396CE-3472-4D79-9299-DB493AB7C1C7}" type="presParOf" srcId="{15972722-2E9C-47F1-9AC0-BD2717ADB438}" destId="{5C682B53-747E-4140-AFBD-F6F3DC705D6D}" srcOrd="2" destOrd="0" presId="urn:microsoft.com/office/officeart/2008/layout/VerticalCurvedList"/>
    <dgm:cxn modelId="{73AD9EE4-FC89-4D0B-B18E-FFD4105CC907}" type="presParOf" srcId="{5C682B53-747E-4140-AFBD-F6F3DC705D6D}" destId="{E565E00B-2C7B-49C6-AE94-51D4B0BA2270}" srcOrd="0" destOrd="0" presId="urn:microsoft.com/office/officeart/2008/layout/VerticalCurvedList"/>
    <dgm:cxn modelId="{A0875466-DAAA-437B-8AEB-512119BEFFF1}" type="presParOf" srcId="{15972722-2E9C-47F1-9AC0-BD2717ADB438}" destId="{A0713AF4-6FB0-4F2B-816E-6D5612CC488A}" srcOrd="3" destOrd="0" presId="urn:microsoft.com/office/officeart/2008/layout/VerticalCurvedList"/>
    <dgm:cxn modelId="{7E981667-3316-47BD-BD6B-69DE8D04AA88}" type="presParOf" srcId="{15972722-2E9C-47F1-9AC0-BD2717ADB438}" destId="{72323C1A-2338-4808-94A6-3E7951D761EC}" srcOrd="4" destOrd="0" presId="urn:microsoft.com/office/officeart/2008/layout/VerticalCurvedList"/>
    <dgm:cxn modelId="{48BB9765-C207-44B4-9252-F2F14FA1903E}" type="presParOf" srcId="{72323C1A-2338-4808-94A6-3E7951D761EC}" destId="{4C123CE6-004C-4EA8-BA14-4CB6EA19719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70EF29-383C-4979-B9C6-656CBCE7DABD}" type="doc">
      <dgm:prSet loTypeId="urn:microsoft.com/office/officeart/2005/8/layout/hierarchy3" loCatId="list" qsTypeId="urn:microsoft.com/office/officeart/2005/8/quickstyle/3d2" qsCatId="3D" csTypeId="urn:microsoft.com/office/officeart/2005/8/colors/accent1_2" csCatId="accent1" phldr="1"/>
      <dgm:spPr/>
      <dgm:t>
        <a:bodyPr/>
        <a:lstStyle/>
        <a:p>
          <a:endParaRPr lang="tr-TR"/>
        </a:p>
      </dgm:t>
    </dgm:pt>
    <dgm:pt modelId="{08AB2FC3-3ED6-43B6-B3B3-BFCE5742584E}">
      <dgm:prSet phldrT="[Metin]" custT="1"/>
      <dgm:spPr/>
      <dgm:t>
        <a:bodyPr/>
        <a:lstStyle/>
        <a:p>
          <a:r>
            <a:rPr lang="tr-TR" sz="2000" b="1" dirty="0" err="1" smtClean="0">
              <a:solidFill>
                <a:schemeClr val="bg1"/>
              </a:solidFill>
              <a:effectLst>
                <a:outerShdw blurRad="38100" dist="38100" dir="2700000" algn="tl">
                  <a:srgbClr val="000000">
                    <a:alpha val="43137"/>
                  </a:srgbClr>
                </a:outerShdw>
              </a:effectLst>
              <a:latin typeface="Corbel" panose="020B0503020204020204" pitchFamily="34" charset="0"/>
            </a:rPr>
            <a:t>Pelvik</a:t>
          </a:r>
          <a:r>
            <a:rPr lang="tr-TR" sz="2000" b="1" dirty="0" smtClean="0">
              <a:solidFill>
                <a:schemeClr val="bg1"/>
              </a:solidFill>
              <a:effectLst>
                <a:outerShdw blurRad="38100" dist="38100" dir="2700000" algn="tl">
                  <a:srgbClr val="000000">
                    <a:alpha val="43137"/>
                  </a:srgbClr>
                </a:outerShdw>
              </a:effectLst>
              <a:latin typeface="Corbel" panose="020B0503020204020204" pitchFamily="34" charset="0"/>
            </a:rPr>
            <a:t> drenaj </a:t>
          </a:r>
          <a:endParaRPr lang="tr-TR" sz="2000" dirty="0">
            <a:solidFill>
              <a:schemeClr val="bg1"/>
            </a:solidFill>
          </a:endParaRPr>
        </a:p>
      </dgm:t>
    </dgm:pt>
    <dgm:pt modelId="{4C632318-6FBE-45FE-A2C2-70C263C09624}" type="parTrans" cxnId="{467EC53A-C8D4-494E-8893-CE64DEB898B8}">
      <dgm:prSet/>
      <dgm:spPr/>
      <dgm:t>
        <a:bodyPr/>
        <a:lstStyle/>
        <a:p>
          <a:endParaRPr lang="tr-TR"/>
        </a:p>
      </dgm:t>
    </dgm:pt>
    <dgm:pt modelId="{523988DF-35D3-4B4C-96E1-CF42F3A19E11}" type="sibTrans" cxnId="{467EC53A-C8D4-494E-8893-CE64DEB898B8}">
      <dgm:prSet/>
      <dgm:spPr/>
      <dgm:t>
        <a:bodyPr/>
        <a:lstStyle/>
        <a:p>
          <a:endParaRPr lang="tr-TR"/>
        </a:p>
      </dgm:t>
    </dgm:pt>
    <dgm:pt modelId="{38B77409-1F71-4D65-9E2E-EB7C883B56EA}">
      <dgm:prSet phldrT="[Text]" custT="1"/>
      <dgm:spPr/>
      <dgm:t>
        <a:bodyPr/>
        <a:lstStyle/>
        <a:p>
          <a:r>
            <a:rPr lang="tr-TR" sz="1800" b="1" dirty="0" err="1" smtClean="0">
              <a:solidFill>
                <a:srgbClr val="003399"/>
              </a:solidFill>
              <a:effectLst/>
              <a:latin typeface="Corbel" panose="020B0503020204020204" pitchFamily="34" charset="0"/>
            </a:rPr>
            <a:t>Paravesikal</a:t>
          </a:r>
          <a:endParaRPr lang="tr-TR" sz="1800" dirty="0">
            <a:solidFill>
              <a:srgbClr val="003399"/>
            </a:solidFill>
            <a:effectLst/>
          </a:endParaRPr>
        </a:p>
      </dgm:t>
    </dgm:pt>
    <dgm:pt modelId="{8956A60A-07B9-4839-AA01-A55952E31BFD}" type="parTrans" cxnId="{88824A77-D049-40FA-9DF6-56B57FCE2312}">
      <dgm:prSet/>
      <dgm:spPr/>
      <dgm:t>
        <a:bodyPr/>
        <a:lstStyle/>
        <a:p>
          <a:endParaRPr lang="tr-TR"/>
        </a:p>
      </dgm:t>
    </dgm:pt>
    <dgm:pt modelId="{BCA232CD-EF4B-45A0-B37D-CA15EBB7E5DF}" type="sibTrans" cxnId="{88824A77-D049-40FA-9DF6-56B57FCE2312}">
      <dgm:prSet/>
      <dgm:spPr/>
      <dgm:t>
        <a:bodyPr/>
        <a:lstStyle/>
        <a:p>
          <a:endParaRPr lang="tr-TR"/>
        </a:p>
      </dgm:t>
    </dgm:pt>
    <dgm:pt modelId="{94F8C11E-03F9-47CA-A52A-0E6623C3BB77}">
      <dgm:prSet phldrT="[Metin]" custT="1"/>
      <dgm:spPr/>
      <dgm:t>
        <a:bodyPr/>
        <a:lstStyle/>
        <a:p>
          <a:r>
            <a:rPr lang="tr-TR" sz="2000" b="1" dirty="0" err="1" smtClean="0">
              <a:solidFill>
                <a:schemeClr val="bg1"/>
              </a:solidFill>
              <a:effectLst>
                <a:outerShdw blurRad="38100" dist="38100" dir="2700000" algn="tl">
                  <a:srgbClr val="000000">
                    <a:alpha val="43137"/>
                  </a:srgbClr>
                </a:outerShdw>
              </a:effectLst>
              <a:latin typeface="Corbel" panose="020B0503020204020204" pitchFamily="34" charset="0"/>
            </a:rPr>
            <a:t>Aortik</a:t>
          </a:r>
          <a:r>
            <a:rPr lang="tr-TR" sz="2000" b="1" dirty="0" smtClean="0">
              <a:solidFill>
                <a:schemeClr val="bg1"/>
              </a:solidFill>
              <a:effectLst>
                <a:outerShdw blurRad="38100" dist="38100" dir="2700000" algn="tl">
                  <a:srgbClr val="000000">
                    <a:alpha val="43137"/>
                  </a:srgbClr>
                </a:outerShdw>
              </a:effectLst>
              <a:latin typeface="Corbel" panose="020B0503020204020204" pitchFamily="34" charset="0"/>
            </a:rPr>
            <a:t> drenaj</a:t>
          </a:r>
          <a:endParaRPr lang="tr-TR" sz="2000" dirty="0">
            <a:solidFill>
              <a:schemeClr val="bg1"/>
            </a:solidFill>
          </a:endParaRPr>
        </a:p>
      </dgm:t>
    </dgm:pt>
    <dgm:pt modelId="{956BDDEF-B9CA-4CE9-B874-16CBDEFE89D2}" type="parTrans" cxnId="{9486BE4C-70C1-441C-B2DA-495B89068224}">
      <dgm:prSet/>
      <dgm:spPr/>
      <dgm:t>
        <a:bodyPr/>
        <a:lstStyle/>
        <a:p>
          <a:endParaRPr lang="tr-TR"/>
        </a:p>
      </dgm:t>
    </dgm:pt>
    <dgm:pt modelId="{2FAD8887-6E4D-408B-B40E-A49BCD309AFB}" type="sibTrans" cxnId="{9486BE4C-70C1-441C-B2DA-495B89068224}">
      <dgm:prSet/>
      <dgm:spPr/>
      <dgm:t>
        <a:bodyPr/>
        <a:lstStyle/>
        <a:p>
          <a:endParaRPr lang="tr-TR"/>
        </a:p>
      </dgm:t>
    </dgm:pt>
    <dgm:pt modelId="{34B01FF1-E9B1-448E-ACA4-6D11562C3511}">
      <dgm:prSet phldrT="[Text]" custT="1"/>
      <dgm:spPr/>
      <dgm:t>
        <a:bodyPr/>
        <a:lstStyle/>
        <a:p>
          <a:r>
            <a:rPr lang="tr-TR" sz="1800" b="1" dirty="0" err="1" smtClean="0">
              <a:solidFill>
                <a:srgbClr val="003399"/>
              </a:solidFill>
              <a:effectLst/>
              <a:latin typeface="Corbel" panose="020B0503020204020204" pitchFamily="34" charset="0"/>
            </a:rPr>
            <a:t>Gonadal</a:t>
          </a:r>
          <a:r>
            <a:rPr lang="tr-TR" sz="1800" b="1" dirty="0" smtClean="0">
              <a:solidFill>
                <a:srgbClr val="003399"/>
              </a:solidFill>
              <a:effectLst/>
              <a:latin typeface="Corbel" panose="020B0503020204020204" pitchFamily="34" charset="0"/>
            </a:rPr>
            <a:t> </a:t>
          </a:r>
          <a:r>
            <a:rPr lang="tr-TR" sz="1800" b="1" dirty="0" err="1" smtClean="0">
              <a:solidFill>
                <a:srgbClr val="003399"/>
              </a:solidFill>
              <a:effectLst/>
              <a:latin typeface="Corbel" panose="020B0503020204020204" pitchFamily="34" charset="0"/>
            </a:rPr>
            <a:t>ven</a:t>
          </a:r>
          <a:r>
            <a:rPr lang="tr-TR" sz="1800" b="1" dirty="0" smtClean="0">
              <a:solidFill>
                <a:srgbClr val="003399"/>
              </a:solidFill>
              <a:effectLst/>
              <a:latin typeface="Corbel" panose="020B0503020204020204" pitchFamily="34" charset="0"/>
            </a:rPr>
            <a:t> ile</a:t>
          </a:r>
          <a:endParaRPr lang="tr-TR" sz="1800" dirty="0">
            <a:solidFill>
              <a:srgbClr val="003399"/>
            </a:solidFill>
            <a:effectLst/>
          </a:endParaRPr>
        </a:p>
      </dgm:t>
    </dgm:pt>
    <dgm:pt modelId="{37A271D3-2603-4461-9EC0-93C4CCED18CB}" type="parTrans" cxnId="{80C598ED-22D9-4F5E-8F2A-3F0EC66E3ABD}">
      <dgm:prSet/>
      <dgm:spPr/>
      <dgm:t>
        <a:bodyPr/>
        <a:lstStyle/>
        <a:p>
          <a:endParaRPr lang="tr-TR"/>
        </a:p>
      </dgm:t>
    </dgm:pt>
    <dgm:pt modelId="{6E338DDC-DC4B-4B32-A234-DC50727CC379}" type="sibTrans" cxnId="{80C598ED-22D9-4F5E-8F2A-3F0EC66E3ABD}">
      <dgm:prSet/>
      <dgm:spPr/>
      <dgm:t>
        <a:bodyPr/>
        <a:lstStyle/>
        <a:p>
          <a:endParaRPr lang="tr-TR"/>
        </a:p>
      </dgm:t>
    </dgm:pt>
    <dgm:pt modelId="{0733086F-D471-4B9A-BD1C-4A1BE813ACDC}">
      <dgm:prSet phldrT="[Text]" custT="1"/>
      <dgm:spPr/>
      <dgm:t>
        <a:bodyPr/>
        <a:lstStyle/>
        <a:p>
          <a:r>
            <a:rPr lang="tr-TR" sz="1800" b="1" dirty="0" smtClean="0">
              <a:solidFill>
                <a:srgbClr val="003399"/>
              </a:solidFill>
              <a:effectLst/>
              <a:latin typeface="Corbel" panose="020B0503020204020204" pitchFamily="34" charset="0"/>
            </a:rPr>
            <a:t>Pararektal</a:t>
          </a:r>
          <a:endParaRPr lang="tr-TR" sz="1800" b="1" dirty="0">
            <a:solidFill>
              <a:srgbClr val="003399"/>
            </a:solidFill>
            <a:effectLst/>
            <a:latin typeface="Corbel" panose="020B0503020204020204" pitchFamily="34" charset="0"/>
          </a:endParaRPr>
        </a:p>
      </dgm:t>
    </dgm:pt>
    <dgm:pt modelId="{1FF7EC88-4B03-4255-84D0-D18405BA43AB}" type="parTrans" cxnId="{679AB1A4-F124-4925-A09F-ED5954C172CC}">
      <dgm:prSet/>
      <dgm:spPr/>
      <dgm:t>
        <a:bodyPr/>
        <a:lstStyle/>
        <a:p>
          <a:endParaRPr lang="tr-TR"/>
        </a:p>
      </dgm:t>
    </dgm:pt>
    <dgm:pt modelId="{A46B2CF5-112A-4A0A-B888-FADFDE98D6F9}" type="sibTrans" cxnId="{679AB1A4-F124-4925-A09F-ED5954C172CC}">
      <dgm:prSet/>
      <dgm:spPr/>
      <dgm:t>
        <a:bodyPr/>
        <a:lstStyle/>
        <a:p>
          <a:endParaRPr lang="tr-TR"/>
        </a:p>
      </dgm:t>
    </dgm:pt>
    <dgm:pt modelId="{E189DF77-E423-44EF-A7E3-9694E12738ED}">
      <dgm:prSet phldrT="[Text]" custT="1"/>
      <dgm:spPr/>
      <dgm:t>
        <a:bodyPr/>
        <a:lstStyle/>
        <a:p>
          <a:r>
            <a:rPr lang="tr-TR" sz="1800" b="1" dirty="0" smtClean="0">
              <a:solidFill>
                <a:srgbClr val="003399"/>
              </a:solidFill>
              <a:effectLst/>
              <a:latin typeface="Corbel" panose="020B0503020204020204" pitchFamily="34" charset="0"/>
            </a:rPr>
            <a:t>Ana iliak nodlar</a:t>
          </a:r>
          <a:endParaRPr lang="tr-TR" sz="1800" b="1" dirty="0">
            <a:solidFill>
              <a:srgbClr val="003399"/>
            </a:solidFill>
            <a:effectLst/>
            <a:latin typeface="Corbel" panose="020B0503020204020204" pitchFamily="34" charset="0"/>
          </a:endParaRPr>
        </a:p>
      </dgm:t>
    </dgm:pt>
    <dgm:pt modelId="{E2160FCA-EDD9-45C3-98E8-136BF4044D86}" type="parTrans" cxnId="{21FCEC5E-B7EE-46F3-9453-276A8CA50AD5}">
      <dgm:prSet/>
      <dgm:spPr/>
      <dgm:t>
        <a:bodyPr/>
        <a:lstStyle/>
        <a:p>
          <a:endParaRPr lang="tr-TR"/>
        </a:p>
      </dgm:t>
    </dgm:pt>
    <dgm:pt modelId="{71A587E7-1D70-460A-8E60-14CDD0A91CD8}" type="sibTrans" cxnId="{21FCEC5E-B7EE-46F3-9453-276A8CA50AD5}">
      <dgm:prSet/>
      <dgm:spPr/>
      <dgm:t>
        <a:bodyPr/>
        <a:lstStyle/>
        <a:p>
          <a:endParaRPr lang="tr-TR"/>
        </a:p>
      </dgm:t>
    </dgm:pt>
    <dgm:pt modelId="{4E6C733E-6314-495F-A03A-6FD964B8964E}">
      <dgm:prSet phldrT="[Text]" custT="1"/>
      <dgm:spPr/>
      <dgm:t>
        <a:bodyPr/>
        <a:lstStyle/>
        <a:p>
          <a:pPr rtl="0"/>
          <a:r>
            <a:rPr lang="tr-TR" sz="1800" b="1" dirty="0" smtClean="0">
              <a:solidFill>
                <a:srgbClr val="003399"/>
              </a:solidFill>
              <a:effectLst/>
              <a:latin typeface="Corbel" panose="020B0503020204020204" pitchFamily="34" charset="0"/>
            </a:rPr>
            <a:t>Sağda inferior vena cava</a:t>
          </a:r>
          <a:endParaRPr lang="tr-TR" sz="1800" b="1" dirty="0">
            <a:solidFill>
              <a:srgbClr val="003399"/>
            </a:solidFill>
            <a:effectLst/>
            <a:latin typeface="Corbel" panose="020B0503020204020204" pitchFamily="34" charset="0"/>
          </a:endParaRPr>
        </a:p>
      </dgm:t>
    </dgm:pt>
    <dgm:pt modelId="{91B604C8-368B-4F15-8449-79745D5413C6}" type="parTrans" cxnId="{E72A4E1D-36FC-4379-8A98-CEE691A242A1}">
      <dgm:prSet/>
      <dgm:spPr/>
      <dgm:t>
        <a:bodyPr/>
        <a:lstStyle/>
        <a:p>
          <a:endParaRPr lang="tr-TR"/>
        </a:p>
      </dgm:t>
    </dgm:pt>
    <dgm:pt modelId="{0824876A-8017-4A7C-8D0E-4D1326AECF7E}" type="sibTrans" cxnId="{E72A4E1D-36FC-4379-8A98-CEE691A242A1}">
      <dgm:prSet/>
      <dgm:spPr/>
      <dgm:t>
        <a:bodyPr/>
        <a:lstStyle/>
        <a:p>
          <a:endParaRPr lang="tr-TR"/>
        </a:p>
      </dgm:t>
    </dgm:pt>
    <dgm:pt modelId="{D3C97477-E811-4F8D-8CF8-9666CBEEC791}">
      <dgm:prSet phldrT="[Text]" custT="1"/>
      <dgm:spPr/>
      <dgm:t>
        <a:bodyPr/>
        <a:lstStyle/>
        <a:p>
          <a:pPr rtl="0"/>
          <a:r>
            <a:rPr lang="tr-TR" sz="1800" b="1" dirty="0" smtClean="0">
              <a:solidFill>
                <a:srgbClr val="003399"/>
              </a:solidFill>
              <a:effectLst/>
              <a:latin typeface="Corbel" panose="020B0503020204020204" pitchFamily="34" charset="0"/>
            </a:rPr>
            <a:t>Solda renal ven</a:t>
          </a:r>
          <a:endParaRPr lang="tr-TR" sz="1800" b="1" dirty="0">
            <a:solidFill>
              <a:srgbClr val="003399"/>
            </a:solidFill>
            <a:effectLst/>
            <a:latin typeface="Corbel" panose="020B0503020204020204" pitchFamily="34" charset="0"/>
          </a:endParaRPr>
        </a:p>
      </dgm:t>
    </dgm:pt>
    <dgm:pt modelId="{ED41E44E-FF61-4160-91BA-AC2B945DB3C8}" type="parTrans" cxnId="{8A741B54-2CA9-4948-95FF-4FAF60DE41FD}">
      <dgm:prSet/>
      <dgm:spPr/>
      <dgm:t>
        <a:bodyPr/>
        <a:lstStyle/>
        <a:p>
          <a:endParaRPr lang="tr-TR"/>
        </a:p>
      </dgm:t>
    </dgm:pt>
    <dgm:pt modelId="{31200327-7DC3-4CE6-9292-DF08689153B9}" type="sibTrans" cxnId="{8A741B54-2CA9-4948-95FF-4FAF60DE41FD}">
      <dgm:prSet/>
      <dgm:spPr/>
      <dgm:t>
        <a:bodyPr/>
        <a:lstStyle/>
        <a:p>
          <a:endParaRPr lang="tr-TR"/>
        </a:p>
      </dgm:t>
    </dgm:pt>
    <dgm:pt modelId="{6F927C8C-4BA3-4F96-BCC8-29BFB9400D88}" type="pres">
      <dgm:prSet presAssocID="{A270EF29-383C-4979-B9C6-656CBCE7DABD}" presName="diagram" presStyleCnt="0">
        <dgm:presLayoutVars>
          <dgm:chPref val="1"/>
          <dgm:dir/>
          <dgm:animOne val="branch"/>
          <dgm:animLvl val="lvl"/>
          <dgm:resizeHandles/>
        </dgm:presLayoutVars>
      </dgm:prSet>
      <dgm:spPr/>
      <dgm:t>
        <a:bodyPr/>
        <a:lstStyle/>
        <a:p>
          <a:endParaRPr lang="tr-TR"/>
        </a:p>
      </dgm:t>
    </dgm:pt>
    <dgm:pt modelId="{5BBA430D-FF27-45DC-A5AB-82B58EF7DC33}" type="pres">
      <dgm:prSet presAssocID="{08AB2FC3-3ED6-43B6-B3B3-BFCE5742584E}" presName="root" presStyleCnt="0"/>
      <dgm:spPr/>
    </dgm:pt>
    <dgm:pt modelId="{D01435F2-BED3-4407-A3EA-13097AE76DC6}" type="pres">
      <dgm:prSet presAssocID="{08AB2FC3-3ED6-43B6-B3B3-BFCE5742584E}" presName="rootComposite" presStyleCnt="0"/>
      <dgm:spPr/>
    </dgm:pt>
    <dgm:pt modelId="{453EF7EE-F74C-4BCB-A4B2-635C8B2E1F4A}" type="pres">
      <dgm:prSet presAssocID="{08AB2FC3-3ED6-43B6-B3B3-BFCE5742584E}" presName="rootText" presStyleLbl="node1" presStyleIdx="0" presStyleCnt="2" custScaleX="119179" custScaleY="43289"/>
      <dgm:spPr/>
      <dgm:t>
        <a:bodyPr/>
        <a:lstStyle/>
        <a:p>
          <a:endParaRPr lang="tr-TR"/>
        </a:p>
      </dgm:t>
    </dgm:pt>
    <dgm:pt modelId="{9CBA0EF6-1534-43C0-84FA-6C232DABC9A6}" type="pres">
      <dgm:prSet presAssocID="{08AB2FC3-3ED6-43B6-B3B3-BFCE5742584E}" presName="rootConnector" presStyleLbl="node1" presStyleIdx="0" presStyleCnt="2"/>
      <dgm:spPr/>
      <dgm:t>
        <a:bodyPr/>
        <a:lstStyle/>
        <a:p>
          <a:endParaRPr lang="tr-TR"/>
        </a:p>
      </dgm:t>
    </dgm:pt>
    <dgm:pt modelId="{E42C173B-5DA9-41E4-9A48-234EEE1905D8}" type="pres">
      <dgm:prSet presAssocID="{08AB2FC3-3ED6-43B6-B3B3-BFCE5742584E}" presName="childShape" presStyleCnt="0"/>
      <dgm:spPr/>
    </dgm:pt>
    <dgm:pt modelId="{FD3BBDEA-7448-4815-BC34-44B71F5C5645}" type="pres">
      <dgm:prSet presAssocID="{8956A60A-07B9-4839-AA01-A55952E31BFD}" presName="Name13" presStyleLbl="parChTrans1D2" presStyleIdx="0" presStyleCnt="6"/>
      <dgm:spPr/>
      <dgm:t>
        <a:bodyPr/>
        <a:lstStyle/>
        <a:p>
          <a:endParaRPr lang="tr-TR"/>
        </a:p>
      </dgm:t>
    </dgm:pt>
    <dgm:pt modelId="{5F63DFD7-85D5-4FFE-B0B6-1AE1EE631F46}" type="pres">
      <dgm:prSet presAssocID="{38B77409-1F71-4D65-9E2E-EB7C883B56EA}" presName="childText" presStyleLbl="bgAcc1" presStyleIdx="0" presStyleCnt="6" custScaleX="114797" custScaleY="39482" custLinFactNeighborX="-647" custLinFactNeighborY="-18020">
        <dgm:presLayoutVars>
          <dgm:bulletEnabled val="1"/>
        </dgm:presLayoutVars>
      </dgm:prSet>
      <dgm:spPr/>
      <dgm:t>
        <a:bodyPr/>
        <a:lstStyle/>
        <a:p>
          <a:endParaRPr lang="tr-TR"/>
        </a:p>
      </dgm:t>
    </dgm:pt>
    <dgm:pt modelId="{D9C54447-CBC8-42EE-B5F3-DB93AE070C1C}" type="pres">
      <dgm:prSet presAssocID="{1FF7EC88-4B03-4255-84D0-D18405BA43AB}" presName="Name13" presStyleLbl="parChTrans1D2" presStyleIdx="1" presStyleCnt="6"/>
      <dgm:spPr/>
      <dgm:t>
        <a:bodyPr/>
        <a:lstStyle/>
        <a:p>
          <a:endParaRPr lang="tr-TR"/>
        </a:p>
      </dgm:t>
    </dgm:pt>
    <dgm:pt modelId="{557E8093-2176-4E50-918C-111541B82E42}" type="pres">
      <dgm:prSet presAssocID="{0733086F-D471-4B9A-BD1C-4A1BE813ACDC}" presName="childText" presStyleLbl="bgAcc1" presStyleIdx="1" presStyleCnt="6" custScaleX="114797" custScaleY="39482" custLinFactNeighborY="-32232">
        <dgm:presLayoutVars>
          <dgm:bulletEnabled val="1"/>
        </dgm:presLayoutVars>
      </dgm:prSet>
      <dgm:spPr/>
      <dgm:t>
        <a:bodyPr/>
        <a:lstStyle/>
        <a:p>
          <a:endParaRPr lang="tr-TR"/>
        </a:p>
      </dgm:t>
    </dgm:pt>
    <dgm:pt modelId="{0DCE4A20-83F8-4B50-A5B8-1F1DDFDA69F3}" type="pres">
      <dgm:prSet presAssocID="{E2160FCA-EDD9-45C3-98E8-136BF4044D86}" presName="Name13" presStyleLbl="parChTrans1D2" presStyleIdx="2" presStyleCnt="6"/>
      <dgm:spPr/>
      <dgm:t>
        <a:bodyPr/>
        <a:lstStyle/>
        <a:p>
          <a:endParaRPr lang="tr-TR"/>
        </a:p>
      </dgm:t>
    </dgm:pt>
    <dgm:pt modelId="{B5B11E0A-C838-4E1B-98FB-81170D73AC47}" type="pres">
      <dgm:prSet presAssocID="{E189DF77-E423-44EF-A7E3-9694E12738ED}" presName="childText" presStyleLbl="bgAcc1" presStyleIdx="2" presStyleCnt="6" custScaleX="114797" custScaleY="39482" custLinFactNeighborY="-46444">
        <dgm:presLayoutVars>
          <dgm:bulletEnabled val="1"/>
        </dgm:presLayoutVars>
      </dgm:prSet>
      <dgm:spPr/>
      <dgm:t>
        <a:bodyPr/>
        <a:lstStyle/>
        <a:p>
          <a:endParaRPr lang="tr-TR"/>
        </a:p>
      </dgm:t>
    </dgm:pt>
    <dgm:pt modelId="{5DCFC1AC-F5FB-4633-AC79-EDF35165B207}" type="pres">
      <dgm:prSet presAssocID="{94F8C11E-03F9-47CA-A52A-0E6623C3BB77}" presName="root" presStyleCnt="0"/>
      <dgm:spPr/>
    </dgm:pt>
    <dgm:pt modelId="{307667FD-5F44-483D-8140-6E6C7E6A442C}" type="pres">
      <dgm:prSet presAssocID="{94F8C11E-03F9-47CA-A52A-0E6623C3BB77}" presName="rootComposite" presStyleCnt="0"/>
      <dgm:spPr/>
    </dgm:pt>
    <dgm:pt modelId="{2846F4DB-E9C1-4D9B-B9D7-3DB0F83B395A}" type="pres">
      <dgm:prSet presAssocID="{94F8C11E-03F9-47CA-A52A-0E6623C3BB77}" presName="rootText" presStyleLbl="node1" presStyleIdx="1" presStyleCnt="2" custScaleX="119179" custScaleY="43289"/>
      <dgm:spPr/>
      <dgm:t>
        <a:bodyPr/>
        <a:lstStyle/>
        <a:p>
          <a:endParaRPr lang="tr-TR"/>
        </a:p>
      </dgm:t>
    </dgm:pt>
    <dgm:pt modelId="{05941FEC-559F-4894-BB26-58266A064CEE}" type="pres">
      <dgm:prSet presAssocID="{94F8C11E-03F9-47CA-A52A-0E6623C3BB77}" presName="rootConnector" presStyleLbl="node1" presStyleIdx="1" presStyleCnt="2"/>
      <dgm:spPr/>
      <dgm:t>
        <a:bodyPr/>
        <a:lstStyle/>
        <a:p>
          <a:endParaRPr lang="tr-TR"/>
        </a:p>
      </dgm:t>
    </dgm:pt>
    <dgm:pt modelId="{ED3F24F6-FCF6-4EE0-A715-C215068F87DC}" type="pres">
      <dgm:prSet presAssocID="{94F8C11E-03F9-47CA-A52A-0E6623C3BB77}" presName="childShape" presStyleCnt="0"/>
      <dgm:spPr/>
    </dgm:pt>
    <dgm:pt modelId="{71B5F88B-88F6-4047-AECF-E11285926D69}" type="pres">
      <dgm:prSet presAssocID="{37A271D3-2603-4461-9EC0-93C4CCED18CB}" presName="Name13" presStyleLbl="parChTrans1D2" presStyleIdx="3" presStyleCnt="6"/>
      <dgm:spPr/>
      <dgm:t>
        <a:bodyPr/>
        <a:lstStyle/>
        <a:p>
          <a:endParaRPr lang="tr-TR"/>
        </a:p>
      </dgm:t>
    </dgm:pt>
    <dgm:pt modelId="{12B16127-931C-47E2-9A2F-9541A012D9D8}" type="pres">
      <dgm:prSet presAssocID="{34B01FF1-E9B1-448E-ACA4-6D11562C3511}" presName="childText" presStyleLbl="bgAcc1" presStyleIdx="3" presStyleCnt="6" custScaleX="116975" custScaleY="39482" custLinFactNeighborY="-18020">
        <dgm:presLayoutVars>
          <dgm:bulletEnabled val="1"/>
        </dgm:presLayoutVars>
      </dgm:prSet>
      <dgm:spPr/>
      <dgm:t>
        <a:bodyPr/>
        <a:lstStyle/>
        <a:p>
          <a:endParaRPr lang="tr-TR"/>
        </a:p>
      </dgm:t>
    </dgm:pt>
    <dgm:pt modelId="{34D132AA-4E8A-4983-9F16-08E5CC0A37FA}" type="pres">
      <dgm:prSet presAssocID="{91B604C8-368B-4F15-8449-79745D5413C6}" presName="Name13" presStyleLbl="parChTrans1D2" presStyleIdx="4" presStyleCnt="6"/>
      <dgm:spPr/>
      <dgm:t>
        <a:bodyPr/>
        <a:lstStyle/>
        <a:p>
          <a:endParaRPr lang="tr-TR"/>
        </a:p>
      </dgm:t>
    </dgm:pt>
    <dgm:pt modelId="{A3ECB591-F8EE-4819-A7DC-43987C73D5B4}" type="pres">
      <dgm:prSet presAssocID="{4E6C733E-6314-495F-A03A-6FD964B8964E}" presName="childText" presStyleLbl="bgAcc1" presStyleIdx="4" presStyleCnt="6" custScaleX="116975" custScaleY="39482" custLinFactNeighborY="-32232">
        <dgm:presLayoutVars>
          <dgm:bulletEnabled val="1"/>
        </dgm:presLayoutVars>
      </dgm:prSet>
      <dgm:spPr/>
      <dgm:t>
        <a:bodyPr/>
        <a:lstStyle/>
        <a:p>
          <a:endParaRPr lang="tr-TR"/>
        </a:p>
      </dgm:t>
    </dgm:pt>
    <dgm:pt modelId="{85086C40-8668-4CAE-AC57-3F5D1F5BF726}" type="pres">
      <dgm:prSet presAssocID="{ED41E44E-FF61-4160-91BA-AC2B945DB3C8}" presName="Name13" presStyleLbl="parChTrans1D2" presStyleIdx="5" presStyleCnt="6"/>
      <dgm:spPr/>
      <dgm:t>
        <a:bodyPr/>
        <a:lstStyle/>
        <a:p>
          <a:endParaRPr lang="tr-TR"/>
        </a:p>
      </dgm:t>
    </dgm:pt>
    <dgm:pt modelId="{0F651241-40D0-46CF-9040-DD3694B41DAC}" type="pres">
      <dgm:prSet presAssocID="{D3C97477-E811-4F8D-8CF8-9666CBEEC791}" presName="childText" presStyleLbl="bgAcc1" presStyleIdx="5" presStyleCnt="6" custScaleX="116975" custScaleY="39482" custLinFactNeighborY="-46444">
        <dgm:presLayoutVars>
          <dgm:bulletEnabled val="1"/>
        </dgm:presLayoutVars>
      </dgm:prSet>
      <dgm:spPr/>
      <dgm:t>
        <a:bodyPr/>
        <a:lstStyle/>
        <a:p>
          <a:endParaRPr lang="tr-TR"/>
        </a:p>
      </dgm:t>
    </dgm:pt>
  </dgm:ptLst>
  <dgm:cxnLst>
    <dgm:cxn modelId="{5326CCD8-6576-45BB-8813-B1B46961E499}" type="presOf" srcId="{94F8C11E-03F9-47CA-A52A-0E6623C3BB77}" destId="{2846F4DB-E9C1-4D9B-B9D7-3DB0F83B395A}" srcOrd="0" destOrd="0" presId="urn:microsoft.com/office/officeart/2005/8/layout/hierarchy3"/>
    <dgm:cxn modelId="{EAF9296C-2B0C-48A1-8D52-D120AFED32CE}" type="presOf" srcId="{E2160FCA-EDD9-45C3-98E8-136BF4044D86}" destId="{0DCE4A20-83F8-4B50-A5B8-1F1DDFDA69F3}" srcOrd="0" destOrd="0" presId="urn:microsoft.com/office/officeart/2005/8/layout/hierarchy3"/>
    <dgm:cxn modelId="{ED9ED22A-D443-4848-8857-DBBE87AB4315}" type="presOf" srcId="{34B01FF1-E9B1-448E-ACA4-6D11562C3511}" destId="{12B16127-931C-47E2-9A2F-9541A012D9D8}" srcOrd="0" destOrd="0" presId="urn:microsoft.com/office/officeart/2005/8/layout/hierarchy3"/>
    <dgm:cxn modelId="{17463672-FE09-411A-8742-E648F91D21A2}" type="presOf" srcId="{38B77409-1F71-4D65-9E2E-EB7C883B56EA}" destId="{5F63DFD7-85D5-4FFE-B0B6-1AE1EE631F46}" srcOrd="0" destOrd="0" presId="urn:microsoft.com/office/officeart/2005/8/layout/hierarchy3"/>
    <dgm:cxn modelId="{88824A77-D049-40FA-9DF6-56B57FCE2312}" srcId="{08AB2FC3-3ED6-43B6-B3B3-BFCE5742584E}" destId="{38B77409-1F71-4D65-9E2E-EB7C883B56EA}" srcOrd="0" destOrd="0" parTransId="{8956A60A-07B9-4839-AA01-A55952E31BFD}" sibTransId="{BCA232CD-EF4B-45A0-B37D-CA15EBB7E5DF}"/>
    <dgm:cxn modelId="{E72A4E1D-36FC-4379-8A98-CEE691A242A1}" srcId="{94F8C11E-03F9-47CA-A52A-0E6623C3BB77}" destId="{4E6C733E-6314-495F-A03A-6FD964B8964E}" srcOrd="1" destOrd="0" parTransId="{91B604C8-368B-4F15-8449-79745D5413C6}" sibTransId="{0824876A-8017-4A7C-8D0E-4D1326AECF7E}"/>
    <dgm:cxn modelId="{323C0C6B-89D3-42BC-8C35-C850913537A1}" type="presOf" srcId="{08AB2FC3-3ED6-43B6-B3B3-BFCE5742584E}" destId="{453EF7EE-F74C-4BCB-A4B2-635C8B2E1F4A}" srcOrd="0" destOrd="0" presId="urn:microsoft.com/office/officeart/2005/8/layout/hierarchy3"/>
    <dgm:cxn modelId="{679AB1A4-F124-4925-A09F-ED5954C172CC}" srcId="{08AB2FC3-3ED6-43B6-B3B3-BFCE5742584E}" destId="{0733086F-D471-4B9A-BD1C-4A1BE813ACDC}" srcOrd="1" destOrd="0" parTransId="{1FF7EC88-4B03-4255-84D0-D18405BA43AB}" sibTransId="{A46B2CF5-112A-4A0A-B888-FADFDE98D6F9}"/>
    <dgm:cxn modelId="{3EDA09CB-7B0A-4F1F-8A53-39D15ECBA002}" type="presOf" srcId="{94F8C11E-03F9-47CA-A52A-0E6623C3BB77}" destId="{05941FEC-559F-4894-BB26-58266A064CEE}" srcOrd="1" destOrd="0" presId="urn:microsoft.com/office/officeart/2005/8/layout/hierarchy3"/>
    <dgm:cxn modelId="{8A741B54-2CA9-4948-95FF-4FAF60DE41FD}" srcId="{94F8C11E-03F9-47CA-A52A-0E6623C3BB77}" destId="{D3C97477-E811-4F8D-8CF8-9666CBEEC791}" srcOrd="2" destOrd="0" parTransId="{ED41E44E-FF61-4160-91BA-AC2B945DB3C8}" sibTransId="{31200327-7DC3-4CE6-9292-DF08689153B9}"/>
    <dgm:cxn modelId="{646CBA13-2595-48D6-B4F1-BE1652779F9C}" type="presOf" srcId="{A270EF29-383C-4979-B9C6-656CBCE7DABD}" destId="{6F927C8C-4BA3-4F96-BCC8-29BFB9400D88}" srcOrd="0" destOrd="0" presId="urn:microsoft.com/office/officeart/2005/8/layout/hierarchy3"/>
    <dgm:cxn modelId="{80C598ED-22D9-4F5E-8F2A-3F0EC66E3ABD}" srcId="{94F8C11E-03F9-47CA-A52A-0E6623C3BB77}" destId="{34B01FF1-E9B1-448E-ACA4-6D11562C3511}" srcOrd="0" destOrd="0" parTransId="{37A271D3-2603-4461-9EC0-93C4CCED18CB}" sibTransId="{6E338DDC-DC4B-4B32-A234-DC50727CC379}"/>
    <dgm:cxn modelId="{7B854376-E7B6-42D6-A963-F3666CE13151}" type="presOf" srcId="{D3C97477-E811-4F8D-8CF8-9666CBEEC791}" destId="{0F651241-40D0-46CF-9040-DD3694B41DAC}" srcOrd="0" destOrd="0" presId="urn:microsoft.com/office/officeart/2005/8/layout/hierarchy3"/>
    <dgm:cxn modelId="{0D275031-E6A0-4A7C-8C0D-72E271CD30B5}" type="presOf" srcId="{8956A60A-07B9-4839-AA01-A55952E31BFD}" destId="{FD3BBDEA-7448-4815-BC34-44B71F5C5645}" srcOrd="0" destOrd="0" presId="urn:microsoft.com/office/officeart/2005/8/layout/hierarchy3"/>
    <dgm:cxn modelId="{BEF240A5-F51D-464D-8C86-4675A160F944}" type="presOf" srcId="{ED41E44E-FF61-4160-91BA-AC2B945DB3C8}" destId="{85086C40-8668-4CAE-AC57-3F5D1F5BF726}" srcOrd="0" destOrd="0" presId="urn:microsoft.com/office/officeart/2005/8/layout/hierarchy3"/>
    <dgm:cxn modelId="{A47976D3-BF9D-4256-B375-ED4EDAB6F1AD}" type="presOf" srcId="{1FF7EC88-4B03-4255-84D0-D18405BA43AB}" destId="{D9C54447-CBC8-42EE-B5F3-DB93AE070C1C}" srcOrd="0" destOrd="0" presId="urn:microsoft.com/office/officeart/2005/8/layout/hierarchy3"/>
    <dgm:cxn modelId="{467EC53A-C8D4-494E-8893-CE64DEB898B8}" srcId="{A270EF29-383C-4979-B9C6-656CBCE7DABD}" destId="{08AB2FC3-3ED6-43B6-B3B3-BFCE5742584E}" srcOrd="0" destOrd="0" parTransId="{4C632318-6FBE-45FE-A2C2-70C263C09624}" sibTransId="{523988DF-35D3-4B4C-96E1-CF42F3A19E11}"/>
    <dgm:cxn modelId="{9D05701B-133A-4F19-AE33-E86DAF72A0B7}" type="presOf" srcId="{08AB2FC3-3ED6-43B6-B3B3-BFCE5742584E}" destId="{9CBA0EF6-1534-43C0-84FA-6C232DABC9A6}" srcOrd="1" destOrd="0" presId="urn:microsoft.com/office/officeart/2005/8/layout/hierarchy3"/>
    <dgm:cxn modelId="{7BF72063-FEF0-491E-8533-C2741A909AFC}" type="presOf" srcId="{E189DF77-E423-44EF-A7E3-9694E12738ED}" destId="{B5B11E0A-C838-4E1B-98FB-81170D73AC47}" srcOrd="0" destOrd="0" presId="urn:microsoft.com/office/officeart/2005/8/layout/hierarchy3"/>
    <dgm:cxn modelId="{9486BE4C-70C1-441C-B2DA-495B89068224}" srcId="{A270EF29-383C-4979-B9C6-656CBCE7DABD}" destId="{94F8C11E-03F9-47CA-A52A-0E6623C3BB77}" srcOrd="1" destOrd="0" parTransId="{956BDDEF-B9CA-4CE9-B874-16CBDEFE89D2}" sibTransId="{2FAD8887-6E4D-408B-B40E-A49BCD309AFB}"/>
    <dgm:cxn modelId="{C876912D-4B05-41DE-BEBC-3E2FBD6E992E}" type="presOf" srcId="{4E6C733E-6314-495F-A03A-6FD964B8964E}" destId="{A3ECB591-F8EE-4819-A7DC-43987C73D5B4}" srcOrd="0" destOrd="0" presId="urn:microsoft.com/office/officeart/2005/8/layout/hierarchy3"/>
    <dgm:cxn modelId="{F4637712-F380-41C0-B7F2-3146397F0FB6}" type="presOf" srcId="{37A271D3-2603-4461-9EC0-93C4CCED18CB}" destId="{71B5F88B-88F6-4047-AECF-E11285926D69}" srcOrd="0" destOrd="0" presId="urn:microsoft.com/office/officeart/2005/8/layout/hierarchy3"/>
    <dgm:cxn modelId="{21FCEC5E-B7EE-46F3-9453-276A8CA50AD5}" srcId="{08AB2FC3-3ED6-43B6-B3B3-BFCE5742584E}" destId="{E189DF77-E423-44EF-A7E3-9694E12738ED}" srcOrd="2" destOrd="0" parTransId="{E2160FCA-EDD9-45C3-98E8-136BF4044D86}" sibTransId="{71A587E7-1D70-460A-8E60-14CDD0A91CD8}"/>
    <dgm:cxn modelId="{8FD50DE1-2DD2-40C0-8D8A-2D2A62FD8273}" type="presOf" srcId="{91B604C8-368B-4F15-8449-79745D5413C6}" destId="{34D132AA-4E8A-4983-9F16-08E5CC0A37FA}" srcOrd="0" destOrd="0" presId="urn:microsoft.com/office/officeart/2005/8/layout/hierarchy3"/>
    <dgm:cxn modelId="{73CE2B13-9A6C-4189-87BD-32E7BFEC2ADF}" type="presOf" srcId="{0733086F-D471-4B9A-BD1C-4A1BE813ACDC}" destId="{557E8093-2176-4E50-918C-111541B82E42}" srcOrd="0" destOrd="0" presId="urn:microsoft.com/office/officeart/2005/8/layout/hierarchy3"/>
    <dgm:cxn modelId="{FFDED8AA-6A61-481F-BC1C-37F1360B35C4}" type="presParOf" srcId="{6F927C8C-4BA3-4F96-BCC8-29BFB9400D88}" destId="{5BBA430D-FF27-45DC-A5AB-82B58EF7DC33}" srcOrd="0" destOrd="0" presId="urn:microsoft.com/office/officeart/2005/8/layout/hierarchy3"/>
    <dgm:cxn modelId="{EDD6E0A3-DC45-4C8C-BD85-74DFBCBC4ADD}" type="presParOf" srcId="{5BBA430D-FF27-45DC-A5AB-82B58EF7DC33}" destId="{D01435F2-BED3-4407-A3EA-13097AE76DC6}" srcOrd="0" destOrd="0" presId="urn:microsoft.com/office/officeart/2005/8/layout/hierarchy3"/>
    <dgm:cxn modelId="{F57FE305-B4DE-44A1-B4DC-83F5005E402A}" type="presParOf" srcId="{D01435F2-BED3-4407-A3EA-13097AE76DC6}" destId="{453EF7EE-F74C-4BCB-A4B2-635C8B2E1F4A}" srcOrd="0" destOrd="0" presId="urn:microsoft.com/office/officeart/2005/8/layout/hierarchy3"/>
    <dgm:cxn modelId="{A05BA89F-A19C-4D9A-880D-6F446B0D569A}" type="presParOf" srcId="{D01435F2-BED3-4407-A3EA-13097AE76DC6}" destId="{9CBA0EF6-1534-43C0-84FA-6C232DABC9A6}" srcOrd="1" destOrd="0" presId="urn:microsoft.com/office/officeart/2005/8/layout/hierarchy3"/>
    <dgm:cxn modelId="{39C59EB6-D4DA-45E3-B8D5-4F789A77D5C9}" type="presParOf" srcId="{5BBA430D-FF27-45DC-A5AB-82B58EF7DC33}" destId="{E42C173B-5DA9-41E4-9A48-234EEE1905D8}" srcOrd="1" destOrd="0" presId="urn:microsoft.com/office/officeart/2005/8/layout/hierarchy3"/>
    <dgm:cxn modelId="{42955A2F-60DD-4602-8A15-80E734E937DB}" type="presParOf" srcId="{E42C173B-5DA9-41E4-9A48-234EEE1905D8}" destId="{FD3BBDEA-7448-4815-BC34-44B71F5C5645}" srcOrd="0" destOrd="0" presId="urn:microsoft.com/office/officeart/2005/8/layout/hierarchy3"/>
    <dgm:cxn modelId="{60CCDE81-4246-49EE-A618-AF09CA5454E8}" type="presParOf" srcId="{E42C173B-5DA9-41E4-9A48-234EEE1905D8}" destId="{5F63DFD7-85D5-4FFE-B0B6-1AE1EE631F46}" srcOrd="1" destOrd="0" presId="urn:microsoft.com/office/officeart/2005/8/layout/hierarchy3"/>
    <dgm:cxn modelId="{2EB413C9-83E3-49FB-8D28-76B970A1A00D}" type="presParOf" srcId="{E42C173B-5DA9-41E4-9A48-234EEE1905D8}" destId="{D9C54447-CBC8-42EE-B5F3-DB93AE070C1C}" srcOrd="2" destOrd="0" presId="urn:microsoft.com/office/officeart/2005/8/layout/hierarchy3"/>
    <dgm:cxn modelId="{C4FE19CC-B8F6-474B-972B-581A1548871C}" type="presParOf" srcId="{E42C173B-5DA9-41E4-9A48-234EEE1905D8}" destId="{557E8093-2176-4E50-918C-111541B82E42}" srcOrd="3" destOrd="0" presId="urn:microsoft.com/office/officeart/2005/8/layout/hierarchy3"/>
    <dgm:cxn modelId="{2F4AB329-E252-4992-A347-F96E4616E25E}" type="presParOf" srcId="{E42C173B-5DA9-41E4-9A48-234EEE1905D8}" destId="{0DCE4A20-83F8-4B50-A5B8-1F1DDFDA69F3}" srcOrd="4" destOrd="0" presId="urn:microsoft.com/office/officeart/2005/8/layout/hierarchy3"/>
    <dgm:cxn modelId="{5D4E63CD-CEAA-4F81-A42E-4F023DD12911}" type="presParOf" srcId="{E42C173B-5DA9-41E4-9A48-234EEE1905D8}" destId="{B5B11E0A-C838-4E1B-98FB-81170D73AC47}" srcOrd="5" destOrd="0" presId="urn:microsoft.com/office/officeart/2005/8/layout/hierarchy3"/>
    <dgm:cxn modelId="{AC8CA106-2A97-4FB8-9725-0BC2A49F3AB9}" type="presParOf" srcId="{6F927C8C-4BA3-4F96-BCC8-29BFB9400D88}" destId="{5DCFC1AC-F5FB-4633-AC79-EDF35165B207}" srcOrd="1" destOrd="0" presId="urn:microsoft.com/office/officeart/2005/8/layout/hierarchy3"/>
    <dgm:cxn modelId="{B537DE59-721F-4983-83EF-8C5A97EC9920}" type="presParOf" srcId="{5DCFC1AC-F5FB-4633-AC79-EDF35165B207}" destId="{307667FD-5F44-483D-8140-6E6C7E6A442C}" srcOrd="0" destOrd="0" presId="urn:microsoft.com/office/officeart/2005/8/layout/hierarchy3"/>
    <dgm:cxn modelId="{368EA48D-624D-4662-833A-F74456D814D1}" type="presParOf" srcId="{307667FD-5F44-483D-8140-6E6C7E6A442C}" destId="{2846F4DB-E9C1-4D9B-B9D7-3DB0F83B395A}" srcOrd="0" destOrd="0" presId="urn:microsoft.com/office/officeart/2005/8/layout/hierarchy3"/>
    <dgm:cxn modelId="{3E65B474-EE9A-4AF7-B7B8-E600E2409AE0}" type="presParOf" srcId="{307667FD-5F44-483D-8140-6E6C7E6A442C}" destId="{05941FEC-559F-4894-BB26-58266A064CEE}" srcOrd="1" destOrd="0" presId="urn:microsoft.com/office/officeart/2005/8/layout/hierarchy3"/>
    <dgm:cxn modelId="{A5861BCE-3ECF-447D-B3A8-D7CF712FDF45}" type="presParOf" srcId="{5DCFC1AC-F5FB-4633-AC79-EDF35165B207}" destId="{ED3F24F6-FCF6-4EE0-A715-C215068F87DC}" srcOrd="1" destOrd="0" presId="urn:microsoft.com/office/officeart/2005/8/layout/hierarchy3"/>
    <dgm:cxn modelId="{DCE43190-ABAE-40D0-88E4-69CBF2AA3F52}" type="presParOf" srcId="{ED3F24F6-FCF6-4EE0-A715-C215068F87DC}" destId="{71B5F88B-88F6-4047-AECF-E11285926D69}" srcOrd="0" destOrd="0" presId="urn:microsoft.com/office/officeart/2005/8/layout/hierarchy3"/>
    <dgm:cxn modelId="{A65D1E13-7C62-4ADD-A803-FB2327EF9BB8}" type="presParOf" srcId="{ED3F24F6-FCF6-4EE0-A715-C215068F87DC}" destId="{12B16127-931C-47E2-9A2F-9541A012D9D8}" srcOrd="1" destOrd="0" presId="urn:microsoft.com/office/officeart/2005/8/layout/hierarchy3"/>
    <dgm:cxn modelId="{BD39583A-9574-47FD-B768-6C9A0C0B7262}" type="presParOf" srcId="{ED3F24F6-FCF6-4EE0-A715-C215068F87DC}" destId="{34D132AA-4E8A-4983-9F16-08E5CC0A37FA}" srcOrd="2" destOrd="0" presId="urn:microsoft.com/office/officeart/2005/8/layout/hierarchy3"/>
    <dgm:cxn modelId="{A90BEB70-A5F2-4941-8634-8FE508F7E221}" type="presParOf" srcId="{ED3F24F6-FCF6-4EE0-A715-C215068F87DC}" destId="{A3ECB591-F8EE-4819-A7DC-43987C73D5B4}" srcOrd="3" destOrd="0" presId="urn:microsoft.com/office/officeart/2005/8/layout/hierarchy3"/>
    <dgm:cxn modelId="{5B96F931-78E6-4C27-8454-4CDD72552863}" type="presParOf" srcId="{ED3F24F6-FCF6-4EE0-A715-C215068F87DC}" destId="{85086C40-8668-4CAE-AC57-3F5D1F5BF726}" srcOrd="4" destOrd="0" presId="urn:microsoft.com/office/officeart/2005/8/layout/hierarchy3"/>
    <dgm:cxn modelId="{B1BAC05B-3000-4445-AA59-3061EF0F2A58}" type="presParOf" srcId="{ED3F24F6-FCF6-4EE0-A715-C215068F87DC}" destId="{0F651241-40D0-46CF-9040-DD3694B41DA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C2F9BC-390B-40B3-8999-A9644D947435}" type="doc">
      <dgm:prSet loTypeId="urn:microsoft.com/office/officeart/2008/layout/VerticalCurvedList" loCatId="list" qsTypeId="urn:microsoft.com/office/officeart/2005/8/quickstyle/3d2" qsCatId="3D" csTypeId="urn:microsoft.com/office/officeart/2005/8/colors/accent2_1" csCatId="accent2" phldr="1"/>
      <dgm:spPr/>
      <dgm:t>
        <a:bodyPr/>
        <a:lstStyle/>
        <a:p>
          <a:endParaRPr lang="tr-TR"/>
        </a:p>
      </dgm:t>
    </dgm:pt>
    <dgm:pt modelId="{D2DC6ECB-61E0-46C5-82F2-7FFA199C18CC}">
      <dgm:prSet phldrT="[Text]" custT="1"/>
      <dgm:spPr/>
      <dgm:t>
        <a:bodyPr/>
        <a:lstStyle/>
        <a:p>
          <a:r>
            <a:rPr lang="tr-TR" sz="1800" dirty="0" smtClean="0">
              <a:solidFill>
                <a:srgbClr val="0070C0"/>
              </a:solidFill>
              <a:latin typeface="Corbel" panose="020B0503020204020204" pitchFamily="34" charset="0"/>
            </a:rPr>
            <a:t>Radikal </a:t>
          </a:r>
          <a:r>
            <a:rPr lang="tr-TR" sz="1800" dirty="0" err="1" smtClean="0">
              <a:solidFill>
                <a:srgbClr val="0070C0"/>
              </a:solidFill>
              <a:latin typeface="Corbel" panose="020B0503020204020204" pitchFamily="34" charset="0"/>
            </a:rPr>
            <a:t>omentektomi</a:t>
          </a:r>
          <a:r>
            <a:rPr lang="tr-TR" sz="1800" dirty="0" smtClean="0">
              <a:solidFill>
                <a:srgbClr val="0070C0"/>
              </a:solidFill>
              <a:latin typeface="Corbel" panose="020B0503020204020204" pitchFamily="34" charset="0"/>
            </a:rPr>
            <a:t> ( </a:t>
          </a:r>
          <a:r>
            <a:rPr lang="tr-TR" sz="1800" dirty="0" err="1" smtClean="0">
              <a:solidFill>
                <a:srgbClr val="0070C0"/>
              </a:solidFill>
              <a:latin typeface="Corbel" panose="020B0503020204020204" pitchFamily="34" charset="0"/>
            </a:rPr>
            <a:t>infrakolik</a:t>
          </a:r>
          <a:r>
            <a:rPr lang="tr-TR" sz="1800" dirty="0" smtClean="0">
              <a:solidFill>
                <a:srgbClr val="0070C0"/>
              </a:solidFill>
              <a:latin typeface="Corbel" panose="020B0503020204020204" pitchFamily="34" charset="0"/>
            </a:rPr>
            <a:t> + </a:t>
          </a:r>
          <a:r>
            <a:rPr lang="tr-TR" sz="1800" dirty="0" err="1" smtClean="0">
              <a:solidFill>
                <a:srgbClr val="0070C0"/>
              </a:solidFill>
              <a:latin typeface="Corbel" panose="020B0503020204020204" pitchFamily="34" charset="0"/>
            </a:rPr>
            <a:t>gastrokolik</a:t>
          </a:r>
          <a:r>
            <a:rPr lang="tr-TR" sz="1800" dirty="0" smtClean="0">
              <a:solidFill>
                <a:srgbClr val="0070C0"/>
              </a:solidFill>
              <a:latin typeface="Corbel" panose="020B0503020204020204" pitchFamily="34" charset="0"/>
            </a:rPr>
            <a:t>)</a:t>
          </a:r>
          <a:endParaRPr lang="tr-TR" sz="1800" dirty="0"/>
        </a:p>
      </dgm:t>
    </dgm:pt>
    <dgm:pt modelId="{451C5E73-5DB1-45F9-9E39-83A1C8E97243}" type="parTrans" cxnId="{B88A9064-F234-4C11-B281-237FC173510A}">
      <dgm:prSet/>
      <dgm:spPr/>
      <dgm:t>
        <a:bodyPr/>
        <a:lstStyle/>
        <a:p>
          <a:endParaRPr lang="tr-TR" sz="2000"/>
        </a:p>
      </dgm:t>
    </dgm:pt>
    <dgm:pt modelId="{BE218D0C-991C-4492-8DC9-C0F39999C043}" type="sibTrans" cxnId="{B88A9064-F234-4C11-B281-237FC173510A}">
      <dgm:prSet/>
      <dgm:spPr>
        <a:ln>
          <a:solidFill>
            <a:srgbClr val="003399"/>
          </a:solidFill>
        </a:ln>
      </dgm:spPr>
      <dgm:t>
        <a:bodyPr/>
        <a:lstStyle/>
        <a:p>
          <a:endParaRPr lang="tr-TR" sz="2000"/>
        </a:p>
      </dgm:t>
    </dgm:pt>
    <dgm:pt modelId="{88BA532D-797B-4B0D-81CA-E30FE751CE55}">
      <dgm:prSet phldrT="[Text]" custT="1"/>
      <dgm:spPr/>
      <dgm:t>
        <a:bodyPr/>
        <a:lstStyle/>
        <a:p>
          <a:r>
            <a:rPr lang="tr-TR" sz="1800" dirty="0" smtClean="0">
              <a:solidFill>
                <a:srgbClr val="0070C0"/>
              </a:solidFill>
              <a:latin typeface="Corbel" panose="020B0503020204020204" pitchFamily="34" charset="0"/>
            </a:rPr>
            <a:t>Total </a:t>
          </a:r>
          <a:r>
            <a:rPr lang="tr-TR" sz="1800" dirty="0" err="1" smtClean="0">
              <a:solidFill>
                <a:srgbClr val="0070C0"/>
              </a:solidFill>
              <a:latin typeface="Corbel" panose="020B0503020204020204" pitchFamily="34" charset="0"/>
            </a:rPr>
            <a:t>abdominal</a:t>
          </a:r>
          <a:r>
            <a:rPr lang="tr-TR" sz="1800" dirty="0" smtClean="0">
              <a:solidFill>
                <a:srgbClr val="0070C0"/>
              </a:solidFill>
              <a:latin typeface="Corbel" panose="020B0503020204020204" pitchFamily="34" charset="0"/>
            </a:rPr>
            <a:t> </a:t>
          </a:r>
          <a:r>
            <a:rPr lang="tr-TR" sz="1800" dirty="0" err="1" smtClean="0">
              <a:solidFill>
                <a:srgbClr val="0070C0"/>
              </a:solidFill>
              <a:latin typeface="Corbel" panose="020B0503020204020204" pitchFamily="34" charset="0"/>
            </a:rPr>
            <a:t>histerektomi</a:t>
          </a:r>
          <a:r>
            <a:rPr lang="tr-TR" sz="1800" dirty="0" smtClean="0">
              <a:solidFill>
                <a:srgbClr val="0070C0"/>
              </a:solidFill>
              <a:latin typeface="Corbel" panose="020B0503020204020204" pitchFamily="34" charset="0"/>
            </a:rPr>
            <a:t> &amp; </a:t>
          </a:r>
          <a:r>
            <a:rPr lang="tr-TR" sz="1800" dirty="0" err="1" smtClean="0">
              <a:solidFill>
                <a:srgbClr val="0070C0"/>
              </a:solidFill>
              <a:latin typeface="Corbel" panose="020B0503020204020204" pitchFamily="34" charset="0"/>
            </a:rPr>
            <a:t>Bilateral</a:t>
          </a:r>
          <a:r>
            <a:rPr lang="tr-TR" sz="1800" dirty="0" smtClean="0">
              <a:solidFill>
                <a:srgbClr val="0070C0"/>
              </a:solidFill>
              <a:latin typeface="Corbel" panose="020B0503020204020204" pitchFamily="34" charset="0"/>
            </a:rPr>
            <a:t> </a:t>
          </a:r>
          <a:r>
            <a:rPr lang="tr-TR" sz="1800" dirty="0" err="1" smtClean="0">
              <a:solidFill>
                <a:srgbClr val="0070C0"/>
              </a:solidFill>
              <a:latin typeface="Corbel" panose="020B0503020204020204" pitchFamily="34" charset="0"/>
            </a:rPr>
            <a:t>salpingo-ooforektomi</a:t>
          </a:r>
          <a:r>
            <a:rPr lang="tr-TR" sz="1800" dirty="0" smtClean="0">
              <a:solidFill>
                <a:srgbClr val="0070C0"/>
              </a:solidFill>
              <a:latin typeface="Corbel" panose="020B0503020204020204" pitchFamily="34" charset="0"/>
            </a:rPr>
            <a:t> ( </a:t>
          </a:r>
          <a:r>
            <a:rPr lang="tr-TR" sz="1800" dirty="0" err="1" smtClean="0">
              <a:solidFill>
                <a:srgbClr val="0070C0"/>
              </a:solidFill>
              <a:latin typeface="Corbel" panose="020B0503020204020204" pitchFamily="34" charset="0"/>
            </a:rPr>
            <a:t>antegrad</a:t>
          </a:r>
          <a:r>
            <a:rPr lang="tr-TR" sz="1800" dirty="0" smtClean="0">
              <a:solidFill>
                <a:srgbClr val="0070C0"/>
              </a:solidFill>
              <a:latin typeface="Corbel" panose="020B0503020204020204" pitchFamily="34" charset="0"/>
            </a:rPr>
            <a:t> </a:t>
          </a:r>
          <a:r>
            <a:rPr lang="tr-TR" sz="1800" dirty="0" err="1" smtClean="0">
              <a:solidFill>
                <a:srgbClr val="0070C0"/>
              </a:solidFill>
              <a:latin typeface="Corbel" panose="020B0503020204020204" pitchFamily="34" charset="0"/>
            </a:rPr>
            <a:t>histerektomi</a:t>
          </a:r>
          <a:r>
            <a:rPr lang="tr-TR" sz="1800" dirty="0" smtClean="0">
              <a:solidFill>
                <a:srgbClr val="0070C0"/>
              </a:solidFill>
              <a:latin typeface="Corbel" panose="020B0503020204020204" pitchFamily="34" charset="0"/>
            </a:rPr>
            <a:t> yerine bazen </a:t>
          </a:r>
          <a:r>
            <a:rPr lang="tr-TR" sz="1800" dirty="0" err="1" smtClean="0">
              <a:solidFill>
                <a:srgbClr val="0070C0"/>
              </a:solidFill>
              <a:latin typeface="Corbel" panose="020B0503020204020204" pitchFamily="34" charset="0"/>
            </a:rPr>
            <a:t>retrograd</a:t>
          </a:r>
          <a:r>
            <a:rPr lang="tr-TR" sz="1800" dirty="0" smtClean="0">
              <a:solidFill>
                <a:srgbClr val="0070C0"/>
              </a:solidFill>
              <a:latin typeface="Corbel" panose="020B0503020204020204" pitchFamily="34" charset="0"/>
            </a:rPr>
            <a:t> </a:t>
          </a:r>
          <a:r>
            <a:rPr lang="tr-TR" sz="1800" dirty="0" err="1" smtClean="0">
              <a:solidFill>
                <a:srgbClr val="0070C0"/>
              </a:solidFill>
              <a:latin typeface="Corbel" panose="020B0503020204020204" pitchFamily="34" charset="0"/>
            </a:rPr>
            <a:t>histerektomi</a:t>
          </a:r>
          <a:r>
            <a:rPr lang="tr-TR" sz="1800" dirty="0" smtClean="0">
              <a:solidFill>
                <a:srgbClr val="0070C0"/>
              </a:solidFill>
              <a:latin typeface="Corbel" panose="020B0503020204020204" pitchFamily="34" charset="0"/>
            </a:rPr>
            <a:t>)</a:t>
          </a:r>
          <a:endParaRPr lang="tr-TR" sz="1800" dirty="0"/>
        </a:p>
      </dgm:t>
    </dgm:pt>
    <dgm:pt modelId="{F1425C36-12A6-4230-BFCB-BA4136595536}" type="parTrans" cxnId="{07B4C83C-1F6C-4552-BBA8-F89A038478ED}">
      <dgm:prSet/>
      <dgm:spPr/>
      <dgm:t>
        <a:bodyPr/>
        <a:lstStyle/>
        <a:p>
          <a:endParaRPr lang="tr-TR" sz="2000"/>
        </a:p>
      </dgm:t>
    </dgm:pt>
    <dgm:pt modelId="{3EAD8219-42A1-46A7-96E1-E6B4764868F9}" type="sibTrans" cxnId="{07B4C83C-1F6C-4552-BBA8-F89A038478ED}">
      <dgm:prSet/>
      <dgm:spPr/>
      <dgm:t>
        <a:bodyPr/>
        <a:lstStyle/>
        <a:p>
          <a:endParaRPr lang="tr-TR" sz="2000"/>
        </a:p>
      </dgm:t>
    </dgm:pt>
    <dgm:pt modelId="{9146643E-D3BD-4AAF-A591-822FCCE30893}">
      <dgm:prSet phldrT="[Text]" custT="1"/>
      <dgm:spPr/>
      <dgm:t>
        <a:bodyPr/>
        <a:lstStyle/>
        <a:p>
          <a:r>
            <a:rPr lang="tr-TR" sz="1800" smtClean="0">
              <a:solidFill>
                <a:srgbClr val="0070C0"/>
              </a:solidFill>
              <a:latin typeface="Corbel" panose="020B0503020204020204" pitchFamily="34" charset="0"/>
            </a:rPr>
            <a:t>Rektosigmoid rezeksiyonu &amp; anostomoz</a:t>
          </a:r>
          <a:endParaRPr lang="tr-TR" sz="1800" dirty="0"/>
        </a:p>
      </dgm:t>
    </dgm:pt>
    <dgm:pt modelId="{74655DE2-6550-4A6E-B35B-4F0E08B5CB93}" type="parTrans" cxnId="{F279FF09-51BD-4BCA-8333-DA00C3F5A705}">
      <dgm:prSet/>
      <dgm:spPr/>
      <dgm:t>
        <a:bodyPr/>
        <a:lstStyle/>
        <a:p>
          <a:endParaRPr lang="tr-TR" sz="2000"/>
        </a:p>
      </dgm:t>
    </dgm:pt>
    <dgm:pt modelId="{2983EE3B-8256-4969-A5CF-AE33ED048D57}" type="sibTrans" cxnId="{F279FF09-51BD-4BCA-8333-DA00C3F5A705}">
      <dgm:prSet/>
      <dgm:spPr/>
      <dgm:t>
        <a:bodyPr/>
        <a:lstStyle/>
        <a:p>
          <a:endParaRPr lang="tr-TR" sz="2000"/>
        </a:p>
      </dgm:t>
    </dgm:pt>
    <dgm:pt modelId="{F817F375-C551-4924-A2B4-DF29B34FD150}">
      <dgm:prSet phldrT="[Text]" custT="1"/>
      <dgm:spPr/>
      <dgm:t>
        <a:bodyPr/>
        <a:lstStyle/>
        <a:p>
          <a:r>
            <a:rPr lang="tr-TR" sz="1800" dirty="0" err="1" smtClean="0">
              <a:solidFill>
                <a:srgbClr val="0070C0"/>
              </a:solidFill>
              <a:latin typeface="Corbel" panose="020B0503020204020204" pitchFamily="34" charset="0"/>
            </a:rPr>
            <a:t>Pelvik</a:t>
          </a:r>
          <a:r>
            <a:rPr lang="tr-TR" sz="1800" dirty="0" smtClean="0">
              <a:solidFill>
                <a:srgbClr val="0070C0"/>
              </a:solidFill>
              <a:latin typeface="Corbel" panose="020B0503020204020204" pitchFamily="34" charset="0"/>
            </a:rPr>
            <a:t> ve para-</a:t>
          </a:r>
          <a:r>
            <a:rPr lang="tr-TR" sz="1800" dirty="0" err="1" smtClean="0">
              <a:solidFill>
                <a:srgbClr val="0070C0"/>
              </a:solidFill>
              <a:latin typeface="Corbel" panose="020B0503020204020204" pitchFamily="34" charset="0"/>
            </a:rPr>
            <a:t>aortik</a:t>
          </a:r>
          <a:r>
            <a:rPr lang="tr-TR" sz="1800" dirty="0" smtClean="0">
              <a:solidFill>
                <a:srgbClr val="0070C0"/>
              </a:solidFill>
              <a:latin typeface="Corbel" panose="020B0503020204020204" pitchFamily="34" charset="0"/>
            </a:rPr>
            <a:t> </a:t>
          </a:r>
          <a:r>
            <a:rPr lang="tr-TR" sz="1800" dirty="0" err="1" smtClean="0">
              <a:solidFill>
                <a:srgbClr val="0070C0"/>
              </a:solidFill>
              <a:latin typeface="Corbel" panose="020B0503020204020204" pitchFamily="34" charset="0"/>
            </a:rPr>
            <a:t>lenfadenektomi</a:t>
          </a:r>
          <a:endParaRPr lang="tr-TR" sz="1800" dirty="0"/>
        </a:p>
      </dgm:t>
    </dgm:pt>
    <dgm:pt modelId="{116BF004-771D-4A76-B283-724301F0699C}" type="parTrans" cxnId="{66193733-3BA0-486F-B722-0C68E8DAE7CF}">
      <dgm:prSet/>
      <dgm:spPr/>
      <dgm:t>
        <a:bodyPr/>
        <a:lstStyle/>
        <a:p>
          <a:endParaRPr lang="tr-TR" sz="2000"/>
        </a:p>
      </dgm:t>
    </dgm:pt>
    <dgm:pt modelId="{0E59C728-147F-4FFC-ABB8-042274A84A38}" type="sibTrans" cxnId="{66193733-3BA0-486F-B722-0C68E8DAE7CF}">
      <dgm:prSet/>
      <dgm:spPr/>
      <dgm:t>
        <a:bodyPr/>
        <a:lstStyle/>
        <a:p>
          <a:endParaRPr lang="tr-TR" sz="2000"/>
        </a:p>
      </dgm:t>
    </dgm:pt>
    <dgm:pt modelId="{9AD099CB-7483-4B62-BE5C-1D8079F8BBFE}">
      <dgm:prSet phldrT="[Text]" custT="1"/>
      <dgm:spPr/>
      <dgm:t>
        <a:bodyPr/>
        <a:lstStyle/>
        <a:p>
          <a:r>
            <a:rPr lang="tr-TR" sz="1800" smtClean="0">
              <a:solidFill>
                <a:srgbClr val="0070C0"/>
              </a:solidFill>
              <a:latin typeface="Corbel" panose="020B0503020204020204" pitchFamily="34" charset="0"/>
            </a:rPr>
            <a:t>Splenektomi</a:t>
          </a:r>
          <a:endParaRPr lang="tr-TR" sz="1800" dirty="0"/>
        </a:p>
      </dgm:t>
    </dgm:pt>
    <dgm:pt modelId="{66364529-9CF3-42F5-BF5C-0AAF76215C93}" type="parTrans" cxnId="{FCF5DF12-D24A-4A1B-890C-264E7BA0B71E}">
      <dgm:prSet/>
      <dgm:spPr/>
      <dgm:t>
        <a:bodyPr/>
        <a:lstStyle/>
        <a:p>
          <a:endParaRPr lang="tr-TR" sz="2000"/>
        </a:p>
      </dgm:t>
    </dgm:pt>
    <dgm:pt modelId="{E8937EFF-094A-4B3E-BFCC-8B89C41D91DC}" type="sibTrans" cxnId="{FCF5DF12-D24A-4A1B-890C-264E7BA0B71E}">
      <dgm:prSet/>
      <dgm:spPr/>
      <dgm:t>
        <a:bodyPr/>
        <a:lstStyle/>
        <a:p>
          <a:endParaRPr lang="tr-TR" sz="2000"/>
        </a:p>
      </dgm:t>
    </dgm:pt>
    <dgm:pt modelId="{A600628B-82E4-42A7-A943-E7901B59CBF2}">
      <dgm:prSet phldrT="[Text]" custT="1"/>
      <dgm:spPr/>
      <dgm:t>
        <a:bodyPr/>
        <a:lstStyle/>
        <a:p>
          <a:r>
            <a:rPr lang="tr-TR" sz="1800" dirty="0" err="1" smtClean="0">
              <a:solidFill>
                <a:srgbClr val="0070C0"/>
              </a:solidFill>
              <a:latin typeface="Corbel" panose="020B0503020204020204" pitchFamily="34" charset="0"/>
            </a:rPr>
            <a:t>Diyafragma</a:t>
          </a:r>
          <a:r>
            <a:rPr lang="tr-TR" sz="1800" dirty="0" smtClean="0">
              <a:solidFill>
                <a:srgbClr val="0070C0"/>
              </a:solidFill>
              <a:latin typeface="Corbel" panose="020B0503020204020204" pitchFamily="34" charset="0"/>
            </a:rPr>
            <a:t> soyulması ve gerekirse dikilmesi</a:t>
          </a:r>
          <a:endParaRPr lang="tr-TR" sz="1800" dirty="0"/>
        </a:p>
      </dgm:t>
    </dgm:pt>
    <dgm:pt modelId="{45BC2EAB-C18C-4E53-B200-FE8168FC4251}" type="parTrans" cxnId="{DC766A54-3FD5-4FA8-B40F-F130AF748318}">
      <dgm:prSet/>
      <dgm:spPr/>
      <dgm:t>
        <a:bodyPr/>
        <a:lstStyle/>
        <a:p>
          <a:endParaRPr lang="tr-TR" sz="2000"/>
        </a:p>
      </dgm:t>
    </dgm:pt>
    <dgm:pt modelId="{FE0DCB09-8FA5-4F58-8851-7990E66969C8}" type="sibTrans" cxnId="{DC766A54-3FD5-4FA8-B40F-F130AF748318}">
      <dgm:prSet/>
      <dgm:spPr/>
      <dgm:t>
        <a:bodyPr/>
        <a:lstStyle/>
        <a:p>
          <a:endParaRPr lang="tr-TR" sz="2000"/>
        </a:p>
      </dgm:t>
    </dgm:pt>
    <dgm:pt modelId="{1F947C1C-D75B-4594-9650-E962CA96669A}" type="pres">
      <dgm:prSet presAssocID="{A9C2F9BC-390B-40B3-8999-A9644D947435}" presName="Name0" presStyleCnt="0">
        <dgm:presLayoutVars>
          <dgm:chMax val="7"/>
          <dgm:chPref val="7"/>
          <dgm:dir/>
        </dgm:presLayoutVars>
      </dgm:prSet>
      <dgm:spPr/>
      <dgm:t>
        <a:bodyPr/>
        <a:lstStyle/>
        <a:p>
          <a:endParaRPr lang="tr-TR"/>
        </a:p>
      </dgm:t>
    </dgm:pt>
    <dgm:pt modelId="{B7771B04-8E1D-4C4D-88B7-D9957D5101E4}" type="pres">
      <dgm:prSet presAssocID="{A9C2F9BC-390B-40B3-8999-A9644D947435}" presName="Name1" presStyleCnt="0"/>
      <dgm:spPr/>
      <dgm:t>
        <a:bodyPr/>
        <a:lstStyle/>
        <a:p>
          <a:endParaRPr lang="tr-TR"/>
        </a:p>
      </dgm:t>
    </dgm:pt>
    <dgm:pt modelId="{F2E82C29-A223-4876-8F96-25A8A4FCDEE6}" type="pres">
      <dgm:prSet presAssocID="{A9C2F9BC-390B-40B3-8999-A9644D947435}" presName="cycle" presStyleCnt="0"/>
      <dgm:spPr/>
      <dgm:t>
        <a:bodyPr/>
        <a:lstStyle/>
        <a:p>
          <a:endParaRPr lang="tr-TR"/>
        </a:p>
      </dgm:t>
    </dgm:pt>
    <dgm:pt modelId="{CA334BFF-3175-43A2-84A0-8D927B635122}" type="pres">
      <dgm:prSet presAssocID="{A9C2F9BC-390B-40B3-8999-A9644D947435}" presName="srcNode" presStyleLbl="node1" presStyleIdx="0" presStyleCnt="6"/>
      <dgm:spPr/>
      <dgm:t>
        <a:bodyPr/>
        <a:lstStyle/>
        <a:p>
          <a:endParaRPr lang="tr-TR"/>
        </a:p>
      </dgm:t>
    </dgm:pt>
    <dgm:pt modelId="{C2E27D3D-3A82-48A8-B2D8-9EA481EBA3B0}" type="pres">
      <dgm:prSet presAssocID="{A9C2F9BC-390B-40B3-8999-A9644D947435}" presName="conn" presStyleLbl="parChTrans1D2" presStyleIdx="0" presStyleCnt="1" custLinFactNeighborX="-1587" custLinFactNeighborY="282"/>
      <dgm:spPr/>
      <dgm:t>
        <a:bodyPr/>
        <a:lstStyle/>
        <a:p>
          <a:endParaRPr lang="tr-TR"/>
        </a:p>
      </dgm:t>
    </dgm:pt>
    <dgm:pt modelId="{708966A1-0F64-45D9-BA8C-A3107E83126F}" type="pres">
      <dgm:prSet presAssocID="{A9C2F9BC-390B-40B3-8999-A9644D947435}" presName="extraNode" presStyleLbl="node1" presStyleIdx="0" presStyleCnt="6"/>
      <dgm:spPr/>
      <dgm:t>
        <a:bodyPr/>
        <a:lstStyle/>
        <a:p>
          <a:endParaRPr lang="tr-TR"/>
        </a:p>
      </dgm:t>
    </dgm:pt>
    <dgm:pt modelId="{87A8868A-CC85-488A-A6F7-1300B5117EBA}" type="pres">
      <dgm:prSet presAssocID="{A9C2F9BC-390B-40B3-8999-A9644D947435}" presName="dstNode" presStyleLbl="node1" presStyleIdx="0" presStyleCnt="6"/>
      <dgm:spPr/>
      <dgm:t>
        <a:bodyPr/>
        <a:lstStyle/>
        <a:p>
          <a:endParaRPr lang="tr-TR"/>
        </a:p>
      </dgm:t>
    </dgm:pt>
    <dgm:pt modelId="{1E14E105-9FEA-4A01-9494-F01088431712}" type="pres">
      <dgm:prSet presAssocID="{D2DC6ECB-61E0-46C5-82F2-7FFA199C18CC}" presName="text_1" presStyleLbl="node1" presStyleIdx="0" presStyleCnt="6">
        <dgm:presLayoutVars>
          <dgm:bulletEnabled val="1"/>
        </dgm:presLayoutVars>
      </dgm:prSet>
      <dgm:spPr/>
      <dgm:t>
        <a:bodyPr/>
        <a:lstStyle/>
        <a:p>
          <a:endParaRPr lang="tr-TR"/>
        </a:p>
      </dgm:t>
    </dgm:pt>
    <dgm:pt modelId="{5BAE33F8-CBF7-4970-9B67-8EAF783844EA}" type="pres">
      <dgm:prSet presAssocID="{D2DC6ECB-61E0-46C5-82F2-7FFA199C18CC}" presName="accent_1" presStyleCnt="0"/>
      <dgm:spPr/>
      <dgm:t>
        <a:bodyPr/>
        <a:lstStyle/>
        <a:p>
          <a:endParaRPr lang="tr-TR"/>
        </a:p>
      </dgm:t>
    </dgm:pt>
    <dgm:pt modelId="{77DEA646-8CBD-42A1-84B2-35AA71513824}" type="pres">
      <dgm:prSet presAssocID="{D2DC6ECB-61E0-46C5-82F2-7FFA199C18CC}" presName="accentRepeatNode" presStyleLbl="solidFgAcc1" presStyleIdx="0" presStyleCnt="6"/>
      <dgm:spPr>
        <a:solidFill>
          <a:srgbClr val="0070C0"/>
        </a:solidFill>
      </dgm:spPr>
      <dgm:t>
        <a:bodyPr/>
        <a:lstStyle/>
        <a:p>
          <a:endParaRPr lang="tr-TR"/>
        </a:p>
      </dgm:t>
    </dgm:pt>
    <dgm:pt modelId="{60979041-5082-46A3-AD4E-30C871ECBF18}" type="pres">
      <dgm:prSet presAssocID="{88BA532D-797B-4B0D-81CA-E30FE751CE55}" presName="text_2" presStyleLbl="node1" presStyleIdx="1" presStyleCnt="6" custScaleY="143635">
        <dgm:presLayoutVars>
          <dgm:bulletEnabled val="1"/>
        </dgm:presLayoutVars>
      </dgm:prSet>
      <dgm:spPr/>
      <dgm:t>
        <a:bodyPr/>
        <a:lstStyle/>
        <a:p>
          <a:endParaRPr lang="tr-TR"/>
        </a:p>
      </dgm:t>
    </dgm:pt>
    <dgm:pt modelId="{8D3F874C-1F1D-441B-8E32-FF8688F9E273}" type="pres">
      <dgm:prSet presAssocID="{88BA532D-797B-4B0D-81CA-E30FE751CE55}" presName="accent_2" presStyleCnt="0"/>
      <dgm:spPr/>
      <dgm:t>
        <a:bodyPr/>
        <a:lstStyle/>
        <a:p>
          <a:endParaRPr lang="tr-TR"/>
        </a:p>
      </dgm:t>
    </dgm:pt>
    <dgm:pt modelId="{24D8F726-9E8D-4B8E-BE59-561463225C98}" type="pres">
      <dgm:prSet presAssocID="{88BA532D-797B-4B0D-81CA-E30FE751CE55}" presName="accentRepeatNode" presStyleLbl="solidFgAcc1" presStyleIdx="1" presStyleCnt="6"/>
      <dgm:spPr>
        <a:solidFill>
          <a:schemeClr val="tx2">
            <a:lumMod val="60000"/>
            <a:lumOff val="40000"/>
          </a:schemeClr>
        </a:solidFill>
      </dgm:spPr>
      <dgm:t>
        <a:bodyPr/>
        <a:lstStyle/>
        <a:p>
          <a:endParaRPr lang="tr-TR"/>
        </a:p>
      </dgm:t>
    </dgm:pt>
    <dgm:pt modelId="{195863B2-46D3-47EE-BBE5-806070557919}" type="pres">
      <dgm:prSet presAssocID="{9146643E-D3BD-4AAF-A591-822FCCE30893}" presName="text_3" presStyleLbl="node1" presStyleIdx="2" presStyleCnt="6">
        <dgm:presLayoutVars>
          <dgm:bulletEnabled val="1"/>
        </dgm:presLayoutVars>
      </dgm:prSet>
      <dgm:spPr/>
      <dgm:t>
        <a:bodyPr/>
        <a:lstStyle/>
        <a:p>
          <a:endParaRPr lang="tr-TR"/>
        </a:p>
      </dgm:t>
    </dgm:pt>
    <dgm:pt modelId="{B1EE7E2C-3C5D-4164-8B14-9173F2144FEB}" type="pres">
      <dgm:prSet presAssocID="{9146643E-D3BD-4AAF-A591-822FCCE30893}" presName="accent_3" presStyleCnt="0"/>
      <dgm:spPr/>
      <dgm:t>
        <a:bodyPr/>
        <a:lstStyle/>
        <a:p>
          <a:endParaRPr lang="tr-TR"/>
        </a:p>
      </dgm:t>
    </dgm:pt>
    <dgm:pt modelId="{92933999-5298-43A4-8954-68636911006F}" type="pres">
      <dgm:prSet presAssocID="{9146643E-D3BD-4AAF-A591-822FCCE30893}" presName="accentRepeatNode" presStyleLbl="solidFgAcc1" presStyleIdx="2" presStyleCnt="6"/>
      <dgm:spPr>
        <a:solidFill>
          <a:schemeClr val="tx2">
            <a:lumMod val="40000"/>
            <a:lumOff val="60000"/>
          </a:schemeClr>
        </a:solidFill>
      </dgm:spPr>
      <dgm:t>
        <a:bodyPr/>
        <a:lstStyle/>
        <a:p>
          <a:endParaRPr lang="tr-TR"/>
        </a:p>
      </dgm:t>
    </dgm:pt>
    <dgm:pt modelId="{F6C4CAC3-3CC7-44EC-86CF-6B1B44D03668}" type="pres">
      <dgm:prSet presAssocID="{9AD099CB-7483-4B62-BE5C-1D8079F8BBFE}" presName="text_4" presStyleLbl="node1" presStyleIdx="3" presStyleCnt="6">
        <dgm:presLayoutVars>
          <dgm:bulletEnabled val="1"/>
        </dgm:presLayoutVars>
      </dgm:prSet>
      <dgm:spPr/>
      <dgm:t>
        <a:bodyPr/>
        <a:lstStyle/>
        <a:p>
          <a:endParaRPr lang="tr-TR"/>
        </a:p>
      </dgm:t>
    </dgm:pt>
    <dgm:pt modelId="{05F83B74-457D-4796-95C1-125392EB5811}" type="pres">
      <dgm:prSet presAssocID="{9AD099CB-7483-4B62-BE5C-1D8079F8BBFE}" presName="accent_4" presStyleCnt="0"/>
      <dgm:spPr/>
      <dgm:t>
        <a:bodyPr/>
        <a:lstStyle/>
        <a:p>
          <a:endParaRPr lang="tr-TR"/>
        </a:p>
      </dgm:t>
    </dgm:pt>
    <dgm:pt modelId="{55667888-3970-43D8-BB23-0F760CF3FA66}" type="pres">
      <dgm:prSet presAssocID="{9AD099CB-7483-4B62-BE5C-1D8079F8BBFE}" presName="accentRepeatNode" presStyleLbl="solidFgAcc1" presStyleIdx="3" presStyleCnt="6"/>
      <dgm:spPr>
        <a:solidFill>
          <a:schemeClr val="tx2">
            <a:lumMod val="20000"/>
            <a:lumOff val="80000"/>
          </a:schemeClr>
        </a:solidFill>
      </dgm:spPr>
      <dgm:t>
        <a:bodyPr/>
        <a:lstStyle/>
        <a:p>
          <a:endParaRPr lang="tr-TR"/>
        </a:p>
      </dgm:t>
    </dgm:pt>
    <dgm:pt modelId="{60C5EAEF-7512-4036-8FF8-1B8769BAEFE7}" type="pres">
      <dgm:prSet presAssocID="{A600628B-82E4-42A7-A943-E7901B59CBF2}" presName="text_5" presStyleLbl="node1" presStyleIdx="4" presStyleCnt="6">
        <dgm:presLayoutVars>
          <dgm:bulletEnabled val="1"/>
        </dgm:presLayoutVars>
      </dgm:prSet>
      <dgm:spPr/>
      <dgm:t>
        <a:bodyPr/>
        <a:lstStyle/>
        <a:p>
          <a:endParaRPr lang="tr-TR"/>
        </a:p>
      </dgm:t>
    </dgm:pt>
    <dgm:pt modelId="{145FD510-EFF8-4270-8DD0-17225E96066B}" type="pres">
      <dgm:prSet presAssocID="{A600628B-82E4-42A7-A943-E7901B59CBF2}" presName="accent_5" presStyleCnt="0"/>
      <dgm:spPr/>
      <dgm:t>
        <a:bodyPr/>
        <a:lstStyle/>
        <a:p>
          <a:endParaRPr lang="tr-TR"/>
        </a:p>
      </dgm:t>
    </dgm:pt>
    <dgm:pt modelId="{7E4A1DC2-934E-484B-885F-98DFFBAE7ED4}" type="pres">
      <dgm:prSet presAssocID="{A600628B-82E4-42A7-A943-E7901B59CBF2}" presName="accentRepeatNode" presStyleLbl="solidFgAcc1" presStyleIdx="4" presStyleCnt="6"/>
      <dgm:spPr>
        <a:solidFill>
          <a:srgbClr val="00B0F0"/>
        </a:solidFill>
      </dgm:spPr>
      <dgm:t>
        <a:bodyPr/>
        <a:lstStyle/>
        <a:p>
          <a:endParaRPr lang="tr-TR"/>
        </a:p>
      </dgm:t>
    </dgm:pt>
    <dgm:pt modelId="{C21940A3-5B35-4F0D-AB48-85426847076F}" type="pres">
      <dgm:prSet presAssocID="{F817F375-C551-4924-A2B4-DF29B34FD150}" presName="text_6" presStyleLbl="node1" presStyleIdx="5" presStyleCnt="6">
        <dgm:presLayoutVars>
          <dgm:bulletEnabled val="1"/>
        </dgm:presLayoutVars>
      </dgm:prSet>
      <dgm:spPr/>
      <dgm:t>
        <a:bodyPr/>
        <a:lstStyle/>
        <a:p>
          <a:endParaRPr lang="tr-TR"/>
        </a:p>
      </dgm:t>
    </dgm:pt>
    <dgm:pt modelId="{F6F43294-5CE5-43D1-99AC-FA88D7316E2C}" type="pres">
      <dgm:prSet presAssocID="{F817F375-C551-4924-A2B4-DF29B34FD150}" presName="accent_6" presStyleCnt="0"/>
      <dgm:spPr/>
      <dgm:t>
        <a:bodyPr/>
        <a:lstStyle/>
        <a:p>
          <a:endParaRPr lang="tr-TR"/>
        </a:p>
      </dgm:t>
    </dgm:pt>
    <dgm:pt modelId="{F070985A-6F57-446B-BE5A-AA74104913C1}" type="pres">
      <dgm:prSet presAssocID="{F817F375-C551-4924-A2B4-DF29B34FD150}" presName="accentRepeatNode" presStyleLbl="solidFgAcc1" presStyleIdx="5" presStyleCnt="6"/>
      <dgm:spPr>
        <a:solidFill>
          <a:srgbClr val="114AFF"/>
        </a:solidFill>
      </dgm:spPr>
      <dgm:t>
        <a:bodyPr/>
        <a:lstStyle/>
        <a:p>
          <a:endParaRPr lang="tr-TR"/>
        </a:p>
      </dgm:t>
    </dgm:pt>
  </dgm:ptLst>
  <dgm:cxnLst>
    <dgm:cxn modelId="{CB59C114-773A-46B9-86A9-46A3E3F6BE31}" type="presOf" srcId="{9146643E-D3BD-4AAF-A591-822FCCE30893}" destId="{195863B2-46D3-47EE-BBE5-806070557919}" srcOrd="0" destOrd="0" presId="urn:microsoft.com/office/officeart/2008/layout/VerticalCurvedList"/>
    <dgm:cxn modelId="{DC766A54-3FD5-4FA8-B40F-F130AF748318}" srcId="{A9C2F9BC-390B-40B3-8999-A9644D947435}" destId="{A600628B-82E4-42A7-A943-E7901B59CBF2}" srcOrd="4" destOrd="0" parTransId="{45BC2EAB-C18C-4E53-B200-FE8168FC4251}" sibTransId="{FE0DCB09-8FA5-4F58-8851-7990E66969C8}"/>
    <dgm:cxn modelId="{5E85E4D1-4EF8-499E-BBAB-C07F96364412}" type="presOf" srcId="{F817F375-C551-4924-A2B4-DF29B34FD150}" destId="{C21940A3-5B35-4F0D-AB48-85426847076F}" srcOrd="0" destOrd="0" presId="urn:microsoft.com/office/officeart/2008/layout/VerticalCurvedList"/>
    <dgm:cxn modelId="{B88A9064-F234-4C11-B281-237FC173510A}" srcId="{A9C2F9BC-390B-40B3-8999-A9644D947435}" destId="{D2DC6ECB-61E0-46C5-82F2-7FFA199C18CC}" srcOrd="0" destOrd="0" parTransId="{451C5E73-5DB1-45F9-9E39-83A1C8E97243}" sibTransId="{BE218D0C-991C-4492-8DC9-C0F39999C043}"/>
    <dgm:cxn modelId="{8ABB2596-9D9E-4865-AB1A-00D2BD668A81}" type="presOf" srcId="{A600628B-82E4-42A7-A943-E7901B59CBF2}" destId="{60C5EAEF-7512-4036-8FF8-1B8769BAEFE7}" srcOrd="0" destOrd="0" presId="urn:microsoft.com/office/officeart/2008/layout/VerticalCurvedList"/>
    <dgm:cxn modelId="{F8421845-5227-4C06-B32A-54EED2F34D43}" type="presOf" srcId="{88BA532D-797B-4B0D-81CA-E30FE751CE55}" destId="{60979041-5082-46A3-AD4E-30C871ECBF18}" srcOrd="0" destOrd="0" presId="urn:microsoft.com/office/officeart/2008/layout/VerticalCurvedList"/>
    <dgm:cxn modelId="{07B4C83C-1F6C-4552-BBA8-F89A038478ED}" srcId="{A9C2F9BC-390B-40B3-8999-A9644D947435}" destId="{88BA532D-797B-4B0D-81CA-E30FE751CE55}" srcOrd="1" destOrd="0" parTransId="{F1425C36-12A6-4230-BFCB-BA4136595536}" sibTransId="{3EAD8219-42A1-46A7-96E1-E6B4764868F9}"/>
    <dgm:cxn modelId="{F279FF09-51BD-4BCA-8333-DA00C3F5A705}" srcId="{A9C2F9BC-390B-40B3-8999-A9644D947435}" destId="{9146643E-D3BD-4AAF-A591-822FCCE30893}" srcOrd="2" destOrd="0" parTransId="{74655DE2-6550-4A6E-B35B-4F0E08B5CB93}" sibTransId="{2983EE3B-8256-4969-A5CF-AE33ED048D57}"/>
    <dgm:cxn modelId="{AC5D67A3-CEAC-4CE9-9AD2-83581EEF5F14}" type="presOf" srcId="{A9C2F9BC-390B-40B3-8999-A9644D947435}" destId="{1F947C1C-D75B-4594-9650-E962CA96669A}" srcOrd="0" destOrd="0" presId="urn:microsoft.com/office/officeart/2008/layout/VerticalCurvedList"/>
    <dgm:cxn modelId="{78FC2339-C256-4057-A05D-89752D43F059}" type="presOf" srcId="{D2DC6ECB-61E0-46C5-82F2-7FFA199C18CC}" destId="{1E14E105-9FEA-4A01-9494-F01088431712}" srcOrd="0" destOrd="0" presId="urn:microsoft.com/office/officeart/2008/layout/VerticalCurvedList"/>
    <dgm:cxn modelId="{7636F991-EB6D-4293-B2A5-A537AB06AF7E}" type="presOf" srcId="{BE218D0C-991C-4492-8DC9-C0F39999C043}" destId="{C2E27D3D-3A82-48A8-B2D8-9EA481EBA3B0}" srcOrd="0" destOrd="0" presId="urn:microsoft.com/office/officeart/2008/layout/VerticalCurvedList"/>
    <dgm:cxn modelId="{0DBFFEE7-D7AB-4DDE-8038-2FF835C83B87}" type="presOf" srcId="{9AD099CB-7483-4B62-BE5C-1D8079F8BBFE}" destId="{F6C4CAC3-3CC7-44EC-86CF-6B1B44D03668}" srcOrd="0" destOrd="0" presId="urn:microsoft.com/office/officeart/2008/layout/VerticalCurvedList"/>
    <dgm:cxn modelId="{FCF5DF12-D24A-4A1B-890C-264E7BA0B71E}" srcId="{A9C2F9BC-390B-40B3-8999-A9644D947435}" destId="{9AD099CB-7483-4B62-BE5C-1D8079F8BBFE}" srcOrd="3" destOrd="0" parTransId="{66364529-9CF3-42F5-BF5C-0AAF76215C93}" sibTransId="{E8937EFF-094A-4B3E-BFCC-8B89C41D91DC}"/>
    <dgm:cxn modelId="{66193733-3BA0-486F-B722-0C68E8DAE7CF}" srcId="{A9C2F9BC-390B-40B3-8999-A9644D947435}" destId="{F817F375-C551-4924-A2B4-DF29B34FD150}" srcOrd="5" destOrd="0" parTransId="{116BF004-771D-4A76-B283-724301F0699C}" sibTransId="{0E59C728-147F-4FFC-ABB8-042274A84A38}"/>
    <dgm:cxn modelId="{D3A944BE-9932-47BE-8A05-4089A3DF5780}" type="presParOf" srcId="{1F947C1C-D75B-4594-9650-E962CA96669A}" destId="{B7771B04-8E1D-4C4D-88B7-D9957D5101E4}" srcOrd="0" destOrd="0" presId="urn:microsoft.com/office/officeart/2008/layout/VerticalCurvedList"/>
    <dgm:cxn modelId="{B8A1C3BA-6E85-40F6-9980-E2157759EF57}" type="presParOf" srcId="{B7771B04-8E1D-4C4D-88B7-D9957D5101E4}" destId="{F2E82C29-A223-4876-8F96-25A8A4FCDEE6}" srcOrd="0" destOrd="0" presId="urn:microsoft.com/office/officeart/2008/layout/VerticalCurvedList"/>
    <dgm:cxn modelId="{DCE8FE01-130D-4229-87F6-15F204F22B1F}" type="presParOf" srcId="{F2E82C29-A223-4876-8F96-25A8A4FCDEE6}" destId="{CA334BFF-3175-43A2-84A0-8D927B635122}" srcOrd="0" destOrd="0" presId="urn:microsoft.com/office/officeart/2008/layout/VerticalCurvedList"/>
    <dgm:cxn modelId="{3915F314-E72A-447A-A253-F0FAA78825BD}" type="presParOf" srcId="{F2E82C29-A223-4876-8F96-25A8A4FCDEE6}" destId="{C2E27D3D-3A82-48A8-B2D8-9EA481EBA3B0}" srcOrd="1" destOrd="0" presId="urn:microsoft.com/office/officeart/2008/layout/VerticalCurvedList"/>
    <dgm:cxn modelId="{CF4B2F11-D1DF-48F4-BA87-FC10B545B4B4}" type="presParOf" srcId="{F2E82C29-A223-4876-8F96-25A8A4FCDEE6}" destId="{708966A1-0F64-45D9-BA8C-A3107E83126F}" srcOrd="2" destOrd="0" presId="urn:microsoft.com/office/officeart/2008/layout/VerticalCurvedList"/>
    <dgm:cxn modelId="{F85BC846-AF48-43FA-806D-F927E9287CA5}" type="presParOf" srcId="{F2E82C29-A223-4876-8F96-25A8A4FCDEE6}" destId="{87A8868A-CC85-488A-A6F7-1300B5117EBA}" srcOrd="3" destOrd="0" presId="urn:microsoft.com/office/officeart/2008/layout/VerticalCurvedList"/>
    <dgm:cxn modelId="{22197339-3425-4FC2-BD2D-9DA8BB76F4A0}" type="presParOf" srcId="{B7771B04-8E1D-4C4D-88B7-D9957D5101E4}" destId="{1E14E105-9FEA-4A01-9494-F01088431712}" srcOrd="1" destOrd="0" presId="urn:microsoft.com/office/officeart/2008/layout/VerticalCurvedList"/>
    <dgm:cxn modelId="{BE610E60-6B87-4684-B3A9-36044EEDEFA4}" type="presParOf" srcId="{B7771B04-8E1D-4C4D-88B7-D9957D5101E4}" destId="{5BAE33F8-CBF7-4970-9B67-8EAF783844EA}" srcOrd="2" destOrd="0" presId="urn:microsoft.com/office/officeart/2008/layout/VerticalCurvedList"/>
    <dgm:cxn modelId="{76B35B19-2EC6-4B9B-B8AF-14D513DD588E}" type="presParOf" srcId="{5BAE33F8-CBF7-4970-9B67-8EAF783844EA}" destId="{77DEA646-8CBD-42A1-84B2-35AA71513824}" srcOrd="0" destOrd="0" presId="urn:microsoft.com/office/officeart/2008/layout/VerticalCurvedList"/>
    <dgm:cxn modelId="{E5190577-F7F5-482D-B6BF-A57EE0E0A312}" type="presParOf" srcId="{B7771B04-8E1D-4C4D-88B7-D9957D5101E4}" destId="{60979041-5082-46A3-AD4E-30C871ECBF18}" srcOrd="3" destOrd="0" presId="urn:microsoft.com/office/officeart/2008/layout/VerticalCurvedList"/>
    <dgm:cxn modelId="{64016D62-5081-4A33-B901-0440ED367519}" type="presParOf" srcId="{B7771B04-8E1D-4C4D-88B7-D9957D5101E4}" destId="{8D3F874C-1F1D-441B-8E32-FF8688F9E273}" srcOrd="4" destOrd="0" presId="urn:microsoft.com/office/officeart/2008/layout/VerticalCurvedList"/>
    <dgm:cxn modelId="{CA5D0BC3-4266-4FCE-BFD6-6B44FFD92864}" type="presParOf" srcId="{8D3F874C-1F1D-441B-8E32-FF8688F9E273}" destId="{24D8F726-9E8D-4B8E-BE59-561463225C98}" srcOrd="0" destOrd="0" presId="urn:microsoft.com/office/officeart/2008/layout/VerticalCurvedList"/>
    <dgm:cxn modelId="{B4FC05BF-043F-41A8-8B02-59DC799A4E10}" type="presParOf" srcId="{B7771B04-8E1D-4C4D-88B7-D9957D5101E4}" destId="{195863B2-46D3-47EE-BBE5-806070557919}" srcOrd="5" destOrd="0" presId="urn:microsoft.com/office/officeart/2008/layout/VerticalCurvedList"/>
    <dgm:cxn modelId="{F658485C-2B1D-449B-A87A-30F3BECC5AE5}" type="presParOf" srcId="{B7771B04-8E1D-4C4D-88B7-D9957D5101E4}" destId="{B1EE7E2C-3C5D-4164-8B14-9173F2144FEB}" srcOrd="6" destOrd="0" presId="urn:microsoft.com/office/officeart/2008/layout/VerticalCurvedList"/>
    <dgm:cxn modelId="{2627D542-EAF2-4C90-8A52-C277784AB7B0}" type="presParOf" srcId="{B1EE7E2C-3C5D-4164-8B14-9173F2144FEB}" destId="{92933999-5298-43A4-8954-68636911006F}" srcOrd="0" destOrd="0" presId="urn:microsoft.com/office/officeart/2008/layout/VerticalCurvedList"/>
    <dgm:cxn modelId="{E87EAA94-CD03-4557-BE72-2E847F3A8DC3}" type="presParOf" srcId="{B7771B04-8E1D-4C4D-88B7-D9957D5101E4}" destId="{F6C4CAC3-3CC7-44EC-86CF-6B1B44D03668}" srcOrd="7" destOrd="0" presId="urn:microsoft.com/office/officeart/2008/layout/VerticalCurvedList"/>
    <dgm:cxn modelId="{708BDF72-85BF-49E1-8405-C58E023C4A12}" type="presParOf" srcId="{B7771B04-8E1D-4C4D-88B7-D9957D5101E4}" destId="{05F83B74-457D-4796-95C1-125392EB5811}" srcOrd="8" destOrd="0" presId="urn:microsoft.com/office/officeart/2008/layout/VerticalCurvedList"/>
    <dgm:cxn modelId="{F2FCBC18-303D-4261-8AFA-837894DD279D}" type="presParOf" srcId="{05F83B74-457D-4796-95C1-125392EB5811}" destId="{55667888-3970-43D8-BB23-0F760CF3FA66}" srcOrd="0" destOrd="0" presId="urn:microsoft.com/office/officeart/2008/layout/VerticalCurvedList"/>
    <dgm:cxn modelId="{BFB99206-65DC-4E7C-A21E-25446EA8EA5D}" type="presParOf" srcId="{B7771B04-8E1D-4C4D-88B7-D9957D5101E4}" destId="{60C5EAEF-7512-4036-8FF8-1B8769BAEFE7}" srcOrd="9" destOrd="0" presId="urn:microsoft.com/office/officeart/2008/layout/VerticalCurvedList"/>
    <dgm:cxn modelId="{6955742F-5240-4916-8439-91DC9319F0BB}" type="presParOf" srcId="{B7771B04-8E1D-4C4D-88B7-D9957D5101E4}" destId="{145FD510-EFF8-4270-8DD0-17225E96066B}" srcOrd="10" destOrd="0" presId="urn:microsoft.com/office/officeart/2008/layout/VerticalCurvedList"/>
    <dgm:cxn modelId="{35172A7C-1D41-461E-A07D-FD8B080E8D3F}" type="presParOf" srcId="{145FD510-EFF8-4270-8DD0-17225E96066B}" destId="{7E4A1DC2-934E-484B-885F-98DFFBAE7ED4}" srcOrd="0" destOrd="0" presId="urn:microsoft.com/office/officeart/2008/layout/VerticalCurvedList"/>
    <dgm:cxn modelId="{379B25D1-A3E5-45A6-B479-EA22220963D4}" type="presParOf" srcId="{B7771B04-8E1D-4C4D-88B7-D9957D5101E4}" destId="{C21940A3-5B35-4F0D-AB48-85426847076F}" srcOrd="11" destOrd="0" presId="urn:microsoft.com/office/officeart/2008/layout/VerticalCurvedList"/>
    <dgm:cxn modelId="{096DBF5A-E104-4B12-8E46-4F4D430304CD}" type="presParOf" srcId="{B7771B04-8E1D-4C4D-88B7-D9957D5101E4}" destId="{F6F43294-5CE5-43D1-99AC-FA88D7316E2C}" srcOrd="12" destOrd="0" presId="urn:microsoft.com/office/officeart/2008/layout/VerticalCurvedList"/>
    <dgm:cxn modelId="{FE0467E4-035B-46AB-A85F-BD9AB732F427}" type="presParOf" srcId="{F6F43294-5CE5-43D1-99AC-FA88D7316E2C}" destId="{F070985A-6F57-446B-BE5A-AA74104913C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46F4C9-0C6B-4C67-95BA-28E7BC459EEC}" type="doc">
      <dgm:prSet loTypeId="urn:microsoft.com/office/officeart/2005/8/layout/cycle4" loCatId="matrix" qsTypeId="urn:microsoft.com/office/officeart/2005/8/quickstyle/3d2" qsCatId="3D" csTypeId="urn:microsoft.com/office/officeart/2005/8/colors/accent1_2" csCatId="accent1" phldr="1"/>
      <dgm:spPr/>
      <dgm:t>
        <a:bodyPr/>
        <a:lstStyle/>
        <a:p>
          <a:endParaRPr lang="tr-TR"/>
        </a:p>
      </dgm:t>
    </dgm:pt>
    <dgm:pt modelId="{3376BC52-8DA8-4152-8777-F4A0F15C8E84}">
      <dgm:prSet phldrT="[Metin]" custT="1"/>
      <dgm:spPr/>
      <dgm:t>
        <a:bodyPr/>
        <a:lstStyle/>
        <a:p>
          <a:r>
            <a:rPr lang="tr-TR" sz="2400" b="1" dirty="0" smtClean="0">
              <a:effectLst>
                <a:outerShdw blurRad="38100" dist="38100" dir="2700000" algn="tl">
                  <a:srgbClr val="000000">
                    <a:alpha val="43137"/>
                  </a:srgbClr>
                </a:outerShdw>
              </a:effectLst>
              <a:latin typeface="Calibri"/>
              <a:cs typeface="Calibri"/>
            </a:rPr>
            <a:t>~ % 50</a:t>
          </a:r>
          <a:endParaRPr lang="tr-TR" sz="2400" b="1" dirty="0">
            <a:effectLst>
              <a:outerShdw blurRad="38100" dist="38100" dir="2700000" algn="tl">
                <a:srgbClr val="000000">
                  <a:alpha val="43137"/>
                </a:srgbClr>
              </a:outerShdw>
            </a:effectLst>
          </a:endParaRPr>
        </a:p>
      </dgm:t>
    </dgm:pt>
    <dgm:pt modelId="{5E08D469-10E7-487C-86C7-36299EC18D0C}" type="parTrans" cxnId="{9BB14C4D-7318-485C-B178-79DBA1F558E2}">
      <dgm:prSet/>
      <dgm:spPr/>
      <dgm:t>
        <a:bodyPr/>
        <a:lstStyle/>
        <a:p>
          <a:endParaRPr lang="tr-TR"/>
        </a:p>
      </dgm:t>
    </dgm:pt>
    <dgm:pt modelId="{0BDA4112-7645-48A8-96C1-734BCEE303C7}" type="sibTrans" cxnId="{9BB14C4D-7318-485C-B178-79DBA1F558E2}">
      <dgm:prSet/>
      <dgm:spPr/>
      <dgm:t>
        <a:bodyPr/>
        <a:lstStyle/>
        <a:p>
          <a:endParaRPr lang="tr-TR"/>
        </a:p>
      </dgm:t>
    </dgm:pt>
    <dgm:pt modelId="{2228762E-4A9D-43AB-85A9-BE9CFCE50D2C}">
      <dgm:prSet phldrT="[Metin]" custT="1"/>
      <dgm:spPr/>
      <dgm:t>
        <a:bodyPr/>
        <a:lstStyle/>
        <a:p>
          <a:r>
            <a:rPr lang="tr-TR" sz="1600" b="1" dirty="0" smtClean="0">
              <a:solidFill>
                <a:srgbClr val="0070C0"/>
              </a:solidFill>
              <a:latin typeface="Corbel" pitchFamily="34" charset="0"/>
            </a:rPr>
            <a:t>Lenf </a:t>
          </a:r>
          <a:r>
            <a:rPr lang="tr-TR" sz="1600" b="1" dirty="0" err="1" smtClean="0">
              <a:solidFill>
                <a:srgbClr val="0070C0"/>
              </a:solidFill>
              <a:latin typeface="Corbel" pitchFamily="34" charset="0"/>
            </a:rPr>
            <a:t>nod</a:t>
          </a:r>
          <a:r>
            <a:rPr lang="tr-TR" sz="1600" b="1" dirty="0" smtClean="0">
              <a:solidFill>
                <a:srgbClr val="0070C0"/>
              </a:solidFill>
              <a:latin typeface="Corbel" pitchFamily="34" charset="0"/>
            </a:rPr>
            <a:t> metastaz oranı</a:t>
          </a:r>
          <a:endParaRPr lang="tr-TR" sz="1600" b="1" dirty="0">
            <a:solidFill>
              <a:srgbClr val="0070C0"/>
            </a:solidFill>
            <a:latin typeface="Corbel" pitchFamily="34" charset="0"/>
          </a:endParaRPr>
        </a:p>
      </dgm:t>
    </dgm:pt>
    <dgm:pt modelId="{E2AACD8A-3839-454E-B0EC-AA9D319BF2BB}" type="parTrans" cxnId="{A28E9AE6-A981-4E37-AD51-C562E7209A8D}">
      <dgm:prSet/>
      <dgm:spPr/>
      <dgm:t>
        <a:bodyPr/>
        <a:lstStyle/>
        <a:p>
          <a:endParaRPr lang="tr-TR"/>
        </a:p>
      </dgm:t>
    </dgm:pt>
    <dgm:pt modelId="{0983C453-78D1-42F5-9A74-4E3DD54EFFC1}" type="sibTrans" cxnId="{A28E9AE6-A981-4E37-AD51-C562E7209A8D}">
      <dgm:prSet/>
      <dgm:spPr/>
      <dgm:t>
        <a:bodyPr/>
        <a:lstStyle/>
        <a:p>
          <a:endParaRPr lang="tr-TR"/>
        </a:p>
      </dgm:t>
    </dgm:pt>
    <dgm:pt modelId="{AC715ACF-AE18-4DB1-BC13-D75E8586FB01}">
      <dgm:prSet phldrT="[Metin]" custT="1"/>
      <dgm:spPr/>
      <dgm:t>
        <a:bodyPr/>
        <a:lstStyle/>
        <a:p>
          <a:r>
            <a:rPr lang="tr-TR" sz="1400" b="1" dirty="0" smtClean="0">
              <a:effectLst>
                <a:outerShdw blurRad="38100" dist="38100" dir="2700000" algn="tl">
                  <a:srgbClr val="000000">
                    <a:alpha val="43137"/>
                  </a:srgbClr>
                </a:outerShdw>
              </a:effectLst>
              <a:latin typeface="Corbel" pitchFamily="34" charset="0"/>
            </a:rPr>
            <a:t>Gizli lenf </a:t>
          </a:r>
          <a:r>
            <a:rPr lang="tr-TR" sz="1400" b="1" dirty="0" err="1" smtClean="0">
              <a:effectLst>
                <a:outerShdw blurRad="38100" dist="38100" dir="2700000" algn="tl">
                  <a:srgbClr val="000000">
                    <a:alpha val="43137"/>
                  </a:srgbClr>
                </a:outerShdw>
              </a:effectLst>
              <a:latin typeface="Corbel" pitchFamily="34" charset="0"/>
            </a:rPr>
            <a:t>nodu</a:t>
          </a:r>
          <a:r>
            <a:rPr lang="tr-TR" sz="1400" b="1" dirty="0" smtClean="0">
              <a:effectLst>
                <a:outerShdw blurRad="38100" dist="38100" dir="2700000" algn="tl">
                  <a:srgbClr val="000000">
                    <a:alpha val="43137"/>
                  </a:srgbClr>
                </a:outerShdw>
              </a:effectLst>
              <a:latin typeface="Corbel" pitchFamily="34" charset="0"/>
            </a:rPr>
            <a:t> metastazlarının saptanması ile hastalığın gerçek yaygınlık derecesi belirlenir. </a:t>
          </a:r>
          <a:endParaRPr lang="tr-TR" sz="1400" b="1" dirty="0">
            <a:effectLst>
              <a:outerShdw blurRad="38100" dist="38100" dir="2700000" algn="tl">
                <a:srgbClr val="000000">
                  <a:alpha val="43137"/>
                </a:srgbClr>
              </a:outerShdw>
            </a:effectLst>
            <a:latin typeface="Corbel" pitchFamily="34" charset="0"/>
          </a:endParaRPr>
        </a:p>
      </dgm:t>
    </dgm:pt>
    <dgm:pt modelId="{DFA290BF-A10F-41A4-9751-FC4713B6E7A7}" type="parTrans" cxnId="{F865BAD8-DA37-4DCA-B0C7-3E9FEB5472BB}">
      <dgm:prSet/>
      <dgm:spPr/>
      <dgm:t>
        <a:bodyPr/>
        <a:lstStyle/>
        <a:p>
          <a:endParaRPr lang="tr-TR"/>
        </a:p>
      </dgm:t>
    </dgm:pt>
    <dgm:pt modelId="{805F758C-C07C-453E-9FD1-DCD1A673476F}" type="sibTrans" cxnId="{F865BAD8-DA37-4DCA-B0C7-3E9FEB5472BB}">
      <dgm:prSet/>
      <dgm:spPr/>
      <dgm:t>
        <a:bodyPr/>
        <a:lstStyle/>
        <a:p>
          <a:endParaRPr lang="tr-TR"/>
        </a:p>
      </dgm:t>
    </dgm:pt>
    <dgm:pt modelId="{6C228048-49FC-4833-91E4-F3CD5EB68A88}">
      <dgm:prSet phldrT="[Metin]" custT="1"/>
      <dgm:spPr/>
      <dgm:t>
        <a:bodyPr/>
        <a:lstStyle/>
        <a:p>
          <a:r>
            <a:rPr lang="tr-TR" sz="1600" b="1" dirty="0" err="1" smtClean="0">
              <a:solidFill>
                <a:srgbClr val="0070C0"/>
              </a:solidFill>
            </a:rPr>
            <a:t>Lenfadenektomi</a:t>
          </a:r>
          <a:r>
            <a:rPr lang="tr-TR" sz="1600" b="1" dirty="0" smtClean="0">
              <a:solidFill>
                <a:srgbClr val="0070C0"/>
              </a:solidFill>
            </a:rPr>
            <a:t> içeren cerrahi </a:t>
          </a:r>
          <a:r>
            <a:rPr lang="tr-TR" sz="1600" b="1" dirty="0" err="1" smtClean="0">
              <a:solidFill>
                <a:srgbClr val="0070C0"/>
              </a:solidFill>
            </a:rPr>
            <a:t>evreleme</a:t>
          </a:r>
          <a:endParaRPr lang="tr-TR" sz="1600" b="1" dirty="0">
            <a:solidFill>
              <a:srgbClr val="0070C0"/>
            </a:solidFill>
          </a:endParaRPr>
        </a:p>
      </dgm:t>
    </dgm:pt>
    <dgm:pt modelId="{993B2725-FA4B-41B0-9485-A534368F770B}" type="parTrans" cxnId="{A5190346-3C22-48C4-BA44-BFBA92B54E1D}">
      <dgm:prSet/>
      <dgm:spPr/>
      <dgm:t>
        <a:bodyPr/>
        <a:lstStyle/>
        <a:p>
          <a:endParaRPr lang="tr-TR"/>
        </a:p>
      </dgm:t>
    </dgm:pt>
    <dgm:pt modelId="{E032BAF7-99DC-4461-8F39-C2B51A4B9235}" type="sibTrans" cxnId="{A5190346-3C22-48C4-BA44-BFBA92B54E1D}">
      <dgm:prSet/>
      <dgm:spPr/>
      <dgm:t>
        <a:bodyPr/>
        <a:lstStyle/>
        <a:p>
          <a:endParaRPr lang="tr-TR"/>
        </a:p>
      </dgm:t>
    </dgm:pt>
    <dgm:pt modelId="{105F7644-C222-45C4-B82A-67D50DE4050A}">
      <dgm:prSet phldrT="[Metin]" custT="1"/>
      <dgm:spPr/>
      <dgm:t>
        <a:bodyPr/>
        <a:lstStyle/>
        <a:p>
          <a:r>
            <a:rPr lang="tr-TR" sz="1400" b="1" dirty="0" smtClean="0">
              <a:effectLst>
                <a:outerShdw blurRad="38100" dist="38100" dir="2700000" algn="tl">
                  <a:srgbClr val="000000">
                    <a:alpha val="43137"/>
                  </a:srgbClr>
                </a:outerShdw>
              </a:effectLst>
              <a:latin typeface="Corbel" pitchFamily="34" charset="0"/>
            </a:rPr>
            <a:t>Bu gerçeği dikkate almıştır.</a:t>
          </a:r>
          <a:endParaRPr lang="tr-TR" sz="1400" b="1" dirty="0">
            <a:effectLst>
              <a:outerShdw blurRad="38100" dist="38100" dir="2700000" algn="tl">
                <a:srgbClr val="000000">
                  <a:alpha val="43137"/>
                </a:srgbClr>
              </a:outerShdw>
            </a:effectLst>
            <a:latin typeface="Corbel" pitchFamily="34" charset="0"/>
          </a:endParaRPr>
        </a:p>
      </dgm:t>
    </dgm:pt>
    <dgm:pt modelId="{2E95CB50-A3E5-4CEB-874C-65DBA61F6B79}" type="parTrans" cxnId="{68EBE4BA-9C88-4AA0-8AD3-6D1148575553}">
      <dgm:prSet/>
      <dgm:spPr/>
      <dgm:t>
        <a:bodyPr/>
        <a:lstStyle/>
        <a:p>
          <a:endParaRPr lang="tr-TR"/>
        </a:p>
      </dgm:t>
    </dgm:pt>
    <dgm:pt modelId="{E9F64E89-2B0E-406D-B929-55A2389B03F9}" type="sibTrans" cxnId="{68EBE4BA-9C88-4AA0-8AD3-6D1148575553}">
      <dgm:prSet/>
      <dgm:spPr/>
      <dgm:t>
        <a:bodyPr/>
        <a:lstStyle/>
        <a:p>
          <a:endParaRPr lang="tr-TR"/>
        </a:p>
      </dgm:t>
    </dgm:pt>
    <dgm:pt modelId="{92BE338A-9070-491C-9CBC-AF289DCAC0A3}">
      <dgm:prSet phldrT="[Metin]" custT="1"/>
      <dgm:spPr/>
      <dgm:t>
        <a:bodyPr/>
        <a:lstStyle/>
        <a:p>
          <a:r>
            <a:rPr lang="tr-TR" sz="1600" b="1" dirty="0" smtClean="0">
              <a:solidFill>
                <a:srgbClr val="0070C0"/>
              </a:solidFill>
              <a:latin typeface="Corbel" pitchFamily="34" charset="0"/>
            </a:rPr>
            <a:t>Yeni FİGO Sınıflaması</a:t>
          </a:r>
          <a:endParaRPr lang="tr-TR" sz="1600" b="1" dirty="0">
            <a:solidFill>
              <a:srgbClr val="0070C0"/>
            </a:solidFill>
            <a:latin typeface="Corbel" pitchFamily="34" charset="0"/>
          </a:endParaRPr>
        </a:p>
      </dgm:t>
    </dgm:pt>
    <dgm:pt modelId="{ECB97557-C777-4B7F-98B1-61C08A067BF8}" type="parTrans" cxnId="{40B9831A-F818-4FFF-961D-876E10AFD3CC}">
      <dgm:prSet/>
      <dgm:spPr/>
      <dgm:t>
        <a:bodyPr/>
        <a:lstStyle/>
        <a:p>
          <a:endParaRPr lang="tr-TR"/>
        </a:p>
      </dgm:t>
    </dgm:pt>
    <dgm:pt modelId="{BFA3855F-FC54-4F85-8CE6-A7643464CA85}" type="sibTrans" cxnId="{40B9831A-F818-4FFF-961D-876E10AFD3CC}">
      <dgm:prSet/>
      <dgm:spPr/>
      <dgm:t>
        <a:bodyPr/>
        <a:lstStyle/>
        <a:p>
          <a:endParaRPr lang="tr-TR"/>
        </a:p>
      </dgm:t>
    </dgm:pt>
    <dgm:pt modelId="{0463933F-47B3-450F-A2D5-8226DE57D8EF}">
      <dgm:prSet phldrT="[Metin]" custT="1"/>
      <dgm:spPr/>
      <dgm:t>
        <a:bodyPr/>
        <a:lstStyle/>
        <a:p>
          <a:endParaRPr lang="tr-TR" sz="1300" b="1" dirty="0" smtClean="0">
            <a:effectLst>
              <a:outerShdw blurRad="38100" dist="38100" dir="2700000" algn="tl">
                <a:srgbClr val="000000">
                  <a:alpha val="43137"/>
                </a:srgbClr>
              </a:outerShdw>
            </a:effectLst>
            <a:latin typeface="Corbel" pitchFamily="34" charset="0"/>
          </a:endParaRPr>
        </a:p>
        <a:p>
          <a:r>
            <a:rPr lang="tr-TR" sz="1300" b="1" dirty="0" err="1" smtClean="0">
              <a:effectLst>
                <a:outerShdw blurRad="38100" dist="38100" dir="2700000" algn="tl">
                  <a:srgbClr val="000000">
                    <a:alpha val="43137"/>
                  </a:srgbClr>
                </a:outerShdw>
              </a:effectLst>
              <a:latin typeface="Corbel" pitchFamily="34" charset="0"/>
            </a:rPr>
            <a:t>Peritoneal</a:t>
          </a:r>
          <a:r>
            <a:rPr lang="tr-TR" sz="1300" b="1" dirty="0" smtClean="0">
              <a:effectLst>
                <a:outerShdw blurRad="38100" dist="38100" dir="2700000" algn="tl">
                  <a:srgbClr val="000000">
                    <a:alpha val="43137"/>
                  </a:srgbClr>
                </a:outerShdw>
              </a:effectLst>
              <a:latin typeface="Corbel" pitchFamily="34" charset="0"/>
            </a:rPr>
            <a:t> </a:t>
          </a:r>
          <a:r>
            <a:rPr lang="tr-TR" sz="1300" b="1" dirty="0" err="1" smtClean="0">
              <a:effectLst>
                <a:outerShdw blurRad="38100" dist="38100" dir="2700000" algn="tl">
                  <a:srgbClr val="000000">
                    <a:alpha val="43137"/>
                  </a:srgbClr>
                </a:outerShdw>
              </a:effectLst>
              <a:latin typeface="Corbel" pitchFamily="34" charset="0"/>
            </a:rPr>
            <a:t>karsinomatoz</a:t>
          </a:r>
          <a:r>
            <a:rPr lang="tr-TR" sz="1300" b="1" dirty="0" smtClean="0">
              <a:effectLst>
                <a:outerShdw blurRad="38100" dist="38100" dir="2700000" algn="tl">
                  <a:srgbClr val="000000">
                    <a:alpha val="43137"/>
                  </a:srgbClr>
                </a:outerShdw>
              </a:effectLst>
              <a:latin typeface="Corbel" pitchFamily="34" charset="0"/>
            </a:rPr>
            <a:t> tablosu olmadan sadece lenf </a:t>
          </a:r>
          <a:r>
            <a:rPr lang="tr-TR" sz="1300" b="1" dirty="0" err="1" smtClean="0">
              <a:effectLst>
                <a:outerShdw blurRad="38100" dist="38100" dir="2700000" algn="tl">
                  <a:srgbClr val="000000">
                    <a:alpha val="43137"/>
                  </a:srgbClr>
                </a:outerShdw>
              </a:effectLst>
              <a:latin typeface="Corbel" pitchFamily="34" charset="0"/>
            </a:rPr>
            <a:t>nodu</a:t>
          </a:r>
          <a:r>
            <a:rPr lang="tr-TR" sz="1300" b="1" dirty="0" smtClean="0">
              <a:effectLst>
                <a:outerShdw blurRad="38100" dist="38100" dir="2700000" algn="tl">
                  <a:srgbClr val="000000">
                    <a:alpha val="43137"/>
                  </a:srgbClr>
                </a:outerShdw>
              </a:effectLst>
              <a:latin typeface="Corbel" pitchFamily="34" charset="0"/>
            </a:rPr>
            <a:t> metastazları eş zamanlı </a:t>
          </a:r>
          <a:r>
            <a:rPr lang="tr-TR" sz="1300" b="1" dirty="0" err="1" smtClean="0">
              <a:effectLst>
                <a:outerShdw blurRad="38100" dist="38100" dir="2700000" algn="tl">
                  <a:srgbClr val="000000">
                    <a:alpha val="43137"/>
                  </a:srgbClr>
                </a:outerShdw>
              </a:effectLst>
              <a:latin typeface="Corbel" pitchFamily="34" charset="0"/>
            </a:rPr>
            <a:t>peritoneal</a:t>
          </a:r>
          <a:r>
            <a:rPr lang="tr-TR" sz="1300" b="1" dirty="0" smtClean="0">
              <a:effectLst>
                <a:outerShdw blurRad="38100" dist="38100" dir="2700000" algn="tl">
                  <a:srgbClr val="000000">
                    <a:alpha val="43137"/>
                  </a:srgbClr>
                </a:outerShdw>
              </a:effectLst>
              <a:latin typeface="Corbel" pitchFamily="34" charset="0"/>
            </a:rPr>
            <a:t> </a:t>
          </a:r>
          <a:r>
            <a:rPr lang="tr-TR" sz="1300" b="1" dirty="0" err="1" smtClean="0">
              <a:effectLst>
                <a:outerShdw blurRad="38100" dist="38100" dir="2700000" algn="tl">
                  <a:srgbClr val="000000">
                    <a:alpha val="43137"/>
                  </a:srgbClr>
                </a:outerShdw>
              </a:effectLst>
              <a:latin typeface="Corbel" pitchFamily="34" charset="0"/>
            </a:rPr>
            <a:t>karsinomatoz</a:t>
          </a:r>
          <a:r>
            <a:rPr lang="tr-TR" sz="1300" b="1" dirty="0" smtClean="0">
              <a:effectLst>
                <a:outerShdw blurRad="38100" dist="38100" dir="2700000" algn="tl">
                  <a:srgbClr val="000000">
                    <a:alpha val="43137"/>
                  </a:srgbClr>
                </a:outerShdw>
              </a:effectLst>
              <a:latin typeface="Corbel" pitchFamily="34" charset="0"/>
            </a:rPr>
            <a:t> olan olgular ile karşılaştırıldığında daha iyi bir </a:t>
          </a:r>
          <a:r>
            <a:rPr lang="tr-TR" sz="1300" b="1" dirty="0" err="1" smtClean="0">
              <a:effectLst>
                <a:outerShdw blurRad="38100" dist="38100" dir="2700000" algn="tl">
                  <a:srgbClr val="000000">
                    <a:alpha val="43137"/>
                  </a:srgbClr>
                </a:outerShdw>
              </a:effectLst>
              <a:latin typeface="Corbel" pitchFamily="34" charset="0"/>
            </a:rPr>
            <a:t>prognoza</a:t>
          </a:r>
          <a:r>
            <a:rPr lang="tr-TR" sz="1300" b="1" dirty="0" smtClean="0">
              <a:effectLst>
                <a:outerShdw blurRad="38100" dist="38100" dir="2700000" algn="tl">
                  <a:srgbClr val="000000">
                    <a:alpha val="43137"/>
                  </a:srgbClr>
                </a:outerShdw>
              </a:effectLst>
              <a:latin typeface="Corbel" pitchFamily="34" charset="0"/>
            </a:rPr>
            <a:t> sahiptir.</a:t>
          </a:r>
          <a:endParaRPr lang="tr-TR" sz="1300" b="1" dirty="0">
            <a:effectLst>
              <a:outerShdw blurRad="38100" dist="38100" dir="2700000" algn="tl">
                <a:srgbClr val="000000">
                  <a:alpha val="43137"/>
                </a:srgbClr>
              </a:outerShdw>
            </a:effectLst>
            <a:latin typeface="Corbel" pitchFamily="34" charset="0"/>
          </a:endParaRPr>
        </a:p>
      </dgm:t>
    </dgm:pt>
    <dgm:pt modelId="{BFDD0DBD-741E-4F67-90C0-E98A14B086AE}" type="parTrans" cxnId="{87A26E34-7219-4C5D-A174-D3D7318FDBD1}">
      <dgm:prSet/>
      <dgm:spPr/>
      <dgm:t>
        <a:bodyPr/>
        <a:lstStyle/>
        <a:p>
          <a:endParaRPr lang="tr-TR"/>
        </a:p>
      </dgm:t>
    </dgm:pt>
    <dgm:pt modelId="{F138F220-01B7-492F-87A1-324DED507B02}" type="sibTrans" cxnId="{87A26E34-7219-4C5D-A174-D3D7318FDBD1}">
      <dgm:prSet/>
      <dgm:spPr/>
      <dgm:t>
        <a:bodyPr/>
        <a:lstStyle/>
        <a:p>
          <a:endParaRPr lang="tr-TR"/>
        </a:p>
      </dgm:t>
    </dgm:pt>
    <dgm:pt modelId="{4F7F28F1-1F35-41AA-BBB8-C3279CC093D5}">
      <dgm:prSet phldrT="[Metin]" custT="1"/>
      <dgm:spPr/>
      <dgm:t>
        <a:bodyPr/>
        <a:lstStyle/>
        <a:p>
          <a:r>
            <a:rPr lang="tr-TR" sz="1600" b="1" dirty="0" smtClean="0">
              <a:solidFill>
                <a:srgbClr val="0070C0"/>
              </a:solidFill>
            </a:rPr>
            <a:t>Evre IIIC </a:t>
          </a:r>
          <a:r>
            <a:rPr lang="tr-TR" sz="1600" b="1" dirty="0" err="1" smtClean="0">
              <a:solidFill>
                <a:srgbClr val="0070C0"/>
              </a:solidFill>
            </a:rPr>
            <a:t>over</a:t>
          </a:r>
          <a:r>
            <a:rPr lang="tr-TR" sz="1600" b="1" dirty="0" smtClean="0">
              <a:solidFill>
                <a:srgbClr val="0070C0"/>
              </a:solidFill>
            </a:rPr>
            <a:t> kanseri</a:t>
          </a:r>
          <a:endParaRPr lang="tr-TR" sz="1600" b="1" dirty="0">
            <a:solidFill>
              <a:srgbClr val="0070C0"/>
            </a:solidFill>
          </a:endParaRPr>
        </a:p>
      </dgm:t>
    </dgm:pt>
    <dgm:pt modelId="{FC995596-B2F4-4DA5-AD85-20ECD6FF078F}" type="parTrans" cxnId="{C2098C59-69C1-4123-83CF-35C1A9B61D17}">
      <dgm:prSet/>
      <dgm:spPr/>
      <dgm:t>
        <a:bodyPr/>
        <a:lstStyle/>
        <a:p>
          <a:endParaRPr lang="tr-TR"/>
        </a:p>
      </dgm:t>
    </dgm:pt>
    <dgm:pt modelId="{73A05B16-BD8D-4347-831C-33A2AE16EF05}" type="sibTrans" cxnId="{C2098C59-69C1-4123-83CF-35C1A9B61D17}">
      <dgm:prSet/>
      <dgm:spPr/>
      <dgm:t>
        <a:bodyPr/>
        <a:lstStyle/>
        <a:p>
          <a:endParaRPr lang="tr-TR"/>
        </a:p>
      </dgm:t>
    </dgm:pt>
    <dgm:pt modelId="{6401DC3A-B4C3-4B10-8223-0BDCF43CD2E9}" type="pres">
      <dgm:prSet presAssocID="{BD46F4C9-0C6B-4C67-95BA-28E7BC459EEC}" presName="cycleMatrixDiagram" presStyleCnt="0">
        <dgm:presLayoutVars>
          <dgm:chMax val="1"/>
          <dgm:dir/>
          <dgm:animLvl val="lvl"/>
          <dgm:resizeHandles val="exact"/>
        </dgm:presLayoutVars>
      </dgm:prSet>
      <dgm:spPr/>
      <dgm:t>
        <a:bodyPr/>
        <a:lstStyle/>
        <a:p>
          <a:endParaRPr lang="tr-TR"/>
        </a:p>
      </dgm:t>
    </dgm:pt>
    <dgm:pt modelId="{7088BD06-2FB8-49D2-B736-1187A8407EE2}" type="pres">
      <dgm:prSet presAssocID="{BD46F4C9-0C6B-4C67-95BA-28E7BC459EEC}" presName="children" presStyleCnt="0"/>
      <dgm:spPr/>
    </dgm:pt>
    <dgm:pt modelId="{1883D4CF-855E-4F7A-B39F-D846A08A8DB4}" type="pres">
      <dgm:prSet presAssocID="{BD46F4C9-0C6B-4C67-95BA-28E7BC459EEC}" presName="child1group" presStyleCnt="0"/>
      <dgm:spPr/>
    </dgm:pt>
    <dgm:pt modelId="{032B487F-366A-42AA-B08E-C8AEFCF6EA69}" type="pres">
      <dgm:prSet presAssocID="{BD46F4C9-0C6B-4C67-95BA-28E7BC459EEC}" presName="child1" presStyleLbl="bgAcc1" presStyleIdx="0" presStyleCnt="4" custScaleX="114461" custLinFactNeighborX="-49161"/>
      <dgm:spPr/>
      <dgm:t>
        <a:bodyPr/>
        <a:lstStyle/>
        <a:p>
          <a:endParaRPr lang="tr-TR"/>
        </a:p>
      </dgm:t>
    </dgm:pt>
    <dgm:pt modelId="{1376F0A1-102B-4101-BAA9-259EDAC14444}" type="pres">
      <dgm:prSet presAssocID="{BD46F4C9-0C6B-4C67-95BA-28E7BC459EEC}" presName="child1Text" presStyleLbl="bgAcc1" presStyleIdx="0" presStyleCnt="4">
        <dgm:presLayoutVars>
          <dgm:bulletEnabled val="1"/>
        </dgm:presLayoutVars>
      </dgm:prSet>
      <dgm:spPr/>
      <dgm:t>
        <a:bodyPr/>
        <a:lstStyle/>
        <a:p>
          <a:endParaRPr lang="tr-TR"/>
        </a:p>
      </dgm:t>
    </dgm:pt>
    <dgm:pt modelId="{452A91E8-8C23-4DC6-8757-285382446BF0}" type="pres">
      <dgm:prSet presAssocID="{BD46F4C9-0C6B-4C67-95BA-28E7BC459EEC}" presName="child2group" presStyleCnt="0"/>
      <dgm:spPr/>
    </dgm:pt>
    <dgm:pt modelId="{A6ED19BB-5087-40FE-9ECA-E614F55A50B0}" type="pres">
      <dgm:prSet presAssocID="{BD46F4C9-0C6B-4C67-95BA-28E7BC459EEC}" presName="child2" presStyleLbl="bgAcc1" presStyleIdx="1" presStyleCnt="4" custScaleX="119970" custLinFactNeighborX="23161"/>
      <dgm:spPr/>
      <dgm:t>
        <a:bodyPr/>
        <a:lstStyle/>
        <a:p>
          <a:endParaRPr lang="tr-TR"/>
        </a:p>
      </dgm:t>
    </dgm:pt>
    <dgm:pt modelId="{622331F1-0337-495B-A353-BF501C61B1FF}" type="pres">
      <dgm:prSet presAssocID="{BD46F4C9-0C6B-4C67-95BA-28E7BC459EEC}" presName="child2Text" presStyleLbl="bgAcc1" presStyleIdx="1" presStyleCnt="4">
        <dgm:presLayoutVars>
          <dgm:bulletEnabled val="1"/>
        </dgm:presLayoutVars>
      </dgm:prSet>
      <dgm:spPr/>
      <dgm:t>
        <a:bodyPr/>
        <a:lstStyle/>
        <a:p>
          <a:endParaRPr lang="tr-TR"/>
        </a:p>
      </dgm:t>
    </dgm:pt>
    <dgm:pt modelId="{F5A4CE48-4EF9-4472-B33C-AF21DFA9B5B6}" type="pres">
      <dgm:prSet presAssocID="{BD46F4C9-0C6B-4C67-95BA-28E7BC459EEC}" presName="child3group" presStyleCnt="0"/>
      <dgm:spPr/>
    </dgm:pt>
    <dgm:pt modelId="{5911BEA0-CECB-467B-9C3D-87A8C527A9AA}" type="pres">
      <dgm:prSet presAssocID="{BD46F4C9-0C6B-4C67-95BA-28E7BC459EEC}" presName="child3" presStyleLbl="bgAcc1" presStyleIdx="2" presStyleCnt="4" custScaleX="111302" custScaleY="78571" custLinFactNeighborX="26057" custLinFactNeighborY="10714"/>
      <dgm:spPr/>
      <dgm:t>
        <a:bodyPr/>
        <a:lstStyle/>
        <a:p>
          <a:endParaRPr lang="tr-TR"/>
        </a:p>
      </dgm:t>
    </dgm:pt>
    <dgm:pt modelId="{BECA470D-027A-4F03-94B7-2B894C4EA43F}" type="pres">
      <dgm:prSet presAssocID="{BD46F4C9-0C6B-4C67-95BA-28E7BC459EEC}" presName="child3Text" presStyleLbl="bgAcc1" presStyleIdx="2" presStyleCnt="4">
        <dgm:presLayoutVars>
          <dgm:bulletEnabled val="1"/>
        </dgm:presLayoutVars>
      </dgm:prSet>
      <dgm:spPr/>
      <dgm:t>
        <a:bodyPr/>
        <a:lstStyle/>
        <a:p>
          <a:endParaRPr lang="tr-TR"/>
        </a:p>
      </dgm:t>
    </dgm:pt>
    <dgm:pt modelId="{BDFD9D23-4C3A-4B76-9DC4-AD70982DFDDB}" type="pres">
      <dgm:prSet presAssocID="{BD46F4C9-0C6B-4C67-95BA-28E7BC459EEC}" presName="child4group" presStyleCnt="0"/>
      <dgm:spPr/>
    </dgm:pt>
    <dgm:pt modelId="{AE9B863C-3905-4FA8-A53A-8588D733ABA5}" type="pres">
      <dgm:prSet presAssocID="{BD46F4C9-0C6B-4C67-95BA-28E7BC459EEC}" presName="child4" presStyleLbl="bgAcc1" presStyleIdx="3" presStyleCnt="4" custScaleX="102429" custLinFactNeighborX="-47784" custLinFactNeighborY="-446"/>
      <dgm:spPr/>
      <dgm:t>
        <a:bodyPr/>
        <a:lstStyle/>
        <a:p>
          <a:endParaRPr lang="tr-TR"/>
        </a:p>
      </dgm:t>
    </dgm:pt>
    <dgm:pt modelId="{164C0B8F-48E8-48AF-A12E-031EEC30EA63}" type="pres">
      <dgm:prSet presAssocID="{BD46F4C9-0C6B-4C67-95BA-28E7BC459EEC}" presName="child4Text" presStyleLbl="bgAcc1" presStyleIdx="3" presStyleCnt="4">
        <dgm:presLayoutVars>
          <dgm:bulletEnabled val="1"/>
        </dgm:presLayoutVars>
      </dgm:prSet>
      <dgm:spPr/>
      <dgm:t>
        <a:bodyPr/>
        <a:lstStyle/>
        <a:p>
          <a:endParaRPr lang="tr-TR"/>
        </a:p>
      </dgm:t>
    </dgm:pt>
    <dgm:pt modelId="{3A10B036-D61C-49BE-9CCC-5B9798EBCCA8}" type="pres">
      <dgm:prSet presAssocID="{BD46F4C9-0C6B-4C67-95BA-28E7BC459EEC}" presName="childPlaceholder" presStyleCnt="0"/>
      <dgm:spPr/>
    </dgm:pt>
    <dgm:pt modelId="{5AA5A86F-ECBB-45C7-8DD4-F99FD548267C}" type="pres">
      <dgm:prSet presAssocID="{BD46F4C9-0C6B-4C67-95BA-28E7BC459EEC}" presName="circle" presStyleCnt="0"/>
      <dgm:spPr/>
    </dgm:pt>
    <dgm:pt modelId="{E98E6EF6-BEF0-45D9-B7D8-1908F6B6B542}" type="pres">
      <dgm:prSet presAssocID="{BD46F4C9-0C6B-4C67-95BA-28E7BC459EEC}" presName="quadrant1" presStyleLbl="node1" presStyleIdx="0" presStyleCnt="4" custScaleX="159473" custScaleY="108972" custLinFactNeighborX="-39856" custLinFactNeighborY="-3916">
        <dgm:presLayoutVars>
          <dgm:chMax val="1"/>
          <dgm:bulletEnabled val="1"/>
        </dgm:presLayoutVars>
      </dgm:prSet>
      <dgm:spPr/>
      <dgm:t>
        <a:bodyPr/>
        <a:lstStyle/>
        <a:p>
          <a:endParaRPr lang="tr-TR"/>
        </a:p>
      </dgm:t>
    </dgm:pt>
    <dgm:pt modelId="{F700A34F-51E4-4BDB-815D-B78396784F27}" type="pres">
      <dgm:prSet presAssocID="{BD46F4C9-0C6B-4C67-95BA-28E7BC459EEC}" presName="quadrant2" presStyleLbl="node1" presStyleIdx="1" presStyleCnt="4" custScaleX="153729" custScaleY="108972" custLinFactNeighborX="14871" custLinFactNeighborY="-3355">
        <dgm:presLayoutVars>
          <dgm:chMax val="1"/>
          <dgm:bulletEnabled val="1"/>
        </dgm:presLayoutVars>
      </dgm:prSet>
      <dgm:spPr/>
      <dgm:t>
        <a:bodyPr/>
        <a:lstStyle/>
        <a:p>
          <a:endParaRPr lang="tr-TR"/>
        </a:p>
      </dgm:t>
    </dgm:pt>
    <dgm:pt modelId="{41128B81-098C-4934-B639-C9635C5F4B48}" type="pres">
      <dgm:prSet presAssocID="{BD46F4C9-0C6B-4C67-95BA-28E7BC459EEC}" presName="quadrant3" presStyleLbl="node1" presStyleIdx="2" presStyleCnt="4" custScaleX="152246" custScaleY="108972" custLinFactNeighborX="14129" custLinFactNeighborY="1280">
        <dgm:presLayoutVars>
          <dgm:chMax val="1"/>
          <dgm:bulletEnabled val="1"/>
        </dgm:presLayoutVars>
      </dgm:prSet>
      <dgm:spPr/>
      <dgm:t>
        <a:bodyPr/>
        <a:lstStyle/>
        <a:p>
          <a:endParaRPr lang="tr-TR"/>
        </a:p>
      </dgm:t>
    </dgm:pt>
    <dgm:pt modelId="{917179E0-CD75-4A75-AFEC-1697CCEA384D}" type="pres">
      <dgm:prSet presAssocID="{BD46F4C9-0C6B-4C67-95BA-28E7BC459EEC}" presName="quadrant4" presStyleLbl="node1" presStyleIdx="3" presStyleCnt="4" custScaleX="158185" custScaleY="108972" custLinFactNeighborX="-39856" custLinFactNeighborY="1540">
        <dgm:presLayoutVars>
          <dgm:chMax val="1"/>
          <dgm:bulletEnabled val="1"/>
        </dgm:presLayoutVars>
      </dgm:prSet>
      <dgm:spPr/>
      <dgm:t>
        <a:bodyPr/>
        <a:lstStyle/>
        <a:p>
          <a:endParaRPr lang="tr-TR"/>
        </a:p>
      </dgm:t>
    </dgm:pt>
    <dgm:pt modelId="{EFFDDB2F-4330-480D-A211-15DDE6B5072F}" type="pres">
      <dgm:prSet presAssocID="{BD46F4C9-0C6B-4C67-95BA-28E7BC459EEC}" presName="quadrantPlaceholder" presStyleCnt="0"/>
      <dgm:spPr/>
    </dgm:pt>
    <dgm:pt modelId="{7BEFB17E-A13F-4294-B455-83227E9B1170}" type="pres">
      <dgm:prSet presAssocID="{BD46F4C9-0C6B-4C67-95BA-28E7BC459EEC}" presName="center1" presStyleLbl="fgShp" presStyleIdx="0" presStyleCnt="2" custAng="15912498" custScaleX="121005" custScaleY="108972" custLinFactX="345053" custLinFactY="-149525" custLinFactNeighborX="400000" custLinFactNeighborY="-200000"/>
      <dgm:spPr/>
    </dgm:pt>
    <dgm:pt modelId="{B0F5FDC9-F7F0-46F8-AD56-A0A9755DB659}" type="pres">
      <dgm:prSet presAssocID="{BD46F4C9-0C6B-4C67-95BA-28E7BC459EEC}" presName="center2" presStyleLbl="fgShp" presStyleIdx="1" presStyleCnt="2" custAng="16438603" custScaleX="121005" custScaleY="108972" custLinFactX="300000" custLinFactY="-187986" custLinFactNeighborX="396468" custLinFactNeighborY="-200000"/>
      <dgm:spPr/>
    </dgm:pt>
  </dgm:ptLst>
  <dgm:cxnLst>
    <dgm:cxn modelId="{87A26E34-7219-4C5D-A174-D3D7318FDBD1}" srcId="{BD46F4C9-0C6B-4C67-95BA-28E7BC459EEC}" destId="{0463933F-47B3-450F-A2D5-8226DE57D8EF}" srcOrd="3" destOrd="0" parTransId="{BFDD0DBD-741E-4F67-90C0-E98A14B086AE}" sibTransId="{F138F220-01B7-492F-87A1-324DED507B02}"/>
    <dgm:cxn modelId="{2B965ABA-FDF9-42D4-B929-EBF496AA48BA}" type="presOf" srcId="{0463933F-47B3-450F-A2D5-8226DE57D8EF}" destId="{917179E0-CD75-4A75-AFEC-1697CCEA384D}" srcOrd="0" destOrd="0" presId="urn:microsoft.com/office/officeart/2005/8/layout/cycle4"/>
    <dgm:cxn modelId="{A5190346-3C22-48C4-BA44-BFBA92B54E1D}" srcId="{AC715ACF-AE18-4DB1-BC13-D75E8586FB01}" destId="{6C228048-49FC-4833-91E4-F3CD5EB68A88}" srcOrd="0" destOrd="0" parTransId="{993B2725-FA4B-41B0-9485-A534368F770B}" sibTransId="{E032BAF7-99DC-4461-8F39-C2B51A4B9235}"/>
    <dgm:cxn modelId="{B7D2A565-FEF1-4EA2-B7DA-CC5CEBDEAFE4}" type="presOf" srcId="{2228762E-4A9D-43AB-85A9-BE9CFCE50D2C}" destId="{1376F0A1-102B-4101-BAA9-259EDAC14444}" srcOrd="1" destOrd="0" presId="urn:microsoft.com/office/officeart/2005/8/layout/cycle4"/>
    <dgm:cxn modelId="{A0A165F4-E67A-4E8E-A678-06F306F13EFC}" type="presOf" srcId="{BD46F4C9-0C6B-4C67-95BA-28E7BC459EEC}" destId="{6401DC3A-B4C3-4B10-8223-0BDCF43CD2E9}" srcOrd="0" destOrd="0" presId="urn:microsoft.com/office/officeart/2005/8/layout/cycle4"/>
    <dgm:cxn modelId="{C512AA5A-DA2F-4327-ABC6-45CCC1DBF4D1}" type="presOf" srcId="{92BE338A-9070-491C-9CBC-AF289DCAC0A3}" destId="{BECA470D-027A-4F03-94B7-2B894C4EA43F}" srcOrd="1" destOrd="0" presId="urn:microsoft.com/office/officeart/2005/8/layout/cycle4"/>
    <dgm:cxn modelId="{68EBE4BA-9C88-4AA0-8AD3-6D1148575553}" srcId="{BD46F4C9-0C6B-4C67-95BA-28E7BC459EEC}" destId="{105F7644-C222-45C4-B82A-67D50DE4050A}" srcOrd="2" destOrd="0" parTransId="{2E95CB50-A3E5-4CEB-874C-65DBA61F6B79}" sibTransId="{E9F64E89-2B0E-406D-B929-55A2389B03F9}"/>
    <dgm:cxn modelId="{A28E9AE6-A981-4E37-AD51-C562E7209A8D}" srcId="{3376BC52-8DA8-4152-8777-F4A0F15C8E84}" destId="{2228762E-4A9D-43AB-85A9-BE9CFCE50D2C}" srcOrd="0" destOrd="0" parTransId="{E2AACD8A-3839-454E-B0EC-AA9D319BF2BB}" sibTransId="{0983C453-78D1-42F5-9A74-4E3DD54EFFC1}"/>
    <dgm:cxn modelId="{79EA79C8-B36D-4253-A49F-618EEF2A3349}" type="presOf" srcId="{AC715ACF-AE18-4DB1-BC13-D75E8586FB01}" destId="{F700A34F-51E4-4BDB-815D-B78396784F27}" srcOrd="0" destOrd="0" presId="urn:microsoft.com/office/officeart/2005/8/layout/cycle4"/>
    <dgm:cxn modelId="{C2098C59-69C1-4123-83CF-35C1A9B61D17}" srcId="{0463933F-47B3-450F-A2D5-8226DE57D8EF}" destId="{4F7F28F1-1F35-41AA-BBB8-C3279CC093D5}" srcOrd="0" destOrd="0" parTransId="{FC995596-B2F4-4DA5-AD85-20ECD6FF078F}" sibTransId="{73A05B16-BD8D-4347-831C-33A2AE16EF05}"/>
    <dgm:cxn modelId="{5B39B5E8-4FB5-4BCA-A0CC-696293FD1018}" type="presOf" srcId="{3376BC52-8DA8-4152-8777-F4A0F15C8E84}" destId="{E98E6EF6-BEF0-45D9-B7D8-1908F6B6B542}" srcOrd="0" destOrd="0" presId="urn:microsoft.com/office/officeart/2005/8/layout/cycle4"/>
    <dgm:cxn modelId="{265D236A-4477-4B36-A34A-AEE4476A2B27}" type="presOf" srcId="{2228762E-4A9D-43AB-85A9-BE9CFCE50D2C}" destId="{032B487F-366A-42AA-B08E-C8AEFCF6EA69}" srcOrd="0" destOrd="0" presId="urn:microsoft.com/office/officeart/2005/8/layout/cycle4"/>
    <dgm:cxn modelId="{DBDC1AAA-F9F3-4576-AE85-E48720936451}" type="presOf" srcId="{6C228048-49FC-4833-91E4-F3CD5EB68A88}" destId="{622331F1-0337-495B-A353-BF501C61B1FF}" srcOrd="1" destOrd="0" presId="urn:microsoft.com/office/officeart/2005/8/layout/cycle4"/>
    <dgm:cxn modelId="{2AB34321-84E4-40EE-A026-E5C391EAF5F9}" type="presOf" srcId="{92BE338A-9070-491C-9CBC-AF289DCAC0A3}" destId="{5911BEA0-CECB-467B-9C3D-87A8C527A9AA}" srcOrd="0" destOrd="0" presId="urn:microsoft.com/office/officeart/2005/8/layout/cycle4"/>
    <dgm:cxn modelId="{32E50C08-7002-4403-A1ED-AFF3CDC4099D}" type="presOf" srcId="{4F7F28F1-1F35-41AA-BBB8-C3279CC093D5}" destId="{164C0B8F-48E8-48AF-A12E-031EEC30EA63}" srcOrd="1" destOrd="0" presId="urn:microsoft.com/office/officeart/2005/8/layout/cycle4"/>
    <dgm:cxn modelId="{F865BAD8-DA37-4DCA-B0C7-3E9FEB5472BB}" srcId="{BD46F4C9-0C6B-4C67-95BA-28E7BC459EEC}" destId="{AC715ACF-AE18-4DB1-BC13-D75E8586FB01}" srcOrd="1" destOrd="0" parTransId="{DFA290BF-A10F-41A4-9751-FC4713B6E7A7}" sibTransId="{805F758C-C07C-453E-9FD1-DCD1A673476F}"/>
    <dgm:cxn modelId="{1E7C5547-DA8E-49D3-AF62-C0314AE0DF79}" type="presOf" srcId="{105F7644-C222-45C4-B82A-67D50DE4050A}" destId="{41128B81-098C-4934-B639-C9635C5F4B48}" srcOrd="0" destOrd="0" presId="urn:microsoft.com/office/officeart/2005/8/layout/cycle4"/>
    <dgm:cxn modelId="{40B9831A-F818-4FFF-961D-876E10AFD3CC}" srcId="{105F7644-C222-45C4-B82A-67D50DE4050A}" destId="{92BE338A-9070-491C-9CBC-AF289DCAC0A3}" srcOrd="0" destOrd="0" parTransId="{ECB97557-C777-4B7F-98B1-61C08A067BF8}" sibTransId="{BFA3855F-FC54-4F85-8CE6-A7643464CA85}"/>
    <dgm:cxn modelId="{2C72AD6A-366B-4535-AC87-ED43970F6FBD}" type="presOf" srcId="{4F7F28F1-1F35-41AA-BBB8-C3279CC093D5}" destId="{AE9B863C-3905-4FA8-A53A-8588D733ABA5}" srcOrd="0" destOrd="0" presId="urn:microsoft.com/office/officeart/2005/8/layout/cycle4"/>
    <dgm:cxn modelId="{9BB14C4D-7318-485C-B178-79DBA1F558E2}" srcId="{BD46F4C9-0C6B-4C67-95BA-28E7BC459EEC}" destId="{3376BC52-8DA8-4152-8777-F4A0F15C8E84}" srcOrd="0" destOrd="0" parTransId="{5E08D469-10E7-487C-86C7-36299EC18D0C}" sibTransId="{0BDA4112-7645-48A8-96C1-734BCEE303C7}"/>
    <dgm:cxn modelId="{48688C31-89D5-4783-A202-CDE5B78FDCAC}" type="presOf" srcId="{6C228048-49FC-4833-91E4-F3CD5EB68A88}" destId="{A6ED19BB-5087-40FE-9ECA-E614F55A50B0}" srcOrd="0" destOrd="0" presId="urn:microsoft.com/office/officeart/2005/8/layout/cycle4"/>
    <dgm:cxn modelId="{AA394EBB-9897-42F5-A566-4289F91514B5}" type="presParOf" srcId="{6401DC3A-B4C3-4B10-8223-0BDCF43CD2E9}" destId="{7088BD06-2FB8-49D2-B736-1187A8407EE2}" srcOrd="0" destOrd="0" presId="urn:microsoft.com/office/officeart/2005/8/layout/cycle4"/>
    <dgm:cxn modelId="{8E874CC0-2391-4E2B-882F-748EAAA1B282}" type="presParOf" srcId="{7088BD06-2FB8-49D2-B736-1187A8407EE2}" destId="{1883D4CF-855E-4F7A-B39F-D846A08A8DB4}" srcOrd="0" destOrd="0" presId="urn:microsoft.com/office/officeart/2005/8/layout/cycle4"/>
    <dgm:cxn modelId="{A00BBCAD-BF8C-4C0C-A77E-B64D54DC885E}" type="presParOf" srcId="{1883D4CF-855E-4F7A-B39F-D846A08A8DB4}" destId="{032B487F-366A-42AA-B08E-C8AEFCF6EA69}" srcOrd="0" destOrd="0" presId="urn:microsoft.com/office/officeart/2005/8/layout/cycle4"/>
    <dgm:cxn modelId="{A963E63F-A13E-4E11-8AAD-DCDC9D8BFBF7}" type="presParOf" srcId="{1883D4CF-855E-4F7A-B39F-D846A08A8DB4}" destId="{1376F0A1-102B-4101-BAA9-259EDAC14444}" srcOrd="1" destOrd="0" presId="urn:microsoft.com/office/officeart/2005/8/layout/cycle4"/>
    <dgm:cxn modelId="{926E30FD-3721-40C8-ADFC-47754C673338}" type="presParOf" srcId="{7088BD06-2FB8-49D2-B736-1187A8407EE2}" destId="{452A91E8-8C23-4DC6-8757-285382446BF0}" srcOrd="1" destOrd="0" presId="urn:microsoft.com/office/officeart/2005/8/layout/cycle4"/>
    <dgm:cxn modelId="{AD069BFF-EA24-48E2-B7F8-C0CFBA9E4F8F}" type="presParOf" srcId="{452A91E8-8C23-4DC6-8757-285382446BF0}" destId="{A6ED19BB-5087-40FE-9ECA-E614F55A50B0}" srcOrd="0" destOrd="0" presId="urn:microsoft.com/office/officeart/2005/8/layout/cycle4"/>
    <dgm:cxn modelId="{E6ADD206-60C2-4E22-9188-FB3A87F30EF9}" type="presParOf" srcId="{452A91E8-8C23-4DC6-8757-285382446BF0}" destId="{622331F1-0337-495B-A353-BF501C61B1FF}" srcOrd="1" destOrd="0" presId="urn:microsoft.com/office/officeart/2005/8/layout/cycle4"/>
    <dgm:cxn modelId="{BEBDFF8B-F3A0-4658-AD3B-B0377619CAC3}" type="presParOf" srcId="{7088BD06-2FB8-49D2-B736-1187A8407EE2}" destId="{F5A4CE48-4EF9-4472-B33C-AF21DFA9B5B6}" srcOrd="2" destOrd="0" presId="urn:microsoft.com/office/officeart/2005/8/layout/cycle4"/>
    <dgm:cxn modelId="{291D9D19-11FA-4FC2-9057-42F4127DEB05}" type="presParOf" srcId="{F5A4CE48-4EF9-4472-B33C-AF21DFA9B5B6}" destId="{5911BEA0-CECB-467B-9C3D-87A8C527A9AA}" srcOrd="0" destOrd="0" presId="urn:microsoft.com/office/officeart/2005/8/layout/cycle4"/>
    <dgm:cxn modelId="{BAE16241-D63B-4CE7-998C-2EA5806CFB0E}" type="presParOf" srcId="{F5A4CE48-4EF9-4472-B33C-AF21DFA9B5B6}" destId="{BECA470D-027A-4F03-94B7-2B894C4EA43F}" srcOrd="1" destOrd="0" presId="urn:microsoft.com/office/officeart/2005/8/layout/cycle4"/>
    <dgm:cxn modelId="{BF975808-A1E7-4AB9-BC3B-C395C58A15B2}" type="presParOf" srcId="{7088BD06-2FB8-49D2-B736-1187A8407EE2}" destId="{BDFD9D23-4C3A-4B76-9DC4-AD70982DFDDB}" srcOrd="3" destOrd="0" presId="urn:microsoft.com/office/officeart/2005/8/layout/cycle4"/>
    <dgm:cxn modelId="{D650651B-5EC9-4622-AFA5-DDD15D760E86}" type="presParOf" srcId="{BDFD9D23-4C3A-4B76-9DC4-AD70982DFDDB}" destId="{AE9B863C-3905-4FA8-A53A-8588D733ABA5}" srcOrd="0" destOrd="0" presId="urn:microsoft.com/office/officeart/2005/8/layout/cycle4"/>
    <dgm:cxn modelId="{35AAA86F-89F0-470A-80EC-7F024842AB27}" type="presParOf" srcId="{BDFD9D23-4C3A-4B76-9DC4-AD70982DFDDB}" destId="{164C0B8F-48E8-48AF-A12E-031EEC30EA63}" srcOrd="1" destOrd="0" presId="urn:microsoft.com/office/officeart/2005/8/layout/cycle4"/>
    <dgm:cxn modelId="{0953C5D3-727F-4D2C-B6C3-24CA9F455782}" type="presParOf" srcId="{7088BD06-2FB8-49D2-B736-1187A8407EE2}" destId="{3A10B036-D61C-49BE-9CCC-5B9798EBCCA8}" srcOrd="4" destOrd="0" presId="urn:microsoft.com/office/officeart/2005/8/layout/cycle4"/>
    <dgm:cxn modelId="{C8A4B13D-6186-4B90-89EA-39F3484A2129}" type="presParOf" srcId="{6401DC3A-B4C3-4B10-8223-0BDCF43CD2E9}" destId="{5AA5A86F-ECBB-45C7-8DD4-F99FD548267C}" srcOrd="1" destOrd="0" presId="urn:microsoft.com/office/officeart/2005/8/layout/cycle4"/>
    <dgm:cxn modelId="{2BFDBF52-B565-4082-9147-0D003932F9E9}" type="presParOf" srcId="{5AA5A86F-ECBB-45C7-8DD4-F99FD548267C}" destId="{E98E6EF6-BEF0-45D9-B7D8-1908F6B6B542}" srcOrd="0" destOrd="0" presId="urn:microsoft.com/office/officeart/2005/8/layout/cycle4"/>
    <dgm:cxn modelId="{F7EB2F90-27A7-4CB8-9F7A-5FBC42234777}" type="presParOf" srcId="{5AA5A86F-ECBB-45C7-8DD4-F99FD548267C}" destId="{F700A34F-51E4-4BDB-815D-B78396784F27}" srcOrd="1" destOrd="0" presId="urn:microsoft.com/office/officeart/2005/8/layout/cycle4"/>
    <dgm:cxn modelId="{B380E7A4-C71A-4331-B665-D143E882EF98}" type="presParOf" srcId="{5AA5A86F-ECBB-45C7-8DD4-F99FD548267C}" destId="{41128B81-098C-4934-B639-C9635C5F4B48}" srcOrd="2" destOrd="0" presId="urn:microsoft.com/office/officeart/2005/8/layout/cycle4"/>
    <dgm:cxn modelId="{E878602B-9CE3-4104-93C4-DFC2612731F5}" type="presParOf" srcId="{5AA5A86F-ECBB-45C7-8DD4-F99FD548267C}" destId="{917179E0-CD75-4A75-AFEC-1697CCEA384D}" srcOrd="3" destOrd="0" presId="urn:microsoft.com/office/officeart/2005/8/layout/cycle4"/>
    <dgm:cxn modelId="{BDF384D6-8821-4B28-86D2-74D2397F54C3}" type="presParOf" srcId="{5AA5A86F-ECBB-45C7-8DD4-F99FD548267C}" destId="{EFFDDB2F-4330-480D-A211-15DDE6B5072F}" srcOrd="4" destOrd="0" presId="urn:microsoft.com/office/officeart/2005/8/layout/cycle4"/>
    <dgm:cxn modelId="{C9DA230C-BE8C-45CF-A9B9-ADA45E03165B}" type="presParOf" srcId="{6401DC3A-B4C3-4B10-8223-0BDCF43CD2E9}" destId="{7BEFB17E-A13F-4294-B455-83227E9B1170}" srcOrd="2" destOrd="0" presId="urn:microsoft.com/office/officeart/2005/8/layout/cycle4"/>
    <dgm:cxn modelId="{DD29F64A-B209-4551-925F-20A815216A35}" type="presParOf" srcId="{6401DC3A-B4C3-4B10-8223-0BDCF43CD2E9}" destId="{B0F5FDC9-F7F0-46F8-AD56-A0A9755DB659}"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86767C-AF48-4CD5-A359-42115DD6AF76}" type="doc">
      <dgm:prSet loTypeId="urn:microsoft.com/office/officeart/2005/8/layout/chevron2" loCatId="list" qsTypeId="urn:microsoft.com/office/officeart/2005/8/quickstyle/3d2" qsCatId="3D" csTypeId="urn:microsoft.com/office/officeart/2005/8/colors/colorful4" csCatId="colorful" phldr="1"/>
      <dgm:spPr/>
      <dgm:t>
        <a:bodyPr/>
        <a:lstStyle/>
        <a:p>
          <a:endParaRPr lang="tr-TR"/>
        </a:p>
      </dgm:t>
    </dgm:pt>
    <dgm:pt modelId="{72E29079-90E8-4560-BFD7-F65B4E3660DA}">
      <dgm:prSet phldrT="[Metin]"/>
      <dgm:spPr>
        <a:solidFill>
          <a:srgbClr val="003399"/>
        </a:solidFill>
      </dgm:spPr>
      <dgm:t>
        <a:bodyPr/>
        <a:lstStyle/>
        <a:p>
          <a:endParaRPr lang="tr-TR" dirty="0"/>
        </a:p>
      </dgm:t>
    </dgm:pt>
    <dgm:pt modelId="{E3AC14CE-C479-411D-BCB8-6A95D5F6AD32}" type="parTrans" cxnId="{BBD7C47B-A04D-426F-9525-AC54BA8D8F93}">
      <dgm:prSet/>
      <dgm:spPr/>
      <dgm:t>
        <a:bodyPr/>
        <a:lstStyle/>
        <a:p>
          <a:endParaRPr lang="tr-TR"/>
        </a:p>
      </dgm:t>
    </dgm:pt>
    <dgm:pt modelId="{B14CB0D3-D6E8-4E8C-A6D0-A6BE97B038A3}" type="sibTrans" cxnId="{BBD7C47B-A04D-426F-9525-AC54BA8D8F93}">
      <dgm:prSet/>
      <dgm:spPr/>
      <dgm:t>
        <a:bodyPr/>
        <a:lstStyle/>
        <a:p>
          <a:endParaRPr lang="tr-TR"/>
        </a:p>
      </dgm:t>
    </dgm:pt>
    <dgm:pt modelId="{9103D365-2F4F-4FDD-9A79-240812DC5BE8}">
      <dgm:prSet phldrT="[Metin]" custT="1"/>
      <dgm:spPr/>
      <dgm:t>
        <a:bodyPr/>
        <a:lstStyle/>
        <a:p>
          <a:r>
            <a:rPr lang="tr-TR" sz="1700" dirty="0" smtClean="0">
              <a:solidFill>
                <a:srgbClr val="0070C0"/>
              </a:solidFill>
              <a:latin typeface="Corbel" pitchFamily="34" charset="0"/>
            </a:rPr>
            <a:t>İleri evre </a:t>
          </a:r>
          <a:r>
            <a:rPr lang="tr-TR" sz="1700" dirty="0" err="1" smtClean="0">
              <a:solidFill>
                <a:srgbClr val="0070C0"/>
              </a:solidFill>
              <a:latin typeface="Corbel" pitchFamily="34" charset="0"/>
            </a:rPr>
            <a:t>over</a:t>
          </a:r>
          <a:r>
            <a:rPr lang="tr-TR" sz="1700" dirty="0" smtClean="0">
              <a:solidFill>
                <a:srgbClr val="0070C0"/>
              </a:solidFill>
              <a:latin typeface="Corbel" pitchFamily="34" charset="0"/>
            </a:rPr>
            <a:t> kanserinde lenf </a:t>
          </a:r>
          <a:r>
            <a:rPr lang="tr-TR" sz="1700" dirty="0" err="1" smtClean="0">
              <a:solidFill>
                <a:srgbClr val="0070C0"/>
              </a:solidFill>
              <a:latin typeface="Corbel" pitchFamily="34" charset="0"/>
            </a:rPr>
            <a:t>nod</a:t>
          </a:r>
          <a:r>
            <a:rPr lang="tr-TR" sz="1700" dirty="0" smtClean="0">
              <a:solidFill>
                <a:srgbClr val="0070C0"/>
              </a:solidFill>
              <a:latin typeface="Corbel" pitchFamily="34" charset="0"/>
            </a:rPr>
            <a:t> </a:t>
          </a:r>
          <a:r>
            <a:rPr lang="tr-TR" sz="1700" b="1" dirty="0" smtClean="0">
              <a:solidFill>
                <a:srgbClr val="0070C0"/>
              </a:solidFill>
              <a:latin typeface="Corbel" pitchFamily="34" charset="0"/>
            </a:rPr>
            <a:t>metastaz oranı </a:t>
          </a:r>
          <a:r>
            <a:rPr lang="tr-TR" sz="1700" b="1" dirty="0" smtClean="0">
              <a:solidFill>
                <a:srgbClr val="0070C0"/>
              </a:solidFill>
              <a:latin typeface="+mj-lt"/>
            </a:rPr>
            <a:t>% 40 </a:t>
          </a:r>
          <a:r>
            <a:rPr lang="tr-TR" sz="1700" dirty="0" smtClean="0">
              <a:solidFill>
                <a:srgbClr val="0070C0"/>
              </a:solidFill>
              <a:latin typeface="Corbel" pitchFamily="34" charset="0"/>
            </a:rPr>
            <a:t>olup bu metastazlar daha çok </a:t>
          </a:r>
          <a:r>
            <a:rPr lang="tr-TR" sz="1700" dirty="0" err="1" smtClean="0">
              <a:solidFill>
                <a:srgbClr val="0070C0"/>
              </a:solidFill>
              <a:latin typeface="Corbel" pitchFamily="34" charset="0"/>
            </a:rPr>
            <a:t>pelvik</a:t>
          </a:r>
          <a:r>
            <a:rPr lang="tr-TR" sz="1700" dirty="0" smtClean="0">
              <a:solidFill>
                <a:srgbClr val="0070C0"/>
              </a:solidFill>
              <a:latin typeface="Corbel" pitchFamily="34" charset="0"/>
            </a:rPr>
            <a:t> ve para-</a:t>
          </a:r>
          <a:r>
            <a:rPr lang="tr-TR" sz="1700" dirty="0" err="1" smtClean="0">
              <a:solidFill>
                <a:srgbClr val="0070C0"/>
              </a:solidFill>
              <a:latin typeface="Corbel" pitchFamily="34" charset="0"/>
            </a:rPr>
            <a:t>aortik</a:t>
          </a:r>
          <a:r>
            <a:rPr lang="tr-TR" sz="1700" dirty="0" smtClean="0">
              <a:solidFill>
                <a:srgbClr val="0070C0"/>
              </a:solidFill>
              <a:latin typeface="Corbel" pitchFamily="34" charset="0"/>
            </a:rPr>
            <a:t> bölgelerde görülür.</a:t>
          </a:r>
          <a:endParaRPr lang="tr-TR" sz="1700" dirty="0">
            <a:solidFill>
              <a:srgbClr val="0070C0"/>
            </a:solidFill>
          </a:endParaRPr>
        </a:p>
      </dgm:t>
    </dgm:pt>
    <dgm:pt modelId="{A5415A48-B4AA-4E71-B4A3-9DBF677ACB5E}" type="parTrans" cxnId="{3133D861-9026-4340-8C91-19E227E18B1E}">
      <dgm:prSet/>
      <dgm:spPr/>
      <dgm:t>
        <a:bodyPr/>
        <a:lstStyle/>
        <a:p>
          <a:endParaRPr lang="tr-TR"/>
        </a:p>
      </dgm:t>
    </dgm:pt>
    <dgm:pt modelId="{8E8185F3-D6C7-4574-9635-F095CE0A1D85}" type="sibTrans" cxnId="{3133D861-9026-4340-8C91-19E227E18B1E}">
      <dgm:prSet/>
      <dgm:spPr/>
      <dgm:t>
        <a:bodyPr/>
        <a:lstStyle/>
        <a:p>
          <a:endParaRPr lang="tr-TR"/>
        </a:p>
      </dgm:t>
    </dgm:pt>
    <dgm:pt modelId="{156AD65E-2238-457C-8652-E64BFCA07957}">
      <dgm:prSet phldrT="[Metin]" custT="1"/>
      <dgm:spPr/>
      <dgm:t>
        <a:bodyPr/>
        <a:lstStyle/>
        <a:p>
          <a:endParaRPr lang="tr-TR" sz="1700" dirty="0">
            <a:solidFill>
              <a:srgbClr val="0070C0"/>
            </a:solidFill>
          </a:endParaRPr>
        </a:p>
      </dgm:t>
    </dgm:pt>
    <dgm:pt modelId="{32B9DAB2-4370-40A9-9211-4209855F4AF8}" type="parTrans" cxnId="{135C0F40-6CCB-43B4-B50D-1E59A9D9125A}">
      <dgm:prSet/>
      <dgm:spPr/>
      <dgm:t>
        <a:bodyPr/>
        <a:lstStyle/>
        <a:p>
          <a:endParaRPr lang="tr-TR"/>
        </a:p>
      </dgm:t>
    </dgm:pt>
    <dgm:pt modelId="{EF5FD344-2EDA-4072-8343-6480A0C891D7}" type="sibTrans" cxnId="{135C0F40-6CCB-43B4-B50D-1E59A9D9125A}">
      <dgm:prSet/>
      <dgm:spPr/>
      <dgm:t>
        <a:bodyPr/>
        <a:lstStyle/>
        <a:p>
          <a:endParaRPr lang="tr-TR"/>
        </a:p>
      </dgm:t>
    </dgm:pt>
    <dgm:pt modelId="{8B644922-7ABE-4BAA-9584-81F4EC690676}">
      <dgm:prSet phldrT="[Metin]" custT="1"/>
      <dgm:spPr/>
      <dgm:t>
        <a:bodyPr/>
        <a:lstStyle/>
        <a:p>
          <a:r>
            <a:rPr lang="tr-TR" sz="1700" dirty="0" smtClean="0">
              <a:solidFill>
                <a:srgbClr val="0070C0"/>
              </a:solidFill>
              <a:latin typeface="Corbel" pitchFamily="34" charset="0"/>
            </a:rPr>
            <a:t>Lenf </a:t>
          </a:r>
          <a:r>
            <a:rPr lang="tr-TR" sz="1700" dirty="0" err="1" smtClean="0">
              <a:solidFill>
                <a:srgbClr val="0070C0"/>
              </a:solidFill>
              <a:latin typeface="Corbel" pitchFamily="34" charset="0"/>
            </a:rPr>
            <a:t>nod</a:t>
          </a:r>
          <a:r>
            <a:rPr lang="tr-TR" sz="1700" dirty="0" smtClean="0">
              <a:solidFill>
                <a:srgbClr val="0070C0"/>
              </a:solidFill>
              <a:latin typeface="Corbel" pitchFamily="34" charset="0"/>
            </a:rPr>
            <a:t> metastazları, daha fazla sıklıkla </a:t>
          </a:r>
          <a:r>
            <a:rPr lang="tr-TR" sz="1700" b="1" dirty="0" err="1" smtClean="0">
              <a:solidFill>
                <a:srgbClr val="0070C0"/>
              </a:solidFill>
              <a:latin typeface="Corbel" pitchFamily="34" charset="0"/>
            </a:rPr>
            <a:t>seröz</a:t>
          </a:r>
          <a:r>
            <a:rPr lang="tr-TR" sz="1700" b="1" dirty="0" smtClean="0">
              <a:solidFill>
                <a:srgbClr val="0070C0"/>
              </a:solidFill>
              <a:latin typeface="Corbel" pitchFamily="34" charset="0"/>
            </a:rPr>
            <a:t> kanserler</a:t>
          </a:r>
          <a:r>
            <a:rPr lang="tr-TR" sz="1700" dirty="0" smtClean="0">
              <a:solidFill>
                <a:srgbClr val="0070C0"/>
              </a:solidFill>
              <a:latin typeface="Corbel" pitchFamily="34" charset="0"/>
            </a:rPr>
            <a:t>, </a:t>
          </a:r>
          <a:r>
            <a:rPr lang="tr-TR" sz="1700" b="1" dirty="0" smtClean="0">
              <a:solidFill>
                <a:srgbClr val="0070C0"/>
              </a:solidFill>
              <a:latin typeface="Corbel" pitchFamily="34" charset="0"/>
            </a:rPr>
            <a:t>histolojik </a:t>
          </a:r>
          <a:r>
            <a:rPr lang="tr-TR" sz="1700" b="1" dirty="0" err="1" smtClean="0">
              <a:solidFill>
                <a:srgbClr val="0070C0"/>
              </a:solidFill>
              <a:latin typeface="Corbel" pitchFamily="34" charset="0"/>
            </a:rPr>
            <a:t>grad</a:t>
          </a:r>
          <a:r>
            <a:rPr lang="tr-TR" sz="1700" b="1" dirty="0" smtClean="0">
              <a:solidFill>
                <a:srgbClr val="0070C0"/>
              </a:solidFill>
              <a:latin typeface="+mj-lt"/>
            </a:rPr>
            <a:t> 3 </a:t>
          </a:r>
          <a:r>
            <a:rPr lang="tr-TR" sz="1700" b="1" dirty="0" smtClean="0">
              <a:solidFill>
                <a:srgbClr val="0070C0"/>
              </a:solidFill>
              <a:latin typeface="Corbel" pitchFamily="34" charset="0"/>
            </a:rPr>
            <a:t>tümörler </a:t>
          </a:r>
          <a:r>
            <a:rPr lang="tr-TR" sz="1700" dirty="0" smtClean="0">
              <a:solidFill>
                <a:srgbClr val="0070C0"/>
              </a:solidFill>
              <a:latin typeface="Corbel" pitchFamily="34" charset="0"/>
            </a:rPr>
            <a:t>ve </a:t>
          </a:r>
          <a:r>
            <a:rPr lang="tr-TR" sz="1700" b="1" dirty="0" smtClean="0">
              <a:solidFill>
                <a:srgbClr val="0070C0"/>
              </a:solidFill>
              <a:latin typeface="+mj-lt"/>
            </a:rPr>
            <a:t>&gt;0-1 cm</a:t>
          </a:r>
          <a:r>
            <a:rPr lang="tr-TR" sz="1700" b="1" dirty="0" smtClean="0">
              <a:solidFill>
                <a:srgbClr val="0070C0"/>
              </a:solidFill>
              <a:latin typeface="Corbel" pitchFamily="34" charset="0"/>
            </a:rPr>
            <a:t>. </a:t>
          </a:r>
          <a:r>
            <a:rPr lang="tr-TR" sz="1700" b="1" dirty="0" err="1" smtClean="0">
              <a:solidFill>
                <a:srgbClr val="0070C0"/>
              </a:solidFill>
              <a:latin typeface="Corbel" pitchFamily="34" charset="0"/>
            </a:rPr>
            <a:t>rezidüel</a:t>
          </a:r>
          <a:r>
            <a:rPr lang="tr-TR" sz="1700" b="1" dirty="0" smtClean="0">
              <a:solidFill>
                <a:srgbClr val="0070C0"/>
              </a:solidFill>
              <a:latin typeface="Corbel" pitchFamily="34" charset="0"/>
            </a:rPr>
            <a:t> tümör çapı </a:t>
          </a:r>
          <a:r>
            <a:rPr lang="tr-TR" sz="1700" dirty="0" smtClean="0">
              <a:solidFill>
                <a:srgbClr val="0070C0"/>
              </a:solidFill>
              <a:latin typeface="Corbel" pitchFamily="34" charset="0"/>
            </a:rPr>
            <a:t>ilişkilidir.</a:t>
          </a:r>
          <a:endParaRPr lang="tr-TR" sz="1700" dirty="0">
            <a:solidFill>
              <a:srgbClr val="0070C0"/>
            </a:solidFill>
          </a:endParaRPr>
        </a:p>
      </dgm:t>
    </dgm:pt>
    <dgm:pt modelId="{38531BB0-A0D5-4612-B45A-30064C76E7D8}" type="parTrans" cxnId="{87A9DD10-4928-4DD2-B76D-3EC8D7586834}">
      <dgm:prSet/>
      <dgm:spPr/>
      <dgm:t>
        <a:bodyPr/>
        <a:lstStyle/>
        <a:p>
          <a:endParaRPr lang="tr-TR"/>
        </a:p>
      </dgm:t>
    </dgm:pt>
    <dgm:pt modelId="{C37321E7-0E61-4E55-A211-DA37BE6416CE}" type="sibTrans" cxnId="{87A9DD10-4928-4DD2-B76D-3EC8D7586834}">
      <dgm:prSet/>
      <dgm:spPr/>
      <dgm:t>
        <a:bodyPr/>
        <a:lstStyle/>
        <a:p>
          <a:endParaRPr lang="tr-TR"/>
        </a:p>
      </dgm:t>
    </dgm:pt>
    <dgm:pt modelId="{55473F68-668F-4F3E-B35A-44A2A8C37C2D}">
      <dgm:prSet phldrT="[Metin]" custT="1"/>
      <dgm:spPr/>
      <dgm:t>
        <a:bodyPr/>
        <a:lstStyle/>
        <a:p>
          <a:endParaRPr lang="tr-TR" sz="1700" dirty="0">
            <a:solidFill>
              <a:srgbClr val="0070C0"/>
            </a:solidFill>
          </a:endParaRPr>
        </a:p>
      </dgm:t>
    </dgm:pt>
    <dgm:pt modelId="{DDC01344-7002-4157-AB11-136CA4FEFEA7}" type="parTrans" cxnId="{DF3074FD-0ECF-4B41-9484-56E9511F167D}">
      <dgm:prSet/>
      <dgm:spPr/>
      <dgm:t>
        <a:bodyPr/>
        <a:lstStyle/>
        <a:p>
          <a:endParaRPr lang="tr-TR"/>
        </a:p>
      </dgm:t>
    </dgm:pt>
    <dgm:pt modelId="{A654F49A-545A-4983-AFED-10FD6F2B9CA7}" type="sibTrans" cxnId="{DF3074FD-0ECF-4B41-9484-56E9511F167D}">
      <dgm:prSet/>
      <dgm:spPr/>
      <dgm:t>
        <a:bodyPr/>
        <a:lstStyle/>
        <a:p>
          <a:endParaRPr lang="tr-TR"/>
        </a:p>
      </dgm:t>
    </dgm:pt>
    <dgm:pt modelId="{202D6891-6A36-45B4-A68E-B12FD98BD2B4}">
      <dgm:prSet phldrT="[Metin]" custT="1"/>
      <dgm:spPr/>
      <dgm:t>
        <a:bodyPr/>
        <a:lstStyle/>
        <a:p>
          <a:r>
            <a:rPr lang="tr-TR" sz="1700" dirty="0" smtClean="0">
              <a:solidFill>
                <a:srgbClr val="0070C0"/>
              </a:solidFill>
              <a:latin typeface="Corbel" pitchFamily="34" charset="0"/>
            </a:rPr>
            <a:t>Özellikle geride hiç </a:t>
          </a:r>
          <a:r>
            <a:rPr lang="tr-TR" sz="1700" dirty="0" err="1" smtClean="0">
              <a:solidFill>
                <a:srgbClr val="0070C0"/>
              </a:solidFill>
              <a:latin typeface="Corbel" pitchFamily="34" charset="0"/>
            </a:rPr>
            <a:t>makroskopik</a:t>
          </a:r>
          <a:r>
            <a:rPr lang="tr-TR" sz="1700" dirty="0" smtClean="0">
              <a:solidFill>
                <a:srgbClr val="0070C0"/>
              </a:solidFill>
              <a:latin typeface="Corbel" pitchFamily="34" charset="0"/>
            </a:rPr>
            <a:t> </a:t>
          </a:r>
          <a:r>
            <a:rPr lang="tr-TR" sz="1700" dirty="0" err="1" smtClean="0">
              <a:solidFill>
                <a:srgbClr val="0070C0"/>
              </a:solidFill>
              <a:latin typeface="Corbel" pitchFamily="34" charset="0"/>
            </a:rPr>
            <a:t>peritoneal</a:t>
          </a:r>
          <a:r>
            <a:rPr lang="tr-TR" sz="1700" dirty="0" smtClean="0">
              <a:solidFill>
                <a:srgbClr val="0070C0"/>
              </a:solidFill>
              <a:latin typeface="Corbel" pitchFamily="34" charset="0"/>
            </a:rPr>
            <a:t> hastalık kalmamış olanlarda, lenf </a:t>
          </a:r>
          <a:r>
            <a:rPr lang="tr-TR" sz="1700" dirty="0" err="1" smtClean="0">
              <a:solidFill>
                <a:srgbClr val="0070C0"/>
              </a:solidFill>
              <a:latin typeface="Corbel" pitchFamily="34" charset="0"/>
            </a:rPr>
            <a:t>nod</a:t>
          </a:r>
          <a:r>
            <a:rPr lang="tr-TR" sz="1700" dirty="0" smtClean="0">
              <a:solidFill>
                <a:srgbClr val="0070C0"/>
              </a:solidFill>
              <a:latin typeface="Corbel" pitchFamily="34" charset="0"/>
            </a:rPr>
            <a:t> tutulumu yaygınlığı-</a:t>
          </a:r>
          <a:r>
            <a:rPr lang="tr-TR" sz="1700" b="1" dirty="0" err="1" smtClean="0">
              <a:solidFill>
                <a:srgbClr val="0070C0"/>
              </a:solidFill>
              <a:latin typeface="Corbel" pitchFamily="34" charset="0"/>
            </a:rPr>
            <a:t>nod</a:t>
          </a:r>
          <a:r>
            <a:rPr lang="tr-TR" sz="1700" b="1" dirty="0" smtClean="0">
              <a:solidFill>
                <a:srgbClr val="0070C0"/>
              </a:solidFill>
              <a:latin typeface="Corbel" pitchFamily="34" charset="0"/>
            </a:rPr>
            <a:t> oranı </a:t>
          </a:r>
          <a:r>
            <a:rPr lang="tr-TR" sz="1700" dirty="0" smtClean="0">
              <a:solidFill>
                <a:srgbClr val="0070C0"/>
              </a:solidFill>
              <a:latin typeface="Corbel" pitchFamily="34" charset="0"/>
            </a:rPr>
            <a:t>(</a:t>
          </a:r>
          <a:r>
            <a:rPr lang="tr-TR" sz="1700" u="sng" dirty="0" smtClean="0">
              <a:solidFill>
                <a:srgbClr val="0070C0"/>
              </a:solidFill>
              <a:latin typeface="Corbel" pitchFamily="34" charset="0"/>
            </a:rPr>
            <a:t>etkilenmiş </a:t>
          </a:r>
          <a:r>
            <a:rPr lang="tr-TR" sz="1700" u="sng" dirty="0" err="1" smtClean="0">
              <a:solidFill>
                <a:srgbClr val="0070C0"/>
              </a:solidFill>
              <a:latin typeface="Corbel" pitchFamily="34" charset="0"/>
            </a:rPr>
            <a:t>nod</a:t>
          </a:r>
          <a:r>
            <a:rPr lang="tr-TR" sz="1700" u="sng" dirty="0" smtClean="0">
              <a:solidFill>
                <a:srgbClr val="0070C0"/>
              </a:solidFill>
              <a:latin typeface="Corbel" pitchFamily="34" charset="0"/>
            </a:rPr>
            <a:t>/ çıkarılan </a:t>
          </a:r>
          <a:r>
            <a:rPr lang="tr-TR" sz="1700" u="sng" dirty="0" err="1" smtClean="0">
              <a:solidFill>
                <a:srgbClr val="0070C0"/>
              </a:solidFill>
              <a:latin typeface="Corbel" pitchFamily="34" charset="0"/>
            </a:rPr>
            <a:t>nod</a:t>
          </a:r>
          <a:r>
            <a:rPr lang="tr-TR" sz="1700" dirty="0" smtClean="0">
              <a:solidFill>
                <a:srgbClr val="0070C0"/>
              </a:solidFill>
              <a:latin typeface="Corbel" pitchFamily="34" charset="0"/>
            </a:rPr>
            <a:t>) güçlü bir şekilde, </a:t>
          </a:r>
          <a:r>
            <a:rPr lang="tr-TR" sz="1700" u="sng" dirty="0" smtClean="0">
              <a:solidFill>
                <a:srgbClr val="0070C0"/>
              </a:solidFill>
              <a:latin typeface="Corbel" pitchFamily="34" charset="0"/>
            </a:rPr>
            <a:t>genel sağ kalımla ilişkilidir</a:t>
          </a:r>
          <a:endParaRPr lang="tr-TR" sz="1700" dirty="0">
            <a:solidFill>
              <a:srgbClr val="0070C0"/>
            </a:solidFill>
          </a:endParaRPr>
        </a:p>
      </dgm:t>
    </dgm:pt>
    <dgm:pt modelId="{2545BBBC-8F14-4E48-BC6D-4E19B4DBA235}" type="parTrans" cxnId="{67EB8379-00B7-441D-B090-84CC8C47D78A}">
      <dgm:prSet/>
      <dgm:spPr/>
      <dgm:t>
        <a:bodyPr/>
        <a:lstStyle/>
        <a:p>
          <a:endParaRPr lang="tr-TR"/>
        </a:p>
      </dgm:t>
    </dgm:pt>
    <dgm:pt modelId="{E3CADDD2-B921-4B5B-BAFC-6EE72170340A}" type="sibTrans" cxnId="{67EB8379-00B7-441D-B090-84CC8C47D78A}">
      <dgm:prSet/>
      <dgm:spPr/>
      <dgm:t>
        <a:bodyPr/>
        <a:lstStyle/>
        <a:p>
          <a:endParaRPr lang="tr-TR"/>
        </a:p>
      </dgm:t>
    </dgm:pt>
    <dgm:pt modelId="{5D7BC5E5-7F6B-48BF-BEF8-0BABC7F2D6A8}">
      <dgm:prSet custT="1"/>
      <dgm:spPr/>
      <dgm:t>
        <a:bodyPr/>
        <a:lstStyle/>
        <a:p>
          <a:endParaRPr lang="tr-TR" sz="1700">
            <a:solidFill>
              <a:srgbClr val="0070C0"/>
            </a:solidFill>
          </a:endParaRPr>
        </a:p>
      </dgm:t>
    </dgm:pt>
    <dgm:pt modelId="{9871AE73-B82B-4572-96F1-B86328E6D94E}" type="parTrans" cxnId="{0535202D-7273-4C7F-B0F0-2B9FB01204B7}">
      <dgm:prSet/>
      <dgm:spPr/>
      <dgm:t>
        <a:bodyPr/>
        <a:lstStyle/>
        <a:p>
          <a:endParaRPr lang="tr-TR"/>
        </a:p>
      </dgm:t>
    </dgm:pt>
    <dgm:pt modelId="{975CFBFA-205C-4ADF-9AA1-4EEC8FCC5113}" type="sibTrans" cxnId="{0535202D-7273-4C7F-B0F0-2B9FB01204B7}">
      <dgm:prSet/>
      <dgm:spPr/>
      <dgm:t>
        <a:bodyPr/>
        <a:lstStyle/>
        <a:p>
          <a:endParaRPr lang="tr-TR"/>
        </a:p>
      </dgm:t>
    </dgm:pt>
    <dgm:pt modelId="{4063C913-6BE8-4D4E-B60E-BE4D015869D6}">
      <dgm:prSet custT="1"/>
      <dgm:spPr/>
      <dgm:t>
        <a:bodyPr/>
        <a:lstStyle/>
        <a:p>
          <a:endParaRPr lang="tr-TR" sz="1700">
            <a:solidFill>
              <a:srgbClr val="0070C0"/>
            </a:solidFill>
          </a:endParaRPr>
        </a:p>
      </dgm:t>
    </dgm:pt>
    <dgm:pt modelId="{DE5D4163-ECC4-4509-9E6E-540E91BCF2DA}" type="parTrans" cxnId="{4E16F3C9-10F9-4188-A871-2F037F6CAC92}">
      <dgm:prSet/>
      <dgm:spPr/>
      <dgm:t>
        <a:bodyPr/>
        <a:lstStyle/>
        <a:p>
          <a:endParaRPr lang="tr-TR"/>
        </a:p>
      </dgm:t>
    </dgm:pt>
    <dgm:pt modelId="{1A085D7E-32D6-49C2-98FF-47A209DE8A31}" type="sibTrans" cxnId="{4E16F3C9-10F9-4188-A871-2F037F6CAC92}">
      <dgm:prSet/>
      <dgm:spPr/>
      <dgm:t>
        <a:bodyPr/>
        <a:lstStyle/>
        <a:p>
          <a:endParaRPr lang="tr-TR"/>
        </a:p>
      </dgm:t>
    </dgm:pt>
    <dgm:pt modelId="{7DBD0900-F65C-456C-B018-07344C5C5E6C}">
      <dgm:prSet custT="1"/>
      <dgm:spPr/>
      <dgm:t>
        <a:bodyPr/>
        <a:lstStyle/>
        <a:p>
          <a:r>
            <a:rPr lang="tr-TR" sz="1700" dirty="0" smtClean="0">
              <a:solidFill>
                <a:srgbClr val="0070C0"/>
              </a:solidFill>
              <a:latin typeface="Corbel" pitchFamily="34" charset="0"/>
            </a:rPr>
            <a:t>Lenf </a:t>
          </a:r>
          <a:r>
            <a:rPr lang="tr-TR" sz="1700" dirty="0" err="1" smtClean="0">
              <a:solidFill>
                <a:srgbClr val="0070C0"/>
              </a:solidFill>
              <a:latin typeface="Corbel" pitchFamily="34" charset="0"/>
            </a:rPr>
            <a:t>nod</a:t>
          </a:r>
          <a:r>
            <a:rPr lang="tr-TR" sz="1700" dirty="0" smtClean="0">
              <a:solidFill>
                <a:srgbClr val="0070C0"/>
              </a:solidFill>
              <a:latin typeface="Corbel" pitchFamily="34" charset="0"/>
            </a:rPr>
            <a:t> tutulumuna yatkınlık optimal olarak tümörü küçültülmüş olanlarda önemli bir rol oynamaktadır.</a:t>
          </a:r>
          <a:endParaRPr lang="tr-TR" sz="1700" dirty="0">
            <a:solidFill>
              <a:srgbClr val="0070C0"/>
            </a:solidFill>
          </a:endParaRPr>
        </a:p>
      </dgm:t>
    </dgm:pt>
    <dgm:pt modelId="{A092751D-E5B6-4546-80C6-4248A2E61DFF}" type="parTrans" cxnId="{16ACF9CE-D7A9-461C-B1AC-9BA128E61B35}">
      <dgm:prSet/>
      <dgm:spPr/>
      <dgm:t>
        <a:bodyPr/>
        <a:lstStyle/>
        <a:p>
          <a:endParaRPr lang="tr-TR"/>
        </a:p>
      </dgm:t>
    </dgm:pt>
    <dgm:pt modelId="{A58EFAF6-148A-4E51-8D90-8484EAB7BEE5}" type="sibTrans" cxnId="{16ACF9CE-D7A9-461C-B1AC-9BA128E61B35}">
      <dgm:prSet/>
      <dgm:spPr/>
      <dgm:t>
        <a:bodyPr/>
        <a:lstStyle/>
        <a:p>
          <a:endParaRPr lang="tr-TR"/>
        </a:p>
      </dgm:t>
    </dgm:pt>
    <dgm:pt modelId="{DA251C8E-3C5F-48AE-ABA5-7C67C2A4AE04}">
      <dgm:prSet custT="1"/>
      <dgm:spPr/>
      <dgm:t>
        <a:bodyPr/>
        <a:lstStyle/>
        <a:p>
          <a:r>
            <a:rPr lang="tr-TR" sz="1700" dirty="0" err="1" smtClean="0">
              <a:solidFill>
                <a:srgbClr val="0070C0"/>
              </a:solidFill>
              <a:latin typeface="Corbel" pitchFamily="34" charset="0"/>
            </a:rPr>
            <a:t>Peritoneal</a:t>
          </a:r>
          <a:r>
            <a:rPr lang="tr-TR" sz="1700" dirty="0" smtClean="0">
              <a:solidFill>
                <a:srgbClr val="0070C0"/>
              </a:solidFill>
              <a:latin typeface="Corbel" pitchFamily="34" charset="0"/>
            </a:rPr>
            <a:t> lezyonu olmayan ve sadece lenf </a:t>
          </a:r>
          <a:r>
            <a:rPr lang="tr-TR" sz="1700" dirty="0" err="1" smtClean="0">
              <a:solidFill>
                <a:srgbClr val="0070C0"/>
              </a:solidFill>
              <a:latin typeface="Corbel" pitchFamily="34" charset="0"/>
            </a:rPr>
            <a:t>noduna</a:t>
          </a:r>
          <a:r>
            <a:rPr lang="tr-TR" sz="1700" dirty="0" smtClean="0">
              <a:solidFill>
                <a:srgbClr val="0070C0"/>
              </a:solidFill>
              <a:latin typeface="Corbel" pitchFamily="34" charset="0"/>
            </a:rPr>
            <a:t> dayanarak FİGO IIIC /IIIA1 olarak </a:t>
          </a:r>
          <a:r>
            <a:rPr lang="tr-TR" sz="1700" dirty="0" err="1" smtClean="0">
              <a:solidFill>
                <a:srgbClr val="0070C0"/>
              </a:solidFill>
              <a:latin typeface="Corbel" pitchFamily="34" charset="0"/>
            </a:rPr>
            <a:t>evrelenen</a:t>
          </a:r>
          <a:r>
            <a:rPr lang="tr-TR" sz="1700" dirty="0" smtClean="0">
              <a:solidFill>
                <a:srgbClr val="0070C0"/>
              </a:solidFill>
              <a:latin typeface="Corbel" pitchFamily="34" charset="0"/>
            </a:rPr>
            <a:t> olgularda sağ kalım daha iyidir.</a:t>
          </a:r>
          <a:endParaRPr lang="tr-TR" sz="1700" dirty="0">
            <a:solidFill>
              <a:srgbClr val="0070C0"/>
            </a:solidFill>
          </a:endParaRPr>
        </a:p>
      </dgm:t>
    </dgm:pt>
    <dgm:pt modelId="{00944093-17EA-4C78-9ADF-DD93BEBEAFD9}" type="parTrans" cxnId="{64B9659B-8F2F-436D-9289-2096541ADEA6}">
      <dgm:prSet/>
      <dgm:spPr/>
      <dgm:t>
        <a:bodyPr/>
        <a:lstStyle/>
        <a:p>
          <a:endParaRPr lang="tr-TR"/>
        </a:p>
      </dgm:t>
    </dgm:pt>
    <dgm:pt modelId="{AA1393FF-2E1D-4F03-A3AF-878FC00D6E85}" type="sibTrans" cxnId="{64B9659B-8F2F-436D-9289-2096541ADEA6}">
      <dgm:prSet/>
      <dgm:spPr/>
      <dgm:t>
        <a:bodyPr/>
        <a:lstStyle/>
        <a:p>
          <a:endParaRPr lang="tr-TR"/>
        </a:p>
      </dgm:t>
    </dgm:pt>
    <dgm:pt modelId="{FB69AF0B-352D-4D06-84D6-B2F08BB480BC}" type="pres">
      <dgm:prSet presAssocID="{2486767C-AF48-4CD5-A359-42115DD6AF76}" presName="linearFlow" presStyleCnt="0">
        <dgm:presLayoutVars>
          <dgm:dir/>
          <dgm:animLvl val="lvl"/>
          <dgm:resizeHandles val="exact"/>
        </dgm:presLayoutVars>
      </dgm:prSet>
      <dgm:spPr/>
      <dgm:t>
        <a:bodyPr/>
        <a:lstStyle/>
        <a:p>
          <a:endParaRPr lang="tr-TR"/>
        </a:p>
      </dgm:t>
    </dgm:pt>
    <dgm:pt modelId="{F7D3EA35-BCA0-4A16-B5B8-13EF86980B9C}" type="pres">
      <dgm:prSet presAssocID="{72E29079-90E8-4560-BFD7-F65B4E3660DA}" presName="composite" presStyleCnt="0"/>
      <dgm:spPr/>
    </dgm:pt>
    <dgm:pt modelId="{F20B7C49-2E58-4E1E-A52C-7C0FE12188AC}" type="pres">
      <dgm:prSet presAssocID="{72E29079-90E8-4560-BFD7-F65B4E3660DA}" presName="parentText" presStyleLbl="alignNode1" presStyleIdx="0" presStyleCnt="5">
        <dgm:presLayoutVars>
          <dgm:chMax val="1"/>
          <dgm:bulletEnabled val="1"/>
        </dgm:presLayoutVars>
      </dgm:prSet>
      <dgm:spPr/>
      <dgm:t>
        <a:bodyPr/>
        <a:lstStyle/>
        <a:p>
          <a:endParaRPr lang="tr-TR"/>
        </a:p>
      </dgm:t>
    </dgm:pt>
    <dgm:pt modelId="{32F0DE83-831F-41B1-9494-1C6C5AEAF2F8}" type="pres">
      <dgm:prSet presAssocID="{72E29079-90E8-4560-BFD7-F65B4E3660DA}" presName="descendantText" presStyleLbl="alignAcc1" presStyleIdx="0" presStyleCnt="5" custScaleY="119740">
        <dgm:presLayoutVars>
          <dgm:bulletEnabled val="1"/>
        </dgm:presLayoutVars>
      </dgm:prSet>
      <dgm:spPr/>
      <dgm:t>
        <a:bodyPr/>
        <a:lstStyle/>
        <a:p>
          <a:endParaRPr lang="tr-TR"/>
        </a:p>
      </dgm:t>
    </dgm:pt>
    <dgm:pt modelId="{CB158EA4-535E-42BA-9B07-E8D13EB36A2D}" type="pres">
      <dgm:prSet presAssocID="{B14CB0D3-D6E8-4E8C-A6D0-A6BE97B038A3}" presName="sp" presStyleCnt="0"/>
      <dgm:spPr/>
    </dgm:pt>
    <dgm:pt modelId="{D7E82DA7-83C6-4276-ACDD-FC63FC5A9EAA}" type="pres">
      <dgm:prSet presAssocID="{156AD65E-2238-457C-8652-E64BFCA07957}" presName="composite" presStyleCnt="0"/>
      <dgm:spPr/>
    </dgm:pt>
    <dgm:pt modelId="{E34FC415-3A29-402F-B9A3-A8B431F86543}" type="pres">
      <dgm:prSet presAssocID="{156AD65E-2238-457C-8652-E64BFCA07957}" presName="parentText" presStyleLbl="alignNode1" presStyleIdx="1" presStyleCnt="5">
        <dgm:presLayoutVars>
          <dgm:chMax val="1"/>
          <dgm:bulletEnabled val="1"/>
        </dgm:presLayoutVars>
      </dgm:prSet>
      <dgm:spPr/>
      <dgm:t>
        <a:bodyPr/>
        <a:lstStyle/>
        <a:p>
          <a:endParaRPr lang="tr-TR"/>
        </a:p>
      </dgm:t>
    </dgm:pt>
    <dgm:pt modelId="{45C4A4DE-612E-44B8-8D80-BAA211332B11}" type="pres">
      <dgm:prSet presAssocID="{156AD65E-2238-457C-8652-E64BFCA07957}" presName="descendantText" presStyleLbl="alignAcc1" presStyleIdx="1" presStyleCnt="5" custScaleY="118486">
        <dgm:presLayoutVars>
          <dgm:bulletEnabled val="1"/>
        </dgm:presLayoutVars>
      </dgm:prSet>
      <dgm:spPr/>
      <dgm:t>
        <a:bodyPr/>
        <a:lstStyle/>
        <a:p>
          <a:endParaRPr lang="tr-TR"/>
        </a:p>
      </dgm:t>
    </dgm:pt>
    <dgm:pt modelId="{8FB53EC2-D0A3-4D5B-B940-A34C867E4768}" type="pres">
      <dgm:prSet presAssocID="{EF5FD344-2EDA-4072-8343-6480A0C891D7}" presName="sp" presStyleCnt="0"/>
      <dgm:spPr/>
    </dgm:pt>
    <dgm:pt modelId="{9B39287E-C6F5-47A1-BF92-CBAC166B56BE}" type="pres">
      <dgm:prSet presAssocID="{55473F68-668F-4F3E-B35A-44A2A8C37C2D}" presName="composite" presStyleCnt="0"/>
      <dgm:spPr/>
    </dgm:pt>
    <dgm:pt modelId="{B6022710-4468-4890-8A67-C52FF01744CF}" type="pres">
      <dgm:prSet presAssocID="{55473F68-668F-4F3E-B35A-44A2A8C37C2D}" presName="parentText" presStyleLbl="alignNode1" presStyleIdx="2" presStyleCnt="5">
        <dgm:presLayoutVars>
          <dgm:chMax val="1"/>
          <dgm:bulletEnabled val="1"/>
        </dgm:presLayoutVars>
      </dgm:prSet>
      <dgm:spPr/>
      <dgm:t>
        <a:bodyPr/>
        <a:lstStyle/>
        <a:p>
          <a:endParaRPr lang="tr-TR"/>
        </a:p>
      </dgm:t>
    </dgm:pt>
    <dgm:pt modelId="{774C8118-0CC5-4E78-9A26-45D10D066034}" type="pres">
      <dgm:prSet presAssocID="{55473F68-668F-4F3E-B35A-44A2A8C37C2D}" presName="descendantText" presStyleLbl="alignAcc1" presStyleIdx="2" presStyleCnt="5" custScaleY="123950">
        <dgm:presLayoutVars>
          <dgm:bulletEnabled val="1"/>
        </dgm:presLayoutVars>
      </dgm:prSet>
      <dgm:spPr/>
      <dgm:t>
        <a:bodyPr/>
        <a:lstStyle/>
        <a:p>
          <a:endParaRPr lang="tr-TR"/>
        </a:p>
      </dgm:t>
    </dgm:pt>
    <dgm:pt modelId="{9BE0BCE0-90A6-4AAE-97D6-CC9CBDBCF295}" type="pres">
      <dgm:prSet presAssocID="{A654F49A-545A-4983-AFED-10FD6F2B9CA7}" presName="sp" presStyleCnt="0"/>
      <dgm:spPr/>
    </dgm:pt>
    <dgm:pt modelId="{2840A599-B38E-4B08-AC26-A79EA52B1329}" type="pres">
      <dgm:prSet presAssocID="{5D7BC5E5-7F6B-48BF-BEF8-0BABC7F2D6A8}" presName="composite" presStyleCnt="0"/>
      <dgm:spPr/>
    </dgm:pt>
    <dgm:pt modelId="{EC92405D-2E20-4F34-A647-710BB63D0BAF}" type="pres">
      <dgm:prSet presAssocID="{5D7BC5E5-7F6B-48BF-BEF8-0BABC7F2D6A8}" presName="parentText" presStyleLbl="alignNode1" presStyleIdx="3" presStyleCnt="5">
        <dgm:presLayoutVars>
          <dgm:chMax val="1"/>
          <dgm:bulletEnabled val="1"/>
        </dgm:presLayoutVars>
      </dgm:prSet>
      <dgm:spPr/>
      <dgm:t>
        <a:bodyPr/>
        <a:lstStyle/>
        <a:p>
          <a:endParaRPr lang="tr-TR"/>
        </a:p>
      </dgm:t>
    </dgm:pt>
    <dgm:pt modelId="{131866CA-3E65-4188-929E-9CCE57903FE0}" type="pres">
      <dgm:prSet presAssocID="{5D7BC5E5-7F6B-48BF-BEF8-0BABC7F2D6A8}" presName="descendantText" presStyleLbl="alignAcc1" presStyleIdx="3" presStyleCnt="5">
        <dgm:presLayoutVars>
          <dgm:bulletEnabled val="1"/>
        </dgm:presLayoutVars>
      </dgm:prSet>
      <dgm:spPr/>
      <dgm:t>
        <a:bodyPr/>
        <a:lstStyle/>
        <a:p>
          <a:endParaRPr lang="tr-TR"/>
        </a:p>
      </dgm:t>
    </dgm:pt>
    <dgm:pt modelId="{0A0D618A-BDB7-419F-9E66-CC4099EB2F00}" type="pres">
      <dgm:prSet presAssocID="{975CFBFA-205C-4ADF-9AA1-4EEC8FCC5113}" presName="sp" presStyleCnt="0"/>
      <dgm:spPr/>
    </dgm:pt>
    <dgm:pt modelId="{7BA13156-0529-4DFC-A600-33CC03640B6F}" type="pres">
      <dgm:prSet presAssocID="{4063C913-6BE8-4D4E-B60E-BE4D015869D6}" presName="composite" presStyleCnt="0"/>
      <dgm:spPr/>
    </dgm:pt>
    <dgm:pt modelId="{676CEF41-56C0-4A2A-9F11-DBFAC77CD4EB}" type="pres">
      <dgm:prSet presAssocID="{4063C913-6BE8-4D4E-B60E-BE4D015869D6}" presName="parentText" presStyleLbl="alignNode1" presStyleIdx="4" presStyleCnt="5">
        <dgm:presLayoutVars>
          <dgm:chMax val="1"/>
          <dgm:bulletEnabled val="1"/>
        </dgm:presLayoutVars>
      </dgm:prSet>
      <dgm:spPr/>
      <dgm:t>
        <a:bodyPr/>
        <a:lstStyle/>
        <a:p>
          <a:endParaRPr lang="tr-TR"/>
        </a:p>
      </dgm:t>
    </dgm:pt>
    <dgm:pt modelId="{0BA503B0-D6A6-4664-8524-C4CEF159EA88}" type="pres">
      <dgm:prSet presAssocID="{4063C913-6BE8-4D4E-B60E-BE4D015869D6}" presName="descendantText" presStyleLbl="alignAcc1" presStyleIdx="4" presStyleCnt="5" custScaleY="123046">
        <dgm:presLayoutVars>
          <dgm:bulletEnabled val="1"/>
        </dgm:presLayoutVars>
      </dgm:prSet>
      <dgm:spPr/>
      <dgm:t>
        <a:bodyPr/>
        <a:lstStyle/>
        <a:p>
          <a:endParaRPr lang="tr-TR"/>
        </a:p>
      </dgm:t>
    </dgm:pt>
  </dgm:ptLst>
  <dgm:cxnLst>
    <dgm:cxn modelId="{9D4FE398-C9D2-45B1-A803-CC1DEA981B93}" type="presOf" srcId="{DA251C8E-3C5F-48AE-ABA5-7C67C2A4AE04}" destId="{0BA503B0-D6A6-4664-8524-C4CEF159EA88}" srcOrd="0" destOrd="0" presId="urn:microsoft.com/office/officeart/2005/8/layout/chevron2"/>
    <dgm:cxn modelId="{16ACF9CE-D7A9-461C-B1AC-9BA128E61B35}" srcId="{5D7BC5E5-7F6B-48BF-BEF8-0BABC7F2D6A8}" destId="{7DBD0900-F65C-456C-B018-07344C5C5E6C}" srcOrd="0" destOrd="0" parTransId="{A092751D-E5B6-4546-80C6-4248A2E61DFF}" sibTransId="{A58EFAF6-148A-4E51-8D90-8484EAB7BEE5}"/>
    <dgm:cxn modelId="{B2EFF5C1-7AE1-4D85-99BE-A4E5DA728367}" type="presOf" srcId="{9103D365-2F4F-4FDD-9A79-240812DC5BE8}" destId="{32F0DE83-831F-41B1-9494-1C6C5AEAF2F8}" srcOrd="0" destOrd="0" presId="urn:microsoft.com/office/officeart/2005/8/layout/chevron2"/>
    <dgm:cxn modelId="{51D5C7F6-78E9-4D55-9F07-74302428C5AF}" type="presOf" srcId="{4063C913-6BE8-4D4E-B60E-BE4D015869D6}" destId="{676CEF41-56C0-4A2A-9F11-DBFAC77CD4EB}" srcOrd="0" destOrd="0" presId="urn:microsoft.com/office/officeart/2005/8/layout/chevron2"/>
    <dgm:cxn modelId="{286859B5-86FA-4FC0-B9BC-04695945849C}" type="presOf" srcId="{55473F68-668F-4F3E-B35A-44A2A8C37C2D}" destId="{B6022710-4468-4890-8A67-C52FF01744CF}" srcOrd="0" destOrd="0" presId="urn:microsoft.com/office/officeart/2005/8/layout/chevron2"/>
    <dgm:cxn modelId="{67EB8379-00B7-441D-B090-84CC8C47D78A}" srcId="{55473F68-668F-4F3E-B35A-44A2A8C37C2D}" destId="{202D6891-6A36-45B4-A68E-B12FD98BD2B4}" srcOrd="0" destOrd="0" parTransId="{2545BBBC-8F14-4E48-BC6D-4E19B4DBA235}" sibTransId="{E3CADDD2-B921-4B5B-BAFC-6EE72170340A}"/>
    <dgm:cxn modelId="{58C07BF4-68DE-486F-8F74-E4350D633A22}" type="presOf" srcId="{7DBD0900-F65C-456C-B018-07344C5C5E6C}" destId="{131866CA-3E65-4188-929E-9CCE57903FE0}" srcOrd="0" destOrd="0" presId="urn:microsoft.com/office/officeart/2005/8/layout/chevron2"/>
    <dgm:cxn modelId="{DF3074FD-0ECF-4B41-9484-56E9511F167D}" srcId="{2486767C-AF48-4CD5-A359-42115DD6AF76}" destId="{55473F68-668F-4F3E-B35A-44A2A8C37C2D}" srcOrd="2" destOrd="0" parTransId="{DDC01344-7002-4157-AB11-136CA4FEFEA7}" sibTransId="{A654F49A-545A-4983-AFED-10FD6F2B9CA7}"/>
    <dgm:cxn modelId="{64B9659B-8F2F-436D-9289-2096541ADEA6}" srcId="{4063C913-6BE8-4D4E-B60E-BE4D015869D6}" destId="{DA251C8E-3C5F-48AE-ABA5-7C67C2A4AE04}" srcOrd="0" destOrd="0" parTransId="{00944093-17EA-4C78-9ADF-DD93BEBEAFD9}" sibTransId="{AA1393FF-2E1D-4F03-A3AF-878FC00D6E85}"/>
    <dgm:cxn modelId="{2940D127-1339-4C07-A576-C782FA8B1202}" type="presOf" srcId="{5D7BC5E5-7F6B-48BF-BEF8-0BABC7F2D6A8}" destId="{EC92405D-2E20-4F34-A647-710BB63D0BAF}" srcOrd="0" destOrd="0" presId="urn:microsoft.com/office/officeart/2005/8/layout/chevron2"/>
    <dgm:cxn modelId="{0535202D-7273-4C7F-B0F0-2B9FB01204B7}" srcId="{2486767C-AF48-4CD5-A359-42115DD6AF76}" destId="{5D7BC5E5-7F6B-48BF-BEF8-0BABC7F2D6A8}" srcOrd="3" destOrd="0" parTransId="{9871AE73-B82B-4572-96F1-B86328E6D94E}" sibTransId="{975CFBFA-205C-4ADF-9AA1-4EEC8FCC5113}"/>
    <dgm:cxn modelId="{D933DF1B-87FC-47EC-9BF5-02064ECF15A9}" type="presOf" srcId="{72E29079-90E8-4560-BFD7-F65B4E3660DA}" destId="{F20B7C49-2E58-4E1E-A52C-7C0FE12188AC}" srcOrd="0" destOrd="0" presId="urn:microsoft.com/office/officeart/2005/8/layout/chevron2"/>
    <dgm:cxn modelId="{87A9DD10-4928-4DD2-B76D-3EC8D7586834}" srcId="{156AD65E-2238-457C-8652-E64BFCA07957}" destId="{8B644922-7ABE-4BAA-9584-81F4EC690676}" srcOrd="0" destOrd="0" parTransId="{38531BB0-A0D5-4612-B45A-30064C76E7D8}" sibTransId="{C37321E7-0E61-4E55-A211-DA37BE6416CE}"/>
    <dgm:cxn modelId="{3F1CD4F4-0DBF-4E33-A8E3-1885D406C165}" type="presOf" srcId="{202D6891-6A36-45B4-A68E-B12FD98BD2B4}" destId="{774C8118-0CC5-4E78-9A26-45D10D066034}" srcOrd="0" destOrd="0" presId="urn:microsoft.com/office/officeart/2005/8/layout/chevron2"/>
    <dgm:cxn modelId="{EAD7E9DB-6B2A-477A-81A9-FDD713746347}" type="presOf" srcId="{156AD65E-2238-457C-8652-E64BFCA07957}" destId="{E34FC415-3A29-402F-B9A3-A8B431F86543}" srcOrd="0" destOrd="0" presId="urn:microsoft.com/office/officeart/2005/8/layout/chevron2"/>
    <dgm:cxn modelId="{135C0F40-6CCB-43B4-B50D-1E59A9D9125A}" srcId="{2486767C-AF48-4CD5-A359-42115DD6AF76}" destId="{156AD65E-2238-457C-8652-E64BFCA07957}" srcOrd="1" destOrd="0" parTransId="{32B9DAB2-4370-40A9-9211-4209855F4AF8}" sibTransId="{EF5FD344-2EDA-4072-8343-6480A0C891D7}"/>
    <dgm:cxn modelId="{C2048E06-DF2F-42C5-B358-DDC8BE48759F}" type="presOf" srcId="{8B644922-7ABE-4BAA-9584-81F4EC690676}" destId="{45C4A4DE-612E-44B8-8D80-BAA211332B11}" srcOrd="0" destOrd="0" presId="urn:microsoft.com/office/officeart/2005/8/layout/chevron2"/>
    <dgm:cxn modelId="{3133D861-9026-4340-8C91-19E227E18B1E}" srcId="{72E29079-90E8-4560-BFD7-F65B4E3660DA}" destId="{9103D365-2F4F-4FDD-9A79-240812DC5BE8}" srcOrd="0" destOrd="0" parTransId="{A5415A48-B4AA-4E71-B4A3-9DBF677ACB5E}" sibTransId="{8E8185F3-D6C7-4574-9635-F095CE0A1D85}"/>
    <dgm:cxn modelId="{4E16F3C9-10F9-4188-A871-2F037F6CAC92}" srcId="{2486767C-AF48-4CD5-A359-42115DD6AF76}" destId="{4063C913-6BE8-4D4E-B60E-BE4D015869D6}" srcOrd="4" destOrd="0" parTransId="{DE5D4163-ECC4-4509-9E6E-540E91BCF2DA}" sibTransId="{1A085D7E-32D6-49C2-98FF-47A209DE8A31}"/>
    <dgm:cxn modelId="{BBD7C47B-A04D-426F-9525-AC54BA8D8F93}" srcId="{2486767C-AF48-4CD5-A359-42115DD6AF76}" destId="{72E29079-90E8-4560-BFD7-F65B4E3660DA}" srcOrd="0" destOrd="0" parTransId="{E3AC14CE-C479-411D-BCB8-6A95D5F6AD32}" sibTransId="{B14CB0D3-D6E8-4E8C-A6D0-A6BE97B038A3}"/>
    <dgm:cxn modelId="{1AFC99EC-E37A-4471-BC78-99E9EFF03949}" type="presOf" srcId="{2486767C-AF48-4CD5-A359-42115DD6AF76}" destId="{FB69AF0B-352D-4D06-84D6-B2F08BB480BC}" srcOrd="0" destOrd="0" presId="urn:microsoft.com/office/officeart/2005/8/layout/chevron2"/>
    <dgm:cxn modelId="{69404AB3-4376-4575-AF81-630626A5ECCE}" type="presParOf" srcId="{FB69AF0B-352D-4D06-84D6-B2F08BB480BC}" destId="{F7D3EA35-BCA0-4A16-B5B8-13EF86980B9C}" srcOrd="0" destOrd="0" presId="urn:microsoft.com/office/officeart/2005/8/layout/chevron2"/>
    <dgm:cxn modelId="{A0E64CA2-E129-4C79-9973-C0CB3D7906C8}" type="presParOf" srcId="{F7D3EA35-BCA0-4A16-B5B8-13EF86980B9C}" destId="{F20B7C49-2E58-4E1E-A52C-7C0FE12188AC}" srcOrd="0" destOrd="0" presId="urn:microsoft.com/office/officeart/2005/8/layout/chevron2"/>
    <dgm:cxn modelId="{C6BC2403-C328-4122-9FB6-BC93098CC3CA}" type="presParOf" srcId="{F7D3EA35-BCA0-4A16-B5B8-13EF86980B9C}" destId="{32F0DE83-831F-41B1-9494-1C6C5AEAF2F8}" srcOrd="1" destOrd="0" presId="urn:microsoft.com/office/officeart/2005/8/layout/chevron2"/>
    <dgm:cxn modelId="{00B0F7AD-AF44-4C65-A940-73C8C3B8A70A}" type="presParOf" srcId="{FB69AF0B-352D-4D06-84D6-B2F08BB480BC}" destId="{CB158EA4-535E-42BA-9B07-E8D13EB36A2D}" srcOrd="1" destOrd="0" presId="urn:microsoft.com/office/officeart/2005/8/layout/chevron2"/>
    <dgm:cxn modelId="{B854E581-5001-4301-A5BA-A2D2FDFC670D}" type="presParOf" srcId="{FB69AF0B-352D-4D06-84D6-B2F08BB480BC}" destId="{D7E82DA7-83C6-4276-ACDD-FC63FC5A9EAA}" srcOrd="2" destOrd="0" presId="urn:microsoft.com/office/officeart/2005/8/layout/chevron2"/>
    <dgm:cxn modelId="{FED81817-2E77-44AE-B81B-63FE87C7F327}" type="presParOf" srcId="{D7E82DA7-83C6-4276-ACDD-FC63FC5A9EAA}" destId="{E34FC415-3A29-402F-B9A3-A8B431F86543}" srcOrd="0" destOrd="0" presId="urn:microsoft.com/office/officeart/2005/8/layout/chevron2"/>
    <dgm:cxn modelId="{1051BA60-36AF-4154-BB8D-6E3D80932901}" type="presParOf" srcId="{D7E82DA7-83C6-4276-ACDD-FC63FC5A9EAA}" destId="{45C4A4DE-612E-44B8-8D80-BAA211332B11}" srcOrd="1" destOrd="0" presId="urn:microsoft.com/office/officeart/2005/8/layout/chevron2"/>
    <dgm:cxn modelId="{9A1913D2-E994-4574-9CC7-5106D62D3DF6}" type="presParOf" srcId="{FB69AF0B-352D-4D06-84D6-B2F08BB480BC}" destId="{8FB53EC2-D0A3-4D5B-B940-A34C867E4768}" srcOrd="3" destOrd="0" presId="urn:microsoft.com/office/officeart/2005/8/layout/chevron2"/>
    <dgm:cxn modelId="{8C9E34DF-70F5-486C-9482-DBD1E109CEB8}" type="presParOf" srcId="{FB69AF0B-352D-4D06-84D6-B2F08BB480BC}" destId="{9B39287E-C6F5-47A1-BF92-CBAC166B56BE}" srcOrd="4" destOrd="0" presId="urn:microsoft.com/office/officeart/2005/8/layout/chevron2"/>
    <dgm:cxn modelId="{7F5B69F5-2CC0-4E33-8762-C81C338D40B5}" type="presParOf" srcId="{9B39287E-C6F5-47A1-BF92-CBAC166B56BE}" destId="{B6022710-4468-4890-8A67-C52FF01744CF}" srcOrd="0" destOrd="0" presId="urn:microsoft.com/office/officeart/2005/8/layout/chevron2"/>
    <dgm:cxn modelId="{CE27217D-0B4C-4533-B186-57C7B360BDE3}" type="presParOf" srcId="{9B39287E-C6F5-47A1-BF92-CBAC166B56BE}" destId="{774C8118-0CC5-4E78-9A26-45D10D066034}" srcOrd="1" destOrd="0" presId="urn:microsoft.com/office/officeart/2005/8/layout/chevron2"/>
    <dgm:cxn modelId="{15FA1F2F-504D-4FB6-9747-7E3763E48C6C}" type="presParOf" srcId="{FB69AF0B-352D-4D06-84D6-B2F08BB480BC}" destId="{9BE0BCE0-90A6-4AAE-97D6-CC9CBDBCF295}" srcOrd="5" destOrd="0" presId="urn:microsoft.com/office/officeart/2005/8/layout/chevron2"/>
    <dgm:cxn modelId="{C20F029C-BDE7-49EB-8309-83ABC5E3CDF1}" type="presParOf" srcId="{FB69AF0B-352D-4D06-84D6-B2F08BB480BC}" destId="{2840A599-B38E-4B08-AC26-A79EA52B1329}" srcOrd="6" destOrd="0" presId="urn:microsoft.com/office/officeart/2005/8/layout/chevron2"/>
    <dgm:cxn modelId="{F44E47F6-F1E4-474C-9170-697BB3FCB613}" type="presParOf" srcId="{2840A599-B38E-4B08-AC26-A79EA52B1329}" destId="{EC92405D-2E20-4F34-A647-710BB63D0BAF}" srcOrd="0" destOrd="0" presId="urn:microsoft.com/office/officeart/2005/8/layout/chevron2"/>
    <dgm:cxn modelId="{B7FB7AFD-1CA4-47D3-9C8D-2EAB395BF09D}" type="presParOf" srcId="{2840A599-B38E-4B08-AC26-A79EA52B1329}" destId="{131866CA-3E65-4188-929E-9CCE57903FE0}" srcOrd="1" destOrd="0" presId="urn:microsoft.com/office/officeart/2005/8/layout/chevron2"/>
    <dgm:cxn modelId="{A5DEAC82-9FB3-4CE2-BD48-40D35BA991D6}" type="presParOf" srcId="{FB69AF0B-352D-4D06-84D6-B2F08BB480BC}" destId="{0A0D618A-BDB7-419F-9E66-CC4099EB2F00}" srcOrd="7" destOrd="0" presId="urn:microsoft.com/office/officeart/2005/8/layout/chevron2"/>
    <dgm:cxn modelId="{E9732449-2B92-403C-B050-52D0E156B8A3}" type="presParOf" srcId="{FB69AF0B-352D-4D06-84D6-B2F08BB480BC}" destId="{7BA13156-0529-4DFC-A600-33CC03640B6F}" srcOrd="8" destOrd="0" presId="urn:microsoft.com/office/officeart/2005/8/layout/chevron2"/>
    <dgm:cxn modelId="{0DEAD74F-EE09-45C8-A800-85C04B09C2EB}" type="presParOf" srcId="{7BA13156-0529-4DFC-A600-33CC03640B6F}" destId="{676CEF41-56C0-4A2A-9F11-DBFAC77CD4EB}" srcOrd="0" destOrd="0" presId="urn:microsoft.com/office/officeart/2005/8/layout/chevron2"/>
    <dgm:cxn modelId="{7DA9DE14-3212-4408-B408-DF4049A3EE1D}" type="presParOf" srcId="{7BA13156-0529-4DFC-A600-33CC03640B6F}" destId="{0BA503B0-D6A6-4664-8524-C4CEF159EA8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EC51AE-0929-412B-B59C-25463C768AF0}" type="doc">
      <dgm:prSet loTypeId="urn:microsoft.com/office/officeart/2008/layout/VerticalAccentList" loCatId="list" qsTypeId="urn:microsoft.com/office/officeart/2005/8/quickstyle/3d1" qsCatId="3D" csTypeId="urn:microsoft.com/office/officeart/2005/8/colors/accent1_2" csCatId="accent1" phldr="1"/>
      <dgm:spPr/>
      <dgm:t>
        <a:bodyPr/>
        <a:lstStyle/>
        <a:p>
          <a:endParaRPr lang="tr-TR"/>
        </a:p>
      </dgm:t>
    </dgm:pt>
    <dgm:pt modelId="{4E4209D8-DB6D-488D-8578-253F3D2AD910}">
      <dgm:prSet phldrT="[Metin]"/>
      <dgm:spPr/>
      <dgm:t>
        <a:bodyPr/>
        <a:lstStyle/>
        <a:p>
          <a:endParaRPr lang="tr-TR" dirty="0"/>
        </a:p>
      </dgm:t>
    </dgm:pt>
    <dgm:pt modelId="{C8989933-0E55-4949-B583-8D31BEB25C65}" type="parTrans" cxnId="{B13A64CA-4BD8-4DB9-AD04-1FDC13EF66DC}">
      <dgm:prSet/>
      <dgm:spPr/>
      <dgm:t>
        <a:bodyPr/>
        <a:lstStyle/>
        <a:p>
          <a:endParaRPr lang="tr-TR"/>
        </a:p>
      </dgm:t>
    </dgm:pt>
    <dgm:pt modelId="{B51DBA65-6381-4640-89F7-8BC3A94EBA1B}" type="sibTrans" cxnId="{B13A64CA-4BD8-4DB9-AD04-1FDC13EF66DC}">
      <dgm:prSet/>
      <dgm:spPr/>
      <dgm:t>
        <a:bodyPr/>
        <a:lstStyle/>
        <a:p>
          <a:endParaRPr lang="tr-TR"/>
        </a:p>
      </dgm:t>
    </dgm:pt>
    <dgm:pt modelId="{0406F4C4-FE66-438A-9B62-F1B2A8D650EB}">
      <dgm:prSet phldrT="[Metin]" custT="1"/>
      <dgm:spPr/>
      <dgm:t>
        <a:bodyPr/>
        <a:lstStyle/>
        <a:p>
          <a:r>
            <a:rPr lang="tr-TR" sz="1600" dirty="0" smtClean="0">
              <a:solidFill>
                <a:srgbClr val="0033CC"/>
              </a:solidFill>
            </a:rPr>
            <a:t>Birincil tümör küçültücü cerrahi ( </a:t>
          </a:r>
          <a:r>
            <a:rPr lang="tr-TR" sz="1600" i="1" dirty="0" smtClean="0">
              <a:solidFill>
                <a:srgbClr val="0033CC"/>
              </a:solidFill>
            </a:rPr>
            <a:t>ilk operasyonda büyük hacimli lenf </a:t>
          </a:r>
          <a:r>
            <a:rPr lang="tr-TR" sz="1600" i="1" dirty="0" err="1" smtClean="0">
              <a:solidFill>
                <a:srgbClr val="0033CC"/>
              </a:solidFill>
            </a:rPr>
            <a:t>nodlarının</a:t>
          </a:r>
          <a:r>
            <a:rPr lang="tr-TR" sz="1600" i="1" dirty="0" smtClean="0">
              <a:solidFill>
                <a:srgbClr val="0033CC"/>
              </a:solidFill>
            </a:rPr>
            <a:t> çıkarılması ile birlikte mümkün olduğu kadar tümörün çıkarılması</a:t>
          </a:r>
          <a:r>
            <a:rPr lang="tr-TR" sz="1600" dirty="0" smtClean="0">
              <a:solidFill>
                <a:srgbClr val="0033CC"/>
              </a:solidFill>
            </a:rPr>
            <a:t>) ileri evre </a:t>
          </a:r>
          <a:r>
            <a:rPr lang="tr-TR" sz="1600" dirty="0" err="1" smtClean="0">
              <a:solidFill>
                <a:srgbClr val="0033CC"/>
              </a:solidFill>
            </a:rPr>
            <a:t>over</a:t>
          </a:r>
          <a:r>
            <a:rPr lang="tr-TR" sz="1600" dirty="0" smtClean="0">
              <a:solidFill>
                <a:srgbClr val="0033CC"/>
              </a:solidFill>
            </a:rPr>
            <a:t> kanserinde </a:t>
          </a:r>
          <a:r>
            <a:rPr lang="tr-TR" sz="1600" b="1" u="sng" dirty="0" smtClean="0">
              <a:solidFill>
                <a:srgbClr val="0033CC"/>
              </a:solidFill>
            </a:rPr>
            <a:t>tedavinin ayrılmaz bir parçasıdır.</a:t>
          </a:r>
          <a:endParaRPr lang="tr-TR" sz="1600" b="1" dirty="0">
            <a:solidFill>
              <a:srgbClr val="0033CC"/>
            </a:solidFill>
          </a:endParaRPr>
        </a:p>
      </dgm:t>
    </dgm:pt>
    <dgm:pt modelId="{D1F7B6B5-F038-47FC-9898-CA68F0C95723}" type="parTrans" cxnId="{894F304F-5995-4291-B48C-7CAA656E572F}">
      <dgm:prSet/>
      <dgm:spPr/>
      <dgm:t>
        <a:bodyPr/>
        <a:lstStyle/>
        <a:p>
          <a:endParaRPr lang="tr-TR"/>
        </a:p>
      </dgm:t>
    </dgm:pt>
    <dgm:pt modelId="{F6696FEC-50D7-4E9F-B436-5681C803E695}" type="sibTrans" cxnId="{894F304F-5995-4291-B48C-7CAA656E572F}">
      <dgm:prSet/>
      <dgm:spPr/>
      <dgm:t>
        <a:bodyPr/>
        <a:lstStyle/>
        <a:p>
          <a:endParaRPr lang="tr-TR"/>
        </a:p>
      </dgm:t>
    </dgm:pt>
    <dgm:pt modelId="{488A553F-E78D-4504-AF74-AFABB747F73D}">
      <dgm:prSet phldrT="[Metin]" custT="1"/>
      <dgm:spPr/>
      <dgm:t>
        <a:bodyPr/>
        <a:lstStyle/>
        <a:p>
          <a:endParaRPr lang="tr-TR" sz="1700" dirty="0">
            <a:solidFill>
              <a:srgbClr val="0033CC"/>
            </a:solidFill>
          </a:endParaRPr>
        </a:p>
      </dgm:t>
    </dgm:pt>
    <dgm:pt modelId="{38E2B7EA-98D3-48A5-BB9D-76FC230A8F24}" type="parTrans" cxnId="{CADDC57A-500D-4272-8952-534F53F7F0EF}">
      <dgm:prSet/>
      <dgm:spPr/>
      <dgm:t>
        <a:bodyPr/>
        <a:lstStyle/>
        <a:p>
          <a:endParaRPr lang="tr-TR"/>
        </a:p>
      </dgm:t>
    </dgm:pt>
    <dgm:pt modelId="{48340796-C7B9-4F1B-AAFB-8777C82FA7EA}" type="sibTrans" cxnId="{CADDC57A-500D-4272-8952-534F53F7F0EF}">
      <dgm:prSet/>
      <dgm:spPr/>
      <dgm:t>
        <a:bodyPr/>
        <a:lstStyle/>
        <a:p>
          <a:endParaRPr lang="tr-TR"/>
        </a:p>
      </dgm:t>
    </dgm:pt>
    <dgm:pt modelId="{1008D936-2272-41CE-AC76-B8325AE25C7A}">
      <dgm:prSet phldrT="[Metin]" custT="1"/>
      <dgm:spPr/>
      <dgm:t>
        <a:bodyPr/>
        <a:lstStyle/>
        <a:p>
          <a:r>
            <a:rPr lang="tr-TR" sz="1600" dirty="0" smtClean="0">
              <a:solidFill>
                <a:srgbClr val="0033CC"/>
              </a:solidFill>
            </a:rPr>
            <a:t>Operasyon sonrası </a:t>
          </a:r>
          <a:r>
            <a:rPr lang="tr-TR" sz="1600" b="1" u="sng" dirty="0" smtClean="0">
              <a:solidFill>
                <a:srgbClr val="0033CC"/>
              </a:solidFill>
            </a:rPr>
            <a:t>geride kalan tümör boyutları anlamlı bir </a:t>
          </a:r>
          <a:r>
            <a:rPr lang="tr-TR" sz="1600" b="1" u="sng" dirty="0" err="1" smtClean="0">
              <a:solidFill>
                <a:srgbClr val="0033CC"/>
              </a:solidFill>
            </a:rPr>
            <a:t>prognostik</a:t>
          </a:r>
          <a:r>
            <a:rPr lang="tr-TR" sz="1600" b="1" u="sng" dirty="0" smtClean="0">
              <a:solidFill>
                <a:srgbClr val="0033CC"/>
              </a:solidFill>
            </a:rPr>
            <a:t> faktördür.</a:t>
          </a:r>
          <a:endParaRPr lang="tr-TR" sz="1600" b="1" dirty="0">
            <a:solidFill>
              <a:srgbClr val="0033CC"/>
            </a:solidFill>
          </a:endParaRPr>
        </a:p>
      </dgm:t>
    </dgm:pt>
    <dgm:pt modelId="{5825CA3E-87ED-4DB5-ADBD-B8368903305E}" type="parTrans" cxnId="{AEAE9785-8161-4687-8E7B-CF54B86D0C32}">
      <dgm:prSet/>
      <dgm:spPr/>
      <dgm:t>
        <a:bodyPr/>
        <a:lstStyle/>
        <a:p>
          <a:endParaRPr lang="tr-TR"/>
        </a:p>
      </dgm:t>
    </dgm:pt>
    <dgm:pt modelId="{D0CF94FD-BD41-449E-BB95-46505007BC9C}" type="sibTrans" cxnId="{AEAE9785-8161-4687-8E7B-CF54B86D0C32}">
      <dgm:prSet/>
      <dgm:spPr/>
      <dgm:t>
        <a:bodyPr/>
        <a:lstStyle/>
        <a:p>
          <a:endParaRPr lang="tr-TR"/>
        </a:p>
      </dgm:t>
    </dgm:pt>
    <dgm:pt modelId="{51B4F252-2354-47A0-9545-3C6FE0A6CACC}">
      <dgm:prSet phldrT="[Metin]" custT="1"/>
      <dgm:spPr/>
      <dgm:t>
        <a:bodyPr/>
        <a:lstStyle/>
        <a:p>
          <a:endParaRPr lang="tr-TR" sz="1700" dirty="0">
            <a:solidFill>
              <a:srgbClr val="0033CC"/>
            </a:solidFill>
          </a:endParaRPr>
        </a:p>
      </dgm:t>
    </dgm:pt>
    <dgm:pt modelId="{A26F6633-4DD0-4A38-8772-2FA7991092F0}" type="parTrans" cxnId="{4BE1CC11-F881-4BE6-9375-0ED042954085}">
      <dgm:prSet/>
      <dgm:spPr/>
      <dgm:t>
        <a:bodyPr/>
        <a:lstStyle/>
        <a:p>
          <a:endParaRPr lang="tr-TR"/>
        </a:p>
      </dgm:t>
    </dgm:pt>
    <dgm:pt modelId="{3D534BC7-49EA-4081-92F8-6162E3B43A30}" type="sibTrans" cxnId="{4BE1CC11-F881-4BE6-9375-0ED042954085}">
      <dgm:prSet/>
      <dgm:spPr/>
      <dgm:t>
        <a:bodyPr/>
        <a:lstStyle/>
        <a:p>
          <a:endParaRPr lang="tr-TR"/>
        </a:p>
      </dgm:t>
    </dgm:pt>
    <dgm:pt modelId="{0ABD9DDC-60A5-48D3-B606-0F7CA9439FE7}">
      <dgm:prSet phldrT="[Metin]" custT="1"/>
      <dgm:spPr/>
      <dgm:t>
        <a:bodyPr/>
        <a:lstStyle/>
        <a:p>
          <a:r>
            <a:rPr lang="tr-TR" sz="1600" dirty="0" smtClean="0">
              <a:solidFill>
                <a:srgbClr val="0033CC"/>
              </a:solidFill>
            </a:rPr>
            <a:t>İleri evre </a:t>
          </a:r>
          <a:r>
            <a:rPr lang="tr-TR" sz="1600" dirty="0" err="1" smtClean="0">
              <a:solidFill>
                <a:srgbClr val="0033CC"/>
              </a:solidFill>
            </a:rPr>
            <a:t>over</a:t>
          </a:r>
          <a:r>
            <a:rPr lang="tr-TR" sz="1600" dirty="0" smtClean="0">
              <a:solidFill>
                <a:srgbClr val="0033CC"/>
              </a:solidFill>
            </a:rPr>
            <a:t> kanserinde sistematik </a:t>
          </a:r>
          <a:r>
            <a:rPr lang="tr-TR" sz="1600" dirty="0" err="1" smtClean="0">
              <a:solidFill>
                <a:srgbClr val="0033CC"/>
              </a:solidFill>
            </a:rPr>
            <a:t>lenfadenektominin</a:t>
          </a:r>
          <a:r>
            <a:rPr lang="tr-TR" sz="1600" dirty="0" smtClean="0">
              <a:solidFill>
                <a:srgbClr val="0033CC"/>
              </a:solidFill>
            </a:rPr>
            <a:t> tümör küçültücü cerrahinin bir parçası olması ve </a:t>
          </a:r>
          <a:r>
            <a:rPr lang="tr-TR" sz="1600" b="1" u="sng" dirty="0" smtClean="0">
              <a:solidFill>
                <a:srgbClr val="0033CC"/>
              </a:solidFill>
            </a:rPr>
            <a:t>tedavi edici katkısı tartışmalıdır.</a:t>
          </a:r>
          <a:endParaRPr lang="tr-TR" sz="1600" b="1" dirty="0">
            <a:solidFill>
              <a:srgbClr val="0033CC"/>
            </a:solidFill>
          </a:endParaRPr>
        </a:p>
      </dgm:t>
    </dgm:pt>
    <dgm:pt modelId="{A7DD264E-4779-4A96-9A2F-F3BFED786C93}" type="parTrans" cxnId="{46EDCFE4-F700-462B-AF5F-01096FA71107}">
      <dgm:prSet/>
      <dgm:spPr/>
      <dgm:t>
        <a:bodyPr/>
        <a:lstStyle/>
        <a:p>
          <a:endParaRPr lang="tr-TR"/>
        </a:p>
      </dgm:t>
    </dgm:pt>
    <dgm:pt modelId="{A61C4B7F-0A8D-4A46-BD7C-F3CB575857F9}" type="sibTrans" cxnId="{46EDCFE4-F700-462B-AF5F-01096FA71107}">
      <dgm:prSet/>
      <dgm:spPr/>
      <dgm:t>
        <a:bodyPr/>
        <a:lstStyle/>
        <a:p>
          <a:endParaRPr lang="tr-TR"/>
        </a:p>
      </dgm:t>
    </dgm:pt>
    <dgm:pt modelId="{A6184BBE-E590-407F-9B7C-D8B50E540F68}" type="pres">
      <dgm:prSet presAssocID="{8EEC51AE-0929-412B-B59C-25463C768AF0}" presName="Name0" presStyleCnt="0">
        <dgm:presLayoutVars>
          <dgm:chMax/>
          <dgm:chPref/>
          <dgm:dir/>
        </dgm:presLayoutVars>
      </dgm:prSet>
      <dgm:spPr/>
      <dgm:t>
        <a:bodyPr/>
        <a:lstStyle/>
        <a:p>
          <a:endParaRPr lang="tr-TR"/>
        </a:p>
      </dgm:t>
    </dgm:pt>
    <dgm:pt modelId="{03DAD49D-EBB4-4F9A-A430-2C601464B0CE}" type="pres">
      <dgm:prSet presAssocID="{4E4209D8-DB6D-488D-8578-253F3D2AD910}" presName="parenttextcomposite" presStyleCnt="0"/>
      <dgm:spPr/>
    </dgm:pt>
    <dgm:pt modelId="{AABBCCC7-4208-4E66-8FB4-ADF7F54FF1E6}" type="pres">
      <dgm:prSet presAssocID="{4E4209D8-DB6D-488D-8578-253F3D2AD910}" presName="parenttext" presStyleLbl="revTx" presStyleIdx="0" presStyleCnt="3">
        <dgm:presLayoutVars>
          <dgm:chMax/>
          <dgm:chPref val="2"/>
          <dgm:bulletEnabled val="1"/>
        </dgm:presLayoutVars>
      </dgm:prSet>
      <dgm:spPr/>
      <dgm:t>
        <a:bodyPr/>
        <a:lstStyle/>
        <a:p>
          <a:endParaRPr lang="tr-TR"/>
        </a:p>
      </dgm:t>
    </dgm:pt>
    <dgm:pt modelId="{6535B998-7DAC-4620-A9B7-D8BA5D055609}" type="pres">
      <dgm:prSet presAssocID="{4E4209D8-DB6D-488D-8578-253F3D2AD910}" presName="composite" presStyleCnt="0"/>
      <dgm:spPr/>
    </dgm:pt>
    <dgm:pt modelId="{60C205AD-28E7-4F81-9525-193475048207}" type="pres">
      <dgm:prSet presAssocID="{4E4209D8-DB6D-488D-8578-253F3D2AD910}" presName="chevron1" presStyleLbl="alignNode1" presStyleIdx="0" presStyleCnt="21"/>
      <dgm:spPr/>
    </dgm:pt>
    <dgm:pt modelId="{4DA5BE4C-7D75-450C-8E2E-C0BC972CDABB}" type="pres">
      <dgm:prSet presAssocID="{4E4209D8-DB6D-488D-8578-253F3D2AD910}" presName="chevron2" presStyleLbl="alignNode1" presStyleIdx="1" presStyleCnt="21"/>
      <dgm:spPr/>
    </dgm:pt>
    <dgm:pt modelId="{2068ECC8-72B9-4A83-A278-0E232047F27D}" type="pres">
      <dgm:prSet presAssocID="{4E4209D8-DB6D-488D-8578-253F3D2AD910}" presName="chevron3" presStyleLbl="alignNode1" presStyleIdx="2" presStyleCnt="21"/>
      <dgm:spPr/>
      <dgm:t>
        <a:bodyPr/>
        <a:lstStyle/>
        <a:p>
          <a:endParaRPr lang="tr-TR"/>
        </a:p>
      </dgm:t>
    </dgm:pt>
    <dgm:pt modelId="{6EF112FA-1169-41A2-AC1F-DD92E35CD416}" type="pres">
      <dgm:prSet presAssocID="{4E4209D8-DB6D-488D-8578-253F3D2AD910}" presName="chevron4" presStyleLbl="alignNode1" presStyleIdx="3" presStyleCnt="21"/>
      <dgm:spPr/>
    </dgm:pt>
    <dgm:pt modelId="{821F2912-5138-43B1-B0BE-4AADED11FCD8}" type="pres">
      <dgm:prSet presAssocID="{4E4209D8-DB6D-488D-8578-253F3D2AD910}" presName="chevron5" presStyleLbl="alignNode1" presStyleIdx="4" presStyleCnt="21"/>
      <dgm:spPr/>
    </dgm:pt>
    <dgm:pt modelId="{BF030758-F0EB-4F54-A893-FFB84E14A8E7}" type="pres">
      <dgm:prSet presAssocID="{4E4209D8-DB6D-488D-8578-253F3D2AD910}" presName="chevron6" presStyleLbl="alignNode1" presStyleIdx="5" presStyleCnt="21"/>
      <dgm:spPr/>
    </dgm:pt>
    <dgm:pt modelId="{368DDB02-7DE6-46F0-AEA6-6761F54C6CE9}" type="pres">
      <dgm:prSet presAssocID="{4E4209D8-DB6D-488D-8578-253F3D2AD910}" presName="chevron7" presStyleLbl="alignNode1" presStyleIdx="6" presStyleCnt="21"/>
      <dgm:spPr/>
    </dgm:pt>
    <dgm:pt modelId="{55252757-764F-4088-A806-59B636DA501B}" type="pres">
      <dgm:prSet presAssocID="{4E4209D8-DB6D-488D-8578-253F3D2AD910}" presName="childtext" presStyleLbl="solidFgAcc1" presStyleIdx="0" presStyleCnt="3" custScaleY="92029">
        <dgm:presLayoutVars>
          <dgm:chMax/>
          <dgm:chPref val="0"/>
          <dgm:bulletEnabled val="1"/>
        </dgm:presLayoutVars>
      </dgm:prSet>
      <dgm:spPr/>
      <dgm:t>
        <a:bodyPr/>
        <a:lstStyle/>
        <a:p>
          <a:endParaRPr lang="tr-TR"/>
        </a:p>
      </dgm:t>
    </dgm:pt>
    <dgm:pt modelId="{A54FE12E-7214-4909-B9AC-C4DCB5F4A33D}" type="pres">
      <dgm:prSet presAssocID="{B51DBA65-6381-4640-89F7-8BC3A94EBA1B}" presName="sibTrans" presStyleCnt="0"/>
      <dgm:spPr/>
    </dgm:pt>
    <dgm:pt modelId="{0B45B2B4-5D4A-40C7-9384-39C8019A869A}" type="pres">
      <dgm:prSet presAssocID="{488A553F-E78D-4504-AF74-AFABB747F73D}" presName="parenttextcomposite" presStyleCnt="0"/>
      <dgm:spPr/>
    </dgm:pt>
    <dgm:pt modelId="{1D4AA085-8DA3-4D5B-ACB6-125ACFB227FA}" type="pres">
      <dgm:prSet presAssocID="{488A553F-E78D-4504-AF74-AFABB747F73D}" presName="parenttext" presStyleLbl="revTx" presStyleIdx="1" presStyleCnt="3" custScaleY="29069" custLinFactNeighborX="-798" custLinFactNeighborY="25369">
        <dgm:presLayoutVars>
          <dgm:chMax/>
          <dgm:chPref val="2"/>
          <dgm:bulletEnabled val="1"/>
        </dgm:presLayoutVars>
      </dgm:prSet>
      <dgm:spPr/>
      <dgm:t>
        <a:bodyPr/>
        <a:lstStyle/>
        <a:p>
          <a:endParaRPr lang="tr-TR"/>
        </a:p>
      </dgm:t>
    </dgm:pt>
    <dgm:pt modelId="{7F851D7A-A214-491E-8A3A-3A41930F0CD3}" type="pres">
      <dgm:prSet presAssocID="{488A553F-E78D-4504-AF74-AFABB747F73D}" presName="composite" presStyleCnt="0"/>
      <dgm:spPr/>
    </dgm:pt>
    <dgm:pt modelId="{CEB18EC7-DD0B-446A-956B-CBC139687111}" type="pres">
      <dgm:prSet presAssocID="{488A553F-E78D-4504-AF74-AFABB747F73D}" presName="chevron1" presStyleLbl="alignNode1" presStyleIdx="7" presStyleCnt="21"/>
      <dgm:spPr/>
    </dgm:pt>
    <dgm:pt modelId="{C6043482-23CB-406E-A1FD-C6792D559CEA}" type="pres">
      <dgm:prSet presAssocID="{488A553F-E78D-4504-AF74-AFABB747F73D}" presName="chevron2" presStyleLbl="alignNode1" presStyleIdx="8" presStyleCnt="21"/>
      <dgm:spPr/>
    </dgm:pt>
    <dgm:pt modelId="{6067298E-84AA-40DC-8BF5-04C743D1F459}" type="pres">
      <dgm:prSet presAssocID="{488A553F-E78D-4504-AF74-AFABB747F73D}" presName="chevron3" presStyleLbl="alignNode1" presStyleIdx="9" presStyleCnt="21"/>
      <dgm:spPr/>
    </dgm:pt>
    <dgm:pt modelId="{83DD5CD4-77B5-4622-A983-5DFE65BD9646}" type="pres">
      <dgm:prSet presAssocID="{488A553F-E78D-4504-AF74-AFABB747F73D}" presName="chevron4" presStyleLbl="alignNode1" presStyleIdx="10" presStyleCnt="21"/>
      <dgm:spPr/>
    </dgm:pt>
    <dgm:pt modelId="{0FD3A5B3-0374-40C7-9215-A5A19615C1F6}" type="pres">
      <dgm:prSet presAssocID="{488A553F-E78D-4504-AF74-AFABB747F73D}" presName="chevron5" presStyleLbl="alignNode1" presStyleIdx="11" presStyleCnt="21"/>
      <dgm:spPr/>
    </dgm:pt>
    <dgm:pt modelId="{47B69B59-C14C-4E64-A32A-5AE24558DA6B}" type="pres">
      <dgm:prSet presAssocID="{488A553F-E78D-4504-AF74-AFABB747F73D}" presName="chevron6" presStyleLbl="alignNode1" presStyleIdx="12" presStyleCnt="21"/>
      <dgm:spPr/>
    </dgm:pt>
    <dgm:pt modelId="{42854861-43E1-492D-9610-905F184906C0}" type="pres">
      <dgm:prSet presAssocID="{488A553F-E78D-4504-AF74-AFABB747F73D}" presName="chevron7" presStyleLbl="alignNode1" presStyleIdx="13" presStyleCnt="21"/>
      <dgm:spPr/>
    </dgm:pt>
    <dgm:pt modelId="{2E631E52-EE0C-447A-9424-605C2B7254C8}" type="pres">
      <dgm:prSet presAssocID="{488A553F-E78D-4504-AF74-AFABB747F73D}" presName="childtext" presStyleLbl="solidFgAcc1" presStyleIdx="1" presStyleCnt="3">
        <dgm:presLayoutVars>
          <dgm:chMax/>
          <dgm:chPref val="0"/>
          <dgm:bulletEnabled val="1"/>
        </dgm:presLayoutVars>
      </dgm:prSet>
      <dgm:spPr/>
      <dgm:t>
        <a:bodyPr/>
        <a:lstStyle/>
        <a:p>
          <a:endParaRPr lang="tr-TR"/>
        </a:p>
      </dgm:t>
    </dgm:pt>
    <dgm:pt modelId="{4ED366AB-5F5D-4187-9477-10236CF8B3FD}" type="pres">
      <dgm:prSet presAssocID="{48340796-C7B9-4F1B-AAFB-8777C82FA7EA}" presName="sibTrans" presStyleCnt="0"/>
      <dgm:spPr/>
    </dgm:pt>
    <dgm:pt modelId="{575F6896-5035-4EA4-9541-A7AA622D82C7}" type="pres">
      <dgm:prSet presAssocID="{51B4F252-2354-47A0-9545-3C6FE0A6CACC}" presName="parenttextcomposite" presStyleCnt="0"/>
      <dgm:spPr/>
    </dgm:pt>
    <dgm:pt modelId="{941A4F02-226A-4E1D-B6CA-E5B0BF958B3F}" type="pres">
      <dgm:prSet presAssocID="{51B4F252-2354-47A0-9545-3C6FE0A6CACC}" presName="parenttext" presStyleLbl="revTx" presStyleIdx="2" presStyleCnt="3" custFlipVert="1" custScaleY="28588">
        <dgm:presLayoutVars>
          <dgm:chMax/>
          <dgm:chPref val="2"/>
          <dgm:bulletEnabled val="1"/>
        </dgm:presLayoutVars>
      </dgm:prSet>
      <dgm:spPr/>
      <dgm:t>
        <a:bodyPr/>
        <a:lstStyle/>
        <a:p>
          <a:endParaRPr lang="tr-TR"/>
        </a:p>
      </dgm:t>
    </dgm:pt>
    <dgm:pt modelId="{DA41CF69-A256-4DB0-8B38-2A9192539FFF}" type="pres">
      <dgm:prSet presAssocID="{51B4F252-2354-47A0-9545-3C6FE0A6CACC}" presName="composite" presStyleCnt="0"/>
      <dgm:spPr/>
    </dgm:pt>
    <dgm:pt modelId="{09C5ABD5-5C11-435A-B1BF-02AD84B3F271}" type="pres">
      <dgm:prSet presAssocID="{51B4F252-2354-47A0-9545-3C6FE0A6CACC}" presName="chevron1" presStyleLbl="alignNode1" presStyleIdx="14" presStyleCnt="21"/>
      <dgm:spPr/>
    </dgm:pt>
    <dgm:pt modelId="{0E99BC3E-DA6E-4D43-8C03-128224B4DC8B}" type="pres">
      <dgm:prSet presAssocID="{51B4F252-2354-47A0-9545-3C6FE0A6CACC}" presName="chevron2" presStyleLbl="alignNode1" presStyleIdx="15" presStyleCnt="21"/>
      <dgm:spPr/>
    </dgm:pt>
    <dgm:pt modelId="{937F4973-EFAA-4679-9760-AAE417A895D0}" type="pres">
      <dgm:prSet presAssocID="{51B4F252-2354-47A0-9545-3C6FE0A6CACC}" presName="chevron3" presStyleLbl="alignNode1" presStyleIdx="16" presStyleCnt="21"/>
      <dgm:spPr/>
    </dgm:pt>
    <dgm:pt modelId="{8F467665-44F0-48C1-9A89-B051C5619DD4}" type="pres">
      <dgm:prSet presAssocID="{51B4F252-2354-47A0-9545-3C6FE0A6CACC}" presName="chevron4" presStyleLbl="alignNode1" presStyleIdx="17" presStyleCnt="21"/>
      <dgm:spPr/>
    </dgm:pt>
    <dgm:pt modelId="{E5F37464-CED5-4B5A-8697-0A5DF4CBA3C7}" type="pres">
      <dgm:prSet presAssocID="{51B4F252-2354-47A0-9545-3C6FE0A6CACC}" presName="chevron5" presStyleLbl="alignNode1" presStyleIdx="18" presStyleCnt="21"/>
      <dgm:spPr/>
    </dgm:pt>
    <dgm:pt modelId="{EB29DC89-3811-4920-B2E0-E32E94719E92}" type="pres">
      <dgm:prSet presAssocID="{51B4F252-2354-47A0-9545-3C6FE0A6CACC}" presName="chevron6" presStyleLbl="alignNode1" presStyleIdx="19" presStyleCnt="21"/>
      <dgm:spPr/>
    </dgm:pt>
    <dgm:pt modelId="{3175F7D2-D844-47DB-802F-5EE83F7D778E}" type="pres">
      <dgm:prSet presAssocID="{51B4F252-2354-47A0-9545-3C6FE0A6CACC}" presName="chevron7" presStyleLbl="alignNode1" presStyleIdx="20" presStyleCnt="21"/>
      <dgm:spPr/>
    </dgm:pt>
    <dgm:pt modelId="{D7171C70-D432-4AE0-891F-0E3169146A86}" type="pres">
      <dgm:prSet presAssocID="{51B4F252-2354-47A0-9545-3C6FE0A6CACC}" presName="childtext" presStyleLbl="solidFgAcc1" presStyleIdx="2" presStyleCnt="3">
        <dgm:presLayoutVars>
          <dgm:chMax/>
          <dgm:chPref val="0"/>
          <dgm:bulletEnabled val="1"/>
        </dgm:presLayoutVars>
      </dgm:prSet>
      <dgm:spPr/>
      <dgm:t>
        <a:bodyPr/>
        <a:lstStyle/>
        <a:p>
          <a:endParaRPr lang="tr-TR"/>
        </a:p>
      </dgm:t>
    </dgm:pt>
  </dgm:ptLst>
  <dgm:cxnLst>
    <dgm:cxn modelId="{5D76F776-F0BE-4800-9B19-F3B18D907C8F}" type="presOf" srcId="{488A553F-E78D-4504-AF74-AFABB747F73D}" destId="{1D4AA085-8DA3-4D5B-ACB6-125ACFB227FA}" srcOrd="0" destOrd="0" presId="urn:microsoft.com/office/officeart/2008/layout/VerticalAccentList"/>
    <dgm:cxn modelId="{2F93B241-997F-4D93-9652-954E2BDBE22D}" type="presOf" srcId="{8EEC51AE-0929-412B-B59C-25463C768AF0}" destId="{A6184BBE-E590-407F-9B7C-D8B50E540F68}" srcOrd="0" destOrd="0" presId="urn:microsoft.com/office/officeart/2008/layout/VerticalAccentList"/>
    <dgm:cxn modelId="{CADDC57A-500D-4272-8952-534F53F7F0EF}" srcId="{8EEC51AE-0929-412B-B59C-25463C768AF0}" destId="{488A553F-E78D-4504-AF74-AFABB747F73D}" srcOrd="1" destOrd="0" parTransId="{38E2B7EA-98D3-48A5-BB9D-76FC230A8F24}" sibTransId="{48340796-C7B9-4F1B-AAFB-8777C82FA7EA}"/>
    <dgm:cxn modelId="{894F304F-5995-4291-B48C-7CAA656E572F}" srcId="{4E4209D8-DB6D-488D-8578-253F3D2AD910}" destId="{0406F4C4-FE66-438A-9B62-F1B2A8D650EB}" srcOrd="0" destOrd="0" parTransId="{D1F7B6B5-F038-47FC-9898-CA68F0C95723}" sibTransId="{F6696FEC-50D7-4E9F-B436-5681C803E695}"/>
    <dgm:cxn modelId="{B13A64CA-4BD8-4DB9-AD04-1FDC13EF66DC}" srcId="{8EEC51AE-0929-412B-B59C-25463C768AF0}" destId="{4E4209D8-DB6D-488D-8578-253F3D2AD910}" srcOrd="0" destOrd="0" parTransId="{C8989933-0E55-4949-B583-8D31BEB25C65}" sibTransId="{B51DBA65-6381-4640-89F7-8BC3A94EBA1B}"/>
    <dgm:cxn modelId="{D57B9F03-CF50-4AF5-B411-43DA009C2DEC}" type="presOf" srcId="{51B4F252-2354-47A0-9545-3C6FE0A6CACC}" destId="{941A4F02-226A-4E1D-B6CA-E5B0BF958B3F}" srcOrd="0" destOrd="0" presId="urn:microsoft.com/office/officeart/2008/layout/VerticalAccentList"/>
    <dgm:cxn modelId="{4BE1CC11-F881-4BE6-9375-0ED042954085}" srcId="{8EEC51AE-0929-412B-B59C-25463C768AF0}" destId="{51B4F252-2354-47A0-9545-3C6FE0A6CACC}" srcOrd="2" destOrd="0" parTransId="{A26F6633-4DD0-4A38-8772-2FA7991092F0}" sibTransId="{3D534BC7-49EA-4081-92F8-6162E3B43A30}"/>
    <dgm:cxn modelId="{1C35FCCA-7A9F-4239-91D3-383912E681D7}" type="presOf" srcId="{4E4209D8-DB6D-488D-8578-253F3D2AD910}" destId="{AABBCCC7-4208-4E66-8FB4-ADF7F54FF1E6}" srcOrd="0" destOrd="0" presId="urn:microsoft.com/office/officeart/2008/layout/VerticalAccentList"/>
    <dgm:cxn modelId="{46EDCFE4-F700-462B-AF5F-01096FA71107}" srcId="{51B4F252-2354-47A0-9545-3C6FE0A6CACC}" destId="{0ABD9DDC-60A5-48D3-B606-0F7CA9439FE7}" srcOrd="0" destOrd="0" parTransId="{A7DD264E-4779-4A96-9A2F-F3BFED786C93}" sibTransId="{A61C4B7F-0A8D-4A46-BD7C-F3CB575857F9}"/>
    <dgm:cxn modelId="{AEAE9785-8161-4687-8E7B-CF54B86D0C32}" srcId="{488A553F-E78D-4504-AF74-AFABB747F73D}" destId="{1008D936-2272-41CE-AC76-B8325AE25C7A}" srcOrd="0" destOrd="0" parTransId="{5825CA3E-87ED-4DB5-ADBD-B8368903305E}" sibTransId="{D0CF94FD-BD41-449E-BB95-46505007BC9C}"/>
    <dgm:cxn modelId="{B483D3AF-6B96-42DA-9029-7AB7E116E8F3}" type="presOf" srcId="{0ABD9DDC-60A5-48D3-B606-0F7CA9439FE7}" destId="{D7171C70-D432-4AE0-891F-0E3169146A86}" srcOrd="0" destOrd="0" presId="urn:microsoft.com/office/officeart/2008/layout/VerticalAccentList"/>
    <dgm:cxn modelId="{54456B25-9196-4361-A318-4EF29B9B309A}" type="presOf" srcId="{0406F4C4-FE66-438A-9B62-F1B2A8D650EB}" destId="{55252757-764F-4088-A806-59B636DA501B}" srcOrd="0" destOrd="0" presId="urn:microsoft.com/office/officeart/2008/layout/VerticalAccentList"/>
    <dgm:cxn modelId="{43746A91-3DA6-453B-9B85-90790C95D1C0}" type="presOf" srcId="{1008D936-2272-41CE-AC76-B8325AE25C7A}" destId="{2E631E52-EE0C-447A-9424-605C2B7254C8}" srcOrd="0" destOrd="0" presId="urn:microsoft.com/office/officeart/2008/layout/VerticalAccentList"/>
    <dgm:cxn modelId="{F1B2D9E0-56CA-4E6F-90A8-2817F0A4BDDF}" type="presParOf" srcId="{A6184BBE-E590-407F-9B7C-D8B50E540F68}" destId="{03DAD49D-EBB4-4F9A-A430-2C601464B0CE}" srcOrd="0" destOrd="0" presId="urn:microsoft.com/office/officeart/2008/layout/VerticalAccentList"/>
    <dgm:cxn modelId="{36D3F576-A4BF-41E2-ADC6-966367862586}" type="presParOf" srcId="{03DAD49D-EBB4-4F9A-A430-2C601464B0CE}" destId="{AABBCCC7-4208-4E66-8FB4-ADF7F54FF1E6}" srcOrd="0" destOrd="0" presId="urn:microsoft.com/office/officeart/2008/layout/VerticalAccentList"/>
    <dgm:cxn modelId="{30CDD581-51D9-475B-9678-A12FE0DACDD4}" type="presParOf" srcId="{A6184BBE-E590-407F-9B7C-D8B50E540F68}" destId="{6535B998-7DAC-4620-A9B7-D8BA5D055609}" srcOrd="1" destOrd="0" presId="urn:microsoft.com/office/officeart/2008/layout/VerticalAccentList"/>
    <dgm:cxn modelId="{5A9CBFF1-EE91-4644-8542-43C420BBB0FA}" type="presParOf" srcId="{6535B998-7DAC-4620-A9B7-D8BA5D055609}" destId="{60C205AD-28E7-4F81-9525-193475048207}" srcOrd="0" destOrd="0" presId="urn:microsoft.com/office/officeart/2008/layout/VerticalAccentList"/>
    <dgm:cxn modelId="{42505691-5737-4FB8-B5A1-1737209FF952}" type="presParOf" srcId="{6535B998-7DAC-4620-A9B7-D8BA5D055609}" destId="{4DA5BE4C-7D75-450C-8E2E-C0BC972CDABB}" srcOrd="1" destOrd="0" presId="urn:microsoft.com/office/officeart/2008/layout/VerticalAccentList"/>
    <dgm:cxn modelId="{C6A56A72-E828-46C9-AB81-324497088BDF}" type="presParOf" srcId="{6535B998-7DAC-4620-A9B7-D8BA5D055609}" destId="{2068ECC8-72B9-4A83-A278-0E232047F27D}" srcOrd="2" destOrd="0" presId="urn:microsoft.com/office/officeart/2008/layout/VerticalAccentList"/>
    <dgm:cxn modelId="{115CDF1F-5C88-4612-B5A4-62CE7A571EFE}" type="presParOf" srcId="{6535B998-7DAC-4620-A9B7-D8BA5D055609}" destId="{6EF112FA-1169-41A2-AC1F-DD92E35CD416}" srcOrd="3" destOrd="0" presId="urn:microsoft.com/office/officeart/2008/layout/VerticalAccentList"/>
    <dgm:cxn modelId="{0A263C3F-D2D5-4438-9690-59EE645D9D1C}" type="presParOf" srcId="{6535B998-7DAC-4620-A9B7-D8BA5D055609}" destId="{821F2912-5138-43B1-B0BE-4AADED11FCD8}" srcOrd="4" destOrd="0" presId="urn:microsoft.com/office/officeart/2008/layout/VerticalAccentList"/>
    <dgm:cxn modelId="{77694058-5D3E-4CF6-920E-35F35B654DF5}" type="presParOf" srcId="{6535B998-7DAC-4620-A9B7-D8BA5D055609}" destId="{BF030758-F0EB-4F54-A893-FFB84E14A8E7}" srcOrd="5" destOrd="0" presId="urn:microsoft.com/office/officeart/2008/layout/VerticalAccentList"/>
    <dgm:cxn modelId="{B2E94217-1441-4DA6-BD28-D45F0F5768D1}" type="presParOf" srcId="{6535B998-7DAC-4620-A9B7-D8BA5D055609}" destId="{368DDB02-7DE6-46F0-AEA6-6761F54C6CE9}" srcOrd="6" destOrd="0" presId="urn:microsoft.com/office/officeart/2008/layout/VerticalAccentList"/>
    <dgm:cxn modelId="{0D98C8C8-E476-4C15-8DA2-E05CDB43726B}" type="presParOf" srcId="{6535B998-7DAC-4620-A9B7-D8BA5D055609}" destId="{55252757-764F-4088-A806-59B636DA501B}" srcOrd="7" destOrd="0" presId="urn:microsoft.com/office/officeart/2008/layout/VerticalAccentList"/>
    <dgm:cxn modelId="{E9F1517D-110F-4F7C-9F2D-478BE9236FAE}" type="presParOf" srcId="{A6184BBE-E590-407F-9B7C-D8B50E540F68}" destId="{A54FE12E-7214-4909-B9AC-C4DCB5F4A33D}" srcOrd="2" destOrd="0" presId="urn:microsoft.com/office/officeart/2008/layout/VerticalAccentList"/>
    <dgm:cxn modelId="{BAD03942-6ED7-4FCD-BA53-579CDF31FB14}" type="presParOf" srcId="{A6184BBE-E590-407F-9B7C-D8B50E540F68}" destId="{0B45B2B4-5D4A-40C7-9384-39C8019A869A}" srcOrd="3" destOrd="0" presId="urn:microsoft.com/office/officeart/2008/layout/VerticalAccentList"/>
    <dgm:cxn modelId="{A51C3A6E-860B-4740-8DAF-05B372A86DE5}" type="presParOf" srcId="{0B45B2B4-5D4A-40C7-9384-39C8019A869A}" destId="{1D4AA085-8DA3-4D5B-ACB6-125ACFB227FA}" srcOrd="0" destOrd="0" presId="urn:microsoft.com/office/officeart/2008/layout/VerticalAccentList"/>
    <dgm:cxn modelId="{22FE5ECB-DCE7-4F71-9A9A-37239F26C353}" type="presParOf" srcId="{A6184BBE-E590-407F-9B7C-D8B50E540F68}" destId="{7F851D7A-A214-491E-8A3A-3A41930F0CD3}" srcOrd="4" destOrd="0" presId="urn:microsoft.com/office/officeart/2008/layout/VerticalAccentList"/>
    <dgm:cxn modelId="{87C28B28-9E51-493E-AA24-7FD996CC3079}" type="presParOf" srcId="{7F851D7A-A214-491E-8A3A-3A41930F0CD3}" destId="{CEB18EC7-DD0B-446A-956B-CBC139687111}" srcOrd="0" destOrd="0" presId="urn:microsoft.com/office/officeart/2008/layout/VerticalAccentList"/>
    <dgm:cxn modelId="{6E51DD7E-72EC-46D0-A656-4CF0A2998D31}" type="presParOf" srcId="{7F851D7A-A214-491E-8A3A-3A41930F0CD3}" destId="{C6043482-23CB-406E-A1FD-C6792D559CEA}" srcOrd="1" destOrd="0" presId="urn:microsoft.com/office/officeart/2008/layout/VerticalAccentList"/>
    <dgm:cxn modelId="{7867977D-2395-4673-ABB3-30D868363668}" type="presParOf" srcId="{7F851D7A-A214-491E-8A3A-3A41930F0CD3}" destId="{6067298E-84AA-40DC-8BF5-04C743D1F459}" srcOrd="2" destOrd="0" presId="urn:microsoft.com/office/officeart/2008/layout/VerticalAccentList"/>
    <dgm:cxn modelId="{0CC31CC6-B79D-4C16-AA7B-FA3AC03EB8DA}" type="presParOf" srcId="{7F851D7A-A214-491E-8A3A-3A41930F0CD3}" destId="{83DD5CD4-77B5-4622-A983-5DFE65BD9646}" srcOrd="3" destOrd="0" presId="urn:microsoft.com/office/officeart/2008/layout/VerticalAccentList"/>
    <dgm:cxn modelId="{D38E33B1-25EC-4EDE-BFEC-65606BF4647F}" type="presParOf" srcId="{7F851D7A-A214-491E-8A3A-3A41930F0CD3}" destId="{0FD3A5B3-0374-40C7-9215-A5A19615C1F6}" srcOrd="4" destOrd="0" presId="urn:microsoft.com/office/officeart/2008/layout/VerticalAccentList"/>
    <dgm:cxn modelId="{887E77DC-1C34-4AB1-BCB3-EC3D32CECA33}" type="presParOf" srcId="{7F851D7A-A214-491E-8A3A-3A41930F0CD3}" destId="{47B69B59-C14C-4E64-A32A-5AE24558DA6B}" srcOrd="5" destOrd="0" presId="urn:microsoft.com/office/officeart/2008/layout/VerticalAccentList"/>
    <dgm:cxn modelId="{03600E71-A655-4869-8F9A-3C43475EA91D}" type="presParOf" srcId="{7F851D7A-A214-491E-8A3A-3A41930F0CD3}" destId="{42854861-43E1-492D-9610-905F184906C0}" srcOrd="6" destOrd="0" presId="urn:microsoft.com/office/officeart/2008/layout/VerticalAccentList"/>
    <dgm:cxn modelId="{F6511E9C-77EF-4C19-89C6-D8180A78337C}" type="presParOf" srcId="{7F851D7A-A214-491E-8A3A-3A41930F0CD3}" destId="{2E631E52-EE0C-447A-9424-605C2B7254C8}" srcOrd="7" destOrd="0" presId="urn:microsoft.com/office/officeart/2008/layout/VerticalAccentList"/>
    <dgm:cxn modelId="{F5F9D9EF-E82A-49BD-8377-6114E587C0FB}" type="presParOf" srcId="{A6184BBE-E590-407F-9B7C-D8B50E540F68}" destId="{4ED366AB-5F5D-4187-9477-10236CF8B3FD}" srcOrd="5" destOrd="0" presId="urn:microsoft.com/office/officeart/2008/layout/VerticalAccentList"/>
    <dgm:cxn modelId="{98E44688-85EE-4894-95D4-E9DB9CF8E2F0}" type="presParOf" srcId="{A6184BBE-E590-407F-9B7C-D8B50E540F68}" destId="{575F6896-5035-4EA4-9541-A7AA622D82C7}" srcOrd="6" destOrd="0" presId="urn:microsoft.com/office/officeart/2008/layout/VerticalAccentList"/>
    <dgm:cxn modelId="{C516BB91-C685-43C9-943B-7834A0AA7BCF}" type="presParOf" srcId="{575F6896-5035-4EA4-9541-A7AA622D82C7}" destId="{941A4F02-226A-4E1D-B6CA-E5B0BF958B3F}" srcOrd="0" destOrd="0" presId="urn:microsoft.com/office/officeart/2008/layout/VerticalAccentList"/>
    <dgm:cxn modelId="{7EBD7A99-537B-493D-9D29-6985BC824B21}" type="presParOf" srcId="{A6184BBE-E590-407F-9B7C-D8B50E540F68}" destId="{DA41CF69-A256-4DB0-8B38-2A9192539FFF}" srcOrd="7" destOrd="0" presId="urn:microsoft.com/office/officeart/2008/layout/VerticalAccentList"/>
    <dgm:cxn modelId="{9BF2C98D-6D47-470F-BDEF-76D2E78668E1}" type="presParOf" srcId="{DA41CF69-A256-4DB0-8B38-2A9192539FFF}" destId="{09C5ABD5-5C11-435A-B1BF-02AD84B3F271}" srcOrd="0" destOrd="0" presId="urn:microsoft.com/office/officeart/2008/layout/VerticalAccentList"/>
    <dgm:cxn modelId="{12A60AAA-F10D-4F41-80DE-163376237D7A}" type="presParOf" srcId="{DA41CF69-A256-4DB0-8B38-2A9192539FFF}" destId="{0E99BC3E-DA6E-4D43-8C03-128224B4DC8B}" srcOrd="1" destOrd="0" presId="urn:microsoft.com/office/officeart/2008/layout/VerticalAccentList"/>
    <dgm:cxn modelId="{03E26CBD-04F1-4AEB-AF50-BDE87AB5E7BA}" type="presParOf" srcId="{DA41CF69-A256-4DB0-8B38-2A9192539FFF}" destId="{937F4973-EFAA-4679-9760-AAE417A895D0}" srcOrd="2" destOrd="0" presId="urn:microsoft.com/office/officeart/2008/layout/VerticalAccentList"/>
    <dgm:cxn modelId="{3DFD19F0-E519-429B-9EC9-EA441F80FC5D}" type="presParOf" srcId="{DA41CF69-A256-4DB0-8B38-2A9192539FFF}" destId="{8F467665-44F0-48C1-9A89-B051C5619DD4}" srcOrd="3" destOrd="0" presId="urn:microsoft.com/office/officeart/2008/layout/VerticalAccentList"/>
    <dgm:cxn modelId="{5CDBFA60-A6E6-4D79-9DB6-B6A830086B2C}" type="presParOf" srcId="{DA41CF69-A256-4DB0-8B38-2A9192539FFF}" destId="{E5F37464-CED5-4B5A-8697-0A5DF4CBA3C7}" srcOrd="4" destOrd="0" presId="urn:microsoft.com/office/officeart/2008/layout/VerticalAccentList"/>
    <dgm:cxn modelId="{36D27D24-EB4A-43C9-8A48-FCFE92210EA8}" type="presParOf" srcId="{DA41CF69-A256-4DB0-8B38-2A9192539FFF}" destId="{EB29DC89-3811-4920-B2E0-E32E94719E92}" srcOrd="5" destOrd="0" presId="urn:microsoft.com/office/officeart/2008/layout/VerticalAccentList"/>
    <dgm:cxn modelId="{C03DAEAA-FFD7-49D3-BF0F-313916571B94}" type="presParOf" srcId="{DA41CF69-A256-4DB0-8B38-2A9192539FFF}" destId="{3175F7D2-D844-47DB-802F-5EE83F7D778E}" srcOrd="6" destOrd="0" presId="urn:microsoft.com/office/officeart/2008/layout/VerticalAccentList"/>
    <dgm:cxn modelId="{1F4F2C98-7C02-445A-92AF-A0A3A2599130}" type="presParOf" srcId="{DA41CF69-A256-4DB0-8B38-2A9192539FFF}" destId="{D7171C70-D432-4AE0-891F-0E3169146A86}"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8664529-CDE3-4AE9-8B5E-3EADACBACCD2}" type="doc">
      <dgm:prSet loTypeId="urn:microsoft.com/office/officeart/2005/8/layout/vList3" loCatId="picture" qsTypeId="urn:microsoft.com/office/officeart/2005/8/quickstyle/3d2" qsCatId="3D" csTypeId="urn:microsoft.com/office/officeart/2005/8/colors/accent1_1" csCatId="accent1" phldr="1"/>
      <dgm:spPr/>
    </dgm:pt>
    <dgm:pt modelId="{0D6A3A17-C8B2-40A9-A5D6-1A125857978A}">
      <dgm:prSet phldrT="[Metin]" custT="1"/>
      <dgm:spPr/>
      <dgm:t>
        <a:bodyPr/>
        <a:lstStyle/>
        <a:p>
          <a:pPr algn="l"/>
          <a:r>
            <a:rPr lang="tr-TR" sz="1600" dirty="0" smtClean="0">
              <a:solidFill>
                <a:srgbClr val="0033CC"/>
              </a:solidFill>
              <a:latin typeface="Corbel" pitchFamily="34" charset="0"/>
            </a:rPr>
            <a:t>Retrospektif çalışmalarda ileri evre </a:t>
          </a:r>
          <a:r>
            <a:rPr lang="tr-TR" sz="1600" dirty="0" err="1" smtClean="0">
              <a:solidFill>
                <a:srgbClr val="0033CC"/>
              </a:solidFill>
              <a:latin typeface="Corbel" pitchFamily="34" charset="0"/>
            </a:rPr>
            <a:t>over</a:t>
          </a:r>
          <a:r>
            <a:rPr lang="tr-TR" sz="1600" dirty="0" smtClean="0">
              <a:solidFill>
                <a:srgbClr val="0033CC"/>
              </a:solidFill>
              <a:latin typeface="Corbel" pitchFamily="34" charset="0"/>
            </a:rPr>
            <a:t> kanserinde </a:t>
          </a:r>
          <a:r>
            <a:rPr lang="tr-TR" sz="1600" u="sng" dirty="0" smtClean="0">
              <a:solidFill>
                <a:srgbClr val="0033CC"/>
              </a:solidFill>
              <a:latin typeface="Corbel" pitchFamily="34" charset="0"/>
            </a:rPr>
            <a:t>sistemik </a:t>
          </a:r>
          <a:r>
            <a:rPr lang="tr-TR" sz="1600" u="sng" dirty="0" err="1" smtClean="0">
              <a:solidFill>
                <a:srgbClr val="0033CC"/>
              </a:solidFill>
              <a:latin typeface="Corbel" pitchFamily="34" charset="0"/>
            </a:rPr>
            <a:t>lenfadenektominin</a:t>
          </a:r>
          <a:r>
            <a:rPr lang="tr-TR" sz="1600" u="sng" dirty="0" smtClean="0">
              <a:solidFill>
                <a:srgbClr val="0033CC"/>
              </a:solidFill>
              <a:latin typeface="Corbel" pitchFamily="34" charset="0"/>
            </a:rPr>
            <a:t> sağ kalıma klinik olarak anlamlı katkısı </a:t>
          </a:r>
          <a:r>
            <a:rPr lang="tr-TR" sz="1600" dirty="0" smtClean="0">
              <a:solidFill>
                <a:srgbClr val="0033CC"/>
              </a:solidFill>
              <a:latin typeface="Corbel" pitchFamily="34" charset="0"/>
            </a:rPr>
            <a:t>ileri sürülmüştür. </a:t>
          </a:r>
          <a:endParaRPr lang="tr-TR" sz="1600" dirty="0"/>
        </a:p>
      </dgm:t>
    </dgm:pt>
    <dgm:pt modelId="{DA69B4AE-F3E3-4E46-B0E7-493CD4B3BB26}" type="parTrans" cxnId="{036B4ACF-0547-4DEB-9148-AD46B5C35B7B}">
      <dgm:prSet/>
      <dgm:spPr/>
      <dgm:t>
        <a:bodyPr/>
        <a:lstStyle/>
        <a:p>
          <a:endParaRPr lang="tr-TR"/>
        </a:p>
      </dgm:t>
    </dgm:pt>
    <dgm:pt modelId="{AF615E2C-FD9E-4E4C-87C0-441249E3F9FD}" type="sibTrans" cxnId="{036B4ACF-0547-4DEB-9148-AD46B5C35B7B}">
      <dgm:prSet/>
      <dgm:spPr/>
      <dgm:t>
        <a:bodyPr/>
        <a:lstStyle/>
        <a:p>
          <a:endParaRPr lang="tr-TR"/>
        </a:p>
      </dgm:t>
    </dgm:pt>
    <dgm:pt modelId="{2C8E2A3D-925E-48F4-86E5-CEEC050FCEA0}">
      <dgm:prSet phldrT="[Metin]" custT="1"/>
      <dgm:spPr/>
      <dgm:t>
        <a:bodyPr/>
        <a:lstStyle/>
        <a:p>
          <a:pPr algn="l"/>
          <a:r>
            <a:rPr lang="tr-TR" sz="1600" dirty="0" smtClean="0">
              <a:solidFill>
                <a:srgbClr val="0033CC"/>
              </a:solidFill>
              <a:latin typeface="Corbel" pitchFamily="34" charset="0"/>
            </a:rPr>
            <a:t>Bu konuda hiçbir </a:t>
          </a:r>
          <a:r>
            <a:rPr lang="tr-TR" sz="1600" u="sng" dirty="0" err="1" smtClean="0">
              <a:solidFill>
                <a:srgbClr val="0033CC"/>
              </a:solidFill>
              <a:latin typeface="Corbel" pitchFamily="34" charset="0"/>
            </a:rPr>
            <a:t>prospektif</a:t>
          </a:r>
          <a:r>
            <a:rPr lang="tr-TR" sz="1600" u="sng" dirty="0" smtClean="0">
              <a:solidFill>
                <a:srgbClr val="0033CC"/>
              </a:solidFill>
              <a:latin typeface="Corbel" pitchFamily="34" charset="0"/>
            </a:rPr>
            <a:t> çalışma bildirilmemiştir.</a:t>
          </a:r>
          <a:endParaRPr lang="tr-TR" sz="1600" dirty="0"/>
        </a:p>
      </dgm:t>
    </dgm:pt>
    <dgm:pt modelId="{1E520169-20CC-4B18-B2AD-BA366020866E}" type="parTrans" cxnId="{4BA26A70-9B93-4EA8-A9FF-10AA8D584FE8}">
      <dgm:prSet/>
      <dgm:spPr/>
      <dgm:t>
        <a:bodyPr/>
        <a:lstStyle/>
        <a:p>
          <a:endParaRPr lang="tr-TR"/>
        </a:p>
      </dgm:t>
    </dgm:pt>
    <dgm:pt modelId="{195BB8FD-4DB0-4280-8941-F7C2A1DF4767}" type="sibTrans" cxnId="{4BA26A70-9B93-4EA8-A9FF-10AA8D584FE8}">
      <dgm:prSet/>
      <dgm:spPr/>
      <dgm:t>
        <a:bodyPr/>
        <a:lstStyle/>
        <a:p>
          <a:endParaRPr lang="tr-TR"/>
        </a:p>
      </dgm:t>
    </dgm:pt>
    <dgm:pt modelId="{A1E2B55B-FCA1-4272-A417-4DE75C5A5C3B}">
      <dgm:prSet phldrT="[Metin]" custT="1"/>
      <dgm:spPr/>
      <dgm:t>
        <a:bodyPr/>
        <a:lstStyle/>
        <a:p>
          <a:pPr algn="l"/>
          <a:r>
            <a:rPr lang="tr-TR" sz="1600" dirty="0" smtClean="0">
              <a:solidFill>
                <a:srgbClr val="0033CC"/>
              </a:solidFill>
              <a:latin typeface="Corbel" pitchFamily="34" charset="0"/>
            </a:rPr>
            <a:t>İlk çok merkezli </a:t>
          </a:r>
          <a:r>
            <a:rPr lang="tr-TR" sz="1600" dirty="0" err="1" smtClean="0">
              <a:solidFill>
                <a:srgbClr val="0033CC"/>
              </a:solidFill>
              <a:latin typeface="Corbel" pitchFamily="34" charset="0"/>
            </a:rPr>
            <a:t>randomize</a:t>
          </a:r>
          <a:r>
            <a:rPr lang="tr-TR" sz="1600" dirty="0" smtClean="0">
              <a:solidFill>
                <a:srgbClr val="0033CC"/>
              </a:solidFill>
              <a:latin typeface="Corbel" pitchFamily="34" charset="0"/>
            </a:rPr>
            <a:t> klinik çalışmada sistematik </a:t>
          </a:r>
          <a:r>
            <a:rPr lang="tr-TR" sz="1600" dirty="0" err="1" smtClean="0">
              <a:solidFill>
                <a:srgbClr val="0033CC"/>
              </a:solidFill>
              <a:latin typeface="Corbel" pitchFamily="34" charset="0"/>
            </a:rPr>
            <a:t>lenfadenektomi</a:t>
          </a:r>
          <a:r>
            <a:rPr lang="tr-TR" sz="1600" dirty="0" smtClean="0">
              <a:solidFill>
                <a:srgbClr val="0033CC"/>
              </a:solidFill>
              <a:latin typeface="Corbel" pitchFamily="34" charset="0"/>
            </a:rPr>
            <a:t> hastalıksız sağ kalımda anlamlı bir iyileşme sağlarken büyük hacimli </a:t>
          </a:r>
          <a:r>
            <a:rPr lang="tr-TR" sz="1600" dirty="0" err="1" smtClean="0">
              <a:solidFill>
                <a:srgbClr val="0033CC"/>
              </a:solidFill>
              <a:latin typeface="Corbel" pitchFamily="34" charset="0"/>
            </a:rPr>
            <a:t>lenfadenektomi</a:t>
          </a:r>
          <a:r>
            <a:rPr lang="tr-TR" sz="1600" dirty="0" smtClean="0">
              <a:solidFill>
                <a:srgbClr val="0033CC"/>
              </a:solidFill>
              <a:latin typeface="Corbel" pitchFamily="34" charset="0"/>
            </a:rPr>
            <a:t> yapılan grupla sistematik </a:t>
          </a:r>
          <a:r>
            <a:rPr lang="tr-TR" sz="1600" dirty="0" err="1" smtClean="0">
              <a:solidFill>
                <a:srgbClr val="0033CC"/>
              </a:solidFill>
              <a:latin typeface="Corbel" pitchFamily="34" charset="0"/>
            </a:rPr>
            <a:t>lenfadenektomi</a:t>
          </a:r>
          <a:r>
            <a:rPr lang="tr-TR" sz="1600" dirty="0" smtClean="0">
              <a:solidFill>
                <a:srgbClr val="0033CC"/>
              </a:solidFill>
              <a:latin typeface="Corbel" pitchFamily="34" charset="0"/>
            </a:rPr>
            <a:t> grubunda </a:t>
          </a:r>
          <a:r>
            <a:rPr lang="tr-TR" sz="1600" u="sng" dirty="0" smtClean="0">
              <a:solidFill>
                <a:srgbClr val="0033CC"/>
              </a:solidFill>
              <a:latin typeface="Corbel" pitchFamily="34" charset="0"/>
            </a:rPr>
            <a:t>genel sağ kalım benzerdi</a:t>
          </a:r>
          <a:r>
            <a:rPr lang="tr-TR" sz="1600" dirty="0" smtClean="0">
              <a:solidFill>
                <a:srgbClr val="0033CC"/>
              </a:solidFill>
              <a:latin typeface="Corbel" pitchFamily="34" charset="0"/>
            </a:rPr>
            <a:t>.</a:t>
          </a:r>
          <a:endParaRPr lang="tr-TR" sz="1600" dirty="0"/>
        </a:p>
      </dgm:t>
    </dgm:pt>
    <dgm:pt modelId="{0DA48378-57E0-4F89-A512-4E21CA057E56}" type="parTrans" cxnId="{A6F18F13-2997-4BBE-8378-0B4996A7E507}">
      <dgm:prSet/>
      <dgm:spPr/>
      <dgm:t>
        <a:bodyPr/>
        <a:lstStyle/>
        <a:p>
          <a:endParaRPr lang="tr-TR"/>
        </a:p>
      </dgm:t>
    </dgm:pt>
    <dgm:pt modelId="{087149F2-87C9-41B1-B976-6F94983B3D4A}" type="sibTrans" cxnId="{A6F18F13-2997-4BBE-8378-0B4996A7E507}">
      <dgm:prSet/>
      <dgm:spPr/>
      <dgm:t>
        <a:bodyPr/>
        <a:lstStyle/>
        <a:p>
          <a:endParaRPr lang="tr-TR"/>
        </a:p>
      </dgm:t>
    </dgm:pt>
    <dgm:pt modelId="{2476BF90-9837-4184-B5E5-6C09D94CF091}">
      <dgm:prSet custT="1"/>
      <dgm:spPr/>
      <dgm:t>
        <a:bodyPr/>
        <a:lstStyle/>
        <a:p>
          <a:pPr algn="l"/>
          <a:r>
            <a:rPr lang="tr-TR" sz="1600" dirty="0" smtClean="0">
              <a:solidFill>
                <a:srgbClr val="0033CC"/>
              </a:solidFill>
              <a:latin typeface="Corbel" pitchFamily="34" charset="0"/>
            </a:rPr>
            <a:t>Sistematik </a:t>
          </a:r>
          <a:r>
            <a:rPr lang="tr-TR" sz="1600" dirty="0" err="1" smtClean="0">
              <a:solidFill>
                <a:srgbClr val="0033CC"/>
              </a:solidFill>
              <a:latin typeface="Corbel" pitchFamily="34" charset="0"/>
            </a:rPr>
            <a:t>lenfadenektomi</a:t>
          </a:r>
          <a:r>
            <a:rPr lang="tr-TR" sz="1600" dirty="0" smtClean="0">
              <a:solidFill>
                <a:srgbClr val="0033CC"/>
              </a:solidFill>
              <a:latin typeface="Corbel" pitchFamily="34" charset="0"/>
            </a:rPr>
            <a:t> grubunda, büyük hacimli lenf </a:t>
          </a:r>
          <a:r>
            <a:rPr lang="tr-TR" sz="1600" dirty="0" err="1" smtClean="0">
              <a:solidFill>
                <a:srgbClr val="0033CC"/>
              </a:solidFill>
              <a:latin typeface="Corbel" pitchFamily="34" charset="0"/>
            </a:rPr>
            <a:t>nodu</a:t>
          </a:r>
          <a:r>
            <a:rPr lang="tr-TR" sz="1600" dirty="0" smtClean="0">
              <a:solidFill>
                <a:srgbClr val="0033CC"/>
              </a:solidFill>
              <a:latin typeface="Corbel" pitchFamily="34" charset="0"/>
            </a:rPr>
            <a:t> grubuna göre daha çok sayıda olgu lenf </a:t>
          </a:r>
          <a:r>
            <a:rPr lang="tr-TR" sz="1600" dirty="0" err="1" smtClean="0">
              <a:solidFill>
                <a:srgbClr val="0033CC"/>
              </a:solidFill>
              <a:latin typeface="Corbel" pitchFamily="34" charset="0"/>
            </a:rPr>
            <a:t>nodu</a:t>
          </a:r>
          <a:r>
            <a:rPr lang="tr-TR" sz="1600" dirty="0" smtClean="0">
              <a:solidFill>
                <a:srgbClr val="0033CC"/>
              </a:solidFill>
              <a:latin typeface="Corbel" pitchFamily="34" charset="0"/>
            </a:rPr>
            <a:t> metastazına sahipti.  </a:t>
          </a:r>
          <a:endParaRPr lang="tr-TR" sz="1600" dirty="0"/>
        </a:p>
      </dgm:t>
    </dgm:pt>
    <dgm:pt modelId="{C6128F02-1E48-46A4-859E-6CD3CEA681E1}" type="parTrans" cxnId="{C38B2FB6-0D92-45EB-A7E0-9FCDB3556AD0}">
      <dgm:prSet/>
      <dgm:spPr/>
      <dgm:t>
        <a:bodyPr/>
        <a:lstStyle/>
        <a:p>
          <a:endParaRPr lang="tr-TR"/>
        </a:p>
      </dgm:t>
    </dgm:pt>
    <dgm:pt modelId="{549076BA-BCA7-4695-B5C8-F137F6F33A31}" type="sibTrans" cxnId="{C38B2FB6-0D92-45EB-A7E0-9FCDB3556AD0}">
      <dgm:prSet/>
      <dgm:spPr/>
      <dgm:t>
        <a:bodyPr/>
        <a:lstStyle/>
        <a:p>
          <a:endParaRPr lang="tr-TR"/>
        </a:p>
      </dgm:t>
    </dgm:pt>
    <dgm:pt modelId="{E0F433C8-E235-4946-9CEF-AD8F0BC69FEC}">
      <dgm:prSet custT="1"/>
      <dgm:spPr/>
      <dgm:t>
        <a:bodyPr/>
        <a:lstStyle/>
        <a:p>
          <a:pPr algn="l"/>
          <a:r>
            <a:rPr lang="tr-TR" sz="1600" u="sng" dirty="0" smtClean="0">
              <a:solidFill>
                <a:srgbClr val="0033CC"/>
              </a:solidFill>
              <a:latin typeface="Corbel" pitchFamily="34" charset="0"/>
            </a:rPr>
            <a:t>Lenf </a:t>
          </a:r>
          <a:r>
            <a:rPr lang="tr-TR" sz="1600" u="sng" dirty="0" err="1" smtClean="0">
              <a:solidFill>
                <a:srgbClr val="0033CC"/>
              </a:solidFill>
              <a:latin typeface="Corbel" pitchFamily="34" charset="0"/>
            </a:rPr>
            <a:t>nodu</a:t>
          </a:r>
          <a:r>
            <a:rPr lang="tr-TR" sz="1600" u="sng" dirty="0" smtClean="0">
              <a:solidFill>
                <a:srgbClr val="0033CC"/>
              </a:solidFill>
              <a:latin typeface="Corbel" pitchFamily="34" charset="0"/>
            </a:rPr>
            <a:t> metastazının </a:t>
          </a:r>
          <a:r>
            <a:rPr lang="tr-TR" sz="1600" dirty="0" smtClean="0">
              <a:solidFill>
                <a:srgbClr val="0033CC"/>
              </a:solidFill>
              <a:latin typeface="Corbel" pitchFamily="34" charset="0"/>
            </a:rPr>
            <a:t>sağ kalım için istatistik olarak </a:t>
          </a:r>
          <a:r>
            <a:rPr lang="tr-TR" sz="1600" u="sng" dirty="0" smtClean="0">
              <a:solidFill>
                <a:srgbClr val="0033CC"/>
              </a:solidFill>
              <a:latin typeface="Corbel" pitchFamily="34" charset="0"/>
            </a:rPr>
            <a:t>anlamlı bir </a:t>
          </a:r>
          <a:r>
            <a:rPr lang="tr-TR" sz="1600" u="sng" dirty="0" err="1" smtClean="0">
              <a:solidFill>
                <a:srgbClr val="0033CC"/>
              </a:solidFill>
              <a:latin typeface="Corbel" pitchFamily="34" charset="0"/>
            </a:rPr>
            <a:t>prognostik</a:t>
          </a:r>
          <a:r>
            <a:rPr lang="tr-TR" sz="1600" u="sng" dirty="0" smtClean="0">
              <a:solidFill>
                <a:srgbClr val="0033CC"/>
              </a:solidFill>
              <a:latin typeface="Corbel" pitchFamily="34" charset="0"/>
            </a:rPr>
            <a:t> faktör olduğu </a:t>
          </a:r>
          <a:r>
            <a:rPr lang="tr-TR" sz="1600" dirty="0" smtClean="0">
              <a:solidFill>
                <a:srgbClr val="0033CC"/>
              </a:solidFill>
              <a:latin typeface="Corbel" pitchFamily="34" charset="0"/>
            </a:rPr>
            <a:t>kesinleşmiştir.   </a:t>
          </a:r>
          <a:endParaRPr lang="tr-TR" sz="1600" dirty="0"/>
        </a:p>
      </dgm:t>
    </dgm:pt>
    <dgm:pt modelId="{C61505D2-7D65-424D-90F2-0B7CB6B451C9}" type="parTrans" cxnId="{05EFB93C-3769-4737-B999-A6AAFC3E9DDF}">
      <dgm:prSet/>
      <dgm:spPr/>
      <dgm:t>
        <a:bodyPr/>
        <a:lstStyle/>
        <a:p>
          <a:endParaRPr lang="tr-TR"/>
        </a:p>
      </dgm:t>
    </dgm:pt>
    <dgm:pt modelId="{83761A3C-1E42-4522-8F38-E1FCED46E99C}" type="sibTrans" cxnId="{05EFB93C-3769-4737-B999-A6AAFC3E9DDF}">
      <dgm:prSet/>
      <dgm:spPr/>
      <dgm:t>
        <a:bodyPr/>
        <a:lstStyle/>
        <a:p>
          <a:endParaRPr lang="tr-TR"/>
        </a:p>
      </dgm:t>
    </dgm:pt>
    <dgm:pt modelId="{D3BDFDD9-8486-4E2A-B8F9-86C6E2BD0D45}" type="pres">
      <dgm:prSet presAssocID="{F8664529-CDE3-4AE9-8B5E-3EADACBACCD2}" presName="linearFlow" presStyleCnt="0">
        <dgm:presLayoutVars>
          <dgm:dir/>
          <dgm:resizeHandles val="exact"/>
        </dgm:presLayoutVars>
      </dgm:prSet>
      <dgm:spPr/>
    </dgm:pt>
    <dgm:pt modelId="{1ACD750A-E325-47BB-A56E-93F5071ACB1E}" type="pres">
      <dgm:prSet presAssocID="{0D6A3A17-C8B2-40A9-A5D6-1A125857978A}" presName="composite" presStyleCnt="0"/>
      <dgm:spPr/>
    </dgm:pt>
    <dgm:pt modelId="{C754BF8F-2DA7-4AEC-9F03-87534BD91929}" type="pres">
      <dgm:prSet presAssocID="{0D6A3A17-C8B2-40A9-A5D6-1A125857978A}" presName="imgShp" presStyleLbl="fgImgPlace1" presStyleIdx="0" presStyleCnt="5" custLinFactNeighborX="-65156"/>
      <dgm:spPr>
        <a:blipFill rotWithShape="1">
          <a:blip xmlns:r="http://schemas.openxmlformats.org/officeDocument/2006/relationships" r:embed="rId1"/>
          <a:stretch>
            <a:fillRect/>
          </a:stretch>
        </a:blipFill>
      </dgm:spPr>
    </dgm:pt>
    <dgm:pt modelId="{2041CE88-C7D0-40D9-898B-3CD5825BC234}" type="pres">
      <dgm:prSet presAssocID="{0D6A3A17-C8B2-40A9-A5D6-1A125857978A}" presName="txShp" presStyleLbl="node1" presStyleIdx="0" presStyleCnt="5" custScaleX="129372" custLinFactNeighborX="7534">
        <dgm:presLayoutVars>
          <dgm:bulletEnabled val="1"/>
        </dgm:presLayoutVars>
      </dgm:prSet>
      <dgm:spPr/>
      <dgm:t>
        <a:bodyPr/>
        <a:lstStyle/>
        <a:p>
          <a:endParaRPr lang="tr-TR"/>
        </a:p>
      </dgm:t>
    </dgm:pt>
    <dgm:pt modelId="{6C3639F1-FCA5-462A-8EB9-572A241573F2}" type="pres">
      <dgm:prSet presAssocID="{AF615E2C-FD9E-4E4C-87C0-441249E3F9FD}" presName="spacing" presStyleCnt="0"/>
      <dgm:spPr/>
    </dgm:pt>
    <dgm:pt modelId="{213D893C-3779-40D6-923A-B2DDE0220420}" type="pres">
      <dgm:prSet presAssocID="{2C8E2A3D-925E-48F4-86E5-CEEC050FCEA0}" presName="composite" presStyleCnt="0"/>
      <dgm:spPr/>
    </dgm:pt>
    <dgm:pt modelId="{650B6787-CCEA-4DA1-BA03-59AB06AB9B95}" type="pres">
      <dgm:prSet presAssocID="{2C8E2A3D-925E-48F4-86E5-CEEC050FCEA0}" presName="imgShp" presStyleLbl="fgImgPlace1" presStyleIdx="1" presStyleCnt="5" custLinFactNeighborX="-65156"/>
      <dgm:spPr>
        <a:blipFill rotWithShape="1">
          <a:blip xmlns:r="http://schemas.openxmlformats.org/officeDocument/2006/relationships" r:embed="rId1"/>
          <a:stretch>
            <a:fillRect/>
          </a:stretch>
        </a:blipFill>
      </dgm:spPr>
    </dgm:pt>
    <dgm:pt modelId="{2D77D6A3-66C0-4063-AA1B-C716389A105A}" type="pres">
      <dgm:prSet presAssocID="{2C8E2A3D-925E-48F4-86E5-CEEC050FCEA0}" presName="txShp" presStyleLbl="node1" presStyleIdx="1" presStyleCnt="5" custScaleX="129372" custLinFactNeighborX="7534">
        <dgm:presLayoutVars>
          <dgm:bulletEnabled val="1"/>
        </dgm:presLayoutVars>
      </dgm:prSet>
      <dgm:spPr/>
      <dgm:t>
        <a:bodyPr/>
        <a:lstStyle/>
        <a:p>
          <a:endParaRPr lang="tr-TR"/>
        </a:p>
      </dgm:t>
    </dgm:pt>
    <dgm:pt modelId="{510E430F-87EB-4E3B-BAFE-73208E22F9F3}" type="pres">
      <dgm:prSet presAssocID="{195BB8FD-4DB0-4280-8941-F7C2A1DF4767}" presName="spacing" presStyleCnt="0"/>
      <dgm:spPr/>
    </dgm:pt>
    <dgm:pt modelId="{E273C3A4-5650-4D13-BE7A-8D95D7F3BD6A}" type="pres">
      <dgm:prSet presAssocID="{A1E2B55B-FCA1-4272-A417-4DE75C5A5C3B}" presName="composite" presStyleCnt="0"/>
      <dgm:spPr/>
    </dgm:pt>
    <dgm:pt modelId="{76F5E751-FFD5-4307-A066-B9584EF24EB8}" type="pres">
      <dgm:prSet presAssocID="{A1E2B55B-FCA1-4272-A417-4DE75C5A5C3B}" presName="imgShp" presStyleLbl="fgImgPlace1" presStyleIdx="2" presStyleCnt="5" custLinFactNeighborX="-65156"/>
      <dgm:spPr>
        <a:blipFill rotWithShape="1">
          <a:blip xmlns:r="http://schemas.openxmlformats.org/officeDocument/2006/relationships" r:embed="rId1"/>
          <a:stretch>
            <a:fillRect/>
          </a:stretch>
        </a:blipFill>
      </dgm:spPr>
      <dgm:t>
        <a:bodyPr/>
        <a:lstStyle/>
        <a:p>
          <a:endParaRPr lang="tr-TR"/>
        </a:p>
      </dgm:t>
    </dgm:pt>
    <dgm:pt modelId="{49DBD12D-1B43-4EE4-A845-C77072122F3F}" type="pres">
      <dgm:prSet presAssocID="{A1E2B55B-FCA1-4272-A417-4DE75C5A5C3B}" presName="txShp" presStyleLbl="node1" presStyleIdx="2" presStyleCnt="5" custScaleX="129372" custScaleY="131838" custLinFactNeighborX="7534">
        <dgm:presLayoutVars>
          <dgm:bulletEnabled val="1"/>
        </dgm:presLayoutVars>
      </dgm:prSet>
      <dgm:spPr/>
      <dgm:t>
        <a:bodyPr/>
        <a:lstStyle/>
        <a:p>
          <a:endParaRPr lang="tr-TR"/>
        </a:p>
      </dgm:t>
    </dgm:pt>
    <dgm:pt modelId="{08BF3E85-7C6C-4566-B2A9-714224C8D5A5}" type="pres">
      <dgm:prSet presAssocID="{087149F2-87C9-41B1-B976-6F94983B3D4A}" presName="spacing" presStyleCnt="0"/>
      <dgm:spPr/>
    </dgm:pt>
    <dgm:pt modelId="{EDB89EEC-462B-42A4-94D2-44789C89A311}" type="pres">
      <dgm:prSet presAssocID="{2476BF90-9837-4184-B5E5-6C09D94CF091}" presName="composite" presStyleCnt="0"/>
      <dgm:spPr/>
    </dgm:pt>
    <dgm:pt modelId="{9BBA33CC-A18B-4F23-BEB6-89609A63DC46}" type="pres">
      <dgm:prSet presAssocID="{2476BF90-9837-4184-B5E5-6C09D94CF091}" presName="imgShp" presStyleLbl="fgImgPlace1" presStyleIdx="3" presStyleCnt="5" custLinFactNeighborX="-65156"/>
      <dgm:spPr>
        <a:blipFill rotWithShape="1">
          <a:blip xmlns:r="http://schemas.openxmlformats.org/officeDocument/2006/relationships" r:embed="rId2"/>
          <a:stretch>
            <a:fillRect/>
          </a:stretch>
        </a:blipFill>
      </dgm:spPr>
    </dgm:pt>
    <dgm:pt modelId="{980C5721-8D6A-4418-8951-B00CE11384D3}" type="pres">
      <dgm:prSet presAssocID="{2476BF90-9837-4184-B5E5-6C09D94CF091}" presName="txShp" presStyleLbl="node1" presStyleIdx="3" presStyleCnt="5" custScaleX="129372" custLinFactNeighborX="7534">
        <dgm:presLayoutVars>
          <dgm:bulletEnabled val="1"/>
        </dgm:presLayoutVars>
      </dgm:prSet>
      <dgm:spPr/>
      <dgm:t>
        <a:bodyPr/>
        <a:lstStyle/>
        <a:p>
          <a:endParaRPr lang="tr-TR"/>
        </a:p>
      </dgm:t>
    </dgm:pt>
    <dgm:pt modelId="{BB5FF1CD-C670-4785-A11F-535C2751ACAA}" type="pres">
      <dgm:prSet presAssocID="{549076BA-BCA7-4695-B5C8-F137F6F33A31}" presName="spacing" presStyleCnt="0"/>
      <dgm:spPr/>
    </dgm:pt>
    <dgm:pt modelId="{4AEA136F-E616-4EAE-916E-3991483CF5E9}" type="pres">
      <dgm:prSet presAssocID="{E0F433C8-E235-4946-9CEF-AD8F0BC69FEC}" presName="composite" presStyleCnt="0"/>
      <dgm:spPr/>
    </dgm:pt>
    <dgm:pt modelId="{6F377955-F74C-460A-97A0-459E00F10DB4}" type="pres">
      <dgm:prSet presAssocID="{E0F433C8-E235-4946-9CEF-AD8F0BC69FEC}" presName="imgShp" presStyleLbl="fgImgPlace1" presStyleIdx="4" presStyleCnt="5" custLinFactNeighborX="-65156"/>
      <dgm:spPr>
        <a:blipFill rotWithShape="1">
          <a:blip xmlns:r="http://schemas.openxmlformats.org/officeDocument/2006/relationships" r:embed="rId2"/>
          <a:stretch>
            <a:fillRect/>
          </a:stretch>
        </a:blipFill>
      </dgm:spPr>
    </dgm:pt>
    <dgm:pt modelId="{74DDE38A-C56A-461D-838C-17C393F9052F}" type="pres">
      <dgm:prSet presAssocID="{E0F433C8-E235-4946-9CEF-AD8F0BC69FEC}" presName="txShp" presStyleLbl="node1" presStyleIdx="4" presStyleCnt="5" custScaleX="129372" custLinFactNeighborX="7534" custLinFactNeighborY="-15774">
        <dgm:presLayoutVars>
          <dgm:bulletEnabled val="1"/>
        </dgm:presLayoutVars>
      </dgm:prSet>
      <dgm:spPr/>
      <dgm:t>
        <a:bodyPr/>
        <a:lstStyle/>
        <a:p>
          <a:endParaRPr lang="tr-TR"/>
        </a:p>
      </dgm:t>
    </dgm:pt>
  </dgm:ptLst>
  <dgm:cxnLst>
    <dgm:cxn modelId="{D00663CE-70CF-42C1-86D9-0D8668D6E29A}" type="presOf" srcId="{2C8E2A3D-925E-48F4-86E5-CEEC050FCEA0}" destId="{2D77D6A3-66C0-4063-AA1B-C716389A105A}" srcOrd="0" destOrd="0" presId="urn:microsoft.com/office/officeart/2005/8/layout/vList3"/>
    <dgm:cxn modelId="{05EFB93C-3769-4737-B999-A6AAFC3E9DDF}" srcId="{F8664529-CDE3-4AE9-8B5E-3EADACBACCD2}" destId="{E0F433C8-E235-4946-9CEF-AD8F0BC69FEC}" srcOrd="4" destOrd="0" parTransId="{C61505D2-7D65-424D-90F2-0B7CB6B451C9}" sibTransId="{83761A3C-1E42-4522-8F38-E1FCED46E99C}"/>
    <dgm:cxn modelId="{E9937AC3-C382-4162-859E-BED7F2079EA6}" type="presOf" srcId="{F8664529-CDE3-4AE9-8B5E-3EADACBACCD2}" destId="{D3BDFDD9-8486-4E2A-B8F9-86C6E2BD0D45}" srcOrd="0" destOrd="0" presId="urn:microsoft.com/office/officeart/2005/8/layout/vList3"/>
    <dgm:cxn modelId="{7D87B106-DBE5-43A8-84D8-EF00718D7202}" type="presOf" srcId="{A1E2B55B-FCA1-4272-A417-4DE75C5A5C3B}" destId="{49DBD12D-1B43-4EE4-A845-C77072122F3F}" srcOrd="0" destOrd="0" presId="urn:microsoft.com/office/officeart/2005/8/layout/vList3"/>
    <dgm:cxn modelId="{09056DC2-B308-4609-8AB1-BCE64B592667}" type="presOf" srcId="{E0F433C8-E235-4946-9CEF-AD8F0BC69FEC}" destId="{74DDE38A-C56A-461D-838C-17C393F9052F}" srcOrd="0" destOrd="0" presId="urn:microsoft.com/office/officeart/2005/8/layout/vList3"/>
    <dgm:cxn modelId="{8E292E02-3ACF-4F2F-A29E-855B4B350981}" type="presOf" srcId="{2476BF90-9837-4184-B5E5-6C09D94CF091}" destId="{980C5721-8D6A-4418-8951-B00CE11384D3}" srcOrd="0" destOrd="0" presId="urn:microsoft.com/office/officeart/2005/8/layout/vList3"/>
    <dgm:cxn modelId="{A6F18F13-2997-4BBE-8378-0B4996A7E507}" srcId="{F8664529-CDE3-4AE9-8B5E-3EADACBACCD2}" destId="{A1E2B55B-FCA1-4272-A417-4DE75C5A5C3B}" srcOrd="2" destOrd="0" parTransId="{0DA48378-57E0-4F89-A512-4E21CA057E56}" sibTransId="{087149F2-87C9-41B1-B976-6F94983B3D4A}"/>
    <dgm:cxn modelId="{4CD2DFC4-3BFE-4018-93FC-6632C3A2B022}" type="presOf" srcId="{0D6A3A17-C8B2-40A9-A5D6-1A125857978A}" destId="{2041CE88-C7D0-40D9-898B-3CD5825BC234}" srcOrd="0" destOrd="0" presId="urn:microsoft.com/office/officeart/2005/8/layout/vList3"/>
    <dgm:cxn modelId="{C38B2FB6-0D92-45EB-A7E0-9FCDB3556AD0}" srcId="{F8664529-CDE3-4AE9-8B5E-3EADACBACCD2}" destId="{2476BF90-9837-4184-B5E5-6C09D94CF091}" srcOrd="3" destOrd="0" parTransId="{C6128F02-1E48-46A4-859E-6CD3CEA681E1}" sibTransId="{549076BA-BCA7-4695-B5C8-F137F6F33A31}"/>
    <dgm:cxn modelId="{036B4ACF-0547-4DEB-9148-AD46B5C35B7B}" srcId="{F8664529-CDE3-4AE9-8B5E-3EADACBACCD2}" destId="{0D6A3A17-C8B2-40A9-A5D6-1A125857978A}" srcOrd="0" destOrd="0" parTransId="{DA69B4AE-F3E3-4E46-B0E7-493CD4B3BB26}" sibTransId="{AF615E2C-FD9E-4E4C-87C0-441249E3F9FD}"/>
    <dgm:cxn modelId="{4BA26A70-9B93-4EA8-A9FF-10AA8D584FE8}" srcId="{F8664529-CDE3-4AE9-8B5E-3EADACBACCD2}" destId="{2C8E2A3D-925E-48F4-86E5-CEEC050FCEA0}" srcOrd="1" destOrd="0" parTransId="{1E520169-20CC-4B18-B2AD-BA366020866E}" sibTransId="{195BB8FD-4DB0-4280-8941-F7C2A1DF4767}"/>
    <dgm:cxn modelId="{6FC85433-6148-476A-A973-C27A25B36EA6}" type="presParOf" srcId="{D3BDFDD9-8486-4E2A-B8F9-86C6E2BD0D45}" destId="{1ACD750A-E325-47BB-A56E-93F5071ACB1E}" srcOrd="0" destOrd="0" presId="urn:microsoft.com/office/officeart/2005/8/layout/vList3"/>
    <dgm:cxn modelId="{FCDD8778-29F9-42DB-93ED-F244064A96C5}" type="presParOf" srcId="{1ACD750A-E325-47BB-A56E-93F5071ACB1E}" destId="{C754BF8F-2DA7-4AEC-9F03-87534BD91929}" srcOrd="0" destOrd="0" presId="urn:microsoft.com/office/officeart/2005/8/layout/vList3"/>
    <dgm:cxn modelId="{CD2AAED8-FEF2-4C7A-88E6-124F41383700}" type="presParOf" srcId="{1ACD750A-E325-47BB-A56E-93F5071ACB1E}" destId="{2041CE88-C7D0-40D9-898B-3CD5825BC234}" srcOrd="1" destOrd="0" presId="urn:microsoft.com/office/officeart/2005/8/layout/vList3"/>
    <dgm:cxn modelId="{03DDE9CA-3C14-44D7-BBAB-293B76E7DD17}" type="presParOf" srcId="{D3BDFDD9-8486-4E2A-B8F9-86C6E2BD0D45}" destId="{6C3639F1-FCA5-462A-8EB9-572A241573F2}" srcOrd="1" destOrd="0" presId="urn:microsoft.com/office/officeart/2005/8/layout/vList3"/>
    <dgm:cxn modelId="{9F35FF63-22F2-4C49-AD73-A535A8C37E3C}" type="presParOf" srcId="{D3BDFDD9-8486-4E2A-B8F9-86C6E2BD0D45}" destId="{213D893C-3779-40D6-923A-B2DDE0220420}" srcOrd="2" destOrd="0" presId="urn:microsoft.com/office/officeart/2005/8/layout/vList3"/>
    <dgm:cxn modelId="{2357AFE3-2ADE-411B-BA98-20316F72E46C}" type="presParOf" srcId="{213D893C-3779-40D6-923A-B2DDE0220420}" destId="{650B6787-CCEA-4DA1-BA03-59AB06AB9B95}" srcOrd="0" destOrd="0" presId="urn:microsoft.com/office/officeart/2005/8/layout/vList3"/>
    <dgm:cxn modelId="{98F26A73-732E-4EF0-BCFD-B79D7134A4A5}" type="presParOf" srcId="{213D893C-3779-40D6-923A-B2DDE0220420}" destId="{2D77D6A3-66C0-4063-AA1B-C716389A105A}" srcOrd="1" destOrd="0" presId="urn:microsoft.com/office/officeart/2005/8/layout/vList3"/>
    <dgm:cxn modelId="{BA9DA69E-059A-4385-B16B-3F8EB8488093}" type="presParOf" srcId="{D3BDFDD9-8486-4E2A-B8F9-86C6E2BD0D45}" destId="{510E430F-87EB-4E3B-BAFE-73208E22F9F3}" srcOrd="3" destOrd="0" presId="urn:microsoft.com/office/officeart/2005/8/layout/vList3"/>
    <dgm:cxn modelId="{97B36B27-C94A-4223-86EE-78241B80B101}" type="presParOf" srcId="{D3BDFDD9-8486-4E2A-B8F9-86C6E2BD0D45}" destId="{E273C3A4-5650-4D13-BE7A-8D95D7F3BD6A}" srcOrd="4" destOrd="0" presId="urn:microsoft.com/office/officeart/2005/8/layout/vList3"/>
    <dgm:cxn modelId="{59DC4B50-091E-42B0-8BAC-560C64F8A260}" type="presParOf" srcId="{E273C3A4-5650-4D13-BE7A-8D95D7F3BD6A}" destId="{76F5E751-FFD5-4307-A066-B9584EF24EB8}" srcOrd="0" destOrd="0" presId="urn:microsoft.com/office/officeart/2005/8/layout/vList3"/>
    <dgm:cxn modelId="{7D1A1BA8-2456-4A76-9273-C00843F05066}" type="presParOf" srcId="{E273C3A4-5650-4D13-BE7A-8D95D7F3BD6A}" destId="{49DBD12D-1B43-4EE4-A845-C77072122F3F}" srcOrd="1" destOrd="0" presId="urn:microsoft.com/office/officeart/2005/8/layout/vList3"/>
    <dgm:cxn modelId="{242CADF7-C113-416B-8D14-CF839BDB1365}" type="presParOf" srcId="{D3BDFDD9-8486-4E2A-B8F9-86C6E2BD0D45}" destId="{08BF3E85-7C6C-4566-B2A9-714224C8D5A5}" srcOrd="5" destOrd="0" presId="urn:microsoft.com/office/officeart/2005/8/layout/vList3"/>
    <dgm:cxn modelId="{25FA2625-8045-41A2-BB23-C00EC065DC7C}" type="presParOf" srcId="{D3BDFDD9-8486-4E2A-B8F9-86C6E2BD0D45}" destId="{EDB89EEC-462B-42A4-94D2-44789C89A311}" srcOrd="6" destOrd="0" presId="urn:microsoft.com/office/officeart/2005/8/layout/vList3"/>
    <dgm:cxn modelId="{4E725252-9D61-4BA4-A37B-2628AE56E591}" type="presParOf" srcId="{EDB89EEC-462B-42A4-94D2-44789C89A311}" destId="{9BBA33CC-A18B-4F23-BEB6-89609A63DC46}" srcOrd="0" destOrd="0" presId="urn:microsoft.com/office/officeart/2005/8/layout/vList3"/>
    <dgm:cxn modelId="{3711988E-B695-4662-B21D-319D50CC5265}" type="presParOf" srcId="{EDB89EEC-462B-42A4-94D2-44789C89A311}" destId="{980C5721-8D6A-4418-8951-B00CE11384D3}" srcOrd="1" destOrd="0" presId="urn:microsoft.com/office/officeart/2005/8/layout/vList3"/>
    <dgm:cxn modelId="{9BA621B9-DA49-41F0-824F-CA05F75511E4}" type="presParOf" srcId="{D3BDFDD9-8486-4E2A-B8F9-86C6E2BD0D45}" destId="{BB5FF1CD-C670-4785-A11F-535C2751ACAA}" srcOrd="7" destOrd="0" presId="urn:microsoft.com/office/officeart/2005/8/layout/vList3"/>
    <dgm:cxn modelId="{7CEC73DD-E5FC-4353-BA75-E54E3EA46924}" type="presParOf" srcId="{D3BDFDD9-8486-4E2A-B8F9-86C6E2BD0D45}" destId="{4AEA136F-E616-4EAE-916E-3991483CF5E9}" srcOrd="8" destOrd="0" presId="urn:microsoft.com/office/officeart/2005/8/layout/vList3"/>
    <dgm:cxn modelId="{B48E8473-7F25-461C-A053-DB07C6B49212}" type="presParOf" srcId="{4AEA136F-E616-4EAE-916E-3991483CF5E9}" destId="{6F377955-F74C-460A-97A0-459E00F10DB4}" srcOrd="0" destOrd="0" presId="urn:microsoft.com/office/officeart/2005/8/layout/vList3"/>
    <dgm:cxn modelId="{5A6A91A0-B5F9-441A-9E81-BFDC48EE30A5}" type="presParOf" srcId="{4AEA136F-E616-4EAE-916E-3991483CF5E9}" destId="{74DDE38A-C56A-461D-838C-17C393F9052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6CA098-CEA7-4B87-A2EF-578DC1699009}" type="doc">
      <dgm:prSet loTypeId="urn:microsoft.com/office/officeart/2005/8/layout/list1" loCatId="list" qsTypeId="urn:microsoft.com/office/officeart/2005/8/quickstyle/3d2" qsCatId="3D" csTypeId="urn:microsoft.com/office/officeart/2005/8/colors/accent1_1" csCatId="accent1" phldr="1"/>
      <dgm:spPr/>
      <dgm:t>
        <a:bodyPr/>
        <a:lstStyle/>
        <a:p>
          <a:endParaRPr lang="tr-TR"/>
        </a:p>
      </dgm:t>
    </dgm:pt>
    <dgm:pt modelId="{DFE08AEF-301B-45E4-B61B-DBEA376C511D}">
      <dgm:prSet phldrT="[Metin]" custT="1"/>
      <dgm:spPr/>
      <dgm:t>
        <a:bodyPr/>
        <a:lstStyle/>
        <a:p>
          <a:r>
            <a:rPr lang="tr-TR" sz="1750" dirty="0" smtClean="0">
              <a:solidFill>
                <a:srgbClr val="0070C0"/>
              </a:solidFill>
              <a:latin typeface="Corbel" pitchFamily="34" charset="0"/>
            </a:rPr>
            <a:t>Erken evre </a:t>
          </a:r>
          <a:r>
            <a:rPr lang="tr-TR" sz="1750" dirty="0" err="1" smtClean="0">
              <a:solidFill>
                <a:srgbClr val="0070C0"/>
              </a:solidFill>
              <a:latin typeface="Corbel" pitchFamily="34" charset="0"/>
            </a:rPr>
            <a:t>over</a:t>
          </a:r>
          <a:r>
            <a:rPr lang="tr-TR" sz="1750" dirty="0" smtClean="0">
              <a:solidFill>
                <a:srgbClr val="0070C0"/>
              </a:solidFill>
              <a:latin typeface="Corbel" pitchFamily="34" charset="0"/>
            </a:rPr>
            <a:t> kanserlerinin </a:t>
          </a:r>
          <a:r>
            <a:rPr lang="tr-TR" sz="1750" u="sng" dirty="0" smtClean="0">
              <a:solidFill>
                <a:srgbClr val="0070C0"/>
              </a:solidFill>
              <a:latin typeface="+mn-lt"/>
            </a:rPr>
            <a:t>¼</a:t>
          </a:r>
          <a:r>
            <a:rPr lang="tr-TR" sz="1750" u="sng" dirty="0" smtClean="0">
              <a:solidFill>
                <a:srgbClr val="0070C0"/>
              </a:solidFill>
              <a:latin typeface="Corbel" pitchFamily="34" charset="0"/>
            </a:rPr>
            <a:t>’ünde lenf </a:t>
          </a:r>
          <a:r>
            <a:rPr lang="tr-TR" sz="1750" u="sng" dirty="0" err="1" smtClean="0">
              <a:solidFill>
                <a:srgbClr val="0070C0"/>
              </a:solidFill>
              <a:latin typeface="Corbel" pitchFamily="34" charset="0"/>
            </a:rPr>
            <a:t>nod</a:t>
          </a:r>
          <a:r>
            <a:rPr lang="tr-TR" sz="1750" u="sng" dirty="0" smtClean="0">
              <a:solidFill>
                <a:srgbClr val="0070C0"/>
              </a:solidFill>
              <a:latin typeface="Corbel" pitchFamily="34" charset="0"/>
            </a:rPr>
            <a:t> metastazı saptanmakta</a:t>
          </a:r>
          <a:r>
            <a:rPr lang="tr-TR" sz="1750" dirty="0" smtClean="0">
              <a:solidFill>
                <a:srgbClr val="0070C0"/>
              </a:solidFill>
              <a:latin typeface="Corbel" pitchFamily="34" charset="0"/>
            </a:rPr>
            <a:t> olup bunlar </a:t>
          </a:r>
          <a:r>
            <a:rPr lang="tr-TR" sz="1750" u="sng" dirty="0" smtClean="0">
              <a:solidFill>
                <a:srgbClr val="0070C0"/>
              </a:solidFill>
              <a:latin typeface="Corbel" pitchFamily="34" charset="0"/>
            </a:rPr>
            <a:t>gerçek “erken evre” olgular değildir.</a:t>
          </a:r>
          <a:endParaRPr lang="tr-TR" sz="1750" u="sng" dirty="0">
            <a:solidFill>
              <a:srgbClr val="0070C0"/>
            </a:solidFill>
          </a:endParaRPr>
        </a:p>
      </dgm:t>
    </dgm:pt>
    <dgm:pt modelId="{A9C36582-E38C-4046-81C9-70811722CD03}" type="parTrans" cxnId="{47C729E2-F3FC-4928-B03C-3821DB12C69F}">
      <dgm:prSet/>
      <dgm:spPr/>
      <dgm:t>
        <a:bodyPr/>
        <a:lstStyle/>
        <a:p>
          <a:endParaRPr lang="tr-TR"/>
        </a:p>
      </dgm:t>
    </dgm:pt>
    <dgm:pt modelId="{41A5D48B-6CC1-4761-9C64-43AC0F1753CB}" type="sibTrans" cxnId="{47C729E2-F3FC-4928-B03C-3821DB12C69F}">
      <dgm:prSet/>
      <dgm:spPr/>
      <dgm:t>
        <a:bodyPr/>
        <a:lstStyle/>
        <a:p>
          <a:endParaRPr lang="tr-TR"/>
        </a:p>
      </dgm:t>
    </dgm:pt>
    <dgm:pt modelId="{C4F9FCBE-1C48-4231-81CE-3A81824175D3}">
      <dgm:prSet phldrT="[Metin]" custT="1"/>
      <dgm:spPr/>
      <dgm:t>
        <a:bodyPr/>
        <a:lstStyle/>
        <a:p>
          <a:r>
            <a:rPr lang="tr-TR" sz="1750" dirty="0" err="1" smtClean="0">
              <a:solidFill>
                <a:srgbClr val="0070C0"/>
              </a:solidFill>
              <a:latin typeface="Corbel" pitchFamily="34" charset="0"/>
            </a:rPr>
            <a:t>Ovarian</a:t>
          </a:r>
          <a:r>
            <a:rPr lang="tr-TR" sz="1750" dirty="0" smtClean="0">
              <a:solidFill>
                <a:srgbClr val="0070C0"/>
              </a:solidFill>
              <a:latin typeface="Corbel" pitchFamily="34" charset="0"/>
            </a:rPr>
            <a:t> </a:t>
          </a:r>
          <a:r>
            <a:rPr lang="tr-TR" sz="1750" dirty="0" err="1" smtClean="0">
              <a:solidFill>
                <a:srgbClr val="0070C0"/>
              </a:solidFill>
              <a:latin typeface="Corbel" pitchFamily="34" charset="0"/>
            </a:rPr>
            <a:t>nodal</a:t>
          </a:r>
          <a:r>
            <a:rPr lang="tr-TR" sz="1750" dirty="0" smtClean="0">
              <a:solidFill>
                <a:srgbClr val="0070C0"/>
              </a:solidFill>
              <a:latin typeface="Corbel" pitchFamily="34" charset="0"/>
            </a:rPr>
            <a:t> metastazlar, azalmış kan akımı nedeniyle kemoterapiye daha az hassas olabilirler.</a:t>
          </a:r>
          <a:endParaRPr lang="tr-TR" sz="1750" dirty="0">
            <a:solidFill>
              <a:srgbClr val="0070C0"/>
            </a:solidFill>
          </a:endParaRPr>
        </a:p>
      </dgm:t>
    </dgm:pt>
    <dgm:pt modelId="{16523C67-DA7E-4E1B-A66D-7950D9A2AD39}" type="parTrans" cxnId="{1BB55D2B-8B4F-4582-9E39-60BC6E0E23B6}">
      <dgm:prSet/>
      <dgm:spPr/>
      <dgm:t>
        <a:bodyPr/>
        <a:lstStyle/>
        <a:p>
          <a:endParaRPr lang="tr-TR"/>
        </a:p>
      </dgm:t>
    </dgm:pt>
    <dgm:pt modelId="{35302608-8C4A-4582-8801-BD6EB8E3BC6E}" type="sibTrans" cxnId="{1BB55D2B-8B4F-4582-9E39-60BC6E0E23B6}">
      <dgm:prSet/>
      <dgm:spPr/>
      <dgm:t>
        <a:bodyPr/>
        <a:lstStyle/>
        <a:p>
          <a:endParaRPr lang="tr-TR"/>
        </a:p>
      </dgm:t>
    </dgm:pt>
    <dgm:pt modelId="{4E558F13-AEBC-4097-A254-C2629E56049B}">
      <dgm:prSet phldrT="[Metin]" custT="1"/>
      <dgm:spPr/>
      <dgm:t>
        <a:bodyPr/>
        <a:lstStyle/>
        <a:p>
          <a:r>
            <a:rPr lang="tr-TR" sz="1750" dirty="0" smtClean="0">
              <a:solidFill>
                <a:srgbClr val="0070C0"/>
              </a:solidFill>
              <a:latin typeface="Corbel" pitchFamily="34" charset="0"/>
            </a:rPr>
            <a:t>İleri evre </a:t>
          </a:r>
          <a:r>
            <a:rPr lang="tr-TR" sz="1750" dirty="0" err="1" smtClean="0">
              <a:solidFill>
                <a:srgbClr val="0070C0"/>
              </a:solidFill>
              <a:latin typeface="Corbel" pitchFamily="34" charset="0"/>
            </a:rPr>
            <a:t>over</a:t>
          </a:r>
          <a:r>
            <a:rPr lang="tr-TR" sz="1750" dirty="0" smtClean="0">
              <a:solidFill>
                <a:srgbClr val="0070C0"/>
              </a:solidFill>
              <a:latin typeface="Corbel" pitchFamily="34" charset="0"/>
            </a:rPr>
            <a:t> kanserinde </a:t>
          </a:r>
          <a:r>
            <a:rPr lang="tr-TR" sz="1750" dirty="0" err="1" smtClean="0">
              <a:solidFill>
                <a:srgbClr val="0070C0"/>
              </a:solidFill>
              <a:latin typeface="Corbel" pitchFamily="34" charset="0"/>
            </a:rPr>
            <a:t>lenfadenektomi</a:t>
          </a:r>
          <a:r>
            <a:rPr lang="tr-TR" sz="1750" dirty="0" smtClean="0">
              <a:solidFill>
                <a:srgbClr val="0070C0"/>
              </a:solidFill>
              <a:latin typeface="Corbel" pitchFamily="34" charset="0"/>
            </a:rPr>
            <a:t>, maksimum tümör küçültme nedeni ile </a:t>
          </a:r>
          <a:r>
            <a:rPr lang="tr-TR" sz="1750" dirty="0" err="1" smtClean="0">
              <a:solidFill>
                <a:srgbClr val="0070C0"/>
              </a:solidFill>
              <a:latin typeface="Corbel" pitchFamily="34" charset="0"/>
            </a:rPr>
            <a:t>terapötik</a:t>
          </a:r>
          <a:r>
            <a:rPr lang="tr-TR" sz="1750" dirty="0" smtClean="0">
              <a:solidFill>
                <a:srgbClr val="0070C0"/>
              </a:solidFill>
              <a:latin typeface="Corbel" pitchFamily="34" charset="0"/>
            </a:rPr>
            <a:t> değerdedir.</a:t>
          </a:r>
          <a:endParaRPr lang="tr-TR" sz="1750" dirty="0">
            <a:solidFill>
              <a:srgbClr val="0070C0"/>
            </a:solidFill>
          </a:endParaRPr>
        </a:p>
      </dgm:t>
    </dgm:pt>
    <dgm:pt modelId="{72F21567-04CA-4DB0-8874-1118926ED22A}" type="parTrans" cxnId="{87695582-C3F3-4A3C-BE52-DA554661262A}">
      <dgm:prSet/>
      <dgm:spPr/>
      <dgm:t>
        <a:bodyPr/>
        <a:lstStyle/>
        <a:p>
          <a:endParaRPr lang="tr-TR"/>
        </a:p>
      </dgm:t>
    </dgm:pt>
    <dgm:pt modelId="{E62C1913-7AFC-4C11-9716-E28AE9EC23FE}" type="sibTrans" cxnId="{87695582-C3F3-4A3C-BE52-DA554661262A}">
      <dgm:prSet/>
      <dgm:spPr/>
      <dgm:t>
        <a:bodyPr/>
        <a:lstStyle/>
        <a:p>
          <a:endParaRPr lang="tr-TR"/>
        </a:p>
      </dgm:t>
    </dgm:pt>
    <dgm:pt modelId="{BC1FB044-FAF1-4BA9-A14A-2A38EF2E886B}">
      <dgm:prSet custT="1"/>
      <dgm:spPr/>
      <dgm:t>
        <a:bodyPr/>
        <a:lstStyle/>
        <a:p>
          <a:r>
            <a:rPr lang="tr-TR" sz="1750" dirty="0" smtClean="0">
              <a:solidFill>
                <a:srgbClr val="0070C0"/>
              </a:solidFill>
              <a:latin typeface="Corbel" pitchFamily="34" charset="0"/>
            </a:rPr>
            <a:t>İleri evre </a:t>
          </a:r>
          <a:r>
            <a:rPr lang="tr-TR" sz="1750" dirty="0" err="1" smtClean="0">
              <a:solidFill>
                <a:srgbClr val="0070C0"/>
              </a:solidFill>
              <a:latin typeface="Corbel" pitchFamily="34" charset="0"/>
            </a:rPr>
            <a:t>over</a:t>
          </a:r>
          <a:r>
            <a:rPr lang="tr-TR" sz="1750" dirty="0" smtClean="0">
              <a:solidFill>
                <a:srgbClr val="0070C0"/>
              </a:solidFill>
              <a:latin typeface="Corbel" pitchFamily="34" charset="0"/>
            </a:rPr>
            <a:t> kanserinde </a:t>
          </a:r>
          <a:r>
            <a:rPr lang="tr-TR" sz="1750" dirty="0" err="1" smtClean="0">
              <a:solidFill>
                <a:srgbClr val="0070C0"/>
              </a:solidFill>
              <a:latin typeface="Corbel" pitchFamily="34" charset="0"/>
            </a:rPr>
            <a:t>lenfadenektomi</a:t>
          </a:r>
          <a:r>
            <a:rPr lang="tr-TR" sz="1750" dirty="0" smtClean="0">
              <a:solidFill>
                <a:srgbClr val="0070C0"/>
              </a:solidFill>
              <a:latin typeface="Corbel" pitchFamily="34" charset="0"/>
            </a:rPr>
            <a:t> </a:t>
          </a:r>
          <a:r>
            <a:rPr lang="tr-TR" sz="1750" dirty="0" err="1" smtClean="0">
              <a:solidFill>
                <a:srgbClr val="0070C0"/>
              </a:solidFill>
              <a:latin typeface="Corbel" pitchFamily="34" charset="0"/>
            </a:rPr>
            <a:t>nüks</a:t>
          </a:r>
          <a:r>
            <a:rPr lang="tr-TR" sz="1750" dirty="0" smtClean="0">
              <a:solidFill>
                <a:srgbClr val="0070C0"/>
              </a:solidFill>
              <a:latin typeface="Corbel" pitchFamily="34" charset="0"/>
            </a:rPr>
            <a:t> oranlarında iyileşme sağlamasına rağmen, bu fayda hastalıksız sağ kalıma yansımamaktadır.</a:t>
          </a:r>
          <a:endParaRPr lang="tr-TR" sz="1750" dirty="0">
            <a:solidFill>
              <a:srgbClr val="0070C0"/>
            </a:solidFill>
          </a:endParaRPr>
        </a:p>
      </dgm:t>
    </dgm:pt>
    <dgm:pt modelId="{F14E3D27-1A31-4D88-89E3-0A2D71652FD5}" type="parTrans" cxnId="{40F1E342-5135-4C38-9117-B85E63E2C3C0}">
      <dgm:prSet/>
      <dgm:spPr/>
      <dgm:t>
        <a:bodyPr/>
        <a:lstStyle/>
        <a:p>
          <a:endParaRPr lang="tr-TR"/>
        </a:p>
      </dgm:t>
    </dgm:pt>
    <dgm:pt modelId="{1E4D22CA-281A-450B-AF20-2D18669057F6}" type="sibTrans" cxnId="{40F1E342-5135-4C38-9117-B85E63E2C3C0}">
      <dgm:prSet/>
      <dgm:spPr/>
      <dgm:t>
        <a:bodyPr/>
        <a:lstStyle/>
        <a:p>
          <a:endParaRPr lang="tr-TR"/>
        </a:p>
      </dgm:t>
    </dgm:pt>
    <dgm:pt modelId="{DC7CE64D-9355-49DA-ADA3-89F9CC1606C7}">
      <dgm:prSet custT="1"/>
      <dgm:spPr/>
      <dgm:t>
        <a:bodyPr/>
        <a:lstStyle/>
        <a:p>
          <a:r>
            <a:rPr lang="tr-TR" sz="1750" dirty="0" smtClean="0">
              <a:solidFill>
                <a:srgbClr val="0070C0"/>
              </a:solidFill>
              <a:latin typeface="Corbel" pitchFamily="34" charset="0"/>
            </a:rPr>
            <a:t>Bunun nedeni muhtemelen lenf </a:t>
          </a:r>
          <a:r>
            <a:rPr lang="tr-TR" sz="1750" dirty="0" err="1" smtClean="0">
              <a:solidFill>
                <a:srgbClr val="0070C0"/>
              </a:solidFill>
              <a:latin typeface="Corbel" pitchFamily="34" charset="0"/>
            </a:rPr>
            <a:t>nodlarındaki</a:t>
          </a:r>
          <a:r>
            <a:rPr lang="tr-TR" sz="1750" dirty="0" smtClean="0">
              <a:solidFill>
                <a:srgbClr val="0070C0"/>
              </a:solidFill>
              <a:latin typeface="Corbel" pitchFamily="34" charset="0"/>
            </a:rPr>
            <a:t> metastazların patolojik olarak saptanamamasıdır.   </a:t>
          </a:r>
          <a:endParaRPr lang="tr-TR" sz="1750" dirty="0">
            <a:solidFill>
              <a:srgbClr val="0070C0"/>
            </a:solidFill>
          </a:endParaRPr>
        </a:p>
      </dgm:t>
    </dgm:pt>
    <dgm:pt modelId="{CABC6239-3773-4000-92E2-95FF7E85554A}" type="parTrans" cxnId="{1B86E336-1A6F-45C8-B038-F8343344D3C9}">
      <dgm:prSet/>
      <dgm:spPr/>
      <dgm:t>
        <a:bodyPr/>
        <a:lstStyle/>
        <a:p>
          <a:endParaRPr lang="tr-TR"/>
        </a:p>
      </dgm:t>
    </dgm:pt>
    <dgm:pt modelId="{BF54F32D-4D5D-46A7-BAB3-7B76C2ED842A}" type="sibTrans" cxnId="{1B86E336-1A6F-45C8-B038-F8343344D3C9}">
      <dgm:prSet/>
      <dgm:spPr/>
      <dgm:t>
        <a:bodyPr/>
        <a:lstStyle/>
        <a:p>
          <a:endParaRPr lang="tr-TR"/>
        </a:p>
      </dgm:t>
    </dgm:pt>
    <dgm:pt modelId="{7030D9F6-B15C-4CEA-B552-69FCA58EAA8A}" type="pres">
      <dgm:prSet presAssocID="{1E6CA098-CEA7-4B87-A2EF-578DC1699009}" presName="linear" presStyleCnt="0">
        <dgm:presLayoutVars>
          <dgm:dir/>
          <dgm:animLvl val="lvl"/>
          <dgm:resizeHandles val="exact"/>
        </dgm:presLayoutVars>
      </dgm:prSet>
      <dgm:spPr/>
      <dgm:t>
        <a:bodyPr/>
        <a:lstStyle/>
        <a:p>
          <a:endParaRPr lang="tr-TR"/>
        </a:p>
      </dgm:t>
    </dgm:pt>
    <dgm:pt modelId="{1C8CA676-65F8-4A08-8F9E-F010258B8B90}" type="pres">
      <dgm:prSet presAssocID="{DFE08AEF-301B-45E4-B61B-DBEA376C511D}" presName="parentLin" presStyleCnt="0"/>
      <dgm:spPr/>
    </dgm:pt>
    <dgm:pt modelId="{34A79E1E-1C12-4919-B2CB-B9F51FF60A2D}" type="pres">
      <dgm:prSet presAssocID="{DFE08AEF-301B-45E4-B61B-DBEA376C511D}" presName="parentLeftMargin" presStyleLbl="node1" presStyleIdx="0" presStyleCnt="5"/>
      <dgm:spPr/>
      <dgm:t>
        <a:bodyPr/>
        <a:lstStyle/>
        <a:p>
          <a:endParaRPr lang="tr-TR"/>
        </a:p>
      </dgm:t>
    </dgm:pt>
    <dgm:pt modelId="{AC88A691-6FAC-4816-9FB8-8C12F81A4E6B}" type="pres">
      <dgm:prSet presAssocID="{DFE08AEF-301B-45E4-B61B-DBEA376C511D}" presName="parentText" presStyleLbl="node1" presStyleIdx="0" presStyleCnt="5" custScaleX="116767" custScaleY="170082" custLinFactNeighborX="-59184">
        <dgm:presLayoutVars>
          <dgm:chMax val="0"/>
          <dgm:bulletEnabled val="1"/>
        </dgm:presLayoutVars>
      </dgm:prSet>
      <dgm:spPr/>
      <dgm:t>
        <a:bodyPr/>
        <a:lstStyle/>
        <a:p>
          <a:endParaRPr lang="tr-TR"/>
        </a:p>
      </dgm:t>
    </dgm:pt>
    <dgm:pt modelId="{58C12B31-8804-479B-88E0-300CCC40A841}" type="pres">
      <dgm:prSet presAssocID="{DFE08AEF-301B-45E4-B61B-DBEA376C511D}" presName="negativeSpace" presStyleCnt="0"/>
      <dgm:spPr/>
    </dgm:pt>
    <dgm:pt modelId="{76158035-75E3-4EDD-9DA6-DA033D684EB3}" type="pres">
      <dgm:prSet presAssocID="{DFE08AEF-301B-45E4-B61B-DBEA376C511D}" presName="childText" presStyleLbl="conFgAcc1" presStyleIdx="0" presStyleCnt="5" custScaleX="84215" custLinFactNeighborX="-2041">
        <dgm:presLayoutVars>
          <dgm:bulletEnabled val="1"/>
        </dgm:presLayoutVars>
      </dgm:prSet>
      <dgm:spPr/>
    </dgm:pt>
    <dgm:pt modelId="{9D1366EA-A875-4725-A8BD-73425CD57966}" type="pres">
      <dgm:prSet presAssocID="{41A5D48B-6CC1-4761-9C64-43AC0F1753CB}" presName="spaceBetweenRectangles" presStyleCnt="0"/>
      <dgm:spPr/>
    </dgm:pt>
    <dgm:pt modelId="{0128FB7F-4A46-48B0-A10A-8CB0B43DEC58}" type="pres">
      <dgm:prSet presAssocID="{C4F9FCBE-1C48-4231-81CE-3A81824175D3}" presName="parentLin" presStyleCnt="0"/>
      <dgm:spPr/>
    </dgm:pt>
    <dgm:pt modelId="{FEE51976-423D-438A-8155-C1F459E312CE}" type="pres">
      <dgm:prSet presAssocID="{C4F9FCBE-1C48-4231-81CE-3A81824175D3}" presName="parentLeftMargin" presStyleLbl="node1" presStyleIdx="0" presStyleCnt="5"/>
      <dgm:spPr/>
      <dgm:t>
        <a:bodyPr/>
        <a:lstStyle/>
        <a:p>
          <a:endParaRPr lang="tr-TR"/>
        </a:p>
      </dgm:t>
    </dgm:pt>
    <dgm:pt modelId="{F97C7F46-18D3-480A-9996-832663E788BA}" type="pres">
      <dgm:prSet presAssocID="{C4F9FCBE-1C48-4231-81CE-3A81824175D3}" presName="parentText" presStyleLbl="node1" presStyleIdx="1" presStyleCnt="5" custScaleX="116767" custScaleY="130809" custLinFactNeighborX="-59184">
        <dgm:presLayoutVars>
          <dgm:chMax val="0"/>
          <dgm:bulletEnabled val="1"/>
        </dgm:presLayoutVars>
      </dgm:prSet>
      <dgm:spPr/>
      <dgm:t>
        <a:bodyPr/>
        <a:lstStyle/>
        <a:p>
          <a:endParaRPr lang="tr-TR"/>
        </a:p>
      </dgm:t>
    </dgm:pt>
    <dgm:pt modelId="{EFF3CB56-2A0F-4A6F-993E-284E44C044F3}" type="pres">
      <dgm:prSet presAssocID="{C4F9FCBE-1C48-4231-81CE-3A81824175D3}" presName="negativeSpace" presStyleCnt="0"/>
      <dgm:spPr/>
    </dgm:pt>
    <dgm:pt modelId="{2586D395-31A8-415C-933A-B762DD7C0445}" type="pres">
      <dgm:prSet presAssocID="{C4F9FCBE-1C48-4231-81CE-3A81824175D3}" presName="childText" presStyleLbl="conFgAcc1" presStyleIdx="1" presStyleCnt="5" custScaleX="84215" custLinFactNeighborX="-2041">
        <dgm:presLayoutVars>
          <dgm:bulletEnabled val="1"/>
        </dgm:presLayoutVars>
      </dgm:prSet>
      <dgm:spPr/>
    </dgm:pt>
    <dgm:pt modelId="{B18DDF2C-6AA2-47D4-93C5-2B4A081269DB}" type="pres">
      <dgm:prSet presAssocID="{35302608-8C4A-4582-8801-BD6EB8E3BC6E}" presName="spaceBetweenRectangles" presStyleCnt="0"/>
      <dgm:spPr/>
    </dgm:pt>
    <dgm:pt modelId="{7403F3F8-7905-4E94-B423-4A90B04A2937}" type="pres">
      <dgm:prSet presAssocID="{4E558F13-AEBC-4097-A254-C2629E56049B}" presName="parentLin" presStyleCnt="0"/>
      <dgm:spPr/>
    </dgm:pt>
    <dgm:pt modelId="{56292D95-EF0E-47C5-9975-4F53FA919247}" type="pres">
      <dgm:prSet presAssocID="{4E558F13-AEBC-4097-A254-C2629E56049B}" presName="parentLeftMargin" presStyleLbl="node1" presStyleIdx="1" presStyleCnt="5"/>
      <dgm:spPr/>
      <dgm:t>
        <a:bodyPr/>
        <a:lstStyle/>
        <a:p>
          <a:endParaRPr lang="tr-TR"/>
        </a:p>
      </dgm:t>
    </dgm:pt>
    <dgm:pt modelId="{B48B01AF-5AE3-4FCB-91BB-A83508B5236B}" type="pres">
      <dgm:prSet presAssocID="{4E558F13-AEBC-4097-A254-C2629E56049B}" presName="parentText" presStyleLbl="node1" presStyleIdx="2" presStyleCnt="5" custScaleX="116767" custScaleY="130809" custLinFactNeighborX="-59184">
        <dgm:presLayoutVars>
          <dgm:chMax val="0"/>
          <dgm:bulletEnabled val="1"/>
        </dgm:presLayoutVars>
      </dgm:prSet>
      <dgm:spPr/>
      <dgm:t>
        <a:bodyPr/>
        <a:lstStyle/>
        <a:p>
          <a:endParaRPr lang="tr-TR"/>
        </a:p>
      </dgm:t>
    </dgm:pt>
    <dgm:pt modelId="{7BDEA8F8-6549-42BA-89C0-238F13FFCF1D}" type="pres">
      <dgm:prSet presAssocID="{4E558F13-AEBC-4097-A254-C2629E56049B}" presName="negativeSpace" presStyleCnt="0"/>
      <dgm:spPr/>
    </dgm:pt>
    <dgm:pt modelId="{B9865653-0227-43E5-892C-9DB8252A79EE}" type="pres">
      <dgm:prSet presAssocID="{4E558F13-AEBC-4097-A254-C2629E56049B}" presName="childText" presStyleLbl="conFgAcc1" presStyleIdx="2" presStyleCnt="5" custScaleX="84215" custLinFactNeighborX="-2041">
        <dgm:presLayoutVars>
          <dgm:bulletEnabled val="1"/>
        </dgm:presLayoutVars>
      </dgm:prSet>
      <dgm:spPr/>
    </dgm:pt>
    <dgm:pt modelId="{0EA9C836-7A31-4D23-96BF-D10699B4FB0B}" type="pres">
      <dgm:prSet presAssocID="{E62C1913-7AFC-4C11-9716-E28AE9EC23FE}" presName="spaceBetweenRectangles" presStyleCnt="0"/>
      <dgm:spPr/>
    </dgm:pt>
    <dgm:pt modelId="{0BE7581F-F0AB-4F1E-B0A0-607AB7CCD1B9}" type="pres">
      <dgm:prSet presAssocID="{BC1FB044-FAF1-4BA9-A14A-2A38EF2E886B}" presName="parentLin" presStyleCnt="0"/>
      <dgm:spPr/>
    </dgm:pt>
    <dgm:pt modelId="{71793F8F-2AAE-4C90-ADEC-632B07E637BF}" type="pres">
      <dgm:prSet presAssocID="{BC1FB044-FAF1-4BA9-A14A-2A38EF2E886B}" presName="parentLeftMargin" presStyleLbl="node1" presStyleIdx="2" presStyleCnt="5"/>
      <dgm:spPr/>
      <dgm:t>
        <a:bodyPr/>
        <a:lstStyle/>
        <a:p>
          <a:endParaRPr lang="tr-TR"/>
        </a:p>
      </dgm:t>
    </dgm:pt>
    <dgm:pt modelId="{BA0ECD8B-5E1C-4D48-9F14-45A2E302498A}" type="pres">
      <dgm:prSet presAssocID="{BC1FB044-FAF1-4BA9-A14A-2A38EF2E886B}" presName="parentText" presStyleLbl="node1" presStyleIdx="3" presStyleCnt="5" custScaleX="116767" custScaleY="199627" custLinFactNeighborX="-59184">
        <dgm:presLayoutVars>
          <dgm:chMax val="0"/>
          <dgm:bulletEnabled val="1"/>
        </dgm:presLayoutVars>
      </dgm:prSet>
      <dgm:spPr/>
      <dgm:t>
        <a:bodyPr/>
        <a:lstStyle/>
        <a:p>
          <a:endParaRPr lang="tr-TR"/>
        </a:p>
      </dgm:t>
    </dgm:pt>
    <dgm:pt modelId="{11D05376-FB51-42FF-9E24-31169CE6AC35}" type="pres">
      <dgm:prSet presAssocID="{BC1FB044-FAF1-4BA9-A14A-2A38EF2E886B}" presName="negativeSpace" presStyleCnt="0"/>
      <dgm:spPr/>
    </dgm:pt>
    <dgm:pt modelId="{1A09C7D7-713F-4609-BC25-7EA935B2CC05}" type="pres">
      <dgm:prSet presAssocID="{BC1FB044-FAF1-4BA9-A14A-2A38EF2E886B}" presName="childText" presStyleLbl="conFgAcc1" presStyleIdx="3" presStyleCnt="5" custScaleX="84215" custLinFactNeighborX="-2041">
        <dgm:presLayoutVars>
          <dgm:bulletEnabled val="1"/>
        </dgm:presLayoutVars>
      </dgm:prSet>
      <dgm:spPr/>
    </dgm:pt>
    <dgm:pt modelId="{75BF2158-8844-4B52-B060-ED076A871477}" type="pres">
      <dgm:prSet presAssocID="{1E4D22CA-281A-450B-AF20-2D18669057F6}" presName="spaceBetweenRectangles" presStyleCnt="0"/>
      <dgm:spPr/>
    </dgm:pt>
    <dgm:pt modelId="{F226DFE1-705E-43C7-B1AB-1AEF3A342671}" type="pres">
      <dgm:prSet presAssocID="{DC7CE64D-9355-49DA-ADA3-89F9CC1606C7}" presName="parentLin" presStyleCnt="0"/>
      <dgm:spPr/>
    </dgm:pt>
    <dgm:pt modelId="{98442EAD-7708-4DEE-AB6C-5C8539F9C307}" type="pres">
      <dgm:prSet presAssocID="{DC7CE64D-9355-49DA-ADA3-89F9CC1606C7}" presName="parentLeftMargin" presStyleLbl="node1" presStyleIdx="3" presStyleCnt="5"/>
      <dgm:spPr/>
      <dgm:t>
        <a:bodyPr/>
        <a:lstStyle/>
        <a:p>
          <a:endParaRPr lang="tr-TR"/>
        </a:p>
      </dgm:t>
    </dgm:pt>
    <dgm:pt modelId="{7CF212AB-40D0-4792-911C-382EAB64782B}" type="pres">
      <dgm:prSet presAssocID="{DC7CE64D-9355-49DA-ADA3-89F9CC1606C7}" presName="parentText" presStyleLbl="node1" presStyleIdx="4" presStyleCnt="5" custScaleX="116767" custScaleY="130809" custLinFactNeighborX="-59184">
        <dgm:presLayoutVars>
          <dgm:chMax val="0"/>
          <dgm:bulletEnabled val="1"/>
        </dgm:presLayoutVars>
      </dgm:prSet>
      <dgm:spPr/>
      <dgm:t>
        <a:bodyPr/>
        <a:lstStyle/>
        <a:p>
          <a:endParaRPr lang="tr-TR"/>
        </a:p>
      </dgm:t>
    </dgm:pt>
    <dgm:pt modelId="{F2DD7777-A776-40A2-9AB2-952B72CE7D22}" type="pres">
      <dgm:prSet presAssocID="{DC7CE64D-9355-49DA-ADA3-89F9CC1606C7}" presName="negativeSpace" presStyleCnt="0"/>
      <dgm:spPr/>
    </dgm:pt>
    <dgm:pt modelId="{7D0E1D2A-D02C-4D49-82A8-B7CDB464C49E}" type="pres">
      <dgm:prSet presAssocID="{DC7CE64D-9355-49DA-ADA3-89F9CC1606C7}" presName="childText" presStyleLbl="conFgAcc1" presStyleIdx="4" presStyleCnt="5" custScaleX="84215" custLinFactNeighborX="-2041">
        <dgm:presLayoutVars>
          <dgm:bulletEnabled val="1"/>
        </dgm:presLayoutVars>
      </dgm:prSet>
      <dgm:spPr/>
    </dgm:pt>
  </dgm:ptLst>
  <dgm:cxnLst>
    <dgm:cxn modelId="{87695582-C3F3-4A3C-BE52-DA554661262A}" srcId="{1E6CA098-CEA7-4B87-A2EF-578DC1699009}" destId="{4E558F13-AEBC-4097-A254-C2629E56049B}" srcOrd="2" destOrd="0" parTransId="{72F21567-04CA-4DB0-8874-1118926ED22A}" sibTransId="{E62C1913-7AFC-4C11-9716-E28AE9EC23FE}"/>
    <dgm:cxn modelId="{8B6EFCEA-E141-4C35-AE16-F39193262862}" type="presOf" srcId="{BC1FB044-FAF1-4BA9-A14A-2A38EF2E886B}" destId="{BA0ECD8B-5E1C-4D48-9F14-45A2E302498A}" srcOrd="1" destOrd="0" presId="urn:microsoft.com/office/officeart/2005/8/layout/list1"/>
    <dgm:cxn modelId="{C1D75C76-4BBF-478A-AD09-5A8397E26629}" type="presOf" srcId="{DC7CE64D-9355-49DA-ADA3-89F9CC1606C7}" destId="{98442EAD-7708-4DEE-AB6C-5C8539F9C307}" srcOrd="0" destOrd="0" presId="urn:microsoft.com/office/officeart/2005/8/layout/list1"/>
    <dgm:cxn modelId="{59C95EDD-3CA2-4808-AD3F-E937D51D2C48}" type="presOf" srcId="{DFE08AEF-301B-45E4-B61B-DBEA376C511D}" destId="{AC88A691-6FAC-4816-9FB8-8C12F81A4E6B}" srcOrd="1" destOrd="0" presId="urn:microsoft.com/office/officeart/2005/8/layout/list1"/>
    <dgm:cxn modelId="{A7A0930C-E3C4-42B5-802B-59BF757EAE19}" type="presOf" srcId="{4E558F13-AEBC-4097-A254-C2629E56049B}" destId="{B48B01AF-5AE3-4FCB-91BB-A83508B5236B}" srcOrd="1" destOrd="0" presId="urn:microsoft.com/office/officeart/2005/8/layout/list1"/>
    <dgm:cxn modelId="{47C729E2-F3FC-4928-B03C-3821DB12C69F}" srcId="{1E6CA098-CEA7-4B87-A2EF-578DC1699009}" destId="{DFE08AEF-301B-45E4-B61B-DBEA376C511D}" srcOrd="0" destOrd="0" parTransId="{A9C36582-E38C-4046-81C9-70811722CD03}" sibTransId="{41A5D48B-6CC1-4761-9C64-43AC0F1753CB}"/>
    <dgm:cxn modelId="{1BB55D2B-8B4F-4582-9E39-60BC6E0E23B6}" srcId="{1E6CA098-CEA7-4B87-A2EF-578DC1699009}" destId="{C4F9FCBE-1C48-4231-81CE-3A81824175D3}" srcOrd="1" destOrd="0" parTransId="{16523C67-DA7E-4E1B-A66D-7950D9A2AD39}" sibTransId="{35302608-8C4A-4582-8801-BD6EB8E3BC6E}"/>
    <dgm:cxn modelId="{4597638A-417D-4236-97AC-688A2D093ADF}" type="presOf" srcId="{BC1FB044-FAF1-4BA9-A14A-2A38EF2E886B}" destId="{71793F8F-2AAE-4C90-ADEC-632B07E637BF}" srcOrd="0" destOrd="0" presId="urn:microsoft.com/office/officeart/2005/8/layout/list1"/>
    <dgm:cxn modelId="{A0A16094-FE02-4221-978A-525CC3FB92EC}" type="presOf" srcId="{DC7CE64D-9355-49DA-ADA3-89F9CC1606C7}" destId="{7CF212AB-40D0-4792-911C-382EAB64782B}" srcOrd="1" destOrd="0" presId="urn:microsoft.com/office/officeart/2005/8/layout/list1"/>
    <dgm:cxn modelId="{D0A3CDCB-7FB4-457F-B605-0FCD02970BDD}" type="presOf" srcId="{4E558F13-AEBC-4097-A254-C2629E56049B}" destId="{56292D95-EF0E-47C5-9975-4F53FA919247}" srcOrd="0" destOrd="0" presId="urn:microsoft.com/office/officeart/2005/8/layout/list1"/>
    <dgm:cxn modelId="{40F1E342-5135-4C38-9117-B85E63E2C3C0}" srcId="{1E6CA098-CEA7-4B87-A2EF-578DC1699009}" destId="{BC1FB044-FAF1-4BA9-A14A-2A38EF2E886B}" srcOrd="3" destOrd="0" parTransId="{F14E3D27-1A31-4D88-89E3-0A2D71652FD5}" sibTransId="{1E4D22CA-281A-450B-AF20-2D18669057F6}"/>
    <dgm:cxn modelId="{43CD00FA-68C0-438D-8C4C-C574FDACD1C9}" type="presOf" srcId="{C4F9FCBE-1C48-4231-81CE-3A81824175D3}" destId="{F97C7F46-18D3-480A-9996-832663E788BA}" srcOrd="1" destOrd="0" presId="urn:microsoft.com/office/officeart/2005/8/layout/list1"/>
    <dgm:cxn modelId="{98844AA9-BEC9-4E5D-9396-E3A7A361C2EF}" type="presOf" srcId="{DFE08AEF-301B-45E4-B61B-DBEA376C511D}" destId="{34A79E1E-1C12-4919-B2CB-B9F51FF60A2D}" srcOrd="0" destOrd="0" presId="urn:microsoft.com/office/officeart/2005/8/layout/list1"/>
    <dgm:cxn modelId="{1B86E336-1A6F-45C8-B038-F8343344D3C9}" srcId="{1E6CA098-CEA7-4B87-A2EF-578DC1699009}" destId="{DC7CE64D-9355-49DA-ADA3-89F9CC1606C7}" srcOrd="4" destOrd="0" parTransId="{CABC6239-3773-4000-92E2-95FF7E85554A}" sibTransId="{BF54F32D-4D5D-46A7-BAB3-7B76C2ED842A}"/>
    <dgm:cxn modelId="{06707F66-E45A-4A9E-8273-49A96A84400B}" type="presOf" srcId="{1E6CA098-CEA7-4B87-A2EF-578DC1699009}" destId="{7030D9F6-B15C-4CEA-B552-69FCA58EAA8A}" srcOrd="0" destOrd="0" presId="urn:microsoft.com/office/officeart/2005/8/layout/list1"/>
    <dgm:cxn modelId="{98929D6F-5C36-44E0-B9CE-5A38CA21A2C6}" type="presOf" srcId="{C4F9FCBE-1C48-4231-81CE-3A81824175D3}" destId="{FEE51976-423D-438A-8155-C1F459E312CE}" srcOrd="0" destOrd="0" presId="urn:microsoft.com/office/officeart/2005/8/layout/list1"/>
    <dgm:cxn modelId="{82CD1322-AEC2-42B9-AA6D-50795D2619A3}" type="presParOf" srcId="{7030D9F6-B15C-4CEA-B552-69FCA58EAA8A}" destId="{1C8CA676-65F8-4A08-8F9E-F010258B8B90}" srcOrd="0" destOrd="0" presId="urn:microsoft.com/office/officeart/2005/8/layout/list1"/>
    <dgm:cxn modelId="{1AEB29E1-2DE3-432B-9134-A0EC2DB6EE92}" type="presParOf" srcId="{1C8CA676-65F8-4A08-8F9E-F010258B8B90}" destId="{34A79E1E-1C12-4919-B2CB-B9F51FF60A2D}" srcOrd="0" destOrd="0" presId="urn:microsoft.com/office/officeart/2005/8/layout/list1"/>
    <dgm:cxn modelId="{CC3D93AB-C88B-4FF2-8F81-64AEFE9377B4}" type="presParOf" srcId="{1C8CA676-65F8-4A08-8F9E-F010258B8B90}" destId="{AC88A691-6FAC-4816-9FB8-8C12F81A4E6B}" srcOrd="1" destOrd="0" presId="urn:microsoft.com/office/officeart/2005/8/layout/list1"/>
    <dgm:cxn modelId="{4C686C7E-4B7F-4E6B-A44F-54BA217E4C4B}" type="presParOf" srcId="{7030D9F6-B15C-4CEA-B552-69FCA58EAA8A}" destId="{58C12B31-8804-479B-88E0-300CCC40A841}" srcOrd="1" destOrd="0" presId="urn:microsoft.com/office/officeart/2005/8/layout/list1"/>
    <dgm:cxn modelId="{60A5C0CE-0F34-4ACA-9540-E9470D13FA56}" type="presParOf" srcId="{7030D9F6-B15C-4CEA-B552-69FCA58EAA8A}" destId="{76158035-75E3-4EDD-9DA6-DA033D684EB3}" srcOrd="2" destOrd="0" presId="urn:microsoft.com/office/officeart/2005/8/layout/list1"/>
    <dgm:cxn modelId="{79D324AE-E643-41C1-93F1-24DE691C0D20}" type="presParOf" srcId="{7030D9F6-B15C-4CEA-B552-69FCA58EAA8A}" destId="{9D1366EA-A875-4725-A8BD-73425CD57966}" srcOrd="3" destOrd="0" presId="urn:microsoft.com/office/officeart/2005/8/layout/list1"/>
    <dgm:cxn modelId="{57D43901-C0D0-407A-A072-54E7F7F3ED28}" type="presParOf" srcId="{7030D9F6-B15C-4CEA-B552-69FCA58EAA8A}" destId="{0128FB7F-4A46-48B0-A10A-8CB0B43DEC58}" srcOrd="4" destOrd="0" presId="urn:microsoft.com/office/officeart/2005/8/layout/list1"/>
    <dgm:cxn modelId="{39ADCA33-AF0F-4415-A649-E394F07BEA7B}" type="presParOf" srcId="{0128FB7F-4A46-48B0-A10A-8CB0B43DEC58}" destId="{FEE51976-423D-438A-8155-C1F459E312CE}" srcOrd="0" destOrd="0" presId="urn:microsoft.com/office/officeart/2005/8/layout/list1"/>
    <dgm:cxn modelId="{DD503D2D-3F45-4631-B2B9-31EFDC42CC70}" type="presParOf" srcId="{0128FB7F-4A46-48B0-A10A-8CB0B43DEC58}" destId="{F97C7F46-18D3-480A-9996-832663E788BA}" srcOrd="1" destOrd="0" presId="urn:microsoft.com/office/officeart/2005/8/layout/list1"/>
    <dgm:cxn modelId="{7A0199FF-5DFC-4601-AE96-3FE484B48666}" type="presParOf" srcId="{7030D9F6-B15C-4CEA-B552-69FCA58EAA8A}" destId="{EFF3CB56-2A0F-4A6F-993E-284E44C044F3}" srcOrd="5" destOrd="0" presId="urn:microsoft.com/office/officeart/2005/8/layout/list1"/>
    <dgm:cxn modelId="{1CE25E8B-E7CC-4096-A3CD-2AD9B6CC2862}" type="presParOf" srcId="{7030D9F6-B15C-4CEA-B552-69FCA58EAA8A}" destId="{2586D395-31A8-415C-933A-B762DD7C0445}" srcOrd="6" destOrd="0" presId="urn:microsoft.com/office/officeart/2005/8/layout/list1"/>
    <dgm:cxn modelId="{A54F6D01-7069-4DFB-8BB5-5D34A54BB406}" type="presParOf" srcId="{7030D9F6-B15C-4CEA-B552-69FCA58EAA8A}" destId="{B18DDF2C-6AA2-47D4-93C5-2B4A081269DB}" srcOrd="7" destOrd="0" presId="urn:microsoft.com/office/officeart/2005/8/layout/list1"/>
    <dgm:cxn modelId="{CE66BE3C-B8D7-4E29-894A-1C0E1215F485}" type="presParOf" srcId="{7030D9F6-B15C-4CEA-B552-69FCA58EAA8A}" destId="{7403F3F8-7905-4E94-B423-4A90B04A2937}" srcOrd="8" destOrd="0" presId="urn:microsoft.com/office/officeart/2005/8/layout/list1"/>
    <dgm:cxn modelId="{6216BF69-5BD6-469C-93D3-141D4F1CDCE3}" type="presParOf" srcId="{7403F3F8-7905-4E94-B423-4A90B04A2937}" destId="{56292D95-EF0E-47C5-9975-4F53FA919247}" srcOrd="0" destOrd="0" presId="urn:microsoft.com/office/officeart/2005/8/layout/list1"/>
    <dgm:cxn modelId="{533E98E0-3F4A-42A2-9533-FFAF25AF0296}" type="presParOf" srcId="{7403F3F8-7905-4E94-B423-4A90B04A2937}" destId="{B48B01AF-5AE3-4FCB-91BB-A83508B5236B}" srcOrd="1" destOrd="0" presId="urn:microsoft.com/office/officeart/2005/8/layout/list1"/>
    <dgm:cxn modelId="{6CEDACC2-1FA2-4ACB-BFCC-6D29C843C3B8}" type="presParOf" srcId="{7030D9F6-B15C-4CEA-B552-69FCA58EAA8A}" destId="{7BDEA8F8-6549-42BA-89C0-238F13FFCF1D}" srcOrd="9" destOrd="0" presId="urn:microsoft.com/office/officeart/2005/8/layout/list1"/>
    <dgm:cxn modelId="{66BC9ABC-2B1A-4DF9-8B62-B82D823BD623}" type="presParOf" srcId="{7030D9F6-B15C-4CEA-B552-69FCA58EAA8A}" destId="{B9865653-0227-43E5-892C-9DB8252A79EE}" srcOrd="10" destOrd="0" presId="urn:microsoft.com/office/officeart/2005/8/layout/list1"/>
    <dgm:cxn modelId="{3CF41790-0B6D-43AA-861C-05E3CF383E3D}" type="presParOf" srcId="{7030D9F6-B15C-4CEA-B552-69FCA58EAA8A}" destId="{0EA9C836-7A31-4D23-96BF-D10699B4FB0B}" srcOrd="11" destOrd="0" presId="urn:microsoft.com/office/officeart/2005/8/layout/list1"/>
    <dgm:cxn modelId="{BC09E5CD-83D0-4E97-BC50-3E278E3B0078}" type="presParOf" srcId="{7030D9F6-B15C-4CEA-B552-69FCA58EAA8A}" destId="{0BE7581F-F0AB-4F1E-B0A0-607AB7CCD1B9}" srcOrd="12" destOrd="0" presId="urn:microsoft.com/office/officeart/2005/8/layout/list1"/>
    <dgm:cxn modelId="{C59B5CD7-EEB5-40C7-9809-35F86D89AA03}" type="presParOf" srcId="{0BE7581F-F0AB-4F1E-B0A0-607AB7CCD1B9}" destId="{71793F8F-2AAE-4C90-ADEC-632B07E637BF}" srcOrd="0" destOrd="0" presId="urn:microsoft.com/office/officeart/2005/8/layout/list1"/>
    <dgm:cxn modelId="{40C7CD0D-92E6-4716-8140-9312D0666921}" type="presParOf" srcId="{0BE7581F-F0AB-4F1E-B0A0-607AB7CCD1B9}" destId="{BA0ECD8B-5E1C-4D48-9F14-45A2E302498A}" srcOrd="1" destOrd="0" presId="urn:microsoft.com/office/officeart/2005/8/layout/list1"/>
    <dgm:cxn modelId="{22FC5C23-82B6-4A12-86D6-7708F1F75B62}" type="presParOf" srcId="{7030D9F6-B15C-4CEA-B552-69FCA58EAA8A}" destId="{11D05376-FB51-42FF-9E24-31169CE6AC35}" srcOrd="13" destOrd="0" presId="urn:microsoft.com/office/officeart/2005/8/layout/list1"/>
    <dgm:cxn modelId="{D102CBA6-ED90-4FD2-AA04-869BB76534BB}" type="presParOf" srcId="{7030D9F6-B15C-4CEA-B552-69FCA58EAA8A}" destId="{1A09C7D7-713F-4609-BC25-7EA935B2CC05}" srcOrd="14" destOrd="0" presId="urn:microsoft.com/office/officeart/2005/8/layout/list1"/>
    <dgm:cxn modelId="{CF6CCA7A-F296-4642-8B93-C73401971DB3}" type="presParOf" srcId="{7030D9F6-B15C-4CEA-B552-69FCA58EAA8A}" destId="{75BF2158-8844-4B52-B060-ED076A871477}" srcOrd="15" destOrd="0" presId="urn:microsoft.com/office/officeart/2005/8/layout/list1"/>
    <dgm:cxn modelId="{EC4832BE-65E0-467A-82E9-CD4BEF813B19}" type="presParOf" srcId="{7030D9F6-B15C-4CEA-B552-69FCA58EAA8A}" destId="{F226DFE1-705E-43C7-B1AB-1AEF3A342671}" srcOrd="16" destOrd="0" presId="urn:microsoft.com/office/officeart/2005/8/layout/list1"/>
    <dgm:cxn modelId="{E0D87501-926C-481C-97A3-5DB088D10D83}" type="presParOf" srcId="{F226DFE1-705E-43C7-B1AB-1AEF3A342671}" destId="{98442EAD-7708-4DEE-AB6C-5C8539F9C307}" srcOrd="0" destOrd="0" presId="urn:microsoft.com/office/officeart/2005/8/layout/list1"/>
    <dgm:cxn modelId="{28F61E9D-AB95-4237-AAC4-2E905C5664C8}" type="presParOf" srcId="{F226DFE1-705E-43C7-B1AB-1AEF3A342671}" destId="{7CF212AB-40D0-4792-911C-382EAB64782B}" srcOrd="1" destOrd="0" presId="urn:microsoft.com/office/officeart/2005/8/layout/list1"/>
    <dgm:cxn modelId="{648E9B56-FBE8-407A-9E71-1D1D05F527C9}" type="presParOf" srcId="{7030D9F6-B15C-4CEA-B552-69FCA58EAA8A}" destId="{F2DD7777-A776-40A2-9AB2-952B72CE7D22}" srcOrd="17" destOrd="0" presId="urn:microsoft.com/office/officeart/2005/8/layout/list1"/>
    <dgm:cxn modelId="{EB25504D-F7BF-49F1-94E8-E983BAEF5991}" type="presParOf" srcId="{7030D9F6-B15C-4CEA-B552-69FCA58EAA8A}" destId="{7D0E1D2A-D02C-4D49-82A8-B7CDB464C49E}"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339C5DE-D3FC-4B46-A770-F33E7ECBD0E3}" type="doc">
      <dgm:prSet loTypeId="urn:microsoft.com/office/officeart/2008/layout/AlternatingPictureBlocks" loCatId="list" qsTypeId="urn:microsoft.com/office/officeart/2005/8/quickstyle/3d2" qsCatId="3D" csTypeId="urn:microsoft.com/office/officeart/2005/8/colors/accent1_4" csCatId="accent1" phldr="1"/>
      <dgm:spPr/>
    </dgm:pt>
    <dgm:pt modelId="{68CF3B6C-C4FD-487A-B704-00A7C62DCF06}">
      <dgm:prSet phldrT="[Metin]" custT="1"/>
      <dgm:spPr>
        <a:solidFill>
          <a:srgbClr val="00B0F0"/>
        </a:solidFill>
      </dgm:spPr>
      <dgm:t>
        <a:bodyPr/>
        <a:lstStyle/>
        <a:p>
          <a:r>
            <a:rPr lang="tr-TR" sz="1800" b="1" dirty="0" smtClean="0">
              <a:effectLst>
                <a:outerShdw blurRad="38100" dist="38100" dir="2700000" algn="tl">
                  <a:srgbClr val="000000">
                    <a:alpha val="43137"/>
                  </a:srgbClr>
                </a:outerShdw>
              </a:effectLst>
            </a:rPr>
            <a:t>İleri evre </a:t>
          </a:r>
          <a:r>
            <a:rPr lang="tr-TR" sz="1800" b="1" dirty="0" err="1" smtClean="0">
              <a:effectLst>
                <a:outerShdw blurRad="38100" dist="38100" dir="2700000" algn="tl">
                  <a:srgbClr val="000000">
                    <a:alpha val="43137"/>
                  </a:srgbClr>
                </a:outerShdw>
              </a:effectLst>
            </a:rPr>
            <a:t>over</a:t>
          </a:r>
          <a:r>
            <a:rPr lang="tr-TR" sz="1800" b="1" dirty="0" smtClean="0">
              <a:effectLst>
                <a:outerShdw blurRad="38100" dist="38100" dir="2700000" algn="tl">
                  <a:srgbClr val="000000">
                    <a:alpha val="43137"/>
                  </a:srgbClr>
                </a:outerShdw>
              </a:effectLst>
            </a:rPr>
            <a:t> kanseri, </a:t>
          </a:r>
          <a:r>
            <a:rPr lang="tr-TR" sz="1800" b="1" dirty="0" err="1" smtClean="0">
              <a:effectLst>
                <a:outerShdw blurRad="38100" dist="38100" dir="2700000" algn="tl">
                  <a:srgbClr val="000000">
                    <a:alpha val="43137"/>
                  </a:srgbClr>
                </a:outerShdw>
              </a:effectLst>
            </a:rPr>
            <a:t>platinum</a:t>
          </a:r>
          <a:r>
            <a:rPr lang="tr-TR" sz="1800" b="1" dirty="0" smtClean="0">
              <a:effectLst>
                <a:outerShdw blurRad="38100" dist="38100" dir="2700000" algn="tl">
                  <a:srgbClr val="000000">
                    <a:alpha val="43137"/>
                  </a:srgbClr>
                </a:outerShdw>
              </a:effectLst>
            </a:rPr>
            <a:t> ve taksan bazlı kemoterapi kullanılan </a:t>
          </a:r>
          <a:r>
            <a:rPr lang="tr-TR" sz="1800" b="1" u="sng" dirty="0" smtClean="0">
              <a:effectLst>
                <a:outerShdw blurRad="38100" dist="38100" dir="2700000" algn="tl">
                  <a:srgbClr val="000000">
                    <a:alpha val="43137"/>
                  </a:srgbClr>
                </a:outerShdw>
              </a:effectLst>
            </a:rPr>
            <a:t>3 </a:t>
          </a:r>
          <a:r>
            <a:rPr lang="tr-TR" sz="1800" b="1" u="sng" dirty="0" err="1" smtClean="0">
              <a:effectLst>
                <a:outerShdw blurRad="38100" dist="38100" dir="2700000" algn="tl">
                  <a:srgbClr val="000000">
                    <a:alpha val="43137"/>
                  </a:srgbClr>
                </a:outerShdw>
              </a:effectLst>
            </a:rPr>
            <a:t>prospektif</a:t>
          </a:r>
          <a:r>
            <a:rPr lang="tr-TR" sz="1800" b="1" u="sng" dirty="0" smtClean="0">
              <a:effectLst>
                <a:outerShdw blurRad="38100" dist="38100" dir="2700000" algn="tl">
                  <a:srgbClr val="000000">
                    <a:alpha val="43137"/>
                  </a:srgbClr>
                </a:outerShdw>
              </a:effectLst>
            </a:rPr>
            <a:t> </a:t>
          </a:r>
          <a:r>
            <a:rPr lang="tr-TR" sz="1800" b="1" u="sng" dirty="0" err="1" smtClean="0">
              <a:effectLst>
                <a:outerShdw blurRad="38100" dist="38100" dir="2700000" algn="tl">
                  <a:srgbClr val="000000">
                    <a:alpha val="43137"/>
                  </a:srgbClr>
                </a:outerShdw>
              </a:effectLst>
            </a:rPr>
            <a:t>randomize</a:t>
          </a:r>
          <a:r>
            <a:rPr lang="tr-TR" sz="1800" b="1" u="sng" dirty="0" smtClean="0">
              <a:effectLst>
                <a:outerShdw blurRad="38100" dist="38100" dir="2700000" algn="tl">
                  <a:srgbClr val="000000">
                    <a:alpha val="43137"/>
                  </a:srgbClr>
                </a:outerShdw>
              </a:effectLst>
            </a:rPr>
            <a:t> çalışma</a:t>
          </a:r>
          <a:endParaRPr lang="tr-TR" sz="1800" b="1" dirty="0">
            <a:effectLst>
              <a:outerShdw blurRad="38100" dist="38100" dir="2700000" algn="tl">
                <a:srgbClr val="000000">
                  <a:alpha val="43137"/>
                </a:srgbClr>
              </a:outerShdw>
            </a:effectLst>
          </a:endParaRPr>
        </a:p>
      </dgm:t>
    </dgm:pt>
    <dgm:pt modelId="{9FEDE6BF-28E0-4ABA-A2AB-FA376B4D1466}" type="parTrans" cxnId="{2FE25CB7-74CB-4999-9CB8-FEDC725722F1}">
      <dgm:prSet/>
      <dgm:spPr/>
      <dgm:t>
        <a:bodyPr/>
        <a:lstStyle/>
        <a:p>
          <a:endParaRPr lang="tr-TR"/>
        </a:p>
      </dgm:t>
    </dgm:pt>
    <dgm:pt modelId="{CD2710F2-D809-4B16-AC77-E2C272BF5331}" type="sibTrans" cxnId="{2FE25CB7-74CB-4999-9CB8-FEDC725722F1}">
      <dgm:prSet/>
      <dgm:spPr/>
      <dgm:t>
        <a:bodyPr/>
        <a:lstStyle/>
        <a:p>
          <a:endParaRPr lang="tr-TR"/>
        </a:p>
      </dgm:t>
    </dgm:pt>
    <dgm:pt modelId="{D54043DF-DE42-4D02-89B9-ACDF239787A6}">
      <dgm:prSet phldrT="[Metin]" custT="1"/>
      <dgm:spPr>
        <a:solidFill>
          <a:schemeClr val="tx2">
            <a:lumMod val="60000"/>
            <a:lumOff val="40000"/>
          </a:schemeClr>
        </a:solidFill>
      </dgm:spPr>
      <dgm:t>
        <a:bodyPr/>
        <a:lstStyle/>
        <a:p>
          <a:r>
            <a:rPr lang="tr-TR" sz="1800" b="1" dirty="0" smtClean="0">
              <a:effectLst>
                <a:outerShdw blurRad="38100" dist="38100" dir="2700000" algn="tl">
                  <a:srgbClr val="000000">
                    <a:alpha val="43137"/>
                  </a:srgbClr>
                </a:outerShdw>
              </a:effectLst>
            </a:rPr>
            <a:t>Operasyon esnasında tutulum açısından şüpheli bulunan ve </a:t>
          </a:r>
          <a:r>
            <a:rPr lang="tr-TR" sz="1800" b="1" dirty="0" err="1" smtClean="0">
              <a:effectLst>
                <a:outerShdw blurRad="38100" dist="38100" dir="2700000" algn="tl">
                  <a:srgbClr val="000000">
                    <a:alpha val="43137"/>
                  </a:srgbClr>
                </a:outerShdw>
              </a:effectLst>
            </a:rPr>
            <a:t>pelvik</a:t>
          </a:r>
          <a:r>
            <a:rPr lang="tr-TR" sz="1800" b="1" dirty="0" smtClean="0">
              <a:effectLst>
                <a:outerShdw blurRad="38100" dist="38100" dir="2700000" algn="tl">
                  <a:srgbClr val="000000">
                    <a:alpha val="43137"/>
                  </a:srgbClr>
                </a:outerShdw>
              </a:effectLst>
            </a:rPr>
            <a:t> ve para-</a:t>
          </a:r>
          <a:r>
            <a:rPr lang="tr-TR" sz="1800" b="1" dirty="0" err="1" smtClean="0">
              <a:effectLst>
                <a:outerShdw blurRad="38100" dist="38100" dir="2700000" algn="tl">
                  <a:srgbClr val="000000">
                    <a:alpha val="43137"/>
                  </a:srgbClr>
                </a:outerShdw>
              </a:effectLst>
            </a:rPr>
            <a:t>aortik</a:t>
          </a:r>
          <a:r>
            <a:rPr lang="tr-TR" sz="1800" b="1" dirty="0" smtClean="0">
              <a:effectLst>
                <a:outerShdw blurRad="38100" dist="38100" dir="2700000" algn="tl">
                  <a:srgbClr val="000000">
                    <a:alpha val="43137"/>
                  </a:srgbClr>
                </a:outerShdw>
              </a:effectLst>
            </a:rPr>
            <a:t> </a:t>
          </a:r>
          <a:r>
            <a:rPr lang="tr-TR" sz="1800" b="1" dirty="0" err="1" smtClean="0">
              <a:effectLst>
                <a:outerShdw blurRad="38100" dist="38100" dir="2700000" algn="tl">
                  <a:srgbClr val="000000">
                    <a:alpha val="43137"/>
                  </a:srgbClr>
                </a:outerShdw>
              </a:effectLst>
            </a:rPr>
            <a:t>lenfadenektomi</a:t>
          </a:r>
          <a:r>
            <a:rPr lang="tr-TR" sz="1800" b="1" dirty="0" smtClean="0">
              <a:effectLst>
                <a:outerShdw blurRad="38100" dist="38100" dir="2700000" algn="tl">
                  <a:srgbClr val="000000">
                    <a:alpha val="43137"/>
                  </a:srgbClr>
                </a:outerShdw>
              </a:effectLst>
            </a:rPr>
            <a:t> yapılanlarda histolojik lenf </a:t>
          </a:r>
          <a:r>
            <a:rPr lang="tr-TR" sz="1800" b="1" dirty="0" err="1" smtClean="0">
              <a:effectLst>
                <a:outerShdw blurRad="38100" dist="38100" dir="2700000" algn="tl">
                  <a:srgbClr val="000000">
                    <a:alpha val="43137"/>
                  </a:srgbClr>
                </a:outerShdw>
              </a:effectLst>
            </a:rPr>
            <a:t>nodu</a:t>
          </a:r>
          <a:r>
            <a:rPr lang="tr-TR" sz="1800" b="1" dirty="0" smtClean="0">
              <a:effectLst>
                <a:outerShdw blurRad="38100" dist="38100" dir="2700000" algn="tl">
                  <a:srgbClr val="000000">
                    <a:alpha val="43137"/>
                  </a:srgbClr>
                </a:outerShdw>
              </a:effectLst>
            </a:rPr>
            <a:t> pozitifliği           </a:t>
          </a:r>
          <a:r>
            <a:rPr lang="tr-TR" sz="2200" b="1" dirty="0" smtClean="0">
              <a:effectLst>
                <a:outerShdw blurRad="38100" dist="38100" dir="2700000" algn="tl">
                  <a:srgbClr val="000000">
                    <a:alpha val="43137"/>
                  </a:srgbClr>
                </a:outerShdw>
              </a:effectLst>
              <a:latin typeface="Calibri"/>
              <a:cs typeface="Calibri"/>
            </a:rPr>
            <a:t>% 24.8</a:t>
          </a:r>
          <a:endParaRPr lang="tr-TR" sz="2200" b="1" dirty="0">
            <a:effectLst>
              <a:outerShdw blurRad="38100" dist="38100" dir="2700000" algn="tl">
                <a:srgbClr val="000000">
                  <a:alpha val="43137"/>
                </a:srgbClr>
              </a:outerShdw>
            </a:effectLst>
          </a:endParaRPr>
        </a:p>
      </dgm:t>
    </dgm:pt>
    <dgm:pt modelId="{F0FC1607-1258-480B-9ED5-FA728FF21086}" type="parTrans" cxnId="{BFD35220-BB10-4096-9927-DD6AE38484C7}">
      <dgm:prSet/>
      <dgm:spPr/>
      <dgm:t>
        <a:bodyPr/>
        <a:lstStyle/>
        <a:p>
          <a:endParaRPr lang="tr-TR"/>
        </a:p>
      </dgm:t>
    </dgm:pt>
    <dgm:pt modelId="{34099C3E-5DEA-4888-B8E4-6CA6E9F51F95}" type="sibTrans" cxnId="{BFD35220-BB10-4096-9927-DD6AE38484C7}">
      <dgm:prSet/>
      <dgm:spPr/>
      <dgm:t>
        <a:bodyPr/>
        <a:lstStyle/>
        <a:p>
          <a:endParaRPr lang="tr-TR"/>
        </a:p>
      </dgm:t>
    </dgm:pt>
    <dgm:pt modelId="{7C2F83FA-2C44-454F-8A7F-BD32A6D64153}">
      <dgm:prSet phldrT="[Metin]" custT="1"/>
      <dgm:spPr>
        <a:solidFill>
          <a:srgbClr val="0070C0"/>
        </a:solidFill>
      </dgm:spPr>
      <dgm:t>
        <a:bodyPr/>
        <a:lstStyle/>
        <a:p>
          <a:r>
            <a:rPr lang="tr-TR" sz="1800" b="1" u="sng" dirty="0" smtClean="0">
              <a:effectLst>
                <a:outerShdw blurRad="38100" dist="38100" dir="2700000" algn="tl">
                  <a:srgbClr val="000000">
                    <a:alpha val="43137"/>
                  </a:srgbClr>
                </a:outerShdw>
              </a:effectLst>
              <a:latin typeface="Calibri"/>
              <a:cs typeface="Calibri"/>
            </a:rPr>
            <a:t>Tam olmayan </a:t>
          </a:r>
          <a:r>
            <a:rPr lang="tr-TR" sz="1800" b="1" u="sng" dirty="0" err="1" smtClean="0">
              <a:effectLst>
                <a:outerShdw blurRad="38100" dist="38100" dir="2700000" algn="tl">
                  <a:srgbClr val="000000">
                    <a:alpha val="43137"/>
                  </a:srgbClr>
                </a:outerShdw>
              </a:effectLst>
              <a:latin typeface="Calibri"/>
              <a:cs typeface="Calibri"/>
            </a:rPr>
            <a:t>retroperitoneal</a:t>
          </a:r>
          <a:r>
            <a:rPr lang="tr-TR" sz="1800" b="1" u="sng" dirty="0" smtClean="0">
              <a:effectLst>
                <a:outerShdw blurRad="38100" dist="38100" dir="2700000" algn="tl">
                  <a:srgbClr val="000000">
                    <a:alpha val="43137"/>
                  </a:srgbClr>
                </a:outerShdw>
              </a:effectLst>
              <a:latin typeface="Calibri"/>
              <a:cs typeface="Calibri"/>
            </a:rPr>
            <a:t> </a:t>
          </a:r>
          <a:r>
            <a:rPr lang="tr-TR" sz="1800" b="1" u="sng" dirty="0" err="1" smtClean="0">
              <a:effectLst>
                <a:outerShdw blurRad="38100" dist="38100" dir="2700000" algn="tl">
                  <a:srgbClr val="000000">
                    <a:alpha val="43137"/>
                  </a:srgbClr>
                </a:outerShdw>
              </a:effectLst>
              <a:latin typeface="Calibri"/>
              <a:cs typeface="Calibri"/>
            </a:rPr>
            <a:t>lenfadenektomi</a:t>
          </a:r>
          <a:r>
            <a:rPr lang="tr-TR" sz="1800" b="1" dirty="0" smtClean="0">
              <a:effectLst>
                <a:outerShdw blurRad="38100" dist="38100" dir="2700000" algn="tl">
                  <a:srgbClr val="000000">
                    <a:alpha val="43137"/>
                  </a:srgbClr>
                </a:outerShdw>
              </a:effectLst>
              <a:latin typeface="Calibri"/>
              <a:cs typeface="Calibri"/>
            </a:rPr>
            <a:t> grubu       </a:t>
          </a:r>
          <a:r>
            <a:rPr lang="tr-TR" sz="2400" b="1" dirty="0" smtClean="0">
              <a:effectLst>
                <a:outerShdw blurRad="38100" dist="38100" dir="2700000" algn="tl">
                  <a:srgbClr val="000000">
                    <a:alpha val="43137"/>
                  </a:srgbClr>
                </a:outerShdw>
              </a:effectLst>
              <a:latin typeface="Calibri"/>
              <a:cs typeface="Calibri"/>
            </a:rPr>
            <a:t>% 17.1 </a:t>
          </a:r>
          <a:endParaRPr lang="tr-TR" sz="2400" b="1" dirty="0">
            <a:effectLst>
              <a:outerShdw blurRad="38100" dist="38100" dir="2700000" algn="tl">
                <a:srgbClr val="000000">
                  <a:alpha val="43137"/>
                </a:srgbClr>
              </a:outerShdw>
            </a:effectLst>
          </a:endParaRPr>
        </a:p>
      </dgm:t>
    </dgm:pt>
    <dgm:pt modelId="{05E55420-4252-43E3-AAF9-CFF045DFD8D7}" type="parTrans" cxnId="{ECBFB180-C8EE-4EF4-AE93-8DEBA9F84C2B}">
      <dgm:prSet/>
      <dgm:spPr/>
      <dgm:t>
        <a:bodyPr/>
        <a:lstStyle/>
        <a:p>
          <a:endParaRPr lang="tr-TR"/>
        </a:p>
      </dgm:t>
    </dgm:pt>
    <dgm:pt modelId="{7C666A68-17C7-44A7-8230-3FA347E5CC0E}" type="sibTrans" cxnId="{ECBFB180-C8EE-4EF4-AE93-8DEBA9F84C2B}">
      <dgm:prSet/>
      <dgm:spPr/>
      <dgm:t>
        <a:bodyPr/>
        <a:lstStyle/>
        <a:p>
          <a:endParaRPr lang="tr-TR"/>
        </a:p>
      </dgm:t>
    </dgm:pt>
    <dgm:pt modelId="{C4FF0CE5-1764-4381-A772-EAF324E5F751}">
      <dgm:prSet custT="1"/>
      <dgm:spPr>
        <a:solidFill>
          <a:srgbClr val="114AFF"/>
        </a:solidFill>
      </dgm:spPr>
      <dgm:t>
        <a:bodyPr/>
        <a:lstStyle/>
        <a:p>
          <a:r>
            <a:rPr lang="tr-TR" sz="1800" b="1" dirty="0" smtClean="0">
              <a:effectLst>
                <a:outerShdw blurRad="38100" dist="38100" dir="2700000" algn="tl">
                  <a:srgbClr val="000000">
                    <a:alpha val="43137"/>
                  </a:srgbClr>
                </a:outerShdw>
              </a:effectLst>
              <a:latin typeface="Calibri"/>
              <a:cs typeface="Calibri"/>
            </a:rPr>
            <a:t>Olguların </a:t>
          </a:r>
          <a:r>
            <a:rPr lang="tr-TR" sz="1800" b="1" u="sng" dirty="0" smtClean="0">
              <a:effectLst>
                <a:outerShdw blurRad="38100" dist="38100" dir="2700000" algn="tl">
                  <a:srgbClr val="000000">
                    <a:alpha val="43137"/>
                  </a:srgbClr>
                </a:outerShdw>
              </a:effectLst>
              <a:latin typeface="Calibri"/>
              <a:cs typeface="Calibri"/>
            </a:rPr>
            <a:t>üçte birinde lenf </a:t>
          </a:r>
          <a:r>
            <a:rPr lang="tr-TR" sz="1800" b="1" u="sng" dirty="0" err="1" smtClean="0">
              <a:effectLst>
                <a:outerShdw blurRad="38100" dist="38100" dir="2700000" algn="tl">
                  <a:srgbClr val="000000">
                    <a:alpha val="43137"/>
                  </a:srgbClr>
                </a:outerShdw>
              </a:effectLst>
              <a:latin typeface="Calibri"/>
              <a:cs typeface="Calibri"/>
            </a:rPr>
            <a:t>nodları</a:t>
          </a:r>
          <a:r>
            <a:rPr lang="tr-TR" sz="1800" b="1" u="sng" dirty="0" smtClean="0">
              <a:effectLst>
                <a:outerShdw blurRad="38100" dist="38100" dir="2700000" algn="tl">
                  <a:srgbClr val="000000">
                    <a:alpha val="43137"/>
                  </a:srgbClr>
                </a:outerShdw>
              </a:effectLst>
              <a:latin typeface="Calibri"/>
              <a:cs typeface="Calibri"/>
            </a:rPr>
            <a:t> klinik olarak şüpheli değil </a:t>
          </a:r>
          <a:r>
            <a:rPr lang="tr-TR" sz="1800" b="1" dirty="0" smtClean="0">
              <a:effectLst>
                <a:outerShdw blurRad="38100" dist="38100" dir="2700000" algn="tl">
                  <a:srgbClr val="000000">
                    <a:alpha val="43137"/>
                  </a:srgbClr>
                </a:outerShdw>
              </a:effectLst>
              <a:latin typeface="Calibri"/>
              <a:cs typeface="Calibri"/>
            </a:rPr>
            <a:t>ve tam olmayan </a:t>
          </a:r>
          <a:r>
            <a:rPr lang="tr-TR" sz="1800" b="1" dirty="0" err="1" smtClean="0">
              <a:effectLst>
                <a:outerShdw blurRad="38100" dist="38100" dir="2700000" algn="tl">
                  <a:srgbClr val="000000">
                    <a:alpha val="43137"/>
                  </a:srgbClr>
                </a:outerShdw>
              </a:effectLst>
              <a:latin typeface="Calibri"/>
              <a:cs typeface="Calibri"/>
            </a:rPr>
            <a:t>retroperitoneal</a:t>
          </a:r>
          <a:r>
            <a:rPr lang="tr-TR" sz="1800" b="1" dirty="0" smtClean="0">
              <a:effectLst>
                <a:outerShdw blurRad="38100" dist="38100" dir="2700000" algn="tl">
                  <a:srgbClr val="000000">
                    <a:alpha val="43137"/>
                  </a:srgbClr>
                </a:outerShdw>
              </a:effectLst>
              <a:latin typeface="Calibri"/>
              <a:cs typeface="Calibri"/>
            </a:rPr>
            <a:t> </a:t>
          </a:r>
          <a:r>
            <a:rPr lang="tr-TR" sz="1800" b="1" dirty="0" err="1" smtClean="0">
              <a:effectLst>
                <a:outerShdw blurRad="38100" dist="38100" dir="2700000" algn="tl">
                  <a:srgbClr val="000000">
                    <a:alpha val="43137"/>
                  </a:srgbClr>
                </a:outerShdw>
              </a:effectLst>
              <a:latin typeface="Calibri"/>
              <a:cs typeface="Calibri"/>
            </a:rPr>
            <a:t>lenfadenektomide</a:t>
          </a:r>
          <a:r>
            <a:rPr lang="tr-TR" sz="1800" b="1" dirty="0" smtClean="0">
              <a:effectLst>
                <a:outerShdw blurRad="38100" dist="38100" dir="2700000" algn="tl">
                  <a:srgbClr val="000000">
                    <a:alpha val="43137"/>
                  </a:srgbClr>
                </a:outerShdw>
              </a:effectLst>
              <a:latin typeface="Calibri"/>
              <a:cs typeface="Calibri"/>
            </a:rPr>
            <a:t> saptanamayabilirdi. </a:t>
          </a:r>
          <a:endParaRPr lang="tr-TR" sz="1800" b="1" dirty="0">
            <a:effectLst>
              <a:outerShdw blurRad="38100" dist="38100" dir="2700000" algn="tl">
                <a:srgbClr val="000000">
                  <a:alpha val="43137"/>
                </a:srgbClr>
              </a:outerShdw>
            </a:effectLst>
          </a:endParaRPr>
        </a:p>
      </dgm:t>
    </dgm:pt>
    <dgm:pt modelId="{46BA7A43-E726-4790-A3B4-921CE128F096}" type="parTrans" cxnId="{247D236C-FD06-461A-8916-65E9D99FCB6A}">
      <dgm:prSet/>
      <dgm:spPr/>
      <dgm:t>
        <a:bodyPr/>
        <a:lstStyle/>
        <a:p>
          <a:endParaRPr lang="tr-TR"/>
        </a:p>
      </dgm:t>
    </dgm:pt>
    <dgm:pt modelId="{B69DD7CB-BBE5-444E-8504-5957C2DE8753}" type="sibTrans" cxnId="{247D236C-FD06-461A-8916-65E9D99FCB6A}">
      <dgm:prSet/>
      <dgm:spPr/>
      <dgm:t>
        <a:bodyPr/>
        <a:lstStyle/>
        <a:p>
          <a:endParaRPr lang="tr-TR"/>
        </a:p>
      </dgm:t>
    </dgm:pt>
    <dgm:pt modelId="{F22C2698-068A-4A0F-9D79-776147BACFAF}">
      <dgm:prSet custT="1"/>
      <dgm:spPr/>
      <dgm:t>
        <a:bodyPr/>
        <a:lstStyle/>
        <a:p>
          <a:r>
            <a:rPr lang="tr-TR" sz="1800" b="1" u="sng" dirty="0" smtClean="0">
              <a:effectLst>
                <a:outerShdw blurRad="38100" dist="38100" dir="2700000" algn="tl">
                  <a:srgbClr val="000000">
                    <a:alpha val="43137"/>
                  </a:srgbClr>
                </a:outerShdw>
              </a:effectLst>
            </a:rPr>
            <a:t>Tam kapsamlı </a:t>
          </a:r>
          <a:r>
            <a:rPr lang="tr-TR" sz="1800" b="1" u="sng" dirty="0" err="1" smtClean="0">
              <a:effectLst>
                <a:outerShdw blurRad="38100" dist="38100" dir="2700000" algn="tl">
                  <a:srgbClr val="000000">
                    <a:alpha val="43137"/>
                  </a:srgbClr>
                </a:outerShdw>
              </a:effectLst>
            </a:rPr>
            <a:t>intraperitoneal</a:t>
          </a:r>
          <a:r>
            <a:rPr lang="tr-TR" sz="1800" b="1" u="sng" dirty="0" smtClean="0">
              <a:effectLst>
                <a:outerShdw blurRad="38100" dist="38100" dir="2700000" algn="tl">
                  <a:srgbClr val="000000">
                    <a:alpha val="43137"/>
                  </a:srgbClr>
                </a:outerShdw>
              </a:effectLst>
            </a:rPr>
            <a:t> tümör küçültme sağlananlarda </a:t>
          </a:r>
          <a:r>
            <a:rPr lang="tr-TR" sz="1800" b="1" u="sng" dirty="0" err="1" smtClean="0">
              <a:effectLst>
                <a:outerShdw blurRad="38100" dist="38100" dir="2700000" algn="tl">
                  <a:srgbClr val="000000">
                    <a:alpha val="43137"/>
                  </a:srgbClr>
                </a:outerShdw>
              </a:effectLst>
            </a:rPr>
            <a:t>lenfadenektomi</a:t>
          </a:r>
          <a:r>
            <a:rPr lang="tr-TR" sz="1800" b="1" u="sng" dirty="0" smtClean="0">
              <a:effectLst>
                <a:outerShdw blurRad="38100" dist="38100" dir="2700000" algn="tl">
                  <a:srgbClr val="000000">
                    <a:alpha val="43137"/>
                  </a:srgbClr>
                </a:outerShdw>
              </a:effectLst>
            </a:rPr>
            <a:t> yarar</a:t>
          </a:r>
          <a:r>
            <a:rPr lang="tr-TR" sz="1800" b="1" dirty="0" smtClean="0">
              <a:effectLst>
                <a:outerShdw blurRad="38100" dist="38100" dir="2700000" algn="tl">
                  <a:srgbClr val="000000">
                    <a:alpha val="43137"/>
                  </a:srgbClr>
                </a:outerShdw>
              </a:effectLst>
            </a:rPr>
            <a:t>lı</a:t>
          </a:r>
          <a:endParaRPr lang="tr-TR" sz="1800" b="1" dirty="0">
            <a:effectLst>
              <a:outerShdw blurRad="38100" dist="38100" dir="2700000" algn="tl">
                <a:srgbClr val="000000">
                  <a:alpha val="43137"/>
                </a:srgbClr>
              </a:outerShdw>
            </a:effectLst>
          </a:endParaRPr>
        </a:p>
      </dgm:t>
    </dgm:pt>
    <dgm:pt modelId="{79F7272D-2518-45B2-B36A-0BA42CC90D06}" type="parTrans" cxnId="{42852F28-235A-4F76-929E-6629701FAF74}">
      <dgm:prSet/>
      <dgm:spPr/>
      <dgm:t>
        <a:bodyPr/>
        <a:lstStyle/>
        <a:p>
          <a:endParaRPr lang="tr-TR"/>
        </a:p>
      </dgm:t>
    </dgm:pt>
    <dgm:pt modelId="{FDE838AD-FAFE-4356-B98A-C88822D3EFE8}" type="sibTrans" cxnId="{42852F28-235A-4F76-929E-6629701FAF74}">
      <dgm:prSet/>
      <dgm:spPr/>
      <dgm:t>
        <a:bodyPr/>
        <a:lstStyle/>
        <a:p>
          <a:endParaRPr lang="tr-TR"/>
        </a:p>
      </dgm:t>
    </dgm:pt>
    <dgm:pt modelId="{8160C683-D449-420C-9315-10EAAC104F75}" type="pres">
      <dgm:prSet presAssocID="{2339C5DE-D3FC-4B46-A770-F33E7ECBD0E3}" presName="linearFlow" presStyleCnt="0">
        <dgm:presLayoutVars>
          <dgm:dir/>
          <dgm:resizeHandles val="exact"/>
        </dgm:presLayoutVars>
      </dgm:prSet>
      <dgm:spPr/>
    </dgm:pt>
    <dgm:pt modelId="{B8C153FB-8F99-4F4B-A99C-47B456D77B8D}" type="pres">
      <dgm:prSet presAssocID="{68CF3B6C-C4FD-487A-B704-00A7C62DCF06}" presName="comp" presStyleCnt="0"/>
      <dgm:spPr/>
    </dgm:pt>
    <dgm:pt modelId="{C35749B6-AB0F-435A-B101-7AB29EAB4DEA}" type="pres">
      <dgm:prSet presAssocID="{68CF3B6C-C4FD-487A-B704-00A7C62DCF06}" presName="rect2" presStyleLbl="node1" presStyleIdx="0" presStyleCnt="5" custScaleX="336710" custLinFactNeighborX="31067">
        <dgm:presLayoutVars>
          <dgm:bulletEnabled val="1"/>
        </dgm:presLayoutVars>
      </dgm:prSet>
      <dgm:spPr/>
      <dgm:t>
        <a:bodyPr/>
        <a:lstStyle/>
        <a:p>
          <a:endParaRPr lang="tr-TR"/>
        </a:p>
      </dgm:t>
    </dgm:pt>
    <dgm:pt modelId="{A775665B-0BA1-4F5C-BF43-20C33F0CA936}" type="pres">
      <dgm:prSet presAssocID="{68CF3B6C-C4FD-487A-B704-00A7C62DCF06}" presName="rect1" presStyleLbl="lnNode1" presStyleIdx="0" presStyleCnt="5" custLinFactX="-94730" custLinFactNeighborX="-100000" custLinFactNeighborY="509"/>
      <dgm:spPr>
        <a:blipFill rotWithShape="1">
          <a:blip xmlns:r="http://schemas.openxmlformats.org/officeDocument/2006/relationships" r:embed="rId1"/>
          <a:stretch>
            <a:fillRect/>
          </a:stretch>
        </a:blipFill>
      </dgm:spPr>
    </dgm:pt>
    <dgm:pt modelId="{A7DCA02E-4965-4CD0-A918-E3B37639233A}" type="pres">
      <dgm:prSet presAssocID="{CD2710F2-D809-4B16-AC77-E2C272BF5331}" presName="sibTrans" presStyleCnt="0"/>
      <dgm:spPr/>
    </dgm:pt>
    <dgm:pt modelId="{971AB2CF-2DB8-443F-952F-E62EE39A806E}" type="pres">
      <dgm:prSet presAssocID="{D54043DF-DE42-4D02-89B9-ACDF239787A6}" presName="comp" presStyleCnt="0"/>
      <dgm:spPr/>
    </dgm:pt>
    <dgm:pt modelId="{EA811055-636A-42DB-A13E-7F2698EC9EFA}" type="pres">
      <dgm:prSet presAssocID="{D54043DF-DE42-4D02-89B9-ACDF239787A6}" presName="rect2" presStyleLbl="node1" presStyleIdx="1" presStyleCnt="5" custScaleX="338651" custLinFactNeighborX="-16281">
        <dgm:presLayoutVars>
          <dgm:bulletEnabled val="1"/>
        </dgm:presLayoutVars>
      </dgm:prSet>
      <dgm:spPr/>
      <dgm:t>
        <a:bodyPr/>
        <a:lstStyle/>
        <a:p>
          <a:endParaRPr lang="tr-TR"/>
        </a:p>
      </dgm:t>
    </dgm:pt>
    <dgm:pt modelId="{59B96DC8-5CC6-4B05-B3F8-306D69D23AA6}" type="pres">
      <dgm:prSet presAssocID="{D54043DF-DE42-4D02-89B9-ACDF239787A6}" presName="rect1" presStyleLbl="lnNode1" presStyleIdx="1" presStyleCnt="5" custLinFactX="100000" custLinFactNeighborX="123710" custLinFactNeighborY="-3649"/>
      <dgm:spPr>
        <a:blipFill rotWithShape="1">
          <a:blip xmlns:r="http://schemas.openxmlformats.org/officeDocument/2006/relationships" r:embed="rId1"/>
          <a:stretch>
            <a:fillRect/>
          </a:stretch>
        </a:blipFill>
      </dgm:spPr>
    </dgm:pt>
    <dgm:pt modelId="{D58422FD-AB6D-43BB-B6D9-3EFB50D3301F}" type="pres">
      <dgm:prSet presAssocID="{34099C3E-5DEA-4888-B8E4-6CA6E9F51F95}" presName="sibTrans" presStyleCnt="0"/>
      <dgm:spPr/>
    </dgm:pt>
    <dgm:pt modelId="{3553A760-609C-4E52-BB5C-06CA66A4E0C1}" type="pres">
      <dgm:prSet presAssocID="{7C2F83FA-2C44-454F-8A7F-BD32A6D64153}" presName="comp" presStyleCnt="0"/>
      <dgm:spPr/>
    </dgm:pt>
    <dgm:pt modelId="{7999C341-DC1D-4A37-8C8B-2D228170661A}" type="pres">
      <dgm:prSet presAssocID="{7C2F83FA-2C44-454F-8A7F-BD32A6D64153}" presName="rect2" presStyleLbl="node1" presStyleIdx="2" presStyleCnt="5" custScaleX="337861" custLinFactNeighborX="34437">
        <dgm:presLayoutVars>
          <dgm:bulletEnabled val="1"/>
        </dgm:presLayoutVars>
      </dgm:prSet>
      <dgm:spPr/>
      <dgm:t>
        <a:bodyPr/>
        <a:lstStyle/>
        <a:p>
          <a:endParaRPr lang="tr-TR"/>
        </a:p>
      </dgm:t>
    </dgm:pt>
    <dgm:pt modelId="{C224777F-6A50-4759-9C81-0907D6DD89DA}" type="pres">
      <dgm:prSet presAssocID="{7C2F83FA-2C44-454F-8A7F-BD32A6D64153}" presName="rect1" presStyleLbl="lnNode1" presStyleIdx="2" presStyleCnt="5" custLinFactX="-82278" custLinFactNeighborX="-100000" custLinFactNeighborY="5020"/>
      <dgm:spPr>
        <a:blipFill rotWithShape="1">
          <a:blip xmlns:r="http://schemas.openxmlformats.org/officeDocument/2006/relationships" r:embed="rId1"/>
          <a:stretch>
            <a:fillRect/>
          </a:stretch>
        </a:blipFill>
      </dgm:spPr>
    </dgm:pt>
    <dgm:pt modelId="{A1F61FA4-06A7-41AA-B15E-956E76AF9408}" type="pres">
      <dgm:prSet presAssocID="{7C666A68-17C7-44A7-8230-3FA347E5CC0E}" presName="sibTrans" presStyleCnt="0"/>
      <dgm:spPr/>
    </dgm:pt>
    <dgm:pt modelId="{7728C1F6-9C00-4F10-8392-9FB6B01F0C63}" type="pres">
      <dgm:prSet presAssocID="{C4FF0CE5-1764-4381-A772-EAF324E5F751}" presName="comp" presStyleCnt="0"/>
      <dgm:spPr/>
    </dgm:pt>
    <dgm:pt modelId="{5F78BE09-259C-44BA-A709-69F7C6DF263D}" type="pres">
      <dgm:prSet presAssocID="{C4FF0CE5-1764-4381-A772-EAF324E5F751}" presName="rect2" presStyleLbl="node1" presStyleIdx="3" presStyleCnt="5" custScaleX="330611" custLinFactNeighborX="-14624" custLinFactNeighborY="3829">
        <dgm:presLayoutVars>
          <dgm:bulletEnabled val="1"/>
        </dgm:presLayoutVars>
      </dgm:prSet>
      <dgm:spPr/>
      <dgm:t>
        <a:bodyPr/>
        <a:lstStyle/>
        <a:p>
          <a:endParaRPr lang="tr-TR"/>
        </a:p>
      </dgm:t>
    </dgm:pt>
    <dgm:pt modelId="{E5936498-C89F-4057-899A-1B113261B62F}" type="pres">
      <dgm:prSet presAssocID="{C4FF0CE5-1764-4381-A772-EAF324E5F751}" presName="rect1" presStyleLbl="lnNode1" presStyleIdx="3" presStyleCnt="5" custLinFactX="100000" custLinFactNeighborX="123709" custLinFactNeighborY="3829"/>
      <dgm:spPr>
        <a:blipFill rotWithShape="1">
          <a:blip xmlns:r="http://schemas.openxmlformats.org/officeDocument/2006/relationships" r:embed="rId1"/>
          <a:stretch>
            <a:fillRect/>
          </a:stretch>
        </a:blipFill>
      </dgm:spPr>
    </dgm:pt>
    <dgm:pt modelId="{78F94B02-AE0C-4A60-BC98-849928A3584C}" type="pres">
      <dgm:prSet presAssocID="{B69DD7CB-BBE5-444E-8504-5957C2DE8753}" presName="sibTrans" presStyleCnt="0"/>
      <dgm:spPr/>
    </dgm:pt>
    <dgm:pt modelId="{A87E193E-CEBA-452C-8518-711F0F00FE4F}" type="pres">
      <dgm:prSet presAssocID="{F22C2698-068A-4A0F-9D79-776147BACFAF}" presName="comp" presStyleCnt="0"/>
      <dgm:spPr/>
    </dgm:pt>
    <dgm:pt modelId="{826D05C6-FCDE-4DC3-A918-448509E039A0}" type="pres">
      <dgm:prSet presAssocID="{F22C2698-068A-4A0F-9D79-776147BACFAF}" presName="rect2" presStyleLbl="node1" presStyleIdx="4" presStyleCnt="5" custScaleX="332579" custLinFactNeighborX="32697" custLinFactNeighborY="15">
        <dgm:presLayoutVars>
          <dgm:bulletEnabled val="1"/>
        </dgm:presLayoutVars>
      </dgm:prSet>
      <dgm:spPr/>
      <dgm:t>
        <a:bodyPr/>
        <a:lstStyle/>
        <a:p>
          <a:endParaRPr lang="tr-TR"/>
        </a:p>
      </dgm:t>
    </dgm:pt>
    <dgm:pt modelId="{6A31FE26-6009-42B0-8322-21D18D6420D3}" type="pres">
      <dgm:prSet presAssocID="{F22C2698-068A-4A0F-9D79-776147BACFAF}" presName="rect1" presStyleLbl="lnNode1" presStyleIdx="4" presStyleCnt="5" custLinFactX="-82278" custLinFactNeighborX="-100000" custLinFactNeighborY="15"/>
      <dgm:spPr>
        <a:blipFill rotWithShape="1">
          <a:blip xmlns:r="http://schemas.openxmlformats.org/officeDocument/2006/relationships" r:embed="rId1"/>
          <a:stretch>
            <a:fillRect/>
          </a:stretch>
        </a:blipFill>
      </dgm:spPr>
    </dgm:pt>
  </dgm:ptLst>
  <dgm:cxnLst>
    <dgm:cxn modelId="{56F0F834-7408-4D75-BC95-8D417CF607C7}" type="presOf" srcId="{68CF3B6C-C4FD-487A-B704-00A7C62DCF06}" destId="{C35749B6-AB0F-435A-B101-7AB29EAB4DEA}" srcOrd="0" destOrd="0" presId="urn:microsoft.com/office/officeart/2008/layout/AlternatingPictureBlocks"/>
    <dgm:cxn modelId="{BFD35220-BB10-4096-9927-DD6AE38484C7}" srcId="{2339C5DE-D3FC-4B46-A770-F33E7ECBD0E3}" destId="{D54043DF-DE42-4D02-89B9-ACDF239787A6}" srcOrd="1" destOrd="0" parTransId="{F0FC1607-1258-480B-9ED5-FA728FF21086}" sibTransId="{34099C3E-5DEA-4888-B8E4-6CA6E9F51F95}"/>
    <dgm:cxn modelId="{19E4FCE2-917A-407F-B427-974B73F58733}" type="presOf" srcId="{2339C5DE-D3FC-4B46-A770-F33E7ECBD0E3}" destId="{8160C683-D449-420C-9315-10EAAC104F75}" srcOrd="0" destOrd="0" presId="urn:microsoft.com/office/officeart/2008/layout/AlternatingPictureBlocks"/>
    <dgm:cxn modelId="{77B1FBEE-F832-4355-B8FE-0D4B8D87C199}" type="presOf" srcId="{7C2F83FA-2C44-454F-8A7F-BD32A6D64153}" destId="{7999C341-DC1D-4A37-8C8B-2D228170661A}" srcOrd="0" destOrd="0" presId="urn:microsoft.com/office/officeart/2008/layout/AlternatingPictureBlocks"/>
    <dgm:cxn modelId="{2FE25CB7-74CB-4999-9CB8-FEDC725722F1}" srcId="{2339C5DE-D3FC-4B46-A770-F33E7ECBD0E3}" destId="{68CF3B6C-C4FD-487A-B704-00A7C62DCF06}" srcOrd="0" destOrd="0" parTransId="{9FEDE6BF-28E0-4ABA-A2AB-FA376B4D1466}" sibTransId="{CD2710F2-D809-4B16-AC77-E2C272BF5331}"/>
    <dgm:cxn modelId="{853539A7-973F-439B-B071-812CD827D20A}" type="presOf" srcId="{F22C2698-068A-4A0F-9D79-776147BACFAF}" destId="{826D05C6-FCDE-4DC3-A918-448509E039A0}" srcOrd="0" destOrd="0" presId="urn:microsoft.com/office/officeart/2008/layout/AlternatingPictureBlocks"/>
    <dgm:cxn modelId="{CAE4004D-7A68-4575-BA65-73DE485FF9F3}" type="presOf" srcId="{D54043DF-DE42-4D02-89B9-ACDF239787A6}" destId="{EA811055-636A-42DB-A13E-7F2698EC9EFA}" srcOrd="0" destOrd="0" presId="urn:microsoft.com/office/officeart/2008/layout/AlternatingPictureBlocks"/>
    <dgm:cxn modelId="{ECBFB180-C8EE-4EF4-AE93-8DEBA9F84C2B}" srcId="{2339C5DE-D3FC-4B46-A770-F33E7ECBD0E3}" destId="{7C2F83FA-2C44-454F-8A7F-BD32A6D64153}" srcOrd="2" destOrd="0" parTransId="{05E55420-4252-43E3-AAF9-CFF045DFD8D7}" sibTransId="{7C666A68-17C7-44A7-8230-3FA347E5CC0E}"/>
    <dgm:cxn modelId="{2F60775C-1714-49D7-A064-48ADE5AF1799}" type="presOf" srcId="{C4FF0CE5-1764-4381-A772-EAF324E5F751}" destId="{5F78BE09-259C-44BA-A709-69F7C6DF263D}" srcOrd="0" destOrd="0" presId="urn:microsoft.com/office/officeart/2008/layout/AlternatingPictureBlocks"/>
    <dgm:cxn modelId="{247D236C-FD06-461A-8916-65E9D99FCB6A}" srcId="{2339C5DE-D3FC-4B46-A770-F33E7ECBD0E3}" destId="{C4FF0CE5-1764-4381-A772-EAF324E5F751}" srcOrd="3" destOrd="0" parTransId="{46BA7A43-E726-4790-A3B4-921CE128F096}" sibTransId="{B69DD7CB-BBE5-444E-8504-5957C2DE8753}"/>
    <dgm:cxn modelId="{42852F28-235A-4F76-929E-6629701FAF74}" srcId="{2339C5DE-D3FC-4B46-A770-F33E7ECBD0E3}" destId="{F22C2698-068A-4A0F-9D79-776147BACFAF}" srcOrd="4" destOrd="0" parTransId="{79F7272D-2518-45B2-B36A-0BA42CC90D06}" sibTransId="{FDE838AD-FAFE-4356-B98A-C88822D3EFE8}"/>
    <dgm:cxn modelId="{53F4D8CD-0FA8-4FA5-83E1-A112674E8796}" type="presParOf" srcId="{8160C683-D449-420C-9315-10EAAC104F75}" destId="{B8C153FB-8F99-4F4B-A99C-47B456D77B8D}" srcOrd="0" destOrd="0" presId="urn:microsoft.com/office/officeart/2008/layout/AlternatingPictureBlocks"/>
    <dgm:cxn modelId="{32F799E1-C558-427B-9945-8DB323432E4E}" type="presParOf" srcId="{B8C153FB-8F99-4F4B-A99C-47B456D77B8D}" destId="{C35749B6-AB0F-435A-B101-7AB29EAB4DEA}" srcOrd="0" destOrd="0" presId="urn:microsoft.com/office/officeart/2008/layout/AlternatingPictureBlocks"/>
    <dgm:cxn modelId="{253B8994-F2FD-45A6-A161-E453986D4561}" type="presParOf" srcId="{B8C153FB-8F99-4F4B-A99C-47B456D77B8D}" destId="{A775665B-0BA1-4F5C-BF43-20C33F0CA936}" srcOrd="1" destOrd="0" presId="urn:microsoft.com/office/officeart/2008/layout/AlternatingPictureBlocks"/>
    <dgm:cxn modelId="{5135B7AA-30BF-4CFC-9E87-2F225A525AEE}" type="presParOf" srcId="{8160C683-D449-420C-9315-10EAAC104F75}" destId="{A7DCA02E-4965-4CD0-A918-E3B37639233A}" srcOrd="1" destOrd="0" presId="urn:microsoft.com/office/officeart/2008/layout/AlternatingPictureBlocks"/>
    <dgm:cxn modelId="{F495D6A9-775B-468B-88E2-67559D38C524}" type="presParOf" srcId="{8160C683-D449-420C-9315-10EAAC104F75}" destId="{971AB2CF-2DB8-443F-952F-E62EE39A806E}" srcOrd="2" destOrd="0" presId="urn:microsoft.com/office/officeart/2008/layout/AlternatingPictureBlocks"/>
    <dgm:cxn modelId="{BD94FB61-A4FF-4506-8672-3C19DA67664A}" type="presParOf" srcId="{971AB2CF-2DB8-443F-952F-E62EE39A806E}" destId="{EA811055-636A-42DB-A13E-7F2698EC9EFA}" srcOrd="0" destOrd="0" presId="urn:microsoft.com/office/officeart/2008/layout/AlternatingPictureBlocks"/>
    <dgm:cxn modelId="{3E6EFC17-282E-4A6A-82AC-8BDCE2D01501}" type="presParOf" srcId="{971AB2CF-2DB8-443F-952F-E62EE39A806E}" destId="{59B96DC8-5CC6-4B05-B3F8-306D69D23AA6}" srcOrd="1" destOrd="0" presId="urn:microsoft.com/office/officeart/2008/layout/AlternatingPictureBlocks"/>
    <dgm:cxn modelId="{D9FD044E-A3BE-41AF-A2DE-9FA5714133CF}" type="presParOf" srcId="{8160C683-D449-420C-9315-10EAAC104F75}" destId="{D58422FD-AB6D-43BB-B6D9-3EFB50D3301F}" srcOrd="3" destOrd="0" presId="urn:microsoft.com/office/officeart/2008/layout/AlternatingPictureBlocks"/>
    <dgm:cxn modelId="{CE820CA6-55B8-44F6-A5C1-B02E317A7032}" type="presParOf" srcId="{8160C683-D449-420C-9315-10EAAC104F75}" destId="{3553A760-609C-4E52-BB5C-06CA66A4E0C1}" srcOrd="4" destOrd="0" presId="urn:microsoft.com/office/officeart/2008/layout/AlternatingPictureBlocks"/>
    <dgm:cxn modelId="{3EB324EB-2344-4438-AD52-CB1801546BE9}" type="presParOf" srcId="{3553A760-609C-4E52-BB5C-06CA66A4E0C1}" destId="{7999C341-DC1D-4A37-8C8B-2D228170661A}" srcOrd="0" destOrd="0" presId="urn:microsoft.com/office/officeart/2008/layout/AlternatingPictureBlocks"/>
    <dgm:cxn modelId="{647D90AD-CB39-47EC-8553-A9FFF8B4D3C7}" type="presParOf" srcId="{3553A760-609C-4E52-BB5C-06CA66A4E0C1}" destId="{C224777F-6A50-4759-9C81-0907D6DD89DA}" srcOrd="1" destOrd="0" presId="urn:microsoft.com/office/officeart/2008/layout/AlternatingPictureBlocks"/>
    <dgm:cxn modelId="{1721D5AB-8DDA-4910-A2CC-E2CB39CCD582}" type="presParOf" srcId="{8160C683-D449-420C-9315-10EAAC104F75}" destId="{A1F61FA4-06A7-41AA-B15E-956E76AF9408}" srcOrd="5" destOrd="0" presId="urn:microsoft.com/office/officeart/2008/layout/AlternatingPictureBlocks"/>
    <dgm:cxn modelId="{74CC7E41-2F11-48AE-AFB4-B2DE15C9DF4B}" type="presParOf" srcId="{8160C683-D449-420C-9315-10EAAC104F75}" destId="{7728C1F6-9C00-4F10-8392-9FB6B01F0C63}" srcOrd="6" destOrd="0" presId="urn:microsoft.com/office/officeart/2008/layout/AlternatingPictureBlocks"/>
    <dgm:cxn modelId="{1454F323-2BEC-46EC-A7A5-E8DE1F10B2D1}" type="presParOf" srcId="{7728C1F6-9C00-4F10-8392-9FB6B01F0C63}" destId="{5F78BE09-259C-44BA-A709-69F7C6DF263D}" srcOrd="0" destOrd="0" presId="urn:microsoft.com/office/officeart/2008/layout/AlternatingPictureBlocks"/>
    <dgm:cxn modelId="{7D4D1035-37B4-40E9-97E7-F4AC7209844E}" type="presParOf" srcId="{7728C1F6-9C00-4F10-8392-9FB6B01F0C63}" destId="{E5936498-C89F-4057-899A-1B113261B62F}" srcOrd="1" destOrd="0" presId="urn:microsoft.com/office/officeart/2008/layout/AlternatingPictureBlocks"/>
    <dgm:cxn modelId="{84A95261-FAA7-4F8F-8160-122EB739BE3C}" type="presParOf" srcId="{8160C683-D449-420C-9315-10EAAC104F75}" destId="{78F94B02-AE0C-4A60-BC98-849928A3584C}" srcOrd="7" destOrd="0" presId="urn:microsoft.com/office/officeart/2008/layout/AlternatingPictureBlocks"/>
    <dgm:cxn modelId="{EBE889E7-91EE-41C5-BEB7-9227217CCB80}" type="presParOf" srcId="{8160C683-D449-420C-9315-10EAAC104F75}" destId="{A87E193E-CEBA-452C-8518-711F0F00FE4F}" srcOrd="8" destOrd="0" presId="urn:microsoft.com/office/officeart/2008/layout/AlternatingPictureBlocks"/>
    <dgm:cxn modelId="{78B9A786-D714-44E3-B287-77CB1D51AC35}" type="presParOf" srcId="{A87E193E-CEBA-452C-8518-711F0F00FE4F}" destId="{826D05C6-FCDE-4DC3-A918-448509E039A0}" srcOrd="0" destOrd="0" presId="urn:microsoft.com/office/officeart/2008/layout/AlternatingPictureBlocks"/>
    <dgm:cxn modelId="{CBB0280C-E897-4035-8248-F17AB6041177}" type="presParOf" srcId="{A87E193E-CEBA-452C-8518-711F0F00FE4F}" destId="{6A31FE26-6009-42B0-8322-21D18D6420D3}"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0E63AC-84AD-4D24-B568-5341CE421B1D}" type="datetimeFigureOut">
              <a:rPr lang="tr-TR" smtClean="0"/>
              <a:t>11.05.2018</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C53B52-C315-478A-A713-965B784DD613}" type="slidenum">
              <a:rPr lang="tr-TR" smtClean="0"/>
              <a:t>‹#›</a:t>
            </a:fld>
            <a:endParaRPr lang="tr-TR"/>
          </a:p>
        </p:txBody>
      </p:sp>
    </p:spTree>
    <p:extLst>
      <p:ext uri="{BB962C8B-B14F-4D97-AF65-F5344CB8AC3E}">
        <p14:creationId xmlns:p14="http://schemas.microsoft.com/office/powerpoint/2010/main" val="1399703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BC53B52-C315-478A-A713-965B784DD613}" type="slidenum">
              <a:rPr lang="tr-TR" smtClean="0"/>
              <a:t>18</a:t>
            </a:fld>
            <a:endParaRPr lang="tr-TR"/>
          </a:p>
        </p:txBody>
      </p:sp>
    </p:spTree>
    <p:extLst>
      <p:ext uri="{BB962C8B-B14F-4D97-AF65-F5344CB8AC3E}">
        <p14:creationId xmlns:p14="http://schemas.microsoft.com/office/powerpoint/2010/main" val="3878642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28720" y="3029865"/>
            <a:ext cx="6566315" cy="1383823"/>
          </a:xfrm>
          <a:noFill/>
          <a:effectLst>
            <a:outerShdw blurRad="50800" dist="38100" dir="2700000" algn="tl" rotWithShape="0">
              <a:prstClr val="black">
                <a:alpha val="40000"/>
              </a:prstClr>
            </a:outerShdw>
          </a:effectLst>
        </p:spPr>
        <p:txBody>
          <a:bodyPr>
            <a:normAutofit/>
          </a:bodyPr>
          <a:lstStyle>
            <a:lvl1pPr algn="r">
              <a:defRPr sz="3600">
                <a:solidFill>
                  <a:srgbClr val="0070C0"/>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601670" y="739290"/>
            <a:ext cx="6566315" cy="1221640"/>
          </a:xfrm>
          <a:noFill/>
        </p:spPr>
        <p:txBody>
          <a:bodyPr>
            <a:normAutofit/>
          </a:bodyPr>
          <a:lstStyle>
            <a:lvl1pPr marL="0" indent="0" algn="l">
              <a:buNone/>
              <a:defRPr sz="28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5/11/2018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808475" y="3998880"/>
            <a:ext cx="1349301" cy="48574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28470"/>
            <a:ext cx="8246070" cy="891995"/>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6" y="1350110"/>
            <a:ext cx="8246070" cy="3359506"/>
          </a:xfrm>
        </p:spPr>
        <p:txBody>
          <a:bodyPr/>
          <a:lstStyle>
            <a:lvl1pPr algn="l">
              <a:defRPr sz="2800">
                <a:solidFill>
                  <a:srgbClr val="002060"/>
                </a:solidFill>
              </a:defRPr>
            </a:lvl1pPr>
            <a:lvl2pPr algn="l">
              <a:defRPr>
                <a:solidFill>
                  <a:srgbClr val="002060"/>
                </a:solidFill>
              </a:defRPr>
            </a:lvl2pPr>
            <a:lvl3pPr algn="l">
              <a:defRPr>
                <a:solidFill>
                  <a:srgbClr val="002060"/>
                </a:solidFill>
              </a:defRPr>
            </a:lvl3pPr>
            <a:lvl4pPr algn="l">
              <a:defRPr>
                <a:solidFill>
                  <a:srgbClr val="002060"/>
                </a:solidFill>
              </a:defRPr>
            </a:lvl4pPr>
            <a:lvl5pPr algn="l">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39540" y="433880"/>
            <a:ext cx="5955495" cy="572644"/>
          </a:xfrm>
        </p:spPr>
        <p:txBody>
          <a:bodyPr>
            <a:normAutofit/>
          </a:bodyPr>
          <a:lstStyle>
            <a:lvl1pPr algn="l">
              <a:defRPr sz="3600">
                <a:solidFill>
                  <a:srgbClr val="0070C0"/>
                </a:solidFill>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739540" y="1198559"/>
            <a:ext cx="5955495" cy="3511061"/>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5/11/2018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4" y="281175"/>
            <a:ext cx="8246071" cy="763525"/>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36879" y="1682115"/>
            <a:ext cx="4040188"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6879" y="2113635"/>
            <a:ext cx="4040188" cy="2137871"/>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72000" y="1682115"/>
            <a:ext cx="4041775"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2113635"/>
            <a:ext cx="4041775" cy="2137871"/>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5/11/2018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5/11/2018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5/11/2018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5/11/2018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5.png"/><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hyperlink" Target="https://doi.org/10.1155/2018/5284814"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doi.org/10.1155/2018/5284814"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doi.org/10.1155/2018/5284814"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hyperlink" Target="https://doi.org/10.1155/2018/5284814" TargetMode="Externa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dx.doi.org/10.5772/53972.%20P162-182" TargetMode="Externa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dx.doi.org/10.5772/53972.%20P162-182" TargetMode="Externa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dx.doi.org/10.5772/53972.%20P162-182" TargetMode="Externa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aşlık 2"/>
          <p:cNvSpPr txBox="1">
            <a:spLocks/>
          </p:cNvSpPr>
          <p:nvPr/>
        </p:nvSpPr>
        <p:spPr>
          <a:xfrm>
            <a:off x="4724705" y="3335275"/>
            <a:ext cx="4886560" cy="796440"/>
          </a:xfrm>
          <a:prstGeom prst="rect">
            <a:avLst/>
          </a:prstGeom>
          <a:noFill/>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800" b="0" i="0" kern="120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tr-TR" b="1" dirty="0" smtClean="0">
                <a:solidFill>
                  <a:srgbClr val="C00000"/>
                </a:solidFill>
                <a:latin typeface="Corbel" pitchFamily="34" charset="0"/>
              </a:rPr>
              <a:t>Prof. Dr. Hüsnü </a:t>
            </a:r>
            <a:r>
              <a:rPr lang="tr-TR" b="1" dirty="0" err="1" smtClean="0">
                <a:solidFill>
                  <a:srgbClr val="C00000"/>
                </a:solidFill>
                <a:latin typeface="Corbel" pitchFamily="34" charset="0"/>
              </a:rPr>
              <a:t>Gökaslan</a:t>
            </a:r>
            <a:endParaRPr lang="tr-TR" b="1" dirty="0" smtClean="0">
              <a:solidFill>
                <a:srgbClr val="C00000"/>
              </a:solidFill>
              <a:latin typeface="Corbel" pitchFamily="34" charset="0"/>
            </a:endParaRPr>
          </a:p>
          <a:p>
            <a:endParaRPr lang="tr-TR" dirty="0">
              <a:solidFill>
                <a:srgbClr val="C00000"/>
              </a:solidFill>
            </a:endParaRPr>
          </a:p>
        </p:txBody>
      </p:sp>
      <p:sp>
        <p:nvSpPr>
          <p:cNvPr id="9" name="Dikdörtgen 8"/>
          <p:cNvSpPr/>
          <p:nvPr/>
        </p:nvSpPr>
        <p:spPr>
          <a:xfrm>
            <a:off x="443449" y="586585"/>
            <a:ext cx="5474832" cy="954107"/>
          </a:xfrm>
          <a:prstGeom prst="rect">
            <a:avLst/>
          </a:prstGeom>
          <a:noFill/>
        </p:spPr>
        <p:txBody>
          <a:bodyPr wrap="none" lIns="91440" tIns="45720" rIns="91440" bIns="45720">
            <a:spAutoFit/>
          </a:bodyPr>
          <a:lstStyle/>
          <a:p>
            <a:pPr algn="ctr"/>
            <a:r>
              <a:rPr lang="tr-TR" sz="2800" b="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rPr>
              <a:t>İLERİ EVRE OVER KANSERLERİNDE </a:t>
            </a:r>
          </a:p>
          <a:p>
            <a:pPr algn="ctr"/>
            <a:r>
              <a:rPr lang="tr-TR" sz="2800" b="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rPr>
              <a:t>LENFADENEKTOMİNİN YERİ</a:t>
            </a:r>
            <a:endParaRPr lang="tr-TR" sz="2800" b="1" cap="none"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endParaRPr>
          </a:p>
        </p:txBody>
      </p:sp>
      <p:pic>
        <p:nvPicPr>
          <p:cNvPr id="13" name="Picture 6"/>
          <p:cNvPicPr>
            <a:picLocks noChangeAspect="1"/>
          </p:cNvPicPr>
          <p:nvPr/>
        </p:nvPicPr>
        <p:blipFill>
          <a:blip r:embed="rId2" cstate="print"/>
          <a:stretch>
            <a:fillRect/>
          </a:stretch>
        </p:blipFill>
        <p:spPr>
          <a:xfrm>
            <a:off x="2128720" y="3487980"/>
            <a:ext cx="1272751" cy="2026153"/>
          </a:xfrm>
          <a:prstGeom prst="rect">
            <a:avLst/>
          </a:prstGeom>
        </p:spPr>
      </p:pic>
      <p:sp>
        <p:nvSpPr>
          <p:cNvPr id="3" name="Dikdörtgen 2"/>
          <p:cNvSpPr/>
          <p:nvPr/>
        </p:nvSpPr>
        <p:spPr>
          <a:xfrm>
            <a:off x="4428445" y="3900891"/>
            <a:ext cx="4572000" cy="1200329"/>
          </a:xfrm>
          <a:prstGeom prst="rect">
            <a:avLst/>
          </a:prstGeom>
        </p:spPr>
        <p:txBody>
          <a:bodyPr>
            <a:spAutoFit/>
          </a:bodyPr>
          <a:lstStyle/>
          <a:p>
            <a:pPr algn="ctr">
              <a:defRPr/>
            </a:pPr>
            <a:r>
              <a:rPr lang="tr-TR" b="1" dirty="0">
                <a:ln w="1905"/>
                <a:solidFill>
                  <a:srgbClr val="0066CC"/>
                </a:solidFill>
                <a:effectLst>
                  <a:innerShdw blurRad="69850" dist="43180" dir="5400000">
                    <a:srgbClr val="000000">
                      <a:alpha val="65000"/>
                    </a:srgbClr>
                  </a:innerShdw>
                </a:effectLst>
                <a:latin typeface="Corbel" pitchFamily="34" charset="0"/>
              </a:rPr>
              <a:t>Marmara Üniversitesi</a:t>
            </a:r>
          </a:p>
          <a:p>
            <a:pPr algn="ctr">
              <a:defRPr/>
            </a:pPr>
            <a:r>
              <a:rPr lang="tr-TR" b="1" dirty="0">
                <a:ln w="1905"/>
                <a:solidFill>
                  <a:srgbClr val="0066CC"/>
                </a:solidFill>
                <a:effectLst>
                  <a:innerShdw blurRad="69850" dist="43180" dir="5400000">
                    <a:srgbClr val="000000">
                      <a:alpha val="65000"/>
                    </a:srgbClr>
                  </a:innerShdw>
                </a:effectLst>
                <a:latin typeface="Corbel" pitchFamily="34" charset="0"/>
              </a:rPr>
              <a:t>Kadın Hastalıkları ve Doğum Anabilim Dalı</a:t>
            </a:r>
          </a:p>
          <a:p>
            <a:pPr algn="ctr">
              <a:defRPr/>
            </a:pPr>
            <a:r>
              <a:rPr lang="tr-TR" b="1" dirty="0">
                <a:ln w="1905"/>
                <a:solidFill>
                  <a:srgbClr val="0066CC"/>
                </a:solidFill>
                <a:effectLst>
                  <a:innerShdw blurRad="69850" dist="43180" dir="5400000">
                    <a:srgbClr val="000000">
                      <a:alpha val="65000"/>
                    </a:srgbClr>
                  </a:innerShdw>
                </a:effectLst>
                <a:latin typeface="Corbel" pitchFamily="34" charset="0"/>
              </a:rPr>
              <a:t>Jinekolojik Onkoloji</a:t>
            </a:r>
          </a:p>
          <a:p>
            <a:pPr algn="ctr">
              <a:defRPr/>
            </a:pPr>
            <a:r>
              <a:rPr lang="tr-TR" b="1" dirty="0">
                <a:ln w="1905"/>
                <a:solidFill>
                  <a:srgbClr val="0066CC"/>
                </a:solidFill>
                <a:effectLst>
                  <a:innerShdw blurRad="69850" dist="43180" dir="5400000">
                    <a:srgbClr val="000000">
                      <a:alpha val="65000"/>
                    </a:srgbClr>
                  </a:innerShdw>
                </a:effectLst>
                <a:latin typeface="Corbel" pitchFamily="34" charset="0"/>
              </a:rPr>
              <a:t>İstanbul</a:t>
            </a:r>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txBox="1">
            <a:spLocks/>
          </p:cNvSpPr>
          <p:nvPr/>
        </p:nvSpPr>
        <p:spPr>
          <a:xfrm>
            <a:off x="1365195" y="4797909"/>
            <a:ext cx="8704185" cy="346348"/>
          </a:xfrm>
          <a:prstGeom prst="rect">
            <a:avLst/>
          </a:prstGeom>
        </p:spPr>
        <p:txBody>
          <a:bodyPr vert="horz" lIns="91440" tIns="45720" rIns="91440" bIns="45720" rtlCol="0" anchor="ctr">
            <a:normAutofit/>
          </a:bodyPr>
          <a:lstStyle/>
          <a:p>
            <a:pPr lvl="0" algn="ctr">
              <a:spcBef>
                <a:spcPct val="0"/>
              </a:spcBef>
              <a:defRPr/>
            </a:pPr>
            <a:r>
              <a:rPr kumimoji="0" lang="tr-TR" sz="800" b="0" i="0" u="none" strike="noStrike" kern="1200" cap="none" spc="0" normalizeH="0" baseline="0" noProof="0" dirty="0" err="1" smtClean="0">
                <a:ln>
                  <a:noFill/>
                </a:ln>
                <a:solidFill>
                  <a:srgbClr val="0070C0"/>
                </a:solidFill>
                <a:effectLst/>
                <a:uLnTx/>
                <a:uFillTx/>
                <a:latin typeface="+mj-lt"/>
                <a:ea typeface="+mj-ea"/>
                <a:cs typeface="+mj-cs"/>
              </a:rPr>
              <a:t>Mikami</a:t>
            </a:r>
            <a:r>
              <a:rPr kumimoji="0" lang="tr-TR" sz="800" b="0" i="0" u="none" strike="noStrike" kern="1200" cap="none" spc="0" normalizeH="0" baseline="0" noProof="0" dirty="0" smtClean="0">
                <a:ln>
                  <a:noFill/>
                </a:ln>
                <a:solidFill>
                  <a:srgbClr val="0070C0"/>
                </a:solidFill>
                <a:effectLst/>
                <a:uLnTx/>
                <a:uFillTx/>
                <a:latin typeface="+mj-lt"/>
                <a:ea typeface="+mj-ea"/>
                <a:cs typeface="+mj-cs"/>
              </a:rPr>
              <a:t> M. </a:t>
            </a:r>
            <a:r>
              <a:rPr lang="en-US" sz="800" dirty="0" smtClean="0">
                <a:solidFill>
                  <a:srgbClr val="0070C0"/>
                </a:solidFill>
                <a:latin typeface="+mj-lt"/>
              </a:rPr>
              <a:t>Role of </a:t>
            </a:r>
            <a:r>
              <a:rPr lang="en-US" sz="800" dirty="0" err="1" smtClean="0">
                <a:solidFill>
                  <a:srgbClr val="0070C0"/>
                </a:solidFill>
                <a:latin typeface="+mj-lt"/>
              </a:rPr>
              <a:t>lymphadenectomy</a:t>
            </a:r>
            <a:r>
              <a:rPr lang="en-US" sz="800" dirty="0" smtClean="0">
                <a:solidFill>
                  <a:srgbClr val="0070C0"/>
                </a:solidFill>
                <a:latin typeface="+mj-lt"/>
              </a:rPr>
              <a:t> for ovarian cancer</a:t>
            </a:r>
            <a:r>
              <a:rPr lang="tr-TR" sz="800" dirty="0" smtClean="0">
                <a:solidFill>
                  <a:srgbClr val="0070C0"/>
                </a:solidFill>
                <a:latin typeface="+mj-lt"/>
              </a:rPr>
              <a:t>. J </a:t>
            </a:r>
            <a:r>
              <a:rPr lang="tr-TR" sz="800" dirty="0" err="1" smtClean="0">
                <a:solidFill>
                  <a:srgbClr val="0070C0"/>
                </a:solidFill>
                <a:latin typeface="+mj-lt"/>
              </a:rPr>
              <a:t>Gynecol</a:t>
            </a:r>
            <a:r>
              <a:rPr lang="tr-TR" sz="800" dirty="0" smtClean="0">
                <a:solidFill>
                  <a:srgbClr val="0070C0"/>
                </a:solidFill>
                <a:latin typeface="+mj-lt"/>
              </a:rPr>
              <a:t> </a:t>
            </a:r>
            <a:r>
              <a:rPr lang="tr-TR" sz="800" dirty="0" err="1" smtClean="0">
                <a:solidFill>
                  <a:srgbClr val="0070C0"/>
                </a:solidFill>
                <a:latin typeface="+mj-lt"/>
              </a:rPr>
              <a:t>Oncol</a:t>
            </a:r>
            <a:r>
              <a:rPr lang="tr-TR" sz="800" dirty="0" smtClean="0">
                <a:solidFill>
                  <a:srgbClr val="0070C0"/>
                </a:solidFill>
                <a:latin typeface="+mj-lt"/>
              </a:rPr>
              <a:t> 2014; 25(4): 279-81.7</a:t>
            </a:r>
            <a:endParaRPr kumimoji="0" lang="tr-TR" sz="800" b="0" i="0" u="none" strike="noStrike" kern="1200" cap="none" spc="0" normalizeH="0" baseline="0" noProof="0" dirty="0">
              <a:ln>
                <a:noFill/>
              </a:ln>
              <a:solidFill>
                <a:srgbClr val="0070C0"/>
              </a:solidFill>
              <a:effectLst/>
              <a:uLnTx/>
              <a:uFillTx/>
              <a:latin typeface="+mj-lt"/>
              <a:ea typeface="+mj-ea"/>
              <a:cs typeface="+mj-cs"/>
            </a:endParaRPr>
          </a:p>
        </p:txBody>
      </p:sp>
      <p:sp>
        <p:nvSpPr>
          <p:cNvPr id="7" name="Dikdörtgen 6"/>
          <p:cNvSpPr/>
          <p:nvPr/>
        </p:nvSpPr>
        <p:spPr>
          <a:xfrm>
            <a:off x="3992627" y="128470"/>
            <a:ext cx="3651192" cy="646331"/>
          </a:xfrm>
          <a:prstGeom prst="rect">
            <a:avLst/>
          </a:prstGeom>
          <a:noFill/>
        </p:spPr>
        <p:txBody>
          <a:bodyPr wrap="none" lIns="91440" tIns="45720" rIns="91440" bIns="45720">
            <a:spAutoFit/>
          </a:bodyPr>
          <a:lstStyle/>
          <a:p>
            <a:pPr algn="ctr"/>
            <a:r>
              <a:rPr lang="tr-TR" b="1" spc="50" dirty="0" smtClean="0">
                <a:ln w="13500">
                  <a:solidFill>
                    <a:schemeClr val="accent1">
                      <a:shade val="2500"/>
                      <a:alpha val="6500"/>
                    </a:schemeClr>
                  </a:solidFill>
                  <a:prstDash val="solid"/>
                </a:ln>
                <a:solidFill>
                  <a:srgbClr val="FF0000">
                    <a:alpha val="95000"/>
                  </a:srgbClr>
                </a:solidFill>
                <a:effectLst>
                  <a:outerShdw blurRad="38100" dist="38100" dir="2700000" algn="tl">
                    <a:srgbClr val="000000">
                      <a:alpha val="43137"/>
                    </a:srgbClr>
                  </a:outerShdw>
                </a:effectLst>
              </a:rPr>
              <a:t>İLERİ EVRE OVER KANSERLERİNDE </a:t>
            </a:r>
          </a:p>
          <a:p>
            <a:pPr algn="ctr"/>
            <a:r>
              <a:rPr lang="tr-TR" b="1" spc="50" dirty="0" smtClean="0">
                <a:ln w="13500">
                  <a:solidFill>
                    <a:schemeClr val="accent1">
                      <a:shade val="2500"/>
                      <a:alpha val="6500"/>
                    </a:schemeClr>
                  </a:solidFill>
                  <a:prstDash val="solid"/>
                </a:ln>
                <a:solidFill>
                  <a:srgbClr val="FF0000">
                    <a:alpha val="95000"/>
                  </a:srgbClr>
                </a:solidFill>
                <a:effectLst>
                  <a:outerShdw blurRad="38100" dist="38100" dir="2700000" algn="tl">
                    <a:srgbClr val="000000">
                      <a:alpha val="43137"/>
                    </a:srgbClr>
                  </a:outerShdw>
                </a:effectLst>
              </a:rPr>
              <a:t>LENFADENEKTOMİNİN YERİ</a:t>
            </a:r>
            <a:endParaRPr lang="tr-TR" b="1" cap="none" spc="50" dirty="0">
              <a:ln w="13500">
                <a:solidFill>
                  <a:schemeClr val="accent1">
                    <a:shade val="2500"/>
                    <a:alpha val="6500"/>
                  </a:schemeClr>
                </a:solidFill>
                <a:prstDash val="solid"/>
              </a:ln>
              <a:solidFill>
                <a:srgbClr val="FF0000">
                  <a:alpha val="95000"/>
                </a:srgbClr>
              </a:solidFill>
              <a:effectLst>
                <a:outerShdw blurRad="38100" dist="38100" dir="2700000" algn="tl">
                  <a:srgbClr val="000000">
                    <a:alpha val="43137"/>
                  </a:srgbClr>
                </a:outerShdw>
              </a:effectLst>
            </a:endParaRPr>
          </a:p>
        </p:txBody>
      </p:sp>
      <p:graphicFrame>
        <p:nvGraphicFramePr>
          <p:cNvPr id="9" name="Diyagram 8"/>
          <p:cNvGraphicFramePr/>
          <p:nvPr>
            <p:extLst>
              <p:ext uri="{D42A27DB-BD31-4B8C-83A1-F6EECF244321}">
                <p14:modId xmlns:p14="http://schemas.microsoft.com/office/powerpoint/2010/main" val="3280583492"/>
              </p:ext>
            </p:extLst>
          </p:nvPr>
        </p:nvGraphicFramePr>
        <p:xfrm>
          <a:off x="2657865" y="-24235"/>
          <a:ext cx="6539389" cy="5015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0898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2331403" y="4556915"/>
            <a:ext cx="6821747" cy="763525"/>
          </a:xfrm>
          <a:prstGeom prst="rect">
            <a:avLst/>
          </a:prstGeom>
        </p:spPr>
        <p:txBody>
          <a:bodyPr vert="horz" lIns="91440" tIns="45720" rIns="91440" bIns="45720" rtlCol="0" anchor="ctr">
            <a:normAutofit/>
          </a:bodyPr>
          <a:lstStyle/>
          <a:p>
            <a:pPr lvl="0" algn="just">
              <a:spcBef>
                <a:spcPct val="0"/>
              </a:spcBef>
              <a:defRPr/>
            </a:pPr>
            <a:r>
              <a:rPr kumimoji="0" lang="tr-TR" sz="600" b="0" i="0" u="none" strike="noStrike" kern="1200" cap="none" spc="0" normalizeH="0" baseline="0" noProof="0" dirty="0" err="1" smtClean="0">
                <a:ln>
                  <a:noFill/>
                </a:ln>
                <a:solidFill>
                  <a:srgbClr val="0033CC"/>
                </a:solidFill>
                <a:effectLst/>
                <a:uLnTx/>
                <a:uFillTx/>
                <a:latin typeface="+mj-lt"/>
                <a:ea typeface="+mj-ea"/>
                <a:cs typeface="+mj-cs"/>
              </a:rPr>
              <a:t>Mikami</a:t>
            </a:r>
            <a:r>
              <a:rPr kumimoji="0" lang="tr-TR" sz="600" b="0" i="0" u="none" strike="noStrike" kern="1200" cap="none" spc="0" normalizeH="0" baseline="0" noProof="0" dirty="0" smtClean="0">
                <a:ln>
                  <a:noFill/>
                </a:ln>
                <a:solidFill>
                  <a:srgbClr val="0033CC"/>
                </a:solidFill>
                <a:effectLst/>
                <a:uLnTx/>
                <a:uFillTx/>
                <a:latin typeface="+mj-lt"/>
                <a:ea typeface="+mj-ea"/>
                <a:cs typeface="+mj-cs"/>
              </a:rPr>
              <a:t> M. </a:t>
            </a:r>
            <a:r>
              <a:rPr lang="en-US" sz="600" dirty="0" smtClean="0">
                <a:solidFill>
                  <a:srgbClr val="0033CC"/>
                </a:solidFill>
                <a:latin typeface="+mj-lt"/>
              </a:rPr>
              <a:t>Role of </a:t>
            </a:r>
            <a:r>
              <a:rPr lang="en-US" sz="600" dirty="0" err="1" smtClean="0">
                <a:solidFill>
                  <a:srgbClr val="0033CC"/>
                </a:solidFill>
                <a:latin typeface="+mj-lt"/>
              </a:rPr>
              <a:t>lymphadenectomy</a:t>
            </a:r>
            <a:r>
              <a:rPr lang="en-US" sz="600" dirty="0" smtClean="0">
                <a:solidFill>
                  <a:srgbClr val="0033CC"/>
                </a:solidFill>
                <a:latin typeface="+mj-lt"/>
              </a:rPr>
              <a:t> for ovarian cancer</a:t>
            </a:r>
            <a:r>
              <a:rPr lang="tr-TR" sz="600" dirty="0" smtClean="0">
                <a:solidFill>
                  <a:srgbClr val="0033CC"/>
                </a:solidFill>
                <a:latin typeface="+mj-lt"/>
              </a:rPr>
              <a:t>. J </a:t>
            </a:r>
            <a:r>
              <a:rPr lang="tr-TR" sz="600" dirty="0" err="1" smtClean="0">
                <a:solidFill>
                  <a:srgbClr val="0033CC"/>
                </a:solidFill>
                <a:latin typeface="+mj-lt"/>
              </a:rPr>
              <a:t>Gynecol</a:t>
            </a:r>
            <a:r>
              <a:rPr lang="tr-TR" sz="600" dirty="0" smtClean="0">
                <a:solidFill>
                  <a:srgbClr val="0033CC"/>
                </a:solidFill>
                <a:latin typeface="+mj-lt"/>
              </a:rPr>
              <a:t> </a:t>
            </a:r>
            <a:r>
              <a:rPr lang="tr-TR" sz="600" dirty="0" err="1" smtClean="0">
                <a:solidFill>
                  <a:srgbClr val="0033CC"/>
                </a:solidFill>
                <a:latin typeface="+mj-lt"/>
              </a:rPr>
              <a:t>Oncol</a:t>
            </a:r>
            <a:r>
              <a:rPr lang="tr-TR" sz="600" dirty="0" smtClean="0">
                <a:solidFill>
                  <a:srgbClr val="0033CC"/>
                </a:solidFill>
                <a:latin typeface="+mj-lt"/>
              </a:rPr>
              <a:t> 2014; 25(4): 279-81.</a:t>
            </a:r>
          </a:p>
          <a:p>
            <a:pPr lvl="0" algn="just">
              <a:spcBef>
                <a:spcPct val="0"/>
              </a:spcBef>
              <a:defRPr/>
            </a:pPr>
            <a:r>
              <a:rPr lang="tr-TR" sz="600" dirty="0" err="1" smtClean="0">
                <a:solidFill>
                  <a:srgbClr val="0033CC"/>
                </a:solidFill>
                <a:latin typeface="+mj-lt"/>
              </a:rPr>
              <a:t>Chan</a:t>
            </a:r>
            <a:r>
              <a:rPr lang="tr-TR" sz="600" dirty="0" smtClean="0">
                <a:solidFill>
                  <a:srgbClr val="0033CC"/>
                </a:solidFill>
                <a:latin typeface="+mj-lt"/>
              </a:rPr>
              <a:t> JK, Urban R, Hu JM, </a:t>
            </a:r>
            <a:r>
              <a:rPr lang="tr-TR" sz="600" dirty="0" err="1" smtClean="0">
                <a:solidFill>
                  <a:srgbClr val="0033CC"/>
                </a:solidFill>
                <a:latin typeface="+mj-lt"/>
              </a:rPr>
              <a:t>Shin</a:t>
            </a:r>
            <a:r>
              <a:rPr lang="tr-TR" sz="600" dirty="0" smtClean="0">
                <a:solidFill>
                  <a:srgbClr val="0033CC"/>
                </a:solidFill>
                <a:latin typeface="+mj-lt"/>
              </a:rPr>
              <a:t> JY, </a:t>
            </a:r>
            <a:r>
              <a:rPr lang="tr-TR" sz="600" dirty="0" err="1" smtClean="0">
                <a:solidFill>
                  <a:srgbClr val="0033CC"/>
                </a:solidFill>
                <a:latin typeface="+mj-lt"/>
              </a:rPr>
              <a:t>Husain</a:t>
            </a:r>
            <a:r>
              <a:rPr lang="tr-TR" sz="600" dirty="0" smtClean="0">
                <a:solidFill>
                  <a:srgbClr val="0033CC"/>
                </a:solidFill>
                <a:latin typeface="+mj-lt"/>
              </a:rPr>
              <a:t> A, </a:t>
            </a:r>
            <a:r>
              <a:rPr lang="tr-TR" sz="600" dirty="0" err="1" smtClean="0">
                <a:solidFill>
                  <a:srgbClr val="0033CC"/>
                </a:solidFill>
                <a:latin typeface="+mj-lt"/>
              </a:rPr>
              <a:t>Teng</a:t>
            </a:r>
            <a:r>
              <a:rPr lang="tr-TR" sz="600" dirty="0" smtClean="0">
                <a:solidFill>
                  <a:srgbClr val="0033CC"/>
                </a:solidFill>
                <a:latin typeface="+mj-lt"/>
              </a:rPr>
              <a:t> NN, et al. </a:t>
            </a:r>
            <a:r>
              <a:rPr lang="tr-TR" sz="600" dirty="0" err="1" smtClean="0">
                <a:solidFill>
                  <a:srgbClr val="0033CC"/>
                </a:solidFill>
                <a:latin typeface="+mj-lt"/>
              </a:rPr>
              <a:t>The</a:t>
            </a:r>
            <a:r>
              <a:rPr lang="tr-TR" sz="600" dirty="0" smtClean="0">
                <a:solidFill>
                  <a:srgbClr val="0033CC"/>
                </a:solidFill>
                <a:latin typeface="+mj-lt"/>
              </a:rPr>
              <a:t> </a:t>
            </a:r>
            <a:r>
              <a:rPr lang="tr-TR" sz="600" dirty="0" err="1" smtClean="0">
                <a:solidFill>
                  <a:srgbClr val="0033CC"/>
                </a:solidFill>
                <a:latin typeface="+mj-lt"/>
              </a:rPr>
              <a:t>potential</a:t>
            </a:r>
            <a:r>
              <a:rPr lang="tr-TR" sz="600" dirty="0" smtClean="0">
                <a:solidFill>
                  <a:srgbClr val="0033CC"/>
                </a:solidFill>
                <a:latin typeface="+mj-lt"/>
              </a:rPr>
              <a:t> </a:t>
            </a:r>
            <a:r>
              <a:rPr lang="tr-TR" sz="600" dirty="0" err="1" smtClean="0">
                <a:solidFill>
                  <a:srgbClr val="0033CC"/>
                </a:solidFill>
                <a:latin typeface="+mj-lt"/>
              </a:rPr>
              <a:t>therapeutic</a:t>
            </a:r>
            <a:r>
              <a:rPr lang="tr-TR" sz="600" dirty="0" smtClean="0">
                <a:solidFill>
                  <a:srgbClr val="0033CC"/>
                </a:solidFill>
                <a:latin typeface="+mj-lt"/>
              </a:rPr>
              <a:t> role of </a:t>
            </a:r>
            <a:r>
              <a:rPr lang="tr-TR" sz="600" dirty="0" err="1" smtClean="0">
                <a:solidFill>
                  <a:srgbClr val="0033CC"/>
                </a:solidFill>
                <a:latin typeface="+mj-lt"/>
              </a:rPr>
              <a:t>lymph</a:t>
            </a:r>
            <a:r>
              <a:rPr lang="tr-TR" sz="600" dirty="0" smtClean="0">
                <a:solidFill>
                  <a:srgbClr val="0033CC"/>
                </a:solidFill>
                <a:latin typeface="+mj-lt"/>
              </a:rPr>
              <a:t> </a:t>
            </a:r>
            <a:r>
              <a:rPr lang="tr-TR" sz="600" dirty="0" err="1" smtClean="0">
                <a:solidFill>
                  <a:srgbClr val="0033CC"/>
                </a:solidFill>
                <a:latin typeface="+mj-lt"/>
              </a:rPr>
              <a:t>node</a:t>
            </a:r>
            <a:r>
              <a:rPr lang="tr-TR" sz="600" dirty="0" smtClean="0">
                <a:solidFill>
                  <a:srgbClr val="0033CC"/>
                </a:solidFill>
                <a:latin typeface="+mj-lt"/>
              </a:rPr>
              <a:t> </a:t>
            </a:r>
            <a:r>
              <a:rPr lang="tr-TR" sz="600" dirty="0" err="1" smtClean="0">
                <a:solidFill>
                  <a:srgbClr val="0033CC"/>
                </a:solidFill>
                <a:latin typeface="+mj-lt"/>
              </a:rPr>
              <a:t>resection</a:t>
            </a:r>
            <a:r>
              <a:rPr lang="tr-TR" sz="600" dirty="0" smtClean="0">
                <a:solidFill>
                  <a:srgbClr val="0033CC"/>
                </a:solidFill>
                <a:latin typeface="+mj-lt"/>
              </a:rPr>
              <a:t> in </a:t>
            </a:r>
            <a:r>
              <a:rPr lang="tr-TR" sz="600" dirty="0" err="1" smtClean="0">
                <a:solidFill>
                  <a:srgbClr val="0033CC"/>
                </a:solidFill>
                <a:latin typeface="+mj-lt"/>
              </a:rPr>
              <a:t>epithelial</a:t>
            </a:r>
            <a:r>
              <a:rPr lang="tr-TR" sz="600" dirty="0" smtClean="0">
                <a:solidFill>
                  <a:srgbClr val="0033CC"/>
                </a:solidFill>
                <a:latin typeface="+mj-lt"/>
              </a:rPr>
              <a:t> </a:t>
            </a:r>
            <a:r>
              <a:rPr lang="tr-TR" sz="600" dirty="0" err="1" smtClean="0">
                <a:solidFill>
                  <a:srgbClr val="0033CC"/>
                </a:solidFill>
                <a:latin typeface="+mj-lt"/>
              </a:rPr>
              <a:t>ovarian</a:t>
            </a:r>
            <a:r>
              <a:rPr lang="tr-TR" sz="600" dirty="0" smtClean="0">
                <a:solidFill>
                  <a:srgbClr val="0033CC"/>
                </a:solidFill>
                <a:latin typeface="+mj-lt"/>
              </a:rPr>
              <a:t> </a:t>
            </a:r>
            <a:r>
              <a:rPr lang="tr-TR" sz="600" dirty="0" err="1" smtClean="0">
                <a:solidFill>
                  <a:srgbClr val="0033CC"/>
                </a:solidFill>
                <a:latin typeface="+mj-lt"/>
              </a:rPr>
              <a:t>cancer</a:t>
            </a:r>
            <a:r>
              <a:rPr lang="tr-TR" sz="600" dirty="0" smtClean="0">
                <a:solidFill>
                  <a:srgbClr val="0033CC"/>
                </a:solidFill>
                <a:latin typeface="+mj-lt"/>
              </a:rPr>
              <a:t>: a </a:t>
            </a:r>
            <a:r>
              <a:rPr lang="tr-TR" sz="600" dirty="0" err="1" smtClean="0">
                <a:solidFill>
                  <a:srgbClr val="0033CC"/>
                </a:solidFill>
                <a:latin typeface="+mj-lt"/>
              </a:rPr>
              <a:t>study</a:t>
            </a:r>
            <a:r>
              <a:rPr lang="tr-TR" sz="600" dirty="0" smtClean="0">
                <a:solidFill>
                  <a:srgbClr val="0033CC"/>
                </a:solidFill>
                <a:latin typeface="+mj-lt"/>
              </a:rPr>
              <a:t> of 13918 </a:t>
            </a:r>
            <a:r>
              <a:rPr lang="tr-TR" sz="600" dirty="0" err="1" smtClean="0">
                <a:solidFill>
                  <a:srgbClr val="0033CC"/>
                </a:solidFill>
                <a:latin typeface="+mj-lt"/>
              </a:rPr>
              <a:t>patients</a:t>
            </a:r>
            <a:r>
              <a:rPr lang="tr-TR" sz="600" dirty="0" smtClean="0">
                <a:solidFill>
                  <a:srgbClr val="0033CC"/>
                </a:solidFill>
                <a:latin typeface="+mj-lt"/>
              </a:rPr>
              <a:t>. </a:t>
            </a:r>
            <a:r>
              <a:rPr lang="tr-TR" sz="600" dirty="0" err="1" smtClean="0">
                <a:solidFill>
                  <a:srgbClr val="0033CC"/>
                </a:solidFill>
                <a:latin typeface="+mj-lt"/>
              </a:rPr>
              <a:t>Br</a:t>
            </a:r>
            <a:r>
              <a:rPr lang="tr-TR" sz="600" dirty="0" smtClean="0">
                <a:solidFill>
                  <a:srgbClr val="0033CC"/>
                </a:solidFill>
                <a:latin typeface="+mj-lt"/>
              </a:rPr>
              <a:t> J </a:t>
            </a:r>
            <a:r>
              <a:rPr lang="tr-TR" sz="600" dirty="0" err="1" smtClean="0">
                <a:solidFill>
                  <a:srgbClr val="0033CC"/>
                </a:solidFill>
                <a:latin typeface="+mj-lt"/>
              </a:rPr>
              <a:t>Cancer</a:t>
            </a:r>
            <a:r>
              <a:rPr lang="tr-TR" sz="600" dirty="0" smtClean="0">
                <a:solidFill>
                  <a:srgbClr val="0033CC"/>
                </a:solidFill>
                <a:latin typeface="+mj-lt"/>
              </a:rPr>
              <a:t> 2007;96:1817-22.</a:t>
            </a:r>
          </a:p>
          <a:p>
            <a:pPr lvl="0" algn="just">
              <a:spcBef>
                <a:spcPct val="0"/>
              </a:spcBef>
              <a:defRPr/>
            </a:pPr>
            <a:r>
              <a:rPr lang="tr-TR" sz="600" dirty="0" err="1" smtClean="0">
                <a:solidFill>
                  <a:srgbClr val="0033CC"/>
                </a:solidFill>
                <a:latin typeface="+mj-lt"/>
              </a:rPr>
              <a:t>Panici</a:t>
            </a:r>
            <a:r>
              <a:rPr lang="tr-TR" sz="600" dirty="0" smtClean="0">
                <a:solidFill>
                  <a:srgbClr val="0033CC"/>
                </a:solidFill>
                <a:latin typeface="+mj-lt"/>
              </a:rPr>
              <a:t> PB, </a:t>
            </a:r>
            <a:r>
              <a:rPr lang="tr-TR" sz="600" dirty="0" err="1" smtClean="0">
                <a:solidFill>
                  <a:srgbClr val="0033CC"/>
                </a:solidFill>
                <a:latin typeface="+mj-lt"/>
              </a:rPr>
              <a:t>Maggioni</a:t>
            </a:r>
            <a:r>
              <a:rPr lang="tr-TR" sz="600" dirty="0" smtClean="0">
                <a:solidFill>
                  <a:srgbClr val="0033CC"/>
                </a:solidFill>
                <a:latin typeface="+mj-lt"/>
              </a:rPr>
              <a:t> A, Hacker N, </a:t>
            </a:r>
            <a:r>
              <a:rPr lang="tr-TR" sz="600" dirty="0" err="1" smtClean="0">
                <a:solidFill>
                  <a:srgbClr val="0033CC"/>
                </a:solidFill>
                <a:latin typeface="+mj-lt"/>
              </a:rPr>
              <a:t>Landoni</a:t>
            </a:r>
            <a:r>
              <a:rPr lang="tr-TR" sz="600" dirty="0" smtClean="0">
                <a:solidFill>
                  <a:srgbClr val="0033CC"/>
                </a:solidFill>
                <a:latin typeface="+mj-lt"/>
              </a:rPr>
              <a:t> F, </a:t>
            </a:r>
            <a:r>
              <a:rPr lang="tr-TR" sz="600" dirty="0" err="1" smtClean="0">
                <a:solidFill>
                  <a:srgbClr val="0033CC"/>
                </a:solidFill>
                <a:latin typeface="+mj-lt"/>
              </a:rPr>
              <a:t>Ackermann</a:t>
            </a:r>
            <a:r>
              <a:rPr lang="tr-TR" sz="600" dirty="0" smtClean="0">
                <a:solidFill>
                  <a:srgbClr val="0033CC"/>
                </a:solidFill>
                <a:latin typeface="+mj-lt"/>
              </a:rPr>
              <a:t> S, </a:t>
            </a:r>
            <a:r>
              <a:rPr lang="tr-TR" sz="600" dirty="0" err="1" smtClean="0">
                <a:solidFill>
                  <a:srgbClr val="0033CC"/>
                </a:solidFill>
                <a:latin typeface="+mj-lt"/>
              </a:rPr>
              <a:t>Campagnutta</a:t>
            </a:r>
            <a:r>
              <a:rPr lang="tr-TR" sz="600" dirty="0" smtClean="0">
                <a:solidFill>
                  <a:srgbClr val="0033CC"/>
                </a:solidFill>
                <a:latin typeface="+mj-lt"/>
              </a:rPr>
              <a:t> E, et al. </a:t>
            </a:r>
            <a:r>
              <a:rPr lang="tr-TR" sz="600" dirty="0" err="1" smtClean="0">
                <a:solidFill>
                  <a:srgbClr val="0033CC"/>
                </a:solidFill>
                <a:latin typeface="+mj-lt"/>
              </a:rPr>
              <a:t>Systeatic</a:t>
            </a:r>
            <a:r>
              <a:rPr lang="tr-TR" sz="600" dirty="0" smtClean="0">
                <a:solidFill>
                  <a:srgbClr val="0033CC"/>
                </a:solidFill>
                <a:latin typeface="+mj-lt"/>
              </a:rPr>
              <a:t> </a:t>
            </a:r>
            <a:r>
              <a:rPr lang="tr-TR" sz="600" dirty="0" err="1" smtClean="0">
                <a:solidFill>
                  <a:srgbClr val="0033CC"/>
                </a:solidFill>
                <a:latin typeface="+mj-lt"/>
              </a:rPr>
              <a:t>aortic</a:t>
            </a:r>
            <a:r>
              <a:rPr lang="tr-TR" sz="600" dirty="0" smtClean="0">
                <a:solidFill>
                  <a:srgbClr val="0033CC"/>
                </a:solidFill>
                <a:latin typeface="+mj-lt"/>
              </a:rPr>
              <a:t> </a:t>
            </a:r>
            <a:r>
              <a:rPr lang="tr-TR" sz="600" dirty="0" err="1" smtClean="0">
                <a:solidFill>
                  <a:srgbClr val="0033CC"/>
                </a:solidFill>
                <a:latin typeface="+mj-lt"/>
              </a:rPr>
              <a:t>and</a:t>
            </a:r>
            <a:r>
              <a:rPr lang="tr-TR" sz="600" dirty="0" smtClean="0">
                <a:solidFill>
                  <a:srgbClr val="0033CC"/>
                </a:solidFill>
                <a:latin typeface="+mj-lt"/>
              </a:rPr>
              <a:t> </a:t>
            </a:r>
            <a:r>
              <a:rPr lang="tr-TR" sz="600" dirty="0" err="1" smtClean="0">
                <a:solidFill>
                  <a:srgbClr val="0033CC"/>
                </a:solidFill>
                <a:latin typeface="+mj-lt"/>
              </a:rPr>
              <a:t>pelvic</a:t>
            </a:r>
            <a:r>
              <a:rPr lang="tr-TR" sz="600" dirty="0" smtClean="0">
                <a:solidFill>
                  <a:srgbClr val="0033CC"/>
                </a:solidFill>
                <a:latin typeface="+mj-lt"/>
              </a:rPr>
              <a:t> </a:t>
            </a:r>
            <a:r>
              <a:rPr lang="tr-TR" sz="600" dirty="0" err="1" smtClean="0">
                <a:solidFill>
                  <a:srgbClr val="0033CC"/>
                </a:solidFill>
                <a:latin typeface="+mj-lt"/>
              </a:rPr>
              <a:t>lymphadenectomy</a:t>
            </a:r>
            <a:r>
              <a:rPr lang="tr-TR" sz="600" dirty="0" smtClean="0">
                <a:solidFill>
                  <a:srgbClr val="0033CC"/>
                </a:solidFill>
                <a:latin typeface="+mj-lt"/>
              </a:rPr>
              <a:t> </a:t>
            </a:r>
            <a:r>
              <a:rPr lang="tr-TR" sz="600" dirty="0" err="1" smtClean="0">
                <a:solidFill>
                  <a:srgbClr val="0033CC"/>
                </a:solidFill>
                <a:latin typeface="+mj-lt"/>
              </a:rPr>
              <a:t>versus</a:t>
            </a:r>
            <a:r>
              <a:rPr lang="tr-TR" sz="600" dirty="0" smtClean="0">
                <a:solidFill>
                  <a:srgbClr val="0033CC"/>
                </a:solidFill>
                <a:latin typeface="+mj-lt"/>
              </a:rPr>
              <a:t> </a:t>
            </a:r>
            <a:r>
              <a:rPr lang="tr-TR" sz="600" dirty="0" err="1" smtClean="0">
                <a:solidFill>
                  <a:srgbClr val="0033CC"/>
                </a:solidFill>
                <a:latin typeface="+mj-lt"/>
              </a:rPr>
              <a:t>resection</a:t>
            </a:r>
            <a:r>
              <a:rPr lang="tr-TR" sz="600" dirty="0" smtClean="0">
                <a:solidFill>
                  <a:srgbClr val="0033CC"/>
                </a:solidFill>
                <a:latin typeface="+mj-lt"/>
              </a:rPr>
              <a:t> of </a:t>
            </a:r>
            <a:r>
              <a:rPr lang="tr-TR" sz="600" dirty="0" err="1" smtClean="0">
                <a:solidFill>
                  <a:srgbClr val="0033CC"/>
                </a:solidFill>
                <a:latin typeface="+mj-lt"/>
              </a:rPr>
              <a:t>bulky</a:t>
            </a:r>
            <a:r>
              <a:rPr lang="tr-TR" sz="600" dirty="0" smtClean="0">
                <a:solidFill>
                  <a:srgbClr val="0033CC"/>
                </a:solidFill>
                <a:latin typeface="+mj-lt"/>
              </a:rPr>
              <a:t> </a:t>
            </a:r>
            <a:r>
              <a:rPr lang="tr-TR" sz="600" dirty="0" err="1" smtClean="0">
                <a:solidFill>
                  <a:srgbClr val="0033CC"/>
                </a:solidFill>
                <a:latin typeface="+mj-lt"/>
              </a:rPr>
              <a:t>nodes</a:t>
            </a:r>
            <a:r>
              <a:rPr lang="tr-TR" sz="600" dirty="0" smtClean="0">
                <a:solidFill>
                  <a:srgbClr val="0033CC"/>
                </a:solidFill>
                <a:latin typeface="+mj-lt"/>
              </a:rPr>
              <a:t> </a:t>
            </a:r>
            <a:r>
              <a:rPr lang="tr-TR" sz="600" dirty="0" err="1" smtClean="0">
                <a:solidFill>
                  <a:srgbClr val="0033CC"/>
                </a:solidFill>
                <a:latin typeface="+mj-lt"/>
              </a:rPr>
              <a:t>only</a:t>
            </a:r>
            <a:r>
              <a:rPr lang="tr-TR" sz="600" dirty="0" smtClean="0">
                <a:solidFill>
                  <a:srgbClr val="0033CC"/>
                </a:solidFill>
                <a:latin typeface="+mj-lt"/>
              </a:rPr>
              <a:t> in </a:t>
            </a:r>
            <a:r>
              <a:rPr lang="tr-TR" sz="600" dirty="0" err="1" smtClean="0">
                <a:solidFill>
                  <a:srgbClr val="0033CC"/>
                </a:solidFill>
                <a:latin typeface="+mj-lt"/>
              </a:rPr>
              <a:t>optimally</a:t>
            </a:r>
            <a:r>
              <a:rPr lang="tr-TR" sz="600" dirty="0" smtClean="0">
                <a:solidFill>
                  <a:srgbClr val="0033CC"/>
                </a:solidFill>
                <a:latin typeface="+mj-lt"/>
              </a:rPr>
              <a:t> </a:t>
            </a:r>
            <a:r>
              <a:rPr lang="tr-TR" sz="600" dirty="0" err="1" smtClean="0">
                <a:solidFill>
                  <a:srgbClr val="0033CC"/>
                </a:solidFill>
                <a:latin typeface="+mj-lt"/>
              </a:rPr>
              <a:t>debulked</a:t>
            </a:r>
            <a:r>
              <a:rPr lang="tr-TR" sz="600" dirty="0" smtClean="0">
                <a:solidFill>
                  <a:srgbClr val="0033CC"/>
                </a:solidFill>
                <a:latin typeface="+mj-lt"/>
              </a:rPr>
              <a:t> </a:t>
            </a:r>
            <a:r>
              <a:rPr lang="tr-TR" sz="600" dirty="0" err="1" smtClean="0">
                <a:solidFill>
                  <a:srgbClr val="0033CC"/>
                </a:solidFill>
                <a:latin typeface="+mj-lt"/>
              </a:rPr>
              <a:t>advanced</a:t>
            </a:r>
            <a:r>
              <a:rPr lang="tr-TR" sz="600" dirty="0" smtClean="0">
                <a:solidFill>
                  <a:srgbClr val="0033CC"/>
                </a:solidFill>
                <a:latin typeface="+mj-lt"/>
              </a:rPr>
              <a:t> </a:t>
            </a:r>
            <a:r>
              <a:rPr lang="tr-TR" sz="600" dirty="0" err="1" smtClean="0">
                <a:solidFill>
                  <a:srgbClr val="0033CC"/>
                </a:solidFill>
                <a:latin typeface="+mj-lt"/>
              </a:rPr>
              <a:t>ovarian</a:t>
            </a:r>
            <a:r>
              <a:rPr lang="tr-TR" sz="600" dirty="0" smtClean="0">
                <a:solidFill>
                  <a:srgbClr val="0033CC"/>
                </a:solidFill>
                <a:latin typeface="+mj-lt"/>
              </a:rPr>
              <a:t> </a:t>
            </a:r>
            <a:r>
              <a:rPr lang="tr-TR" sz="600" dirty="0" err="1" smtClean="0">
                <a:solidFill>
                  <a:srgbClr val="0033CC"/>
                </a:solidFill>
                <a:latin typeface="+mj-lt"/>
              </a:rPr>
              <a:t>cancer</a:t>
            </a:r>
            <a:r>
              <a:rPr lang="tr-TR" sz="600" dirty="0" smtClean="0">
                <a:solidFill>
                  <a:srgbClr val="0033CC"/>
                </a:solidFill>
                <a:latin typeface="+mj-lt"/>
              </a:rPr>
              <a:t>: a </a:t>
            </a:r>
            <a:r>
              <a:rPr lang="tr-TR" sz="600" dirty="0" err="1" smtClean="0">
                <a:solidFill>
                  <a:srgbClr val="0033CC"/>
                </a:solidFill>
                <a:latin typeface="+mj-lt"/>
              </a:rPr>
              <a:t>randomized</a:t>
            </a:r>
            <a:r>
              <a:rPr lang="tr-TR" sz="600" dirty="0" smtClean="0">
                <a:solidFill>
                  <a:srgbClr val="0033CC"/>
                </a:solidFill>
                <a:latin typeface="+mj-lt"/>
              </a:rPr>
              <a:t> </a:t>
            </a:r>
            <a:r>
              <a:rPr lang="tr-TR" sz="600" dirty="0" err="1" smtClean="0">
                <a:solidFill>
                  <a:srgbClr val="0033CC"/>
                </a:solidFill>
                <a:latin typeface="+mj-lt"/>
              </a:rPr>
              <a:t>clinical</a:t>
            </a:r>
            <a:r>
              <a:rPr lang="tr-TR" sz="600" dirty="0" smtClean="0">
                <a:solidFill>
                  <a:srgbClr val="0033CC"/>
                </a:solidFill>
                <a:latin typeface="+mj-lt"/>
              </a:rPr>
              <a:t> </a:t>
            </a:r>
            <a:r>
              <a:rPr lang="tr-TR" sz="600" dirty="0" err="1" smtClean="0">
                <a:solidFill>
                  <a:srgbClr val="0033CC"/>
                </a:solidFill>
                <a:latin typeface="+mj-lt"/>
              </a:rPr>
              <a:t>trial</a:t>
            </a:r>
            <a:r>
              <a:rPr lang="tr-TR" sz="600" dirty="0" smtClean="0">
                <a:solidFill>
                  <a:srgbClr val="0033CC"/>
                </a:solidFill>
                <a:latin typeface="+mj-lt"/>
              </a:rPr>
              <a:t>. J </a:t>
            </a:r>
            <a:r>
              <a:rPr lang="tr-TR" sz="600" dirty="0" err="1" smtClean="0">
                <a:solidFill>
                  <a:srgbClr val="0033CC"/>
                </a:solidFill>
                <a:latin typeface="+mj-lt"/>
              </a:rPr>
              <a:t>Natl</a:t>
            </a:r>
            <a:r>
              <a:rPr lang="tr-TR" sz="600" dirty="0" smtClean="0">
                <a:solidFill>
                  <a:srgbClr val="0033CC"/>
                </a:solidFill>
                <a:latin typeface="+mj-lt"/>
              </a:rPr>
              <a:t> </a:t>
            </a:r>
            <a:r>
              <a:rPr lang="tr-TR" sz="600" dirty="0" err="1" smtClean="0">
                <a:solidFill>
                  <a:srgbClr val="0033CC"/>
                </a:solidFill>
                <a:latin typeface="+mj-lt"/>
              </a:rPr>
              <a:t>Cancer</a:t>
            </a:r>
            <a:r>
              <a:rPr lang="tr-TR" sz="600" dirty="0" smtClean="0">
                <a:solidFill>
                  <a:srgbClr val="0033CC"/>
                </a:solidFill>
                <a:latin typeface="+mj-lt"/>
              </a:rPr>
              <a:t> </a:t>
            </a:r>
            <a:r>
              <a:rPr lang="tr-TR" sz="600" dirty="0" err="1" smtClean="0">
                <a:solidFill>
                  <a:srgbClr val="0033CC"/>
                </a:solidFill>
                <a:latin typeface="+mj-lt"/>
              </a:rPr>
              <a:t>Inst</a:t>
            </a:r>
            <a:r>
              <a:rPr lang="tr-TR" sz="600" dirty="0" smtClean="0">
                <a:solidFill>
                  <a:srgbClr val="0033CC"/>
                </a:solidFill>
                <a:latin typeface="+mj-lt"/>
              </a:rPr>
              <a:t> 2005;97:560-6.</a:t>
            </a:r>
            <a:endParaRPr kumimoji="0" lang="tr-TR" sz="600" b="0" i="0" u="none" strike="noStrike" kern="1200" cap="none" spc="0" normalizeH="0" baseline="0" noProof="0" dirty="0">
              <a:ln>
                <a:noFill/>
              </a:ln>
              <a:solidFill>
                <a:srgbClr val="0033CC"/>
              </a:solidFill>
              <a:effectLst/>
              <a:uLnTx/>
              <a:uFillTx/>
              <a:latin typeface="+mj-lt"/>
              <a:ea typeface="+mj-ea"/>
              <a:cs typeface="+mj-cs"/>
            </a:endParaRPr>
          </a:p>
        </p:txBody>
      </p:sp>
      <p:sp>
        <p:nvSpPr>
          <p:cNvPr id="6" name="Dikdörtgen 5"/>
          <p:cNvSpPr/>
          <p:nvPr/>
        </p:nvSpPr>
        <p:spPr>
          <a:xfrm>
            <a:off x="2739540" y="128470"/>
            <a:ext cx="6719020" cy="369332"/>
          </a:xfrm>
          <a:prstGeom prst="rect">
            <a:avLst/>
          </a:prstGeom>
          <a:noFill/>
        </p:spPr>
        <p:txBody>
          <a:bodyPr wrap="square" lIns="91440" tIns="45720" rIns="91440" bIns="45720">
            <a:spAutoFit/>
          </a:bodyPr>
          <a:lstStyle/>
          <a:p>
            <a:r>
              <a:rPr lang="tr-TR" b="1" spc="50" dirty="0" smtClean="0">
                <a:ln w="13500">
                  <a:solidFill>
                    <a:schemeClr val="accent1">
                      <a:shade val="2500"/>
                      <a:alpha val="6500"/>
                    </a:schemeClr>
                  </a:solidFill>
                  <a:prstDash val="solid"/>
                </a:ln>
                <a:solidFill>
                  <a:srgbClr val="FF0000">
                    <a:alpha val="95000"/>
                  </a:srgbClr>
                </a:solidFill>
                <a:effectLst>
                  <a:outerShdw blurRad="38100" dist="38100" dir="2700000" algn="tl">
                    <a:srgbClr val="000000">
                      <a:alpha val="43137"/>
                    </a:srgbClr>
                  </a:outerShdw>
                </a:effectLst>
              </a:rPr>
              <a:t>İLERİ EVRE OVER KANSERLERİNDE LENFADENEKTOMİNİN YERİ</a:t>
            </a:r>
            <a:endParaRPr lang="tr-TR" b="1" cap="none" spc="50" dirty="0">
              <a:ln w="13500">
                <a:solidFill>
                  <a:schemeClr val="accent1">
                    <a:shade val="2500"/>
                    <a:alpha val="6500"/>
                  </a:schemeClr>
                </a:solidFill>
                <a:prstDash val="solid"/>
              </a:ln>
              <a:solidFill>
                <a:srgbClr val="FF0000">
                  <a:alpha val="95000"/>
                </a:srgbClr>
              </a:solidFill>
              <a:effectLst>
                <a:outerShdw blurRad="38100" dist="38100" dir="2700000" algn="tl">
                  <a:srgbClr val="000000">
                    <a:alpha val="43137"/>
                  </a:srgbClr>
                </a:outerShdw>
              </a:effectLst>
            </a:endParaRPr>
          </a:p>
        </p:txBody>
      </p:sp>
      <p:graphicFrame>
        <p:nvGraphicFramePr>
          <p:cNvPr id="8" name="Diyagram 7"/>
          <p:cNvGraphicFramePr/>
          <p:nvPr>
            <p:extLst>
              <p:ext uri="{D42A27DB-BD31-4B8C-83A1-F6EECF244321}">
                <p14:modId xmlns:p14="http://schemas.microsoft.com/office/powerpoint/2010/main" val="2696485875"/>
              </p:ext>
            </p:extLst>
          </p:nvPr>
        </p:nvGraphicFramePr>
        <p:xfrm>
          <a:off x="2128721" y="645620"/>
          <a:ext cx="702442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7079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2595985" y="4404210"/>
            <a:ext cx="7473395" cy="621329"/>
          </a:xfrm>
          <a:prstGeom prst="rect">
            <a:avLst/>
          </a:prstGeom>
        </p:spPr>
        <p:txBody>
          <a:bodyPr vert="horz" lIns="91440" tIns="45720" rIns="91440" bIns="45720" rtlCol="0" anchor="ctr">
            <a:normAutofit/>
          </a:bodyPr>
          <a:lstStyle/>
          <a:p>
            <a:pPr lvl="0" algn="just">
              <a:spcBef>
                <a:spcPct val="0"/>
              </a:spcBef>
              <a:buFont typeface="Arial" pitchFamily="34" charset="0"/>
              <a:buChar char="•"/>
              <a:defRPr/>
            </a:pPr>
            <a:r>
              <a:rPr kumimoji="0" lang="tr-TR" sz="700" b="0" i="0" u="none" strike="noStrike" kern="1200" cap="none" spc="0" normalizeH="0" baseline="0" noProof="0" dirty="0" err="1" smtClean="0">
                <a:ln>
                  <a:noFill/>
                </a:ln>
                <a:solidFill>
                  <a:srgbClr val="0070C0"/>
                </a:solidFill>
                <a:effectLst/>
                <a:uLnTx/>
                <a:uFillTx/>
                <a:ea typeface="+mj-ea"/>
                <a:cs typeface="+mj-cs"/>
              </a:rPr>
              <a:t>Bachmann</a:t>
            </a:r>
            <a:r>
              <a:rPr kumimoji="0" lang="tr-TR" sz="700" b="0" i="0" u="none" strike="noStrike" kern="1200" cap="none" spc="0" normalizeH="0" baseline="0" noProof="0" dirty="0" smtClean="0">
                <a:ln>
                  <a:noFill/>
                </a:ln>
                <a:solidFill>
                  <a:srgbClr val="0070C0"/>
                </a:solidFill>
                <a:effectLst/>
                <a:uLnTx/>
                <a:uFillTx/>
                <a:ea typeface="+mj-ea"/>
                <a:cs typeface="+mj-cs"/>
              </a:rPr>
              <a:t> C, </a:t>
            </a:r>
            <a:r>
              <a:rPr kumimoji="0" lang="tr-TR" sz="700" b="0" i="0" u="none" strike="noStrike" kern="1200" cap="none" spc="0" normalizeH="0" baseline="0" noProof="0" dirty="0" err="1" smtClean="0">
                <a:ln>
                  <a:noFill/>
                </a:ln>
                <a:solidFill>
                  <a:srgbClr val="0070C0"/>
                </a:solidFill>
                <a:effectLst/>
                <a:uLnTx/>
                <a:uFillTx/>
                <a:ea typeface="+mj-ea"/>
                <a:cs typeface="+mj-cs"/>
              </a:rPr>
              <a:t>Bachmann</a:t>
            </a:r>
            <a:r>
              <a:rPr kumimoji="0" lang="tr-TR" sz="700" b="0" i="0" u="none" strike="noStrike" kern="1200" cap="none" spc="0" normalizeH="0" baseline="0" noProof="0" dirty="0" smtClean="0">
                <a:ln>
                  <a:noFill/>
                </a:ln>
                <a:solidFill>
                  <a:srgbClr val="0070C0"/>
                </a:solidFill>
                <a:effectLst/>
                <a:uLnTx/>
                <a:uFillTx/>
                <a:ea typeface="+mj-ea"/>
                <a:cs typeface="+mj-cs"/>
              </a:rPr>
              <a:t> R, </a:t>
            </a:r>
            <a:r>
              <a:rPr kumimoji="0" lang="tr-TR" sz="700" b="0" i="0" u="none" strike="noStrike" kern="1200" cap="none" spc="0" normalizeH="0" baseline="0" noProof="0" dirty="0" err="1" smtClean="0">
                <a:ln>
                  <a:noFill/>
                </a:ln>
                <a:solidFill>
                  <a:srgbClr val="0070C0"/>
                </a:solidFill>
                <a:effectLst/>
                <a:uLnTx/>
                <a:uFillTx/>
                <a:ea typeface="+mj-ea"/>
                <a:cs typeface="+mj-cs"/>
              </a:rPr>
              <a:t>Fend</a:t>
            </a:r>
            <a:r>
              <a:rPr kumimoji="0" lang="tr-TR" sz="700" b="0" i="0" u="none" strike="noStrike" kern="1200" cap="none" spc="0" normalizeH="0" baseline="0" noProof="0" dirty="0" smtClean="0">
                <a:ln>
                  <a:noFill/>
                </a:ln>
                <a:solidFill>
                  <a:srgbClr val="0070C0"/>
                </a:solidFill>
                <a:effectLst/>
                <a:uLnTx/>
                <a:uFillTx/>
                <a:ea typeface="+mj-ea"/>
                <a:cs typeface="+mj-cs"/>
              </a:rPr>
              <a:t> F, </a:t>
            </a:r>
            <a:r>
              <a:rPr kumimoji="0" lang="tr-TR" sz="700" b="0" i="0" u="none" strike="noStrike" kern="1200" cap="none" spc="0" normalizeH="0" baseline="0" noProof="0" dirty="0" err="1" smtClean="0">
                <a:ln>
                  <a:noFill/>
                </a:ln>
                <a:solidFill>
                  <a:srgbClr val="0070C0"/>
                </a:solidFill>
                <a:effectLst/>
                <a:uLnTx/>
                <a:uFillTx/>
                <a:ea typeface="+mj-ea"/>
                <a:cs typeface="+mj-cs"/>
              </a:rPr>
              <a:t>Wallwiener</a:t>
            </a:r>
            <a:r>
              <a:rPr kumimoji="0" lang="tr-TR" sz="700" b="0" i="0" u="none" strike="noStrike" kern="1200" cap="none" spc="0" normalizeH="0" baseline="0" noProof="0" dirty="0" smtClean="0">
                <a:ln>
                  <a:noFill/>
                </a:ln>
                <a:solidFill>
                  <a:srgbClr val="0070C0"/>
                </a:solidFill>
                <a:effectLst/>
                <a:uLnTx/>
                <a:uFillTx/>
                <a:ea typeface="+mj-ea"/>
                <a:cs typeface="+mj-cs"/>
              </a:rPr>
              <a:t> D. </a:t>
            </a:r>
            <a:r>
              <a:rPr kumimoji="0" lang="tr-TR" sz="700" b="0" i="0" u="none" strike="noStrike" kern="1200" cap="none" spc="0" normalizeH="0" baseline="0" noProof="0" dirty="0" err="1" smtClean="0">
                <a:ln>
                  <a:noFill/>
                </a:ln>
                <a:solidFill>
                  <a:srgbClr val="0070C0"/>
                </a:solidFill>
                <a:effectLst/>
                <a:uLnTx/>
                <a:uFillTx/>
                <a:ea typeface="+mj-ea"/>
                <a:cs typeface="+mj-cs"/>
              </a:rPr>
              <a:t>Journal</a:t>
            </a:r>
            <a:r>
              <a:rPr kumimoji="0" lang="tr-TR" sz="700" b="0" i="0" u="none" strike="noStrike" kern="1200" cap="none" spc="0" normalizeH="0" baseline="0" noProof="0" dirty="0" smtClean="0">
                <a:ln>
                  <a:noFill/>
                </a:ln>
                <a:solidFill>
                  <a:srgbClr val="0070C0"/>
                </a:solidFill>
                <a:effectLst/>
                <a:uLnTx/>
                <a:uFillTx/>
                <a:ea typeface="+mj-ea"/>
                <a:cs typeface="+mj-cs"/>
              </a:rPr>
              <a:t> of </a:t>
            </a:r>
            <a:r>
              <a:rPr kumimoji="0" lang="tr-TR" sz="700" b="0" i="0" u="none" strike="noStrike" kern="1200" cap="none" spc="0" normalizeH="0" baseline="0" noProof="0" dirty="0" err="1" smtClean="0">
                <a:ln>
                  <a:noFill/>
                </a:ln>
                <a:solidFill>
                  <a:srgbClr val="0070C0"/>
                </a:solidFill>
                <a:effectLst/>
                <a:uLnTx/>
                <a:uFillTx/>
                <a:ea typeface="+mj-ea"/>
                <a:cs typeface="+mj-cs"/>
              </a:rPr>
              <a:t>Cancer</a:t>
            </a:r>
            <a:r>
              <a:rPr kumimoji="0" lang="tr-TR" sz="700" b="0" i="0" u="none" strike="noStrike" kern="1200" cap="none" spc="0" normalizeH="0" baseline="0" noProof="0" dirty="0" smtClean="0">
                <a:ln>
                  <a:noFill/>
                </a:ln>
                <a:solidFill>
                  <a:srgbClr val="0070C0"/>
                </a:solidFill>
                <a:effectLst/>
                <a:uLnTx/>
                <a:uFillTx/>
                <a:ea typeface="+mj-ea"/>
                <a:cs typeface="+mj-cs"/>
              </a:rPr>
              <a:t> </a:t>
            </a:r>
            <a:r>
              <a:rPr lang="tr-TR" sz="700" dirty="0" smtClean="0">
                <a:solidFill>
                  <a:srgbClr val="0070C0"/>
                </a:solidFill>
              </a:rPr>
              <a:t>2016; 7(15): 2241-2246.</a:t>
            </a:r>
          </a:p>
          <a:p>
            <a:pPr>
              <a:buFont typeface="Arial" pitchFamily="34" charset="0"/>
              <a:buChar char="•"/>
            </a:pPr>
            <a:r>
              <a:rPr lang="tr-TR" sz="700" dirty="0" err="1" smtClean="0">
                <a:solidFill>
                  <a:srgbClr val="0070C0"/>
                </a:solidFill>
              </a:rPr>
              <a:t>Pereira</a:t>
            </a:r>
            <a:r>
              <a:rPr lang="tr-TR" sz="700" dirty="0" smtClean="0">
                <a:solidFill>
                  <a:srgbClr val="0070C0"/>
                </a:solidFill>
              </a:rPr>
              <a:t> A, </a:t>
            </a:r>
            <a:r>
              <a:rPr lang="tr-TR" sz="700" dirty="0" err="1" smtClean="0">
                <a:solidFill>
                  <a:srgbClr val="0070C0"/>
                </a:solidFill>
              </a:rPr>
              <a:t>Pérez</a:t>
            </a:r>
            <a:r>
              <a:rPr lang="tr-TR" sz="700" dirty="0" smtClean="0">
                <a:solidFill>
                  <a:srgbClr val="0070C0"/>
                </a:solidFill>
              </a:rPr>
              <a:t>-</a:t>
            </a:r>
            <a:r>
              <a:rPr lang="tr-TR" sz="700" dirty="0" err="1" smtClean="0">
                <a:solidFill>
                  <a:srgbClr val="0070C0"/>
                </a:solidFill>
              </a:rPr>
              <a:t>Medina</a:t>
            </a:r>
            <a:r>
              <a:rPr lang="tr-TR" sz="700" dirty="0" smtClean="0">
                <a:solidFill>
                  <a:srgbClr val="0070C0"/>
                </a:solidFill>
              </a:rPr>
              <a:t> T, </a:t>
            </a:r>
            <a:r>
              <a:rPr lang="tr-TR" sz="700" dirty="0" err="1" smtClean="0">
                <a:solidFill>
                  <a:srgbClr val="0070C0"/>
                </a:solidFill>
              </a:rPr>
              <a:t>Magrina</a:t>
            </a:r>
            <a:r>
              <a:rPr lang="tr-TR" sz="700" dirty="0" smtClean="0">
                <a:solidFill>
                  <a:srgbClr val="0070C0"/>
                </a:solidFill>
              </a:rPr>
              <a:t> JF, </a:t>
            </a:r>
            <a:r>
              <a:rPr lang="tr-TR" sz="700" dirty="0" err="1" smtClean="0">
                <a:solidFill>
                  <a:srgbClr val="0070C0"/>
                </a:solidFill>
              </a:rPr>
              <a:t>Magtibay</a:t>
            </a:r>
            <a:r>
              <a:rPr lang="tr-TR" sz="700" dirty="0" smtClean="0">
                <a:solidFill>
                  <a:srgbClr val="0070C0"/>
                </a:solidFill>
              </a:rPr>
              <a:t> PM, </a:t>
            </a:r>
            <a:r>
              <a:rPr lang="tr-TR" sz="700" dirty="0" err="1" smtClean="0">
                <a:solidFill>
                  <a:srgbClr val="0070C0"/>
                </a:solidFill>
              </a:rPr>
              <a:t>Millan</a:t>
            </a:r>
            <a:r>
              <a:rPr lang="tr-TR" sz="700" dirty="0" smtClean="0">
                <a:solidFill>
                  <a:srgbClr val="0070C0"/>
                </a:solidFill>
              </a:rPr>
              <a:t> I, </a:t>
            </a:r>
            <a:r>
              <a:rPr lang="tr-TR" sz="700" dirty="0" err="1" smtClean="0">
                <a:solidFill>
                  <a:srgbClr val="0070C0"/>
                </a:solidFill>
              </a:rPr>
              <a:t>Iglesias</a:t>
            </a:r>
            <a:r>
              <a:rPr lang="tr-TR" sz="700" dirty="0" smtClean="0">
                <a:solidFill>
                  <a:srgbClr val="0070C0"/>
                </a:solidFill>
              </a:rPr>
              <a:t> E. </a:t>
            </a:r>
            <a:r>
              <a:rPr lang="tr-TR" sz="700" dirty="0" err="1" smtClean="0">
                <a:solidFill>
                  <a:srgbClr val="0070C0"/>
                </a:solidFill>
              </a:rPr>
              <a:t>The</a:t>
            </a:r>
            <a:r>
              <a:rPr lang="tr-TR" sz="700" dirty="0" smtClean="0">
                <a:solidFill>
                  <a:srgbClr val="0070C0"/>
                </a:solidFill>
              </a:rPr>
              <a:t> </a:t>
            </a:r>
            <a:r>
              <a:rPr lang="en-US" sz="700" dirty="0" smtClean="0">
                <a:solidFill>
                  <a:srgbClr val="0070C0"/>
                </a:solidFill>
              </a:rPr>
              <a:t>role of </a:t>
            </a:r>
            <a:r>
              <a:rPr lang="en-US" sz="700" dirty="0" err="1" smtClean="0">
                <a:solidFill>
                  <a:srgbClr val="0070C0"/>
                </a:solidFill>
              </a:rPr>
              <a:t>lymphadenectomy</a:t>
            </a:r>
            <a:r>
              <a:rPr lang="en-US" sz="700" dirty="0" smtClean="0">
                <a:solidFill>
                  <a:srgbClr val="0070C0"/>
                </a:solidFill>
              </a:rPr>
              <a:t> in node-positive epithelial ovarian cancer. </a:t>
            </a:r>
            <a:r>
              <a:rPr lang="en-US" sz="700" dirty="0" err="1" smtClean="0">
                <a:solidFill>
                  <a:srgbClr val="0070C0"/>
                </a:solidFill>
              </a:rPr>
              <a:t>Int</a:t>
            </a:r>
            <a:r>
              <a:rPr lang="en-US" sz="700" dirty="0" smtClean="0">
                <a:solidFill>
                  <a:srgbClr val="0070C0"/>
                </a:solidFill>
              </a:rPr>
              <a:t> J</a:t>
            </a:r>
          </a:p>
          <a:p>
            <a:pPr>
              <a:buFont typeface="Arial" pitchFamily="34" charset="0"/>
              <a:buChar char="•"/>
            </a:pPr>
            <a:r>
              <a:rPr lang="tr-TR" sz="700" dirty="0" err="1" smtClean="0">
                <a:solidFill>
                  <a:srgbClr val="0070C0"/>
                </a:solidFill>
              </a:rPr>
              <a:t>Gynecol</a:t>
            </a:r>
            <a:r>
              <a:rPr lang="tr-TR" sz="700" dirty="0" smtClean="0">
                <a:solidFill>
                  <a:srgbClr val="0070C0"/>
                </a:solidFill>
              </a:rPr>
              <a:t> </a:t>
            </a:r>
            <a:r>
              <a:rPr lang="tr-TR" sz="700" dirty="0" err="1" smtClean="0">
                <a:solidFill>
                  <a:srgbClr val="0070C0"/>
                </a:solidFill>
              </a:rPr>
              <a:t>Cancer</a:t>
            </a:r>
            <a:r>
              <a:rPr lang="tr-TR" sz="700" dirty="0" smtClean="0">
                <a:solidFill>
                  <a:srgbClr val="0070C0"/>
                </a:solidFill>
              </a:rPr>
              <a:t>. 2012 Jul;22(6):987-92.</a:t>
            </a:r>
          </a:p>
          <a:p>
            <a:pPr>
              <a:buFont typeface="Arial" pitchFamily="34" charset="0"/>
              <a:buChar char="•"/>
            </a:pPr>
            <a:r>
              <a:rPr lang="en-US" sz="700" dirty="0" smtClean="0">
                <a:solidFill>
                  <a:srgbClr val="0070C0"/>
                </a:solidFill>
              </a:rPr>
              <a:t>Chang SJ, Bristow RE. Evolution of surgical treatment paradigms for</a:t>
            </a:r>
            <a:r>
              <a:rPr lang="tr-TR" sz="700" dirty="0" smtClean="0">
                <a:solidFill>
                  <a:srgbClr val="0070C0"/>
                </a:solidFill>
              </a:rPr>
              <a:t> </a:t>
            </a:r>
            <a:r>
              <a:rPr lang="en-US" sz="700" dirty="0" smtClean="0">
                <a:solidFill>
                  <a:srgbClr val="0070C0"/>
                </a:solidFill>
              </a:rPr>
              <a:t>advanced-stage ovarian cancer: redefining ‘optimal’ residual disease.</a:t>
            </a:r>
            <a:r>
              <a:rPr lang="tr-TR" sz="700" dirty="0" smtClean="0">
                <a:solidFill>
                  <a:srgbClr val="0070C0"/>
                </a:solidFill>
              </a:rPr>
              <a:t> </a:t>
            </a:r>
            <a:r>
              <a:rPr lang="tr-TR" sz="700" dirty="0" err="1" smtClean="0">
                <a:solidFill>
                  <a:srgbClr val="0070C0"/>
                </a:solidFill>
              </a:rPr>
              <a:t>Gynecol</a:t>
            </a:r>
            <a:r>
              <a:rPr lang="tr-TR" sz="700" dirty="0" smtClean="0">
                <a:solidFill>
                  <a:srgbClr val="0070C0"/>
                </a:solidFill>
              </a:rPr>
              <a:t> </a:t>
            </a:r>
            <a:r>
              <a:rPr lang="tr-TR" sz="700" dirty="0" err="1" smtClean="0">
                <a:solidFill>
                  <a:srgbClr val="0070C0"/>
                </a:solidFill>
              </a:rPr>
              <a:t>Oncol</a:t>
            </a:r>
            <a:r>
              <a:rPr lang="tr-TR" sz="700" dirty="0" smtClean="0">
                <a:solidFill>
                  <a:srgbClr val="0070C0"/>
                </a:solidFill>
              </a:rPr>
              <a:t>    2012;125:483–92.</a:t>
            </a:r>
          </a:p>
        </p:txBody>
      </p:sp>
      <p:sp>
        <p:nvSpPr>
          <p:cNvPr id="6" name="Dikdörtgen 5"/>
          <p:cNvSpPr/>
          <p:nvPr/>
        </p:nvSpPr>
        <p:spPr>
          <a:xfrm>
            <a:off x="3359510" y="1829536"/>
            <a:ext cx="4572000" cy="1200329"/>
          </a:xfrm>
          <a:prstGeom prst="rect">
            <a:avLst/>
          </a:prstGeom>
        </p:spPr>
        <p:txBody>
          <a:bodyPr>
            <a:spAutoFit/>
          </a:bodyPr>
          <a:lstStyle/>
          <a:p>
            <a:pPr lvl="0" algn="ctr"/>
            <a:r>
              <a:rPr lang="tr-TR" b="1" dirty="0">
                <a:solidFill>
                  <a:srgbClr val="0070C0"/>
                </a:solidFill>
                <a:latin typeface="Corbel" pitchFamily="34" charset="0"/>
              </a:rPr>
              <a:t>İleri evre </a:t>
            </a:r>
            <a:r>
              <a:rPr lang="tr-TR" b="1" dirty="0" err="1">
                <a:solidFill>
                  <a:srgbClr val="0070C0"/>
                </a:solidFill>
                <a:latin typeface="Corbel" pitchFamily="34" charset="0"/>
              </a:rPr>
              <a:t>over</a:t>
            </a:r>
            <a:r>
              <a:rPr lang="tr-TR" b="1" dirty="0">
                <a:solidFill>
                  <a:srgbClr val="0070C0"/>
                </a:solidFill>
                <a:latin typeface="Corbel" pitchFamily="34" charset="0"/>
              </a:rPr>
              <a:t> kanserinde sistematik </a:t>
            </a:r>
            <a:r>
              <a:rPr lang="tr-TR" b="1" dirty="0" err="1">
                <a:solidFill>
                  <a:srgbClr val="0070C0"/>
                </a:solidFill>
                <a:latin typeface="Corbel" pitchFamily="34" charset="0"/>
              </a:rPr>
              <a:t>lenfadenektomi</a:t>
            </a:r>
            <a:r>
              <a:rPr lang="tr-TR" b="1" dirty="0">
                <a:solidFill>
                  <a:srgbClr val="0070C0"/>
                </a:solidFill>
                <a:latin typeface="Corbel" pitchFamily="34" charset="0"/>
              </a:rPr>
              <a:t> anlamlı derecede hastalıksız sağ kalım ve uzun bir genel sağ kalım ile  pozitif bir </a:t>
            </a:r>
            <a:r>
              <a:rPr lang="tr-TR" b="1" dirty="0" err="1">
                <a:solidFill>
                  <a:srgbClr val="0070C0"/>
                </a:solidFill>
                <a:latin typeface="Corbel" pitchFamily="34" charset="0"/>
              </a:rPr>
              <a:t>prognostik</a:t>
            </a:r>
            <a:r>
              <a:rPr lang="tr-TR" b="1" dirty="0">
                <a:solidFill>
                  <a:srgbClr val="0070C0"/>
                </a:solidFill>
                <a:latin typeface="Corbel" pitchFamily="34" charset="0"/>
              </a:rPr>
              <a:t> etki sağlamıştır. </a:t>
            </a:r>
          </a:p>
        </p:txBody>
      </p:sp>
      <p:sp>
        <p:nvSpPr>
          <p:cNvPr id="7" name="Dikdörtgen 6"/>
          <p:cNvSpPr/>
          <p:nvPr/>
        </p:nvSpPr>
        <p:spPr>
          <a:xfrm>
            <a:off x="2586835" y="309404"/>
            <a:ext cx="6719020" cy="369332"/>
          </a:xfrm>
          <a:prstGeom prst="rect">
            <a:avLst/>
          </a:prstGeom>
          <a:noFill/>
        </p:spPr>
        <p:txBody>
          <a:bodyPr wrap="square" lIns="91440" tIns="45720" rIns="91440" bIns="45720">
            <a:spAutoFit/>
          </a:bodyPr>
          <a:lstStyle/>
          <a:p>
            <a:r>
              <a:rPr lang="tr-TR" b="1" spc="50" dirty="0" smtClean="0">
                <a:ln w="13500">
                  <a:solidFill>
                    <a:schemeClr val="accent1">
                      <a:shade val="2500"/>
                      <a:alpha val="6500"/>
                    </a:schemeClr>
                  </a:solidFill>
                  <a:prstDash val="solid"/>
                </a:ln>
                <a:solidFill>
                  <a:srgbClr val="FF0000">
                    <a:alpha val="95000"/>
                  </a:srgbClr>
                </a:solidFill>
                <a:effectLst>
                  <a:outerShdw blurRad="38100" dist="38100" dir="2700000" algn="tl">
                    <a:srgbClr val="000000">
                      <a:alpha val="43137"/>
                    </a:srgbClr>
                  </a:outerShdw>
                </a:effectLst>
              </a:rPr>
              <a:t>İLERİ EVRE OVER KANSERLERİNDE LENFADENEKTOMİNİN YERİ</a:t>
            </a:r>
            <a:endParaRPr lang="tr-TR" b="1" cap="none" spc="50" dirty="0">
              <a:ln w="13500">
                <a:solidFill>
                  <a:schemeClr val="accent1">
                    <a:shade val="2500"/>
                    <a:alpha val="6500"/>
                  </a:schemeClr>
                </a:solidFill>
                <a:prstDash val="solid"/>
              </a:ln>
              <a:solidFill>
                <a:srgbClr val="FF0000">
                  <a:alpha val="95000"/>
                </a:srgbClr>
              </a:solidFill>
              <a:effectLst>
                <a:outerShdw blurRad="38100" dist="38100" dir="2700000" algn="tl">
                  <a:srgbClr val="000000">
                    <a:alpha val="43137"/>
                  </a:srgbClr>
                </a:outerShdw>
              </a:effectLst>
            </a:endParaRPr>
          </a:p>
        </p:txBody>
      </p:sp>
      <p:pic>
        <p:nvPicPr>
          <p:cNvPr id="1026" name="Picture 2" descr="C:\Users\Erim\Desktop\Shapes and Artwork\Arrows - arrow\Curved\loop software services smart arro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52428">
            <a:off x="2445956" y="536858"/>
            <a:ext cx="6804815" cy="3785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093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2281425" y="4339712"/>
            <a:ext cx="9587364" cy="980728"/>
          </a:xfrm>
          <a:prstGeom prst="rect">
            <a:avLst/>
          </a:prstGeom>
        </p:spPr>
        <p:txBody>
          <a:bodyPr vert="horz" lIns="91440" tIns="45720" rIns="91440" bIns="45720" rtlCol="0" anchor="ctr">
            <a:normAutofit/>
          </a:bodyPr>
          <a:lstStyle/>
          <a:p>
            <a:pPr marL="228600" lvl="0" indent="-228600" algn="just">
              <a:spcBef>
                <a:spcPct val="0"/>
              </a:spcBef>
              <a:defRPr/>
            </a:pPr>
            <a:r>
              <a:rPr kumimoji="0" lang="tr-TR" sz="600" b="0" i="0" u="none" strike="noStrike" kern="1200" cap="none" spc="0" normalizeH="0" baseline="0" noProof="0" dirty="0" err="1" smtClean="0">
                <a:ln>
                  <a:noFill/>
                </a:ln>
                <a:solidFill>
                  <a:srgbClr val="0070C0"/>
                </a:solidFill>
                <a:effectLst/>
                <a:uLnTx/>
                <a:uFillTx/>
                <a:latin typeface="+mj-lt"/>
                <a:ea typeface="+mj-ea"/>
                <a:cs typeface="+mj-cs"/>
              </a:rPr>
              <a:t>Zhou</a:t>
            </a:r>
            <a:r>
              <a:rPr kumimoji="0" lang="tr-TR" sz="600" b="0" i="0" u="none" strike="noStrike" kern="1200" cap="none" spc="0" normalizeH="0" baseline="0" noProof="0" dirty="0" smtClean="0">
                <a:ln>
                  <a:noFill/>
                </a:ln>
                <a:solidFill>
                  <a:srgbClr val="0070C0"/>
                </a:solidFill>
                <a:effectLst/>
                <a:uLnTx/>
                <a:uFillTx/>
                <a:latin typeface="+mj-lt"/>
                <a:ea typeface="+mj-ea"/>
                <a:cs typeface="+mj-cs"/>
              </a:rPr>
              <a:t> J, </a:t>
            </a:r>
            <a:r>
              <a:rPr kumimoji="0" lang="tr-TR" sz="600" b="0" i="0" u="none" strike="noStrike" kern="1200" cap="none" spc="0" normalizeH="0" baseline="0" noProof="0" dirty="0" err="1" smtClean="0">
                <a:ln>
                  <a:noFill/>
                </a:ln>
                <a:solidFill>
                  <a:srgbClr val="0070C0"/>
                </a:solidFill>
                <a:effectLst/>
                <a:uLnTx/>
                <a:uFillTx/>
                <a:latin typeface="+mj-lt"/>
                <a:ea typeface="+mj-ea"/>
                <a:cs typeface="+mj-cs"/>
              </a:rPr>
              <a:t>Shan</a:t>
            </a:r>
            <a:r>
              <a:rPr kumimoji="0" lang="tr-TR" sz="600" b="0" i="0" u="none" strike="noStrike" kern="1200" cap="none" spc="0" normalizeH="0" baseline="0" noProof="0" dirty="0" smtClean="0">
                <a:ln>
                  <a:noFill/>
                </a:ln>
                <a:solidFill>
                  <a:srgbClr val="0070C0"/>
                </a:solidFill>
                <a:effectLst/>
                <a:uLnTx/>
                <a:uFillTx/>
                <a:latin typeface="+mj-lt"/>
                <a:ea typeface="+mj-ea"/>
                <a:cs typeface="+mj-cs"/>
              </a:rPr>
              <a:t> G, </a:t>
            </a:r>
            <a:r>
              <a:rPr kumimoji="0" lang="tr-TR" sz="600" b="0" i="0" u="none" strike="noStrike" kern="1200" cap="none" spc="0" normalizeH="0" baseline="0" noProof="0" dirty="0" err="1" smtClean="0">
                <a:ln>
                  <a:noFill/>
                </a:ln>
                <a:solidFill>
                  <a:srgbClr val="0070C0"/>
                </a:solidFill>
                <a:effectLst/>
                <a:uLnTx/>
                <a:uFillTx/>
                <a:latin typeface="+mj-lt"/>
                <a:ea typeface="+mj-ea"/>
                <a:cs typeface="+mj-cs"/>
              </a:rPr>
              <a:t>Chen</a:t>
            </a:r>
            <a:r>
              <a:rPr kumimoji="0" lang="tr-TR" sz="600" b="0" i="0" u="none" strike="noStrike" kern="1200" cap="none" spc="0" normalizeH="0" baseline="0" noProof="0" dirty="0" smtClean="0">
                <a:ln>
                  <a:noFill/>
                </a:ln>
                <a:solidFill>
                  <a:srgbClr val="0070C0"/>
                </a:solidFill>
                <a:effectLst/>
                <a:uLnTx/>
                <a:uFillTx/>
                <a:latin typeface="+mj-lt"/>
                <a:ea typeface="+mj-ea"/>
                <a:cs typeface="+mj-cs"/>
              </a:rPr>
              <a:t> Y. </a:t>
            </a:r>
            <a:r>
              <a:rPr lang="en-US" sz="600" dirty="0" smtClean="0">
                <a:solidFill>
                  <a:srgbClr val="0070C0"/>
                </a:solidFill>
              </a:rPr>
              <a:t>Japanese Journal of Clinical Oncology, 2016</a:t>
            </a:r>
            <a:r>
              <a:rPr lang="tr-TR" sz="600" dirty="0" smtClean="0">
                <a:solidFill>
                  <a:srgbClr val="0070C0"/>
                </a:solidFill>
              </a:rPr>
              <a:t>:</a:t>
            </a:r>
            <a:r>
              <a:rPr lang="en-US" sz="600" dirty="0" smtClean="0">
                <a:solidFill>
                  <a:srgbClr val="0070C0"/>
                </a:solidFill>
              </a:rPr>
              <a:t> 46(8) 718–726</a:t>
            </a:r>
            <a:r>
              <a:rPr lang="tr-TR" sz="600" dirty="0" smtClean="0">
                <a:solidFill>
                  <a:srgbClr val="0070C0"/>
                </a:solidFill>
              </a:rPr>
              <a:t>.</a:t>
            </a:r>
          </a:p>
          <a:p>
            <a:r>
              <a:rPr lang="it-IT" sz="600" dirty="0" smtClean="0">
                <a:solidFill>
                  <a:srgbClr val="0070C0"/>
                </a:solidFill>
              </a:rPr>
              <a:t>Maggioni A, Benedetti Panici P, Dell’Anna T, et al. Randomised study</a:t>
            </a:r>
            <a:r>
              <a:rPr lang="tr-TR" sz="600" dirty="0" smtClean="0">
                <a:solidFill>
                  <a:srgbClr val="0070C0"/>
                </a:solidFill>
              </a:rPr>
              <a:t> </a:t>
            </a:r>
            <a:r>
              <a:rPr lang="en-US" sz="600" dirty="0" smtClean="0">
                <a:solidFill>
                  <a:srgbClr val="0070C0"/>
                </a:solidFill>
              </a:rPr>
              <a:t>of systematic </a:t>
            </a:r>
            <a:r>
              <a:rPr lang="en-US" sz="600" dirty="0" err="1" smtClean="0">
                <a:solidFill>
                  <a:srgbClr val="0070C0"/>
                </a:solidFill>
              </a:rPr>
              <a:t>lymphadenectomy</a:t>
            </a:r>
            <a:r>
              <a:rPr lang="en-US" sz="600" dirty="0" smtClean="0">
                <a:solidFill>
                  <a:srgbClr val="0070C0"/>
                </a:solidFill>
              </a:rPr>
              <a:t> in patients with epithelial ovarian cancer</a:t>
            </a:r>
            <a:r>
              <a:rPr lang="tr-TR" sz="600" dirty="0" smtClean="0">
                <a:solidFill>
                  <a:srgbClr val="0070C0"/>
                </a:solidFill>
              </a:rPr>
              <a:t> </a:t>
            </a:r>
            <a:r>
              <a:rPr lang="en-US" sz="600" dirty="0" smtClean="0">
                <a:solidFill>
                  <a:srgbClr val="0070C0"/>
                </a:solidFill>
              </a:rPr>
              <a:t>macroscopically confined to the pelvis. Br J Cancer 2006;95:</a:t>
            </a:r>
            <a:r>
              <a:rPr lang="tr-TR" sz="600" dirty="0" smtClean="0">
                <a:solidFill>
                  <a:srgbClr val="0070C0"/>
                </a:solidFill>
              </a:rPr>
              <a:t> 699–704.</a:t>
            </a:r>
          </a:p>
          <a:p>
            <a:r>
              <a:rPr lang="en-US" sz="600" dirty="0" err="1" smtClean="0">
                <a:solidFill>
                  <a:srgbClr val="0070C0"/>
                </a:solidFill>
              </a:rPr>
              <a:t>Trimbos</a:t>
            </a:r>
            <a:r>
              <a:rPr lang="en-US" sz="600" dirty="0" smtClean="0">
                <a:solidFill>
                  <a:srgbClr val="0070C0"/>
                </a:solidFill>
              </a:rPr>
              <a:t> JB. </a:t>
            </a:r>
            <a:r>
              <a:rPr lang="en-US" sz="600" dirty="0" err="1" smtClean="0">
                <a:solidFill>
                  <a:srgbClr val="0070C0"/>
                </a:solidFill>
              </a:rPr>
              <a:t>Lymphadenectomy</a:t>
            </a:r>
            <a:r>
              <a:rPr lang="en-US" sz="600" dirty="0" smtClean="0">
                <a:solidFill>
                  <a:srgbClr val="0070C0"/>
                </a:solidFill>
              </a:rPr>
              <a:t> in ovarian cancer: standard of care or</a:t>
            </a:r>
            <a:r>
              <a:rPr lang="tr-TR" sz="600" dirty="0" smtClean="0">
                <a:solidFill>
                  <a:srgbClr val="0070C0"/>
                </a:solidFill>
              </a:rPr>
              <a:t> </a:t>
            </a:r>
            <a:r>
              <a:rPr lang="en-US" sz="600" dirty="0" smtClean="0">
                <a:solidFill>
                  <a:srgbClr val="0070C0"/>
                </a:solidFill>
              </a:rPr>
              <a:t>unnecessary risk. </a:t>
            </a:r>
            <a:r>
              <a:rPr lang="en-US" sz="600" dirty="0" err="1" smtClean="0">
                <a:solidFill>
                  <a:srgbClr val="0070C0"/>
                </a:solidFill>
              </a:rPr>
              <a:t>Curr</a:t>
            </a:r>
            <a:r>
              <a:rPr lang="en-US" sz="600" dirty="0" smtClean="0">
                <a:solidFill>
                  <a:srgbClr val="0070C0"/>
                </a:solidFill>
              </a:rPr>
              <a:t> </a:t>
            </a:r>
            <a:r>
              <a:rPr lang="en-US" sz="600" dirty="0" err="1" smtClean="0">
                <a:solidFill>
                  <a:srgbClr val="0070C0"/>
                </a:solidFill>
              </a:rPr>
              <a:t>Opin</a:t>
            </a:r>
            <a:r>
              <a:rPr lang="en-US" sz="600" dirty="0" smtClean="0">
                <a:solidFill>
                  <a:srgbClr val="0070C0"/>
                </a:solidFill>
              </a:rPr>
              <a:t> </a:t>
            </a:r>
            <a:r>
              <a:rPr lang="en-US" sz="600" dirty="0" err="1" smtClean="0">
                <a:solidFill>
                  <a:srgbClr val="0070C0"/>
                </a:solidFill>
              </a:rPr>
              <a:t>Oncol</a:t>
            </a:r>
            <a:r>
              <a:rPr lang="en-US" sz="600" dirty="0" smtClean="0">
                <a:solidFill>
                  <a:srgbClr val="0070C0"/>
                </a:solidFill>
              </a:rPr>
              <a:t> 2011;23:507–11.</a:t>
            </a:r>
            <a:endParaRPr lang="tr-TR" sz="600" dirty="0" smtClean="0">
              <a:solidFill>
                <a:srgbClr val="0070C0"/>
              </a:solidFill>
            </a:endParaRPr>
          </a:p>
          <a:p>
            <a:r>
              <a:rPr lang="en-US" sz="600" dirty="0" smtClean="0">
                <a:solidFill>
                  <a:srgbClr val="0070C0"/>
                </a:solidFill>
              </a:rPr>
              <a:t>Abe A, </a:t>
            </a:r>
            <a:r>
              <a:rPr lang="en-US" sz="600" dirty="0" err="1" smtClean="0">
                <a:solidFill>
                  <a:srgbClr val="0070C0"/>
                </a:solidFill>
              </a:rPr>
              <a:t>Furumoto</a:t>
            </a:r>
            <a:r>
              <a:rPr lang="en-US" sz="600" dirty="0" smtClean="0">
                <a:solidFill>
                  <a:srgbClr val="0070C0"/>
                </a:solidFill>
              </a:rPr>
              <a:t> H, </a:t>
            </a:r>
            <a:r>
              <a:rPr lang="en-US" sz="600" dirty="0" err="1" smtClean="0">
                <a:solidFill>
                  <a:srgbClr val="0070C0"/>
                </a:solidFill>
              </a:rPr>
              <a:t>Irahara</a:t>
            </a:r>
            <a:r>
              <a:rPr lang="en-US" sz="600" dirty="0" smtClean="0">
                <a:solidFill>
                  <a:srgbClr val="0070C0"/>
                </a:solidFill>
              </a:rPr>
              <a:t> M, et al. The impact of systematic</a:t>
            </a:r>
            <a:r>
              <a:rPr lang="tr-TR" sz="600" dirty="0" smtClean="0">
                <a:solidFill>
                  <a:srgbClr val="0070C0"/>
                </a:solidFill>
              </a:rPr>
              <a:t> </a:t>
            </a:r>
            <a:r>
              <a:rPr lang="en-US" sz="600" dirty="0" err="1" smtClean="0">
                <a:solidFill>
                  <a:srgbClr val="0070C0"/>
                </a:solidFill>
              </a:rPr>
              <a:t>para</a:t>
            </a:r>
            <a:r>
              <a:rPr lang="en-US" sz="600" dirty="0" smtClean="0">
                <a:solidFill>
                  <a:srgbClr val="0070C0"/>
                </a:solidFill>
              </a:rPr>
              <a:t>-aortic and pelvic </a:t>
            </a:r>
            <a:r>
              <a:rPr lang="en-US" sz="600" dirty="0" err="1" smtClean="0">
                <a:solidFill>
                  <a:srgbClr val="0070C0"/>
                </a:solidFill>
              </a:rPr>
              <a:t>lymphadenectomy</a:t>
            </a:r>
            <a:r>
              <a:rPr lang="en-US" sz="600" dirty="0" smtClean="0">
                <a:solidFill>
                  <a:srgbClr val="0070C0"/>
                </a:solidFill>
              </a:rPr>
              <a:t> on survival in patients with</a:t>
            </a:r>
            <a:r>
              <a:rPr lang="tr-TR" sz="600" dirty="0" smtClean="0">
                <a:solidFill>
                  <a:srgbClr val="0070C0"/>
                </a:solidFill>
              </a:rPr>
              <a:t> </a:t>
            </a:r>
            <a:r>
              <a:rPr lang="en-US" sz="600" dirty="0" smtClean="0">
                <a:solidFill>
                  <a:srgbClr val="0070C0"/>
                </a:solidFill>
              </a:rPr>
              <a:t>optimally </a:t>
            </a:r>
            <a:r>
              <a:rPr lang="en-US" sz="600" dirty="0" err="1" smtClean="0">
                <a:solidFill>
                  <a:srgbClr val="0070C0"/>
                </a:solidFill>
              </a:rPr>
              <a:t>debulked</a:t>
            </a:r>
            <a:r>
              <a:rPr lang="en-US" sz="600" dirty="0" smtClean="0">
                <a:solidFill>
                  <a:srgbClr val="0070C0"/>
                </a:solidFill>
              </a:rPr>
              <a:t> ovarian cancer. J </a:t>
            </a:r>
            <a:r>
              <a:rPr lang="en-US" sz="600" dirty="0" err="1" smtClean="0">
                <a:solidFill>
                  <a:srgbClr val="0070C0"/>
                </a:solidFill>
              </a:rPr>
              <a:t>Obstet</a:t>
            </a:r>
            <a:r>
              <a:rPr lang="en-US" sz="600" dirty="0" smtClean="0">
                <a:solidFill>
                  <a:srgbClr val="0070C0"/>
                </a:solidFill>
              </a:rPr>
              <a:t> </a:t>
            </a:r>
            <a:r>
              <a:rPr lang="en-US" sz="600" dirty="0" err="1" smtClean="0">
                <a:solidFill>
                  <a:srgbClr val="0070C0"/>
                </a:solidFill>
              </a:rPr>
              <a:t>Gynaecol</a:t>
            </a:r>
            <a:r>
              <a:rPr lang="en-US" sz="600" dirty="0" smtClean="0">
                <a:solidFill>
                  <a:srgbClr val="0070C0"/>
                </a:solidFill>
              </a:rPr>
              <a:t> Res 2010;</a:t>
            </a:r>
            <a:r>
              <a:rPr lang="tr-TR" sz="600" dirty="0" smtClean="0">
                <a:solidFill>
                  <a:srgbClr val="0070C0"/>
                </a:solidFill>
              </a:rPr>
              <a:t> 36:1023–30.</a:t>
            </a:r>
          </a:p>
          <a:p>
            <a:r>
              <a:rPr lang="en-US" sz="600" dirty="0" smtClean="0">
                <a:solidFill>
                  <a:srgbClr val="0070C0"/>
                </a:solidFill>
              </a:rPr>
              <a:t>Ho CM, </a:t>
            </a:r>
            <a:r>
              <a:rPr lang="en-US" sz="600" dirty="0" err="1" smtClean="0">
                <a:solidFill>
                  <a:srgbClr val="0070C0"/>
                </a:solidFill>
              </a:rPr>
              <a:t>Chien</a:t>
            </a:r>
            <a:r>
              <a:rPr lang="en-US" sz="600" dirty="0" smtClean="0">
                <a:solidFill>
                  <a:srgbClr val="0070C0"/>
                </a:solidFill>
              </a:rPr>
              <a:t> TY, Shih BY, Huang SH. Evaluation of complete surgical</a:t>
            </a:r>
            <a:r>
              <a:rPr lang="tr-TR" sz="600" dirty="0" smtClean="0">
                <a:solidFill>
                  <a:srgbClr val="0070C0"/>
                </a:solidFill>
              </a:rPr>
              <a:t> </a:t>
            </a:r>
            <a:r>
              <a:rPr lang="en-US" sz="600" dirty="0" smtClean="0">
                <a:solidFill>
                  <a:srgbClr val="0070C0"/>
                </a:solidFill>
              </a:rPr>
              <a:t>staging with pelvic and </a:t>
            </a:r>
            <a:r>
              <a:rPr lang="en-US" sz="600" dirty="0" err="1" smtClean="0">
                <a:solidFill>
                  <a:srgbClr val="0070C0"/>
                </a:solidFill>
              </a:rPr>
              <a:t>para</a:t>
            </a:r>
            <a:r>
              <a:rPr lang="en-US" sz="600" dirty="0" smtClean="0">
                <a:solidFill>
                  <a:srgbClr val="0070C0"/>
                </a:solidFill>
              </a:rPr>
              <a:t>-aortic </a:t>
            </a:r>
            <a:r>
              <a:rPr lang="en-US" sz="600" dirty="0" err="1" smtClean="0">
                <a:solidFill>
                  <a:srgbClr val="0070C0"/>
                </a:solidFill>
              </a:rPr>
              <a:t>lymphadenectomy</a:t>
            </a:r>
            <a:r>
              <a:rPr lang="en-US" sz="600" dirty="0" smtClean="0">
                <a:solidFill>
                  <a:srgbClr val="0070C0"/>
                </a:solidFill>
              </a:rPr>
              <a:t> and </a:t>
            </a:r>
            <a:r>
              <a:rPr lang="en-US" sz="600" dirty="0" err="1" smtClean="0">
                <a:solidFill>
                  <a:srgbClr val="0070C0"/>
                </a:solidFill>
              </a:rPr>
              <a:t>paclitaxel</a:t>
            </a:r>
            <a:r>
              <a:rPr lang="en-US" sz="600" dirty="0" smtClean="0">
                <a:solidFill>
                  <a:srgbClr val="0070C0"/>
                </a:solidFill>
              </a:rPr>
              <a:t> plus</a:t>
            </a:r>
            <a:r>
              <a:rPr lang="tr-TR" sz="600" dirty="0" smtClean="0">
                <a:solidFill>
                  <a:srgbClr val="0070C0"/>
                </a:solidFill>
              </a:rPr>
              <a:t> </a:t>
            </a:r>
            <a:r>
              <a:rPr lang="en-US" sz="600" dirty="0" err="1" smtClean="0">
                <a:solidFill>
                  <a:srgbClr val="0070C0"/>
                </a:solidFill>
              </a:rPr>
              <a:t>carboplatin</a:t>
            </a:r>
            <a:r>
              <a:rPr lang="en-US" sz="600" dirty="0" smtClean="0">
                <a:solidFill>
                  <a:srgbClr val="0070C0"/>
                </a:solidFill>
              </a:rPr>
              <a:t> chemotherapy for improvement of survival in stage I ovarian</a:t>
            </a:r>
          </a:p>
          <a:p>
            <a:r>
              <a:rPr lang="it-IT" sz="600" dirty="0" smtClean="0">
                <a:solidFill>
                  <a:srgbClr val="0070C0"/>
                </a:solidFill>
              </a:rPr>
              <a:t>clear cell carcinoma. Gynecol Oncol 2003;88:394–9.</a:t>
            </a:r>
            <a:endParaRPr lang="tr-TR" sz="600" dirty="0" smtClean="0">
              <a:solidFill>
                <a:srgbClr val="0070C0"/>
              </a:solidFill>
            </a:endParaRPr>
          </a:p>
        </p:txBody>
      </p:sp>
      <p:graphicFrame>
        <p:nvGraphicFramePr>
          <p:cNvPr id="6" name="Diyagram 5"/>
          <p:cNvGraphicFramePr/>
          <p:nvPr>
            <p:extLst>
              <p:ext uri="{D42A27DB-BD31-4B8C-83A1-F6EECF244321}">
                <p14:modId xmlns:p14="http://schemas.microsoft.com/office/powerpoint/2010/main" val="1745555806"/>
              </p:ext>
            </p:extLst>
          </p:nvPr>
        </p:nvGraphicFramePr>
        <p:xfrm>
          <a:off x="2739540" y="433880"/>
          <a:ext cx="7482545" cy="4123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ikdörtgen 7"/>
          <p:cNvSpPr/>
          <p:nvPr/>
        </p:nvSpPr>
        <p:spPr>
          <a:xfrm>
            <a:off x="2586835" y="128470"/>
            <a:ext cx="6719020" cy="369332"/>
          </a:xfrm>
          <a:prstGeom prst="rect">
            <a:avLst/>
          </a:prstGeom>
          <a:noFill/>
        </p:spPr>
        <p:txBody>
          <a:bodyPr wrap="square" lIns="91440" tIns="45720" rIns="91440" bIns="45720">
            <a:spAutoFit/>
          </a:bodyPr>
          <a:lstStyle/>
          <a:p>
            <a:r>
              <a:rPr lang="tr-TR" b="1" spc="50" dirty="0" smtClean="0">
                <a:ln w="13500">
                  <a:solidFill>
                    <a:schemeClr val="accent1">
                      <a:shade val="2500"/>
                      <a:alpha val="6500"/>
                    </a:schemeClr>
                  </a:solidFill>
                  <a:prstDash val="solid"/>
                </a:ln>
                <a:solidFill>
                  <a:srgbClr val="FF0000">
                    <a:alpha val="95000"/>
                  </a:srgbClr>
                </a:solidFill>
                <a:effectLst>
                  <a:outerShdw blurRad="38100" dist="38100" dir="2700000" algn="tl">
                    <a:srgbClr val="000000">
                      <a:alpha val="43137"/>
                    </a:srgbClr>
                  </a:outerShdw>
                </a:effectLst>
              </a:rPr>
              <a:t>İLERİ EVRE OVER KANSERLERİNDE LENFADENEKTOMİNİN YERİ</a:t>
            </a:r>
            <a:endParaRPr lang="tr-TR" b="1" cap="none" spc="50" dirty="0">
              <a:ln w="13500">
                <a:solidFill>
                  <a:schemeClr val="accent1">
                    <a:shade val="2500"/>
                    <a:alpha val="6500"/>
                  </a:schemeClr>
                </a:solidFill>
                <a:prstDash val="solid"/>
              </a:ln>
              <a:solidFill>
                <a:srgbClr val="FF0000">
                  <a:alpha val="95000"/>
                </a:srgb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520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2495040" y="4556915"/>
            <a:ext cx="6719020" cy="692696"/>
          </a:xfrm>
          <a:prstGeom prst="rect">
            <a:avLst/>
          </a:prstGeom>
        </p:spPr>
        <p:txBody>
          <a:bodyPr vert="horz" lIns="91440" tIns="45720" rIns="91440" bIns="45720" rtlCol="0" anchor="ctr">
            <a:noAutofit/>
          </a:bodyPr>
          <a:lstStyle/>
          <a:p>
            <a:pPr lvl="0" algn="just">
              <a:spcBef>
                <a:spcPct val="0"/>
              </a:spcBef>
              <a:defRPr/>
            </a:pPr>
            <a:r>
              <a:rPr kumimoji="0" lang="tr-TR" sz="700" b="0" i="0" u="none" strike="noStrike" kern="1200" cap="none" spc="0" normalizeH="0" baseline="0" noProof="0" dirty="0" err="1" smtClean="0">
                <a:ln>
                  <a:noFill/>
                </a:ln>
                <a:solidFill>
                  <a:srgbClr val="0070C0"/>
                </a:solidFill>
                <a:effectLst/>
                <a:uLnTx/>
                <a:uFillTx/>
                <a:ea typeface="+mj-ea"/>
                <a:cs typeface="+mj-cs"/>
              </a:rPr>
              <a:t>Mikami</a:t>
            </a:r>
            <a:r>
              <a:rPr kumimoji="0" lang="tr-TR" sz="700" b="0" i="0" u="none" strike="noStrike" kern="1200" cap="none" spc="0" normalizeH="0" baseline="0" noProof="0" dirty="0" smtClean="0">
                <a:ln>
                  <a:noFill/>
                </a:ln>
                <a:solidFill>
                  <a:srgbClr val="0070C0"/>
                </a:solidFill>
                <a:effectLst/>
                <a:uLnTx/>
                <a:uFillTx/>
                <a:ea typeface="+mj-ea"/>
                <a:cs typeface="+mj-cs"/>
              </a:rPr>
              <a:t> M. </a:t>
            </a:r>
            <a:r>
              <a:rPr lang="en-US" sz="700" dirty="0" smtClean="0">
                <a:solidFill>
                  <a:srgbClr val="0070C0"/>
                </a:solidFill>
              </a:rPr>
              <a:t>Role of </a:t>
            </a:r>
            <a:r>
              <a:rPr lang="en-US" sz="700" dirty="0" err="1" smtClean="0">
                <a:solidFill>
                  <a:srgbClr val="0070C0"/>
                </a:solidFill>
              </a:rPr>
              <a:t>lymphadenectomy</a:t>
            </a:r>
            <a:r>
              <a:rPr lang="en-US" sz="700" dirty="0" smtClean="0">
                <a:solidFill>
                  <a:srgbClr val="0070C0"/>
                </a:solidFill>
              </a:rPr>
              <a:t> for ovarian cancer</a:t>
            </a:r>
            <a:r>
              <a:rPr lang="tr-TR" sz="700" dirty="0" smtClean="0">
                <a:solidFill>
                  <a:srgbClr val="0070C0"/>
                </a:solidFill>
              </a:rPr>
              <a:t>. J </a:t>
            </a:r>
            <a:r>
              <a:rPr lang="tr-TR" sz="700" dirty="0" err="1" smtClean="0">
                <a:solidFill>
                  <a:srgbClr val="0070C0"/>
                </a:solidFill>
              </a:rPr>
              <a:t>Gynecol</a:t>
            </a:r>
            <a:r>
              <a:rPr lang="tr-TR" sz="700" dirty="0" smtClean="0">
                <a:solidFill>
                  <a:srgbClr val="0070C0"/>
                </a:solidFill>
              </a:rPr>
              <a:t> </a:t>
            </a:r>
            <a:r>
              <a:rPr lang="tr-TR" sz="700" dirty="0" err="1" smtClean="0">
                <a:solidFill>
                  <a:srgbClr val="0070C0"/>
                </a:solidFill>
              </a:rPr>
              <a:t>Oncol</a:t>
            </a:r>
            <a:r>
              <a:rPr lang="tr-TR" sz="700" dirty="0" smtClean="0">
                <a:solidFill>
                  <a:srgbClr val="0070C0"/>
                </a:solidFill>
              </a:rPr>
              <a:t> 2014; 25(4): 279-81.</a:t>
            </a:r>
          </a:p>
          <a:p>
            <a:pPr lvl="0" algn="just">
              <a:spcBef>
                <a:spcPct val="0"/>
              </a:spcBef>
              <a:defRPr/>
            </a:pPr>
            <a:r>
              <a:rPr lang="tr-TR" sz="700" dirty="0" err="1" smtClean="0">
                <a:solidFill>
                  <a:srgbClr val="0070C0"/>
                </a:solidFill>
              </a:rPr>
              <a:t>du</a:t>
            </a:r>
            <a:r>
              <a:rPr lang="tr-TR" sz="700" dirty="0" smtClean="0">
                <a:solidFill>
                  <a:srgbClr val="0070C0"/>
                </a:solidFill>
              </a:rPr>
              <a:t> </a:t>
            </a:r>
            <a:r>
              <a:rPr lang="tr-TR" sz="700" dirty="0" err="1" smtClean="0">
                <a:solidFill>
                  <a:srgbClr val="0070C0"/>
                </a:solidFill>
              </a:rPr>
              <a:t>Bois</a:t>
            </a:r>
            <a:r>
              <a:rPr lang="tr-TR" sz="700" dirty="0" smtClean="0">
                <a:solidFill>
                  <a:srgbClr val="0070C0"/>
                </a:solidFill>
              </a:rPr>
              <a:t> A, </a:t>
            </a:r>
            <a:r>
              <a:rPr lang="tr-TR" sz="700" dirty="0" err="1" smtClean="0">
                <a:solidFill>
                  <a:srgbClr val="0070C0"/>
                </a:solidFill>
              </a:rPr>
              <a:t>Reuss</a:t>
            </a:r>
            <a:r>
              <a:rPr lang="tr-TR" sz="700" dirty="0" smtClean="0">
                <a:solidFill>
                  <a:srgbClr val="0070C0"/>
                </a:solidFill>
              </a:rPr>
              <a:t> A, </a:t>
            </a:r>
            <a:r>
              <a:rPr lang="tr-TR" sz="700" dirty="0" err="1" smtClean="0">
                <a:solidFill>
                  <a:srgbClr val="0070C0"/>
                </a:solidFill>
              </a:rPr>
              <a:t>Harter</a:t>
            </a:r>
            <a:r>
              <a:rPr lang="tr-TR" sz="700" dirty="0" smtClean="0">
                <a:solidFill>
                  <a:srgbClr val="0070C0"/>
                </a:solidFill>
              </a:rPr>
              <a:t> P, </a:t>
            </a:r>
            <a:r>
              <a:rPr lang="tr-TR" sz="700" dirty="0" err="1" smtClean="0">
                <a:solidFill>
                  <a:srgbClr val="0070C0"/>
                </a:solidFill>
              </a:rPr>
              <a:t>Pujade</a:t>
            </a:r>
            <a:r>
              <a:rPr lang="tr-TR" sz="700" dirty="0" smtClean="0">
                <a:solidFill>
                  <a:srgbClr val="0070C0"/>
                </a:solidFill>
              </a:rPr>
              <a:t>-</a:t>
            </a:r>
            <a:r>
              <a:rPr lang="tr-TR" sz="700" dirty="0" err="1" smtClean="0">
                <a:solidFill>
                  <a:srgbClr val="0070C0"/>
                </a:solidFill>
              </a:rPr>
              <a:t>Lauraine</a:t>
            </a:r>
            <a:r>
              <a:rPr lang="tr-TR" sz="700" dirty="0" smtClean="0">
                <a:solidFill>
                  <a:srgbClr val="0070C0"/>
                </a:solidFill>
              </a:rPr>
              <a:t> E, Ray-</a:t>
            </a:r>
            <a:r>
              <a:rPr lang="tr-TR" sz="700" dirty="0" err="1" smtClean="0">
                <a:solidFill>
                  <a:srgbClr val="0070C0"/>
                </a:solidFill>
              </a:rPr>
              <a:t>Coquard</a:t>
            </a:r>
            <a:r>
              <a:rPr lang="tr-TR" sz="700" dirty="0" smtClean="0">
                <a:solidFill>
                  <a:srgbClr val="0070C0"/>
                </a:solidFill>
              </a:rPr>
              <a:t> I, </a:t>
            </a:r>
            <a:r>
              <a:rPr lang="tr-TR" sz="700" dirty="0" err="1" smtClean="0">
                <a:solidFill>
                  <a:srgbClr val="0070C0"/>
                </a:solidFill>
              </a:rPr>
              <a:t>Pfisterer</a:t>
            </a:r>
            <a:r>
              <a:rPr lang="tr-TR" sz="700" dirty="0" smtClean="0">
                <a:solidFill>
                  <a:srgbClr val="0070C0"/>
                </a:solidFill>
              </a:rPr>
              <a:t> J, et al. </a:t>
            </a:r>
            <a:r>
              <a:rPr lang="tr-TR" sz="700" dirty="0" err="1" smtClean="0">
                <a:solidFill>
                  <a:srgbClr val="0070C0"/>
                </a:solidFill>
              </a:rPr>
              <a:t>Potential</a:t>
            </a:r>
            <a:r>
              <a:rPr lang="tr-TR" sz="700" dirty="0" smtClean="0">
                <a:solidFill>
                  <a:srgbClr val="0070C0"/>
                </a:solidFill>
              </a:rPr>
              <a:t> role of </a:t>
            </a:r>
            <a:r>
              <a:rPr lang="tr-TR" sz="700" dirty="0" err="1" smtClean="0">
                <a:solidFill>
                  <a:srgbClr val="0070C0"/>
                </a:solidFill>
              </a:rPr>
              <a:t>lymphadenectomy</a:t>
            </a:r>
            <a:r>
              <a:rPr lang="tr-TR" sz="700" dirty="0" smtClean="0">
                <a:solidFill>
                  <a:srgbClr val="0070C0"/>
                </a:solidFill>
              </a:rPr>
              <a:t> in </a:t>
            </a:r>
            <a:r>
              <a:rPr lang="tr-TR" sz="700" dirty="0" err="1" smtClean="0">
                <a:solidFill>
                  <a:srgbClr val="0070C0"/>
                </a:solidFill>
              </a:rPr>
              <a:t>advanced</a:t>
            </a:r>
            <a:r>
              <a:rPr lang="tr-TR" sz="700" dirty="0" smtClean="0">
                <a:solidFill>
                  <a:srgbClr val="0070C0"/>
                </a:solidFill>
              </a:rPr>
              <a:t> </a:t>
            </a:r>
            <a:r>
              <a:rPr lang="tr-TR" sz="700" dirty="0" err="1" smtClean="0">
                <a:solidFill>
                  <a:srgbClr val="0070C0"/>
                </a:solidFill>
              </a:rPr>
              <a:t>ovarian</a:t>
            </a:r>
            <a:r>
              <a:rPr lang="tr-TR" sz="700" dirty="0" smtClean="0">
                <a:solidFill>
                  <a:srgbClr val="0070C0"/>
                </a:solidFill>
              </a:rPr>
              <a:t> </a:t>
            </a:r>
            <a:r>
              <a:rPr lang="tr-TR" sz="700" dirty="0" err="1" smtClean="0">
                <a:solidFill>
                  <a:srgbClr val="0070C0"/>
                </a:solidFill>
              </a:rPr>
              <a:t>cancer</a:t>
            </a:r>
            <a:r>
              <a:rPr lang="tr-TR" sz="700" dirty="0" smtClean="0">
                <a:solidFill>
                  <a:srgbClr val="0070C0"/>
                </a:solidFill>
              </a:rPr>
              <a:t>: a </a:t>
            </a:r>
            <a:r>
              <a:rPr lang="tr-TR" sz="700" dirty="0" err="1" smtClean="0">
                <a:solidFill>
                  <a:srgbClr val="0070C0"/>
                </a:solidFill>
              </a:rPr>
              <a:t>combined</a:t>
            </a:r>
            <a:r>
              <a:rPr lang="tr-TR" sz="700" dirty="0" smtClean="0">
                <a:solidFill>
                  <a:srgbClr val="0070C0"/>
                </a:solidFill>
              </a:rPr>
              <a:t> </a:t>
            </a:r>
            <a:r>
              <a:rPr lang="tr-TR" sz="700" dirty="0" err="1" smtClean="0">
                <a:solidFill>
                  <a:srgbClr val="0070C0"/>
                </a:solidFill>
              </a:rPr>
              <a:t>exploratory</a:t>
            </a:r>
            <a:r>
              <a:rPr lang="tr-TR" sz="700" dirty="0" smtClean="0">
                <a:solidFill>
                  <a:srgbClr val="0070C0"/>
                </a:solidFill>
              </a:rPr>
              <a:t> </a:t>
            </a:r>
            <a:r>
              <a:rPr lang="tr-TR" sz="700" dirty="0" err="1" smtClean="0">
                <a:solidFill>
                  <a:srgbClr val="0070C0"/>
                </a:solidFill>
              </a:rPr>
              <a:t>analysis</a:t>
            </a:r>
            <a:r>
              <a:rPr lang="tr-TR" sz="700" dirty="0" smtClean="0">
                <a:solidFill>
                  <a:srgbClr val="0070C0"/>
                </a:solidFill>
              </a:rPr>
              <a:t> of </a:t>
            </a:r>
            <a:r>
              <a:rPr lang="tr-TR" sz="700" dirty="0" err="1" smtClean="0">
                <a:solidFill>
                  <a:srgbClr val="0070C0"/>
                </a:solidFill>
              </a:rPr>
              <a:t>three</a:t>
            </a:r>
            <a:r>
              <a:rPr lang="tr-TR" sz="700" dirty="0" smtClean="0">
                <a:solidFill>
                  <a:srgbClr val="0070C0"/>
                </a:solidFill>
              </a:rPr>
              <a:t> </a:t>
            </a:r>
            <a:r>
              <a:rPr lang="tr-TR" sz="700" dirty="0" err="1" smtClean="0">
                <a:solidFill>
                  <a:srgbClr val="0070C0"/>
                </a:solidFill>
              </a:rPr>
              <a:t>prospec</a:t>
            </a:r>
            <a:r>
              <a:rPr lang="tr-TR" sz="700" dirty="0" smtClean="0">
                <a:solidFill>
                  <a:srgbClr val="0070C0"/>
                </a:solidFill>
              </a:rPr>
              <a:t>-</a:t>
            </a:r>
            <a:r>
              <a:rPr lang="tr-TR" sz="700" dirty="0" err="1" smtClean="0">
                <a:solidFill>
                  <a:srgbClr val="0070C0"/>
                </a:solidFill>
              </a:rPr>
              <a:t>tively</a:t>
            </a:r>
            <a:r>
              <a:rPr lang="tr-TR" sz="700" dirty="0" smtClean="0">
                <a:solidFill>
                  <a:srgbClr val="0070C0"/>
                </a:solidFill>
              </a:rPr>
              <a:t> </a:t>
            </a:r>
            <a:r>
              <a:rPr lang="tr-TR" sz="700" dirty="0" err="1" smtClean="0">
                <a:solidFill>
                  <a:srgbClr val="0070C0"/>
                </a:solidFill>
              </a:rPr>
              <a:t>randomized</a:t>
            </a:r>
            <a:r>
              <a:rPr lang="tr-TR" sz="700" dirty="0" smtClean="0">
                <a:solidFill>
                  <a:srgbClr val="0070C0"/>
                </a:solidFill>
              </a:rPr>
              <a:t> </a:t>
            </a:r>
            <a:r>
              <a:rPr lang="tr-TR" sz="700" dirty="0" err="1" smtClean="0">
                <a:solidFill>
                  <a:srgbClr val="0070C0"/>
                </a:solidFill>
              </a:rPr>
              <a:t>phase</a:t>
            </a:r>
            <a:r>
              <a:rPr lang="tr-TR" sz="700" dirty="0" smtClean="0">
                <a:solidFill>
                  <a:srgbClr val="0070C0"/>
                </a:solidFill>
              </a:rPr>
              <a:t> III </a:t>
            </a:r>
            <a:r>
              <a:rPr lang="tr-TR" sz="700" dirty="0" err="1" smtClean="0">
                <a:solidFill>
                  <a:srgbClr val="0070C0"/>
                </a:solidFill>
              </a:rPr>
              <a:t>multicenter</a:t>
            </a:r>
            <a:r>
              <a:rPr lang="tr-TR" sz="700" dirty="0" smtClean="0">
                <a:solidFill>
                  <a:srgbClr val="0070C0"/>
                </a:solidFill>
              </a:rPr>
              <a:t> </a:t>
            </a:r>
            <a:r>
              <a:rPr lang="tr-TR" sz="700" dirty="0" err="1" smtClean="0">
                <a:solidFill>
                  <a:srgbClr val="0070C0"/>
                </a:solidFill>
              </a:rPr>
              <a:t>trials</a:t>
            </a:r>
            <a:r>
              <a:rPr lang="tr-TR" sz="700" dirty="0" smtClean="0">
                <a:solidFill>
                  <a:srgbClr val="0070C0"/>
                </a:solidFill>
              </a:rPr>
              <a:t>. J </a:t>
            </a:r>
            <a:r>
              <a:rPr lang="tr-TR" sz="700" dirty="0" err="1" smtClean="0">
                <a:solidFill>
                  <a:srgbClr val="0070C0"/>
                </a:solidFill>
              </a:rPr>
              <a:t>Clin</a:t>
            </a:r>
            <a:r>
              <a:rPr lang="tr-TR" sz="700" dirty="0" smtClean="0">
                <a:solidFill>
                  <a:srgbClr val="0070C0"/>
                </a:solidFill>
              </a:rPr>
              <a:t> </a:t>
            </a:r>
            <a:r>
              <a:rPr lang="tr-TR" sz="700" dirty="0" err="1" smtClean="0">
                <a:solidFill>
                  <a:srgbClr val="0070C0"/>
                </a:solidFill>
              </a:rPr>
              <a:t>Oncol</a:t>
            </a:r>
            <a:r>
              <a:rPr lang="tr-TR" sz="700" dirty="0" smtClean="0">
                <a:solidFill>
                  <a:srgbClr val="0070C0"/>
                </a:solidFill>
              </a:rPr>
              <a:t> 2010;28: 1733-9.</a:t>
            </a:r>
            <a:endParaRPr kumimoji="0" lang="tr-TR" sz="700" b="0" i="0" u="none" strike="noStrike" kern="1200" cap="none" spc="0" normalizeH="0" baseline="0" noProof="0" dirty="0">
              <a:ln>
                <a:noFill/>
              </a:ln>
              <a:solidFill>
                <a:srgbClr val="0070C0"/>
              </a:solidFill>
              <a:effectLst/>
              <a:uLnTx/>
              <a:uFillTx/>
              <a:ea typeface="+mj-ea"/>
              <a:cs typeface="+mj-cs"/>
            </a:endParaRPr>
          </a:p>
        </p:txBody>
      </p:sp>
      <p:sp>
        <p:nvSpPr>
          <p:cNvPr id="6" name="Dikdörtgen 5"/>
          <p:cNvSpPr/>
          <p:nvPr/>
        </p:nvSpPr>
        <p:spPr>
          <a:xfrm>
            <a:off x="2586835" y="128470"/>
            <a:ext cx="6719020" cy="369332"/>
          </a:xfrm>
          <a:prstGeom prst="rect">
            <a:avLst/>
          </a:prstGeom>
          <a:noFill/>
        </p:spPr>
        <p:txBody>
          <a:bodyPr wrap="square" lIns="91440" tIns="45720" rIns="91440" bIns="45720">
            <a:spAutoFit/>
          </a:bodyPr>
          <a:lstStyle/>
          <a:p>
            <a:r>
              <a:rPr lang="tr-TR" b="1" spc="50" dirty="0" smtClean="0">
                <a:ln w="13500">
                  <a:solidFill>
                    <a:schemeClr val="accent1">
                      <a:shade val="2500"/>
                      <a:alpha val="6500"/>
                    </a:schemeClr>
                  </a:solidFill>
                  <a:prstDash val="solid"/>
                </a:ln>
                <a:solidFill>
                  <a:srgbClr val="FF0000">
                    <a:alpha val="95000"/>
                  </a:srgbClr>
                </a:solidFill>
                <a:effectLst>
                  <a:outerShdw blurRad="38100" dist="38100" dir="2700000" algn="tl">
                    <a:srgbClr val="000000">
                      <a:alpha val="43137"/>
                    </a:srgbClr>
                  </a:outerShdw>
                </a:effectLst>
              </a:rPr>
              <a:t>İLERİ EVRE OVER KANSERLERİNDE LENFADENEKTOMİNİN YERİ</a:t>
            </a:r>
            <a:endParaRPr lang="tr-TR" b="1" cap="none" spc="50" dirty="0">
              <a:ln w="13500">
                <a:solidFill>
                  <a:schemeClr val="accent1">
                    <a:shade val="2500"/>
                    <a:alpha val="6500"/>
                  </a:schemeClr>
                </a:solidFill>
                <a:prstDash val="solid"/>
              </a:ln>
              <a:solidFill>
                <a:srgbClr val="FF0000">
                  <a:alpha val="95000"/>
                </a:srgbClr>
              </a:solidFill>
              <a:effectLst>
                <a:outerShdw blurRad="38100" dist="38100" dir="2700000" algn="tl">
                  <a:srgbClr val="000000">
                    <a:alpha val="43137"/>
                  </a:srgbClr>
                </a:outerShdw>
              </a:effectLst>
            </a:endParaRPr>
          </a:p>
        </p:txBody>
      </p:sp>
      <p:graphicFrame>
        <p:nvGraphicFramePr>
          <p:cNvPr id="7" name="Diyagram 6"/>
          <p:cNvGraphicFramePr/>
          <p:nvPr>
            <p:extLst>
              <p:ext uri="{D42A27DB-BD31-4B8C-83A1-F6EECF244321}">
                <p14:modId xmlns:p14="http://schemas.microsoft.com/office/powerpoint/2010/main" val="1462078484"/>
              </p:ext>
            </p:extLst>
          </p:nvPr>
        </p:nvGraphicFramePr>
        <p:xfrm>
          <a:off x="601669" y="492914"/>
          <a:ext cx="9925825" cy="4216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ağ Ok 8"/>
          <p:cNvSpPr/>
          <p:nvPr/>
        </p:nvSpPr>
        <p:spPr>
          <a:xfrm>
            <a:off x="6102710" y="1807063"/>
            <a:ext cx="305410" cy="369332"/>
          </a:xfrm>
          <a:prstGeom prst="rightArrow">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20438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2 Diyagram"/>
          <p:cNvGraphicFramePr/>
          <p:nvPr>
            <p:extLst>
              <p:ext uri="{D42A27DB-BD31-4B8C-83A1-F6EECF244321}">
                <p14:modId xmlns:p14="http://schemas.microsoft.com/office/powerpoint/2010/main" val="3984066608"/>
              </p:ext>
            </p:extLst>
          </p:nvPr>
        </p:nvGraphicFramePr>
        <p:xfrm>
          <a:off x="2739540" y="28117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Başlık"/>
          <p:cNvSpPr txBox="1">
            <a:spLocks/>
          </p:cNvSpPr>
          <p:nvPr/>
        </p:nvSpPr>
        <p:spPr>
          <a:xfrm>
            <a:off x="1374345" y="4627744"/>
            <a:ext cx="9144000" cy="692696"/>
          </a:xfrm>
          <a:prstGeom prst="rect">
            <a:avLst/>
          </a:prstGeom>
        </p:spPr>
        <p:txBody>
          <a:bodyPr vert="horz" lIns="91440" tIns="45720" rIns="91440" bIns="45720" rtlCol="0" anchor="ctr">
            <a:normAutofit/>
          </a:bodyPr>
          <a:lstStyle/>
          <a:p>
            <a:pPr lvl="0" algn="ctr">
              <a:spcBef>
                <a:spcPct val="0"/>
              </a:spcBef>
              <a:defRPr/>
            </a:pPr>
            <a:r>
              <a:rPr kumimoji="0" lang="tr-TR" sz="700" b="0" i="0" u="none" strike="noStrike" kern="1200" cap="none" spc="0" normalizeH="0" baseline="0" noProof="0" dirty="0" err="1" smtClean="0">
                <a:ln>
                  <a:noFill/>
                </a:ln>
                <a:solidFill>
                  <a:srgbClr val="0033CC"/>
                </a:solidFill>
                <a:effectLst/>
                <a:uLnTx/>
                <a:uFillTx/>
                <a:latin typeface="+mj-lt"/>
                <a:ea typeface="+mj-ea"/>
                <a:cs typeface="+mj-cs"/>
              </a:rPr>
              <a:t>Mikami</a:t>
            </a:r>
            <a:r>
              <a:rPr kumimoji="0" lang="tr-TR" sz="700" b="0" i="0" u="none" strike="noStrike" kern="1200" cap="none" spc="0" normalizeH="0" baseline="0" noProof="0" dirty="0" smtClean="0">
                <a:ln>
                  <a:noFill/>
                </a:ln>
                <a:solidFill>
                  <a:srgbClr val="0033CC"/>
                </a:solidFill>
                <a:effectLst/>
                <a:uLnTx/>
                <a:uFillTx/>
                <a:latin typeface="+mj-lt"/>
                <a:ea typeface="+mj-ea"/>
                <a:cs typeface="+mj-cs"/>
              </a:rPr>
              <a:t> M. </a:t>
            </a:r>
            <a:r>
              <a:rPr lang="en-US" sz="700" dirty="0" smtClean="0">
                <a:solidFill>
                  <a:srgbClr val="0033CC"/>
                </a:solidFill>
              </a:rPr>
              <a:t>Role of </a:t>
            </a:r>
            <a:r>
              <a:rPr lang="en-US" sz="700" dirty="0" err="1" smtClean="0">
                <a:solidFill>
                  <a:srgbClr val="0033CC"/>
                </a:solidFill>
              </a:rPr>
              <a:t>lymphadenectomy</a:t>
            </a:r>
            <a:r>
              <a:rPr lang="en-US" sz="700" dirty="0" smtClean="0">
                <a:solidFill>
                  <a:srgbClr val="0033CC"/>
                </a:solidFill>
              </a:rPr>
              <a:t> for ovarian cancer</a:t>
            </a:r>
            <a:r>
              <a:rPr lang="tr-TR" sz="700" dirty="0" smtClean="0">
                <a:solidFill>
                  <a:srgbClr val="0033CC"/>
                </a:solidFill>
              </a:rPr>
              <a:t>. J </a:t>
            </a:r>
            <a:r>
              <a:rPr lang="tr-TR" sz="700" dirty="0" err="1" smtClean="0">
                <a:solidFill>
                  <a:srgbClr val="0033CC"/>
                </a:solidFill>
              </a:rPr>
              <a:t>Gynecol</a:t>
            </a:r>
            <a:r>
              <a:rPr lang="tr-TR" sz="700" dirty="0" smtClean="0">
                <a:solidFill>
                  <a:srgbClr val="0033CC"/>
                </a:solidFill>
              </a:rPr>
              <a:t> </a:t>
            </a:r>
            <a:r>
              <a:rPr lang="tr-TR" sz="700" dirty="0" err="1" smtClean="0">
                <a:solidFill>
                  <a:srgbClr val="0033CC"/>
                </a:solidFill>
              </a:rPr>
              <a:t>Oncol</a:t>
            </a:r>
            <a:r>
              <a:rPr lang="tr-TR" sz="700" dirty="0" smtClean="0">
                <a:solidFill>
                  <a:srgbClr val="0033CC"/>
                </a:solidFill>
              </a:rPr>
              <a:t> 2014; 25(4): 279-81.</a:t>
            </a:r>
            <a:endParaRPr kumimoji="0" lang="tr-TR" sz="700" b="0" i="0" u="none" strike="noStrike" kern="1200" cap="none" spc="0" normalizeH="0" baseline="0" noProof="0" dirty="0">
              <a:ln>
                <a:noFill/>
              </a:ln>
              <a:solidFill>
                <a:srgbClr val="0033CC"/>
              </a:solidFill>
              <a:effectLst/>
              <a:uLnTx/>
              <a:uFillTx/>
              <a:latin typeface="+mj-lt"/>
              <a:ea typeface="+mj-ea"/>
              <a:cs typeface="+mj-cs"/>
            </a:endParaRPr>
          </a:p>
        </p:txBody>
      </p:sp>
      <p:sp>
        <p:nvSpPr>
          <p:cNvPr id="6" name="1 Başlık"/>
          <p:cNvSpPr txBox="1">
            <a:spLocks/>
          </p:cNvSpPr>
          <p:nvPr/>
        </p:nvSpPr>
        <p:spPr>
          <a:xfrm>
            <a:off x="5030115" y="3463110"/>
            <a:ext cx="3817625" cy="109380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1700" b="1" i="1" u="none" strike="noStrike" kern="1200" cap="none" spc="0" normalizeH="0" baseline="0" noProof="0" dirty="0" smtClean="0">
                <a:ln>
                  <a:noFill/>
                </a:ln>
                <a:solidFill>
                  <a:srgbClr val="0033CC"/>
                </a:solidFill>
                <a:effectLst/>
                <a:uLnTx/>
                <a:uFillTx/>
                <a:latin typeface="Corbel" pitchFamily="34" charset="0"/>
                <a:ea typeface="+mj-ea"/>
                <a:cs typeface="+mj-cs"/>
              </a:rPr>
              <a:t>Optimal </a:t>
            </a:r>
            <a:r>
              <a:rPr kumimoji="0" lang="tr-TR" sz="1700" b="1" i="1" u="none" strike="noStrike" kern="1200" cap="none" spc="0" normalizeH="0" baseline="0" noProof="0" dirty="0" err="1" smtClean="0">
                <a:ln>
                  <a:noFill/>
                </a:ln>
                <a:solidFill>
                  <a:srgbClr val="0033CC"/>
                </a:solidFill>
                <a:effectLst/>
                <a:uLnTx/>
                <a:uFillTx/>
                <a:latin typeface="Corbel" pitchFamily="34" charset="0"/>
                <a:ea typeface="+mj-ea"/>
                <a:cs typeface="+mj-cs"/>
              </a:rPr>
              <a:t>sitoredüksiyonun</a:t>
            </a:r>
            <a:r>
              <a:rPr kumimoji="0" lang="tr-TR" sz="1700" b="1" i="1" u="none" strike="noStrike" kern="1200" cap="none" spc="0" normalizeH="0" baseline="0" noProof="0" dirty="0" smtClean="0">
                <a:ln>
                  <a:noFill/>
                </a:ln>
                <a:solidFill>
                  <a:srgbClr val="0033CC"/>
                </a:solidFill>
                <a:effectLst/>
                <a:uLnTx/>
                <a:uFillTx/>
                <a:latin typeface="Corbel" pitchFamily="34" charset="0"/>
                <a:ea typeface="+mj-ea"/>
                <a:cs typeface="+mj-cs"/>
              </a:rPr>
              <a:t> olası</a:t>
            </a:r>
            <a:r>
              <a:rPr kumimoji="0" lang="tr-TR" sz="1700" b="1" i="1" u="none" strike="noStrike" kern="1200" cap="none" spc="0" normalizeH="0" noProof="0" dirty="0" smtClean="0">
                <a:ln>
                  <a:noFill/>
                </a:ln>
                <a:solidFill>
                  <a:srgbClr val="0033CC"/>
                </a:solidFill>
                <a:effectLst/>
                <a:uLnTx/>
                <a:uFillTx/>
                <a:latin typeface="Corbel" pitchFamily="34" charset="0"/>
                <a:ea typeface="+mj-ea"/>
                <a:cs typeface="+mj-cs"/>
              </a:rPr>
              <a:t> olduğu her olguda sistematik </a:t>
            </a:r>
            <a:r>
              <a:rPr kumimoji="0" lang="tr-TR" sz="1700" b="1" i="1" u="none" strike="noStrike" kern="1200" cap="none" spc="0" normalizeH="0" noProof="0" dirty="0" err="1" smtClean="0">
                <a:ln>
                  <a:noFill/>
                </a:ln>
                <a:solidFill>
                  <a:srgbClr val="0033CC"/>
                </a:solidFill>
                <a:effectLst/>
                <a:uLnTx/>
                <a:uFillTx/>
                <a:latin typeface="Corbel" pitchFamily="34" charset="0"/>
                <a:ea typeface="+mj-ea"/>
                <a:cs typeface="+mj-cs"/>
              </a:rPr>
              <a:t>pelvik</a:t>
            </a:r>
            <a:r>
              <a:rPr kumimoji="0" lang="tr-TR" sz="1700" b="1" i="1" u="none" strike="noStrike" kern="1200" cap="none" spc="0" normalizeH="0" noProof="0" dirty="0" smtClean="0">
                <a:ln>
                  <a:noFill/>
                </a:ln>
                <a:solidFill>
                  <a:srgbClr val="0033CC"/>
                </a:solidFill>
                <a:effectLst/>
                <a:uLnTx/>
                <a:uFillTx/>
                <a:latin typeface="Corbel" pitchFamily="34" charset="0"/>
                <a:ea typeface="+mj-ea"/>
                <a:cs typeface="+mj-cs"/>
              </a:rPr>
              <a:t> ve para-</a:t>
            </a:r>
            <a:r>
              <a:rPr kumimoji="0" lang="tr-TR" sz="1700" b="1" i="1" u="none" strike="noStrike" kern="1200" cap="none" spc="0" normalizeH="0" noProof="0" dirty="0" err="1" smtClean="0">
                <a:ln>
                  <a:noFill/>
                </a:ln>
                <a:solidFill>
                  <a:srgbClr val="0033CC"/>
                </a:solidFill>
                <a:effectLst/>
                <a:uLnTx/>
                <a:uFillTx/>
                <a:latin typeface="Corbel" pitchFamily="34" charset="0"/>
                <a:ea typeface="+mj-ea"/>
                <a:cs typeface="+mj-cs"/>
              </a:rPr>
              <a:t>aortik</a:t>
            </a:r>
            <a:r>
              <a:rPr kumimoji="0" lang="tr-TR" sz="1700" b="1" i="1" u="none" strike="noStrike" kern="1200" cap="none" spc="0" normalizeH="0" noProof="0" dirty="0" smtClean="0">
                <a:ln>
                  <a:noFill/>
                </a:ln>
                <a:solidFill>
                  <a:srgbClr val="0033CC"/>
                </a:solidFill>
                <a:effectLst/>
                <a:uLnTx/>
                <a:uFillTx/>
                <a:latin typeface="Corbel" pitchFamily="34" charset="0"/>
                <a:ea typeface="+mj-ea"/>
                <a:cs typeface="+mj-cs"/>
              </a:rPr>
              <a:t> </a:t>
            </a:r>
            <a:r>
              <a:rPr kumimoji="0" lang="tr-TR" sz="1700" b="1" i="1" u="none" strike="noStrike" kern="1200" cap="none" spc="0" normalizeH="0" noProof="0" dirty="0" err="1" smtClean="0">
                <a:ln>
                  <a:noFill/>
                </a:ln>
                <a:solidFill>
                  <a:srgbClr val="0033CC"/>
                </a:solidFill>
                <a:effectLst/>
                <a:uLnTx/>
                <a:uFillTx/>
                <a:latin typeface="Corbel" pitchFamily="34" charset="0"/>
                <a:ea typeface="+mj-ea"/>
                <a:cs typeface="+mj-cs"/>
              </a:rPr>
              <a:t>lenfadenektomi</a:t>
            </a:r>
            <a:r>
              <a:rPr kumimoji="0" lang="tr-TR" sz="1700" b="1" i="1" u="none" strike="noStrike" kern="1200" cap="none" spc="0" normalizeH="0" noProof="0" dirty="0" smtClean="0">
                <a:ln>
                  <a:noFill/>
                </a:ln>
                <a:solidFill>
                  <a:srgbClr val="0033CC"/>
                </a:solidFill>
                <a:effectLst/>
                <a:uLnTx/>
                <a:uFillTx/>
                <a:latin typeface="Corbel" pitchFamily="34" charset="0"/>
                <a:ea typeface="+mj-ea"/>
                <a:cs typeface="+mj-cs"/>
              </a:rPr>
              <a:t> yapılması önerilir.</a:t>
            </a:r>
            <a:endParaRPr kumimoji="0" lang="tr-TR" sz="1700" b="1" i="1" u="none" strike="noStrike" kern="1200" cap="none" spc="0" normalizeH="0" baseline="0" noProof="0" dirty="0">
              <a:ln>
                <a:noFill/>
              </a:ln>
              <a:solidFill>
                <a:srgbClr val="0033CC"/>
              </a:solidFill>
              <a:effectLst/>
              <a:uLnTx/>
              <a:uFillTx/>
              <a:latin typeface="Corbel" pitchFamily="34" charset="0"/>
              <a:ea typeface="+mj-ea"/>
              <a:cs typeface="+mj-cs"/>
            </a:endParaRPr>
          </a:p>
        </p:txBody>
      </p:sp>
      <p:sp>
        <p:nvSpPr>
          <p:cNvPr id="7" name="Dikdörtgen 6"/>
          <p:cNvSpPr/>
          <p:nvPr/>
        </p:nvSpPr>
        <p:spPr>
          <a:xfrm>
            <a:off x="2586835" y="-24235"/>
            <a:ext cx="6719020" cy="369332"/>
          </a:xfrm>
          <a:prstGeom prst="rect">
            <a:avLst/>
          </a:prstGeom>
          <a:noFill/>
        </p:spPr>
        <p:txBody>
          <a:bodyPr wrap="square" lIns="91440" tIns="45720" rIns="91440" bIns="45720">
            <a:spAutoFit/>
          </a:bodyPr>
          <a:lstStyle/>
          <a:p>
            <a:r>
              <a:rPr lang="tr-TR" b="1" spc="50" dirty="0" smtClean="0">
                <a:ln w="13500">
                  <a:solidFill>
                    <a:schemeClr val="accent1">
                      <a:shade val="2500"/>
                      <a:alpha val="6500"/>
                    </a:schemeClr>
                  </a:solidFill>
                  <a:prstDash val="solid"/>
                </a:ln>
                <a:solidFill>
                  <a:srgbClr val="FF0000">
                    <a:alpha val="95000"/>
                  </a:srgbClr>
                </a:solidFill>
                <a:effectLst>
                  <a:outerShdw blurRad="38100" dist="38100" dir="2700000" algn="tl">
                    <a:srgbClr val="000000">
                      <a:alpha val="43137"/>
                    </a:srgbClr>
                  </a:outerShdw>
                </a:effectLst>
              </a:rPr>
              <a:t>İLERİ EVRE OVER KANSERLERİNDE LENFADENEKTOMİNİN YERİ</a:t>
            </a:r>
            <a:endParaRPr lang="tr-TR" b="1" cap="none" spc="50" dirty="0">
              <a:ln w="13500">
                <a:solidFill>
                  <a:schemeClr val="accent1">
                    <a:shade val="2500"/>
                    <a:alpha val="6500"/>
                  </a:schemeClr>
                </a:solidFill>
                <a:prstDash val="solid"/>
              </a:ln>
              <a:solidFill>
                <a:srgbClr val="FF0000">
                  <a:alpha val="95000"/>
                </a:srgbClr>
              </a:solidFill>
              <a:effectLst>
                <a:outerShdw blurRad="38100" dist="38100" dir="2700000" algn="tl">
                  <a:srgbClr val="000000">
                    <a:alpha val="43137"/>
                  </a:srgbClr>
                </a:outerShdw>
              </a:effectLst>
            </a:endParaRPr>
          </a:p>
        </p:txBody>
      </p:sp>
      <p:pic>
        <p:nvPicPr>
          <p:cNvPr id="2050" name="Picture 2" descr="C:\Users\Erim\Desktop\Shapes and Artwork\Bullets\orange triangle arrow shadow.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6495605" y="4226379"/>
            <a:ext cx="5429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Erim\Desktop\Shapes and Artwork\Bullets\orange triangle arrow shadow.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6495604" y="2825078"/>
            <a:ext cx="542925"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999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2 Diyagram"/>
          <p:cNvGraphicFramePr/>
          <p:nvPr>
            <p:extLst>
              <p:ext uri="{D42A27DB-BD31-4B8C-83A1-F6EECF244321}">
                <p14:modId xmlns:p14="http://schemas.microsoft.com/office/powerpoint/2010/main" val="3108036265"/>
              </p:ext>
            </p:extLst>
          </p:nvPr>
        </p:nvGraphicFramePr>
        <p:xfrm>
          <a:off x="2688881" y="751435"/>
          <a:ext cx="6404460" cy="3652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1 Başlık"/>
          <p:cNvSpPr txBox="1">
            <a:spLocks/>
          </p:cNvSpPr>
          <p:nvPr/>
        </p:nvSpPr>
        <p:spPr>
          <a:xfrm>
            <a:off x="2586835" y="4425949"/>
            <a:ext cx="6709869" cy="894491"/>
          </a:xfrm>
          <a:prstGeom prst="rect">
            <a:avLst/>
          </a:prstGeom>
        </p:spPr>
        <p:txBody>
          <a:bodyPr vert="horz" lIns="91440" tIns="45720" rIns="91440" bIns="45720" rtlCol="0" anchor="ctr">
            <a:normAutofit/>
          </a:bodyPr>
          <a:lstStyle/>
          <a:p>
            <a:pPr marL="228600" lvl="0" indent="-228600" algn="just">
              <a:spcBef>
                <a:spcPct val="0"/>
              </a:spcBef>
              <a:buFont typeface="+mj-lt"/>
              <a:buAutoNum type="arabicPeriod"/>
              <a:defRPr/>
            </a:pPr>
            <a:r>
              <a:rPr kumimoji="0" lang="tr-TR" sz="700" b="0" i="0" u="none" strike="noStrike" kern="1200" cap="none" spc="0" normalizeH="0" baseline="0" noProof="0" dirty="0" err="1" smtClean="0">
                <a:ln>
                  <a:noFill/>
                </a:ln>
                <a:solidFill>
                  <a:srgbClr val="0070C0"/>
                </a:solidFill>
                <a:effectLst/>
                <a:uLnTx/>
                <a:uFillTx/>
                <a:ea typeface="+mj-ea"/>
                <a:cs typeface="+mj-cs"/>
              </a:rPr>
              <a:t>Zhou</a:t>
            </a:r>
            <a:r>
              <a:rPr kumimoji="0" lang="tr-TR" sz="700" b="0" i="0" u="none" strike="noStrike" kern="1200" cap="none" spc="0" normalizeH="0" baseline="0" noProof="0" dirty="0" smtClean="0">
                <a:ln>
                  <a:noFill/>
                </a:ln>
                <a:solidFill>
                  <a:srgbClr val="0070C0"/>
                </a:solidFill>
                <a:effectLst/>
                <a:uLnTx/>
                <a:uFillTx/>
                <a:ea typeface="+mj-ea"/>
                <a:cs typeface="+mj-cs"/>
              </a:rPr>
              <a:t> J, </a:t>
            </a:r>
            <a:r>
              <a:rPr kumimoji="0" lang="tr-TR" sz="700" b="0" i="0" u="none" strike="noStrike" kern="1200" cap="none" spc="0" normalizeH="0" baseline="0" noProof="0" dirty="0" err="1" smtClean="0">
                <a:ln>
                  <a:noFill/>
                </a:ln>
                <a:solidFill>
                  <a:srgbClr val="0070C0"/>
                </a:solidFill>
                <a:effectLst/>
                <a:uLnTx/>
                <a:uFillTx/>
                <a:ea typeface="+mj-ea"/>
                <a:cs typeface="+mj-cs"/>
              </a:rPr>
              <a:t>Shan</a:t>
            </a:r>
            <a:r>
              <a:rPr kumimoji="0" lang="tr-TR" sz="700" b="0" i="0" u="none" strike="noStrike" kern="1200" cap="none" spc="0" normalizeH="0" baseline="0" noProof="0" dirty="0" smtClean="0">
                <a:ln>
                  <a:noFill/>
                </a:ln>
                <a:solidFill>
                  <a:srgbClr val="0070C0"/>
                </a:solidFill>
                <a:effectLst/>
                <a:uLnTx/>
                <a:uFillTx/>
                <a:ea typeface="+mj-ea"/>
                <a:cs typeface="+mj-cs"/>
              </a:rPr>
              <a:t> G, </a:t>
            </a:r>
            <a:r>
              <a:rPr kumimoji="0" lang="tr-TR" sz="700" b="0" i="0" u="none" strike="noStrike" kern="1200" cap="none" spc="0" normalizeH="0" baseline="0" noProof="0" dirty="0" err="1" smtClean="0">
                <a:ln>
                  <a:noFill/>
                </a:ln>
                <a:solidFill>
                  <a:srgbClr val="0070C0"/>
                </a:solidFill>
                <a:effectLst/>
                <a:uLnTx/>
                <a:uFillTx/>
                <a:ea typeface="+mj-ea"/>
                <a:cs typeface="+mj-cs"/>
              </a:rPr>
              <a:t>Chen</a:t>
            </a:r>
            <a:r>
              <a:rPr kumimoji="0" lang="tr-TR" sz="700" b="0" i="0" u="none" strike="noStrike" kern="1200" cap="none" spc="0" normalizeH="0" baseline="0" noProof="0" dirty="0" smtClean="0">
                <a:ln>
                  <a:noFill/>
                </a:ln>
                <a:solidFill>
                  <a:srgbClr val="0070C0"/>
                </a:solidFill>
                <a:effectLst/>
                <a:uLnTx/>
                <a:uFillTx/>
                <a:ea typeface="+mj-ea"/>
                <a:cs typeface="+mj-cs"/>
              </a:rPr>
              <a:t> Y. </a:t>
            </a:r>
            <a:r>
              <a:rPr lang="en-US" sz="700" dirty="0" smtClean="0">
                <a:solidFill>
                  <a:srgbClr val="0070C0"/>
                </a:solidFill>
              </a:rPr>
              <a:t>Japanese Journal of Clinical Oncology, 2016</a:t>
            </a:r>
            <a:r>
              <a:rPr lang="tr-TR" sz="700" dirty="0" smtClean="0">
                <a:solidFill>
                  <a:srgbClr val="0070C0"/>
                </a:solidFill>
              </a:rPr>
              <a:t>:</a:t>
            </a:r>
            <a:r>
              <a:rPr lang="en-US" sz="700" dirty="0" smtClean="0">
                <a:solidFill>
                  <a:srgbClr val="0070C0"/>
                </a:solidFill>
              </a:rPr>
              <a:t> 46(8) 718–726</a:t>
            </a:r>
            <a:r>
              <a:rPr lang="tr-TR" sz="700" dirty="0" smtClean="0">
                <a:solidFill>
                  <a:srgbClr val="0070C0"/>
                </a:solidFill>
              </a:rPr>
              <a:t>.</a:t>
            </a:r>
          </a:p>
          <a:p>
            <a:pPr marL="228600" indent="-228600">
              <a:buFont typeface="+mj-lt"/>
              <a:buAutoNum type="arabicPeriod"/>
            </a:pPr>
            <a:r>
              <a:rPr lang="en-US" sz="700" dirty="0" err="1" smtClean="0">
                <a:solidFill>
                  <a:srgbClr val="0070C0"/>
                </a:solidFill>
              </a:rPr>
              <a:t>Trimbos</a:t>
            </a:r>
            <a:r>
              <a:rPr lang="en-US" sz="700" dirty="0" smtClean="0">
                <a:solidFill>
                  <a:srgbClr val="0070C0"/>
                </a:solidFill>
              </a:rPr>
              <a:t> JB. </a:t>
            </a:r>
            <a:r>
              <a:rPr lang="en-US" sz="700" dirty="0" err="1" smtClean="0">
                <a:solidFill>
                  <a:srgbClr val="0070C0"/>
                </a:solidFill>
              </a:rPr>
              <a:t>Lymphadenectomy</a:t>
            </a:r>
            <a:r>
              <a:rPr lang="en-US" sz="700" dirty="0" smtClean="0">
                <a:solidFill>
                  <a:srgbClr val="0070C0"/>
                </a:solidFill>
              </a:rPr>
              <a:t> in ovarian cancer: standard of care or</a:t>
            </a:r>
            <a:r>
              <a:rPr lang="tr-TR" sz="700" dirty="0" smtClean="0">
                <a:solidFill>
                  <a:srgbClr val="0070C0"/>
                </a:solidFill>
              </a:rPr>
              <a:t> </a:t>
            </a:r>
            <a:r>
              <a:rPr lang="en-US" sz="700" dirty="0" smtClean="0">
                <a:solidFill>
                  <a:srgbClr val="0070C0"/>
                </a:solidFill>
              </a:rPr>
              <a:t>unnecessary risk. </a:t>
            </a:r>
            <a:r>
              <a:rPr lang="en-US" sz="700" dirty="0" err="1" smtClean="0">
                <a:solidFill>
                  <a:srgbClr val="0070C0"/>
                </a:solidFill>
              </a:rPr>
              <a:t>Curr</a:t>
            </a:r>
            <a:r>
              <a:rPr lang="en-US" sz="700" dirty="0" smtClean="0">
                <a:solidFill>
                  <a:srgbClr val="0070C0"/>
                </a:solidFill>
              </a:rPr>
              <a:t> </a:t>
            </a:r>
            <a:r>
              <a:rPr lang="en-US" sz="700" dirty="0" err="1" smtClean="0">
                <a:solidFill>
                  <a:srgbClr val="0070C0"/>
                </a:solidFill>
              </a:rPr>
              <a:t>Opin</a:t>
            </a:r>
            <a:r>
              <a:rPr lang="en-US" sz="700" dirty="0" smtClean="0">
                <a:solidFill>
                  <a:srgbClr val="0070C0"/>
                </a:solidFill>
              </a:rPr>
              <a:t> </a:t>
            </a:r>
            <a:r>
              <a:rPr lang="en-US" sz="700" dirty="0" err="1" smtClean="0">
                <a:solidFill>
                  <a:srgbClr val="0070C0"/>
                </a:solidFill>
              </a:rPr>
              <a:t>Oncol</a:t>
            </a:r>
            <a:r>
              <a:rPr lang="en-US" sz="700" dirty="0" smtClean="0">
                <a:solidFill>
                  <a:srgbClr val="0070C0"/>
                </a:solidFill>
              </a:rPr>
              <a:t> 2011;23:507–11.</a:t>
            </a:r>
            <a:endParaRPr lang="tr-TR" sz="700" dirty="0" smtClean="0">
              <a:solidFill>
                <a:srgbClr val="0070C0"/>
              </a:solidFill>
            </a:endParaRPr>
          </a:p>
          <a:p>
            <a:pPr marL="228600" indent="-228600">
              <a:buFont typeface="+mj-lt"/>
              <a:buAutoNum type="arabicPeriod"/>
            </a:pPr>
            <a:r>
              <a:rPr lang="en-US" sz="700" dirty="0" err="1" smtClean="0">
                <a:solidFill>
                  <a:srgbClr val="0070C0"/>
                </a:solidFill>
              </a:rPr>
              <a:t>Gao</a:t>
            </a:r>
            <a:r>
              <a:rPr lang="en-US" sz="700" dirty="0" smtClean="0">
                <a:solidFill>
                  <a:srgbClr val="0070C0"/>
                </a:solidFill>
              </a:rPr>
              <a:t> J, Yang X, Zhang Y. Systematic </a:t>
            </a:r>
            <a:r>
              <a:rPr lang="en-US" sz="700" dirty="0" err="1" smtClean="0">
                <a:solidFill>
                  <a:srgbClr val="0070C0"/>
                </a:solidFill>
              </a:rPr>
              <a:t>lymphadenectomy</a:t>
            </a:r>
            <a:r>
              <a:rPr lang="en-US" sz="700" dirty="0" smtClean="0">
                <a:solidFill>
                  <a:srgbClr val="0070C0"/>
                </a:solidFill>
              </a:rPr>
              <a:t> in the treatment</a:t>
            </a:r>
            <a:r>
              <a:rPr lang="tr-TR" sz="700" dirty="0" smtClean="0">
                <a:solidFill>
                  <a:srgbClr val="0070C0"/>
                </a:solidFill>
              </a:rPr>
              <a:t> </a:t>
            </a:r>
            <a:r>
              <a:rPr lang="en-US" sz="700" dirty="0" smtClean="0">
                <a:solidFill>
                  <a:srgbClr val="0070C0"/>
                </a:solidFill>
              </a:rPr>
              <a:t>of epithelial ovarian cancer: a meta-analysis of multiple epidemiology</a:t>
            </a:r>
            <a:r>
              <a:rPr lang="tr-TR" sz="700" dirty="0" smtClean="0">
                <a:solidFill>
                  <a:srgbClr val="0070C0"/>
                </a:solidFill>
              </a:rPr>
              <a:t> </a:t>
            </a:r>
            <a:r>
              <a:rPr lang="nl-NL" sz="700" dirty="0" smtClean="0">
                <a:solidFill>
                  <a:srgbClr val="0070C0"/>
                </a:solidFill>
              </a:rPr>
              <a:t>studies. Jpn J Clin Oncol 2015;45:49–60.</a:t>
            </a:r>
          </a:p>
          <a:p>
            <a:pPr marL="228600" indent="-228600">
              <a:buFont typeface="+mj-lt"/>
              <a:buAutoNum type="arabicPeriod"/>
            </a:pPr>
            <a:r>
              <a:rPr lang="en-US" sz="700" dirty="0" smtClean="0">
                <a:solidFill>
                  <a:srgbClr val="0070C0"/>
                </a:solidFill>
              </a:rPr>
              <a:t>Kim HS, </a:t>
            </a:r>
            <a:r>
              <a:rPr lang="en-US" sz="700" dirty="0" err="1" smtClean="0">
                <a:solidFill>
                  <a:srgbClr val="0070C0"/>
                </a:solidFill>
              </a:rPr>
              <a:t>Ju</a:t>
            </a:r>
            <a:r>
              <a:rPr lang="en-US" sz="700" dirty="0" smtClean="0">
                <a:solidFill>
                  <a:srgbClr val="0070C0"/>
                </a:solidFill>
              </a:rPr>
              <a:t> W, </a:t>
            </a:r>
            <a:r>
              <a:rPr lang="en-US" sz="700" dirty="0" err="1" smtClean="0">
                <a:solidFill>
                  <a:srgbClr val="0070C0"/>
                </a:solidFill>
              </a:rPr>
              <a:t>Jee</a:t>
            </a:r>
            <a:r>
              <a:rPr lang="en-US" sz="700" dirty="0" smtClean="0">
                <a:solidFill>
                  <a:srgbClr val="0070C0"/>
                </a:solidFill>
              </a:rPr>
              <a:t> BC, et al. Systematic </a:t>
            </a:r>
            <a:r>
              <a:rPr lang="en-US" sz="700" dirty="0" err="1" smtClean="0">
                <a:solidFill>
                  <a:srgbClr val="0070C0"/>
                </a:solidFill>
              </a:rPr>
              <a:t>lymphadenectomy</a:t>
            </a:r>
            <a:r>
              <a:rPr lang="en-US" sz="700" dirty="0" smtClean="0">
                <a:solidFill>
                  <a:srgbClr val="0070C0"/>
                </a:solidFill>
              </a:rPr>
              <a:t> for survival in</a:t>
            </a:r>
            <a:r>
              <a:rPr lang="tr-TR" sz="700" dirty="0" smtClean="0">
                <a:solidFill>
                  <a:srgbClr val="0070C0"/>
                </a:solidFill>
              </a:rPr>
              <a:t> </a:t>
            </a:r>
            <a:r>
              <a:rPr lang="tr-TR" sz="700" dirty="0" err="1" smtClean="0">
                <a:solidFill>
                  <a:srgbClr val="0070C0"/>
                </a:solidFill>
              </a:rPr>
              <a:t>epithelial</a:t>
            </a:r>
            <a:r>
              <a:rPr lang="tr-TR" sz="700" dirty="0" smtClean="0">
                <a:solidFill>
                  <a:srgbClr val="0070C0"/>
                </a:solidFill>
              </a:rPr>
              <a:t> </a:t>
            </a:r>
            <a:r>
              <a:rPr lang="tr-TR" sz="700" dirty="0" err="1" smtClean="0">
                <a:solidFill>
                  <a:srgbClr val="0070C0"/>
                </a:solidFill>
              </a:rPr>
              <a:t>ovarian</a:t>
            </a:r>
            <a:r>
              <a:rPr lang="tr-TR" sz="700" dirty="0" smtClean="0">
                <a:solidFill>
                  <a:srgbClr val="0070C0"/>
                </a:solidFill>
              </a:rPr>
              <a:t> </a:t>
            </a:r>
            <a:r>
              <a:rPr lang="tr-TR" sz="700" dirty="0" err="1" smtClean="0">
                <a:solidFill>
                  <a:srgbClr val="0070C0"/>
                </a:solidFill>
              </a:rPr>
              <a:t>cancer</a:t>
            </a:r>
            <a:r>
              <a:rPr lang="tr-TR" sz="700" dirty="0" smtClean="0">
                <a:solidFill>
                  <a:srgbClr val="0070C0"/>
                </a:solidFill>
              </a:rPr>
              <a:t>: a meta-</a:t>
            </a:r>
            <a:r>
              <a:rPr lang="tr-TR" sz="700" dirty="0" err="1" smtClean="0">
                <a:solidFill>
                  <a:srgbClr val="0070C0"/>
                </a:solidFill>
              </a:rPr>
              <a:t>analysis</a:t>
            </a:r>
            <a:r>
              <a:rPr lang="tr-TR" sz="700" dirty="0" smtClean="0">
                <a:solidFill>
                  <a:srgbClr val="0070C0"/>
                </a:solidFill>
              </a:rPr>
              <a:t>. </a:t>
            </a:r>
            <a:r>
              <a:rPr lang="tr-TR" sz="700" dirty="0" err="1" smtClean="0">
                <a:solidFill>
                  <a:srgbClr val="0070C0"/>
                </a:solidFill>
              </a:rPr>
              <a:t>Int</a:t>
            </a:r>
            <a:r>
              <a:rPr lang="tr-TR" sz="700" dirty="0" smtClean="0">
                <a:solidFill>
                  <a:srgbClr val="0070C0"/>
                </a:solidFill>
              </a:rPr>
              <a:t> J </a:t>
            </a:r>
            <a:r>
              <a:rPr lang="tr-TR" sz="700" dirty="0" err="1" smtClean="0">
                <a:solidFill>
                  <a:srgbClr val="0070C0"/>
                </a:solidFill>
              </a:rPr>
              <a:t>Gynecol</a:t>
            </a:r>
            <a:r>
              <a:rPr lang="tr-TR" sz="700" dirty="0" smtClean="0">
                <a:solidFill>
                  <a:srgbClr val="0070C0"/>
                </a:solidFill>
              </a:rPr>
              <a:t> </a:t>
            </a:r>
            <a:r>
              <a:rPr lang="tr-TR" sz="700" dirty="0" err="1" smtClean="0">
                <a:solidFill>
                  <a:srgbClr val="0070C0"/>
                </a:solidFill>
              </a:rPr>
              <a:t>Cancer</a:t>
            </a:r>
            <a:r>
              <a:rPr lang="tr-TR" sz="700" dirty="0" smtClean="0">
                <a:solidFill>
                  <a:srgbClr val="0070C0"/>
                </a:solidFill>
              </a:rPr>
              <a:t> 2010;20: 520–8.</a:t>
            </a:r>
          </a:p>
        </p:txBody>
      </p:sp>
      <p:sp>
        <p:nvSpPr>
          <p:cNvPr id="8" name="Dikdörtgen 7"/>
          <p:cNvSpPr/>
          <p:nvPr/>
        </p:nvSpPr>
        <p:spPr>
          <a:xfrm>
            <a:off x="2586835" y="217253"/>
            <a:ext cx="6719020" cy="369332"/>
          </a:xfrm>
          <a:prstGeom prst="rect">
            <a:avLst/>
          </a:prstGeom>
          <a:noFill/>
        </p:spPr>
        <p:txBody>
          <a:bodyPr wrap="square" lIns="91440" tIns="45720" rIns="91440" bIns="45720">
            <a:spAutoFit/>
          </a:bodyPr>
          <a:lstStyle/>
          <a:p>
            <a:r>
              <a:rPr lang="tr-TR" b="1" spc="50" dirty="0" smtClean="0">
                <a:ln w="13500">
                  <a:solidFill>
                    <a:schemeClr val="accent1">
                      <a:shade val="2500"/>
                      <a:alpha val="6500"/>
                    </a:schemeClr>
                  </a:solidFill>
                  <a:prstDash val="solid"/>
                </a:ln>
                <a:solidFill>
                  <a:srgbClr val="FF0000">
                    <a:alpha val="95000"/>
                  </a:srgbClr>
                </a:solidFill>
                <a:effectLst>
                  <a:outerShdw blurRad="38100" dist="38100" dir="2700000" algn="tl">
                    <a:srgbClr val="000000">
                      <a:alpha val="43137"/>
                    </a:srgbClr>
                  </a:outerShdw>
                </a:effectLst>
              </a:rPr>
              <a:t>İLERİ EVRE OVER KANSERLERİNDE LENFADENEKTOMİNİN YERİ</a:t>
            </a:r>
            <a:endParaRPr lang="tr-TR" b="1" cap="none" spc="50" dirty="0">
              <a:ln w="13500">
                <a:solidFill>
                  <a:schemeClr val="accent1">
                    <a:shade val="2500"/>
                    <a:alpha val="6500"/>
                  </a:schemeClr>
                </a:solidFill>
                <a:prstDash val="solid"/>
              </a:ln>
              <a:solidFill>
                <a:srgbClr val="FF0000">
                  <a:alpha val="95000"/>
                </a:srgb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2788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0" y="4862325"/>
            <a:ext cx="9144000" cy="28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Picture 2"/>
          <p:cNvPicPr>
            <a:picLocks noChangeAspect="1" noChangeArrowheads="1"/>
          </p:cNvPicPr>
          <p:nvPr/>
        </p:nvPicPr>
        <p:blipFill>
          <a:blip r:embed="rId2" cstate="print"/>
          <a:srcRect/>
          <a:stretch>
            <a:fillRect/>
          </a:stretch>
        </p:blipFill>
        <p:spPr bwMode="auto">
          <a:xfrm>
            <a:off x="0" y="1808225"/>
            <a:ext cx="9144000" cy="3335275"/>
          </a:xfrm>
          <a:prstGeom prst="rect">
            <a:avLst/>
          </a:prstGeom>
          <a:noFill/>
          <a:ln w="9525">
            <a:solidFill>
              <a:schemeClr val="bg1"/>
            </a:solidFill>
            <a:miter lim="800000"/>
            <a:headEnd/>
            <a:tailEnd/>
          </a:ln>
        </p:spPr>
      </p:pic>
      <p:sp>
        <p:nvSpPr>
          <p:cNvPr id="3" name="1 Başlık"/>
          <p:cNvSpPr txBox="1">
            <a:spLocks/>
          </p:cNvSpPr>
          <p:nvPr/>
        </p:nvSpPr>
        <p:spPr>
          <a:xfrm>
            <a:off x="17608" y="1197405"/>
            <a:ext cx="9144000" cy="692696"/>
          </a:xfrm>
          <a:prstGeom prst="rect">
            <a:avLst/>
          </a:prstGeom>
        </p:spPr>
        <p:txBody>
          <a:bodyPr vert="horz" lIns="91440" tIns="45720" rIns="91440" bIns="45720" rtlCol="0" anchor="ctr">
            <a:normAutofit/>
          </a:bodyPr>
          <a:lstStyle/>
          <a:p>
            <a:r>
              <a:rPr lang="tr-TR" sz="1700" b="1" i="1" u="sng" dirty="0" smtClean="0">
                <a:solidFill>
                  <a:srgbClr val="003399"/>
                </a:solidFill>
                <a:latin typeface="+mj-lt"/>
                <a:ea typeface="+mj-ea"/>
                <a:cs typeface="+mj-cs"/>
              </a:rPr>
              <a:t>5- yıllık genel sağ kalım </a:t>
            </a:r>
            <a:r>
              <a:rPr lang="tr-TR" sz="1700" i="1" dirty="0" err="1" smtClean="0">
                <a:solidFill>
                  <a:srgbClr val="003399"/>
                </a:solidFill>
                <a:latin typeface="+mj-lt"/>
                <a:ea typeface="+mj-ea"/>
                <a:cs typeface="+mj-cs"/>
              </a:rPr>
              <a:t>lenfadenektomi</a:t>
            </a:r>
            <a:r>
              <a:rPr lang="tr-TR" sz="1700" i="1" dirty="0" smtClean="0">
                <a:solidFill>
                  <a:srgbClr val="003399"/>
                </a:solidFill>
                <a:latin typeface="+mj-lt"/>
                <a:ea typeface="+mj-ea"/>
                <a:cs typeface="+mj-cs"/>
              </a:rPr>
              <a:t> grubunda, </a:t>
            </a:r>
            <a:r>
              <a:rPr lang="tr-TR" sz="1700" i="1" dirty="0" err="1" smtClean="0">
                <a:solidFill>
                  <a:srgbClr val="003399"/>
                </a:solidFill>
                <a:latin typeface="+mj-lt"/>
                <a:ea typeface="+mj-ea"/>
                <a:cs typeface="+mj-cs"/>
              </a:rPr>
              <a:t>lenfadenektomi</a:t>
            </a:r>
            <a:r>
              <a:rPr lang="tr-TR" sz="1700" i="1" dirty="0" smtClean="0">
                <a:solidFill>
                  <a:srgbClr val="003399"/>
                </a:solidFill>
                <a:latin typeface="+mj-lt"/>
                <a:ea typeface="+mj-ea"/>
                <a:cs typeface="+mj-cs"/>
              </a:rPr>
              <a:t> yapılmayan gruba göre </a:t>
            </a:r>
            <a:r>
              <a:rPr lang="tr-TR" sz="1700" b="1" i="1" u="sng" dirty="0" smtClean="0">
                <a:solidFill>
                  <a:srgbClr val="003399"/>
                </a:solidFill>
                <a:latin typeface="+mj-lt"/>
                <a:ea typeface="+mj-ea"/>
                <a:cs typeface="+mj-cs"/>
              </a:rPr>
              <a:t>anlamlı derecede daha iyi </a:t>
            </a:r>
            <a:r>
              <a:rPr lang="tr-TR" sz="1700" i="1" dirty="0" smtClean="0">
                <a:solidFill>
                  <a:srgbClr val="003399"/>
                </a:solidFill>
                <a:latin typeface="+mj-lt"/>
                <a:ea typeface="+mj-ea"/>
                <a:cs typeface="+mj-cs"/>
              </a:rPr>
              <a:t>(</a:t>
            </a:r>
            <a:r>
              <a:rPr lang="tr-TR" sz="1700" i="1" dirty="0" err="1" smtClean="0">
                <a:solidFill>
                  <a:srgbClr val="003399"/>
                </a:solidFill>
              </a:rPr>
              <a:t>pooled</a:t>
            </a:r>
            <a:r>
              <a:rPr lang="tr-TR" sz="1700" i="1" dirty="0" smtClean="0">
                <a:solidFill>
                  <a:srgbClr val="003399"/>
                </a:solidFill>
              </a:rPr>
              <a:t> OR = </a:t>
            </a:r>
            <a:r>
              <a:rPr lang="tr-TR" sz="1700" b="1" i="1" dirty="0" smtClean="0">
                <a:solidFill>
                  <a:srgbClr val="003399"/>
                </a:solidFill>
              </a:rPr>
              <a:t>1.81</a:t>
            </a:r>
            <a:r>
              <a:rPr lang="tr-TR" sz="1700" i="1" dirty="0" smtClean="0">
                <a:solidFill>
                  <a:srgbClr val="003399"/>
                </a:solidFill>
              </a:rPr>
              <a:t>, 95% CI: 1.57–2.08, </a:t>
            </a:r>
            <a:r>
              <a:rPr lang="tr-TR" sz="1700" b="1" i="1" dirty="0" smtClean="0">
                <a:solidFill>
                  <a:srgbClr val="003399"/>
                </a:solidFill>
              </a:rPr>
              <a:t>p &lt; 0.001</a:t>
            </a:r>
            <a:r>
              <a:rPr lang="tr-TR" sz="1700" i="1" dirty="0" smtClean="0">
                <a:solidFill>
                  <a:srgbClr val="003399"/>
                </a:solidFill>
              </a:rPr>
              <a:t>)</a:t>
            </a:r>
            <a:endParaRPr kumimoji="0" lang="tr-TR" sz="1700" b="0" i="1" u="none" strike="noStrike" kern="1200" cap="none" spc="0" normalizeH="0" baseline="0" noProof="0" dirty="0">
              <a:ln>
                <a:noFill/>
              </a:ln>
              <a:solidFill>
                <a:srgbClr val="003399"/>
              </a:solidFill>
              <a:effectLst/>
              <a:uLnTx/>
              <a:uFillTx/>
              <a:latin typeface="+mj-lt"/>
              <a:ea typeface="+mj-ea"/>
              <a:cs typeface="+mj-cs"/>
            </a:endParaRPr>
          </a:p>
        </p:txBody>
      </p:sp>
      <p:sp>
        <p:nvSpPr>
          <p:cNvPr id="5" name="Dikdörtgen 4"/>
          <p:cNvSpPr/>
          <p:nvPr/>
        </p:nvSpPr>
        <p:spPr>
          <a:xfrm>
            <a:off x="4877410" y="286928"/>
            <a:ext cx="4572000" cy="707886"/>
          </a:xfrm>
          <a:prstGeom prst="rect">
            <a:avLst/>
          </a:prstGeom>
        </p:spPr>
        <p:txBody>
          <a:bodyPr>
            <a:spAutoFit/>
          </a:bodyPr>
          <a:lstStyle/>
          <a:p>
            <a:pPr algn="ctr"/>
            <a:r>
              <a:rPr lang="tr-TR" sz="2000" b="1" spc="50" dirty="0">
                <a:ln w="13500">
                  <a:solidFill>
                    <a:schemeClr val="accent1">
                      <a:shade val="2500"/>
                      <a:alpha val="6500"/>
                    </a:schemeClr>
                  </a:solidFill>
                  <a:prstDash val="solid"/>
                </a:ln>
                <a:solidFill>
                  <a:schemeClr val="bg1"/>
                </a:solidFill>
                <a:effectLst>
                  <a:outerShdw blurRad="38100" dist="38100" dir="2700000" algn="tl">
                    <a:srgbClr val="000000">
                      <a:alpha val="43137"/>
                    </a:srgbClr>
                  </a:outerShdw>
                </a:effectLst>
              </a:rPr>
              <a:t>OVER KANSERLERİNDE LENFADENEKTOMİNİN YERİ</a:t>
            </a:r>
            <a:endParaRPr lang="tr-TR" sz="2000" dirty="0">
              <a:solidFill>
                <a:schemeClr val="bg1"/>
              </a:solidFill>
              <a:effectLst>
                <a:outerShdw blurRad="38100" dist="38100" dir="2700000" algn="tl">
                  <a:srgbClr val="000000">
                    <a:alpha val="43137"/>
                  </a:srgbClr>
                </a:outerShdw>
              </a:effectLst>
            </a:endParaRPr>
          </a:p>
        </p:txBody>
      </p:sp>
      <p:sp>
        <p:nvSpPr>
          <p:cNvPr id="8" name="1 Başlık"/>
          <p:cNvSpPr txBox="1">
            <a:spLocks/>
          </p:cNvSpPr>
          <p:nvPr/>
        </p:nvSpPr>
        <p:spPr>
          <a:xfrm>
            <a:off x="5497380" y="4709620"/>
            <a:ext cx="5030115" cy="691495"/>
          </a:xfrm>
          <a:prstGeom prst="rect">
            <a:avLst/>
          </a:prstGeom>
        </p:spPr>
        <p:txBody>
          <a:bodyPr vert="horz" lIns="91440" tIns="45720" rIns="91440" bIns="45720" rtlCol="0" anchor="ctr">
            <a:normAutofit/>
          </a:bodyPr>
          <a:lstStyle/>
          <a:p>
            <a:pPr marL="228600" lvl="0" indent="-228600" algn="just">
              <a:spcBef>
                <a:spcPct val="0"/>
              </a:spcBef>
              <a:defRPr/>
            </a:pPr>
            <a:r>
              <a:rPr kumimoji="0" lang="tr-TR" sz="800" b="0" i="0" u="none" strike="noStrike" kern="1200" cap="none" spc="0" normalizeH="0" baseline="0" noProof="0" dirty="0" err="1" smtClean="0">
                <a:ln>
                  <a:noFill/>
                </a:ln>
                <a:effectLst/>
                <a:uLnTx/>
                <a:uFillTx/>
                <a:ea typeface="+mj-ea"/>
                <a:cs typeface="+mj-cs"/>
              </a:rPr>
              <a:t>Zhou</a:t>
            </a:r>
            <a:r>
              <a:rPr kumimoji="0" lang="tr-TR" sz="800" b="0" i="0" u="none" strike="noStrike" kern="1200" cap="none" spc="0" normalizeH="0" baseline="0" noProof="0" dirty="0" smtClean="0">
                <a:ln>
                  <a:noFill/>
                </a:ln>
                <a:effectLst/>
                <a:uLnTx/>
                <a:uFillTx/>
                <a:ea typeface="+mj-ea"/>
                <a:cs typeface="+mj-cs"/>
              </a:rPr>
              <a:t> J, </a:t>
            </a:r>
            <a:r>
              <a:rPr kumimoji="0" lang="tr-TR" sz="800" b="0" i="0" u="none" strike="noStrike" kern="1200" cap="none" spc="0" normalizeH="0" baseline="0" noProof="0" dirty="0" err="1" smtClean="0">
                <a:ln>
                  <a:noFill/>
                </a:ln>
                <a:effectLst/>
                <a:uLnTx/>
                <a:uFillTx/>
                <a:ea typeface="+mj-ea"/>
                <a:cs typeface="+mj-cs"/>
              </a:rPr>
              <a:t>Shan</a:t>
            </a:r>
            <a:r>
              <a:rPr kumimoji="0" lang="tr-TR" sz="800" b="0" i="0" u="none" strike="noStrike" kern="1200" cap="none" spc="0" normalizeH="0" baseline="0" noProof="0" dirty="0" smtClean="0">
                <a:ln>
                  <a:noFill/>
                </a:ln>
                <a:effectLst/>
                <a:uLnTx/>
                <a:uFillTx/>
                <a:ea typeface="+mj-ea"/>
                <a:cs typeface="+mj-cs"/>
              </a:rPr>
              <a:t> G, </a:t>
            </a:r>
            <a:r>
              <a:rPr kumimoji="0" lang="tr-TR" sz="800" b="0" i="0" u="none" strike="noStrike" kern="1200" cap="none" spc="0" normalizeH="0" baseline="0" noProof="0" dirty="0" err="1" smtClean="0">
                <a:ln>
                  <a:noFill/>
                </a:ln>
                <a:effectLst/>
                <a:uLnTx/>
                <a:uFillTx/>
                <a:ea typeface="+mj-ea"/>
                <a:cs typeface="+mj-cs"/>
              </a:rPr>
              <a:t>Chen</a:t>
            </a:r>
            <a:r>
              <a:rPr kumimoji="0" lang="tr-TR" sz="800" b="0" i="0" u="none" strike="noStrike" kern="1200" cap="none" spc="0" normalizeH="0" baseline="0" noProof="0" dirty="0" smtClean="0">
                <a:ln>
                  <a:noFill/>
                </a:ln>
                <a:effectLst/>
                <a:uLnTx/>
                <a:uFillTx/>
                <a:ea typeface="+mj-ea"/>
                <a:cs typeface="+mj-cs"/>
              </a:rPr>
              <a:t> Y. </a:t>
            </a:r>
            <a:r>
              <a:rPr lang="en-US" sz="800" dirty="0" smtClean="0"/>
              <a:t>Japanese Journal of Clinical Oncology, 2016</a:t>
            </a:r>
            <a:r>
              <a:rPr lang="tr-TR" sz="800" dirty="0" smtClean="0"/>
              <a:t>:</a:t>
            </a:r>
            <a:r>
              <a:rPr lang="en-US" sz="800" dirty="0" smtClean="0"/>
              <a:t> 46(8) 718–726</a:t>
            </a:r>
            <a:r>
              <a:rPr lang="tr-TR" sz="800" dirty="0" smtClean="0"/>
              <a:t>.</a:t>
            </a:r>
          </a:p>
        </p:txBody>
      </p:sp>
    </p:spTree>
    <p:extLst>
      <p:ext uri="{BB962C8B-B14F-4D97-AF65-F5344CB8AC3E}">
        <p14:creationId xmlns:p14="http://schemas.microsoft.com/office/powerpoint/2010/main" val="3346804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32117" y="1216320"/>
            <a:ext cx="9144000" cy="692696"/>
          </a:xfrm>
          <a:prstGeom prst="rect">
            <a:avLst/>
          </a:prstGeom>
        </p:spPr>
        <p:txBody>
          <a:bodyPr vert="horz" lIns="91440" tIns="45720" rIns="91440" bIns="45720" rtlCol="0" anchor="ctr">
            <a:normAutofit/>
          </a:bodyPr>
          <a:lstStyle/>
          <a:p>
            <a:r>
              <a:rPr lang="tr-TR" sz="1700" b="1" u="sng" dirty="0" smtClean="0">
                <a:solidFill>
                  <a:srgbClr val="003399"/>
                </a:solidFill>
                <a:latin typeface="+mj-lt"/>
                <a:ea typeface="+mj-ea"/>
                <a:cs typeface="+mj-cs"/>
              </a:rPr>
              <a:t>Hastalıksız sağ kalım </a:t>
            </a:r>
            <a:r>
              <a:rPr lang="tr-TR" sz="1700" dirty="0" smtClean="0">
                <a:solidFill>
                  <a:srgbClr val="003399"/>
                </a:solidFill>
                <a:latin typeface="+mj-lt"/>
                <a:ea typeface="+mj-ea"/>
                <a:cs typeface="+mj-cs"/>
              </a:rPr>
              <a:t>açısından </a:t>
            </a:r>
            <a:r>
              <a:rPr lang="tr-TR" sz="1700" dirty="0" err="1" smtClean="0">
                <a:solidFill>
                  <a:srgbClr val="003399"/>
                </a:solidFill>
                <a:latin typeface="+mj-lt"/>
                <a:ea typeface="+mj-ea"/>
                <a:cs typeface="+mj-cs"/>
              </a:rPr>
              <a:t>lenfadenektomi</a:t>
            </a:r>
            <a:r>
              <a:rPr lang="tr-TR" sz="1700" dirty="0" smtClean="0">
                <a:solidFill>
                  <a:srgbClr val="003399"/>
                </a:solidFill>
                <a:latin typeface="+mj-lt"/>
                <a:ea typeface="+mj-ea"/>
                <a:cs typeface="+mj-cs"/>
              </a:rPr>
              <a:t> grubu ile, </a:t>
            </a:r>
            <a:r>
              <a:rPr lang="tr-TR" sz="1700" dirty="0" err="1" smtClean="0">
                <a:solidFill>
                  <a:srgbClr val="003399"/>
                </a:solidFill>
                <a:latin typeface="+mj-lt"/>
                <a:ea typeface="+mj-ea"/>
                <a:cs typeface="+mj-cs"/>
              </a:rPr>
              <a:t>lenfadenektomi</a:t>
            </a:r>
            <a:r>
              <a:rPr lang="tr-TR" sz="1700" dirty="0" smtClean="0">
                <a:solidFill>
                  <a:srgbClr val="003399"/>
                </a:solidFill>
                <a:latin typeface="+mj-lt"/>
                <a:ea typeface="+mj-ea"/>
                <a:cs typeface="+mj-cs"/>
              </a:rPr>
              <a:t> yapılmayan grup arasında </a:t>
            </a:r>
            <a:r>
              <a:rPr lang="tr-TR" sz="1700" b="1" u="sng" dirty="0" smtClean="0">
                <a:solidFill>
                  <a:srgbClr val="003399"/>
                </a:solidFill>
                <a:latin typeface="+mj-lt"/>
                <a:ea typeface="+mj-ea"/>
                <a:cs typeface="+mj-cs"/>
              </a:rPr>
              <a:t>anlamlı fark yok </a:t>
            </a:r>
            <a:r>
              <a:rPr lang="tr-TR" sz="1700" dirty="0" smtClean="0">
                <a:solidFill>
                  <a:srgbClr val="003399"/>
                </a:solidFill>
              </a:rPr>
              <a:t>(</a:t>
            </a:r>
            <a:r>
              <a:rPr lang="tr-TR" sz="1700" dirty="0" err="1" smtClean="0">
                <a:solidFill>
                  <a:srgbClr val="003399"/>
                </a:solidFill>
              </a:rPr>
              <a:t>pooled</a:t>
            </a:r>
            <a:r>
              <a:rPr lang="tr-TR" sz="1700" dirty="0" smtClean="0">
                <a:solidFill>
                  <a:srgbClr val="003399"/>
                </a:solidFill>
              </a:rPr>
              <a:t> OR = </a:t>
            </a:r>
            <a:r>
              <a:rPr lang="tr-TR" sz="1700" b="1" dirty="0" smtClean="0">
                <a:solidFill>
                  <a:srgbClr val="003399"/>
                </a:solidFill>
              </a:rPr>
              <a:t>1.57</a:t>
            </a:r>
            <a:r>
              <a:rPr lang="tr-TR" sz="1700" dirty="0" smtClean="0">
                <a:solidFill>
                  <a:srgbClr val="003399"/>
                </a:solidFill>
              </a:rPr>
              <a:t>, </a:t>
            </a:r>
            <a:r>
              <a:rPr lang="it-IT" sz="1700" dirty="0" smtClean="0">
                <a:solidFill>
                  <a:srgbClr val="003399"/>
                </a:solidFill>
              </a:rPr>
              <a:t>95% CI: 0.68–3.62, </a:t>
            </a:r>
            <a:r>
              <a:rPr lang="it-IT" sz="1700" b="1" dirty="0" smtClean="0">
                <a:solidFill>
                  <a:srgbClr val="003399"/>
                </a:solidFill>
              </a:rPr>
              <a:t>p = 0.293</a:t>
            </a:r>
            <a:r>
              <a:rPr lang="it-IT" sz="1700" dirty="0" smtClean="0">
                <a:solidFill>
                  <a:srgbClr val="003399"/>
                </a:solidFill>
              </a:rPr>
              <a:t>)</a:t>
            </a:r>
            <a:endParaRPr kumimoji="0" lang="tr-TR" sz="1700" b="0" i="0" u="none" strike="noStrike" kern="1200" cap="none" spc="0" normalizeH="0" baseline="0" noProof="0" dirty="0">
              <a:ln>
                <a:noFill/>
              </a:ln>
              <a:solidFill>
                <a:srgbClr val="003399"/>
              </a:solidFill>
              <a:effectLst/>
              <a:uLnTx/>
              <a:uFillTx/>
              <a:latin typeface="+mj-lt"/>
              <a:ea typeface="+mj-ea"/>
              <a:cs typeface="+mj-cs"/>
            </a:endParaRPr>
          </a:p>
        </p:txBody>
      </p:sp>
      <p:sp>
        <p:nvSpPr>
          <p:cNvPr id="3" name="1 Başlık"/>
          <p:cNvSpPr txBox="1">
            <a:spLocks/>
          </p:cNvSpPr>
          <p:nvPr/>
        </p:nvSpPr>
        <p:spPr>
          <a:xfrm>
            <a:off x="0" y="5877272"/>
            <a:ext cx="9144000" cy="980728"/>
          </a:xfrm>
          <a:prstGeom prst="rect">
            <a:avLst/>
          </a:prstGeom>
        </p:spPr>
        <p:txBody>
          <a:bodyPr vert="horz" lIns="91440" tIns="45720" rIns="91440" bIns="45720" rtlCol="0" anchor="ctr">
            <a:normAutofit/>
          </a:bodyPr>
          <a:lstStyle/>
          <a:p>
            <a:pPr marL="228600" lvl="0" indent="-228600" algn="just">
              <a:spcBef>
                <a:spcPct val="0"/>
              </a:spcBef>
              <a:defRPr/>
            </a:pPr>
            <a:r>
              <a:rPr kumimoji="0" lang="tr-TR" sz="1100" b="0" i="0" u="none" strike="noStrike" kern="1200" cap="none" spc="0" normalizeH="0" baseline="0" noProof="0" dirty="0" err="1" smtClean="0">
                <a:ln>
                  <a:noFill/>
                </a:ln>
                <a:effectLst/>
                <a:uLnTx/>
                <a:uFillTx/>
                <a:latin typeface="+mj-lt"/>
                <a:ea typeface="+mj-ea"/>
                <a:cs typeface="+mj-cs"/>
              </a:rPr>
              <a:t>Zhou</a:t>
            </a:r>
            <a:r>
              <a:rPr kumimoji="0" lang="tr-TR" sz="1100" b="0" i="0" u="none" strike="noStrike" kern="1200" cap="none" spc="0" normalizeH="0" baseline="0" noProof="0" dirty="0" smtClean="0">
                <a:ln>
                  <a:noFill/>
                </a:ln>
                <a:effectLst/>
                <a:uLnTx/>
                <a:uFillTx/>
                <a:latin typeface="+mj-lt"/>
                <a:ea typeface="+mj-ea"/>
                <a:cs typeface="+mj-cs"/>
              </a:rPr>
              <a:t> J, </a:t>
            </a:r>
            <a:r>
              <a:rPr kumimoji="0" lang="tr-TR" sz="1100" b="0" i="0" u="none" strike="noStrike" kern="1200" cap="none" spc="0" normalizeH="0" baseline="0" noProof="0" dirty="0" err="1" smtClean="0">
                <a:ln>
                  <a:noFill/>
                </a:ln>
                <a:effectLst/>
                <a:uLnTx/>
                <a:uFillTx/>
                <a:latin typeface="+mj-lt"/>
                <a:ea typeface="+mj-ea"/>
                <a:cs typeface="+mj-cs"/>
              </a:rPr>
              <a:t>Shan</a:t>
            </a:r>
            <a:r>
              <a:rPr kumimoji="0" lang="tr-TR" sz="1100" b="0" i="0" u="none" strike="noStrike" kern="1200" cap="none" spc="0" normalizeH="0" baseline="0" noProof="0" dirty="0" smtClean="0">
                <a:ln>
                  <a:noFill/>
                </a:ln>
                <a:effectLst/>
                <a:uLnTx/>
                <a:uFillTx/>
                <a:latin typeface="+mj-lt"/>
                <a:ea typeface="+mj-ea"/>
                <a:cs typeface="+mj-cs"/>
              </a:rPr>
              <a:t> G, </a:t>
            </a:r>
            <a:r>
              <a:rPr kumimoji="0" lang="tr-TR" sz="1100" b="0" i="0" u="none" strike="noStrike" kern="1200" cap="none" spc="0" normalizeH="0" baseline="0" noProof="0" dirty="0" err="1" smtClean="0">
                <a:ln>
                  <a:noFill/>
                </a:ln>
                <a:effectLst/>
                <a:uLnTx/>
                <a:uFillTx/>
                <a:latin typeface="+mj-lt"/>
                <a:ea typeface="+mj-ea"/>
                <a:cs typeface="+mj-cs"/>
              </a:rPr>
              <a:t>Chen</a:t>
            </a:r>
            <a:r>
              <a:rPr kumimoji="0" lang="tr-TR" sz="1100" b="0" i="0" u="none" strike="noStrike" kern="1200" cap="none" spc="0" normalizeH="0" baseline="0" noProof="0" dirty="0" smtClean="0">
                <a:ln>
                  <a:noFill/>
                </a:ln>
                <a:effectLst/>
                <a:uLnTx/>
                <a:uFillTx/>
                <a:latin typeface="+mj-lt"/>
                <a:ea typeface="+mj-ea"/>
                <a:cs typeface="+mj-cs"/>
              </a:rPr>
              <a:t> Y. </a:t>
            </a:r>
            <a:r>
              <a:rPr lang="en-US" sz="1100" dirty="0" smtClean="0"/>
              <a:t>Japanese Journal of Clinical Oncology, 2016</a:t>
            </a:r>
            <a:r>
              <a:rPr lang="tr-TR" sz="1100" dirty="0" smtClean="0"/>
              <a:t>:</a:t>
            </a:r>
            <a:r>
              <a:rPr lang="en-US" sz="1100" dirty="0" smtClean="0"/>
              <a:t> 46(8) 718–726</a:t>
            </a:r>
            <a:r>
              <a:rPr lang="tr-TR" sz="1100" dirty="0" smtClean="0"/>
              <a:t>.</a:t>
            </a:r>
          </a:p>
        </p:txBody>
      </p:sp>
      <p:pic>
        <p:nvPicPr>
          <p:cNvPr id="4" name="Picture 2"/>
          <p:cNvPicPr>
            <a:picLocks noChangeAspect="1" noChangeArrowheads="1"/>
          </p:cNvPicPr>
          <p:nvPr/>
        </p:nvPicPr>
        <p:blipFill>
          <a:blip r:embed="rId3" cstate="print"/>
          <a:srcRect/>
          <a:stretch>
            <a:fillRect/>
          </a:stretch>
        </p:blipFill>
        <p:spPr bwMode="auto">
          <a:xfrm>
            <a:off x="0" y="1808225"/>
            <a:ext cx="9144000" cy="3194687"/>
          </a:xfrm>
          <a:prstGeom prst="rect">
            <a:avLst/>
          </a:prstGeom>
          <a:noFill/>
          <a:ln w="9525">
            <a:noFill/>
            <a:miter lim="800000"/>
            <a:headEnd/>
            <a:tailEnd/>
          </a:ln>
        </p:spPr>
      </p:pic>
      <p:sp>
        <p:nvSpPr>
          <p:cNvPr id="5" name="Dikdörtgen 4"/>
          <p:cNvSpPr/>
          <p:nvPr/>
        </p:nvSpPr>
        <p:spPr>
          <a:xfrm>
            <a:off x="4877410" y="286928"/>
            <a:ext cx="4572000" cy="707886"/>
          </a:xfrm>
          <a:prstGeom prst="rect">
            <a:avLst/>
          </a:prstGeom>
        </p:spPr>
        <p:txBody>
          <a:bodyPr>
            <a:spAutoFit/>
          </a:bodyPr>
          <a:lstStyle/>
          <a:p>
            <a:pPr algn="ctr"/>
            <a:r>
              <a:rPr lang="tr-TR" sz="2000" b="1" spc="50" dirty="0">
                <a:ln w="13500">
                  <a:solidFill>
                    <a:schemeClr val="accent1">
                      <a:shade val="2500"/>
                      <a:alpha val="6500"/>
                    </a:schemeClr>
                  </a:solidFill>
                  <a:prstDash val="solid"/>
                </a:ln>
                <a:solidFill>
                  <a:schemeClr val="bg1"/>
                </a:solidFill>
                <a:effectLst>
                  <a:outerShdw blurRad="38100" dist="38100" dir="2700000" algn="tl">
                    <a:srgbClr val="000000">
                      <a:alpha val="43137"/>
                    </a:srgbClr>
                  </a:outerShdw>
                </a:effectLst>
              </a:rPr>
              <a:t>OVER KANSERLERİNDE LENFADENEKTOMİNİN YERİ</a:t>
            </a:r>
            <a:endParaRPr lang="tr-TR" sz="2000" dirty="0">
              <a:solidFill>
                <a:schemeClr val="bg1"/>
              </a:solidFill>
              <a:effectLst>
                <a:outerShdw blurRad="38100" dist="38100" dir="2700000" algn="tl">
                  <a:srgbClr val="000000">
                    <a:alpha val="43137"/>
                  </a:srgbClr>
                </a:outerShdw>
              </a:effectLst>
            </a:endParaRPr>
          </a:p>
        </p:txBody>
      </p:sp>
      <p:sp>
        <p:nvSpPr>
          <p:cNvPr id="6" name="Dikdörtgen 5"/>
          <p:cNvSpPr/>
          <p:nvPr/>
        </p:nvSpPr>
        <p:spPr>
          <a:xfrm>
            <a:off x="0" y="4862325"/>
            <a:ext cx="9144000" cy="28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1 Başlık"/>
          <p:cNvSpPr txBox="1">
            <a:spLocks/>
          </p:cNvSpPr>
          <p:nvPr/>
        </p:nvSpPr>
        <p:spPr>
          <a:xfrm>
            <a:off x="5497380" y="4628945"/>
            <a:ext cx="5030115" cy="691495"/>
          </a:xfrm>
          <a:prstGeom prst="rect">
            <a:avLst/>
          </a:prstGeom>
        </p:spPr>
        <p:txBody>
          <a:bodyPr vert="horz" lIns="91440" tIns="45720" rIns="91440" bIns="45720" rtlCol="0" anchor="ctr">
            <a:normAutofit/>
          </a:bodyPr>
          <a:lstStyle/>
          <a:p>
            <a:pPr marL="228600" lvl="0" indent="-228600" algn="just">
              <a:spcBef>
                <a:spcPct val="0"/>
              </a:spcBef>
              <a:defRPr/>
            </a:pPr>
            <a:r>
              <a:rPr kumimoji="0" lang="tr-TR" sz="800" b="0" i="0" u="none" strike="noStrike" kern="1200" cap="none" spc="0" normalizeH="0" baseline="0" noProof="0" dirty="0" err="1" smtClean="0">
                <a:ln>
                  <a:noFill/>
                </a:ln>
                <a:effectLst/>
                <a:uLnTx/>
                <a:uFillTx/>
                <a:ea typeface="+mj-ea"/>
                <a:cs typeface="+mj-cs"/>
              </a:rPr>
              <a:t>Zhou</a:t>
            </a:r>
            <a:r>
              <a:rPr kumimoji="0" lang="tr-TR" sz="800" b="0" i="0" u="none" strike="noStrike" kern="1200" cap="none" spc="0" normalizeH="0" baseline="0" noProof="0" dirty="0" smtClean="0">
                <a:ln>
                  <a:noFill/>
                </a:ln>
                <a:effectLst/>
                <a:uLnTx/>
                <a:uFillTx/>
                <a:ea typeface="+mj-ea"/>
                <a:cs typeface="+mj-cs"/>
              </a:rPr>
              <a:t> J, </a:t>
            </a:r>
            <a:r>
              <a:rPr kumimoji="0" lang="tr-TR" sz="800" b="0" i="0" u="none" strike="noStrike" kern="1200" cap="none" spc="0" normalizeH="0" baseline="0" noProof="0" dirty="0" err="1" smtClean="0">
                <a:ln>
                  <a:noFill/>
                </a:ln>
                <a:effectLst/>
                <a:uLnTx/>
                <a:uFillTx/>
                <a:ea typeface="+mj-ea"/>
                <a:cs typeface="+mj-cs"/>
              </a:rPr>
              <a:t>Shan</a:t>
            </a:r>
            <a:r>
              <a:rPr kumimoji="0" lang="tr-TR" sz="800" b="0" i="0" u="none" strike="noStrike" kern="1200" cap="none" spc="0" normalizeH="0" baseline="0" noProof="0" dirty="0" smtClean="0">
                <a:ln>
                  <a:noFill/>
                </a:ln>
                <a:effectLst/>
                <a:uLnTx/>
                <a:uFillTx/>
                <a:ea typeface="+mj-ea"/>
                <a:cs typeface="+mj-cs"/>
              </a:rPr>
              <a:t> G, </a:t>
            </a:r>
            <a:r>
              <a:rPr kumimoji="0" lang="tr-TR" sz="800" b="0" i="0" u="none" strike="noStrike" kern="1200" cap="none" spc="0" normalizeH="0" baseline="0" noProof="0" dirty="0" err="1" smtClean="0">
                <a:ln>
                  <a:noFill/>
                </a:ln>
                <a:effectLst/>
                <a:uLnTx/>
                <a:uFillTx/>
                <a:ea typeface="+mj-ea"/>
                <a:cs typeface="+mj-cs"/>
              </a:rPr>
              <a:t>Chen</a:t>
            </a:r>
            <a:r>
              <a:rPr kumimoji="0" lang="tr-TR" sz="800" b="0" i="0" u="none" strike="noStrike" kern="1200" cap="none" spc="0" normalizeH="0" baseline="0" noProof="0" dirty="0" smtClean="0">
                <a:ln>
                  <a:noFill/>
                </a:ln>
                <a:effectLst/>
                <a:uLnTx/>
                <a:uFillTx/>
                <a:ea typeface="+mj-ea"/>
                <a:cs typeface="+mj-cs"/>
              </a:rPr>
              <a:t> Y. </a:t>
            </a:r>
            <a:r>
              <a:rPr lang="en-US" sz="800" dirty="0" smtClean="0"/>
              <a:t>Japanese Journal of Clinical Oncology, 2016</a:t>
            </a:r>
            <a:r>
              <a:rPr lang="tr-TR" sz="800" dirty="0" smtClean="0"/>
              <a:t>:</a:t>
            </a:r>
            <a:r>
              <a:rPr lang="en-US" sz="800" dirty="0" smtClean="0"/>
              <a:t> 46(8) 718–726</a:t>
            </a:r>
            <a:r>
              <a:rPr lang="tr-TR" sz="800" dirty="0" smtClean="0"/>
              <a:t>.</a:t>
            </a:r>
          </a:p>
        </p:txBody>
      </p:sp>
    </p:spTree>
    <p:extLst>
      <p:ext uri="{BB962C8B-B14F-4D97-AF65-F5344CB8AC3E}">
        <p14:creationId xmlns:p14="http://schemas.microsoft.com/office/powerpoint/2010/main" val="14010032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0" y="1350110"/>
            <a:ext cx="9144000" cy="692696"/>
          </a:xfrm>
          <a:prstGeom prst="rect">
            <a:avLst/>
          </a:prstGeom>
        </p:spPr>
        <p:txBody>
          <a:bodyPr vert="horz" lIns="91440" tIns="45720" rIns="91440" bIns="45720" rtlCol="0" anchor="ctr">
            <a:normAutofit/>
          </a:bodyPr>
          <a:lstStyle/>
          <a:p>
            <a:r>
              <a:rPr lang="tr-TR" b="1" u="sng" dirty="0" err="1" smtClean="0">
                <a:solidFill>
                  <a:srgbClr val="003399"/>
                </a:solidFill>
              </a:rPr>
              <a:t>Nüks</a:t>
            </a:r>
            <a:r>
              <a:rPr lang="tr-TR" b="1" u="sng" dirty="0" smtClean="0">
                <a:solidFill>
                  <a:srgbClr val="003399"/>
                </a:solidFill>
              </a:rPr>
              <a:t> oranı </a:t>
            </a:r>
            <a:r>
              <a:rPr lang="tr-TR" dirty="0" err="1" smtClean="0">
                <a:solidFill>
                  <a:srgbClr val="003399"/>
                </a:solidFill>
              </a:rPr>
              <a:t>lenfadenektomi</a:t>
            </a:r>
            <a:r>
              <a:rPr lang="tr-TR" dirty="0" smtClean="0">
                <a:solidFill>
                  <a:srgbClr val="003399"/>
                </a:solidFill>
              </a:rPr>
              <a:t> grubunda, </a:t>
            </a:r>
            <a:r>
              <a:rPr lang="tr-TR" dirty="0" err="1" smtClean="0">
                <a:solidFill>
                  <a:srgbClr val="003399"/>
                </a:solidFill>
              </a:rPr>
              <a:t>lenfadenektomi</a:t>
            </a:r>
            <a:r>
              <a:rPr lang="tr-TR" dirty="0" smtClean="0">
                <a:solidFill>
                  <a:srgbClr val="003399"/>
                </a:solidFill>
              </a:rPr>
              <a:t> yapılmayan gruba göre </a:t>
            </a:r>
            <a:r>
              <a:rPr lang="tr-TR" b="1" u="sng" dirty="0" smtClean="0">
                <a:solidFill>
                  <a:srgbClr val="003399"/>
                </a:solidFill>
              </a:rPr>
              <a:t>anlamlı derecede daha düşük </a:t>
            </a:r>
            <a:r>
              <a:rPr lang="tr-TR" dirty="0" smtClean="0">
                <a:solidFill>
                  <a:srgbClr val="003399"/>
                </a:solidFill>
              </a:rPr>
              <a:t>(</a:t>
            </a:r>
            <a:r>
              <a:rPr lang="tr-TR" dirty="0" err="1" smtClean="0">
                <a:solidFill>
                  <a:srgbClr val="003399"/>
                </a:solidFill>
              </a:rPr>
              <a:t>pooled</a:t>
            </a:r>
            <a:r>
              <a:rPr lang="tr-TR" dirty="0" smtClean="0">
                <a:solidFill>
                  <a:srgbClr val="003399"/>
                </a:solidFill>
              </a:rPr>
              <a:t> OR = </a:t>
            </a:r>
            <a:r>
              <a:rPr lang="tr-TR" b="1" dirty="0" smtClean="0">
                <a:solidFill>
                  <a:srgbClr val="003399"/>
                </a:solidFill>
              </a:rPr>
              <a:t>0.42</a:t>
            </a:r>
            <a:r>
              <a:rPr lang="tr-TR" dirty="0" smtClean="0">
                <a:solidFill>
                  <a:srgbClr val="003399"/>
                </a:solidFill>
              </a:rPr>
              <a:t>, 95% CI: 0.22–0.81, </a:t>
            </a:r>
            <a:r>
              <a:rPr lang="tr-TR" b="1" dirty="0" smtClean="0">
                <a:solidFill>
                  <a:srgbClr val="003399"/>
                </a:solidFill>
              </a:rPr>
              <a:t>p = 0.010</a:t>
            </a:r>
            <a:r>
              <a:rPr lang="tr-TR" dirty="0" smtClean="0">
                <a:solidFill>
                  <a:srgbClr val="003399"/>
                </a:solidFill>
              </a:rPr>
              <a:t>)</a:t>
            </a:r>
            <a:endParaRPr kumimoji="0" lang="tr-TR" b="0" i="0" u="none" strike="noStrike" kern="1200" cap="none" spc="0" normalizeH="0" baseline="0" noProof="0" dirty="0">
              <a:ln>
                <a:noFill/>
              </a:ln>
              <a:solidFill>
                <a:srgbClr val="003399"/>
              </a:solidFill>
              <a:effectLst/>
              <a:uLnTx/>
              <a:uFillTx/>
              <a:latin typeface="+mj-lt"/>
              <a:ea typeface="+mj-ea"/>
              <a:cs typeface="+mj-cs"/>
            </a:endParaRPr>
          </a:p>
        </p:txBody>
      </p:sp>
      <p:sp>
        <p:nvSpPr>
          <p:cNvPr id="3" name="1 Başlık"/>
          <p:cNvSpPr txBox="1">
            <a:spLocks/>
          </p:cNvSpPr>
          <p:nvPr/>
        </p:nvSpPr>
        <p:spPr>
          <a:xfrm>
            <a:off x="0" y="5877272"/>
            <a:ext cx="9144000" cy="980728"/>
          </a:xfrm>
          <a:prstGeom prst="rect">
            <a:avLst/>
          </a:prstGeom>
        </p:spPr>
        <p:txBody>
          <a:bodyPr vert="horz" lIns="91440" tIns="45720" rIns="91440" bIns="45720" rtlCol="0" anchor="ctr">
            <a:normAutofit/>
          </a:bodyPr>
          <a:lstStyle/>
          <a:p>
            <a:pPr marL="228600" lvl="0" indent="-228600" algn="just">
              <a:spcBef>
                <a:spcPct val="0"/>
              </a:spcBef>
              <a:defRPr/>
            </a:pPr>
            <a:r>
              <a:rPr kumimoji="0" lang="tr-TR" sz="1100" b="0" i="0" u="none" strike="noStrike" kern="1200" cap="none" spc="0" normalizeH="0" baseline="0" noProof="0" dirty="0" err="1" smtClean="0">
                <a:ln>
                  <a:noFill/>
                </a:ln>
                <a:effectLst/>
                <a:uLnTx/>
                <a:uFillTx/>
                <a:latin typeface="+mj-lt"/>
                <a:ea typeface="+mj-ea"/>
                <a:cs typeface="+mj-cs"/>
              </a:rPr>
              <a:t>Zhou</a:t>
            </a:r>
            <a:r>
              <a:rPr kumimoji="0" lang="tr-TR" sz="1100" b="0" i="0" u="none" strike="noStrike" kern="1200" cap="none" spc="0" normalizeH="0" baseline="0" noProof="0" dirty="0" smtClean="0">
                <a:ln>
                  <a:noFill/>
                </a:ln>
                <a:effectLst/>
                <a:uLnTx/>
                <a:uFillTx/>
                <a:latin typeface="+mj-lt"/>
                <a:ea typeface="+mj-ea"/>
                <a:cs typeface="+mj-cs"/>
              </a:rPr>
              <a:t> J, </a:t>
            </a:r>
            <a:r>
              <a:rPr kumimoji="0" lang="tr-TR" sz="1100" b="0" i="0" u="none" strike="noStrike" kern="1200" cap="none" spc="0" normalizeH="0" baseline="0" noProof="0" dirty="0" err="1" smtClean="0">
                <a:ln>
                  <a:noFill/>
                </a:ln>
                <a:effectLst/>
                <a:uLnTx/>
                <a:uFillTx/>
                <a:latin typeface="+mj-lt"/>
                <a:ea typeface="+mj-ea"/>
                <a:cs typeface="+mj-cs"/>
              </a:rPr>
              <a:t>Shan</a:t>
            </a:r>
            <a:r>
              <a:rPr kumimoji="0" lang="tr-TR" sz="1100" b="0" i="0" u="none" strike="noStrike" kern="1200" cap="none" spc="0" normalizeH="0" baseline="0" noProof="0" dirty="0" smtClean="0">
                <a:ln>
                  <a:noFill/>
                </a:ln>
                <a:effectLst/>
                <a:uLnTx/>
                <a:uFillTx/>
                <a:latin typeface="+mj-lt"/>
                <a:ea typeface="+mj-ea"/>
                <a:cs typeface="+mj-cs"/>
              </a:rPr>
              <a:t> G, </a:t>
            </a:r>
            <a:r>
              <a:rPr kumimoji="0" lang="tr-TR" sz="1100" b="0" i="0" u="none" strike="noStrike" kern="1200" cap="none" spc="0" normalizeH="0" baseline="0" noProof="0" dirty="0" err="1" smtClean="0">
                <a:ln>
                  <a:noFill/>
                </a:ln>
                <a:effectLst/>
                <a:uLnTx/>
                <a:uFillTx/>
                <a:latin typeface="+mj-lt"/>
                <a:ea typeface="+mj-ea"/>
                <a:cs typeface="+mj-cs"/>
              </a:rPr>
              <a:t>Chen</a:t>
            </a:r>
            <a:r>
              <a:rPr kumimoji="0" lang="tr-TR" sz="1100" b="0" i="0" u="none" strike="noStrike" kern="1200" cap="none" spc="0" normalizeH="0" baseline="0" noProof="0" dirty="0" smtClean="0">
                <a:ln>
                  <a:noFill/>
                </a:ln>
                <a:effectLst/>
                <a:uLnTx/>
                <a:uFillTx/>
                <a:latin typeface="+mj-lt"/>
                <a:ea typeface="+mj-ea"/>
                <a:cs typeface="+mj-cs"/>
              </a:rPr>
              <a:t> Y. </a:t>
            </a:r>
            <a:r>
              <a:rPr lang="en-US" sz="1100" dirty="0" smtClean="0"/>
              <a:t>Japanese Journal of Clinical Oncology, 2016</a:t>
            </a:r>
            <a:r>
              <a:rPr lang="tr-TR" sz="1100" dirty="0" smtClean="0"/>
              <a:t>:</a:t>
            </a:r>
            <a:r>
              <a:rPr lang="en-US" sz="1100" dirty="0" smtClean="0"/>
              <a:t> 46(8) 718–726</a:t>
            </a:r>
            <a:r>
              <a:rPr lang="tr-TR" sz="1100" dirty="0" smtClean="0"/>
              <a:t>.</a:t>
            </a:r>
          </a:p>
        </p:txBody>
      </p:sp>
      <p:pic>
        <p:nvPicPr>
          <p:cNvPr id="4" name="Picture 2"/>
          <p:cNvPicPr>
            <a:picLocks noChangeAspect="1" noChangeArrowheads="1"/>
          </p:cNvPicPr>
          <p:nvPr/>
        </p:nvPicPr>
        <p:blipFill>
          <a:blip r:embed="rId2" cstate="print"/>
          <a:srcRect/>
          <a:stretch>
            <a:fillRect/>
          </a:stretch>
        </p:blipFill>
        <p:spPr bwMode="auto">
          <a:xfrm>
            <a:off x="1" y="1960930"/>
            <a:ext cx="9144000" cy="3182570"/>
          </a:xfrm>
          <a:prstGeom prst="rect">
            <a:avLst/>
          </a:prstGeom>
          <a:noFill/>
          <a:ln w="9525">
            <a:noFill/>
            <a:miter lim="800000"/>
            <a:headEnd/>
            <a:tailEnd/>
          </a:ln>
        </p:spPr>
      </p:pic>
      <p:sp>
        <p:nvSpPr>
          <p:cNvPr id="5" name="Dikdörtgen 4"/>
          <p:cNvSpPr/>
          <p:nvPr/>
        </p:nvSpPr>
        <p:spPr>
          <a:xfrm>
            <a:off x="4877410" y="286928"/>
            <a:ext cx="4572000" cy="707886"/>
          </a:xfrm>
          <a:prstGeom prst="rect">
            <a:avLst/>
          </a:prstGeom>
        </p:spPr>
        <p:txBody>
          <a:bodyPr>
            <a:spAutoFit/>
          </a:bodyPr>
          <a:lstStyle/>
          <a:p>
            <a:pPr algn="ctr"/>
            <a:r>
              <a:rPr lang="tr-TR" sz="2000" b="1" spc="50" dirty="0">
                <a:ln w="13500">
                  <a:solidFill>
                    <a:schemeClr val="accent1">
                      <a:shade val="2500"/>
                      <a:alpha val="6500"/>
                    </a:schemeClr>
                  </a:solidFill>
                  <a:prstDash val="solid"/>
                </a:ln>
                <a:solidFill>
                  <a:schemeClr val="bg1"/>
                </a:solidFill>
                <a:effectLst>
                  <a:outerShdw blurRad="38100" dist="38100" dir="2700000" algn="tl">
                    <a:srgbClr val="000000">
                      <a:alpha val="43137"/>
                    </a:srgbClr>
                  </a:outerShdw>
                </a:effectLst>
              </a:rPr>
              <a:t>OVER KANSERLERİNDE LENFADENEKTOMİNİN YERİ</a:t>
            </a:r>
            <a:endParaRPr lang="tr-TR" sz="2000" dirty="0">
              <a:solidFill>
                <a:schemeClr val="bg1"/>
              </a:solidFill>
              <a:effectLst>
                <a:outerShdw blurRad="38100" dist="38100" dir="2700000" algn="tl">
                  <a:srgbClr val="000000">
                    <a:alpha val="43137"/>
                  </a:srgbClr>
                </a:outerShdw>
              </a:effectLst>
            </a:endParaRPr>
          </a:p>
        </p:txBody>
      </p:sp>
      <p:sp>
        <p:nvSpPr>
          <p:cNvPr id="8" name="1 Başlık"/>
          <p:cNvSpPr txBox="1">
            <a:spLocks/>
          </p:cNvSpPr>
          <p:nvPr/>
        </p:nvSpPr>
        <p:spPr>
          <a:xfrm>
            <a:off x="5488230" y="4628945"/>
            <a:ext cx="5030115" cy="691495"/>
          </a:xfrm>
          <a:prstGeom prst="rect">
            <a:avLst/>
          </a:prstGeom>
        </p:spPr>
        <p:txBody>
          <a:bodyPr vert="horz" lIns="91440" tIns="45720" rIns="91440" bIns="45720" rtlCol="0" anchor="ctr">
            <a:normAutofit/>
          </a:bodyPr>
          <a:lstStyle/>
          <a:p>
            <a:pPr marL="228600" lvl="0" indent="-228600" algn="just">
              <a:spcBef>
                <a:spcPct val="0"/>
              </a:spcBef>
              <a:defRPr/>
            </a:pPr>
            <a:r>
              <a:rPr kumimoji="0" lang="tr-TR" sz="800" b="0" i="0" u="none" strike="noStrike" kern="1200" cap="none" spc="0" normalizeH="0" baseline="0" noProof="0" dirty="0" err="1" smtClean="0">
                <a:ln>
                  <a:noFill/>
                </a:ln>
                <a:effectLst/>
                <a:uLnTx/>
                <a:uFillTx/>
                <a:ea typeface="+mj-ea"/>
                <a:cs typeface="+mj-cs"/>
              </a:rPr>
              <a:t>Zhou</a:t>
            </a:r>
            <a:r>
              <a:rPr kumimoji="0" lang="tr-TR" sz="800" b="0" i="0" u="none" strike="noStrike" kern="1200" cap="none" spc="0" normalizeH="0" baseline="0" noProof="0" dirty="0" smtClean="0">
                <a:ln>
                  <a:noFill/>
                </a:ln>
                <a:effectLst/>
                <a:uLnTx/>
                <a:uFillTx/>
                <a:ea typeface="+mj-ea"/>
                <a:cs typeface="+mj-cs"/>
              </a:rPr>
              <a:t> J, </a:t>
            </a:r>
            <a:r>
              <a:rPr kumimoji="0" lang="tr-TR" sz="800" b="0" i="0" u="none" strike="noStrike" kern="1200" cap="none" spc="0" normalizeH="0" baseline="0" noProof="0" dirty="0" err="1" smtClean="0">
                <a:ln>
                  <a:noFill/>
                </a:ln>
                <a:effectLst/>
                <a:uLnTx/>
                <a:uFillTx/>
                <a:ea typeface="+mj-ea"/>
                <a:cs typeface="+mj-cs"/>
              </a:rPr>
              <a:t>Shan</a:t>
            </a:r>
            <a:r>
              <a:rPr kumimoji="0" lang="tr-TR" sz="800" b="0" i="0" u="none" strike="noStrike" kern="1200" cap="none" spc="0" normalizeH="0" baseline="0" noProof="0" dirty="0" smtClean="0">
                <a:ln>
                  <a:noFill/>
                </a:ln>
                <a:effectLst/>
                <a:uLnTx/>
                <a:uFillTx/>
                <a:ea typeface="+mj-ea"/>
                <a:cs typeface="+mj-cs"/>
              </a:rPr>
              <a:t> G, </a:t>
            </a:r>
            <a:r>
              <a:rPr kumimoji="0" lang="tr-TR" sz="800" b="0" i="0" u="none" strike="noStrike" kern="1200" cap="none" spc="0" normalizeH="0" baseline="0" noProof="0" dirty="0" err="1" smtClean="0">
                <a:ln>
                  <a:noFill/>
                </a:ln>
                <a:effectLst/>
                <a:uLnTx/>
                <a:uFillTx/>
                <a:ea typeface="+mj-ea"/>
                <a:cs typeface="+mj-cs"/>
              </a:rPr>
              <a:t>Chen</a:t>
            </a:r>
            <a:r>
              <a:rPr kumimoji="0" lang="tr-TR" sz="800" b="0" i="0" u="none" strike="noStrike" kern="1200" cap="none" spc="0" normalizeH="0" baseline="0" noProof="0" dirty="0" smtClean="0">
                <a:ln>
                  <a:noFill/>
                </a:ln>
                <a:effectLst/>
                <a:uLnTx/>
                <a:uFillTx/>
                <a:ea typeface="+mj-ea"/>
                <a:cs typeface="+mj-cs"/>
              </a:rPr>
              <a:t> Y. </a:t>
            </a:r>
            <a:r>
              <a:rPr lang="en-US" sz="800" dirty="0" smtClean="0"/>
              <a:t>Japanese Journal of Clinical Oncology, 2016</a:t>
            </a:r>
            <a:r>
              <a:rPr lang="tr-TR" sz="800" dirty="0" smtClean="0"/>
              <a:t>:</a:t>
            </a:r>
            <a:r>
              <a:rPr lang="en-US" sz="800" dirty="0" smtClean="0"/>
              <a:t> 46(8) 718–726</a:t>
            </a:r>
            <a:r>
              <a:rPr lang="tr-TR" sz="800" dirty="0" smtClean="0"/>
              <a:t>.</a:t>
            </a:r>
          </a:p>
        </p:txBody>
      </p:sp>
    </p:spTree>
    <p:extLst>
      <p:ext uri="{BB962C8B-B14F-4D97-AF65-F5344CB8AC3E}">
        <p14:creationId xmlns:p14="http://schemas.microsoft.com/office/powerpoint/2010/main" val="2135191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 y="0"/>
            <a:ext cx="4724705" cy="51435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rPr>
              <a:t>İLERİ EVRE OVER KANSERLERİNDE </a:t>
            </a:r>
          </a:p>
          <a:p>
            <a:pPr algn="ctr"/>
            <a:r>
              <a:rPr lang="tr-TR"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rPr>
              <a:t>LENFADENEKTOMİNİN YERİ</a:t>
            </a:r>
          </a:p>
        </p:txBody>
      </p:sp>
      <p:pic>
        <p:nvPicPr>
          <p:cNvPr id="8" name="Picture 2"/>
          <p:cNvPicPr>
            <a:picLocks noGrp="1" noChangeAspect="1" noChangeArrowheads="1"/>
          </p:cNvPicPr>
          <p:nvPr>
            <p:ph sz="half" idx="4294967295"/>
          </p:nvPr>
        </p:nvPicPr>
        <p:blipFill>
          <a:blip r:embed="rId2" cstate="print"/>
          <a:srcRect/>
          <a:stretch>
            <a:fillRect/>
          </a:stretch>
        </p:blipFill>
        <p:spPr bwMode="auto">
          <a:xfrm>
            <a:off x="188593" y="896552"/>
            <a:ext cx="4230702" cy="366036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 name="Picture 3"/>
          <p:cNvPicPr>
            <a:picLocks noGrp="1" noChangeAspect="1" noChangeArrowheads="1"/>
          </p:cNvPicPr>
          <p:nvPr>
            <p:ph sz="quarter" idx="4294967295"/>
          </p:nvPr>
        </p:nvPicPr>
        <p:blipFill>
          <a:blip r:embed="rId3" cstate="print"/>
          <a:srcRect/>
          <a:stretch>
            <a:fillRect/>
          </a:stretch>
        </p:blipFill>
        <p:spPr bwMode="auto">
          <a:xfrm>
            <a:off x="4942278" y="909508"/>
            <a:ext cx="3970331" cy="366299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Dikdörtgen 2"/>
          <p:cNvSpPr/>
          <p:nvPr/>
        </p:nvSpPr>
        <p:spPr>
          <a:xfrm>
            <a:off x="1212490" y="128470"/>
            <a:ext cx="7096209" cy="369332"/>
          </a:xfrm>
          <a:prstGeom prst="rect">
            <a:avLst/>
          </a:prstGeom>
        </p:spPr>
        <p:txBody>
          <a:bodyPr wrap="square">
            <a:spAutoFit/>
          </a:bodyPr>
          <a:lstStyle/>
          <a:p>
            <a:r>
              <a:rPr lang="tr-TR" b="1" spc="50" dirty="0">
                <a:ln w="13500">
                  <a:solidFill>
                    <a:schemeClr val="accent1">
                      <a:shade val="2500"/>
                      <a:alpha val="6500"/>
                    </a:schemeClr>
                  </a:solidFill>
                  <a:prstDash val="solid"/>
                </a:ln>
                <a:solidFill>
                  <a:srgbClr val="0033CC">
                    <a:alpha val="95000"/>
                  </a:srgbClr>
                </a:solidFill>
              </a:rPr>
              <a:t>İLERİ EVRE OVER KANSERLERİNDE </a:t>
            </a:r>
            <a:r>
              <a:rPr lang="tr-TR" b="1" spc="50" dirty="0" smtClean="0">
                <a:ln w="13500">
                  <a:solidFill>
                    <a:schemeClr val="accent1">
                      <a:shade val="2500"/>
                      <a:alpha val="6500"/>
                    </a:schemeClr>
                  </a:solidFill>
                  <a:prstDash val="solid"/>
                </a:ln>
                <a:solidFill>
                  <a:srgbClr val="0033CC">
                    <a:alpha val="95000"/>
                  </a:srgbClr>
                </a:solidFill>
              </a:rPr>
              <a:t>LENFADENEKTOMİNİN </a:t>
            </a:r>
            <a:r>
              <a:rPr lang="tr-TR" b="1" spc="50" dirty="0">
                <a:ln w="13500">
                  <a:solidFill>
                    <a:schemeClr val="accent1">
                      <a:shade val="2500"/>
                      <a:alpha val="6500"/>
                    </a:schemeClr>
                  </a:solidFill>
                  <a:prstDash val="solid"/>
                </a:ln>
                <a:solidFill>
                  <a:srgbClr val="0033CC">
                    <a:alpha val="95000"/>
                  </a:srgbClr>
                </a:solidFill>
              </a:rPr>
              <a:t>YERİ</a:t>
            </a:r>
          </a:p>
        </p:txBody>
      </p:sp>
      <p:sp>
        <p:nvSpPr>
          <p:cNvPr id="14" name="2 Metin Yer Tutucusu"/>
          <p:cNvSpPr txBox="1">
            <a:spLocks/>
          </p:cNvSpPr>
          <p:nvPr/>
        </p:nvSpPr>
        <p:spPr>
          <a:xfrm>
            <a:off x="296259" y="486591"/>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1800" b="1" dirty="0" smtClean="0">
                <a:solidFill>
                  <a:schemeClr val="bg1"/>
                </a:solidFill>
                <a:effectLst>
                  <a:outerShdw blurRad="38100" dist="38100" dir="2700000" algn="tl">
                    <a:srgbClr val="000000">
                      <a:alpha val="43137"/>
                    </a:srgbClr>
                  </a:outerShdw>
                </a:effectLst>
                <a:latin typeface="Corbel" pitchFamily="34" charset="0"/>
              </a:rPr>
              <a:t>Büyük hacimli </a:t>
            </a:r>
            <a:r>
              <a:rPr lang="tr-TR" sz="1800" b="1" dirty="0" err="1" smtClean="0">
                <a:solidFill>
                  <a:schemeClr val="bg1"/>
                </a:solidFill>
                <a:effectLst>
                  <a:outerShdw blurRad="38100" dist="38100" dir="2700000" algn="tl">
                    <a:srgbClr val="000000">
                      <a:alpha val="43137"/>
                    </a:srgbClr>
                  </a:outerShdw>
                </a:effectLst>
                <a:latin typeface="Corbel" pitchFamily="34" charset="0"/>
              </a:rPr>
              <a:t>metastatik</a:t>
            </a:r>
            <a:r>
              <a:rPr lang="tr-TR" sz="1800" b="1" dirty="0" smtClean="0">
                <a:solidFill>
                  <a:schemeClr val="bg1"/>
                </a:solidFill>
                <a:effectLst>
                  <a:outerShdw blurRad="38100" dist="38100" dir="2700000" algn="tl">
                    <a:srgbClr val="000000">
                      <a:alpha val="43137"/>
                    </a:srgbClr>
                  </a:outerShdw>
                </a:effectLst>
                <a:latin typeface="Corbel" pitchFamily="34" charset="0"/>
              </a:rPr>
              <a:t> lenf </a:t>
            </a:r>
            <a:r>
              <a:rPr lang="tr-TR" sz="1800" b="1" dirty="0" err="1" smtClean="0">
                <a:solidFill>
                  <a:schemeClr val="bg1"/>
                </a:solidFill>
                <a:effectLst>
                  <a:outerShdw blurRad="38100" dist="38100" dir="2700000" algn="tl">
                    <a:srgbClr val="000000">
                      <a:alpha val="43137"/>
                    </a:srgbClr>
                  </a:outerShdw>
                </a:effectLst>
                <a:latin typeface="Corbel" pitchFamily="34" charset="0"/>
              </a:rPr>
              <a:t>nodları</a:t>
            </a:r>
            <a:endParaRPr lang="tr-TR" sz="1800" b="1" dirty="0">
              <a:solidFill>
                <a:schemeClr val="bg1"/>
              </a:solidFill>
              <a:effectLst>
                <a:outerShdw blurRad="38100" dist="38100" dir="2700000" algn="tl">
                  <a:srgbClr val="000000">
                    <a:alpha val="43137"/>
                  </a:srgbClr>
                </a:outerShdw>
              </a:effectLst>
              <a:latin typeface="Corbel" pitchFamily="34" charset="0"/>
            </a:endParaRPr>
          </a:p>
        </p:txBody>
      </p:sp>
      <p:sp>
        <p:nvSpPr>
          <p:cNvPr id="15" name="4 Metin Yer Tutucusu"/>
          <p:cNvSpPr txBox="1">
            <a:spLocks/>
          </p:cNvSpPr>
          <p:nvPr/>
        </p:nvSpPr>
        <p:spPr>
          <a:xfrm>
            <a:off x="5167691" y="528616"/>
            <a:ext cx="4041775"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1800" b="1" dirty="0" smtClean="0">
                <a:solidFill>
                  <a:srgbClr val="0033CC"/>
                </a:solidFill>
              </a:rPr>
              <a:t>Hacim küçültücü </a:t>
            </a:r>
            <a:r>
              <a:rPr lang="tr-TR" sz="1800" b="1" dirty="0" err="1" smtClean="0">
                <a:solidFill>
                  <a:srgbClr val="0033CC"/>
                </a:solidFill>
              </a:rPr>
              <a:t>lenfadenektomi</a:t>
            </a:r>
            <a:endParaRPr lang="tr-TR" sz="1800" b="1" dirty="0">
              <a:solidFill>
                <a:srgbClr val="0033CC"/>
              </a:solidFill>
            </a:endParaRPr>
          </a:p>
        </p:txBody>
      </p:sp>
      <p:sp>
        <p:nvSpPr>
          <p:cNvPr id="16" name="1 Başlık"/>
          <p:cNvSpPr txBox="1">
            <a:spLocks/>
          </p:cNvSpPr>
          <p:nvPr/>
        </p:nvSpPr>
        <p:spPr>
          <a:xfrm>
            <a:off x="143555" y="4561997"/>
            <a:ext cx="9144000" cy="69269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b="1" i="1" u="none" strike="noStrike" kern="1200" cap="none" spc="0" normalizeH="0" baseline="0" noProof="0" dirty="0" smtClean="0">
                <a:ln>
                  <a:noFill/>
                </a:ln>
                <a:solidFill>
                  <a:srgbClr val="0033CC"/>
                </a:solidFill>
                <a:uLnTx/>
                <a:uFillTx/>
                <a:latin typeface="Corbel" pitchFamily="34" charset="0"/>
                <a:ea typeface="+mj-ea"/>
                <a:cs typeface="+mj-cs"/>
              </a:rPr>
              <a:t>Büyük hacimli </a:t>
            </a:r>
            <a:r>
              <a:rPr kumimoji="0" lang="tr-TR" b="1" i="1" u="none" strike="noStrike" kern="1200" cap="none" spc="0" normalizeH="0" baseline="0" noProof="0" dirty="0" err="1" smtClean="0">
                <a:ln>
                  <a:noFill/>
                </a:ln>
                <a:solidFill>
                  <a:srgbClr val="0033CC"/>
                </a:solidFill>
                <a:uLnTx/>
                <a:uFillTx/>
                <a:latin typeface="Corbel" pitchFamily="34" charset="0"/>
                <a:ea typeface="+mj-ea"/>
                <a:cs typeface="+mj-cs"/>
              </a:rPr>
              <a:t>metastatik</a:t>
            </a:r>
            <a:r>
              <a:rPr kumimoji="0" lang="tr-TR" b="1" i="1" u="none" strike="noStrike" kern="1200" cap="none" spc="0" normalizeH="0" baseline="0" noProof="0" dirty="0" smtClean="0">
                <a:ln>
                  <a:noFill/>
                </a:ln>
                <a:solidFill>
                  <a:srgbClr val="0033CC"/>
                </a:solidFill>
                <a:uLnTx/>
                <a:uFillTx/>
                <a:latin typeface="Corbel" pitchFamily="34" charset="0"/>
                <a:ea typeface="+mj-ea"/>
                <a:cs typeface="+mj-cs"/>
              </a:rPr>
              <a:t> lenf </a:t>
            </a:r>
            <a:r>
              <a:rPr kumimoji="0" lang="tr-TR" b="1" i="1" u="none" strike="noStrike" kern="1200" cap="none" spc="0" normalizeH="0" baseline="0" noProof="0" dirty="0" err="1" smtClean="0">
                <a:ln>
                  <a:noFill/>
                </a:ln>
                <a:solidFill>
                  <a:srgbClr val="0033CC"/>
                </a:solidFill>
                <a:uLnTx/>
                <a:uFillTx/>
                <a:latin typeface="Corbel" pitchFamily="34" charset="0"/>
                <a:ea typeface="+mj-ea"/>
                <a:cs typeface="+mj-cs"/>
              </a:rPr>
              <a:t>nodların</a:t>
            </a:r>
            <a:r>
              <a:rPr lang="tr-TR" b="1" i="1" dirty="0" smtClean="0">
                <a:solidFill>
                  <a:srgbClr val="0033CC"/>
                </a:solidFill>
                <a:latin typeface="Corbel" pitchFamily="34" charset="0"/>
                <a:ea typeface="+mj-ea"/>
                <a:cs typeface="+mj-cs"/>
              </a:rPr>
              <a:t>da   </a:t>
            </a:r>
            <a:r>
              <a:rPr lang="tr-TR" sz="2400" b="1" i="1" dirty="0" err="1" smtClean="0">
                <a:solidFill>
                  <a:srgbClr val="0033CC"/>
                </a:solidFill>
                <a:latin typeface="Corbel" pitchFamily="34" charset="0"/>
                <a:ea typeface="+mj-ea"/>
                <a:cs typeface="+mj-cs"/>
              </a:rPr>
              <a:t>lenfadenektomi</a:t>
            </a:r>
            <a:r>
              <a:rPr lang="tr-TR" sz="2400" b="1" i="1" dirty="0" smtClean="0">
                <a:solidFill>
                  <a:srgbClr val="0033CC"/>
                </a:solidFill>
                <a:latin typeface="Corbel" pitchFamily="34" charset="0"/>
                <a:ea typeface="+mj-ea"/>
                <a:cs typeface="+mj-cs"/>
              </a:rPr>
              <a:t> tartışılmıyor!!!</a:t>
            </a:r>
            <a:endParaRPr kumimoji="0" lang="tr-TR" sz="2400" b="1" i="1" u="none" strike="noStrike" kern="1200" cap="none" spc="0" normalizeH="0" baseline="0" noProof="0" dirty="0">
              <a:ln>
                <a:noFill/>
              </a:ln>
              <a:solidFill>
                <a:srgbClr val="0033CC"/>
              </a:solidFill>
              <a:effectLst/>
              <a:uLnTx/>
              <a:uFillTx/>
              <a:latin typeface="Corbel" pitchFamily="34" charset="0"/>
              <a:ea typeface="+mj-ea"/>
              <a:cs typeface="+mj-cs"/>
            </a:endParaRPr>
          </a:p>
        </p:txBody>
      </p:sp>
    </p:spTree>
    <p:extLst>
      <p:ext uri="{BB962C8B-B14F-4D97-AF65-F5344CB8AC3E}">
        <p14:creationId xmlns:p14="http://schemas.microsoft.com/office/powerpoint/2010/main" val="110163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0" y="1197405"/>
            <a:ext cx="9144000" cy="692696"/>
          </a:xfrm>
          <a:prstGeom prst="rect">
            <a:avLst/>
          </a:prstGeom>
        </p:spPr>
        <p:txBody>
          <a:bodyPr vert="horz" lIns="91440" tIns="45720" rIns="91440" bIns="45720" rtlCol="0" anchor="ctr">
            <a:noAutofit/>
          </a:bodyPr>
          <a:lstStyle/>
          <a:p>
            <a:r>
              <a:rPr lang="tr-TR" sz="1600" b="1" dirty="0" err="1" smtClean="0">
                <a:solidFill>
                  <a:srgbClr val="003399"/>
                </a:solidFill>
              </a:rPr>
              <a:t>Lenfadenektomi</a:t>
            </a:r>
            <a:r>
              <a:rPr lang="tr-TR" sz="1600" dirty="0" smtClean="0">
                <a:solidFill>
                  <a:srgbClr val="003399"/>
                </a:solidFill>
              </a:rPr>
              <a:t>,  </a:t>
            </a:r>
            <a:r>
              <a:rPr lang="tr-TR" sz="1600" u="sng" dirty="0" smtClean="0">
                <a:solidFill>
                  <a:srgbClr val="003399"/>
                </a:solidFill>
              </a:rPr>
              <a:t>erken evre </a:t>
            </a:r>
            <a:r>
              <a:rPr lang="tr-TR" sz="1600" u="sng" dirty="0" err="1" smtClean="0">
                <a:solidFill>
                  <a:srgbClr val="003399"/>
                </a:solidFill>
              </a:rPr>
              <a:t>over</a:t>
            </a:r>
            <a:r>
              <a:rPr lang="tr-TR" sz="1600" u="sng" dirty="0" smtClean="0">
                <a:solidFill>
                  <a:srgbClr val="003399"/>
                </a:solidFill>
              </a:rPr>
              <a:t> kanserinde </a:t>
            </a:r>
            <a:r>
              <a:rPr lang="tr-TR" sz="1600" dirty="0" smtClean="0">
                <a:solidFill>
                  <a:srgbClr val="003399"/>
                </a:solidFill>
              </a:rPr>
              <a:t>(</a:t>
            </a:r>
            <a:r>
              <a:rPr lang="tr-TR" sz="1600" dirty="0" err="1" smtClean="0">
                <a:solidFill>
                  <a:srgbClr val="003399"/>
                </a:solidFill>
              </a:rPr>
              <a:t>pooled</a:t>
            </a:r>
            <a:r>
              <a:rPr lang="tr-TR" sz="1600" dirty="0" smtClean="0">
                <a:solidFill>
                  <a:srgbClr val="003399"/>
                </a:solidFill>
              </a:rPr>
              <a:t> OR = </a:t>
            </a:r>
            <a:r>
              <a:rPr lang="tr-TR" sz="1600" b="1" dirty="0" smtClean="0">
                <a:solidFill>
                  <a:srgbClr val="003399"/>
                </a:solidFill>
              </a:rPr>
              <a:t>1.68</a:t>
            </a:r>
            <a:r>
              <a:rPr lang="tr-TR" sz="1600" dirty="0" smtClean="0">
                <a:solidFill>
                  <a:srgbClr val="003399"/>
                </a:solidFill>
              </a:rPr>
              <a:t>, 95% CI: 1.13–2.50, </a:t>
            </a:r>
            <a:r>
              <a:rPr lang="tr-TR" sz="1600" b="1" dirty="0" smtClean="0">
                <a:solidFill>
                  <a:srgbClr val="003399"/>
                </a:solidFill>
              </a:rPr>
              <a:t>p = 0.011</a:t>
            </a:r>
            <a:r>
              <a:rPr lang="tr-TR" sz="1600" dirty="0" smtClean="0">
                <a:solidFill>
                  <a:srgbClr val="003399"/>
                </a:solidFill>
              </a:rPr>
              <a:t>) ve </a:t>
            </a:r>
            <a:r>
              <a:rPr lang="tr-TR" sz="1600" b="1" dirty="0" smtClean="0">
                <a:solidFill>
                  <a:srgbClr val="003399"/>
                </a:solidFill>
              </a:rPr>
              <a:t>ileri evre </a:t>
            </a:r>
            <a:r>
              <a:rPr lang="tr-TR" sz="1600" b="1" dirty="0" err="1" smtClean="0">
                <a:solidFill>
                  <a:srgbClr val="003399"/>
                </a:solidFill>
              </a:rPr>
              <a:t>over</a:t>
            </a:r>
            <a:r>
              <a:rPr lang="tr-TR" sz="1600" b="1" dirty="0" smtClean="0">
                <a:solidFill>
                  <a:srgbClr val="003399"/>
                </a:solidFill>
              </a:rPr>
              <a:t> kanserinde </a:t>
            </a:r>
            <a:r>
              <a:rPr lang="tr-TR" sz="1600" dirty="0" smtClean="0">
                <a:solidFill>
                  <a:srgbClr val="003399"/>
                </a:solidFill>
              </a:rPr>
              <a:t>(</a:t>
            </a:r>
            <a:r>
              <a:rPr lang="tr-TR" sz="1600" dirty="0" err="1" smtClean="0">
                <a:solidFill>
                  <a:srgbClr val="003399"/>
                </a:solidFill>
              </a:rPr>
              <a:t>pooled</a:t>
            </a:r>
            <a:r>
              <a:rPr lang="tr-TR" sz="1600" dirty="0" smtClean="0">
                <a:solidFill>
                  <a:srgbClr val="003399"/>
                </a:solidFill>
              </a:rPr>
              <a:t> OR: </a:t>
            </a:r>
            <a:r>
              <a:rPr lang="tr-TR" sz="1600" b="1" dirty="0" smtClean="0">
                <a:solidFill>
                  <a:srgbClr val="003399"/>
                </a:solidFill>
              </a:rPr>
              <a:t>1.31</a:t>
            </a:r>
            <a:r>
              <a:rPr lang="tr-TR" sz="1600" dirty="0" smtClean="0">
                <a:solidFill>
                  <a:srgbClr val="003399"/>
                </a:solidFill>
              </a:rPr>
              <a:t>, </a:t>
            </a:r>
            <a:r>
              <a:rPr lang="it-IT" sz="1600" dirty="0" smtClean="0">
                <a:solidFill>
                  <a:srgbClr val="003399"/>
                </a:solidFill>
              </a:rPr>
              <a:t>95% CI: 1.10–1.55, </a:t>
            </a:r>
            <a:r>
              <a:rPr lang="it-IT" sz="1600" b="1" dirty="0" smtClean="0">
                <a:solidFill>
                  <a:srgbClr val="003399"/>
                </a:solidFill>
              </a:rPr>
              <a:t>p = 0.002</a:t>
            </a:r>
            <a:r>
              <a:rPr lang="tr-TR" sz="1600" dirty="0" smtClean="0">
                <a:solidFill>
                  <a:srgbClr val="003399"/>
                </a:solidFill>
              </a:rPr>
              <a:t>)</a:t>
            </a:r>
            <a:r>
              <a:rPr lang="tr-TR" sz="1600" b="1" dirty="0" smtClean="0">
                <a:solidFill>
                  <a:srgbClr val="003399"/>
                </a:solidFill>
              </a:rPr>
              <a:t> </a:t>
            </a:r>
            <a:r>
              <a:rPr lang="tr-TR" sz="1600" dirty="0" smtClean="0">
                <a:solidFill>
                  <a:srgbClr val="003399"/>
                </a:solidFill>
              </a:rPr>
              <a:t>daha iyi bir </a:t>
            </a:r>
            <a:r>
              <a:rPr lang="tr-TR" sz="1600" b="1" dirty="0" smtClean="0">
                <a:solidFill>
                  <a:srgbClr val="003399"/>
                </a:solidFill>
              </a:rPr>
              <a:t>5- yıllık sağ kalım </a:t>
            </a:r>
            <a:r>
              <a:rPr lang="tr-TR" sz="1600" dirty="0" smtClean="0">
                <a:solidFill>
                  <a:srgbClr val="003399"/>
                </a:solidFill>
              </a:rPr>
              <a:t>ile ilişkilidir. </a:t>
            </a:r>
            <a:endParaRPr kumimoji="0" lang="tr-TR" sz="1600" b="0" i="0" u="none" strike="noStrike" kern="1200" cap="none" spc="0" normalizeH="0" baseline="0" noProof="0" dirty="0">
              <a:ln>
                <a:noFill/>
              </a:ln>
              <a:solidFill>
                <a:srgbClr val="003399"/>
              </a:solidFill>
              <a:effectLst/>
              <a:uLnTx/>
              <a:uFillTx/>
              <a:latin typeface="+mj-lt"/>
              <a:ea typeface="+mj-ea"/>
              <a:cs typeface="+mj-cs"/>
            </a:endParaRPr>
          </a:p>
        </p:txBody>
      </p:sp>
      <p:pic>
        <p:nvPicPr>
          <p:cNvPr id="3" name="Picture 3"/>
          <p:cNvPicPr>
            <a:picLocks noChangeAspect="1" noChangeArrowheads="1"/>
          </p:cNvPicPr>
          <p:nvPr/>
        </p:nvPicPr>
        <p:blipFill>
          <a:blip r:embed="rId2" cstate="print"/>
          <a:srcRect/>
          <a:stretch>
            <a:fillRect/>
          </a:stretch>
        </p:blipFill>
        <p:spPr bwMode="auto">
          <a:xfrm>
            <a:off x="0" y="1808224"/>
            <a:ext cx="9144000" cy="3335275"/>
          </a:xfrm>
          <a:prstGeom prst="rect">
            <a:avLst/>
          </a:prstGeom>
          <a:noFill/>
          <a:ln w="9525">
            <a:noFill/>
            <a:miter lim="800000"/>
            <a:headEnd/>
            <a:tailEnd/>
          </a:ln>
        </p:spPr>
      </p:pic>
      <p:sp>
        <p:nvSpPr>
          <p:cNvPr id="4" name="Dikdörtgen 3"/>
          <p:cNvSpPr/>
          <p:nvPr/>
        </p:nvSpPr>
        <p:spPr>
          <a:xfrm>
            <a:off x="4877410" y="286928"/>
            <a:ext cx="4572000" cy="707886"/>
          </a:xfrm>
          <a:prstGeom prst="rect">
            <a:avLst/>
          </a:prstGeom>
        </p:spPr>
        <p:txBody>
          <a:bodyPr>
            <a:spAutoFit/>
          </a:bodyPr>
          <a:lstStyle/>
          <a:p>
            <a:pPr algn="ctr"/>
            <a:r>
              <a:rPr lang="tr-TR" sz="2000" b="1" spc="50" dirty="0">
                <a:ln w="13500">
                  <a:solidFill>
                    <a:schemeClr val="accent1">
                      <a:shade val="2500"/>
                      <a:alpha val="6500"/>
                    </a:schemeClr>
                  </a:solidFill>
                  <a:prstDash val="solid"/>
                </a:ln>
                <a:solidFill>
                  <a:schemeClr val="bg1"/>
                </a:solidFill>
                <a:effectLst>
                  <a:outerShdw blurRad="38100" dist="38100" dir="2700000" algn="tl">
                    <a:srgbClr val="000000">
                      <a:alpha val="43137"/>
                    </a:srgbClr>
                  </a:outerShdw>
                </a:effectLst>
              </a:rPr>
              <a:t>OVER KANSERLERİNDE LENFADENEKTOMİNİN YERİ</a:t>
            </a:r>
            <a:endParaRPr lang="tr-TR" sz="2000" dirty="0">
              <a:solidFill>
                <a:schemeClr val="bg1"/>
              </a:solidFill>
              <a:effectLst>
                <a:outerShdw blurRad="38100" dist="38100" dir="2700000" algn="tl">
                  <a:srgbClr val="000000">
                    <a:alpha val="43137"/>
                  </a:srgbClr>
                </a:outerShdw>
              </a:effectLst>
            </a:endParaRPr>
          </a:p>
        </p:txBody>
      </p:sp>
      <p:sp>
        <p:nvSpPr>
          <p:cNvPr id="5" name="1 Başlık"/>
          <p:cNvSpPr txBox="1">
            <a:spLocks/>
          </p:cNvSpPr>
          <p:nvPr/>
        </p:nvSpPr>
        <p:spPr>
          <a:xfrm>
            <a:off x="5488230" y="4628945"/>
            <a:ext cx="5030115" cy="691495"/>
          </a:xfrm>
          <a:prstGeom prst="rect">
            <a:avLst/>
          </a:prstGeom>
        </p:spPr>
        <p:txBody>
          <a:bodyPr vert="horz" lIns="91440" tIns="45720" rIns="91440" bIns="45720" rtlCol="0" anchor="ctr">
            <a:normAutofit/>
          </a:bodyPr>
          <a:lstStyle/>
          <a:p>
            <a:pPr marL="228600" lvl="0" indent="-228600" algn="just">
              <a:spcBef>
                <a:spcPct val="0"/>
              </a:spcBef>
              <a:defRPr/>
            </a:pPr>
            <a:r>
              <a:rPr kumimoji="0" lang="tr-TR" sz="800" b="0" i="0" u="none" strike="noStrike" kern="1200" cap="none" spc="0" normalizeH="0" baseline="0" noProof="0" dirty="0" err="1" smtClean="0">
                <a:ln>
                  <a:noFill/>
                </a:ln>
                <a:effectLst/>
                <a:uLnTx/>
                <a:uFillTx/>
                <a:ea typeface="+mj-ea"/>
                <a:cs typeface="+mj-cs"/>
              </a:rPr>
              <a:t>Zhou</a:t>
            </a:r>
            <a:r>
              <a:rPr kumimoji="0" lang="tr-TR" sz="800" b="0" i="0" u="none" strike="noStrike" kern="1200" cap="none" spc="0" normalizeH="0" baseline="0" noProof="0" dirty="0" smtClean="0">
                <a:ln>
                  <a:noFill/>
                </a:ln>
                <a:effectLst/>
                <a:uLnTx/>
                <a:uFillTx/>
                <a:ea typeface="+mj-ea"/>
                <a:cs typeface="+mj-cs"/>
              </a:rPr>
              <a:t> J, </a:t>
            </a:r>
            <a:r>
              <a:rPr kumimoji="0" lang="tr-TR" sz="800" b="0" i="0" u="none" strike="noStrike" kern="1200" cap="none" spc="0" normalizeH="0" baseline="0" noProof="0" dirty="0" err="1" smtClean="0">
                <a:ln>
                  <a:noFill/>
                </a:ln>
                <a:effectLst/>
                <a:uLnTx/>
                <a:uFillTx/>
                <a:ea typeface="+mj-ea"/>
                <a:cs typeface="+mj-cs"/>
              </a:rPr>
              <a:t>Shan</a:t>
            </a:r>
            <a:r>
              <a:rPr kumimoji="0" lang="tr-TR" sz="800" b="0" i="0" u="none" strike="noStrike" kern="1200" cap="none" spc="0" normalizeH="0" baseline="0" noProof="0" dirty="0" smtClean="0">
                <a:ln>
                  <a:noFill/>
                </a:ln>
                <a:effectLst/>
                <a:uLnTx/>
                <a:uFillTx/>
                <a:ea typeface="+mj-ea"/>
                <a:cs typeface="+mj-cs"/>
              </a:rPr>
              <a:t> G, </a:t>
            </a:r>
            <a:r>
              <a:rPr kumimoji="0" lang="tr-TR" sz="800" b="0" i="0" u="none" strike="noStrike" kern="1200" cap="none" spc="0" normalizeH="0" baseline="0" noProof="0" dirty="0" err="1" smtClean="0">
                <a:ln>
                  <a:noFill/>
                </a:ln>
                <a:effectLst/>
                <a:uLnTx/>
                <a:uFillTx/>
                <a:ea typeface="+mj-ea"/>
                <a:cs typeface="+mj-cs"/>
              </a:rPr>
              <a:t>Chen</a:t>
            </a:r>
            <a:r>
              <a:rPr kumimoji="0" lang="tr-TR" sz="800" b="0" i="0" u="none" strike="noStrike" kern="1200" cap="none" spc="0" normalizeH="0" baseline="0" noProof="0" dirty="0" smtClean="0">
                <a:ln>
                  <a:noFill/>
                </a:ln>
                <a:effectLst/>
                <a:uLnTx/>
                <a:uFillTx/>
                <a:ea typeface="+mj-ea"/>
                <a:cs typeface="+mj-cs"/>
              </a:rPr>
              <a:t> Y. </a:t>
            </a:r>
            <a:r>
              <a:rPr lang="en-US" sz="800" dirty="0" smtClean="0"/>
              <a:t>Japanese Journal of Clinical Oncology, 2016</a:t>
            </a:r>
            <a:r>
              <a:rPr lang="tr-TR" sz="800" dirty="0" smtClean="0"/>
              <a:t>:</a:t>
            </a:r>
            <a:r>
              <a:rPr lang="en-US" sz="800" dirty="0" smtClean="0"/>
              <a:t> 46(8) 718–726</a:t>
            </a:r>
            <a:r>
              <a:rPr lang="tr-TR" sz="800" dirty="0" smtClean="0"/>
              <a:t>.</a:t>
            </a:r>
          </a:p>
        </p:txBody>
      </p:sp>
    </p:spTree>
    <p:extLst>
      <p:ext uri="{BB962C8B-B14F-4D97-AF65-F5344CB8AC3E}">
        <p14:creationId xmlns:p14="http://schemas.microsoft.com/office/powerpoint/2010/main" val="2961400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12848" y="1268234"/>
            <a:ext cx="9144000" cy="692696"/>
          </a:xfrm>
          <a:prstGeom prst="rect">
            <a:avLst/>
          </a:prstGeom>
        </p:spPr>
        <p:txBody>
          <a:bodyPr vert="horz" lIns="91440" tIns="45720" rIns="91440" bIns="45720" rtlCol="0" anchor="ctr">
            <a:normAutofit/>
          </a:bodyPr>
          <a:lstStyle/>
          <a:p>
            <a:r>
              <a:rPr lang="tr-TR" dirty="0" err="1" smtClean="0">
                <a:solidFill>
                  <a:srgbClr val="003399"/>
                </a:solidFill>
              </a:rPr>
              <a:t>Lenfadenektomi</a:t>
            </a:r>
            <a:r>
              <a:rPr lang="tr-TR" dirty="0" smtClean="0">
                <a:solidFill>
                  <a:srgbClr val="003399"/>
                </a:solidFill>
              </a:rPr>
              <a:t>,  </a:t>
            </a:r>
            <a:r>
              <a:rPr lang="tr-TR" b="1" u="sng" dirty="0" smtClean="0">
                <a:solidFill>
                  <a:srgbClr val="003399"/>
                </a:solidFill>
              </a:rPr>
              <a:t>ileri evre </a:t>
            </a:r>
            <a:r>
              <a:rPr lang="tr-TR" b="1" u="sng" dirty="0" err="1" smtClean="0">
                <a:solidFill>
                  <a:srgbClr val="003399"/>
                </a:solidFill>
              </a:rPr>
              <a:t>over</a:t>
            </a:r>
            <a:r>
              <a:rPr lang="tr-TR" b="1" u="sng" dirty="0" smtClean="0">
                <a:solidFill>
                  <a:srgbClr val="003399"/>
                </a:solidFill>
              </a:rPr>
              <a:t> kanserinde</a:t>
            </a:r>
            <a:r>
              <a:rPr lang="tr-TR" dirty="0" smtClean="0">
                <a:solidFill>
                  <a:srgbClr val="003399"/>
                </a:solidFill>
              </a:rPr>
              <a:t> daha düşük bir </a:t>
            </a:r>
            <a:r>
              <a:rPr lang="tr-TR" b="1" u="sng" dirty="0" err="1" smtClean="0">
                <a:solidFill>
                  <a:srgbClr val="003399"/>
                </a:solidFill>
              </a:rPr>
              <a:t>nüks</a:t>
            </a:r>
            <a:r>
              <a:rPr lang="tr-TR" dirty="0" smtClean="0">
                <a:solidFill>
                  <a:srgbClr val="003399"/>
                </a:solidFill>
              </a:rPr>
              <a:t> ile </a:t>
            </a:r>
            <a:r>
              <a:rPr lang="en-US" dirty="0" smtClean="0">
                <a:solidFill>
                  <a:srgbClr val="003399"/>
                </a:solidFill>
              </a:rPr>
              <a:t>(pooled OR = 0.39, 95% CI:</a:t>
            </a:r>
          </a:p>
          <a:p>
            <a:r>
              <a:rPr lang="tr-TR" dirty="0" smtClean="0">
                <a:solidFill>
                  <a:srgbClr val="003399"/>
                </a:solidFill>
              </a:rPr>
              <a:t>0.16–0.92, p = 0.032)</a:t>
            </a:r>
            <a:r>
              <a:rPr lang="en-US" dirty="0" smtClean="0">
                <a:solidFill>
                  <a:srgbClr val="003399"/>
                </a:solidFill>
              </a:rPr>
              <a:t> </a:t>
            </a:r>
            <a:r>
              <a:rPr lang="tr-TR" dirty="0" smtClean="0">
                <a:solidFill>
                  <a:srgbClr val="003399"/>
                </a:solidFill>
              </a:rPr>
              <a:t>birlikte fakat </a:t>
            </a:r>
            <a:r>
              <a:rPr lang="tr-TR" b="1" u="sng" dirty="0" smtClean="0">
                <a:solidFill>
                  <a:srgbClr val="003399"/>
                </a:solidFill>
              </a:rPr>
              <a:t>erken evre over kanserinde </a:t>
            </a:r>
            <a:r>
              <a:rPr lang="tr-TR" dirty="0" smtClean="0">
                <a:solidFill>
                  <a:srgbClr val="003399"/>
                </a:solidFill>
              </a:rPr>
              <a:t>bu ilişki yoktur (p = 0.170)</a:t>
            </a:r>
            <a:endParaRPr kumimoji="0" lang="tr-TR" b="0" i="0" u="none" strike="noStrike" kern="1200" cap="none" spc="0" normalizeH="0" baseline="0" noProof="0" dirty="0">
              <a:ln>
                <a:noFill/>
              </a:ln>
              <a:solidFill>
                <a:srgbClr val="003399"/>
              </a:solidFill>
              <a:effectLst/>
              <a:uLnTx/>
              <a:uFillTx/>
              <a:latin typeface="+mj-lt"/>
              <a:ea typeface="+mj-ea"/>
              <a:cs typeface="+mj-cs"/>
            </a:endParaRPr>
          </a:p>
        </p:txBody>
      </p:sp>
      <p:pic>
        <p:nvPicPr>
          <p:cNvPr id="3" name="Picture 3"/>
          <p:cNvPicPr>
            <a:picLocks noChangeAspect="1" noChangeArrowheads="1"/>
          </p:cNvPicPr>
          <p:nvPr/>
        </p:nvPicPr>
        <p:blipFill>
          <a:blip r:embed="rId2" cstate="print"/>
          <a:srcRect/>
          <a:stretch>
            <a:fillRect/>
          </a:stretch>
        </p:blipFill>
        <p:spPr bwMode="auto">
          <a:xfrm>
            <a:off x="-12848" y="1941814"/>
            <a:ext cx="9156848" cy="3384376"/>
          </a:xfrm>
          <a:prstGeom prst="rect">
            <a:avLst/>
          </a:prstGeom>
          <a:noFill/>
          <a:ln w="9525">
            <a:noFill/>
            <a:miter lim="800000"/>
            <a:headEnd/>
            <a:tailEnd/>
          </a:ln>
        </p:spPr>
      </p:pic>
      <p:sp>
        <p:nvSpPr>
          <p:cNvPr id="4" name="1 Başlık"/>
          <p:cNvSpPr txBox="1">
            <a:spLocks/>
          </p:cNvSpPr>
          <p:nvPr/>
        </p:nvSpPr>
        <p:spPr>
          <a:xfrm>
            <a:off x="5488230" y="4781650"/>
            <a:ext cx="5030115" cy="691495"/>
          </a:xfrm>
          <a:prstGeom prst="rect">
            <a:avLst/>
          </a:prstGeom>
        </p:spPr>
        <p:txBody>
          <a:bodyPr vert="horz" lIns="91440" tIns="45720" rIns="91440" bIns="45720" rtlCol="0" anchor="ctr">
            <a:normAutofit/>
          </a:bodyPr>
          <a:lstStyle/>
          <a:p>
            <a:pPr marL="228600" lvl="0" indent="-228600" algn="just">
              <a:spcBef>
                <a:spcPct val="0"/>
              </a:spcBef>
              <a:defRPr/>
            </a:pPr>
            <a:r>
              <a:rPr kumimoji="0" lang="tr-TR" sz="800" b="0" i="0" u="none" strike="noStrike" kern="1200" cap="none" spc="0" normalizeH="0" baseline="0" noProof="0" dirty="0" err="1" smtClean="0">
                <a:ln>
                  <a:noFill/>
                </a:ln>
                <a:effectLst/>
                <a:uLnTx/>
                <a:uFillTx/>
                <a:ea typeface="+mj-ea"/>
                <a:cs typeface="+mj-cs"/>
              </a:rPr>
              <a:t>Zhou</a:t>
            </a:r>
            <a:r>
              <a:rPr kumimoji="0" lang="tr-TR" sz="800" b="0" i="0" u="none" strike="noStrike" kern="1200" cap="none" spc="0" normalizeH="0" baseline="0" noProof="0" dirty="0" smtClean="0">
                <a:ln>
                  <a:noFill/>
                </a:ln>
                <a:effectLst/>
                <a:uLnTx/>
                <a:uFillTx/>
                <a:ea typeface="+mj-ea"/>
                <a:cs typeface="+mj-cs"/>
              </a:rPr>
              <a:t> J, </a:t>
            </a:r>
            <a:r>
              <a:rPr kumimoji="0" lang="tr-TR" sz="800" b="0" i="0" u="none" strike="noStrike" kern="1200" cap="none" spc="0" normalizeH="0" baseline="0" noProof="0" dirty="0" err="1" smtClean="0">
                <a:ln>
                  <a:noFill/>
                </a:ln>
                <a:effectLst/>
                <a:uLnTx/>
                <a:uFillTx/>
                <a:ea typeface="+mj-ea"/>
                <a:cs typeface="+mj-cs"/>
              </a:rPr>
              <a:t>Shan</a:t>
            </a:r>
            <a:r>
              <a:rPr kumimoji="0" lang="tr-TR" sz="800" b="0" i="0" u="none" strike="noStrike" kern="1200" cap="none" spc="0" normalizeH="0" baseline="0" noProof="0" dirty="0" smtClean="0">
                <a:ln>
                  <a:noFill/>
                </a:ln>
                <a:effectLst/>
                <a:uLnTx/>
                <a:uFillTx/>
                <a:ea typeface="+mj-ea"/>
                <a:cs typeface="+mj-cs"/>
              </a:rPr>
              <a:t> G, </a:t>
            </a:r>
            <a:r>
              <a:rPr kumimoji="0" lang="tr-TR" sz="800" b="0" i="0" u="none" strike="noStrike" kern="1200" cap="none" spc="0" normalizeH="0" baseline="0" noProof="0" dirty="0" err="1" smtClean="0">
                <a:ln>
                  <a:noFill/>
                </a:ln>
                <a:effectLst/>
                <a:uLnTx/>
                <a:uFillTx/>
                <a:ea typeface="+mj-ea"/>
                <a:cs typeface="+mj-cs"/>
              </a:rPr>
              <a:t>Chen</a:t>
            </a:r>
            <a:r>
              <a:rPr kumimoji="0" lang="tr-TR" sz="800" b="0" i="0" u="none" strike="noStrike" kern="1200" cap="none" spc="0" normalizeH="0" baseline="0" noProof="0" dirty="0" smtClean="0">
                <a:ln>
                  <a:noFill/>
                </a:ln>
                <a:effectLst/>
                <a:uLnTx/>
                <a:uFillTx/>
                <a:ea typeface="+mj-ea"/>
                <a:cs typeface="+mj-cs"/>
              </a:rPr>
              <a:t> Y. </a:t>
            </a:r>
            <a:r>
              <a:rPr lang="en-US" sz="800" dirty="0" smtClean="0"/>
              <a:t>Japanese Journal of Clinical Oncology, 2016</a:t>
            </a:r>
            <a:r>
              <a:rPr lang="tr-TR" sz="800" dirty="0" smtClean="0"/>
              <a:t>:</a:t>
            </a:r>
            <a:r>
              <a:rPr lang="en-US" sz="800" dirty="0" smtClean="0"/>
              <a:t> 46(8) 718–726</a:t>
            </a:r>
            <a:r>
              <a:rPr lang="tr-TR" sz="800" dirty="0" smtClean="0"/>
              <a:t>.</a:t>
            </a:r>
          </a:p>
        </p:txBody>
      </p:sp>
      <p:sp>
        <p:nvSpPr>
          <p:cNvPr id="5" name="Dikdörtgen 4"/>
          <p:cNvSpPr/>
          <p:nvPr/>
        </p:nvSpPr>
        <p:spPr>
          <a:xfrm>
            <a:off x="4877410" y="286928"/>
            <a:ext cx="4572000" cy="707886"/>
          </a:xfrm>
          <a:prstGeom prst="rect">
            <a:avLst/>
          </a:prstGeom>
        </p:spPr>
        <p:txBody>
          <a:bodyPr>
            <a:spAutoFit/>
          </a:bodyPr>
          <a:lstStyle/>
          <a:p>
            <a:pPr algn="ctr"/>
            <a:r>
              <a:rPr lang="tr-TR" sz="2000" b="1" spc="50" dirty="0">
                <a:ln w="13500">
                  <a:solidFill>
                    <a:schemeClr val="accent1">
                      <a:shade val="2500"/>
                      <a:alpha val="6500"/>
                    </a:schemeClr>
                  </a:solidFill>
                  <a:prstDash val="solid"/>
                </a:ln>
                <a:solidFill>
                  <a:schemeClr val="bg1"/>
                </a:solidFill>
                <a:effectLst>
                  <a:outerShdw blurRad="38100" dist="38100" dir="2700000" algn="tl">
                    <a:srgbClr val="000000">
                      <a:alpha val="43137"/>
                    </a:srgbClr>
                  </a:outerShdw>
                </a:effectLst>
              </a:rPr>
              <a:t>OVER KANSERLERİNDE LENFADENEKTOMİNİN YERİ</a:t>
            </a:r>
            <a:endParaRPr lang="tr-TR" sz="2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6602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2 Tablo"/>
          <p:cNvGraphicFramePr>
            <a:graphicFrameLocks noGrp="1"/>
          </p:cNvGraphicFramePr>
          <p:nvPr>
            <p:extLst>
              <p:ext uri="{D42A27DB-BD31-4B8C-83A1-F6EECF244321}">
                <p14:modId xmlns:p14="http://schemas.microsoft.com/office/powerpoint/2010/main" val="3920502115"/>
              </p:ext>
            </p:extLst>
          </p:nvPr>
        </p:nvGraphicFramePr>
        <p:xfrm>
          <a:off x="448965" y="1180572"/>
          <a:ext cx="8551480" cy="3529048"/>
        </p:xfrm>
        <a:graphic>
          <a:graphicData uri="http://schemas.openxmlformats.org/drawingml/2006/table">
            <a:tbl>
              <a:tblPr firstRow="1" bandRow="1">
                <a:tableStyleId>{B301B821-A1FF-4177-AEE7-76D212191A09}</a:tableStyleId>
              </a:tblPr>
              <a:tblGrid>
                <a:gridCol w="4275740"/>
                <a:gridCol w="4275740"/>
              </a:tblGrid>
              <a:tr h="704400">
                <a:tc>
                  <a:txBody>
                    <a:bodyPr/>
                    <a:lstStyle/>
                    <a:p>
                      <a:r>
                        <a:rPr lang="tr-TR" dirty="0" err="1" smtClean="0">
                          <a:effectLst>
                            <a:outerShdw blurRad="38100" dist="38100" dir="2700000" algn="tl">
                              <a:srgbClr val="000000">
                                <a:alpha val="43137"/>
                              </a:srgbClr>
                            </a:outerShdw>
                          </a:effectLst>
                          <a:latin typeface="Corbel" pitchFamily="34" charset="0"/>
                        </a:rPr>
                        <a:t>Harter</a:t>
                      </a:r>
                      <a:r>
                        <a:rPr lang="tr-TR" dirty="0" smtClean="0">
                          <a:effectLst>
                            <a:outerShdw blurRad="38100" dist="38100" dir="2700000" algn="tl">
                              <a:srgbClr val="000000">
                                <a:alpha val="43137"/>
                              </a:srgbClr>
                            </a:outerShdw>
                          </a:effectLst>
                          <a:latin typeface="Corbel" pitchFamily="34" charset="0"/>
                        </a:rPr>
                        <a:t> et al.</a:t>
                      </a:r>
                      <a:endParaRPr lang="tr-TR" dirty="0" smtClean="0">
                        <a:solidFill>
                          <a:schemeClr val="bg1"/>
                        </a:solidFill>
                        <a:effectLst>
                          <a:outerShdw blurRad="38100" dist="38100" dir="2700000" algn="tl">
                            <a:srgbClr val="000000">
                              <a:alpha val="43137"/>
                            </a:srgbClr>
                          </a:outerShdw>
                        </a:effectLst>
                        <a:latin typeface="Corbel" pitchFamily="34" charset="0"/>
                      </a:endParaRPr>
                    </a:p>
                  </a:txBody>
                  <a:tcPr>
                    <a:cell3D prstMaterial="dkEdge">
                      <a:bevel prst="slope"/>
                      <a:lightRig rig="flood" dir="t"/>
                    </a:cell3D>
                    <a:solidFill>
                      <a:srgbClr val="1919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effectLst>
                            <a:outerShdw blurRad="38100" dist="38100" dir="2700000" algn="tl">
                              <a:srgbClr val="000000">
                                <a:alpha val="43137"/>
                              </a:srgbClr>
                            </a:outerShdw>
                          </a:effectLst>
                        </a:rPr>
                        <a:t>Faz III, </a:t>
                      </a:r>
                      <a:r>
                        <a:rPr lang="tr-TR" dirty="0" err="1" smtClean="0">
                          <a:effectLst>
                            <a:outerShdw blurRad="38100" dist="38100" dir="2700000" algn="tl">
                              <a:srgbClr val="000000">
                                <a:alpha val="43137"/>
                              </a:srgbClr>
                            </a:outerShdw>
                          </a:effectLst>
                          <a:latin typeface="Corbel" pitchFamily="34" charset="0"/>
                        </a:rPr>
                        <a:t>Randomize</a:t>
                      </a:r>
                      <a:r>
                        <a:rPr lang="tr-TR" dirty="0" smtClean="0">
                          <a:effectLst>
                            <a:outerShdw blurRad="38100" dist="38100" dir="2700000" algn="tl">
                              <a:srgbClr val="000000">
                                <a:alpha val="43137"/>
                              </a:srgbClr>
                            </a:outerShdw>
                          </a:effectLst>
                          <a:latin typeface="Corbel" pitchFamily="34" charset="0"/>
                        </a:rPr>
                        <a:t> Kontrollü Çalışma        (n= 657)</a:t>
                      </a:r>
                      <a:endParaRPr lang="tr-TR" dirty="0">
                        <a:solidFill>
                          <a:schemeClr val="bg1"/>
                        </a:solidFill>
                        <a:effectLst>
                          <a:outerShdw blurRad="38100" dist="38100" dir="2700000" algn="tl">
                            <a:srgbClr val="000000">
                              <a:alpha val="43137"/>
                            </a:srgbClr>
                          </a:outerShdw>
                        </a:effectLst>
                        <a:latin typeface="Corbel" pitchFamily="34" charset="0"/>
                      </a:endParaRPr>
                    </a:p>
                  </a:txBody>
                  <a:tcPr>
                    <a:cell3D prstMaterial="dkEdge">
                      <a:bevel prst="slope"/>
                      <a:lightRig rig="flood" dir="t"/>
                    </a:cell3D>
                    <a:solidFill>
                      <a:srgbClr val="1919FF"/>
                    </a:solidFill>
                  </a:tcPr>
                </a:tc>
              </a:tr>
              <a:tr h="704400">
                <a:tc>
                  <a:txBody>
                    <a:bodyPr/>
                    <a:lstStyle/>
                    <a:p>
                      <a:r>
                        <a:rPr lang="tr-TR" b="1" dirty="0" smtClean="0">
                          <a:solidFill>
                            <a:srgbClr val="0033CC"/>
                          </a:solidFill>
                          <a:effectLst/>
                          <a:latin typeface="Corbel" pitchFamily="34" charset="0"/>
                        </a:rPr>
                        <a:t>Evre IIB-IV </a:t>
                      </a:r>
                      <a:r>
                        <a:rPr lang="tr-TR" b="1" dirty="0" err="1" smtClean="0">
                          <a:solidFill>
                            <a:srgbClr val="0033CC"/>
                          </a:solidFill>
                          <a:effectLst/>
                          <a:latin typeface="Corbel" pitchFamily="34" charset="0"/>
                        </a:rPr>
                        <a:t>over</a:t>
                      </a:r>
                      <a:r>
                        <a:rPr lang="tr-TR" b="1" dirty="0" smtClean="0">
                          <a:solidFill>
                            <a:srgbClr val="0033CC"/>
                          </a:solidFill>
                          <a:effectLst/>
                          <a:latin typeface="Corbel" pitchFamily="34" charset="0"/>
                        </a:rPr>
                        <a:t> kanseri</a:t>
                      </a:r>
                      <a:endParaRPr lang="tr-TR" b="1" dirty="0">
                        <a:solidFill>
                          <a:srgbClr val="0033CC"/>
                        </a:solidFill>
                        <a:effectLst/>
                        <a:latin typeface="Corbel" pitchFamily="34" charset="0"/>
                      </a:endParaRPr>
                    </a:p>
                  </a:txBody>
                  <a:tcPr>
                    <a:cell3D prstMaterial="dkEdge">
                      <a:bevel prst="slope"/>
                      <a:lightRig rig="flood" dir="t"/>
                    </a:cell3D>
                  </a:tcPr>
                </a:tc>
                <a:tc>
                  <a:txBody>
                    <a:bodyPr/>
                    <a:lstStyle/>
                    <a:p>
                      <a:r>
                        <a:rPr lang="tr-TR" b="1" dirty="0" err="1" smtClean="0">
                          <a:solidFill>
                            <a:srgbClr val="0033CC"/>
                          </a:solidFill>
                          <a:effectLst/>
                          <a:latin typeface="Corbel" pitchFamily="34" charset="0"/>
                        </a:rPr>
                        <a:t>Preoperatif</a:t>
                      </a:r>
                      <a:r>
                        <a:rPr lang="tr-TR" b="1" dirty="0" smtClean="0">
                          <a:solidFill>
                            <a:srgbClr val="0033CC"/>
                          </a:solidFill>
                          <a:effectLst/>
                          <a:latin typeface="Corbel" pitchFamily="34" charset="0"/>
                        </a:rPr>
                        <a:t> ve </a:t>
                      </a:r>
                      <a:r>
                        <a:rPr lang="tr-TR" b="1" dirty="0" err="1" smtClean="0">
                          <a:solidFill>
                            <a:srgbClr val="0033CC"/>
                          </a:solidFill>
                          <a:effectLst/>
                          <a:latin typeface="Corbel" pitchFamily="34" charset="0"/>
                        </a:rPr>
                        <a:t>intraoperatif</a:t>
                      </a:r>
                      <a:r>
                        <a:rPr lang="tr-TR" b="1" dirty="0" smtClean="0">
                          <a:solidFill>
                            <a:srgbClr val="0033CC"/>
                          </a:solidFill>
                          <a:effectLst/>
                          <a:latin typeface="Corbel" pitchFamily="34" charset="0"/>
                        </a:rPr>
                        <a:t> negatif lenf </a:t>
                      </a:r>
                      <a:r>
                        <a:rPr lang="tr-TR" b="1" dirty="0" err="1" smtClean="0">
                          <a:solidFill>
                            <a:srgbClr val="0033CC"/>
                          </a:solidFill>
                          <a:effectLst/>
                          <a:latin typeface="Corbel" pitchFamily="34" charset="0"/>
                        </a:rPr>
                        <a:t>nodları</a:t>
                      </a:r>
                      <a:r>
                        <a:rPr lang="tr-TR" b="1" dirty="0" smtClean="0">
                          <a:solidFill>
                            <a:srgbClr val="0033CC"/>
                          </a:solidFill>
                          <a:effectLst/>
                          <a:latin typeface="Corbel" pitchFamily="34" charset="0"/>
                        </a:rPr>
                        <a:t> ve tam </a:t>
                      </a:r>
                      <a:r>
                        <a:rPr lang="tr-TR" b="1" dirty="0" err="1" smtClean="0">
                          <a:solidFill>
                            <a:srgbClr val="0033CC"/>
                          </a:solidFill>
                          <a:effectLst/>
                          <a:latin typeface="Corbel" pitchFamily="34" charset="0"/>
                        </a:rPr>
                        <a:t>makroskopik</a:t>
                      </a:r>
                      <a:r>
                        <a:rPr lang="tr-TR" b="1" dirty="0" smtClean="0">
                          <a:solidFill>
                            <a:srgbClr val="0033CC"/>
                          </a:solidFill>
                          <a:effectLst/>
                          <a:latin typeface="Corbel" pitchFamily="34" charset="0"/>
                        </a:rPr>
                        <a:t> rezeksiyon</a:t>
                      </a:r>
                      <a:endParaRPr lang="tr-TR" b="1" dirty="0">
                        <a:solidFill>
                          <a:srgbClr val="0033CC"/>
                        </a:solidFill>
                        <a:effectLst/>
                        <a:latin typeface="Corbel" pitchFamily="34" charset="0"/>
                      </a:endParaRPr>
                    </a:p>
                  </a:txBody>
                  <a:tcPr>
                    <a:cell3D prstMaterial="dkEdge">
                      <a:bevel prst="slope"/>
                      <a:lightRig rig="flood" dir="t"/>
                    </a:cell3D>
                  </a:tcPr>
                </a:tc>
              </a:tr>
              <a:tr h="704400">
                <a:tc>
                  <a:txBody>
                    <a:bodyPr/>
                    <a:lstStyle/>
                    <a:p>
                      <a:r>
                        <a:rPr lang="tr-TR" b="1" dirty="0" err="1" smtClean="0">
                          <a:solidFill>
                            <a:srgbClr val="0033CC"/>
                          </a:solidFill>
                          <a:effectLst/>
                          <a:latin typeface="Corbel" pitchFamily="34" charset="0"/>
                        </a:rPr>
                        <a:t>Random</a:t>
                      </a:r>
                      <a:r>
                        <a:rPr lang="tr-TR" b="1" dirty="0" smtClean="0">
                          <a:solidFill>
                            <a:srgbClr val="0033CC"/>
                          </a:solidFill>
                          <a:effectLst/>
                          <a:latin typeface="Corbel" pitchFamily="34" charset="0"/>
                        </a:rPr>
                        <a:t> dağılım</a:t>
                      </a:r>
                      <a:endParaRPr lang="tr-TR" b="1" dirty="0">
                        <a:solidFill>
                          <a:srgbClr val="0033CC"/>
                        </a:solidFill>
                        <a:effectLst/>
                        <a:latin typeface="Corbel" pitchFamily="34" charset="0"/>
                      </a:endParaRPr>
                    </a:p>
                  </a:txBody>
                  <a:tcPr>
                    <a:cell3D prstMaterial="dkEdge">
                      <a:bevel prst="slope"/>
                      <a:lightRig rig="flood" dir="t"/>
                    </a:cell3D>
                  </a:tcPr>
                </a:tc>
                <a:tc>
                  <a:txBody>
                    <a:bodyPr/>
                    <a:lstStyle/>
                    <a:p>
                      <a:r>
                        <a:rPr lang="tr-TR" b="1" dirty="0" err="1" smtClean="0">
                          <a:solidFill>
                            <a:srgbClr val="0033CC"/>
                          </a:solidFill>
                          <a:effectLst/>
                          <a:latin typeface="Corbel" pitchFamily="34" charset="0"/>
                        </a:rPr>
                        <a:t>Lenfadenektomi</a:t>
                      </a:r>
                      <a:r>
                        <a:rPr lang="tr-TR" b="1" dirty="0" smtClean="0">
                          <a:solidFill>
                            <a:srgbClr val="0033CC"/>
                          </a:solidFill>
                          <a:effectLst/>
                          <a:latin typeface="Corbel" pitchFamily="34" charset="0"/>
                        </a:rPr>
                        <a:t> grubu </a:t>
                      </a:r>
                      <a:r>
                        <a:rPr lang="tr-TR" b="1" dirty="0" smtClean="0">
                          <a:solidFill>
                            <a:srgbClr val="0033CC"/>
                          </a:solidFill>
                          <a:effectLst/>
                        </a:rPr>
                        <a:t>( n= 323)</a:t>
                      </a:r>
                    </a:p>
                    <a:p>
                      <a:r>
                        <a:rPr lang="tr-TR" b="1" dirty="0" smtClean="0">
                          <a:solidFill>
                            <a:srgbClr val="0033CC"/>
                          </a:solidFill>
                          <a:effectLst/>
                          <a:latin typeface="Corbel" pitchFamily="34" charset="0"/>
                        </a:rPr>
                        <a:t>Kontrol grubu</a:t>
                      </a:r>
                      <a:r>
                        <a:rPr lang="tr-TR" b="1" baseline="0" dirty="0" smtClean="0">
                          <a:solidFill>
                            <a:srgbClr val="0033CC"/>
                          </a:solidFill>
                          <a:effectLst/>
                          <a:latin typeface="Corbel" pitchFamily="34" charset="0"/>
                        </a:rPr>
                        <a:t>                 </a:t>
                      </a:r>
                      <a:r>
                        <a:rPr lang="tr-TR" b="1" baseline="0" dirty="0" smtClean="0">
                          <a:solidFill>
                            <a:srgbClr val="0033CC"/>
                          </a:solidFill>
                          <a:effectLst/>
                        </a:rPr>
                        <a:t>( n= 324)</a:t>
                      </a:r>
                      <a:endParaRPr lang="tr-TR" b="1" dirty="0">
                        <a:solidFill>
                          <a:srgbClr val="0033CC"/>
                        </a:solidFill>
                        <a:effectLst/>
                      </a:endParaRPr>
                    </a:p>
                  </a:txBody>
                  <a:tcPr>
                    <a:cell3D prstMaterial="dkEdge">
                      <a:bevel prst="slope"/>
                      <a:lightRig rig="flood" dir="t"/>
                    </a:cell3D>
                  </a:tcPr>
                </a:tc>
              </a:tr>
              <a:tr h="704400">
                <a:tc>
                  <a:txBody>
                    <a:bodyPr/>
                    <a:lstStyle/>
                    <a:p>
                      <a:r>
                        <a:rPr lang="tr-TR" b="1" dirty="0" smtClean="0">
                          <a:solidFill>
                            <a:srgbClr val="0033CC"/>
                          </a:solidFill>
                          <a:effectLst/>
                          <a:latin typeface="Corbel" pitchFamily="34" charset="0"/>
                        </a:rPr>
                        <a:t>Çalışma sonuçlarının duyurulması</a:t>
                      </a:r>
                      <a:endParaRPr lang="tr-TR" b="1" dirty="0">
                        <a:solidFill>
                          <a:srgbClr val="0033CC"/>
                        </a:solidFill>
                        <a:effectLst/>
                        <a:latin typeface="Corbel" pitchFamily="34" charset="0"/>
                      </a:endParaRPr>
                    </a:p>
                  </a:txBody>
                  <a:tcPr>
                    <a:cell3D prstMaterial="dkEdge">
                      <a:bevel prst="slope"/>
                      <a:lightRig rig="flood" dir="t"/>
                    </a:cell3D>
                  </a:tcPr>
                </a:tc>
                <a:tc>
                  <a:txBody>
                    <a:bodyPr/>
                    <a:lstStyle/>
                    <a:p>
                      <a:r>
                        <a:rPr lang="en-US" sz="1800" b="1" kern="1200" dirty="0" smtClean="0">
                          <a:solidFill>
                            <a:srgbClr val="0033CC"/>
                          </a:solidFill>
                          <a:effectLst/>
                          <a:latin typeface="Corbel" pitchFamily="34" charset="0"/>
                        </a:rPr>
                        <a:t>American Society of Clinical Oncology </a:t>
                      </a:r>
                      <a:r>
                        <a:rPr lang="en-US" sz="1800" b="1" kern="1200" dirty="0" smtClean="0">
                          <a:solidFill>
                            <a:srgbClr val="0033CC"/>
                          </a:solidFill>
                          <a:effectLst/>
                        </a:rPr>
                        <a:t>(ASCO) 2017 annual meeting</a:t>
                      </a:r>
                      <a:endParaRPr lang="tr-TR" b="1" dirty="0">
                        <a:solidFill>
                          <a:srgbClr val="0033CC"/>
                        </a:solidFill>
                        <a:effectLst/>
                      </a:endParaRPr>
                    </a:p>
                  </a:txBody>
                  <a:tcPr>
                    <a:cell3D prstMaterial="dkEdge">
                      <a:bevel prst="slope"/>
                      <a:lightRig rig="flood" dir="t"/>
                    </a:cell3D>
                  </a:tcPr>
                </a:tc>
              </a:tr>
              <a:tr h="711448">
                <a:tc>
                  <a:txBody>
                    <a:bodyPr/>
                    <a:lstStyle/>
                    <a:p>
                      <a:r>
                        <a:rPr lang="tr-TR" b="1" dirty="0" err="1" smtClean="0">
                          <a:solidFill>
                            <a:srgbClr val="0033CC"/>
                          </a:solidFill>
                          <a:effectLst/>
                          <a:latin typeface="Corbel" pitchFamily="34" charset="0"/>
                        </a:rPr>
                        <a:t>Lenfadenektomi</a:t>
                      </a:r>
                      <a:r>
                        <a:rPr lang="tr-TR" b="1" dirty="0" smtClean="0">
                          <a:solidFill>
                            <a:srgbClr val="0033CC"/>
                          </a:solidFill>
                          <a:effectLst/>
                          <a:latin typeface="Corbel" pitchFamily="34" charset="0"/>
                        </a:rPr>
                        <a:t> grubunda çıkarılan ortalama lenf </a:t>
                      </a:r>
                      <a:r>
                        <a:rPr lang="tr-TR" b="1" dirty="0" err="1" smtClean="0">
                          <a:solidFill>
                            <a:srgbClr val="0033CC"/>
                          </a:solidFill>
                          <a:effectLst/>
                          <a:latin typeface="Corbel" pitchFamily="34" charset="0"/>
                        </a:rPr>
                        <a:t>nodu</a:t>
                      </a:r>
                      <a:r>
                        <a:rPr lang="tr-TR" b="1" dirty="0" smtClean="0">
                          <a:solidFill>
                            <a:srgbClr val="0033CC"/>
                          </a:solidFill>
                          <a:effectLst/>
                          <a:latin typeface="Corbel" pitchFamily="34" charset="0"/>
                        </a:rPr>
                        <a:t> sayısı </a:t>
                      </a:r>
                      <a:endParaRPr lang="tr-TR" b="1" dirty="0">
                        <a:solidFill>
                          <a:srgbClr val="0033CC"/>
                        </a:solidFill>
                        <a:effectLst/>
                        <a:latin typeface="Corbel" pitchFamily="34" charset="0"/>
                      </a:endParaRPr>
                    </a:p>
                  </a:txBody>
                  <a:tcPr>
                    <a:cell3D prstMaterial="dkEdge">
                      <a:bevel prst="slope"/>
                      <a:lightRig rig="flood" dir="t"/>
                    </a:cell3D>
                  </a:tcPr>
                </a:tc>
                <a:tc>
                  <a:txBody>
                    <a:bodyPr/>
                    <a:lstStyle/>
                    <a:p>
                      <a:r>
                        <a:rPr lang="tr-TR" b="1" dirty="0" smtClean="0">
                          <a:solidFill>
                            <a:srgbClr val="0033CC"/>
                          </a:solidFill>
                          <a:effectLst/>
                        </a:rPr>
                        <a:t>57</a:t>
                      </a:r>
                    </a:p>
                    <a:p>
                      <a:r>
                        <a:rPr lang="tr-TR" b="1" dirty="0" smtClean="0">
                          <a:solidFill>
                            <a:srgbClr val="0033CC"/>
                          </a:solidFill>
                          <a:effectLst/>
                        </a:rPr>
                        <a:t>(</a:t>
                      </a:r>
                      <a:r>
                        <a:rPr lang="tr-TR" b="1" dirty="0" err="1" smtClean="0">
                          <a:solidFill>
                            <a:srgbClr val="0033CC"/>
                          </a:solidFill>
                          <a:effectLst/>
                        </a:rPr>
                        <a:t>Pelvik</a:t>
                      </a:r>
                      <a:r>
                        <a:rPr lang="tr-TR" b="1" dirty="0" smtClean="0">
                          <a:solidFill>
                            <a:srgbClr val="0033CC"/>
                          </a:solidFill>
                          <a:effectLst/>
                        </a:rPr>
                        <a:t> 35, Para-</a:t>
                      </a:r>
                      <a:r>
                        <a:rPr lang="tr-TR" b="1" dirty="0" err="1" smtClean="0">
                          <a:solidFill>
                            <a:srgbClr val="0033CC"/>
                          </a:solidFill>
                          <a:effectLst/>
                        </a:rPr>
                        <a:t>aortik</a:t>
                      </a:r>
                      <a:r>
                        <a:rPr lang="tr-TR" b="1" dirty="0" smtClean="0">
                          <a:solidFill>
                            <a:srgbClr val="0033CC"/>
                          </a:solidFill>
                          <a:effectLst/>
                        </a:rPr>
                        <a:t> 22) </a:t>
                      </a:r>
                      <a:endParaRPr lang="tr-TR" b="1" dirty="0">
                        <a:solidFill>
                          <a:srgbClr val="0033CC"/>
                        </a:solidFill>
                        <a:effectLst/>
                      </a:endParaRPr>
                    </a:p>
                  </a:txBody>
                  <a:tcPr>
                    <a:cell3D prstMaterial="dkEdge">
                      <a:bevel prst="slope"/>
                      <a:lightRig rig="flood" dir="t"/>
                    </a:cell3D>
                  </a:tcPr>
                </a:tc>
              </a:tr>
            </a:tbl>
          </a:graphicData>
        </a:graphic>
      </p:graphicFrame>
      <p:sp>
        <p:nvSpPr>
          <p:cNvPr id="5" name="1 Başlık"/>
          <p:cNvSpPr txBox="1">
            <a:spLocks/>
          </p:cNvSpPr>
          <p:nvPr/>
        </p:nvSpPr>
        <p:spPr>
          <a:xfrm>
            <a:off x="-2299725" y="128470"/>
            <a:ext cx="8229600" cy="1143000"/>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r" defTabSz="914400" rtl="0" eaLnBrk="1" latinLnBrk="0" hangingPunct="1">
              <a:spcBef>
                <a:spcPct val="0"/>
              </a:spcBef>
              <a:buNone/>
              <a:defRPr sz="3600" kern="1200">
                <a:solidFill>
                  <a:srgbClr val="0070C0"/>
                </a:solidFill>
                <a:latin typeface="+mj-lt"/>
                <a:ea typeface="+mj-ea"/>
                <a:cs typeface="+mj-cs"/>
              </a:defRPr>
            </a:lvl1pPr>
          </a:lstStyle>
          <a:p>
            <a:r>
              <a:rPr lang="tr-TR" sz="2800" b="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rPr>
              <a:t>LION ÇALIŞMASI</a:t>
            </a:r>
            <a:endParaRPr lang="tr-TR" sz="2800" dirty="0"/>
          </a:p>
        </p:txBody>
      </p:sp>
      <p:sp>
        <p:nvSpPr>
          <p:cNvPr id="7" name="1 Başlık"/>
          <p:cNvSpPr txBox="1">
            <a:spLocks/>
          </p:cNvSpPr>
          <p:nvPr/>
        </p:nvSpPr>
        <p:spPr>
          <a:xfrm>
            <a:off x="1212490" y="4404210"/>
            <a:ext cx="9144000" cy="980728"/>
          </a:xfrm>
          <a:prstGeom prst="rect">
            <a:avLst/>
          </a:prstGeom>
        </p:spPr>
        <p:txBody>
          <a:bodyPr vert="horz" lIns="91440" tIns="45720" rIns="91440" bIns="45720" rtlCol="0" anchor="ctr">
            <a:normAutofit/>
          </a:bodyPr>
          <a:lstStyle/>
          <a:p>
            <a:pPr marL="228600" lvl="0" indent="-228600">
              <a:spcBef>
                <a:spcPct val="0"/>
              </a:spcBef>
              <a:defRPr/>
            </a:pPr>
            <a:r>
              <a:rPr lang="tr-TR" sz="800" dirty="0" err="1" smtClean="0">
                <a:solidFill>
                  <a:srgbClr val="0033CC"/>
                </a:solidFill>
              </a:rPr>
              <a:t>Evgenia</a:t>
            </a:r>
            <a:r>
              <a:rPr lang="tr-TR" sz="800" dirty="0" smtClean="0">
                <a:solidFill>
                  <a:srgbClr val="0033CC"/>
                </a:solidFill>
              </a:rPr>
              <a:t> </a:t>
            </a:r>
            <a:r>
              <a:rPr lang="tr-TR" sz="800" dirty="0" err="1" smtClean="0">
                <a:solidFill>
                  <a:srgbClr val="0033CC"/>
                </a:solidFill>
              </a:rPr>
              <a:t>Halkia</a:t>
            </a:r>
            <a:r>
              <a:rPr lang="tr-TR" sz="800" dirty="0" smtClean="0">
                <a:solidFill>
                  <a:srgbClr val="0033CC"/>
                </a:solidFill>
              </a:rPr>
              <a:t>, George </a:t>
            </a:r>
            <a:r>
              <a:rPr lang="tr-TR" sz="800" dirty="0" err="1" smtClean="0">
                <a:solidFill>
                  <a:srgbClr val="0033CC"/>
                </a:solidFill>
              </a:rPr>
              <a:t>Chrelias</a:t>
            </a:r>
            <a:r>
              <a:rPr lang="tr-TR" sz="800" dirty="0" smtClean="0">
                <a:solidFill>
                  <a:srgbClr val="0033CC"/>
                </a:solidFill>
              </a:rPr>
              <a:t>, </a:t>
            </a:r>
            <a:r>
              <a:rPr lang="tr-TR" sz="800" dirty="0" err="1" smtClean="0">
                <a:solidFill>
                  <a:srgbClr val="0033CC"/>
                </a:solidFill>
              </a:rPr>
              <a:t>Charalambos</a:t>
            </a:r>
            <a:r>
              <a:rPr lang="tr-TR" sz="800" dirty="0" smtClean="0">
                <a:solidFill>
                  <a:srgbClr val="0033CC"/>
                </a:solidFill>
              </a:rPr>
              <a:t> </a:t>
            </a:r>
            <a:r>
              <a:rPr lang="tr-TR" sz="800" dirty="0" err="1" smtClean="0">
                <a:solidFill>
                  <a:srgbClr val="0033CC"/>
                </a:solidFill>
              </a:rPr>
              <a:t>Chrelias</a:t>
            </a:r>
            <a:r>
              <a:rPr lang="tr-TR" sz="800" dirty="0" smtClean="0">
                <a:solidFill>
                  <a:srgbClr val="0033CC"/>
                </a:solidFill>
              </a:rPr>
              <a:t>, </a:t>
            </a:r>
            <a:r>
              <a:rPr lang="tr-TR" sz="800" dirty="0" err="1" smtClean="0">
                <a:solidFill>
                  <a:srgbClr val="0033CC"/>
                </a:solidFill>
              </a:rPr>
              <a:t>and</a:t>
            </a:r>
            <a:r>
              <a:rPr lang="tr-TR" sz="800" dirty="0" smtClean="0">
                <a:solidFill>
                  <a:srgbClr val="0033CC"/>
                </a:solidFill>
              </a:rPr>
              <a:t> </a:t>
            </a:r>
            <a:r>
              <a:rPr lang="tr-TR" sz="800" dirty="0" err="1" smtClean="0">
                <a:solidFill>
                  <a:srgbClr val="0033CC"/>
                </a:solidFill>
              </a:rPr>
              <a:t>Jesus</a:t>
            </a:r>
            <a:r>
              <a:rPr lang="tr-TR" sz="800" dirty="0" smtClean="0">
                <a:solidFill>
                  <a:srgbClr val="0033CC"/>
                </a:solidFill>
              </a:rPr>
              <a:t> </a:t>
            </a:r>
            <a:r>
              <a:rPr lang="tr-TR" sz="800" dirty="0" err="1" smtClean="0">
                <a:solidFill>
                  <a:srgbClr val="0033CC"/>
                </a:solidFill>
              </a:rPr>
              <a:t>Esquivel</a:t>
            </a:r>
            <a:r>
              <a:rPr lang="tr-TR" sz="800" dirty="0" smtClean="0">
                <a:solidFill>
                  <a:srgbClr val="0033CC"/>
                </a:solidFill>
              </a:rPr>
              <a:t>, “2017 Update on </a:t>
            </a:r>
            <a:r>
              <a:rPr lang="tr-TR" sz="800" dirty="0" err="1" smtClean="0">
                <a:solidFill>
                  <a:srgbClr val="0033CC"/>
                </a:solidFill>
              </a:rPr>
              <a:t>Ovarian</a:t>
            </a:r>
            <a:r>
              <a:rPr lang="tr-TR" sz="800" dirty="0" smtClean="0">
                <a:solidFill>
                  <a:srgbClr val="0033CC"/>
                </a:solidFill>
              </a:rPr>
              <a:t> </a:t>
            </a:r>
            <a:r>
              <a:rPr lang="tr-TR" sz="800" dirty="0" err="1" smtClean="0">
                <a:solidFill>
                  <a:srgbClr val="0033CC"/>
                </a:solidFill>
              </a:rPr>
              <a:t>Cancer</a:t>
            </a:r>
            <a:r>
              <a:rPr lang="tr-TR" sz="800" dirty="0" smtClean="0">
                <a:solidFill>
                  <a:srgbClr val="0033CC"/>
                </a:solidFill>
              </a:rPr>
              <a:t> </a:t>
            </a:r>
            <a:r>
              <a:rPr lang="tr-TR" sz="800" dirty="0" err="1" smtClean="0">
                <a:solidFill>
                  <a:srgbClr val="0033CC"/>
                </a:solidFill>
              </a:rPr>
              <a:t>Peritoneal</a:t>
            </a:r>
            <a:r>
              <a:rPr lang="tr-TR" sz="800" dirty="0" smtClean="0">
                <a:solidFill>
                  <a:srgbClr val="0033CC"/>
                </a:solidFill>
              </a:rPr>
              <a:t> </a:t>
            </a:r>
            <a:r>
              <a:rPr lang="tr-TR" sz="800" dirty="0" err="1" smtClean="0">
                <a:solidFill>
                  <a:srgbClr val="0033CC"/>
                </a:solidFill>
              </a:rPr>
              <a:t>Carcinomatosis</a:t>
            </a:r>
            <a:r>
              <a:rPr lang="tr-TR" sz="800" dirty="0" smtClean="0">
                <a:solidFill>
                  <a:srgbClr val="0033CC"/>
                </a:solidFill>
              </a:rPr>
              <a:t> </a:t>
            </a:r>
            <a:r>
              <a:rPr lang="tr-TR" sz="800" dirty="0" err="1" smtClean="0">
                <a:solidFill>
                  <a:srgbClr val="0033CC"/>
                </a:solidFill>
              </a:rPr>
              <a:t>Multimodal-Treatment</a:t>
            </a:r>
            <a:endParaRPr lang="tr-TR" sz="800" dirty="0">
              <a:solidFill>
                <a:srgbClr val="0033CC"/>
              </a:solidFill>
            </a:endParaRPr>
          </a:p>
          <a:p>
            <a:pPr marL="228600" lvl="0" indent="-228600">
              <a:spcBef>
                <a:spcPct val="0"/>
              </a:spcBef>
              <a:defRPr/>
            </a:pPr>
            <a:r>
              <a:rPr lang="tr-TR" sz="800" dirty="0" err="1" smtClean="0">
                <a:solidFill>
                  <a:srgbClr val="0033CC"/>
                </a:solidFill>
              </a:rPr>
              <a:t>Considerations</a:t>
            </a:r>
            <a:r>
              <a:rPr lang="tr-TR" sz="800" dirty="0" smtClean="0">
                <a:solidFill>
                  <a:srgbClr val="0033CC"/>
                </a:solidFill>
              </a:rPr>
              <a:t>,” </a:t>
            </a:r>
            <a:r>
              <a:rPr lang="tr-TR" sz="800" dirty="0" err="1" smtClean="0">
                <a:solidFill>
                  <a:srgbClr val="0033CC"/>
                </a:solidFill>
              </a:rPr>
              <a:t>Gastroenterology</a:t>
            </a:r>
            <a:r>
              <a:rPr lang="tr-TR" sz="800" dirty="0" smtClean="0">
                <a:solidFill>
                  <a:srgbClr val="0033CC"/>
                </a:solidFill>
              </a:rPr>
              <a:t> </a:t>
            </a:r>
            <a:r>
              <a:rPr lang="tr-TR" sz="800" dirty="0" err="1" smtClean="0">
                <a:solidFill>
                  <a:srgbClr val="0033CC"/>
                </a:solidFill>
              </a:rPr>
              <a:t>Research</a:t>
            </a:r>
            <a:r>
              <a:rPr lang="tr-TR" sz="800" dirty="0" smtClean="0">
                <a:solidFill>
                  <a:srgbClr val="0033CC"/>
                </a:solidFill>
              </a:rPr>
              <a:t> </a:t>
            </a:r>
            <a:r>
              <a:rPr lang="tr-TR" sz="800" dirty="0" err="1" smtClean="0">
                <a:solidFill>
                  <a:srgbClr val="0033CC"/>
                </a:solidFill>
              </a:rPr>
              <a:t>and</a:t>
            </a:r>
            <a:r>
              <a:rPr lang="tr-TR" sz="800" dirty="0" smtClean="0">
                <a:solidFill>
                  <a:srgbClr val="0033CC"/>
                </a:solidFill>
              </a:rPr>
              <a:t> </a:t>
            </a:r>
            <a:r>
              <a:rPr lang="tr-TR" sz="800" dirty="0" err="1" smtClean="0">
                <a:solidFill>
                  <a:srgbClr val="0033CC"/>
                </a:solidFill>
              </a:rPr>
              <a:t>Practice</a:t>
            </a:r>
            <a:r>
              <a:rPr lang="tr-TR" sz="800" dirty="0" smtClean="0">
                <a:solidFill>
                  <a:srgbClr val="0033CC"/>
                </a:solidFill>
              </a:rPr>
              <a:t>, </a:t>
            </a:r>
            <a:r>
              <a:rPr lang="tr-TR" sz="800" dirty="0" err="1" smtClean="0">
                <a:solidFill>
                  <a:srgbClr val="0033CC"/>
                </a:solidFill>
              </a:rPr>
              <a:t>vol</a:t>
            </a:r>
            <a:r>
              <a:rPr lang="tr-TR" sz="800" dirty="0" smtClean="0">
                <a:solidFill>
                  <a:srgbClr val="0033CC"/>
                </a:solidFill>
              </a:rPr>
              <a:t>. 2018, </a:t>
            </a:r>
            <a:r>
              <a:rPr lang="tr-TR" sz="800" dirty="0" err="1" smtClean="0">
                <a:solidFill>
                  <a:srgbClr val="0033CC"/>
                </a:solidFill>
              </a:rPr>
              <a:t>Article</a:t>
            </a:r>
            <a:r>
              <a:rPr lang="tr-TR" sz="800" dirty="0" smtClean="0">
                <a:solidFill>
                  <a:srgbClr val="0033CC"/>
                </a:solidFill>
              </a:rPr>
              <a:t> ID 5284814, 6 </a:t>
            </a:r>
            <a:r>
              <a:rPr lang="tr-TR" sz="800" dirty="0" err="1" smtClean="0">
                <a:solidFill>
                  <a:srgbClr val="0033CC"/>
                </a:solidFill>
              </a:rPr>
              <a:t>pages</a:t>
            </a:r>
            <a:r>
              <a:rPr lang="tr-TR" sz="800" dirty="0" smtClean="0">
                <a:solidFill>
                  <a:srgbClr val="0033CC"/>
                </a:solidFill>
              </a:rPr>
              <a:t>, 2018. </a:t>
            </a:r>
            <a:r>
              <a:rPr lang="tr-TR" sz="800" dirty="0" smtClean="0">
                <a:solidFill>
                  <a:srgbClr val="0033CC"/>
                </a:solidFill>
                <a:hlinkClick r:id="rId2"/>
              </a:rPr>
              <a:t>https://doi.org/10.1155/2018/5284814</a:t>
            </a:r>
            <a:r>
              <a:rPr lang="tr-TR" sz="800" dirty="0" smtClean="0">
                <a:solidFill>
                  <a:srgbClr val="0033CC"/>
                </a:solidFill>
              </a:rPr>
              <a:t>.</a:t>
            </a:r>
          </a:p>
        </p:txBody>
      </p:sp>
    </p:spTree>
    <p:extLst>
      <p:ext uri="{BB962C8B-B14F-4D97-AF65-F5344CB8AC3E}">
        <p14:creationId xmlns:p14="http://schemas.microsoft.com/office/powerpoint/2010/main" val="3375054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2 Tablo"/>
          <p:cNvGraphicFramePr>
            <a:graphicFrameLocks noGrp="1"/>
          </p:cNvGraphicFramePr>
          <p:nvPr>
            <p:extLst>
              <p:ext uri="{D42A27DB-BD31-4B8C-83A1-F6EECF244321}">
                <p14:modId xmlns:p14="http://schemas.microsoft.com/office/powerpoint/2010/main" val="1085757479"/>
              </p:ext>
            </p:extLst>
          </p:nvPr>
        </p:nvGraphicFramePr>
        <p:xfrm>
          <a:off x="448964" y="812973"/>
          <a:ext cx="8398776" cy="3896647"/>
        </p:xfrm>
        <a:graphic>
          <a:graphicData uri="http://schemas.openxmlformats.org/drawingml/2006/table">
            <a:tbl>
              <a:tblPr firstRow="1" bandRow="1">
                <a:tableStyleId>{5C22544A-7EE6-4342-B048-85BDC9FD1C3A}</a:tableStyleId>
              </a:tblPr>
              <a:tblGrid>
                <a:gridCol w="4199388"/>
                <a:gridCol w="4199388"/>
              </a:tblGrid>
              <a:tr h="571850">
                <a:tc>
                  <a:txBody>
                    <a:bodyPr/>
                    <a:lstStyle/>
                    <a:p>
                      <a:r>
                        <a:rPr lang="tr-TR" dirty="0" err="1" smtClean="0">
                          <a:latin typeface="Corbel" pitchFamily="34" charset="0"/>
                        </a:rPr>
                        <a:t>Harter</a:t>
                      </a:r>
                      <a:r>
                        <a:rPr lang="tr-TR" dirty="0" smtClean="0">
                          <a:latin typeface="Corbel" pitchFamily="34" charset="0"/>
                        </a:rPr>
                        <a:t> et al.</a:t>
                      </a:r>
                    </a:p>
                  </a:txBody>
                  <a:tcPr>
                    <a:cell3D prstMaterial="dkEdge">
                      <a:bevel w="50800" prst="hardEdge"/>
                      <a:lightRig rig="flood" dir="t"/>
                    </a:cell3D>
                    <a:solidFill>
                      <a:srgbClr val="1919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Faz III, </a:t>
                      </a:r>
                      <a:r>
                        <a:rPr lang="tr-TR" dirty="0" err="1" smtClean="0">
                          <a:latin typeface="Corbel" pitchFamily="34" charset="0"/>
                        </a:rPr>
                        <a:t>Randomize</a:t>
                      </a:r>
                      <a:r>
                        <a:rPr lang="tr-TR" dirty="0" smtClean="0">
                          <a:latin typeface="Corbel" pitchFamily="34" charset="0"/>
                        </a:rPr>
                        <a:t> Kontrollü Çalışma      </a:t>
                      </a:r>
                      <a:r>
                        <a:rPr lang="tr-TR" dirty="0" smtClean="0"/>
                        <a:t>(n= 657)</a:t>
                      </a:r>
                      <a:endParaRPr lang="tr-TR" dirty="0"/>
                    </a:p>
                  </a:txBody>
                  <a:tcPr>
                    <a:cell3D prstMaterial="dkEdge">
                      <a:bevel w="50800" prst="hardEdge"/>
                      <a:lightRig rig="flood" dir="t"/>
                    </a:cell3D>
                    <a:solidFill>
                      <a:srgbClr val="1919FF"/>
                    </a:solidFill>
                  </a:tcPr>
                </a:tc>
              </a:tr>
              <a:tr h="571850">
                <a:tc>
                  <a:txBody>
                    <a:bodyPr/>
                    <a:lstStyle/>
                    <a:p>
                      <a:r>
                        <a:rPr lang="tr-TR" dirty="0" err="1" smtClean="0">
                          <a:solidFill>
                            <a:srgbClr val="0033CC"/>
                          </a:solidFill>
                          <a:latin typeface="Corbel" pitchFamily="34" charset="0"/>
                        </a:rPr>
                        <a:t>Postoperatif</a:t>
                      </a:r>
                      <a:r>
                        <a:rPr lang="tr-TR" dirty="0" smtClean="0">
                          <a:solidFill>
                            <a:srgbClr val="0033CC"/>
                          </a:solidFill>
                          <a:latin typeface="Corbel" pitchFamily="34" charset="0"/>
                        </a:rPr>
                        <a:t> </a:t>
                      </a:r>
                      <a:r>
                        <a:rPr lang="tr-TR" dirty="0" err="1" smtClean="0">
                          <a:solidFill>
                            <a:srgbClr val="0033CC"/>
                          </a:solidFill>
                          <a:latin typeface="Corbel" pitchFamily="34" charset="0"/>
                        </a:rPr>
                        <a:t>platinum</a:t>
                      </a:r>
                      <a:r>
                        <a:rPr lang="tr-TR" dirty="0" smtClean="0">
                          <a:solidFill>
                            <a:srgbClr val="0033CC"/>
                          </a:solidFill>
                          <a:latin typeface="Corbel" pitchFamily="34" charset="0"/>
                        </a:rPr>
                        <a:t>/taksan bazlı kemoterapi</a:t>
                      </a:r>
                      <a:endParaRPr lang="tr-TR" dirty="0">
                        <a:solidFill>
                          <a:srgbClr val="0033CC"/>
                        </a:solidFill>
                        <a:latin typeface="Corbel" pitchFamily="34" charset="0"/>
                      </a:endParaRPr>
                    </a:p>
                  </a:txBody>
                  <a:tcPr>
                    <a:cell3D prstMaterial="dkEdge">
                      <a:bevel w="50800" prst="hardEdge"/>
                      <a:lightRig rig="flood" dir="t"/>
                    </a:cell3D>
                    <a:solidFill>
                      <a:schemeClr val="bg1"/>
                    </a:solidFill>
                  </a:tcPr>
                </a:tc>
                <a:tc>
                  <a:txBody>
                    <a:bodyPr/>
                    <a:lstStyle/>
                    <a:p>
                      <a:r>
                        <a:rPr lang="tr-TR" b="1" dirty="0" err="1" smtClean="0">
                          <a:solidFill>
                            <a:srgbClr val="0033CC"/>
                          </a:solidFill>
                          <a:latin typeface="Corbel" pitchFamily="34" charset="0"/>
                        </a:rPr>
                        <a:t>Lenfadenektomi</a:t>
                      </a:r>
                      <a:r>
                        <a:rPr lang="tr-TR" b="1" dirty="0" smtClean="0">
                          <a:solidFill>
                            <a:srgbClr val="0033CC"/>
                          </a:solidFill>
                          <a:latin typeface="Corbel" pitchFamily="34" charset="0"/>
                        </a:rPr>
                        <a:t> grubu                        </a:t>
                      </a:r>
                      <a:r>
                        <a:rPr lang="tr-TR" b="1" dirty="0" smtClean="0">
                          <a:solidFill>
                            <a:srgbClr val="0033CC"/>
                          </a:solidFill>
                        </a:rPr>
                        <a:t>% 80 </a:t>
                      </a:r>
                    </a:p>
                    <a:p>
                      <a:r>
                        <a:rPr lang="tr-TR" b="1" dirty="0" smtClean="0">
                          <a:solidFill>
                            <a:srgbClr val="0033CC"/>
                          </a:solidFill>
                          <a:latin typeface="Corbel" pitchFamily="34" charset="0"/>
                        </a:rPr>
                        <a:t>Kontrol grubu</a:t>
                      </a:r>
                      <a:r>
                        <a:rPr lang="tr-TR" b="1" baseline="0" dirty="0" smtClean="0">
                          <a:solidFill>
                            <a:srgbClr val="0033CC"/>
                          </a:solidFill>
                          <a:latin typeface="Corbel" pitchFamily="34" charset="0"/>
                        </a:rPr>
                        <a:t>                                           </a:t>
                      </a:r>
                      <a:r>
                        <a:rPr lang="tr-TR" b="1" baseline="0" dirty="0" smtClean="0">
                          <a:solidFill>
                            <a:srgbClr val="0033CC"/>
                          </a:solidFill>
                        </a:rPr>
                        <a:t>% 85</a:t>
                      </a:r>
                      <a:endParaRPr lang="tr-TR" b="1" dirty="0">
                        <a:solidFill>
                          <a:srgbClr val="0033CC"/>
                        </a:solidFill>
                      </a:endParaRPr>
                    </a:p>
                  </a:txBody>
                  <a:tcPr>
                    <a:cell3D prstMaterial="dkEdge">
                      <a:bevel w="50800" prst="hardEdge"/>
                      <a:lightRig rig="flood" dir="t"/>
                    </a:cell3D>
                    <a:solidFill>
                      <a:schemeClr val="bg1"/>
                    </a:solidFill>
                  </a:tcPr>
                </a:tc>
              </a:tr>
              <a:tr h="571850">
                <a:tc>
                  <a:txBody>
                    <a:bodyPr/>
                    <a:lstStyle/>
                    <a:p>
                      <a:r>
                        <a:rPr lang="tr-TR" dirty="0" err="1" smtClean="0">
                          <a:solidFill>
                            <a:srgbClr val="0033CC"/>
                          </a:solidFill>
                          <a:latin typeface="Corbel" pitchFamily="34" charset="0"/>
                        </a:rPr>
                        <a:t>Lenfadenektomi</a:t>
                      </a:r>
                      <a:r>
                        <a:rPr lang="tr-TR" dirty="0" smtClean="0">
                          <a:solidFill>
                            <a:srgbClr val="0033CC"/>
                          </a:solidFill>
                          <a:latin typeface="Corbel" pitchFamily="34" charset="0"/>
                        </a:rPr>
                        <a:t> grubunda</a:t>
                      </a:r>
                      <a:r>
                        <a:rPr lang="tr-TR" baseline="0" dirty="0" smtClean="0">
                          <a:solidFill>
                            <a:srgbClr val="0033CC"/>
                          </a:solidFill>
                          <a:latin typeface="Corbel" pitchFamily="34" charset="0"/>
                        </a:rPr>
                        <a:t> </a:t>
                      </a:r>
                      <a:r>
                        <a:rPr lang="tr-TR" baseline="0" dirty="0" err="1" smtClean="0">
                          <a:solidFill>
                            <a:srgbClr val="0033CC"/>
                          </a:solidFill>
                          <a:latin typeface="Corbel" pitchFamily="34" charset="0"/>
                        </a:rPr>
                        <a:t>mikroskopik</a:t>
                      </a:r>
                      <a:r>
                        <a:rPr lang="tr-TR" baseline="0" dirty="0" smtClean="0">
                          <a:solidFill>
                            <a:srgbClr val="0033CC"/>
                          </a:solidFill>
                          <a:latin typeface="Corbel" pitchFamily="34" charset="0"/>
                        </a:rPr>
                        <a:t> metastazlar</a:t>
                      </a:r>
                      <a:endParaRPr lang="tr-TR" dirty="0">
                        <a:solidFill>
                          <a:srgbClr val="0033CC"/>
                        </a:solidFill>
                        <a:latin typeface="Corbel" pitchFamily="34" charset="0"/>
                      </a:endParaRPr>
                    </a:p>
                  </a:txBody>
                  <a:tcPr>
                    <a:cell3D prstMaterial="dkEdge">
                      <a:bevel w="50800" prst="hardEdge"/>
                      <a:lightRig rig="flood" dir="t"/>
                    </a:cell3D>
                    <a:solidFill>
                      <a:schemeClr val="bg1"/>
                    </a:solidFill>
                  </a:tcPr>
                </a:tc>
                <a:tc>
                  <a:txBody>
                    <a:bodyPr/>
                    <a:lstStyle/>
                    <a:p>
                      <a:r>
                        <a:rPr lang="tr-TR" b="1" dirty="0" smtClean="0">
                          <a:solidFill>
                            <a:srgbClr val="0033CC"/>
                          </a:solidFill>
                        </a:rPr>
                        <a:t>% 56</a:t>
                      </a:r>
                      <a:endParaRPr lang="tr-TR" b="1" dirty="0">
                        <a:solidFill>
                          <a:srgbClr val="0033CC"/>
                        </a:solidFill>
                      </a:endParaRPr>
                    </a:p>
                  </a:txBody>
                  <a:tcPr>
                    <a:cell3D prstMaterial="dkEdge">
                      <a:bevel w="50800" prst="hardEdge"/>
                      <a:lightRig rig="flood" dir="t"/>
                    </a:cell3D>
                    <a:solidFill>
                      <a:schemeClr val="bg1"/>
                    </a:solidFill>
                  </a:tcPr>
                </a:tc>
              </a:tr>
              <a:tr h="1062007">
                <a:tc>
                  <a:txBody>
                    <a:bodyPr/>
                    <a:lstStyle/>
                    <a:p>
                      <a:r>
                        <a:rPr lang="tr-TR" dirty="0" err="1" smtClean="0">
                          <a:solidFill>
                            <a:srgbClr val="0033CC"/>
                          </a:solidFill>
                          <a:latin typeface="Corbel" pitchFamily="34" charset="0"/>
                        </a:rPr>
                        <a:t>Median</a:t>
                      </a:r>
                      <a:r>
                        <a:rPr lang="tr-TR" dirty="0" smtClean="0">
                          <a:solidFill>
                            <a:srgbClr val="0033CC"/>
                          </a:solidFill>
                          <a:latin typeface="Corbel" pitchFamily="34" charset="0"/>
                        </a:rPr>
                        <a:t> genel</a:t>
                      </a:r>
                      <a:r>
                        <a:rPr lang="tr-TR" baseline="0" dirty="0" smtClean="0">
                          <a:solidFill>
                            <a:srgbClr val="0033CC"/>
                          </a:solidFill>
                          <a:latin typeface="Corbel" pitchFamily="34" charset="0"/>
                        </a:rPr>
                        <a:t> sağ kalım</a:t>
                      </a:r>
                      <a:endParaRPr lang="tr-TR" dirty="0">
                        <a:solidFill>
                          <a:srgbClr val="0033CC"/>
                        </a:solidFill>
                        <a:latin typeface="Corbel" pitchFamily="34" charset="0"/>
                      </a:endParaRPr>
                    </a:p>
                  </a:txBody>
                  <a:tcPr>
                    <a:cell3D prstMaterial="dkEdge">
                      <a:bevel w="50800" prst="hardEdge"/>
                      <a:lightRig rig="flood" dir="t"/>
                    </a:cell3D>
                    <a:solidFill>
                      <a:schemeClr val="bg1"/>
                    </a:solidFill>
                  </a:tcPr>
                </a:tc>
                <a:tc>
                  <a:txBody>
                    <a:bodyPr/>
                    <a:lstStyle/>
                    <a:p>
                      <a:r>
                        <a:rPr lang="tr-TR" b="1" dirty="0" err="1" smtClean="0">
                          <a:solidFill>
                            <a:srgbClr val="0033CC"/>
                          </a:solidFill>
                          <a:latin typeface="Corbel" pitchFamily="34" charset="0"/>
                        </a:rPr>
                        <a:t>Lenfadenektomi</a:t>
                      </a:r>
                      <a:r>
                        <a:rPr lang="tr-TR" b="1" dirty="0" smtClean="0">
                          <a:solidFill>
                            <a:srgbClr val="0033CC"/>
                          </a:solidFill>
                          <a:latin typeface="Corbel" pitchFamily="34" charset="0"/>
                        </a:rPr>
                        <a:t> grubu</a:t>
                      </a:r>
                      <a:r>
                        <a:rPr lang="tr-TR" dirty="0" smtClean="0">
                          <a:solidFill>
                            <a:srgbClr val="0033CC"/>
                          </a:solidFill>
                          <a:latin typeface="Corbel" pitchFamily="34" charset="0"/>
                        </a:rPr>
                        <a:t>                          </a:t>
                      </a:r>
                      <a:r>
                        <a:rPr lang="tr-TR" b="1" dirty="0" smtClean="0">
                          <a:solidFill>
                            <a:srgbClr val="0033CC"/>
                          </a:solidFill>
                        </a:rPr>
                        <a:t>66 ay </a:t>
                      </a:r>
                    </a:p>
                    <a:p>
                      <a:r>
                        <a:rPr lang="tr-TR" sz="1800" kern="1200" dirty="0" smtClean="0">
                          <a:solidFill>
                            <a:srgbClr val="0033CC"/>
                          </a:solidFill>
                        </a:rPr>
                        <a:t>( HR 1.06, 95% CI 0.83–1.34,p= 0.65 )</a:t>
                      </a:r>
                      <a:endParaRPr lang="tr-TR" dirty="0" smtClean="0">
                        <a:solidFill>
                          <a:srgbClr val="0033CC"/>
                        </a:solidFill>
                      </a:endParaRPr>
                    </a:p>
                    <a:p>
                      <a:r>
                        <a:rPr lang="tr-TR" b="1" dirty="0" smtClean="0">
                          <a:solidFill>
                            <a:srgbClr val="0033CC"/>
                          </a:solidFill>
                          <a:latin typeface="Corbel" pitchFamily="34" charset="0"/>
                        </a:rPr>
                        <a:t>Kontrol grubu</a:t>
                      </a:r>
                      <a:r>
                        <a:rPr lang="tr-TR" b="1" baseline="0" dirty="0" smtClean="0">
                          <a:solidFill>
                            <a:srgbClr val="0033CC"/>
                          </a:solidFill>
                          <a:latin typeface="Corbel" pitchFamily="34" charset="0"/>
                        </a:rPr>
                        <a:t>                                            </a:t>
                      </a:r>
                      <a:r>
                        <a:rPr lang="tr-TR" b="1" baseline="0" dirty="0" smtClean="0">
                          <a:solidFill>
                            <a:srgbClr val="0033CC"/>
                          </a:solidFill>
                        </a:rPr>
                        <a:t>69 ay                       </a:t>
                      </a:r>
                      <a:endParaRPr lang="tr-TR" b="1" dirty="0">
                        <a:solidFill>
                          <a:srgbClr val="0033CC"/>
                        </a:solidFill>
                      </a:endParaRPr>
                    </a:p>
                  </a:txBody>
                  <a:tcPr>
                    <a:cell3D prstMaterial="dkEdge">
                      <a:bevel w="50800" prst="hardEdge"/>
                      <a:lightRig rig="flood" dir="t"/>
                    </a:cell3D>
                    <a:solidFill>
                      <a:schemeClr val="bg1"/>
                    </a:solidFill>
                  </a:tcPr>
                </a:tc>
              </a:tr>
              <a:tr h="835378">
                <a:tc>
                  <a:txBody>
                    <a:bodyPr/>
                    <a:lstStyle/>
                    <a:p>
                      <a:r>
                        <a:rPr lang="tr-TR" dirty="0" err="1" smtClean="0">
                          <a:solidFill>
                            <a:srgbClr val="0033CC"/>
                          </a:solidFill>
                          <a:latin typeface="Corbel" pitchFamily="34" charset="0"/>
                        </a:rPr>
                        <a:t>Median</a:t>
                      </a:r>
                      <a:r>
                        <a:rPr lang="tr-TR" dirty="0" smtClean="0">
                          <a:solidFill>
                            <a:srgbClr val="0033CC"/>
                          </a:solidFill>
                          <a:latin typeface="Corbel" pitchFamily="34" charset="0"/>
                        </a:rPr>
                        <a:t> hastalıksız </a:t>
                      </a:r>
                      <a:r>
                        <a:rPr lang="tr-TR" baseline="0" dirty="0" smtClean="0">
                          <a:solidFill>
                            <a:srgbClr val="0033CC"/>
                          </a:solidFill>
                          <a:latin typeface="Corbel" pitchFamily="34" charset="0"/>
                        </a:rPr>
                        <a:t>sağ kalım</a:t>
                      </a:r>
                      <a:endParaRPr lang="tr-TR" dirty="0">
                        <a:solidFill>
                          <a:srgbClr val="0033CC"/>
                        </a:solidFill>
                        <a:latin typeface="Corbel" pitchFamily="34" charset="0"/>
                      </a:endParaRPr>
                    </a:p>
                  </a:txBody>
                  <a:tcPr>
                    <a:cell3D prstMaterial="dkEdge">
                      <a:bevel w="50800" prst="hardEdge"/>
                      <a:lightRig rig="flood" dir="t"/>
                    </a:cell3D>
                    <a:solidFill>
                      <a:schemeClr val="bg1"/>
                    </a:solidFill>
                  </a:tcPr>
                </a:tc>
                <a:tc>
                  <a:txBody>
                    <a:bodyPr/>
                    <a:lstStyle/>
                    <a:p>
                      <a:r>
                        <a:rPr lang="tr-TR" b="1" dirty="0" err="1" smtClean="0">
                          <a:solidFill>
                            <a:srgbClr val="0033CC"/>
                          </a:solidFill>
                          <a:latin typeface="Corbel" pitchFamily="34" charset="0"/>
                        </a:rPr>
                        <a:t>Lenfadenektomi</a:t>
                      </a:r>
                      <a:r>
                        <a:rPr lang="tr-TR" b="1" dirty="0" smtClean="0">
                          <a:solidFill>
                            <a:srgbClr val="0033CC"/>
                          </a:solidFill>
                          <a:latin typeface="Corbel" pitchFamily="34" charset="0"/>
                        </a:rPr>
                        <a:t> grubu                         </a:t>
                      </a:r>
                      <a:r>
                        <a:rPr lang="tr-TR" b="1" dirty="0" smtClean="0">
                          <a:solidFill>
                            <a:srgbClr val="0033CC"/>
                          </a:solidFill>
                        </a:rPr>
                        <a:t>26 ay </a:t>
                      </a:r>
                    </a:p>
                    <a:p>
                      <a:r>
                        <a:rPr lang="tr-TR" sz="1800" kern="1200" dirty="0" smtClean="0">
                          <a:solidFill>
                            <a:srgbClr val="0033CC"/>
                          </a:solidFill>
                        </a:rPr>
                        <a:t>( HR 1.11, 95% CI 0.92–1.34,p= 0.30 )</a:t>
                      </a:r>
                      <a:endParaRPr lang="tr-TR" dirty="0" smtClean="0">
                        <a:solidFill>
                          <a:srgbClr val="0033CC"/>
                        </a:solidFill>
                      </a:endParaRPr>
                    </a:p>
                    <a:p>
                      <a:r>
                        <a:rPr lang="tr-TR" b="1" dirty="0" smtClean="0">
                          <a:solidFill>
                            <a:srgbClr val="0033CC"/>
                          </a:solidFill>
                          <a:latin typeface="Corbel" pitchFamily="34" charset="0"/>
                        </a:rPr>
                        <a:t>Kontrol grubu</a:t>
                      </a:r>
                      <a:r>
                        <a:rPr lang="tr-TR" b="1" baseline="0" dirty="0" smtClean="0">
                          <a:solidFill>
                            <a:srgbClr val="0033CC"/>
                          </a:solidFill>
                          <a:latin typeface="Corbel" pitchFamily="34" charset="0"/>
                        </a:rPr>
                        <a:t>                                            </a:t>
                      </a:r>
                      <a:r>
                        <a:rPr lang="tr-TR" b="1" baseline="0" dirty="0" smtClean="0">
                          <a:solidFill>
                            <a:srgbClr val="0033CC"/>
                          </a:solidFill>
                        </a:rPr>
                        <a:t>26 ay                       </a:t>
                      </a:r>
                      <a:endParaRPr lang="tr-TR" b="1" dirty="0">
                        <a:solidFill>
                          <a:srgbClr val="0033CC"/>
                        </a:solidFill>
                      </a:endParaRPr>
                    </a:p>
                  </a:txBody>
                  <a:tcPr>
                    <a:cell3D prstMaterial="dkEdge">
                      <a:bevel w="50800" prst="hardEdge"/>
                      <a:lightRig rig="flood" dir="t"/>
                    </a:cell3D>
                    <a:solidFill>
                      <a:schemeClr val="bg1"/>
                    </a:solidFill>
                  </a:tcPr>
                </a:tc>
              </a:tr>
            </a:tbl>
          </a:graphicData>
        </a:graphic>
      </p:graphicFrame>
      <p:sp>
        <p:nvSpPr>
          <p:cNvPr id="5" name="1 Başlık"/>
          <p:cNvSpPr txBox="1">
            <a:spLocks/>
          </p:cNvSpPr>
          <p:nvPr/>
        </p:nvSpPr>
        <p:spPr>
          <a:xfrm>
            <a:off x="448965" y="128470"/>
            <a:ext cx="5328205" cy="610820"/>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r" defTabSz="914400" rtl="0" eaLnBrk="1" latinLnBrk="0" hangingPunct="1">
              <a:spcBef>
                <a:spcPct val="0"/>
              </a:spcBef>
              <a:buNone/>
              <a:defRPr sz="3600" kern="1200">
                <a:solidFill>
                  <a:srgbClr val="0070C0"/>
                </a:solidFill>
                <a:latin typeface="+mj-lt"/>
                <a:ea typeface="+mj-ea"/>
                <a:cs typeface="+mj-cs"/>
              </a:defRPr>
            </a:lvl1pPr>
          </a:lstStyle>
          <a:p>
            <a:r>
              <a:rPr lang="tr-TR" sz="2800" b="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rPr>
              <a:t>LION ÇALIŞMASI</a:t>
            </a:r>
            <a:endParaRPr lang="tr-TR" sz="2800" dirty="0"/>
          </a:p>
        </p:txBody>
      </p:sp>
      <p:sp>
        <p:nvSpPr>
          <p:cNvPr id="6" name="1 Başlık"/>
          <p:cNvSpPr txBox="1">
            <a:spLocks/>
          </p:cNvSpPr>
          <p:nvPr/>
        </p:nvSpPr>
        <p:spPr>
          <a:xfrm>
            <a:off x="1212490" y="4404210"/>
            <a:ext cx="9144000" cy="980728"/>
          </a:xfrm>
          <a:prstGeom prst="rect">
            <a:avLst/>
          </a:prstGeom>
        </p:spPr>
        <p:txBody>
          <a:bodyPr vert="horz" lIns="91440" tIns="45720" rIns="91440" bIns="45720" rtlCol="0" anchor="ctr">
            <a:normAutofit/>
          </a:bodyPr>
          <a:lstStyle/>
          <a:p>
            <a:pPr marL="228600" lvl="0" indent="-228600">
              <a:spcBef>
                <a:spcPct val="0"/>
              </a:spcBef>
              <a:defRPr/>
            </a:pPr>
            <a:r>
              <a:rPr lang="tr-TR" sz="800" dirty="0" err="1" smtClean="0">
                <a:solidFill>
                  <a:srgbClr val="0033CC"/>
                </a:solidFill>
              </a:rPr>
              <a:t>Evgenia</a:t>
            </a:r>
            <a:r>
              <a:rPr lang="tr-TR" sz="800" dirty="0" smtClean="0">
                <a:solidFill>
                  <a:srgbClr val="0033CC"/>
                </a:solidFill>
              </a:rPr>
              <a:t> </a:t>
            </a:r>
            <a:r>
              <a:rPr lang="tr-TR" sz="800" dirty="0" err="1" smtClean="0">
                <a:solidFill>
                  <a:srgbClr val="0033CC"/>
                </a:solidFill>
              </a:rPr>
              <a:t>Halkia</a:t>
            </a:r>
            <a:r>
              <a:rPr lang="tr-TR" sz="800" dirty="0" smtClean="0">
                <a:solidFill>
                  <a:srgbClr val="0033CC"/>
                </a:solidFill>
              </a:rPr>
              <a:t>, George </a:t>
            </a:r>
            <a:r>
              <a:rPr lang="tr-TR" sz="800" dirty="0" err="1" smtClean="0">
                <a:solidFill>
                  <a:srgbClr val="0033CC"/>
                </a:solidFill>
              </a:rPr>
              <a:t>Chrelias</a:t>
            </a:r>
            <a:r>
              <a:rPr lang="tr-TR" sz="800" dirty="0" smtClean="0">
                <a:solidFill>
                  <a:srgbClr val="0033CC"/>
                </a:solidFill>
              </a:rPr>
              <a:t>, </a:t>
            </a:r>
            <a:r>
              <a:rPr lang="tr-TR" sz="800" dirty="0" err="1" smtClean="0">
                <a:solidFill>
                  <a:srgbClr val="0033CC"/>
                </a:solidFill>
              </a:rPr>
              <a:t>Charalambos</a:t>
            </a:r>
            <a:r>
              <a:rPr lang="tr-TR" sz="800" dirty="0" smtClean="0">
                <a:solidFill>
                  <a:srgbClr val="0033CC"/>
                </a:solidFill>
              </a:rPr>
              <a:t> </a:t>
            </a:r>
            <a:r>
              <a:rPr lang="tr-TR" sz="800" dirty="0" err="1" smtClean="0">
                <a:solidFill>
                  <a:srgbClr val="0033CC"/>
                </a:solidFill>
              </a:rPr>
              <a:t>Chrelias</a:t>
            </a:r>
            <a:r>
              <a:rPr lang="tr-TR" sz="800" dirty="0" smtClean="0">
                <a:solidFill>
                  <a:srgbClr val="0033CC"/>
                </a:solidFill>
              </a:rPr>
              <a:t>, </a:t>
            </a:r>
            <a:r>
              <a:rPr lang="tr-TR" sz="800" dirty="0" err="1" smtClean="0">
                <a:solidFill>
                  <a:srgbClr val="0033CC"/>
                </a:solidFill>
              </a:rPr>
              <a:t>and</a:t>
            </a:r>
            <a:r>
              <a:rPr lang="tr-TR" sz="800" dirty="0" smtClean="0">
                <a:solidFill>
                  <a:srgbClr val="0033CC"/>
                </a:solidFill>
              </a:rPr>
              <a:t> </a:t>
            </a:r>
            <a:r>
              <a:rPr lang="tr-TR" sz="800" dirty="0" err="1" smtClean="0">
                <a:solidFill>
                  <a:srgbClr val="0033CC"/>
                </a:solidFill>
              </a:rPr>
              <a:t>Jesus</a:t>
            </a:r>
            <a:r>
              <a:rPr lang="tr-TR" sz="800" dirty="0" smtClean="0">
                <a:solidFill>
                  <a:srgbClr val="0033CC"/>
                </a:solidFill>
              </a:rPr>
              <a:t> </a:t>
            </a:r>
            <a:r>
              <a:rPr lang="tr-TR" sz="800" dirty="0" err="1" smtClean="0">
                <a:solidFill>
                  <a:srgbClr val="0033CC"/>
                </a:solidFill>
              </a:rPr>
              <a:t>Esquivel</a:t>
            </a:r>
            <a:r>
              <a:rPr lang="tr-TR" sz="800" dirty="0" smtClean="0">
                <a:solidFill>
                  <a:srgbClr val="0033CC"/>
                </a:solidFill>
              </a:rPr>
              <a:t>, “2017 Update on </a:t>
            </a:r>
            <a:r>
              <a:rPr lang="tr-TR" sz="800" dirty="0" err="1" smtClean="0">
                <a:solidFill>
                  <a:srgbClr val="0033CC"/>
                </a:solidFill>
              </a:rPr>
              <a:t>Ovarian</a:t>
            </a:r>
            <a:r>
              <a:rPr lang="tr-TR" sz="800" dirty="0" smtClean="0">
                <a:solidFill>
                  <a:srgbClr val="0033CC"/>
                </a:solidFill>
              </a:rPr>
              <a:t> </a:t>
            </a:r>
            <a:r>
              <a:rPr lang="tr-TR" sz="800" dirty="0" err="1" smtClean="0">
                <a:solidFill>
                  <a:srgbClr val="0033CC"/>
                </a:solidFill>
              </a:rPr>
              <a:t>Cancer</a:t>
            </a:r>
            <a:r>
              <a:rPr lang="tr-TR" sz="800" dirty="0" smtClean="0">
                <a:solidFill>
                  <a:srgbClr val="0033CC"/>
                </a:solidFill>
              </a:rPr>
              <a:t> </a:t>
            </a:r>
            <a:r>
              <a:rPr lang="tr-TR" sz="800" dirty="0" err="1" smtClean="0">
                <a:solidFill>
                  <a:srgbClr val="0033CC"/>
                </a:solidFill>
              </a:rPr>
              <a:t>Peritoneal</a:t>
            </a:r>
            <a:r>
              <a:rPr lang="tr-TR" sz="800" dirty="0" smtClean="0">
                <a:solidFill>
                  <a:srgbClr val="0033CC"/>
                </a:solidFill>
              </a:rPr>
              <a:t> </a:t>
            </a:r>
            <a:r>
              <a:rPr lang="tr-TR" sz="800" dirty="0" err="1" smtClean="0">
                <a:solidFill>
                  <a:srgbClr val="0033CC"/>
                </a:solidFill>
              </a:rPr>
              <a:t>Carcinomatosis</a:t>
            </a:r>
            <a:r>
              <a:rPr lang="tr-TR" sz="800" dirty="0" smtClean="0">
                <a:solidFill>
                  <a:srgbClr val="0033CC"/>
                </a:solidFill>
              </a:rPr>
              <a:t> </a:t>
            </a:r>
            <a:r>
              <a:rPr lang="tr-TR" sz="800" dirty="0" err="1" smtClean="0">
                <a:solidFill>
                  <a:srgbClr val="0033CC"/>
                </a:solidFill>
              </a:rPr>
              <a:t>Multimodal-Treatment</a:t>
            </a:r>
            <a:endParaRPr lang="tr-TR" sz="800" dirty="0">
              <a:solidFill>
                <a:srgbClr val="0033CC"/>
              </a:solidFill>
            </a:endParaRPr>
          </a:p>
          <a:p>
            <a:pPr marL="228600" lvl="0" indent="-228600">
              <a:spcBef>
                <a:spcPct val="0"/>
              </a:spcBef>
              <a:defRPr/>
            </a:pPr>
            <a:r>
              <a:rPr lang="tr-TR" sz="800" dirty="0" err="1" smtClean="0">
                <a:solidFill>
                  <a:srgbClr val="0033CC"/>
                </a:solidFill>
              </a:rPr>
              <a:t>Considerations</a:t>
            </a:r>
            <a:r>
              <a:rPr lang="tr-TR" sz="800" dirty="0" smtClean="0">
                <a:solidFill>
                  <a:srgbClr val="0033CC"/>
                </a:solidFill>
              </a:rPr>
              <a:t>,” </a:t>
            </a:r>
            <a:r>
              <a:rPr lang="tr-TR" sz="800" dirty="0" err="1" smtClean="0">
                <a:solidFill>
                  <a:srgbClr val="0033CC"/>
                </a:solidFill>
              </a:rPr>
              <a:t>Gastroenterology</a:t>
            </a:r>
            <a:r>
              <a:rPr lang="tr-TR" sz="800" dirty="0" smtClean="0">
                <a:solidFill>
                  <a:srgbClr val="0033CC"/>
                </a:solidFill>
              </a:rPr>
              <a:t> </a:t>
            </a:r>
            <a:r>
              <a:rPr lang="tr-TR" sz="800" dirty="0" err="1" smtClean="0">
                <a:solidFill>
                  <a:srgbClr val="0033CC"/>
                </a:solidFill>
              </a:rPr>
              <a:t>Research</a:t>
            </a:r>
            <a:r>
              <a:rPr lang="tr-TR" sz="800" dirty="0" smtClean="0">
                <a:solidFill>
                  <a:srgbClr val="0033CC"/>
                </a:solidFill>
              </a:rPr>
              <a:t> </a:t>
            </a:r>
            <a:r>
              <a:rPr lang="tr-TR" sz="800" dirty="0" err="1" smtClean="0">
                <a:solidFill>
                  <a:srgbClr val="0033CC"/>
                </a:solidFill>
              </a:rPr>
              <a:t>and</a:t>
            </a:r>
            <a:r>
              <a:rPr lang="tr-TR" sz="800" dirty="0" smtClean="0">
                <a:solidFill>
                  <a:srgbClr val="0033CC"/>
                </a:solidFill>
              </a:rPr>
              <a:t> </a:t>
            </a:r>
            <a:r>
              <a:rPr lang="tr-TR" sz="800" dirty="0" err="1" smtClean="0">
                <a:solidFill>
                  <a:srgbClr val="0033CC"/>
                </a:solidFill>
              </a:rPr>
              <a:t>Practice</a:t>
            </a:r>
            <a:r>
              <a:rPr lang="tr-TR" sz="800" dirty="0" smtClean="0">
                <a:solidFill>
                  <a:srgbClr val="0033CC"/>
                </a:solidFill>
              </a:rPr>
              <a:t>, </a:t>
            </a:r>
            <a:r>
              <a:rPr lang="tr-TR" sz="800" dirty="0" err="1" smtClean="0">
                <a:solidFill>
                  <a:srgbClr val="0033CC"/>
                </a:solidFill>
              </a:rPr>
              <a:t>vol</a:t>
            </a:r>
            <a:r>
              <a:rPr lang="tr-TR" sz="800" dirty="0" smtClean="0">
                <a:solidFill>
                  <a:srgbClr val="0033CC"/>
                </a:solidFill>
              </a:rPr>
              <a:t>. 2018, </a:t>
            </a:r>
            <a:r>
              <a:rPr lang="tr-TR" sz="800" dirty="0" err="1" smtClean="0">
                <a:solidFill>
                  <a:srgbClr val="0033CC"/>
                </a:solidFill>
              </a:rPr>
              <a:t>Article</a:t>
            </a:r>
            <a:r>
              <a:rPr lang="tr-TR" sz="800" dirty="0" smtClean="0">
                <a:solidFill>
                  <a:srgbClr val="0033CC"/>
                </a:solidFill>
              </a:rPr>
              <a:t> ID 5284814, 6 </a:t>
            </a:r>
            <a:r>
              <a:rPr lang="tr-TR" sz="800" dirty="0" err="1" smtClean="0">
                <a:solidFill>
                  <a:srgbClr val="0033CC"/>
                </a:solidFill>
              </a:rPr>
              <a:t>pages</a:t>
            </a:r>
            <a:r>
              <a:rPr lang="tr-TR" sz="800" dirty="0" smtClean="0">
                <a:solidFill>
                  <a:srgbClr val="0033CC"/>
                </a:solidFill>
              </a:rPr>
              <a:t>, 2018. </a:t>
            </a:r>
            <a:r>
              <a:rPr lang="tr-TR" sz="800" dirty="0" smtClean="0">
                <a:solidFill>
                  <a:srgbClr val="0033CC"/>
                </a:solidFill>
                <a:hlinkClick r:id="rId2"/>
              </a:rPr>
              <a:t>https://doi.org/10.1155/2018/5284814</a:t>
            </a:r>
            <a:r>
              <a:rPr lang="tr-TR" sz="800" dirty="0" smtClean="0">
                <a:solidFill>
                  <a:srgbClr val="0033CC"/>
                </a:solidFill>
              </a:rPr>
              <a:t>.</a:t>
            </a:r>
          </a:p>
        </p:txBody>
      </p:sp>
    </p:spTree>
    <p:extLst>
      <p:ext uri="{BB962C8B-B14F-4D97-AF65-F5344CB8AC3E}">
        <p14:creationId xmlns:p14="http://schemas.microsoft.com/office/powerpoint/2010/main" val="1588616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2 Tablo"/>
          <p:cNvGraphicFramePr>
            <a:graphicFrameLocks noGrp="1"/>
          </p:cNvGraphicFramePr>
          <p:nvPr>
            <p:extLst>
              <p:ext uri="{D42A27DB-BD31-4B8C-83A1-F6EECF244321}">
                <p14:modId xmlns:p14="http://schemas.microsoft.com/office/powerpoint/2010/main" val="3889697710"/>
              </p:ext>
            </p:extLst>
          </p:nvPr>
        </p:nvGraphicFramePr>
        <p:xfrm>
          <a:off x="448965" y="571961"/>
          <a:ext cx="8398776" cy="4176059"/>
        </p:xfrm>
        <a:graphic>
          <a:graphicData uri="http://schemas.openxmlformats.org/drawingml/2006/table">
            <a:tbl>
              <a:tblPr firstRow="1" bandRow="1">
                <a:tableStyleId>{5C22544A-7EE6-4342-B048-85BDC9FD1C3A}</a:tableStyleId>
              </a:tblPr>
              <a:tblGrid>
                <a:gridCol w="4199388"/>
                <a:gridCol w="4199388"/>
              </a:tblGrid>
              <a:tr h="472739">
                <a:tc>
                  <a:txBody>
                    <a:bodyPr/>
                    <a:lstStyle/>
                    <a:p>
                      <a:r>
                        <a:rPr lang="tr-TR" sz="1600" dirty="0" err="1" smtClean="0"/>
                        <a:t>Harter</a:t>
                      </a:r>
                      <a:r>
                        <a:rPr lang="tr-TR" sz="1600" dirty="0" smtClean="0"/>
                        <a:t> et al.</a:t>
                      </a:r>
                    </a:p>
                  </a:txBody>
                  <a:tcPr marT="34290" marB="34290">
                    <a:cell3D prstMaterial="dkEdge">
                      <a:bevel prst="riblet"/>
                      <a:lightRig rig="flood" dir="t"/>
                    </a:cell3D>
                    <a:solidFill>
                      <a:srgbClr val="114A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Faz III, </a:t>
                      </a:r>
                      <a:r>
                        <a:rPr lang="tr-TR" sz="1600" dirty="0" err="1" smtClean="0"/>
                        <a:t>Randomize</a:t>
                      </a:r>
                      <a:r>
                        <a:rPr lang="tr-TR" sz="1600" dirty="0" smtClean="0"/>
                        <a:t> Kontrollü Çalışma (n= 657)</a:t>
                      </a:r>
                      <a:endParaRPr lang="tr-TR" sz="1600" dirty="0"/>
                    </a:p>
                  </a:txBody>
                  <a:tcPr marT="34290" marB="34290">
                    <a:cell3D prstMaterial="dkEdge">
                      <a:bevel prst="riblet"/>
                      <a:lightRig rig="flood" dir="t"/>
                    </a:cell3D>
                    <a:solidFill>
                      <a:srgbClr val="114AFF"/>
                    </a:solidFill>
                  </a:tcPr>
                </a:tc>
              </a:tr>
              <a:tr h="517752">
                <a:tc>
                  <a:txBody>
                    <a:bodyPr/>
                    <a:lstStyle/>
                    <a:p>
                      <a:r>
                        <a:rPr lang="tr-TR" sz="1600" b="1" dirty="0" err="1" smtClean="0">
                          <a:solidFill>
                            <a:srgbClr val="0033CC"/>
                          </a:solidFill>
                        </a:rPr>
                        <a:t>Lenfadenektomi</a:t>
                      </a:r>
                      <a:r>
                        <a:rPr lang="tr-TR" sz="1600" b="1" baseline="0" dirty="0" smtClean="0">
                          <a:solidFill>
                            <a:srgbClr val="0033CC"/>
                          </a:solidFill>
                        </a:rPr>
                        <a:t> grubunda </a:t>
                      </a:r>
                      <a:r>
                        <a:rPr lang="tr-TR" sz="1600" b="1" u="sng" baseline="0" dirty="0" smtClean="0">
                          <a:solidFill>
                            <a:srgbClr val="C00000"/>
                          </a:solidFill>
                        </a:rPr>
                        <a:t>operasyon süresi daha uzun</a:t>
                      </a:r>
                      <a:endParaRPr lang="tr-TR" sz="1600" b="1" u="sng" dirty="0">
                        <a:solidFill>
                          <a:srgbClr val="C00000"/>
                        </a:solidFill>
                      </a:endParaRPr>
                    </a:p>
                  </a:txBody>
                  <a:tcPr marT="34290" marB="34290">
                    <a:cell3D prstMaterial="dkEdge">
                      <a:bevel prst="riblet"/>
                      <a:lightRig rig="flood" dir="t"/>
                    </a:cell3D>
                    <a:solidFill>
                      <a:schemeClr val="bg1"/>
                    </a:solidFill>
                  </a:tcPr>
                </a:tc>
                <a:tc>
                  <a:txBody>
                    <a:bodyPr/>
                    <a:lstStyle/>
                    <a:p>
                      <a:r>
                        <a:rPr lang="tr-TR" sz="1600" b="1" dirty="0" smtClean="0">
                          <a:solidFill>
                            <a:srgbClr val="0033CC"/>
                          </a:solidFill>
                        </a:rPr>
                        <a:t>64 dakika</a:t>
                      </a:r>
                      <a:r>
                        <a:rPr lang="tr-TR" sz="1600" b="1" baseline="0" dirty="0" smtClean="0">
                          <a:solidFill>
                            <a:srgbClr val="0033CC"/>
                          </a:solidFill>
                        </a:rPr>
                        <a:t> ( ortalama; 352 vs 288 )</a:t>
                      </a:r>
                      <a:endParaRPr lang="tr-TR" sz="1600" b="1" dirty="0">
                        <a:solidFill>
                          <a:srgbClr val="0033CC"/>
                        </a:solidFill>
                      </a:endParaRPr>
                    </a:p>
                  </a:txBody>
                  <a:tcPr marT="34290" marB="34290">
                    <a:cell3D prstMaterial="dkEdge">
                      <a:bevel prst="riblet"/>
                      <a:lightRig rig="flood" dir="t"/>
                    </a:cell3D>
                    <a:solidFill>
                      <a:schemeClr val="bg1"/>
                    </a:solidFill>
                  </a:tcPr>
                </a:tc>
              </a:tr>
              <a:tr h="517752">
                <a:tc>
                  <a:txBody>
                    <a:bodyPr/>
                    <a:lstStyle/>
                    <a:p>
                      <a:r>
                        <a:rPr lang="tr-TR" sz="1600" b="1" dirty="0" err="1" smtClean="0">
                          <a:solidFill>
                            <a:srgbClr val="0033CC"/>
                          </a:solidFill>
                        </a:rPr>
                        <a:t>Lenfadenektomi</a:t>
                      </a:r>
                      <a:r>
                        <a:rPr lang="tr-TR" sz="1600" b="1" baseline="0" dirty="0" smtClean="0">
                          <a:solidFill>
                            <a:srgbClr val="0033CC"/>
                          </a:solidFill>
                        </a:rPr>
                        <a:t> grubunda o</a:t>
                      </a:r>
                      <a:r>
                        <a:rPr lang="tr-TR" sz="1600" b="1" dirty="0" smtClean="0">
                          <a:solidFill>
                            <a:srgbClr val="0033CC"/>
                          </a:solidFill>
                        </a:rPr>
                        <a:t>rtalama</a:t>
                      </a:r>
                      <a:r>
                        <a:rPr lang="tr-TR" sz="1600" b="1" baseline="0" dirty="0" smtClean="0">
                          <a:solidFill>
                            <a:srgbClr val="0033CC"/>
                          </a:solidFill>
                        </a:rPr>
                        <a:t> </a:t>
                      </a:r>
                      <a:r>
                        <a:rPr lang="tr-TR" sz="1600" b="1" u="sng" baseline="0" dirty="0" smtClean="0">
                          <a:solidFill>
                            <a:srgbClr val="C00000"/>
                          </a:solidFill>
                        </a:rPr>
                        <a:t>kan kaybı daha yüksek</a:t>
                      </a:r>
                      <a:endParaRPr lang="tr-TR" sz="1600" b="1" u="sng" dirty="0">
                        <a:solidFill>
                          <a:srgbClr val="C00000"/>
                        </a:solidFill>
                      </a:endParaRPr>
                    </a:p>
                  </a:txBody>
                  <a:tcPr marT="34290" marB="34290">
                    <a:cell3D prstMaterial="dkEdge">
                      <a:bevel prst="riblet"/>
                      <a:lightRig rig="flood" dir="t"/>
                    </a:cell3D>
                    <a:solidFill>
                      <a:schemeClr val="bg1"/>
                    </a:solidFill>
                  </a:tcPr>
                </a:tc>
                <a:tc>
                  <a:txBody>
                    <a:bodyPr/>
                    <a:lstStyle/>
                    <a:p>
                      <a:r>
                        <a:rPr lang="tr-TR" sz="1600" b="1" dirty="0" smtClean="0">
                          <a:solidFill>
                            <a:srgbClr val="0033CC"/>
                          </a:solidFill>
                        </a:rPr>
                        <a:t>(</a:t>
                      </a:r>
                      <a:r>
                        <a:rPr lang="tr-TR" sz="1600" b="1" baseline="0" dirty="0" smtClean="0">
                          <a:solidFill>
                            <a:srgbClr val="0033CC"/>
                          </a:solidFill>
                        </a:rPr>
                        <a:t> 650 vs 500 ml )</a:t>
                      </a:r>
                      <a:endParaRPr lang="tr-TR" sz="1600" b="1" dirty="0">
                        <a:solidFill>
                          <a:srgbClr val="0033CC"/>
                        </a:solidFill>
                      </a:endParaRPr>
                    </a:p>
                  </a:txBody>
                  <a:tcPr marT="34290" marB="34290">
                    <a:cell3D prstMaterial="dkEdge">
                      <a:bevel prst="riblet"/>
                      <a:lightRig rig="flood" dir="t"/>
                    </a:cell3D>
                    <a:solidFill>
                      <a:schemeClr val="bg1"/>
                    </a:solidFill>
                  </a:tcPr>
                </a:tc>
              </a:tr>
              <a:tr h="517752">
                <a:tc>
                  <a:txBody>
                    <a:bodyPr/>
                    <a:lstStyle/>
                    <a:p>
                      <a:r>
                        <a:rPr lang="tr-TR" sz="1600" b="1" dirty="0" err="1" smtClean="0">
                          <a:solidFill>
                            <a:srgbClr val="0033CC"/>
                          </a:solidFill>
                        </a:rPr>
                        <a:t>Lenfadenektomi</a:t>
                      </a:r>
                      <a:r>
                        <a:rPr lang="tr-TR" sz="1600" b="1" baseline="0" dirty="0" smtClean="0">
                          <a:solidFill>
                            <a:srgbClr val="0033CC"/>
                          </a:solidFill>
                        </a:rPr>
                        <a:t> grubunda </a:t>
                      </a:r>
                      <a:r>
                        <a:rPr lang="tr-TR" sz="1600" b="1" baseline="0" dirty="0" smtClean="0">
                          <a:solidFill>
                            <a:srgbClr val="C00000"/>
                          </a:solidFill>
                        </a:rPr>
                        <a:t>t</a:t>
                      </a:r>
                      <a:r>
                        <a:rPr lang="tr-TR" sz="1600" b="1" u="sng" dirty="0" smtClean="0">
                          <a:solidFill>
                            <a:srgbClr val="C00000"/>
                          </a:solidFill>
                        </a:rPr>
                        <a:t>ransfüzyon oranı daha yüksek </a:t>
                      </a:r>
                      <a:endParaRPr lang="tr-TR" sz="1600" b="1" u="sng" dirty="0">
                        <a:solidFill>
                          <a:srgbClr val="C00000"/>
                        </a:solidFill>
                      </a:endParaRPr>
                    </a:p>
                  </a:txBody>
                  <a:tcPr marT="34290" marB="34290">
                    <a:cell3D prstMaterial="dkEdge">
                      <a:bevel prst="riblet"/>
                      <a:lightRig rig="flood" dir="t"/>
                    </a:cell3D>
                    <a:solidFill>
                      <a:schemeClr val="bg1"/>
                    </a:solidFill>
                  </a:tcPr>
                </a:tc>
                <a:tc>
                  <a:txBody>
                    <a:bodyPr/>
                    <a:lstStyle/>
                    <a:p>
                      <a:r>
                        <a:rPr lang="tr-TR" sz="1600" b="1" baseline="0" dirty="0" smtClean="0">
                          <a:solidFill>
                            <a:srgbClr val="0033CC"/>
                          </a:solidFill>
                        </a:rPr>
                        <a:t>( % 67 vs % 59)                </a:t>
                      </a:r>
                      <a:endParaRPr lang="tr-TR" sz="1600" b="1" dirty="0">
                        <a:solidFill>
                          <a:srgbClr val="0033CC"/>
                        </a:solidFill>
                      </a:endParaRPr>
                    </a:p>
                  </a:txBody>
                  <a:tcPr marT="34290" marB="34290">
                    <a:cell3D prstMaterial="dkEdge">
                      <a:bevel prst="riblet"/>
                      <a:lightRig rig="flood" dir="t"/>
                    </a:cell3D>
                    <a:solidFill>
                      <a:schemeClr val="bg1"/>
                    </a:solidFill>
                  </a:tcPr>
                </a:tc>
              </a:tr>
              <a:tr h="517752">
                <a:tc>
                  <a:txBody>
                    <a:bodyPr/>
                    <a:lstStyle/>
                    <a:p>
                      <a:r>
                        <a:rPr lang="tr-TR" sz="1600" b="1" dirty="0" err="1" smtClean="0">
                          <a:solidFill>
                            <a:srgbClr val="0033CC"/>
                          </a:solidFill>
                        </a:rPr>
                        <a:t>Lenfadenektomi</a:t>
                      </a:r>
                      <a:r>
                        <a:rPr lang="tr-TR" sz="1600" b="1" baseline="0" dirty="0" smtClean="0">
                          <a:solidFill>
                            <a:srgbClr val="0033CC"/>
                          </a:solidFill>
                        </a:rPr>
                        <a:t> grubunda </a:t>
                      </a:r>
                      <a:r>
                        <a:rPr lang="tr-TR" sz="1600" b="1" baseline="0" dirty="0" err="1" smtClean="0">
                          <a:solidFill>
                            <a:srgbClr val="C00000"/>
                          </a:solidFill>
                        </a:rPr>
                        <a:t>r</a:t>
                      </a:r>
                      <a:r>
                        <a:rPr lang="tr-TR" sz="1600" b="1" u="sng" dirty="0" err="1" smtClean="0">
                          <a:solidFill>
                            <a:srgbClr val="C00000"/>
                          </a:solidFill>
                        </a:rPr>
                        <a:t>elaparatomi</a:t>
                      </a:r>
                      <a:r>
                        <a:rPr lang="tr-TR" sz="1600" b="1" u="sng" dirty="0" smtClean="0">
                          <a:solidFill>
                            <a:srgbClr val="C00000"/>
                          </a:solidFill>
                        </a:rPr>
                        <a:t> oranı daha yüksek</a:t>
                      </a:r>
                      <a:endParaRPr lang="tr-TR" sz="1600" b="1" u="sng" dirty="0">
                        <a:solidFill>
                          <a:srgbClr val="C00000"/>
                        </a:solidFill>
                      </a:endParaRPr>
                    </a:p>
                  </a:txBody>
                  <a:tcPr marT="34290" marB="34290">
                    <a:cell3D prstMaterial="dkEdge">
                      <a:bevel prst="riblet"/>
                      <a:lightRig rig="flood" dir="t"/>
                    </a:cell3D>
                    <a:solidFill>
                      <a:schemeClr val="bg1"/>
                    </a:solidFill>
                  </a:tcPr>
                </a:tc>
                <a:tc>
                  <a:txBody>
                    <a:bodyPr/>
                    <a:lstStyle/>
                    <a:p>
                      <a:r>
                        <a:rPr lang="tr-TR" sz="1600" b="1" dirty="0" smtClean="0">
                          <a:solidFill>
                            <a:srgbClr val="0033CC"/>
                          </a:solidFill>
                        </a:rPr>
                        <a:t>% 12.1 vs % 5.9</a:t>
                      </a:r>
                    </a:p>
                    <a:p>
                      <a:r>
                        <a:rPr lang="tr-TR" sz="1600" b="1" dirty="0" smtClean="0">
                          <a:solidFill>
                            <a:srgbClr val="0033CC"/>
                          </a:solidFill>
                        </a:rPr>
                        <a:t>(p= 0.006)</a:t>
                      </a:r>
                      <a:endParaRPr lang="tr-TR" sz="1600" b="1" dirty="0">
                        <a:solidFill>
                          <a:srgbClr val="0033CC"/>
                        </a:solidFill>
                      </a:endParaRPr>
                    </a:p>
                  </a:txBody>
                  <a:tcPr marT="34290" marB="34290">
                    <a:cell3D prstMaterial="dkEdge">
                      <a:bevel prst="riblet"/>
                      <a:lightRig rig="flood" dir="t"/>
                    </a:cell3D>
                    <a:solidFill>
                      <a:schemeClr val="bg1"/>
                    </a:solidFill>
                  </a:tcPr>
                </a:tc>
              </a:tr>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err="1" smtClean="0">
                          <a:solidFill>
                            <a:srgbClr val="0033CC"/>
                          </a:solidFill>
                        </a:rPr>
                        <a:t>Lenfadenektomi</a:t>
                      </a:r>
                      <a:r>
                        <a:rPr lang="tr-TR" sz="1600" b="1" baseline="0" dirty="0" smtClean="0">
                          <a:solidFill>
                            <a:srgbClr val="0033CC"/>
                          </a:solidFill>
                        </a:rPr>
                        <a:t> grubunda </a:t>
                      </a:r>
                      <a:r>
                        <a:rPr lang="tr-TR" sz="1600" b="1" u="sng" baseline="0" dirty="0" smtClean="0">
                          <a:solidFill>
                            <a:srgbClr val="C00000"/>
                          </a:solidFill>
                        </a:rPr>
                        <a:t>hastaneye geri dönme </a:t>
                      </a:r>
                      <a:r>
                        <a:rPr lang="tr-TR" sz="1600" b="1" u="sng" dirty="0" smtClean="0">
                          <a:solidFill>
                            <a:srgbClr val="C00000"/>
                          </a:solidFill>
                        </a:rPr>
                        <a:t>oranı daha yüksek</a:t>
                      </a:r>
                    </a:p>
                    <a:p>
                      <a:endParaRPr lang="tr-TR" sz="1600" b="1" u="sng" dirty="0">
                        <a:solidFill>
                          <a:srgbClr val="0033CC"/>
                        </a:solidFill>
                      </a:endParaRPr>
                    </a:p>
                  </a:txBody>
                  <a:tcPr marT="34290" marB="34290">
                    <a:cell3D prstMaterial="dkEdge">
                      <a:bevel prst="riblet"/>
                      <a:lightRig rig="flood" dir="t"/>
                    </a:cell3D>
                    <a:solidFill>
                      <a:schemeClr val="bg1"/>
                    </a:solidFill>
                  </a:tcPr>
                </a:tc>
                <a:tc>
                  <a:txBody>
                    <a:bodyPr/>
                    <a:lstStyle/>
                    <a:p>
                      <a:r>
                        <a:rPr lang="tr-TR" sz="1600" b="1" dirty="0" smtClean="0">
                          <a:solidFill>
                            <a:srgbClr val="0033CC"/>
                          </a:solidFill>
                        </a:rPr>
                        <a:t>% 8 vs % 3.1</a:t>
                      </a:r>
                    </a:p>
                    <a:p>
                      <a:r>
                        <a:rPr lang="tr-TR" sz="1600" b="1" dirty="0" smtClean="0">
                          <a:solidFill>
                            <a:srgbClr val="0033CC"/>
                          </a:solidFill>
                        </a:rPr>
                        <a:t>(p= 0.006)</a:t>
                      </a:r>
                      <a:endParaRPr lang="tr-TR" sz="1600" b="1" dirty="0">
                        <a:solidFill>
                          <a:srgbClr val="0033CC"/>
                        </a:solidFill>
                      </a:endParaRPr>
                    </a:p>
                  </a:txBody>
                  <a:tcPr marT="34290" marB="34290">
                    <a:cell3D prstMaterial="dkEdge">
                      <a:bevel prst="riblet"/>
                      <a:lightRig rig="flood" dir="t"/>
                    </a:cell3D>
                    <a:solidFill>
                      <a:schemeClr val="bg1"/>
                    </a:solidFill>
                  </a:tcPr>
                </a:tc>
              </a:tr>
              <a:tr h="632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err="1" smtClean="0">
                          <a:solidFill>
                            <a:srgbClr val="0033CC"/>
                          </a:solidFill>
                        </a:rPr>
                        <a:t>Lenfadenektomi</a:t>
                      </a:r>
                      <a:r>
                        <a:rPr lang="tr-TR" sz="1600" b="1" baseline="0" dirty="0" smtClean="0">
                          <a:solidFill>
                            <a:srgbClr val="0033CC"/>
                          </a:solidFill>
                        </a:rPr>
                        <a:t> grubunda </a:t>
                      </a:r>
                      <a:r>
                        <a:rPr lang="tr-TR" sz="1600" b="1" u="sng" baseline="0" dirty="0" smtClean="0">
                          <a:solidFill>
                            <a:srgbClr val="C00000"/>
                          </a:solidFill>
                        </a:rPr>
                        <a:t>cerrahiden sonra 60 gün içinde ölüm d</a:t>
                      </a:r>
                      <a:r>
                        <a:rPr lang="tr-TR" sz="1600" b="1" u="sng" dirty="0" smtClean="0">
                          <a:solidFill>
                            <a:srgbClr val="C00000"/>
                          </a:solidFill>
                        </a:rPr>
                        <a:t>aha yüksek</a:t>
                      </a:r>
                    </a:p>
                    <a:p>
                      <a:endParaRPr lang="tr-TR" sz="800" b="1" u="sng" dirty="0">
                        <a:solidFill>
                          <a:srgbClr val="0033CC"/>
                        </a:solidFill>
                      </a:endParaRPr>
                    </a:p>
                  </a:txBody>
                  <a:tcPr marT="34290" marB="34290">
                    <a:cell3D prstMaterial="dkEdge">
                      <a:bevel prst="riblet"/>
                      <a:lightRig rig="flood" dir="t"/>
                    </a:cell3D>
                    <a:solidFill>
                      <a:schemeClr val="bg1"/>
                    </a:solidFill>
                  </a:tcPr>
                </a:tc>
                <a:tc>
                  <a:txBody>
                    <a:bodyPr/>
                    <a:lstStyle/>
                    <a:p>
                      <a:r>
                        <a:rPr lang="tr-TR" sz="1600" b="1" dirty="0" smtClean="0">
                          <a:solidFill>
                            <a:srgbClr val="0033CC"/>
                          </a:solidFill>
                        </a:rPr>
                        <a:t>% 3.1 vs % 0.9</a:t>
                      </a:r>
                    </a:p>
                    <a:p>
                      <a:r>
                        <a:rPr lang="tr-TR" sz="1600" b="1" dirty="0" smtClean="0">
                          <a:solidFill>
                            <a:srgbClr val="0033CC"/>
                          </a:solidFill>
                        </a:rPr>
                        <a:t>(p=</a:t>
                      </a:r>
                      <a:r>
                        <a:rPr lang="tr-TR" sz="1600" b="1" baseline="0" dirty="0" smtClean="0">
                          <a:solidFill>
                            <a:srgbClr val="0033CC"/>
                          </a:solidFill>
                        </a:rPr>
                        <a:t> 0.049)</a:t>
                      </a:r>
                      <a:endParaRPr lang="tr-TR" sz="1600" b="1" dirty="0">
                        <a:solidFill>
                          <a:srgbClr val="0033CC"/>
                        </a:solidFill>
                      </a:endParaRPr>
                    </a:p>
                  </a:txBody>
                  <a:tcPr marT="34290" marB="34290">
                    <a:cell3D prstMaterial="dkEdge">
                      <a:bevel prst="riblet"/>
                      <a:lightRig rig="flood" dir="t"/>
                    </a:cell3D>
                    <a:solidFill>
                      <a:schemeClr val="bg1"/>
                    </a:solidFill>
                  </a:tcPr>
                </a:tc>
              </a:tr>
            </a:tbl>
          </a:graphicData>
        </a:graphic>
      </p:graphicFrame>
      <p:sp>
        <p:nvSpPr>
          <p:cNvPr id="5" name="1 Başlık"/>
          <p:cNvSpPr txBox="1">
            <a:spLocks/>
          </p:cNvSpPr>
          <p:nvPr/>
        </p:nvSpPr>
        <p:spPr>
          <a:xfrm>
            <a:off x="1212490" y="4492417"/>
            <a:ext cx="9144000" cy="980728"/>
          </a:xfrm>
          <a:prstGeom prst="rect">
            <a:avLst/>
          </a:prstGeom>
        </p:spPr>
        <p:txBody>
          <a:bodyPr vert="horz" lIns="91440" tIns="45720" rIns="91440" bIns="45720" rtlCol="0" anchor="ctr">
            <a:normAutofit/>
          </a:bodyPr>
          <a:lstStyle/>
          <a:p>
            <a:pPr marL="228600" lvl="0" indent="-228600">
              <a:spcBef>
                <a:spcPct val="0"/>
              </a:spcBef>
              <a:defRPr/>
            </a:pPr>
            <a:r>
              <a:rPr lang="tr-TR" sz="800" dirty="0" err="1" smtClean="0">
                <a:solidFill>
                  <a:srgbClr val="0033CC"/>
                </a:solidFill>
              </a:rPr>
              <a:t>Evgenia</a:t>
            </a:r>
            <a:r>
              <a:rPr lang="tr-TR" sz="800" dirty="0" smtClean="0">
                <a:solidFill>
                  <a:srgbClr val="0033CC"/>
                </a:solidFill>
              </a:rPr>
              <a:t> </a:t>
            </a:r>
            <a:r>
              <a:rPr lang="tr-TR" sz="800" dirty="0" err="1" smtClean="0">
                <a:solidFill>
                  <a:srgbClr val="0033CC"/>
                </a:solidFill>
              </a:rPr>
              <a:t>Halkia</a:t>
            </a:r>
            <a:r>
              <a:rPr lang="tr-TR" sz="800" dirty="0" smtClean="0">
                <a:solidFill>
                  <a:srgbClr val="0033CC"/>
                </a:solidFill>
              </a:rPr>
              <a:t>, George </a:t>
            </a:r>
            <a:r>
              <a:rPr lang="tr-TR" sz="800" dirty="0" err="1" smtClean="0">
                <a:solidFill>
                  <a:srgbClr val="0033CC"/>
                </a:solidFill>
              </a:rPr>
              <a:t>Chrelias</a:t>
            </a:r>
            <a:r>
              <a:rPr lang="tr-TR" sz="800" dirty="0" smtClean="0">
                <a:solidFill>
                  <a:srgbClr val="0033CC"/>
                </a:solidFill>
              </a:rPr>
              <a:t>, </a:t>
            </a:r>
            <a:r>
              <a:rPr lang="tr-TR" sz="800" dirty="0" err="1" smtClean="0">
                <a:solidFill>
                  <a:srgbClr val="0033CC"/>
                </a:solidFill>
              </a:rPr>
              <a:t>Charalambos</a:t>
            </a:r>
            <a:r>
              <a:rPr lang="tr-TR" sz="800" dirty="0" smtClean="0">
                <a:solidFill>
                  <a:srgbClr val="0033CC"/>
                </a:solidFill>
              </a:rPr>
              <a:t> </a:t>
            </a:r>
            <a:r>
              <a:rPr lang="tr-TR" sz="800" dirty="0" err="1" smtClean="0">
                <a:solidFill>
                  <a:srgbClr val="0033CC"/>
                </a:solidFill>
              </a:rPr>
              <a:t>Chrelias</a:t>
            </a:r>
            <a:r>
              <a:rPr lang="tr-TR" sz="800" dirty="0" smtClean="0">
                <a:solidFill>
                  <a:srgbClr val="0033CC"/>
                </a:solidFill>
              </a:rPr>
              <a:t>, </a:t>
            </a:r>
            <a:r>
              <a:rPr lang="tr-TR" sz="800" dirty="0" err="1" smtClean="0">
                <a:solidFill>
                  <a:srgbClr val="0033CC"/>
                </a:solidFill>
              </a:rPr>
              <a:t>and</a:t>
            </a:r>
            <a:r>
              <a:rPr lang="tr-TR" sz="800" dirty="0" smtClean="0">
                <a:solidFill>
                  <a:srgbClr val="0033CC"/>
                </a:solidFill>
              </a:rPr>
              <a:t> </a:t>
            </a:r>
            <a:r>
              <a:rPr lang="tr-TR" sz="800" dirty="0" err="1" smtClean="0">
                <a:solidFill>
                  <a:srgbClr val="0033CC"/>
                </a:solidFill>
              </a:rPr>
              <a:t>Jesus</a:t>
            </a:r>
            <a:r>
              <a:rPr lang="tr-TR" sz="800" dirty="0" smtClean="0">
                <a:solidFill>
                  <a:srgbClr val="0033CC"/>
                </a:solidFill>
              </a:rPr>
              <a:t> </a:t>
            </a:r>
            <a:r>
              <a:rPr lang="tr-TR" sz="800" dirty="0" err="1" smtClean="0">
                <a:solidFill>
                  <a:srgbClr val="0033CC"/>
                </a:solidFill>
              </a:rPr>
              <a:t>Esquivel</a:t>
            </a:r>
            <a:r>
              <a:rPr lang="tr-TR" sz="800" dirty="0" smtClean="0">
                <a:solidFill>
                  <a:srgbClr val="0033CC"/>
                </a:solidFill>
              </a:rPr>
              <a:t>, “2017 Update on </a:t>
            </a:r>
            <a:r>
              <a:rPr lang="tr-TR" sz="800" dirty="0" err="1" smtClean="0">
                <a:solidFill>
                  <a:srgbClr val="0033CC"/>
                </a:solidFill>
              </a:rPr>
              <a:t>Ovarian</a:t>
            </a:r>
            <a:r>
              <a:rPr lang="tr-TR" sz="800" dirty="0" smtClean="0">
                <a:solidFill>
                  <a:srgbClr val="0033CC"/>
                </a:solidFill>
              </a:rPr>
              <a:t> </a:t>
            </a:r>
            <a:r>
              <a:rPr lang="tr-TR" sz="800" dirty="0" err="1" smtClean="0">
                <a:solidFill>
                  <a:srgbClr val="0033CC"/>
                </a:solidFill>
              </a:rPr>
              <a:t>Cancer</a:t>
            </a:r>
            <a:r>
              <a:rPr lang="tr-TR" sz="800" dirty="0" smtClean="0">
                <a:solidFill>
                  <a:srgbClr val="0033CC"/>
                </a:solidFill>
              </a:rPr>
              <a:t> </a:t>
            </a:r>
            <a:r>
              <a:rPr lang="tr-TR" sz="800" dirty="0" err="1" smtClean="0">
                <a:solidFill>
                  <a:srgbClr val="0033CC"/>
                </a:solidFill>
              </a:rPr>
              <a:t>Peritoneal</a:t>
            </a:r>
            <a:r>
              <a:rPr lang="tr-TR" sz="800" dirty="0" smtClean="0">
                <a:solidFill>
                  <a:srgbClr val="0033CC"/>
                </a:solidFill>
              </a:rPr>
              <a:t> </a:t>
            </a:r>
            <a:r>
              <a:rPr lang="tr-TR" sz="800" dirty="0" err="1" smtClean="0">
                <a:solidFill>
                  <a:srgbClr val="0033CC"/>
                </a:solidFill>
              </a:rPr>
              <a:t>Carcinomatosis</a:t>
            </a:r>
            <a:r>
              <a:rPr lang="tr-TR" sz="800" dirty="0" smtClean="0">
                <a:solidFill>
                  <a:srgbClr val="0033CC"/>
                </a:solidFill>
              </a:rPr>
              <a:t> </a:t>
            </a:r>
            <a:r>
              <a:rPr lang="tr-TR" sz="800" dirty="0" err="1" smtClean="0">
                <a:solidFill>
                  <a:srgbClr val="0033CC"/>
                </a:solidFill>
              </a:rPr>
              <a:t>Multimodal-Treatment</a:t>
            </a:r>
            <a:endParaRPr lang="tr-TR" sz="800" dirty="0">
              <a:solidFill>
                <a:srgbClr val="0033CC"/>
              </a:solidFill>
            </a:endParaRPr>
          </a:p>
          <a:p>
            <a:pPr marL="228600" lvl="0" indent="-228600">
              <a:spcBef>
                <a:spcPct val="0"/>
              </a:spcBef>
              <a:defRPr/>
            </a:pPr>
            <a:r>
              <a:rPr lang="tr-TR" sz="800" dirty="0" err="1" smtClean="0">
                <a:solidFill>
                  <a:srgbClr val="0033CC"/>
                </a:solidFill>
              </a:rPr>
              <a:t>Considerations</a:t>
            </a:r>
            <a:r>
              <a:rPr lang="tr-TR" sz="800" dirty="0" smtClean="0">
                <a:solidFill>
                  <a:srgbClr val="0033CC"/>
                </a:solidFill>
              </a:rPr>
              <a:t>,” </a:t>
            </a:r>
            <a:r>
              <a:rPr lang="tr-TR" sz="800" dirty="0" err="1" smtClean="0">
                <a:solidFill>
                  <a:srgbClr val="0033CC"/>
                </a:solidFill>
              </a:rPr>
              <a:t>Gastroenterology</a:t>
            </a:r>
            <a:r>
              <a:rPr lang="tr-TR" sz="800" dirty="0" smtClean="0">
                <a:solidFill>
                  <a:srgbClr val="0033CC"/>
                </a:solidFill>
              </a:rPr>
              <a:t> </a:t>
            </a:r>
            <a:r>
              <a:rPr lang="tr-TR" sz="800" dirty="0" err="1" smtClean="0">
                <a:solidFill>
                  <a:srgbClr val="0033CC"/>
                </a:solidFill>
              </a:rPr>
              <a:t>Research</a:t>
            </a:r>
            <a:r>
              <a:rPr lang="tr-TR" sz="800" dirty="0" smtClean="0">
                <a:solidFill>
                  <a:srgbClr val="0033CC"/>
                </a:solidFill>
              </a:rPr>
              <a:t> </a:t>
            </a:r>
            <a:r>
              <a:rPr lang="tr-TR" sz="800" dirty="0" err="1" smtClean="0">
                <a:solidFill>
                  <a:srgbClr val="0033CC"/>
                </a:solidFill>
              </a:rPr>
              <a:t>and</a:t>
            </a:r>
            <a:r>
              <a:rPr lang="tr-TR" sz="800" dirty="0" smtClean="0">
                <a:solidFill>
                  <a:srgbClr val="0033CC"/>
                </a:solidFill>
              </a:rPr>
              <a:t> </a:t>
            </a:r>
            <a:r>
              <a:rPr lang="tr-TR" sz="800" dirty="0" err="1" smtClean="0">
                <a:solidFill>
                  <a:srgbClr val="0033CC"/>
                </a:solidFill>
              </a:rPr>
              <a:t>Practice</a:t>
            </a:r>
            <a:r>
              <a:rPr lang="tr-TR" sz="800" dirty="0" smtClean="0">
                <a:solidFill>
                  <a:srgbClr val="0033CC"/>
                </a:solidFill>
              </a:rPr>
              <a:t>, </a:t>
            </a:r>
            <a:r>
              <a:rPr lang="tr-TR" sz="800" dirty="0" err="1" smtClean="0">
                <a:solidFill>
                  <a:srgbClr val="0033CC"/>
                </a:solidFill>
              </a:rPr>
              <a:t>vol</a:t>
            </a:r>
            <a:r>
              <a:rPr lang="tr-TR" sz="800" dirty="0" smtClean="0">
                <a:solidFill>
                  <a:srgbClr val="0033CC"/>
                </a:solidFill>
              </a:rPr>
              <a:t>. 2018, </a:t>
            </a:r>
            <a:r>
              <a:rPr lang="tr-TR" sz="800" dirty="0" err="1" smtClean="0">
                <a:solidFill>
                  <a:srgbClr val="0033CC"/>
                </a:solidFill>
              </a:rPr>
              <a:t>Article</a:t>
            </a:r>
            <a:r>
              <a:rPr lang="tr-TR" sz="800" dirty="0" smtClean="0">
                <a:solidFill>
                  <a:srgbClr val="0033CC"/>
                </a:solidFill>
              </a:rPr>
              <a:t> ID 5284814, 6 </a:t>
            </a:r>
            <a:r>
              <a:rPr lang="tr-TR" sz="800" dirty="0" err="1" smtClean="0">
                <a:solidFill>
                  <a:srgbClr val="0033CC"/>
                </a:solidFill>
              </a:rPr>
              <a:t>pages</a:t>
            </a:r>
            <a:r>
              <a:rPr lang="tr-TR" sz="800" dirty="0" smtClean="0">
                <a:solidFill>
                  <a:srgbClr val="0033CC"/>
                </a:solidFill>
              </a:rPr>
              <a:t>, 2018. </a:t>
            </a:r>
            <a:r>
              <a:rPr lang="tr-TR" sz="800" dirty="0" smtClean="0">
                <a:solidFill>
                  <a:srgbClr val="0033CC"/>
                </a:solidFill>
                <a:hlinkClick r:id="rId2"/>
              </a:rPr>
              <a:t>https://doi.org/10.1155/2018/5284814</a:t>
            </a:r>
            <a:r>
              <a:rPr lang="tr-TR" sz="800" dirty="0" smtClean="0">
                <a:solidFill>
                  <a:srgbClr val="0033CC"/>
                </a:solidFill>
              </a:rPr>
              <a:t>.</a:t>
            </a:r>
          </a:p>
        </p:txBody>
      </p:sp>
      <p:sp>
        <p:nvSpPr>
          <p:cNvPr id="6" name="1 Başlık"/>
          <p:cNvSpPr txBox="1">
            <a:spLocks/>
          </p:cNvSpPr>
          <p:nvPr/>
        </p:nvSpPr>
        <p:spPr>
          <a:xfrm>
            <a:off x="312730" y="0"/>
            <a:ext cx="5328205" cy="610820"/>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r" defTabSz="914400" rtl="0" eaLnBrk="1" latinLnBrk="0" hangingPunct="1">
              <a:spcBef>
                <a:spcPct val="0"/>
              </a:spcBef>
              <a:buNone/>
              <a:defRPr sz="3600" kern="1200">
                <a:solidFill>
                  <a:srgbClr val="0070C0"/>
                </a:solidFill>
                <a:latin typeface="+mj-lt"/>
                <a:ea typeface="+mj-ea"/>
                <a:cs typeface="+mj-cs"/>
              </a:defRPr>
            </a:lvl1pPr>
          </a:lstStyle>
          <a:p>
            <a:r>
              <a:rPr lang="tr-TR" sz="2400" b="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rPr>
              <a:t>LION ÇALIŞMASI</a:t>
            </a:r>
            <a:endParaRPr lang="tr-TR" sz="2400" dirty="0"/>
          </a:p>
        </p:txBody>
      </p:sp>
    </p:spTree>
    <p:extLst>
      <p:ext uri="{BB962C8B-B14F-4D97-AF65-F5344CB8AC3E}">
        <p14:creationId xmlns:p14="http://schemas.microsoft.com/office/powerpoint/2010/main" val="38344374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2470542" y="4423707"/>
            <a:ext cx="9144000" cy="980728"/>
          </a:xfrm>
          <a:prstGeom prst="rect">
            <a:avLst/>
          </a:prstGeom>
        </p:spPr>
        <p:txBody>
          <a:bodyPr vert="horz" lIns="91440" tIns="45720" rIns="91440" bIns="45720" rtlCol="0" anchor="ctr">
            <a:normAutofit/>
          </a:bodyPr>
          <a:lstStyle/>
          <a:p>
            <a:pPr marL="228600" lvl="0" indent="-228600">
              <a:spcBef>
                <a:spcPct val="0"/>
              </a:spcBef>
              <a:defRPr/>
            </a:pPr>
            <a:r>
              <a:rPr lang="tr-TR" sz="800" dirty="0" err="1" smtClean="0">
                <a:solidFill>
                  <a:srgbClr val="0033CC"/>
                </a:solidFill>
              </a:rPr>
              <a:t>Evgenia</a:t>
            </a:r>
            <a:r>
              <a:rPr lang="tr-TR" sz="800" dirty="0" smtClean="0">
                <a:solidFill>
                  <a:srgbClr val="0033CC"/>
                </a:solidFill>
              </a:rPr>
              <a:t> </a:t>
            </a:r>
            <a:r>
              <a:rPr lang="tr-TR" sz="800" dirty="0" err="1" smtClean="0">
                <a:solidFill>
                  <a:srgbClr val="0033CC"/>
                </a:solidFill>
              </a:rPr>
              <a:t>Halkia</a:t>
            </a:r>
            <a:r>
              <a:rPr lang="tr-TR" sz="800" dirty="0" smtClean="0">
                <a:solidFill>
                  <a:srgbClr val="0033CC"/>
                </a:solidFill>
              </a:rPr>
              <a:t>, George </a:t>
            </a:r>
            <a:r>
              <a:rPr lang="tr-TR" sz="800" dirty="0" err="1" smtClean="0">
                <a:solidFill>
                  <a:srgbClr val="0033CC"/>
                </a:solidFill>
              </a:rPr>
              <a:t>Chrelias</a:t>
            </a:r>
            <a:r>
              <a:rPr lang="tr-TR" sz="800" dirty="0" smtClean="0">
                <a:solidFill>
                  <a:srgbClr val="0033CC"/>
                </a:solidFill>
              </a:rPr>
              <a:t>, </a:t>
            </a:r>
            <a:r>
              <a:rPr lang="tr-TR" sz="800" dirty="0" err="1" smtClean="0">
                <a:solidFill>
                  <a:srgbClr val="0033CC"/>
                </a:solidFill>
              </a:rPr>
              <a:t>Charalambos</a:t>
            </a:r>
            <a:r>
              <a:rPr lang="tr-TR" sz="800" dirty="0" smtClean="0">
                <a:solidFill>
                  <a:srgbClr val="0033CC"/>
                </a:solidFill>
              </a:rPr>
              <a:t> </a:t>
            </a:r>
            <a:r>
              <a:rPr lang="tr-TR" sz="800" dirty="0" err="1" smtClean="0">
                <a:solidFill>
                  <a:srgbClr val="0033CC"/>
                </a:solidFill>
              </a:rPr>
              <a:t>Chrelias</a:t>
            </a:r>
            <a:r>
              <a:rPr lang="tr-TR" sz="800" dirty="0" smtClean="0">
                <a:solidFill>
                  <a:srgbClr val="0033CC"/>
                </a:solidFill>
              </a:rPr>
              <a:t>, </a:t>
            </a:r>
            <a:r>
              <a:rPr lang="tr-TR" sz="800" dirty="0" err="1" smtClean="0">
                <a:solidFill>
                  <a:srgbClr val="0033CC"/>
                </a:solidFill>
              </a:rPr>
              <a:t>and</a:t>
            </a:r>
            <a:r>
              <a:rPr lang="tr-TR" sz="800" dirty="0" smtClean="0">
                <a:solidFill>
                  <a:srgbClr val="0033CC"/>
                </a:solidFill>
              </a:rPr>
              <a:t> </a:t>
            </a:r>
            <a:r>
              <a:rPr lang="tr-TR" sz="800" dirty="0" err="1" smtClean="0">
                <a:solidFill>
                  <a:srgbClr val="0033CC"/>
                </a:solidFill>
              </a:rPr>
              <a:t>Jesus</a:t>
            </a:r>
            <a:r>
              <a:rPr lang="tr-TR" sz="800" dirty="0" smtClean="0">
                <a:solidFill>
                  <a:srgbClr val="0033CC"/>
                </a:solidFill>
              </a:rPr>
              <a:t> </a:t>
            </a:r>
            <a:r>
              <a:rPr lang="tr-TR" sz="800" dirty="0" err="1" smtClean="0">
                <a:solidFill>
                  <a:srgbClr val="0033CC"/>
                </a:solidFill>
              </a:rPr>
              <a:t>Esquivel</a:t>
            </a:r>
            <a:r>
              <a:rPr lang="tr-TR" sz="800" dirty="0" smtClean="0">
                <a:solidFill>
                  <a:srgbClr val="0033CC"/>
                </a:solidFill>
              </a:rPr>
              <a:t>, “2017 Update on </a:t>
            </a:r>
            <a:r>
              <a:rPr lang="tr-TR" sz="800" dirty="0" err="1" smtClean="0">
                <a:solidFill>
                  <a:srgbClr val="0033CC"/>
                </a:solidFill>
              </a:rPr>
              <a:t>Ovarian</a:t>
            </a:r>
            <a:r>
              <a:rPr lang="tr-TR" sz="800" dirty="0" smtClean="0">
                <a:solidFill>
                  <a:srgbClr val="0033CC"/>
                </a:solidFill>
              </a:rPr>
              <a:t> </a:t>
            </a:r>
            <a:r>
              <a:rPr lang="tr-TR" sz="800" dirty="0" err="1" smtClean="0">
                <a:solidFill>
                  <a:srgbClr val="0033CC"/>
                </a:solidFill>
              </a:rPr>
              <a:t>Cancer</a:t>
            </a:r>
            <a:r>
              <a:rPr lang="tr-TR" sz="800" dirty="0" smtClean="0">
                <a:solidFill>
                  <a:srgbClr val="0033CC"/>
                </a:solidFill>
              </a:rPr>
              <a:t> </a:t>
            </a:r>
            <a:r>
              <a:rPr lang="tr-TR" sz="800" dirty="0" err="1" smtClean="0">
                <a:solidFill>
                  <a:srgbClr val="0033CC"/>
                </a:solidFill>
              </a:rPr>
              <a:t>Peritoneal</a:t>
            </a:r>
            <a:r>
              <a:rPr lang="tr-TR" sz="800" dirty="0" smtClean="0">
                <a:solidFill>
                  <a:srgbClr val="0033CC"/>
                </a:solidFill>
              </a:rPr>
              <a:t> </a:t>
            </a:r>
            <a:r>
              <a:rPr lang="tr-TR" sz="800" dirty="0" err="1" smtClean="0">
                <a:solidFill>
                  <a:srgbClr val="0033CC"/>
                </a:solidFill>
              </a:rPr>
              <a:t>Carcinomatosis</a:t>
            </a:r>
            <a:r>
              <a:rPr lang="tr-TR" sz="800" dirty="0" smtClean="0">
                <a:solidFill>
                  <a:srgbClr val="0033CC"/>
                </a:solidFill>
              </a:rPr>
              <a:t> </a:t>
            </a:r>
            <a:r>
              <a:rPr lang="tr-TR" sz="800" dirty="0" err="1" smtClean="0">
                <a:solidFill>
                  <a:srgbClr val="0033CC"/>
                </a:solidFill>
              </a:rPr>
              <a:t>Multimodal-Treatment</a:t>
            </a:r>
            <a:endParaRPr lang="tr-TR" sz="800" dirty="0">
              <a:solidFill>
                <a:srgbClr val="0033CC"/>
              </a:solidFill>
            </a:endParaRPr>
          </a:p>
          <a:p>
            <a:pPr marL="228600" lvl="0" indent="-228600">
              <a:spcBef>
                <a:spcPct val="0"/>
              </a:spcBef>
              <a:defRPr/>
            </a:pPr>
            <a:r>
              <a:rPr lang="tr-TR" sz="800" dirty="0" err="1" smtClean="0">
                <a:solidFill>
                  <a:srgbClr val="0033CC"/>
                </a:solidFill>
              </a:rPr>
              <a:t>Considerations</a:t>
            </a:r>
            <a:r>
              <a:rPr lang="tr-TR" sz="800" dirty="0" smtClean="0">
                <a:solidFill>
                  <a:srgbClr val="0033CC"/>
                </a:solidFill>
              </a:rPr>
              <a:t>,” </a:t>
            </a:r>
            <a:r>
              <a:rPr lang="tr-TR" sz="800" dirty="0" err="1" smtClean="0">
                <a:solidFill>
                  <a:srgbClr val="0033CC"/>
                </a:solidFill>
              </a:rPr>
              <a:t>Gastroenterology</a:t>
            </a:r>
            <a:r>
              <a:rPr lang="tr-TR" sz="800" dirty="0" smtClean="0">
                <a:solidFill>
                  <a:srgbClr val="0033CC"/>
                </a:solidFill>
              </a:rPr>
              <a:t> </a:t>
            </a:r>
            <a:r>
              <a:rPr lang="tr-TR" sz="800" dirty="0" err="1" smtClean="0">
                <a:solidFill>
                  <a:srgbClr val="0033CC"/>
                </a:solidFill>
              </a:rPr>
              <a:t>Research</a:t>
            </a:r>
            <a:r>
              <a:rPr lang="tr-TR" sz="800" dirty="0" smtClean="0">
                <a:solidFill>
                  <a:srgbClr val="0033CC"/>
                </a:solidFill>
              </a:rPr>
              <a:t> </a:t>
            </a:r>
            <a:r>
              <a:rPr lang="tr-TR" sz="800" dirty="0" err="1" smtClean="0">
                <a:solidFill>
                  <a:srgbClr val="0033CC"/>
                </a:solidFill>
              </a:rPr>
              <a:t>and</a:t>
            </a:r>
            <a:r>
              <a:rPr lang="tr-TR" sz="800" dirty="0" smtClean="0">
                <a:solidFill>
                  <a:srgbClr val="0033CC"/>
                </a:solidFill>
              </a:rPr>
              <a:t> </a:t>
            </a:r>
            <a:r>
              <a:rPr lang="tr-TR" sz="800" dirty="0" err="1" smtClean="0">
                <a:solidFill>
                  <a:srgbClr val="0033CC"/>
                </a:solidFill>
              </a:rPr>
              <a:t>Practice</a:t>
            </a:r>
            <a:r>
              <a:rPr lang="tr-TR" sz="800" dirty="0" smtClean="0">
                <a:solidFill>
                  <a:srgbClr val="0033CC"/>
                </a:solidFill>
              </a:rPr>
              <a:t>, </a:t>
            </a:r>
            <a:r>
              <a:rPr lang="tr-TR" sz="800" dirty="0" err="1" smtClean="0">
                <a:solidFill>
                  <a:srgbClr val="0033CC"/>
                </a:solidFill>
              </a:rPr>
              <a:t>vol</a:t>
            </a:r>
            <a:r>
              <a:rPr lang="tr-TR" sz="800" dirty="0" smtClean="0">
                <a:solidFill>
                  <a:srgbClr val="0033CC"/>
                </a:solidFill>
              </a:rPr>
              <a:t>. 2018, </a:t>
            </a:r>
            <a:r>
              <a:rPr lang="tr-TR" sz="800" dirty="0" err="1" smtClean="0">
                <a:solidFill>
                  <a:srgbClr val="0033CC"/>
                </a:solidFill>
              </a:rPr>
              <a:t>Article</a:t>
            </a:r>
            <a:r>
              <a:rPr lang="tr-TR" sz="800" dirty="0" smtClean="0">
                <a:solidFill>
                  <a:srgbClr val="0033CC"/>
                </a:solidFill>
              </a:rPr>
              <a:t> ID 5284814, 6 </a:t>
            </a:r>
            <a:r>
              <a:rPr lang="tr-TR" sz="800" dirty="0" err="1" smtClean="0">
                <a:solidFill>
                  <a:srgbClr val="0033CC"/>
                </a:solidFill>
              </a:rPr>
              <a:t>pages</a:t>
            </a:r>
            <a:r>
              <a:rPr lang="tr-TR" sz="800" dirty="0" smtClean="0">
                <a:solidFill>
                  <a:srgbClr val="0033CC"/>
                </a:solidFill>
              </a:rPr>
              <a:t>, 2018. </a:t>
            </a:r>
            <a:r>
              <a:rPr lang="tr-TR" sz="800" dirty="0" smtClean="0">
                <a:solidFill>
                  <a:srgbClr val="0033CC"/>
                </a:solidFill>
                <a:hlinkClick r:id="rId2"/>
              </a:rPr>
              <a:t>https://doi.org/10.1155/2018/5284814</a:t>
            </a:r>
            <a:r>
              <a:rPr lang="tr-TR" sz="800" dirty="0" smtClean="0">
                <a:solidFill>
                  <a:srgbClr val="0033CC"/>
                </a:solidFill>
              </a:rPr>
              <a:t>.</a:t>
            </a:r>
          </a:p>
        </p:txBody>
      </p:sp>
      <p:sp>
        <p:nvSpPr>
          <p:cNvPr id="6" name="1 Başlık"/>
          <p:cNvSpPr txBox="1">
            <a:spLocks/>
          </p:cNvSpPr>
          <p:nvPr/>
        </p:nvSpPr>
        <p:spPr>
          <a:xfrm>
            <a:off x="1517900" y="-6125"/>
            <a:ext cx="5328205" cy="610820"/>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r" defTabSz="914400" rtl="0" eaLnBrk="1" latinLnBrk="0" hangingPunct="1">
              <a:spcBef>
                <a:spcPct val="0"/>
              </a:spcBef>
              <a:buNone/>
              <a:defRPr sz="3600" kern="1200">
                <a:solidFill>
                  <a:srgbClr val="0070C0"/>
                </a:solidFill>
                <a:latin typeface="+mj-lt"/>
                <a:ea typeface="+mj-ea"/>
                <a:cs typeface="+mj-cs"/>
              </a:defRPr>
            </a:lvl1pPr>
          </a:lstStyle>
          <a:p>
            <a:r>
              <a:rPr lang="tr-TR" sz="2400" b="1" spc="50" dirty="0" smtClean="0">
                <a:ln w="13500">
                  <a:solidFill>
                    <a:schemeClr val="accent1">
                      <a:shade val="2500"/>
                      <a:alpha val="6500"/>
                    </a:schemeClr>
                  </a:solidFill>
                  <a:prstDash val="solid"/>
                </a:ln>
                <a:solidFill>
                  <a:srgbClr val="FF0000"/>
                </a:solidFill>
                <a:effectLst>
                  <a:outerShdw blurRad="38100" dist="38100" dir="2700000" algn="tl">
                    <a:srgbClr val="000000">
                      <a:alpha val="43137"/>
                    </a:srgbClr>
                  </a:outerShdw>
                </a:effectLst>
              </a:rPr>
              <a:t>LION ÇALIŞMASI</a:t>
            </a:r>
            <a:endParaRPr lang="tr-TR" sz="2400" dirty="0">
              <a:solidFill>
                <a:srgbClr val="FF0000"/>
              </a:solidFill>
            </a:endParaRPr>
          </a:p>
        </p:txBody>
      </p:sp>
      <p:graphicFrame>
        <p:nvGraphicFramePr>
          <p:cNvPr id="7" name="Diyagram 6"/>
          <p:cNvGraphicFramePr/>
          <p:nvPr>
            <p:extLst>
              <p:ext uri="{D42A27DB-BD31-4B8C-83A1-F6EECF244321}">
                <p14:modId xmlns:p14="http://schemas.microsoft.com/office/powerpoint/2010/main" val="631577796"/>
              </p:ext>
            </p:extLst>
          </p:nvPr>
        </p:nvGraphicFramePr>
        <p:xfrm>
          <a:off x="1524000" y="455732"/>
          <a:ext cx="7629150" cy="4559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p:cNvSpPr/>
          <p:nvPr/>
        </p:nvSpPr>
        <p:spPr>
          <a:xfrm>
            <a:off x="3197655" y="1808225"/>
            <a:ext cx="434300" cy="434045"/>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Tree>
    <p:extLst>
      <p:ext uri="{BB962C8B-B14F-4D97-AF65-F5344CB8AC3E}">
        <p14:creationId xmlns:p14="http://schemas.microsoft.com/office/powerpoint/2010/main" val="1308135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4435765" y="128470"/>
            <a:ext cx="2121400" cy="610820"/>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r" defTabSz="914400" rtl="0" eaLnBrk="1" latinLnBrk="0" hangingPunct="1">
              <a:spcBef>
                <a:spcPct val="0"/>
              </a:spcBef>
              <a:buNone/>
              <a:defRPr sz="3600" kern="1200">
                <a:solidFill>
                  <a:srgbClr val="0070C0"/>
                </a:solidFill>
                <a:latin typeface="+mj-lt"/>
                <a:ea typeface="+mj-ea"/>
                <a:cs typeface="+mj-cs"/>
              </a:defRPr>
            </a:lvl1pPr>
          </a:lstStyle>
          <a:p>
            <a:r>
              <a:rPr lang="tr-TR" sz="2400" b="1" spc="50" dirty="0" smtClean="0">
                <a:ln w="13500">
                  <a:solidFill>
                    <a:schemeClr val="accent1">
                      <a:shade val="2500"/>
                      <a:alpha val="6500"/>
                    </a:schemeClr>
                  </a:solidFill>
                  <a:prstDash val="solid"/>
                </a:ln>
                <a:solidFill>
                  <a:srgbClr val="FF0000"/>
                </a:solidFill>
                <a:effectLst>
                  <a:outerShdw blurRad="38100" dist="38100" dir="2700000" algn="tl">
                    <a:srgbClr val="000000">
                      <a:alpha val="43137"/>
                    </a:srgbClr>
                  </a:outerShdw>
                </a:effectLst>
              </a:rPr>
              <a:t>SONUÇLAR</a:t>
            </a:r>
            <a:endParaRPr lang="tr-TR" sz="2400" dirty="0">
              <a:solidFill>
                <a:srgbClr val="FF0000"/>
              </a:solidFill>
            </a:endParaRPr>
          </a:p>
        </p:txBody>
      </p:sp>
      <p:graphicFrame>
        <p:nvGraphicFramePr>
          <p:cNvPr id="6" name="Diyagram 5"/>
          <p:cNvGraphicFramePr/>
          <p:nvPr>
            <p:extLst>
              <p:ext uri="{D42A27DB-BD31-4B8C-83A1-F6EECF244321}">
                <p14:modId xmlns:p14="http://schemas.microsoft.com/office/powerpoint/2010/main" val="848961034"/>
              </p:ext>
            </p:extLst>
          </p:nvPr>
        </p:nvGraphicFramePr>
        <p:xfrm>
          <a:off x="2281425" y="305410"/>
          <a:ext cx="6719019" cy="4709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12553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4572000" y="157788"/>
            <a:ext cx="2121400" cy="610820"/>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r" defTabSz="914400" rtl="0" eaLnBrk="1" latinLnBrk="0" hangingPunct="1">
              <a:spcBef>
                <a:spcPct val="0"/>
              </a:spcBef>
              <a:buNone/>
              <a:defRPr sz="3600" kern="1200">
                <a:solidFill>
                  <a:srgbClr val="0070C0"/>
                </a:solidFill>
                <a:latin typeface="+mj-lt"/>
                <a:ea typeface="+mj-ea"/>
                <a:cs typeface="+mj-cs"/>
              </a:defRPr>
            </a:lvl1pPr>
          </a:lstStyle>
          <a:p>
            <a:r>
              <a:rPr lang="tr-TR" sz="2400" b="1" spc="50" dirty="0" smtClean="0">
                <a:ln w="13500">
                  <a:solidFill>
                    <a:schemeClr val="accent1">
                      <a:shade val="2500"/>
                      <a:alpha val="6500"/>
                    </a:schemeClr>
                  </a:solidFill>
                  <a:prstDash val="solid"/>
                </a:ln>
                <a:solidFill>
                  <a:srgbClr val="FF0000"/>
                </a:solidFill>
                <a:effectLst>
                  <a:outerShdw blurRad="38100" dist="38100" dir="2700000" algn="tl">
                    <a:srgbClr val="000000">
                      <a:alpha val="43137"/>
                    </a:srgbClr>
                  </a:outerShdw>
                </a:effectLst>
              </a:rPr>
              <a:t>SONUÇLAR</a:t>
            </a:r>
            <a:endParaRPr lang="tr-TR" sz="2400" dirty="0">
              <a:solidFill>
                <a:srgbClr val="FF0000"/>
              </a:solidFill>
            </a:endParaRPr>
          </a:p>
        </p:txBody>
      </p:sp>
      <p:graphicFrame>
        <p:nvGraphicFramePr>
          <p:cNvPr id="6" name="Diyagram 5"/>
          <p:cNvGraphicFramePr/>
          <p:nvPr>
            <p:extLst>
              <p:ext uri="{D42A27DB-BD31-4B8C-83A1-F6EECF244321}">
                <p14:modId xmlns:p14="http://schemas.microsoft.com/office/powerpoint/2010/main" val="2358516524"/>
              </p:ext>
            </p:extLst>
          </p:nvPr>
        </p:nvGraphicFramePr>
        <p:xfrm>
          <a:off x="2281425" y="610820"/>
          <a:ext cx="6719020" cy="4404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23959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555151" y="979595"/>
            <a:ext cx="5061001" cy="523220"/>
          </a:xfrm>
          <a:prstGeom prst="rect">
            <a:avLst/>
          </a:prstGeom>
          <a:noFill/>
        </p:spPr>
        <p:txBody>
          <a:bodyPr wrap="none" lIns="91440" tIns="45720" rIns="91440" bIns="45720">
            <a:spAutoFit/>
          </a:bodyPr>
          <a:lstStyle/>
          <a:p>
            <a:pPr algn="ctr"/>
            <a:r>
              <a:rPr lang="tr-TR" sz="2800" b="1" cap="none"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ourgette" pitchFamily="2" charset="-94"/>
              </a:rPr>
              <a:t>Dinlediğiniz için teşekkürler…</a:t>
            </a:r>
            <a:endParaRPr lang="tr-TR" sz="2800" b="1" cap="none"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ourgette" pitchFamily="2" charset="-94"/>
            </a:endParaRPr>
          </a:p>
        </p:txBody>
      </p:sp>
      <p:pic>
        <p:nvPicPr>
          <p:cNvPr id="13" name="Picture 6"/>
          <p:cNvPicPr>
            <a:picLocks noChangeAspect="1"/>
          </p:cNvPicPr>
          <p:nvPr/>
        </p:nvPicPr>
        <p:blipFill>
          <a:blip r:embed="rId2" cstate="print"/>
          <a:stretch>
            <a:fillRect/>
          </a:stretch>
        </p:blipFill>
        <p:spPr>
          <a:xfrm>
            <a:off x="2128720" y="3487980"/>
            <a:ext cx="1272751" cy="2026153"/>
          </a:xfrm>
          <a:prstGeom prst="rect">
            <a:avLst/>
          </a:prstGeom>
        </p:spPr>
      </p:pic>
    </p:spTree>
    <p:extLst>
      <p:ext uri="{BB962C8B-B14F-4D97-AF65-F5344CB8AC3E}">
        <p14:creationId xmlns:p14="http://schemas.microsoft.com/office/powerpoint/2010/main" val="83489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İçerik Yer Tutucusu"/>
          <p:cNvGraphicFramePr>
            <a:graphicFrameLocks/>
          </p:cNvGraphicFramePr>
          <p:nvPr>
            <p:extLst>
              <p:ext uri="{D42A27DB-BD31-4B8C-83A1-F6EECF244321}">
                <p14:modId xmlns:p14="http://schemas.microsoft.com/office/powerpoint/2010/main" val="1161568675"/>
              </p:ext>
            </p:extLst>
          </p:nvPr>
        </p:nvGraphicFramePr>
        <p:xfrm>
          <a:off x="2739540" y="3063090"/>
          <a:ext cx="6308959" cy="1341120"/>
        </p:xfrm>
        <a:graphic>
          <a:graphicData uri="http://schemas.openxmlformats.org/drawingml/2006/table">
            <a:tbl>
              <a:tblPr firstRow="1" bandRow="1">
                <a:tableStyleId>{B301B821-A1FF-4177-AEE7-76D212191A09}</a:tableStyleId>
              </a:tblPr>
              <a:tblGrid>
                <a:gridCol w="3712974"/>
                <a:gridCol w="2595985"/>
              </a:tblGrid>
              <a:tr h="298926">
                <a:tc>
                  <a:txBody>
                    <a:bodyPr/>
                    <a:lstStyle/>
                    <a:p>
                      <a:r>
                        <a:rPr lang="tr-TR" sz="1600" b="1" dirty="0" smtClean="0">
                          <a:solidFill>
                            <a:schemeClr val="bg1"/>
                          </a:solidFill>
                          <a:effectLst>
                            <a:outerShdw blurRad="38100" dist="38100" dir="2700000" algn="tl">
                              <a:srgbClr val="000000">
                                <a:alpha val="43137"/>
                              </a:srgbClr>
                            </a:outerShdw>
                          </a:effectLst>
                          <a:latin typeface="Corbel" panose="020B0503020204020204" pitchFamily="34" charset="0"/>
                        </a:rPr>
                        <a:t>Sistematik </a:t>
                      </a:r>
                      <a:r>
                        <a:rPr lang="tr-TR" sz="1600" b="1" dirty="0" err="1" smtClean="0">
                          <a:solidFill>
                            <a:schemeClr val="bg1"/>
                          </a:solidFill>
                          <a:effectLst>
                            <a:outerShdw blurRad="38100" dist="38100" dir="2700000" algn="tl">
                              <a:srgbClr val="000000">
                                <a:alpha val="43137"/>
                              </a:srgbClr>
                            </a:outerShdw>
                          </a:effectLst>
                          <a:latin typeface="Corbel" panose="020B0503020204020204" pitchFamily="34" charset="0"/>
                        </a:rPr>
                        <a:t>lenfadenektomi</a:t>
                      </a:r>
                      <a:endParaRPr lang="tr-TR" sz="1600" b="1" dirty="0">
                        <a:solidFill>
                          <a:schemeClr val="bg1"/>
                        </a:solidFill>
                        <a:effectLst>
                          <a:outerShdw blurRad="38100" dist="38100" dir="2700000" algn="tl">
                            <a:srgbClr val="000000">
                              <a:alpha val="43137"/>
                            </a:srgbClr>
                          </a:outerShdw>
                        </a:effectLst>
                        <a:latin typeface="Corbel" panose="020B0503020204020204" pitchFamily="34" charset="0"/>
                      </a:endParaRPr>
                    </a:p>
                  </a:txBody>
                  <a:tcPr>
                    <a:lnL w="12700" cap="flat" cmpd="sng" algn="ctr">
                      <a:solidFill>
                        <a:schemeClr val="tx2">
                          <a:lumMod val="60000"/>
                          <a:lumOff val="40000"/>
                        </a:schemeClr>
                      </a:solidFill>
                      <a:prstDash val="solid"/>
                      <a:round/>
                      <a:headEnd type="none" w="med" len="med"/>
                      <a:tailEnd type="none" w="med" len="med"/>
                    </a:lnL>
                    <a:lnT w="12700" cap="flat" cmpd="sng" algn="ctr">
                      <a:solidFill>
                        <a:schemeClr val="tx2">
                          <a:lumMod val="60000"/>
                          <a:lumOff val="40000"/>
                        </a:schemeClr>
                      </a:solidFill>
                      <a:prstDash val="solid"/>
                      <a:round/>
                      <a:headEnd type="none" w="med" len="med"/>
                      <a:tailEnd type="none" w="med" len="med"/>
                    </a:lnT>
                    <a:cell3D prstMaterial="dkEdge">
                      <a:bevel/>
                      <a:lightRig rig="flood" dir="t"/>
                    </a:cell3D>
                  </a:tcPr>
                </a:tc>
                <a:tc>
                  <a:txBody>
                    <a:bodyPr/>
                    <a:lstStyle/>
                    <a:p>
                      <a:r>
                        <a:rPr lang="tr-TR" sz="1600" b="1" dirty="0" smtClean="0">
                          <a:solidFill>
                            <a:schemeClr val="bg1"/>
                          </a:solidFill>
                          <a:effectLst>
                            <a:outerShdw blurRad="38100" dist="38100" dir="2700000" algn="tl">
                              <a:srgbClr val="000000">
                                <a:alpha val="43137"/>
                              </a:srgbClr>
                            </a:outerShdw>
                          </a:effectLst>
                          <a:latin typeface="Corbel" panose="020B0503020204020204" pitchFamily="34" charset="0"/>
                        </a:rPr>
                        <a:t>İstatistiksel anlamlı</a:t>
                      </a:r>
                      <a:r>
                        <a:rPr lang="tr-TR" sz="1600" b="1" baseline="0" dirty="0" smtClean="0">
                          <a:solidFill>
                            <a:schemeClr val="bg1"/>
                          </a:solidFill>
                          <a:effectLst>
                            <a:outerShdw blurRad="38100" dist="38100" dir="2700000" algn="tl">
                              <a:srgbClr val="000000">
                                <a:alpha val="43137"/>
                              </a:srgbClr>
                            </a:outerShdw>
                          </a:effectLst>
                          <a:latin typeface="Corbel" panose="020B0503020204020204" pitchFamily="34" charset="0"/>
                        </a:rPr>
                        <a:t> etkileri</a:t>
                      </a:r>
                      <a:endParaRPr lang="tr-TR" sz="1600" b="1" dirty="0">
                        <a:solidFill>
                          <a:schemeClr val="bg1"/>
                        </a:solidFill>
                        <a:effectLst>
                          <a:outerShdw blurRad="38100" dist="38100" dir="2700000" algn="tl">
                            <a:srgbClr val="000000">
                              <a:alpha val="43137"/>
                            </a:srgbClr>
                          </a:outerShdw>
                        </a:effectLst>
                        <a:latin typeface="Corbel" panose="020B0503020204020204" pitchFamily="34" charset="0"/>
                      </a:endParaRPr>
                    </a:p>
                  </a:txBody>
                  <a:tcPr>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cell3D prstMaterial="dkEdge">
                      <a:bevel/>
                      <a:lightRig rig="flood" dir="t"/>
                    </a:cell3D>
                  </a:tcPr>
                </a:tc>
              </a:tr>
              <a:tr h="223244">
                <a:tc>
                  <a:txBody>
                    <a:bodyPr/>
                    <a:lstStyle/>
                    <a:p>
                      <a:r>
                        <a:rPr lang="tr-TR" sz="1600" b="1" dirty="0" smtClean="0">
                          <a:solidFill>
                            <a:srgbClr val="003399"/>
                          </a:solidFill>
                          <a:latin typeface="Corbel" panose="020B0503020204020204" pitchFamily="34" charset="0"/>
                        </a:rPr>
                        <a:t>Ortalama operasyon süresi</a:t>
                      </a:r>
                      <a:endParaRPr lang="tr-TR" sz="1600" b="1" dirty="0">
                        <a:solidFill>
                          <a:srgbClr val="003399"/>
                        </a:solidFill>
                        <a:latin typeface="Corbel" panose="020B0503020204020204" pitchFamily="34" charset="0"/>
                      </a:endParaRPr>
                    </a:p>
                  </a:txBody>
                  <a:tcPr>
                    <a:lnL w="12700" cap="flat" cmpd="sng" algn="ctr">
                      <a:solidFill>
                        <a:schemeClr val="tx2">
                          <a:lumMod val="60000"/>
                          <a:lumOff val="40000"/>
                        </a:schemeClr>
                      </a:solidFill>
                      <a:prstDash val="solid"/>
                      <a:round/>
                      <a:headEnd type="none" w="med" len="med"/>
                      <a:tailEnd type="none" w="med" len="med"/>
                    </a:lnL>
                    <a:cell3D prstMaterial="dkEdge">
                      <a:bevel/>
                      <a:lightRig rig="flood" dir="t"/>
                    </a:cell3D>
                  </a:tcPr>
                </a:tc>
                <a:tc>
                  <a:txBody>
                    <a:bodyPr/>
                    <a:lstStyle/>
                    <a:p>
                      <a:pPr algn="ctr"/>
                      <a:r>
                        <a:rPr lang="tr-TR" sz="1600" b="1" dirty="0" smtClean="0">
                          <a:solidFill>
                            <a:srgbClr val="003399"/>
                          </a:solidFill>
                          <a:latin typeface="Corbel" panose="020B0503020204020204" pitchFamily="34" charset="0"/>
                        </a:rPr>
                        <a:t>Artmış</a:t>
                      </a:r>
                      <a:endParaRPr lang="tr-TR" sz="1600" b="1" dirty="0">
                        <a:solidFill>
                          <a:srgbClr val="003399"/>
                        </a:solidFill>
                        <a:latin typeface="Corbel" panose="020B0503020204020204" pitchFamily="34" charset="0"/>
                      </a:endParaRPr>
                    </a:p>
                  </a:txBody>
                  <a:tcPr>
                    <a:lnR w="12700" cap="flat" cmpd="sng" algn="ctr">
                      <a:solidFill>
                        <a:schemeClr val="tx2">
                          <a:lumMod val="60000"/>
                          <a:lumOff val="40000"/>
                        </a:schemeClr>
                      </a:solidFill>
                      <a:prstDash val="solid"/>
                      <a:round/>
                      <a:headEnd type="none" w="med" len="med"/>
                      <a:tailEnd type="none" w="med" len="med"/>
                    </a:lnR>
                    <a:cell3D prstMaterial="dkEdge">
                      <a:bevel/>
                      <a:lightRig rig="flood" dir="t"/>
                    </a:cell3D>
                  </a:tcPr>
                </a:tc>
              </a:tr>
              <a:tr h="170815">
                <a:tc>
                  <a:txBody>
                    <a:bodyPr/>
                    <a:lstStyle/>
                    <a:p>
                      <a:r>
                        <a:rPr lang="tr-TR" sz="1600" b="1" dirty="0" smtClean="0">
                          <a:solidFill>
                            <a:srgbClr val="003399"/>
                          </a:solidFill>
                          <a:latin typeface="Corbel" panose="020B0503020204020204" pitchFamily="34" charset="0"/>
                        </a:rPr>
                        <a:t>Ortalama kan kaybı</a:t>
                      </a:r>
                      <a:endParaRPr lang="tr-TR" sz="1600" b="1" dirty="0">
                        <a:solidFill>
                          <a:srgbClr val="003399"/>
                        </a:solidFill>
                        <a:latin typeface="Corbel" panose="020B0503020204020204" pitchFamily="34" charset="0"/>
                      </a:endParaRPr>
                    </a:p>
                  </a:txBody>
                  <a:tcPr>
                    <a:lnL w="12700" cap="flat" cmpd="sng" algn="ctr">
                      <a:solidFill>
                        <a:schemeClr val="tx2">
                          <a:lumMod val="60000"/>
                          <a:lumOff val="40000"/>
                        </a:schemeClr>
                      </a:solidFill>
                      <a:prstDash val="solid"/>
                      <a:round/>
                      <a:headEnd type="none" w="med" len="med"/>
                      <a:tailEnd type="none" w="med" len="med"/>
                    </a:lnL>
                    <a:cell3D prstMaterial="dkEdge">
                      <a:bevel/>
                      <a:lightRig rig="flood" dir="t"/>
                    </a:cell3D>
                  </a:tcPr>
                </a:tc>
                <a:tc>
                  <a:txBody>
                    <a:bodyPr/>
                    <a:lstStyle/>
                    <a:p>
                      <a:pPr algn="ctr"/>
                      <a:r>
                        <a:rPr lang="tr-TR" sz="1600" b="1" dirty="0" smtClean="0">
                          <a:solidFill>
                            <a:srgbClr val="003399"/>
                          </a:solidFill>
                          <a:latin typeface="Corbel" panose="020B0503020204020204" pitchFamily="34" charset="0"/>
                        </a:rPr>
                        <a:t>Artmış</a:t>
                      </a:r>
                      <a:endParaRPr lang="tr-TR" sz="1600" b="1" dirty="0">
                        <a:solidFill>
                          <a:srgbClr val="003399"/>
                        </a:solidFill>
                        <a:latin typeface="Corbel" panose="020B0503020204020204" pitchFamily="34" charset="0"/>
                      </a:endParaRPr>
                    </a:p>
                  </a:txBody>
                  <a:tcPr>
                    <a:lnR w="12700" cap="flat" cmpd="sng" algn="ctr">
                      <a:solidFill>
                        <a:schemeClr val="tx2">
                          <a:lumMod val="60000"/>
                          <a:lumOff val="40000"/>
                        </a:schemeClr>
                      </a:solidFill>
                      <a:prstDash val="solid"/>
                      <a:round/>
                      <a:headEnd type="none" w="med" len="med"/>
                      <a:tailEnd type="none" w="med" len="med"/>
                    </a:lnR>
                    <a:cell3D prstMaterial="dkEdge">
                      <a:bevel/>
                      <a:lightRig rig="flood" dir="t"/>
                    </a:cell3D>
                  </a:tcPr>
                </a:tc>
              </a:tr>
              <a:tr h="223244">
                <a:tc>
                  <a:txBody>
                    <a:bodyPr/>
                    <a:lstStyle/>
                    <a:p>
                      <a:r>
                        <a:rPr lang="tr-TR" sz="1600" b="1" dirty="0" smtClean="0">
                          <a:solidFill>
                            <a:srgbClr val="003399"/>
                          </a:solidFill>
                          <a:latin typeface="Corbel" panose="020B0503020204020204" pitchFamily="34" charset="0"/>
                        </a:rPr>
                        <a:t>Kan transfüzyonu alan hasta oranı</a:t>
                      </a:r>
                      <a:endParaRPr lang="tr-TR" sz="1600" b="1" dirty="0">
                        <a:solidFill>
                          <a:srgbClr val="003399"/>
                        </a:solidFill>
                        <a:latin typeface="Corbel" panose="020B0503020204020204" pitchFamily="34" charset="0"/>
                      </a:endParaRPr>
                    </a:p>
                  </a:txBody>
                  <a:tcPr>
                    <a:lnL w="12700" cap="flat" cmpd="sng" algn="ctr">
                      <a:solidFill>
                        <a:schemeClr val="tx2">
                          <a:lumMod val="60000"/>
                          <a:lumOff val="40000"/>
                        </a:schemeClr>
                      </a:solidFill>
                      <a:prstDash val="solid"/>
                      <a:round/>
                      <a:headEnd type="none" w="med" len="med"/>
                      <a:tailEnd type="none" w="med" len="med"/>
                    </a:lnL>
                    <a:lnB w="12700" cap="flat" cmpd="sng" algn="ctr">
                      <a:solidFill>
                        <a:schemeClr val="tx2">
                          <a:lumMod val="60000"/>
                          <a:lumOff val="40000"/>
                        </a:schemeClr>
                      </a:solidFill>
                      <a:prstDash val="solid"/>
                      <a:round/>
                      <a:headEnd type="none" w="med" len="med"/>
                      <a:tailEnd type="none" w="med" len="med"/>
                    </a:lnB>
                    <a:cell3D prstMaterial="dkEdge">
                      <a:bevel/>
                      <a:lightRig rig="flood" dir="t"/>
                    </a:cell3D>
                  </a:tcPr>
                </a:tc>
                <a:tc>
                  <a:txBody>
                    <a:bodyPr/>
                    <a:lstStyle/>
                    <a:p>
                      <a:pPr algn="ctr"/>
                      <a:r>
                        <a:rPr lang="tr-TR" sz="1600" b="1" dirty="0" smtClean="0">
                          <a:solidFill>
                            <a:srgbClr val="003399"/>
                          </a:solidFill>
                          <a:latin typeface="Corbel" panose="020B0503020204020204" pitchFamily="34" charset="0"/>
                        </a:rPr>
                        <a:t>Artmış</a:t>
                      </a:r>
                      <a:endParaRPr lang="tr-TR" sz="1600" b="1" dirty="0">
                        <a:solidFill>
                          <a:srgbClr val="003399"/>
                        </a:solidFill>
                        <a:latin typeface="Corbel" panose="020B0503020204020204" pitchFamily="34" charset="0"/>
                      </a:endParaRPr>
                    </a:p>
                  </a:txBody>
                  <a:tcPr>
                    <a:lnR w="12700" cap="flat" cmpd="sng" algn="ctr">
                      <a:solidFill>
                        <a:schemeClr val="tx2">
                          <a:lumMod val="60000"/>
                          <a:lumOff val="40000"/>
                        </a:schemeClr>
                      </a:solidFill>
                      <a:prstDash val="solid"/>
                      <a:round/>
                      <a:headEnd type="none" w="med" len="med"/>
                      <a:tailEnd type="none" w="med" len="med"/>
                    </a:lnR>
                    <a:lnB w="12700" cap="flat" cmpd="sng" algn="ctr">
                      <a:solidFill>
                        <a:schemeClr val="tx2">
                          <a:lumMod val="60000"/>
                          <a:lumOff val="40000"/>
                        </a:schemeClr>
                      </a:solidFill>
                      <a:prstDash val="solid"/>
                      <a:round/>
                      <a:headEnd type="none" w="med" len="med"/>
                      <a:tailEnd type="none" w="med" len="med"/>
                    </a:lnB>
                    <a:cell3D prstMaterial="dkEdge">
                      <a:bevel/>
                      <a:lightRig rig="flood" dir="t"/>
                    </a:cell3D>
                  </a:tcPr>
                </a:tc>
              </a:tr>
            </a:tbl>
          </a:graphicData>
        </a:graphic>
      </p:graphicFrame>
      <p:sp>
        <p:nvSpPr>
          <p:cNvPr id="9" name="Rectangle 6"/>
          <p:cNvSpPr>
            <a:spLocks noChangeArrowheads="1"/>
          </p:cNvSpPr>
          <p:nvPr/>
        </p:nvSpPr>
        <p:spPr bwMode="auto">
          <a:xfrm>
            <a:off x="2586835" y="4521404"/>
            <a:ext cx="6557165" cy="646331"/>
          </a:xfrm>
          <a:prstGeom prst="rect">
            <a:avLst/>
          </a:prstGeom>
          <a:noFill/>
          <a:ln w="9525">
            <a:noFill/>
            <a:miter lim="800000"/>
            <a:headEnd/>
            <a:tailEnd/>
          </a:ln>
        </p:spPr>
        <p:txBody>
          <a:bodyPr wrap="square">
            <a:spAutoFit/>
          </a:bodyPr>
          <a:lstStyle/>
          <a:p>
            <a:pPr marL="838200" indent="-838200" algn="l"/>
            <a:r>
              <a:rPr lang="tr-TR" sz="600" dirty="0" err="1" smtClean="0">
                <a:solidFill>
                  <a:srgbClr val="003399"/>
                </a:solidFill>
                <a:latin typeface="Calibri" panose="020F0502020204030204" pitchFamily="34" charset="0"/>
              </a:rPr>
              <a:t>Minig</a:t>
            </a:r>
            <a:r>
              <a:rPr lang="tr-TR" sz="600" dirty="0" smtClean="0">
                <a:solidFill>
                  <a:srgbClr val="003399"/>
                </a:solidFill>
                <a:latin typeface="Calibri" panose="020F0502020204030204" pitchFamily="34" charset="0"/>
              </a:rPr>
              <a:t> L, </a:t>
            </a:r>
            <a:r>
              <a:rPr lang="tr-TR" sz="600" dirty="0" err="1" smtClean="0">
                <a:solidFill>
                  <a:srgbClr val="003399"/>
                </a:solidFill>
                <a:latin typeface="Calibri" panose="020F0502020204030204" pitchFamily="34" charset="0"/>
              </a:rPr>
              <a:t>Patrono</a:t>
            </a:r>
            <a:r>
              <a:rPr lang="tr-TR" sz="600" dirty="0" smtClean="0">
                <a:solidFill>
                  <a:srgbClr val="003399"/>
                </a:solidFill>
                <a:latin typeface="Calibri" panose="020F0502020204030204" pitchFamily="34" charset="0"/>
              </a:rPr>
              <a:t> MG, </a:t>
            </a:r>
            <a:r>
              <a:rPr lang="tr-TR" sz="600" dirty="0" err="1" smtClean="0">
                <a:solidFill>
                  <a:srgbClr val="003399"/>
                </a:solidFill>
                <a:latin typeface="Calibri" panose="020F0502020204030204" pitchFamily="34" charset="0"/>
              </a:rPr>
              <a:t>Gallego</a:t>
            </a:r>
            <a:r>
              <a:rPr lang="tr-TR" sz="600" dirty="0" smtClean="0">
                <a:solidFill>
                  <a:srgbClr val="003399"/>
                </a:solidFill>
                <a:latin typeface="Calibri" panose="020F0502020204030204" pitchFamily="34" charset="0"/>
              </a:rPr>
              <a:t> RA, </a:t>
            </a:r>
            <a:r>
              <a:rPr lang="tr-TR" sz="600" dirty="0" err="1" smtClean="0">
                <a:solidFill>
                  <a:srgbClr val="003399"/>
                </a:solidFill>
                <a:latin typeface="Calibri" panose="020F0502020204030204" pitchFamily="34" charset="0"/>
              </a:rPr>
              <a:t>Valero</a:t>
            </a:r>
            <a:r>
              <a:rPr lang="tr-TR" sz="600" dirty="0" smtClean="0">
                <a:solidFill>
                  <a:srgbClr val="003399"/>
                </a:solidFill>
                <a:latin typeface="Calibri" panose="020F0502020204030204" pitchFamily="34" charset="0"/>
              </a:rPr>
              <a:t> de </a:t>
            </a:r>
            <a:r>
              <a:rPr lang="tr-TR" sz="600" dirty="0" err="1" smtClean="0">
                <a:solidFill>
                  <a:srgbClr val="003399"/>
                </a:solidFill>
                <a:latin typeface="Calibri" panose="020F0502020204030204" pitchFamily="34" charset="0"/>
              </a:rPr>
              <a:t>Bernabé</a:t>
            </a:r>
            <a:r>
              <a:rPr lang="tr-TR" sz="600" dirty="0" smtClean="0">
                <a:solidFill>
                  <a:srgbClr val="003399"/>
                </a:solidFill>
                <a:latin typeface="Calibri" panose="020F0502020204030204" pitchFamily="34" charset="0"/>
              </a:rPr>
              <a:t> J, </a:t>
            </a:r>
            <a:r>
              <a:rPr lang="tr-TR" sz="600" dirty="0" err="1" smtClean="0">
                <a:solidFill>
                  <a:srgbClr val="003399"/>
                </a:solidFill>
                <a:latin typeface="Calibri" panose="020F0502020204030204" pitchFamily="34" charset="0"/>
              </a:rPr>
              <a:t>Diaz</a:t>
            </a:r>
            <a:r>
              <a:rPr lang="tr-TR" sz="600" dirty="0" smtClean="0">
                <a:solidFill>
                  <a:srgbClr val="003399"/>
                </a:solidFill>
                <a:latin typeface="Calibri" panose="020F0502020204030204" pitchFamily="34" charset="0"/>
              </a:rPr>
              <a:t>-</a:t>
            </a:r>
            <a:r>
              <a:rPr lang="tr-TR" sz="600" dirty="0" err="1" smtClean="0">
                <a:solidFill>
                  <a:srgbClr val="003399"/>
                </a:solidFill>
                <a:latin typeface="Calibri" panose="020F0502020204030204" pitchFamily="34" charset="0"/>
              </a:rPr>
              <a:t>Padilla</a:t>
            </a:r>
            <a:r>
              <a:rPr lang="tr-TR" sz="600" dirty="0" smtClean="0">
                <a:solidFill>
                  <a:srgbClr val="003399"/>
                </a:solidFill>
                <a:latin typeface="Calibri" panose="020F0502020204030204" pitchFamily="34" charset="0"/>
              </a:rPr>
              <a:t> I. </a:t>
            </a:r>
            <a:r>
              <a:rPr lang="tr-TR" sz="600" b="1" dirty="0" err="1" smtClean="0">
                <a:solidFill>
                  <a:srgbClr val="003399"/>
                </a:solidFill>
                <a:latin typeface="Calibri" panose="020F0502020204030204" pitchFamily="34" charset="0"/>
              </a:rPr>
              <a:t>Surgical</a:t>
            </a:r>
            <a:r>
              <a:rPr lang="tr-TR" sz="600" b="1" dirty="0" smtClean="0">
                <a:solidFill>
                  <a:srgbClr val="003399"/>
                </a:solidFill>
                <a:latin typeface="Calibri" panose="020F0502020204030204" pitchFamily="34" charset="0"/>
              </a:rPr>
              <a:t> </a:t>
            </a:r>
            <a:r>
              <a:rPr lang="tr-TR" sz="600" b="1" dirty="0" err="1" smtClean="0">
                <a:solidFill>
                  <a:srgbClr val="003399"/>
                </a:solidFill>
                <a:latin typeface="Calibri" panose="020F0502020204030204" pitchFamily="34" charset="0"/>
              </a:rPr>
              <a:t>treatment</a:t>
            </a:r>
            <a:r>
              <a:rPr lang="tr-TR" sz="600" b="1" dirty="0" smtClean="0">
                <a:solidFill>
                  <a:srgbClr val="003399"/>
                </a:solidFill>
                <a:latin typeface="Calibri" panose="020F0502020204030204" pitchFamily="34" charset="0"/>
              </a:rPr>
              <a:t> of </a:t>
            </a:r>
            <a:r>
              <a:rPr lang="tr-TR" sz="600" b="1" dirty="0" err="1" smtClean="0">
                <a:solidFill>
                  <a:srgbClr val="003399"/>
                </a:solidFill>
                <a:latin typeface="Calibri" panose="020F0502020204030204" pitchFamily="34" charset="0"/>
              </a:rPr>
              <a:t>ovarian</a:t>
            </a:r>
            <a:r>
              <a:rPr lang="tr-TR" sz="600" b="1" dirty="0" smtClean="0">
                <a:solidFill>
                  <a:srgbClr val="003399"/>
                </a:solidFill>
                <a:latin typeface="Calibri" panose="020F0502020204030204" pitchFamily="34" charset="0"/>
              </a:rPr>
              <a:t> </a:t>
            </a:r>
            <a:r>
              <a:rPr lang="tr-TR" sz="600" b="1" dirty="0" err="1" smtClean="0">
                <a:solidFill>
                  <a:srgbClr val="003399"/>
                </a:solidFill>
                <a:latin typeface="Calibri" panose="020F0502020204030204" pitchFamily="34" charset="0"/>
              </a:rPr>
              <a:t>cancer</a:t>
            </a:r>
            <a:r>
              <a:rPr lang="tr-TR" sz="600" dirty="0" smtClean="0">
                <a:solidFill>
                  <a:srgbClr val="003399"/>
                </a:solidFill>
                <a:latin typeface="Calibri" panose="020F0502020204030204" pitchFamily="34" charset="0"/>
              </a:rPr>
              <a:t>. </a:t>
            </a:r>
            <a:r>
              <a:rPr lang="tr-TR" sz="600" dirty="0" err="1" smtClean="0">
                <a:solidFill>
                  <a:srgbClr val="003399"/>
                </a:solidFill>
                <a:latin typeface="Calibri" panose="020F0502020204030204" pitchFamily="34" charset="0"/>
              </a:rPr>
              <a:t>Intech</a:t>
            </a:r>
            <a:r>
              <a:rPr lang="tr-TR" sz="600" dirty="0" smtClean="0">
                <a:solidFill>
                  <a:srgbClr val="003399"/>
                </a:solidFill>
                <a:latin typeface="Calibri" panose="020F0502020204030204" pitchFamily="34" charset="0"/>
              </a:rPr>
              <a:t> </a:t>
            </a:r>
            <a:r>
              <a:rPr lang="tr-TR" sz="600" dirty="0" err="1" smtClean="0">
                <a:solidFill>
                  <a:srgbClr val="003399"/>
                </a:solidFill>
                <a:latin typeface="Calibri" panose="020F0502020204030204" pitchFamily="34" charset="0"/>
              </a:rPr>
              <a:t>open</a:t>
            </a:r>
            <a:r>
              <a:rPr lang="tr-TR" sz="600" dirty="0" smtClean="0">
                <a:solidFill>
                  <a:srgbClr val="003399"/>
                </a:solidFill>
                <a:latin typeface="Calibri" panose="020F0502020204030204" pitchFamily="34" charset="0"/>
              </a:rPr>
              <a:t> </a:t>
            </a:r>
            <a:r>
              <a:rPr lang="tr-TR" sz="600" dirty="0" err="1" smtClean="0">
                <a:solidFill>
                  <a:srgbClr val="003399"/>
                </a:solidFill>
                <a:latin typeface="Calibri" panose="020F0502020204030204" pitchFamily="34" charset="0"/>
              </a:rPr>
              <a:t>science</a:t>
            </a:r>
            <a:r>
              <a:rPr lang="tr-TR" sz="600" dirty="0" smtClean="0">
                <a:solidFill>
                  <a:srgbClr val="003399"/>
                </a:solidFill>
                <a:latin typeface="Calibri" panose="020F0502020204030204" pitchFamily="34" charset="0"/>
              </a:rPr>
              <a:t>/</a:t>
            </a:r>
            <a:r>
              <a:rPr lang="tr-TR" sz="600" dirty="0" err="1" smtClean="0">
                <a:solidFill>
                  <a:srgbClr val="003399"/>
                </a:solidFill>
                <a:latin typeface="Calibri" panose="020F0502020204030204" pitchFamily="34" charset="0"/>
              </a:rPr>
              <a:t>open</a:t>
            </a:r>
            <a:r>
              <a:rPr lang="tr-TR" sz="600" dirty="0" smtClean="0">
                <a:solidFill>
                  <a:srgbClr val="003399"/>
                </a:solidFill>
                <a:latin typeface="Calibri" panose="020F0502020204030204" pitchFamily="34" charset="0"/>
              </a:rPr>
              <a:t> </a:t>
            </a:r>
            <a:r>
              <a:rPr lang="tr-TR" sz="600" dirty="0" err="1" smtClean="0">
                <a:solidFill>
                  <a:srgbClr val="003399"/>
                </a:solidFill>
                <a:latin typeface="Calibri" panose="020F0502020204030204" pitchFamily="34" charset="0"/>
              </a:rPr>
              <a:t>minds</a:t>
            </a:r>
            <a:r>
              <a:rPr lang="tr-TR" sz="600" dirty="0" smtClean="0">
                <a:solidFill>
                  <a:srgbClr val="003399"/>
                </a:solidFill>
                <a:latin typeface="Calibri" panose="020F0502020204030204" pitchFamily="34" charset="0"/>
              </a:rPr>
              <a:t>. </a:t>
            </a:r>
            <a:r>
              <a:rPr lang="tr-TR" sz="600" u="sng" dirty="0" smtClean="0">
                <a:solidFill>
                  <a:srgbClr val="003399"/>
                </a:solidFill>
                <a:latin typeface="Calibri" panose="020F0502020204030204" pitchFamily="34" charset="0"/>
                <a:hlinkClick r:id="rId2"/>
              </a:rPr>
              <a:t>http://dx.doi.org/10.5772/53972. P162-182</a:t>
            </a:r>
            <a:r>
              <a:rPr lang="tr-TR" sz="600" dirty="0" smtClean="0">
                <a:solidFill>
                  <a:srgbClr val="003399"/>
                </a:solidFill>
                <a:latin typeface="Calibri" panose="020F0502020204030204" pitchFamily="34" charset="0"/>
              </a:rPr>
              <a:t>.</a:t>
            </a:r>
          </a:p>
          <a:p>
            <a:pPr algn="l"/>
            <a:r>
              <a:rPr lang="tr-TR" sz="600" dirty="0" err="1" smtClean="0">
                <a:solidFill>
                  <a:srgbClr val="003399"/>
                </a:solidFill>
                <a:latin typeface="Calibri" panose="020F0502020204030204" pitchFamily="34" charset="0"/>
              </a:rPr>
              <a:t>Gynecol</a:t>
            </a:r>
            <a:r>
              <a:rPr lang="tr-TR" sz="600" dirty="0" smtClean="0">
                <a:solidFill>
                  <a:srgbClr val="003399"/>
                </a:solidFill>
                <a:latin typeface="Calibri" panose="020F0502020204030204" pitchFamily="34" charset="0"/>
              </a:rPr>
              <a:t>. 2012;55(1):75-95.</a:t>
            </a:r>
          </a:p>
          <a:p>
            <a:pPr algn="l"/>
            <a:r>
              <a:rPr lang="it-IT" sz="600" dirty="0" smtClean="0">
                <a:solidFill>
                  <a:srgbClr val="003399"/>
                </a:solidFill>
                <a:latin typeface="Calibri" panose="020F0502020204030204" pitchFamily="34" charset="0"/>
              </a:rPr>
              <a:t>Angioli R, Plotti F, Palaia I, Calcagno M, Montera R, Cafà EV, Sereni MI, Panici PB.</a:t>
            </a:r>
            <a:r>
              <a:rPr lang="en-US" sz="600" dirty="0" smtClean="0">
                <a:solidFill>
                  <a:srgbClr val="003399"/>
                </a:solidFill>
                <a:latin typeface="Calibri" panose="020F0502020204030204" pitchFamily="34" charset="0"/>
              </a:rPr>
              <a:t>Update on </a:t>
            </a:r>
            <a:r>
              <a:rPr lang="en-US" sz="600" dirty="0" err="1" smtClean="0">
                <a:solidFill>
                  <a:srgbClr val="003399"/>
                </a:solidFill>
                <a:latin typeface="Calibri" panose="020F0502020204030204" pitchFamily="34" charset="0"/>
              </a:rPr>
              <a:t>lymphadenectomy</a:t>
            </a:r>
            <a:r>
              <a:rPr lang="en-US" sz="600" dirty="0" smtClean="0">
                <a:solidFill>
                  <a:srgbClr val="003399"/>
                </a:solidFill>
                <a:latin typeface="Calibri" panose="020F0502020204030204" pitchFamily="34" charset="0"/>
              </a:rPr>
              <a:t> in early and advanced ovarian cancer. </a:t>
            </a:r>
            <a:r>
              <a:rPr lang="en-US" sz="600" dirty="0" err="1" smtClean="0">
                <a:solidFill>
                  <a:srgbClr val="003399"/>
                </a:solidFill>
                <a:latin typeface="Calibri" panose="020F0502020204030204" pitchFamily="34" charset="0"/>
              </a:rPr>
              <a:t>Curr</a:t>
            </a:r>
            <a:r>
              <a:rPr lang="en-US" sz="600" dirty="0" smtClean="0">
                <a:solidFill>
                  <a:srgbClr val="003399"/>
                </a:solidFill>
                <a:latin typeface="Calibri" panose="020F0502020204030204" pitchFamily="34" charset="0"/>
              </a:rPr>
              <a:t> </a:t>
            </a:r>
            <a:r>
              <a:rPr lang="en-US" sz="600" dirty="0" err="1" smtClean="0">
                <a:solidFill>
                  <a:srgbClr val="003399"/>
                </a:solidFill>
                <a:latin typeface="Calibri" panose="020F0502020204030204" pitchFamily="34" charset="0"/>
              </a:rPr>
              <a:t>Opin</a:t>
            </a:r>
            <a:r>
              <a:rPr lang="en-US" sz="600" dirty="0" smtClean="0">
                <a:solidFill>
                  <a:srgbClr val="003399"/>
                </a:solidFill>
                <a:latin typeface="Calibri" panose="020F0502020204030204" pitchFamily="34" charset="0"/>
              </a:rPr>
              <a:t> </a:t>
            </a:r>
            <a:r>
              <a:rPr lang="en-US" sz="600" dirty="0" err="1" smtClean="0">
                <a:solidFill>
                  <a:srgbClr val="003399"/>
                </a:solidFill>
                <a:latin typeface="Calibri" panose="020F0502020204030204" pitchFamily="34" charset="0"/>
              </a:rPr>
              <a:t>Obstet</a:t>
            </a:r>
            <a:r>
              <a:rPr lang="tr-TR" sz="600" dirty="0" smtClean="0">
                <a:solidFill>
                  <a:srgbClr val="003399"/>
                </a:solidFill>
                <a:latin typeface="Calibri" panose="020F0502020204030204" pitchFamily="34" charset="0"/>
              </a:rPr>
              <a:t> </a:t>
            </a:r>
            <a:r>
              <a:rPr lang="tr-TR" sz="600" dirty="0" err="1" smtClean="0">
                <a:solidFill>
                  <a:srgbClr val="003399"/>
                </a:solidFill>
                <a:latin typeface="Calibri" panose="020F0502020204030204" pitchFamily="34" charset="0"/>
              </a:rPr>
              <a:t>Gynecol</a:t>
            </a:r>
            <a:r>
              <a:rPr lang="tr-TR" sz="600" dirty="0" smtClean="0">
                <a:solidFill>
                  <a:srgbClr val="003399"/>
                </a:solidFill>
                <a:latin typeface="Calibri" panose="020F0502020204030204" pitchFamily="34" charset="0"/>
              </a:rPr>
              <a:t>. 2008;20(1):34-9.</a:t>
            </a:r>
          </a:p>
          <a:p>
            <a:pPr algn="l"/>
            <a:r>
              <a:rPr lang="it-IT" sz="600" dirty="0" smtClean="0">
                <a:solidFill>
                  <a:srgbClr val="003399"/>
                </a:solidFill>
                <a:latin typeface="Calibri" panose="020F0502020204030204" pitchFamily="34" charset="0"/>
              </a:rPr>
              <a:t>Panici PB, Maggioni A, Hacker N, Landoni F, Ackermann S, Campagnutta E, Tamussino</a:t>
            </a:r>
            <a:r>
              <a:rPr lang="tr-TR" sz="600" dirty="0" smtClean="0">
                <a:solidFill>
                  <a:srgbClr val="003399"/>
                </a:solidFill>
                <a:latin typeface="Calibri" panose="020F0502020204030204" pitchFamily="34" charset="0"/>
              </a:rPr>
              <a:t> </a:t>
            </a:r>
            <a:r>
              <a:rPr lang="it-IT" sz="600" dirty="0" smtClean="0">
                <a:solidFill>
                  <a:srgbClr val="003399"/>
                </a:solidFill>
                <a:latin typeface="Calibri" panose="020F0502020204030204" pitchFamily="34" charset="0"/>
              </a:rPr>
              <a:t>K, Winter R, Pellegrino A, Greggi S, Angioli R, Manci N, Scambia G, Dell'Anna</a:t>
            </a:r>
            <a:r>
              <a:rPr lang="tr-TR" sz="600" dirty="0" smtClean="0">
                <a:solidFill>
                  <a:srgbClr val="003399"/>
                </a:solidFill>
                <a:latin typeface="Calibri" panose="020F0502020204030204" pitchFamily="34" charset="0"/>
              </a:rPr>
              <a:t> </a:t>
            </a:r>
            <a:r>
              <a:rPr lang="it-IT" sz="600" dirty="0" smtClean="0">
                <a:solidFill>
                  <a:srgbClr val="003399"/>
                </a:solidFill>
                <a:latin typeface="Calibri" panose="020F0502020204030204" pitchFamily="34" charset="0"/>
              </a:rPr>
              <a:t>T, Fossati R, Floriani I, Rossi RS, Grassi R, Favalli G, Raspagliesi F, Giannarelli D,</a:t>
            </a:r>
            <a:r>
              <a:rPr lang="tr-TR" sz="600" dirty="0" err="1" smtClean="0">
                <a:solidFill>
                  <a:srgbClr val="003399"/>
                </a:solidFill>
                <a:latin typeface="Calibri" panose="020F0502020204030204" pitchFamily="34" charset="0"/>
              </a:rPr>
              <a:t>Martella</a:t>
            </a:r>
            <a:r>
              <a:rPr lang="tr-TR" sz="600" dirty="0" smtClean="0">
                <a:solidFill>
                  <a:srgbClr val="003399"/>
                </a:solidFill>
                <a:latin typeface="Calibri" panose="020F0502020204030204" pitchFamily="34" charset="0"/>
              </a:rPr>
              <a:t> L, </a:t>
            </a:r>
            <a:r>
              <a:rPr lang="tr-TR" sz="600" dirty="0" err="1" smtClean="0">
                <a:solidFill>
                  <a:srgbClr val="003399"/>
                </a:solidFill>
                <a:latin typeface="Calibri" panose="020F0502020204030204" pitchFamily="34" charset="0"/>
              </a:rPr>
              <a:t>Mangioni</a:t>
            </a:r>
            <a:r>
              <a:rPr lang="tr-TR" sz="600" dirty="0" smtClean="0">
                <a:solidFill>
                  <a:srgbClr val="003399"/>
                </a:solidFill>
                <a:latin typeface="Calibri" panose="020F0502020204030204" pitchFamily="34" charset="0"/>
              </a:rPr>
              <a:t> C. </a:t>
            </a:r>
            <a:r>
              <a:rPr lang="tr-TR" sz="600" dirty="0" err="1" smtClean="0">
                <a:solidFill>
                  <a:srgbClr val="003399"/>
                </a:solidFill>
                <a:latin typeface="Calibri" panose="020F0502020204030204" pitchFamily="34" charset="0"/>
              </a:rPr>
              <a:t>Systematic</a:t>
            </a:r>
            <a:r>
              <a:rPr lang="tr-TR" sz="600" dirty="0" smtClean="0">
                <a:solidFill>
                  <a:srgbClr val="003399"/>
                </a:solidFill>
                <a:latin typeface="Calibri" panose="020F0502020204030204" pitchFamily="34" charset="0"/>
              </a:rPr>
              <a:t> </a:t>
            </a:r>
            <a:r>
              <a:rPr lang="tr-TR" sz="600" dirty="0" err="1" smtClean="0">
                <a:solidFill>
                  <a:srgbClr val="003399"/>
                </a:solidFill>
                <a:latin typeface="Calibri" panose="020F0502020204030204" pitchFamily="34" charset="0"/>
              </a:rPr>
              <a:t>aortic</a:t>
            </a:r>
            <a:r>
              <a:rPr lang="tr-TR" sz="600" dirty="0" smtClean="0">
                <a:solidFill>
                  <a:srgbClr val="003399"/>
                </a:solidFill>
                <a:latin typeface="Calibri" panose="020F0502020204030204" pitchFamily="34" charset="0"/>
              </a:rPr>
              <a:t> </a:t>
            </a:r>
            <a:r>
              <a:rPr lang="tr-TR" sz="600" dirty="0" err="1" smtClean="0">
                <a:solidFill>
                  <a:srgbClr val="003399"/>
                </a:solidFill>
                <a:latin typeface="Calibri" panose="020F0502020204030204" pitchFamily="34" charset="0"/>
              </a:rPr>
              <a:t>and</a:t>
            </a:r>
            <a:r>
              <a:rPr lang="tr-TR" sz="600" dirty="0" smtClean="0">
                <a:solidFill>
                  <a:srgbClr val="003399"/>
                </a:solidFill>
                <a:latin typeface="Calibri" panose="020F0502020204030204" pitchFamily="34" charset="0"/>
              </a:rPr>
              <a:t> </a:t>
            </a:r>
            <a:r>
              <a:rPr lang="tr-TR" sz="600" dirty="0" err="1" smtClean="0">
                <a:solidFill>
                  <a:srgbClr val="003399"/>
                </a:solidFill>
                <a:latin typeface="Calibri" panose="020F0502020204030204" pitchFamily="34" charset="0"/>
              </a:rPr>
              <a:t>pelvic</a:t>
            </a:r>
            <a:r>
              <a:rPr lang="tr-TR" sz="600" dirty="0" smtClean="0">
                <a:solidFill>
                  <a:srgbClr val="003399"/>
                </a:solidFill>
                <a:latin typeface="Calibri" panose="020F0502020204030204" pitchFamily="34" charset="0"/>
              </a:rPr>
              <a:t> </a:t>
            </a:r>
            <a:r>
              <a:rPr lang="tr-TR" sz="600" dirty="0" err="1" smtClean="0">
                <a:solidFill>
                  <a:srgbClr val="003399"/>
                </a:solidFill>
                <a:latin typeface="Calibri" panose="020F0502020204030204" pitchFamily="34" charset="0"/>
              </a:rPr>
              <a:t>lymphadenectomy</a:t>
            </a:r>
            <a:r>
              <a:rPr lang="tr-TR" sz="600" dirty="0" smtClean="0">
                <a:solidFill>
                  <a:srgbClr val="003399"/>
                </a:solidFill>
                <a:latin typeface="Calibri" panose="020F0502020204030204" pitchFamily="34" charset="0"/>
              </a:rPr>
              <a:t> </a:t>
            </a:r>
            <a:r>
              <a:rPr lang="tr-TR" sz="600" dirty="0" err="1" smtClean="0">
                <a:solidFill>
                  <a:srgbClr val="003399"/>
                </a:solidFill>
                <a:latin typeface="Calibri" panose="020F0502020204030204" pitchFamily="34" charset="0"/>
              </a:rPr>
              <a:t>versus</a:t>
            </a:r>
            <a:r>
              <a:rPr lang="tr-TR" sz="600" dirty="0" smtClean="0">
                <a:solidFill>
                  <a:srgbClr val="003399"/>
                </a:solidFill>
                <a:latin typeface="Calibri" panose="020F0502020204030204" pitchFamily="34" charset="0"/>
              </a:rPr>
              <a:t> </a:t>
            </a:r>
            <a:r>
              <a:rPr lang="tr-TR" sz="600" dirty="0" err="1" smtClean="0">
                <a:solidFill>
                  <a:srgbClr val="003399"/>
                </a:solidFill>
                <a:latin typeface="Calibri" panose="020F0502020204030204" pitchFamily="34" charset="0"/>
              </a:rPr>
              <a:t>resec</a:t>
            </a:r>
            <a:r>
              <a:rPr lang="en-US" sz="600" dirty="0" err="1" smtClean="0">
                <a:solidFill>
                  <a:srgbClr val="003399"/>
                </a:solidFill>
                <a:latin typeface="Calibri" panose="020F0502020204030204" pitchFamily="34" charset="0"/>
              </a:rPr>
              <a:t>tion</a:t>
            </a:r>
            <a:r>
              <a:rPr lang="en-US" sz="600" dirty="0" smtClean="0">
                <a:solidFill>
                  <a:srgbClr val="003399"/>
                </a:solidFill>
                <a:latin typeface="Calibri" panose="020F0502020204030204" pitchFamily="34" charset="0"/>
              </a:rPr>
              <a:t> of bulky nodes only in optimally </a:t>
            </a:r>
            <a:r>
              <a:rPr lang="en-US" sz="600" dirty="0" err="1" smtClean="0">
                <a:solidFill>
                  <a:srgbClr val="003399"/>
                </a:solidFill>
                <a:latin typeface="Calibri" panose="020F0502020204030204" pitchFamily="34" charset="0"/>
              </a:rPr>
              <a:t>debulked</a:t>
            </a:r>
            <a:r>
              <a:rPr lang="en-US" sz="600" dirty="0" smtClean="0">
                <a:solidFill>
                  <a:srgbClr val="003399"/>
                </a:solidFill>
                <a:latin typeface="Calibri" panose="020F0502020204030204" pitchFamily="34" charset="0"/>
              </a:rPr>
              <a:t> advanced ovarian cancer: a randomized</a:t>
            </a:r>
            <a:r>
              <a:rPr lang="tr-TR" sz="600" dirty="0" smtClean="0">
                <a:solidFill>
                  <a:srgbClr val="003399"/>
                </a:solidFill>
                <a:latin typeface="Calibri" panose="020F0502020204030204" pitchFamily="34" charset="0"/>
              </a:rPr>
              <a:t> </a:t>
            </a:r>
            <a:r>
              <a:rPr lang="en-US" sz="600" dirty="0" smtClean="0">
                <a:solidFill>
                  <a:srgbClr val="003399"/>
                </a:solidFill>
                <a:latin typeface="Calibri" panose="020F0502020204030204" pitchFamily="34" charset="0"/>
              </a:rPr>
              <a:t>clinical trial. J </a:t>
            </a:r>
            <a:r>
              <a:rPr lang="en-US" sz="600" dirty="0" err="1" smtClean="0">
                <a:solidFill>
                  <a:srgbClr val="003399"/>
                </a:solidFill>
                <a:latin typeface="Calibri" panose="020F0502020204030204" pitchFamily="34" charset="0"/>
              </a:rPr>
              <a:t>Natl</a:t>
            </a:r>
            <a:r>
              <a:rPr lang="en-US" sz="600" dirty="0" smtClean="0">
                <a:solidFill>
                  <a:srgbClr val="003399"/>
                </a:solidFill>
                <a:latin typeface="Calibri" panose="020F0502020204030204" pitchFamily="34" charset="0"/>
              </a:rPr>
              <a:t> Cancer Inst. 2005 Apr 20;97(8):560-6.</a:t>
            </a:r>
            <a:endParaRPr lang="tr-TR" sz="600" dirty="0" smtClean="0">
              <a:solidFill>
                <a:srgbClr val="003399"/>
              </a:solidFill>
              <a:latin typeface="Calibri" panose="020F0502020204030204" pitchFamily="34" charset="0"/>
            </a:endParaRPr>
          </a:p>
        </p:txBody>
      </p:sp>
      <p:graphicFrame>
        <p:nvGraphicFramePr>
          <p:cNvPr id="10" name="Diagram 10"/>
          <p:cNvGraphicFramePr/>
          <p:nvPr>
            <p:extLst>
              <p:ext uri="{D42A27DB-BD31-4B8C-83A1-F6EECF244321}">
                <p14:modId xmlns:p14="http://schemas.microsoft.com/office/powerpoint/2010/main" val="2133169919"/>
              </p:ext>
            </p:extLst>
          </p:nvPr>
        </p:nvGraphicFramePr>
        <p:xfrm>
          <a:off x="2434130" y="586585"/>
          <a:ext cx="6864034" cy="2595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1"/>
          <p:cNvSpPr/>
          <p:nvPr/>
        </p:nvSpPr>
        <p:spPr>
          <a:xfrm>
            <a:off x="4093901" y="339180"/>
            <a:ext cx="2505814" cy="400110"/>
          </a:xfrm>
          <a:prstGeom prst="rect">
            <a:avLst/>
          </a:prstGeom>
          <a:noFill/>
        </p:spPr>
        <p:txBody>
          <a:bodyPr wrap="none" lIns="91440" tIns="45720" rIns="91440" bIns="45720">
            <a:spAutoFit/>
          </a:bodyPr>
          <a:lstStyle/>
          <a:p>
            <a:pPr algn="ctr"/>
            <a:r>
              <a:rPr lang="tr-TR" sz="2000" b="1" cap="none" spc="50" dirty="0" smtClean="0">
                <a:ln w="0"/>
                <a:solidFill>
                  <a:srgbClr val="FF0000"/>
                </a:solidFill>
                <a:effectLst>
                  <a:outerShdw blurRad="38100" dist="38100" dir="2700000" algn="tl">
                    <a:srgbClr val="000000">
                      <a:alpha val="43137"/>
                    </a:srgbClr>
                  </a:outerShdw>
                </a:effectLst>
                <a:latin typeface="Corbel" panose="020B0503020204020204" pitchFamily="34" charset="0"/>
              </a:rPr>
              <a:t>Lenf nodu tutulumu</a:t>
            </a:r>
            <a:endParaRPr lang="tr-TR" sz="2000" b="1" cap="none" spc="50" dirty="0">
              <a:ln w="0"/>
              <a:solidFill>
                <a:srgbClr val="FF0000"/>
              </a:solidFill>
              <a:effectLst>
                <a:outerShdw blurRad="38100" dist="38100" dir="2700000" algn="tl">
                  <a:srgbClr val="000000">
                    <a:alpha val="43137"/>
                  </a:srgbClr>
                </a:outerShdw>
              </a:effectLst>
            </a:endParaRPr>
          </a:p>
        </p:txBody>
      </p:sp>
      <p:sp>
        <p:nvSpPr>
          <p:cNvPr id="12" name="Dikdörtgen 11"/>
          <p:cNvSpPr/>
          <p:nvPr/>
        </p:nvSpPr>
        <p:spPr>
          <a:xfrm>
            <a:off x="3267056" y="64548"/>
            <a:ext cx="4773294" cy="369332"/>
          </a:xfrm>
          <a:prstGeom prst="rect">
            <a:avLst/>
          </a:prstGeom>
        </p:spPr>
        <p:txBody>
          <a:bodyPr wrap="none">
            <a:spAutoFit/>
          </a:bodyPr>
          <a:lstStyle/>
          <a:p>
            <a:r>
              <a:rPr lang="tr-TR" b="1" spc="50" dirty="0" smtClean="0">
                <a:ln w="13500">
                  <a:solidFill>
                    <a:schemeClr val="accent1">
                      <a:shade val="2500"/>
                      <a:alpha val="6500"/>
                    </a:schemeClr>
                  </a:solidFill>
                  <a:prstDash val="solid"/>
                </a:ln>
                <a:solidFill>
                  <a:srgbClr val="0033CC">
                    <a:alpha val="95000"/>
                  </a:srgbClr>
                </a:solidFill>
              </a:rPr>
              <a:t>RETROPERİTONEAL LENF NODU DİSEKSİYONU</a:t>
            </a:r>
            <a:endParaRPr lang="tr-TR" b="1" spc="50" dirty="0">
              <a:ln w="13500">
                <a:solidFill>
                  <a:schemeClr val="accent1">
                    <a:shade val="2500"/>
                    <a:alpha val="6500"/>
                  </a:schemeClr>
                </a:solidFill>
                <a:prstDash val="solid"/>
              </a:ln>
              <a:solidFill>
                <a:srgbClr val="0033CC">
                  <a:alpha val="95000"/>
                </a:srgb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ChangeArrowheads="1"/>
          </p:cNvSpPr>
          <p:nvPr/>
        </p:nvSpPr>
        <p:spPr bwMode="auto">
          <a:xfrm>
            <a:off x="2434130" y="4521404"/>
            <a:ext cx="6709870" cy="646331"/>
          </a:xfrm>
          <a:prstGeom prst="rect">
            <a:avLst/>
          </a:prstGeom>
          <a:noFill/>
          <a:ln w="9525">
            <a:noFill/>
            <a:miter lim="800000"/>
            <a:headEnd/>
            <a:tailEnd/>
          </a:ln>
        </p:spPr>
        <p:txBody>
          <a:bodyPr wrap="square">
            <a:spAutoFit/>
          </a:bodyPr>
          <a:lstStyle/>
          <a:p>
            <a:pPr marL="838200" indent="-838200" algn="l"/>
            <a:r>
              <a:rPr lang="tr-TR" sz="600" dirty="0" err="1" smtClean="0">
                <a:solidFill>
                  <a:srgbClr val="003399"/>
                </a:solidFill>
                <a:latin typeface="Calibri" panose="020F0502020204030204" pitchFamily="34" charset="0"/>
              </a:rPr>
              <a:t>Minig</a:t>
            </a:r>
            <a:r>
              <a:rPr lang="tr-TR" sz="600" dirty="0" smtClean="0">
                <a:solidFill>
                  <a:srgbClr val="003399"/>
                </a:solidFill>
                <a:latin typeface="Calibri" panose="020F0502020204030204" pitchFamily="34" charset="0"/>
              </a:rPr>
              <a:t> L, </a:t>
            </a:r>
            <a:r>
              <a:rPr lang="tr-TR" sz="600" dirty="0" err="1" smtClean="0">
                <a:solidFill>
                  <a:srgbClr val="003399"/>
                </a:solidFill>
                <a:latin typeface="Calibri" panose="020F0502020204030204" pitchFamily="34" charset="0"/>
              </a:rPr>
              <a:t>Patrono</a:t>
            </a:r>
            <a:r>
              <a:rPr lang="tr-TR" sz="600" dirty="0" smtClean="0">
                <a:solidFill>
                  <a:srgbClr val="003399"/>
                </a:solidFill>
                <a:latin typeface="Calibri" panose="020F0502020204030204" pitchFamily="34" charset="0"/>
              </a:rPr>
              <a:t> MG, </a:t>
            </a:r>
            <a:r>
              <a:rPr lang="tr-TR" sz="600" dirty="0" err="1" smtClean="0">
                <a:solidFill>
                  <a:srgbClr val="003399"/>
                </a:solidFill>
                <a:latin typeface="Calibri" panose="020F0502020204030204" pitchFamily="34" charset="0"/>
              </a:rPr>
              <a:t>Gallego</a:t>
            </a:r>
            <a:r>
              <a:rPr lang="tr-TR" sz="600" dirty="0" smtClean="0">
                <a:solidFill>
                  <a:srgbClr val="003399"/>
                </a:solidFill>
                <a:latin typeface="Calibri" panose="020F0502020204030204" pitchFamily="34" charset="0"/>
              </a:rPr>
              <a:t> RA, </a:t>
            </a:r>
            <a:r>
              <a:rPr lang="tr-TR" sz="600" dirty="0" err="1" smtClean="0">
                <a:solidFill>
                  <a:srgbClr val="003399"/>
                </a:solidFill>
                <a:latin typeface="Calibri" panose="020F0502020204030204" pitchFamily="34" charset="0"/>
              </a:rPr>
              <a:t>Valero</a:t>
            </a:r>
            <a:r>
              <a:rPr lang="tr-TR" sz="600" dirty="0" smtClean="0">
                <a:solidFill>
                  <a:srgbClr val="003399"/>
                </a:solidFill>
                <a:latin typeface="Calibri" panose="020F0502020204030204" pitchFamily="34" charset="0"/>
              </a:rPr>
              <a:t> de </a:t>
            </a:r>
            <a:r>
              <a:rPr lang="tr-TR" sz="600" dirty="0" err="1" smtClean="0">
                <a:solidFill>
                  <a:srgbClr val="003399"/>
                </a:solidFill>
                <a:latin typeface="Calibri" panose="020F0502020204030204" pitchFamily="34" charset="0"/>
              </a:rPr>
              <a:t>Bernabé</a:t>
            </a:r>
            <a:r>
              <a:rPr lang="tr-TR" sz="600" dirty="0" smtClean="0">
                <a:solidFill>
                  <a:srgbClr val="003399"/>
                </a:solidFill>
                <a:latin typeface="Calibri" panose="020F0502020204030204" pitchFamily="34" charset="0"/>
              </a:rPr>
              <a:t> J, </a:t>
            </a:r>
            <a:r>
              <a:rPr lang="tr-TR" sz="600" dirty="0" err="1" smtClean="0">
                <a:solidFill>
                  <a:srgbClr val="003399"/>
                </a:solidFill>
                <a:latin typeface="Calibri" panose="020F0502020204030204" pitchFamily="34" charset="0"/>
              </a:rPr>
              <a:t>Diaz</a:t>
            </a:r>
            <a:r>
              <a:rPr lang="tr-TR" sz="600" dirty="0" smtClean="0">
                <a:solidFill>
                  <a:srgbClr val="003399"/>
                </a:solidFill>
                <a:latin typeface="Calibri" panose="020F0502020204030204" pitchFamily="34" charset="0"/>
              </a:rPr>
              <a:t>-</a:t>
            </a:r>
            <a:r>
              <a:rPr lang="tr-TR" sz="600" dirty="0" err="1" smtClean="0">
                <a:solidFill>
                  <a:srgbClr val="003399"/>
                </a:solidFill>
                <a:latin typeface="Calibri" panose="020F0502020204030204" pitchFamily="34" charset="0"/>
              </a:rPr>
              <a:t>Padilla</a:t>
            </a:r>
            <a:r>
              <a:rPr lang="tr-TR" sz="600" dirty="0" smtClean="0">
                <a:solidFill>
                  <a:srgbClr val="003399"/>
                </a:solidFill>
                <a:latin typeface="Calibri" panose="020F0502020204030204" pitchFamily="34" charset="0"/>
              </a:rPr>
              <a:t> I. </a:t>
            </a:r>
            <a:r>
              <a:rPr lang="tr-TR" sz="600" b="1" dirty="0" err="1" smtClean="0">
                <a:solidFill>
                  <a:srgbClr val="003399"/>
                </a:solidFill>
                <a:latin typeface="Calibri" panose="020F0502020204030204" pitchFamily="34" charset="0"/>
              </a:rPr>
              <a:t>Surgical</a:t>
            </a:r>
            <a:r>
              <a:rPr lang="tr-TR" sz="600" b="1" dirty="0" smtClean="0">
                <a:solidFill>
                  <a:srgbClr val="003399"/>
                </a:solidFill>
                <a:latin typeface="Calibri" panose="020F0502020204030204" pitchFamily="34" charset="0"/>
              </a:rPr>
              <a:t> </a:t>
            </a:r>
            <a:r>
              <a:rPr lang="tr-TR" sz="600" b="1" dirty="0" err="1" smtClean="0">
                <a:solidFill>
                  <a:srgbClr val="003399"/>
                </a:solidFill>
                <a:latin typeface="Calibri" panose="020F0502020204030204" pitchFamily="34" charset="0"/>
              </a:rPr>
              <a:t>treatment</a:t>
            </a:r>
            <a:r>
              <a:rPr lang="tr-TR" sz="600" b="1" dirty="0" smtClean="0">
                <a:solidFill>
                  <a:srgbClr val="003399"/>
                </a:solidFill>
                <a:latin typeface="Calibri" panose="020F0502020204030204" pitchFamily="34" charset="0"/>
              </a:rPr>
              <a:t> of </a:t>
            </a:r>
            <a:r>
              <a:rPr lang="tr-TR" sz="600" b="1" dirty="0" err="1" smtClean="0">
                <a:solidFill>
                  <a:srgbClr val="003399"/>
                </a:solidFill>
                <a:latin typeface="Calibri" panose="020F0502020204030204" pitchFamily="34" charset="0"/>
              </a:rPr>
              <a:t>ovarian</a:t>
            </a:r>
            <a:r>
              <a:rPr lang="tr-TR" sz="600" b="1" dirty="0" smtClean="0">
                <a:solidFill>
                  <a:srgbClr val="003399"/>
                </a:solidFill>
                <a:latin typeface="Calibri" panose="020F0502020204030204" pitchFamily="34" charset="0"/>
              </a:rPr>
              <a:t> </a:t>
            </a:r>
            <a:r>
              <a:rPr lang="tr-TR" sz="600" b="1" dirty="0" err="1" smtClean="0">
                <a:solidFill>
                  <a:srgbClr val="003399"/>
                </a:solidFill>
                <a:latin typeface="Calibri" panose="020F0502020204030204" pitchFamily="34" charset="0"/>
              </a:rPr>
              <a:t>cancer</a:t>
            </a:r>
            <a:r>
              <a:rPr lang="tr-TR" sz="600" dirty="0" smtClean="0">
                <a:solidFill>
                  <a:srgbClr val="003399"/>
                </a:solidFill>
                <a:latin typeface="Calibri" panose="020F0502020204030204" pitchFamily="34" charset="0"/>
              </a:rPr>
              <a:t>. </a:t>
            </a:r>
            <a:r>
              <a:rPr lang="tr-TR" sz="600" dirty="0" err="1" smtClean="0">
                <a:solidFill>
                  <a:srgbClr val="003399"/>
                </a:solidFill>
                <a:latin typeface="Calibri" panose="020F0502020204030204" pitchFamily="34" charset="0"/>
              </a:rPr>
              <a:t>Intech</a:t>
            </a:r>
            <a:r>
              <a:rPr lang="tr-TR" sz="600" dirty="0" smtClean="0">
                <a:solidFill>
                  <a:srgbClr val="003399"/>
                </a:solidFill>
                <a:latin typeface="Calibri" panose="020F0502020204030204" pitchFamily="34" charset="0"/>
              </a:rPr>
              <a:t> </a:t>
            </a:r>
            <a:r>
              <a:rPr lang="tr-TR" sz="600" dirty="0" err="1" smtClean="0">
                <a:solidFill>
                  <a:srgbClr val="003399"/>
                </a:solidFill>
                <a:latin typeface="Calibri" panose="020F0502020204030204" pitchFamily="34" charset="0"/>
              </a:rPr>
              <a:t>open</a:t>
            </a:r>
            <a:r>
              <a:rPr lang="tr-TR" sz="600" dirty="0" smtClean="0">
                <a:solidFill>
                  <a:srgbClr val="003399"/>
                </a:solidFill>
                <a:latin typeface="Calibri" panose="020F0502020204030204" pitchFamily="34" charset="0"/>
              </a:rPr>
              <a:t> </a:t>
            </a:r>
            <a:r>
              <a:rPr lang="tr-TR" sz="600" dirty="0" err="1" smtClean="0">
                <a:solidFill>
                  <a:srgbClr val="003399"/>
                </a:solidFill>
                <a:latin typeface="Calibri" panose="020F0502020204030204" pitchFamily="34" charset="0"/>
              </a:rPr>
              <a:t>science</a:t>
            </a:r>
            <a:r>
              <a:rPr lang="tr-TR" sz="600" dirty="0" smtClean="0">
                <a:solidFill>
                  <a:srgbClr val="003399"/>
                </a:solidFill>
                <a:latin typeface="Calibri" panose="020F0502020204030204" pitchFamily="34" charset="0"/>
              </a:rPr>
              <a:t>/</a:t>
            </a:r>
            <a:r>
              <a:rPr lang="tr-TR" sz="600" dirty="0" err="1" smtClean="0">
                <a:solidFill>
                  <a:srgbClr val="003399"/>
                </a:solidFill>
                <a:latin typeface="Calibri" panose="020F0502020204030204" pitchFamily="34" charset="0"/>
              </a:rPr>
              <a:t>open</a:t>
            </a:r>
            <a:r>
              <a:rPr lang="tr-TR" sz="600" dirty="0" smtClean="0">
                <a:solidFill>
                  <a:srgbClr val="003399"/>
                </a:solidFill>
                <a:latin typeface="Calibri" panose="020F0502020204030204" pitchFamily="34" charset="0"/>
              </a:rPr>
              <a:t> </a:t>
            </a:r>
            <a:r>
              <a:rPr lang="tr-TR" sz="600" dirty="0" err="1" smtClean="0">
                <a:solidFill>
                  <a:srgbClr val="003399"/>
                </a:solidFill>
                <a:latin typeface="Calibri" panose="020F0502020204030204" pitchFamily="34" charset="0"/>
              </a:rPr>
              <a:t>minds</a:t>
            </a:r>
            <a:r>
              <a:rPr lang="tr-TR" sz="600" dirty="0" smtClean="0">
                <a:solidFill>
                  <a:srgbClr val="003399"/>
                </a:solidFill>
                <a:latin typeface="Calibri" panose="020F0502020204030204" pitchFamily="34" charset="0"/>
              </a:rPr>
              <a:t>. </a:t>
            </a:r>
            <a:r>
              <a:rPr lang="tr-TR" sz="600" u="sng" dirty="0" smtClean="0">
                <a:solidFill>
                  <a:srgbClr val="003399"/>
                </a:solidFill>
                <a:latin typeface="Calibri" panose="020F0502020204030204" pitchFamily="34" charset="0"/>
                <a:hlinkClick r:id="rId2"/>
              </a:rPr>
              <a:t>http://dx.doi.org/10.5772/53972. P162-182</a:t>
            </a:r>
            <a:r>
              <a:rPr lang="tr-TR" sz="600" dirty="0" smtClean="0">
                <a:solidFill>
                  <a:srgbClr val="003399"/>
                </a:solidFill>
                <a:latin typeface="Calibri" panose="020F0502020204030204" pitchFamily="34" charset="0"/>
              </a:rPr>
              <a:t>.</a:t>
            </a:r>
          </a:p>
          <a:p>
            <a:pPr algn="l"/>
            <a:r>
              <a:rPr lang="tr-TR" sz="600" dirty="0" err="1" smtClean="0">
                <a:solidFill>
                  <a:srgbClr val="003399"/>
                </a:solidFill>
                <a:latin typeface="Calibri" panose="020F0502020204030204" pitchFamily="34" charset="0"/>
              </a:rPr>
              <a:t>Gynecol</a:t>
            </a:r>
            <a:r>
              <a:rPr lang="tr-TR" sz="600" dirty="0" smtClean="0">
                <a:solidFill>
                  <a:srgbClr val="003399"/>
                </a:solidFill>
                <a:latin typeface="Calibri" panose="020F0502020204030204" pitchFamily="34" charset="0"/>
              </a:rPr>
              <a:t>. 2012;55(1):75-95.</a:t>
            </a:r>
          </a:p>
          <a:p>
            <a:pPr algn="l"/>
            <a:r>
              <a:rPr lang="it-IT" sz="600" dirty="0" smtClean="0">
                <a:solidFill>
                  <a:srgbClr val="003399"/>
                </a:solidFill>
                <a:latin typeface="Calibri" panose="020F0502020204030204" pitchFamily="34" charset="0"/>
              </a:rPr>
              <a:t>Angioli R, Plotti F, Palaia I, Calcagno M, Montera R, Cafà EV, Sereni MI, Panici PB.</a:t>
            </a:r>
            <a:r>
              <a:rPr lang="en-US" sz="600" dirty="0" smtClean="0">
                <a:solidFill>
                  <a:srgbClr val="003399"/>
                </a:solidFill>
                <a:latin typeface="Calibri" panose="020F0502020204030204" pitchFamily="34" charset="0"/>
              </a:rPr>
              <a:t>Update on </a:t>
            </a:r>
            <a:r>
              <a:rPr lang="en-US" sz="600" dirty="0" err="1" smtClean="0">
                <a:solidFill>
                  <a:srgbClr val="003399"/>
                </a:solidFill>
                <a:latin typeface="Calibri" panose="020F0502020204030204" pitchFamily="34" charset="0"/>
              </a:rPr>
              <a:t>lymphadenectomy</a:t>
            </a:r>
            <a:r>
              <a:rPr lang="en-US" sz="600" dirty="0" smtClean="0">
                <a:solidFill>
                  <a:srgbClr val="003399"/>
                </a:solidFill>
                <a:latin typeface="Calibri" panose="020F0502020204030204" pitchFamily="34" charset="0"/>
              </a:rPr>
              <a:t> in early and advanced ovarian cancer. </a:t>
            </a:r>
            <a:r>
              <a:rPr lang="en-US" sz="600" dirty="0" err="1" smtClean="0">
                <a:solidFill>
                  <a:srgbClr val="003399"/>
                </a:solidFill>
                <a:latin typeface="Calibri" panose="020F0502020204030204" pitchFamily="34" charset="0"/>
              </a:rPr>
              <a:t>Curr</a:t>
            </a:r>
            <a:r>
              <a:rPr lang="en-US" sz="600" dirty="0" smtClean="0">
                <a:solidFill>
                  <a:srgbClr val="003399"/>
                </a:solidFill>
                <a:latin typeface="Calibri" panose="020F0502020204030204" pitchFamily="34" charset="0"/>
              </a:rPr>
              <a:t> </a:t>
            </a:r>
            <a:r>
              <a:rPr lang="en-US" sz="600" dirty="0" err="1" smtClean="0">
                <a:solidFill>
                  <a:srgbClr val="003399"/>
                </a:solidFill>
                <a:latin typeface="Calibri" panose="020F0502020204030204" pitchFamily="34" charset="0"/>
              </a:rPr>
              <a:t>Opin</a:t>
            </a:r>
            <a:r>
              <a:rPr lang="en-US" sz="600" dirty="0" smtClean="0">
                <a:solidFill>
                  <a:srgbClr val="003399"/>
                </a:solidFill>
                <a:latin typeface="Calibri" panose="020F0502020204030204" pitchFamily="34" charset="0"/>
              </a:rPr>
              <a:t> </a:t>
            </a:r>
            <a:r>
              <a:rPr lang="en-US" sz="600" dirty="0" err="1" smtClean="0">
                <a:solidFill>
                  <a:srgbClr val="003399"/>
                </a:solidFill>
                <a:latin typeface="Calibri" panose="020F0502020204030204" pitchFamily="34" charset="0"/>
              </a:rPr>
              <a:t>Obstet</a:t>
            </a:r>
            <a:r>
              <a:rPr lang="tr-TR" sz="600" dirty="0" smtClean="0">
                <a:solidFill>
                  <a:srgbClr val="003399"/>
                </a:solidFill>
                <a:latin typeface="Calibri" panose="020F0502020204030204" pitchFamily="34" charset="0"/>
              </a:rPr>
              <a:t> </a:t>
            </a:r>
            <a:r>
              <a:rPr lang="tr-TR" sz="600" dirty="0" err="1" smtClean="0">
                <a:solidFill>
                  <a:srgbClr val="003399"/>
                </a:solidFill>
                <a:latin typeface="Calibri" panose="020F0502020204030204" pitchFamily="34" charset="0"/>
              </a:rPr>
              <a:t>Gynecol</a:t>
            </a:r>
            <a:r>
              <a:rPr lang="tr-TR" sz="600" dirty="0" smtClean="0">
                <a:solidFill>
                  <a:srgbClr val="003399"/>
                </a:solidFill>
                <a:latin typeface="Calibri" panose="020F0502020204030204" pitchFamily="34" charset="0"/>
              </a:rPr>
              <a:t>. 2008;20(1):34-9.</a:t>
            </a:r>
          </a:p>
          <a:p>
            <a:pPr algn="l"/>
            <a:r>
              <a:rPr lang="it-IT" sz="600" dirty="0" smtClean="0">
                <a:solidFill>
                  <a:srgbClr val="003399"/>
                </a:solidFill>
                <a:latin typeface="Calibri" panose="020F0502020204030204" pitchFamily="34" charset="0"/>
              </a:rPr>
              <a:t>Panici PB, Maggioni A, Hacker N, Landoni F, Ackermann S, Campagnutta E, Tamussino</a:t>
            </a:r>
            <a:r>
              <a:rPr lang="tr-TR" sz="600" dirty="0" smtClean="0">
                <a:solidFill>
                  <a:srgbClr val="003399"/>
                </a:solidFill>
                <a:latin typeface="Calibri" panose="020F0502020204030204" pitchFamily="34" charset="0"/>
              </a:rPr>
              <a:t> </a:t>
            </a:r>
            <a:r>
              <a:rPr lang="it-IT" sz="600" dirty="0" smtClean="0">
                <a:solidFill>
                  <a:srgbClr val="003399"/>
                </a:solidFill>
                <a:latin typeface="Calibri" panose="020F0502020204030204" pitchFamily="34" charset="0"/>
              </a:rPr>
              <a:t>K, Winter R, Pellegrino A, Greggi S, Angioli R, Manci N, Scambia G, Dell'Anna</a:t>
            </a:r>
            <a:r>
              <a:rPr lang="tr-TR" sz="600" dirty="0" smtClean="0">
                <a:solidFill>
                  <a:srgbClr val="003399"/>
                </a:solidFill>
                <a:latin typeface="Calibri" panose="020F0502020204030204" pitchFamily="34" charset="0"/>
              </a:rPr>
              <a:t> </a:t>
            </a:r>
            <a:r>
              <a:rPr lang="it-IT" sz="600" dirty="0" smtClean="0">
                <a:solidFill>
                  <a:srgbClr val="003399"/>
                </a:solidFill>
                <a:latin typeface="Calibri" panose="020F0502020204030204" pitchFamily="34" charset="0"/>
              </a:rPr>
              <a:t>T, Fossati R, Floriani I, Rossi RS, Grassi R, Favalli G, Raspagliesi F, Giannarelli D,</a:t>
            </a:r>
            <a:r>
              <a:rPr lang="tr-TR" sz="600" dirty="0" err="1" smtClean="0">
                <a:solidFill>
                  <a:srgbClr val="003399"/>
                </a:solidFill>
                <a:latin typeface="Calibri" panose="020F0502020204030204" pitchFamily="34" charset="0"/>
              </a:rPr>
              <a:t>Martella</a:t>
            </a:r>
            <a:r>
              <a:rPr lang="tr-TR" sz="600" dirty="0" smtClean="0">
                <a:solidFill>
                  <a:srgbClr val="003399"/>
                </a:solidFill>
                <a:latin typeface="Calibri" panose="020F0502020204030204" pitchFamily="34" charset="0"/>
              </a:rPr>
              <a:t> L, </a:t>
            </a:r>
            <a:r>
              <a:rPr lang="tr-TR" sz="600" dirty="0" err="1" smtClean="0">
                <a:solidFill>
                  <a:srgbClr val="003399"/>
                </a:solidFill>
                <a:latin typeface="Calibri" panose="020F0502020204030204" pitchFamily="34" charset="0"/>
              </a:rPr>
              <a:t>Mangioni</a:t>
            </a:r>
            <a:r>
              <a:rPr lang="tr-TR" sz="600" dirty="0" smtClean="0">
                <a:solidFill>
                  <a:srgbClr val="003399"/>
                </a:solidFill>
                <a:latin typeface="Calibri" panose="020F0502020204030204" pitchFamily="34" charset="0"/>
              </a:rPr>
              <a:t> C. </a:t>
            </a:r>
            <a:r>
              <a:rPr lang="tr-TR" sz="600" dirty="0" err="1" smtClean="0">
                <a:solidFill>
                  <a:srgbClr val="003399"/>
                </a:solidFill>
                <a:latin typeface="Calibri" panose="020F0502020204030204" pitchFamily="34" charset="0"/>
              </a:rPr>
              <a:t>Systematic</a:t>
            </a:r>
            <a:r>
              <a:rPr lang="tr-TR" sz="600" dirty="0" smtClean="0">
                <a:solidFill>
                  <a:srgbClr val="003399"/>
                </a:solidFill>
                <a:latin typeface="Calibri" panose="020F0502020204030204" pitchFamily="34" charset="0"/>
              </a:rPr>
              <a:t> </a:t>
            </a:r>
            <a:r>
              <a:rPr lang="tr-TR" sz="600" dirty="0" err="1" smtClean="0">
                <a:solidFill>
                  <a:srgbClr val="003399"/>
                </a:solidFill>
                <a:latin typeface="Calibri" panose="020F0502020204030204" pitchFamily="34" charset="0"/>
              </a:rPr>
              <a:t>aortic</a:t>
            </a:r>
            <a:r>
              <a:rPr lang="tr-TR" sz="600" dirty="0" smtClean="0">
                <a:solidFill>
                  <a:srgbClr val="003399"/>
                </a:solidFill>
                <a:latin typeface="Calibri" panose="020F0502020204030204" pitchFamily="34" charset="0"/>
              </a:rPr>
              <a:t> </a:t>
            </a:r>
            <a:r>
              <a:rPr lang="tr-TR" sz="600" dirty="0" err="1" smtClean="0">
                <a:solidFill>
                  <a:srgbClr val="003399"/>
                </a:solidFill>
                <a:latin typeface="Calibri" panose="020F0502020204030204" pitchFamily="34" charset="0"/>
              </a:rPr>
              <a:t>and</a:t>
            </a:r>
            <a:r>
              <a:rPr lang="tr-TR" sz="600" dirty="0" smtClean="0">
                <a:solidFill>
                  <a:srgbClr val="003399"/>
                </a:solidFill>
                <a:latin typeface="Calibri" panose="020F0502020204030204" pitchFamily="34" charset="0"/>
              </a:rPr>
              <a:t> </a:t>
            </a:r>
            <a:r>
              <a:rPr lang="tr-TR" sz="600" dirty="0" err="1" smtClean="0">
                <a:solidFill>
                  <a:srgbClr val="003399"/>
                </a:solidFill>
                <a:latin typeface="Calibri" panose="020F0502020204030204" pitchFamily="34" charset="0"/>
              </a:rPr>
              <a:t>pelvic</a:t>
            </a:r>
            <a:r>
              <a:rPr lang="tr-TR" sz="600" dirty="0" smtClean="0">
                <a:solidFill>
                  <a:srgbClr val="003399"/>
                </a:solidFill>
                <a:latin typeface="Calibri" panose="020F0502020204030204" pitchFamily="34" charset="0"/>
              </a:rPr>
              <a:t> </a:t>
            </a:r>
            <a:r>
              <a:rPr lang="tr-TR" sz="600" dirty="0" err="1" smtClean="0">
                <a:solidFill>
                  <a:srgbClr val="003399"/>
                </a:solidFill>
                <a:latin typeface="Calibri" panose="020F0502020204030204" pitchFamily="34" charset="0"/>
              </a:rPr>
              <a:t>lymphadenectomy</a:t>
            </a:r>
            <a:r>
              <a:rPr lang="tr-TR" sz="600" dirty="0" smtClean="0">
                <a:solidFill>
                  <a:srgbClr val="003399"/>
                </a:solidFill>
                <a:latin typeface="Calibri" panose="020F0502020204030204" pitchFamily="34" charset="0"/>
              </a:rPr>
              <a:t> </a:t>
            </a:r>
            <a:r>
              <a:rPr lang="tr-TR" sz="600" dirty="0" err="1" smtClean="0">
                <a:solidFill>
                  <a:srgbClr val="003399"/>
                </a:solidFill>
                <a:latin typeface="Calibri" panose="020F0502020204030204" pitchFamily="34" charset="0"/>
              </a:rPr>
              <a:t>versus</a:t>
            </a:r>
            <a:r>
              <a:rPr lang="tr-TR" sz="600" dirty="0" smtClean="0">
                <a:solidFill>
                  <a:srgbClr val="003399"/>
                </a:solidFill>
                <a:latin typeface="Calibri" panose="020F0502020204030204" pitchFamily="34" charset="0"/>
              </a:rPr>
              <a:t> </a:t>
            </a:r>
            <a:r>
              <a:rPr lang="tr-TR" sz="600" dirty="0" err="1" smtClean="0">
                <a:solidFill>
                  <a:srgbClr val="003399"/>
                </a:solidFill>
                <a:latin typeface="Calibri" panose="020F0502020204030204" pitchFamily="34" charset="0"/>
              </a:rPr>
              <a:t>resec</a:t>
            </a:r>
            <a:r>
              <a:rPr lang="en-US" sz="600" dirty="0" err="1" smtClean="0">
                <a:solidFill>
                  <a:srgbClr val="003399"/>
                </a:solidFill>
                <a:latin typeface="Calibri" panose="020F0502020204030204" pitchFamily="34" charset="0"/>
              </a:rPr>
              <a:t>tion</a:t>
            </a:r>
            <a:r>
              <a:rPr lang="en-US" sz="600" dirty="0" smtClean="0">
                <a:solidFill>
                  <a:srgbClr val="003399"/>
                </a:solidFill>
                <a:latin typeface="Calibri" panose="020F0502020204030204" pitchFamily="34" charset="0"/>
              </a:rPr>
              <a:t> of bulky nodes only in optimally </a:t>
            </a:r>
            <a:r>
              <a:rPr lang="en-US" sz="600" dirty="0" err="1" smtClean="0">
                <a:solidFill>
                  <a:srgbClr val="003399"/>
                </a:solidFill>
                <a:latin typeface="Calibri" panose="020F0502020204030204" pitchFamily="34" charset="0"/>
              </a:rPr>
              <a:t>debulked</a:t>
            </a:r>
            <a:r>
              <a:rPr lang="en-US" sz="600" dirty="0" smtClean="0">
                <a:solidFill>
                  <a:srgbClr val="003399"/>
                </a:solidFill>
                <a:latin typeface="Calibri" panose="020F0502020204030204" pitchFamily="34" charset="0"/>
              </a:rPr>
              <a:t> advanced ovarian cancer: a randomized</a:t>
            </a:r>
            <a:r>
              <a:rPr lang="tr-TR" sz="600" dirty="0" smtClean="0">
                <a:solidFill>
                  <a:srgbClr val="003399"/>
                </a:solidFill>
                <a:latin typeface="Calibri" panose="020F0502020204030204" pitchFamily="34" charset="0"/>
              </a:rPr>
              <a:t> </a:t>
            </a:r>
            <a:r>
              <a:rPr lang="en-US" sz="600" dirty="0" smtClean="0">
                <a:solidFill>
                  <a:srgbClr val="003399"/>
                </a:solidFill>
                <a:latin typeface="Calibri" panose="020F0502020204030204" pitchFamily="34" charset="0"/>
              </a:rPr>
              <a:t>clinical trial. J </a:t>
            </a:r>
            <a:r>
              <a:rPr lang="en-US" sz="600" dirty="0" err="1" smtClean="0">
                <a:solidFill>
                  <a:srgbClr val="003399"/>
                </a:solidFill>
                <a:latin typeface="Calibri" panose="020F0502020204030204" pitchFamily="34" charset="0"/>
              </a:rPr>
              <a:t>Natl</a:t>
            </a:r>
            <a:r>
              <a:rPr lang="en-US" sz="600" dirty="0" smtClean="0">
                <a:solidFill>
                  <a:srgbClr val="003399"/>
                </a:solidFill>
                <a:latin typeface="Calibri" panose="020F0502020204030204" pitchFamily="34" charset="0"/>
              </a:rPr>
              <a:t> Cancer Inst. 2005 Apr 20;97(8):560-6.</a:t>
            </a:r>
            <a:endParaRPr lang="tr-TR" sz="600" dirty="0" smtClean="0">
              <a:solidFill>
                <a:srgbClr val="003399"/>
              </a:solidFill>
              <a:latin typeface="Calibri" panose="020F0502020204030204" pitchFamily="34" charset="0"/>
            </a:endParaRPr>
          </a:p>
        </p:txBody>
      </p:sp>
      <p:sp>
        <p:nvSpPr>
          <p:cNvPr id="14" name="Rectangle 11"/>
          <p:cNvSpPr/>
          <p:nvPr/>
        </p:nvSpPr>
        <p:spPr>
          <a:xfrm>
            <a:off x="4111060" y="516742"/>
            <a:ext cx="3050835" cy="369332"/>
          </a:xfrm>
          <a:prstGeom prst="rect">
            <a:avLst/>
          </a:prstGeom>
          <a:noFill/>
        </p:spPr>
        <p:txBody>
          <a:bodyPr wrap="none" lIns="91440" tIns="45720" rIns="91440" bIns="45720">
            <a:spAutoFit/>
          </a:bodyPr>
          <a:lstStyle/>
          <a:p>
            <a:pPr algn="ctr"/>
            <a:r>
              <a:rPr lang="tr-TR" b="1" spc="50" dirty="0" smtClean="0">
                <a:ln w="0"/>
                <a:solidFill>
                  <a:srgbClr val="FF0000"/>
                </a:solidFill>
                <a:effectLst>
                  <a:outerShdw blurRad="38100" dist="38100" dir="2700000" algn="tl">
                    <a:srgbClr val="000000">
                      <a:alpha val="43137"/>
                    </a:srgbClr>
                  </a:outerShdw>
                </a:effectLst>
                <a:latin typeface="Corbel" panose="020B0503020204020204" pitchFamily="34" charset="0"/>
              </a:rPr>
              <a:t>Sistematik lenfadenektomi</a:t>
            </a:r>
            <a:endParaRPr lang="tr-TR" b="1" cap="none" spc="50" dirty="0">
              <a:ln w="0"/>
              <a:solidFill>
                <a:srgbClr val="FF0000"/>
              </a:solidFill>
              <a:effectLst>
                <a:outerShdw blurRad="38100" dist="38100" dir="2700000" algn="tl">
                  <a:srgbClr val="000000">
                    <a:alpha val="43137"/>
                  </a:srgbClr>
                </a:outerShdw>
              </a:effectLst>
            </a:endParaRPr>
          </a:p>
        </p:txBody>
      </p:sp>
      <p:graphicFrame>
        <p:nvGraphicFramePr>
          <p:cNvPr id="15" name="9 Tablo"/>
          <p:cNvGraphicFramePr>
            <a:graphicFrameLocks noGrp="1"/>
          </p:cNvGraphicFramePr>
          <p:nvPr>
            <p:extLst>
              <p:ext uri="{D42A27DB-BD31-4B8C-83A1-F6EECF244321}">
                <p14:modId xmlns:p14="http://schemas.microsoft.com/office/powerpoint/2010/main" val="3931798210"/>
              </p:ext>
            </p:extLst>
          </p:nvPr>
        </p:nvGraphicFramePr>
        <p:xfrm>
          <a:off x="2892245" y="3335275"/>
          <a:ext cx="6012558" cy="1118188"/>
        </p:xfrm>
        <a:graphic>
          <a:graphicData uri="http://schemas.openxmlformats.org/drawingml/2006/table">
            <a:tbl>
              <a:tblPr firstRow="1" bandRow="1">
                <a:tableStyleId>{B301B821-A1FF-4177-AEE7-76D212191A09}</a:tableStyleId>
              </a:tblPr>
              <a:tblGrid>
                <a:gridCol w="3006279"/>
                <a:gridCol w="3006279"/>
              </a:tblGrid>
              <a:tr h="318261">
                <a:tc>
                  <a:txBody>
                    <a:bodyPr/>
                    <a:lstStyle/>
                    <a:p>
                      <a:r>
                        <a:rPr lang="tr-TR" sz="1800" dirty="0" smtClean="0">
                          <a:latin typeface="Corbel" panose="020B0503020204020204" pitchFamily="34" charset="0"/>
                        </a:rPr>
                        <a:t>Sistematik </a:t>
                      </a:r>
                      <a:r>
                        <a:rPr lang="tr-TR" sz="1800" dirty="0" err="1" smtClean="0">
                          <a:latin typeface="Corbel" panose="020B0503020204020204" pitchFamily="34" charset="0"/>
                        </a:rPr>
                        <a:t>lenfadenektomi</a:t>
                      </a:r>
                      <a:endParaRPr lang="tr-TR" sz="1800" dirty="0">
                        <a:latin typeface="Corbel" panose="020B0503020204020204" pitchFamily="34" charset="0"/>
                      </a:endParaRPr>
                    </a:p>
                  </a:txBody>
                  <a:tcPr>
                    <a:cell3D prstMaterial="dkEdge">
                      <a:bevel prst="coolSlant"/>
                      <a:lightRig rig="flood" dir="t"/>
                    </a:cell3D>
                  </a:tcPr>
                </a:tc>
                <a:tc>
                  <a:txBody>
                    <a:bodyPr/>
                    <a:lstStyle/>
                    <a:p>
                      <a:r>
                        <a:rPr lang="tr-TR" sz="1800" dirty="0" smtClean="0">
                          <a:latin typeface="Corbel" panose="020B0503020204020204" pitchFamily="34" charset="0"/>
                        </a:rPr>
                        <a:t>Olumlu</a:t>
                      </a:r>
                      <a:r>
                        <a:rPr lang="tr-TR" sz="1800" baseline="0" dirty="0" smtClean="0">
                          <a:latin typeface="Corbel" panose="020B0503020204020204" pitchFamily="34" charset="0"/>
                        </a:rPr>
                        <a:t> etkileri</a:t>
                      </a:r>
                      <a:endParaRPr lang="tr-TR" sz="1800" dirty="0">
                        <a:latin typeface="Corbel" panose="020B0503020204020204" pitchFamily="34" charset="0"/>
                      </a:endParaRPr>
                    </a:p>
                  </a:txBody>
                  <a:tcPr>
                    <a:cell3D prstMaterial="dkEdge">
                      <a:bevel prst="coolSlant"/>
                      <a:lightRig rig="flood" dir="t"/>
                    </a:cell3D>
                  </a:tcPr>
                </a:tc>
              </a:tr>
              <a:tr h="386668">
                <a:tc>
                  <a:txBody>
                    <a:bodyPr/>
                    <a:lstStyle/>
                    <a:p>
                      <a:r>
                        <a:rPr lang="tr-TR" sz="1800" dirty="0" smtClean="0">
                          <a:solidFill>
                            <a:srgbClr val="003399"/>
                          </a:solidFill>
                          <a:latin typeface="Corbel" panose="020B0503020204020204" pitchFamily="34" charset="0"/>
                        </a:rPr>
                        <a:t>Hastalıksız yaşam süresi</a:t>
                      </a:r>
                      <a:endParaRPr lang="tr-TR" sz="1800" dirty="0">
                        <a:solidFill>
                          <a:srgbClr val="003399"/>
                        </a:solidFill>
                        <a:latin typeface="Corbel" panose="020B0503020204020204" pitchFamily="34" charset="0"/>
                      </a:endParaRPr>
                    </a:p>
                  </a:txBody>
                  <a:tcPr>
                    <a:cell3D prstMaterial="dkEdge">
                      <a:bevel prst="coolSlant"/>
                      <a:lightRig rig="flood" dir="t"/>
                    </a:cell3D>
                  </a:tcPr>
                </a:tc>
                <a:tc>
                  <a:txBody>
                    <a:bodyPr/>
                    <a:lstStyle/>
                    <a:p>
                      <a:r>
                        <a:rPr lang="tr-TR" sz="1800" dirty="0" smtClean="0">
                          <a:solidFill>
                            <a:srgbClr val="003399"/>
                          </a:solidFill>
                          <a:latin typeface="Corbel" panose="020B0503020204020204" pitchFamily="34" charset="0"/>
                        </a:rPr>
                        <a:t>Artmış</a:t>
                      </a:r>
                      <a:endParaRPr lang="tr-TR" sz="1800" dirty="0">
                        <a:solidFill>
                          <a:srgbClr val="003399"/>
                        </a:solidFill>
                        <a:latin typeface="Corbel" panose="020B0503020204020204" pitchFamily="34" charset="0"/>
                      </a:endParaRPr>
                    </a:p>
                  </a:txBody>
                  <a:tcPr>
                    <a:cell3D prstMaterial="dkEdge">
                      <a:bevel prst="coolSlant"/>
                      <a:lightRig rig="flood" dir="t"/>
                    </a:cell3D>
                  </a:tcPr>
                </a:tc>
              </a:tr>
              <a:tr h="318261">
                <a:tc>
                  <a:txBody>
                    <a:bodyPr/>
                    <a:lstStyle/>
                    <a:p>
                      <a:r>
                        <a:rPr lang="tr-TR" sz="1800" dirty="0" smtClean="0">
                          <a:solidFill>
                            <a:srgbClr val="003399"/>
                          </a:solidFill>
                          <a:latin typeface="Corbel" panose="020B0503020204020204" pitchFamily="34" charset="0"/>
                        </a:rPr>
                        <a:t>Genel sağ kalım</a:t>
                      </a:r>
                      <a:endParaRPr lang="tr-TR" sz="1800" dirty="0">
                        <a:solidFill>
                          <a:srgbClr val="003399"/>
                        </a:solidFill>
                        <a:latin typeface="Corbel" panose="020B0503020204020204" pitchFamily="34" charset="0"/>
                      </a:endParaRPr>
                    </a:p>
                  </a:txBody>
                  <a:tcPr>
                    <a:cell3D prstMaterial="dkEdge">
                      <a:bevel prst="coolSlant"/>
                      <a:lightRig rig="flood" dir="t"/>
                    </a:cell3D>
                  </a:tcPr>
                </a:tc>
                <a:tc>
                  <a:txBody>
                    <a:bodyPr/>
                    <a:lstStyle/>
                    <a:p>
                      <a:r>
                        <a:rPr lang="tr-TR" sz="1800" dirty="0" smtClean="0">
                          <a:solidFill>
                            <a:srgbClr val="003399"/>
                          </a:solidFill>
                          <a:latin typeface="Corbel" panose="020B0503020204020204" pitchFamily="34" charset="0"/>
                        </a:rPr>
                        <a:t>Anlamlı etki yok</a:t>
                      </a:r>
                      <a:endParaRPr lang="tr-TR" sz="1800" dirty="0">
                        <a:solidFill>
                          <a:srgbClr val="003399"/>
                        </a:solidFill>
                        <a:latin typeface="Corbel" panose="020B0503020204020204" pitchFamily="34" charset="0"/>
                      </a:endParaRPr>
                    </a:p>
                  </a:txBody>
                  <a:tcPr>
                    <a:cell3D prstMaterial="dkEdge">
                      <a:bevel prst="coolSlant"/>
                      <a:lightRig rig="flood" dir="t"/>
                    </a:cell3D>
                  </a:tcPr>
                </a:tc>
              </a:tr>
            </a:tbl>
          </a:graphicData>
        </a:graphic>
      </p:graphicFrame>
      <p:graphicFrame>
        <p:nvGraphicFramePr>
          <p:cNvPr id="2" name="Diyagram 1"/>
          <p:cNvGraphicFramePr/>
          <p:nvPr>
            <p:extLst>
              <p:ext uri="{D42A27DB-BD31-4B8C-83A1-F6EECF244321}">
                <p14:modId xmlns:p14="http://schemas.microsoft.com/office/powerpoint/2010/main" val="4017467891"/>
              </p:ext>
            </p:extLst>
          </p:nvPr>
        </p:nvGraphicFramePr>
        <p:xfrm>
          <a:off x="2586835" y="891995"/>
          <a:ext cx="6413610" cy="2876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Dikdörtgen 16"/>
          <p:cNvSpPr/>
          <p:nvPr/>
        </p:nvSpPr>
        <p:spPr>
          <a:xfrm>
            <a:off x="3267056" y="128470"/>
            <a:ext cx="4773294" cy="369332"/>
          </a:xfrm>
          <a:prstGeom prst="rect">
            <a:avLst/>
          </a:prstGeom>
        </p:spPr>
        <p:txBody>
          <a:bodyPr wrap="none">
            <a:spAutoFit/>
          </a:bodyPr>
          <a:lstStyle/>
          <a:p>
            <a:r>
              <a:rPr lang="tr-TR" b="1" spc="50" dirty="0" smtClean="0">
                <a:ln w="13500">
                  <a:solidFill>
                    <a:schemeClr val="accent1">
                      <a:shade val="2500"/>
                      <a:alpha val="6500"/>
                    </a:schemeClr>
                  </a:solidFill>
                  <a:prstDash val="solid"/>
                </a:ln>
                <a:solidFill>
                  <a:srgbClr val="0033CC">
                    <a:alpha val="95000"/>
                  </a:srgbClr>
                </a:solidFill>
              </a:rPr>
              <a:t>RETROPERİTONEAL LENF NODU DİSEKSİYONU</a:t>
            </a:r>
            <a:endParaRPr lang="tr-TR" b="1" spc="50" dirty="0">
              <a:ln w="13500">
                <a:solidFill>
                  <a:schemeClr val="accent1">
                    <a:shade val="2500"/>
                    <a:alpha val="6500"/>
                  </a:schemeClr>
                </a:solidFill>
                <a:prstDash val="solid"/>
              </a:ln>
              <a:solidFill>
                <a:srgbClr val="0033CC">
                  <a:alpha val="95000"/>
                </a:srgbClr>
              </a:solidFill>
            </a:endParaRPr>
          </a:p>
        </p:txBody>
      </p:sp>
    </p:spTree>
    <p:extLst>
      <p:ext uri="{BB962C8B-B14F-4D97-AF65-F5344CB8AC3E}">
        <p14:creationId xmlns:p14="http://schemas.microsoft.com/office/powerpoint/2010/main" val="2221159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14"/>
          <p:cNvGraphicFramePr/>
          <p:nvPr>
            <p:extLst>
              <p:ext uri="{D42A27DB-BD31-4B8C-83A1-F6EECF244321}">
                <p14:modId xmlns:p14="http://schemas.microsoft.com/office/powerpoint/2010/main" val="642881551"/>
              </p:ext>
            </p:extLst>
          </p:nvPr>
        </p:nvGraphicFramePr>
        <p:xfrm>
          <a:off x="2586835" y="201871"/>
          <a:ext cx="6413609" cy="4739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492538" y="64548"/>
            <a:ext cx="4438972" cy="369332"/>
          </a:xfrm>
          <a:prstGeom prst="rect">
            <a:avLst/>
          </a:prstGeom>
          <a:noFill/>
        </p:spPr>
        <p:txBody>
          <a:bodyPr wrap="none" lIns="91440" tIns="45720" rIns="91440" bIns="45720">
            <a:spAutoFit/>
          </a:bodyPr>
          <a:lstStyle/>
          <a:p>
            <a:pPr algn="ctr"/>
            <a:r>
              <a:rPr lang="tr-TR" b="1" cap="all" spc="50" dirty="0" smtClean="0">
                <a:ln w="0"/>
                <a:solidFill>
                  <a:srgbClr val="FF0000"/>
                </a:solidFill>
                <a:effectLst>
                  <a:outerShdw blurRad="38100" dist="38100" dir="2700000" algn="tl">
                    <a:srgbClr val="000000">
                      <a:alpha val="43137"/>
                    </a:srgbClr>
                  </a:outerShdw>
                </a:effectLst>
                <a:latin typeface="Corbel" panose="020B0503020204020204" pitchFamily="34" charset="0"/>
              </a:rPr>
              <a:t>TÜMÖR KÜÇÜLTÜCÜ CERRAHİ TEKNİĞİ </a:t>
            </a:r>
          </a:p>
        </p:txBody>
      </p:sp>
      <p:sp>
        <p:nvSpPr>
          <p:cNvPr id="6" name="Rectangle 6"/>
          <p:cNvSpPr>
            <a:spLocks noChangeArrowheads="1"/>
          </p:cNvSpPr>
          <p:nvPr/>
        </p:nvSpPr>
        <p:spPr bwMode="auto">
          <a:xfrm>
            <a:off x="2892245" y="4771714"/>
            <a:ext cx="6108200" cy="338554"/>
          </a:xfrm>
          <a:prstGeom prst="rect">
            <a:avLst/>
          </a:prstGeom>
          <a:noFill/>
          <a:ln w="9525">
            <a:noFill/>
            <a:miter lim="800000"/>
            <a:headEnd/>
            <a:tailEnd/>
          </a:ln>
        </p:spPr>
        <p:txBody>
          <a:bodyPr wrap="square">
            <a:spAutoFit/>
          </a:bodyPr>
          <a:lstStyle/>
          <a:p>
            <a:pPr marL="838200" indent="-838200"/>
            <a:r>
              <a:rPr lang="tr-TR" sz="800" dirty="0" err="1" smtClean="0">
                <a:solidFill>
                  <a:srgbClr val="0070C0"/>
                </a:solidFill>
                <a:latin typeface="Calibri" panose="020F0502020204030204" pitchFamily="34" charset="0"/>
              </a:rPr>
              <a:t>Minig</a:t>
            </a:r>
            <a:r>
              <a:rPr lang="tr-TR" sz="800" dirty="0" smtClean="0">
                <a:solidFill>
                  <a:srgbClr val="0070C0"/>
                </a:solidFill>
                <a:latin typeface="Calibri" panose="020F0502020204030204" pitchFamily="34" charset="0"/>
              </a:rPr>
              <a:t> L, </a:t>
            </a:r>
            <a:r>
              <a:rPr lang="tr-TR" sz="800" dirty="0" err="1" smtClean="0">
                <a:solidFill>
                  <a:srgbClr val="0070C0"/>
                </a:solidFill>
                <a:latin typeface="Calibri" panose="020F0502020204030204" pitchFamily="34" charset="0"/>
              </a:rPr>
              <a:t>Patrono</a:t>
            </a:r>
            <a:r>
              <a:rPr lang="tr-TR" sz="800" dirty="0" smtClean="0">
                <a:solidFill>
                  <a:srgbClr val="0070C0"/>
                </a:solidFill>
                <a:latin typeface="Calibri" panose="020F0502020204030204" pitchFamily="34" charset="0"/>
              </a:rPr>
              <a:t> MG, </a:t>
            </a:r>
            <a:r>
              <a:rPr lang="tr-TR" sz="800" dirty="0" err="1" smtClean="0">
                <a:solidFill>
                  <a:srgbClr val="0070C0"/>
                </a:solidFill>
                <a:latin typeface="Calibri" panose="020F0502020204030204" pitchFamily="34" charset="0"/>
              </a:rPr>
              <a:t>Gallego</a:t>
            </a:r>
            <a:r>
              <a:rPr lang="tr-TR" sz="800" dirty="0" smtClean="0">
                <a:solidFill>
                  <a:srgbClr val="0070C0"/>
                </a:solidFill>
                <a:latin typeface="Calibri" panose="020F0502020204030204" pitchFamily="34" charset="0"/>
              </a:rPr>
              <a:t> RA, </a:t>
            </a:r>
            <a:r>
              <a:rPr lang="tr-TR" sz="800" dirty="0" err="1" smtClean="0">
                <a:solidFill>
                  <a:srgbClr val="0070C0"/>
                </a:solidFill>
                <a:latin typeface="Calibri" panose="020F0502020204030204" pitchFamily="34" charset="0"/>
              </a:rPr>
              <a:t>Valero</a:t>
            </a:r>
            <a:r>
              <a:rPr lang="tr-TR" sz="800" dirty="0" smtClean="0">
                <a:solidFill>
                  <a:srgbClr val="0070C0"/>
                </a:solidFill>
                <a:latin typeface="Calibri" panose="020F0502020204030204" pitchFamily="34" charset="0"/>
              </a:rPr>
              <a:t> de </a:t>
            </a:r>
            <a:r>
              <a:rPr lang="tr-TR" sz="800" dirty="0" err="1" smtClean="0">
                <a:solidFill>
                  <a:srgbClr val="0070C0"/>
                </a:solidFill>
                <a:latin typeface="Calibri" panose="020F0502020204030204" pitchFamily="34" charset="0"/>
              </a:rPr>
              <a:t>Bernabé</a:t>
            </a:r>
            <a:r>
              <a:rPr lang="tr-TR" sz="800" dirty="0" smtClean="0">
                <a:solidFill>
                  <a:srgbClr val="0070C0"/>
                </a:solidFill>
                <a:latin typeface="Calibri" panose="020F0502020204030204" pitchFamily="34" charset="0"/>
              </a:rPr>
              <a:t> J, </a:t>
            </a:r>
            <a:r>
              <a:rPr lang="tr-TR" sz="800" dirty="0" err="1" smtClean="0">
                <a:solidFill>
                  <a:srgbClr val="0070C0"/>
                </a:solidFill>
                <a:latin typeface="Calibri" panose="020F0502020204030204" pitchFamily="34" charset="0"/>
              </a:rPr>
              <a:t>Diaz</a:t>
            </a:r>
            <a:r>
              <a:rPr lang="tr-TR" sz="800" dirty="0" smtClean="0">
                <a:solidFill>
                  <a:srgbClr val="0070C0"/>
                </a:solidFill>
                <a:latin typeface="Calibri" panose="020F0502020204030204" pitchFamily="34" charset="0"/>
              </a:rPr>
              <a:t>-</a:t>
            </a:r>
            <a:r>
              <a:rPr lang="tr-TR" sz="800" dirty="0" err="1" smtClean="0">
                <a:solidFill>
                  <a:srgbClr val="0070C0"/>
                </a:solidFill>
                <a:latin typeface="Calibri" panose="020F0502020204030204" pitchFamily="34" charset="0"/>
              </a:rPr>
              <a:t>Padilla</a:t>
            </a:r>
            <a:r>
              <a:rPr lang="tr-TR" sz="800" dirty="0" smtClean="0">
                <a:solidFill>
                  <a:srgbClr val="0070C0"/>
                </a:solidFill>
                <a:latin typeface="Calibri" panose="020F0502020204030204" pitchFamily="34" charset="0"/>
              </a:rPr>
              <a:t> I. </a:t>
            </a:r>
            <a:r>
              <a:rPr lang="tr-TR" sz="800" b="1" dirty="0" err="1" smtClean="0">
                <a:solidFill>
                  <a:srgbClr val="0070C0"/>
                </a:solidFill>
                <a:latin typeface="Calibri" panose="020F0502020204030204" pitchFamily="34" charset="0"/>
              </a:rPr>
              <a:t>Surgical</a:t>
            </a:r>
            <a:r>
              <a:rPr lang="tr-TR" sz="800" b="1" dirty="0" smtClean="0">
                <a:solidFill>
                  <a:srgbClr val="0070C0"/>
                </a:solidFill>
                <a:latin typeface="Calibri" panose="020F0502020204030204" pitchFamily="34" charset="0"/>
              </a:rPr>
              <a:t> </a:t>
            </a:r>
            <a:r>
              <a:rPr lang="tr-TR" sz="800" b="1" dirty="0" err="1" smtClean="0">
                <a:solidFill>
                  <a:srgbClr val="0070C0"/>
                </a:solidFill>
                <a:latin typeface="Calibri" panose="020F0502020204030204" pitchFamily="34" charset="0"/>
              </a:rPr>
              <a:t>treatment</a:t>
            </a:r>
            <a:r>
              <a:rPr lang="tr-TR" sz="800" b="1" dirty="0" smtClean="0">
                <a:solidFill>
                  <a:srgbClr val="0070C0"/>
                </a:solidFill>
                <a:latin typeface="Calibri" panose="020F0502020204030204" pitchFamily="34" charset="0"/>
              </a:rPr>
              <a:t> of </a:t>
            </a:r>
            <a:r>
              <a:rPr lang="tr-TR" sz="800" b="1" dirty="0" err="1" smtClean="0">
                <a:solidFill>
                  <a:srgbClr val="0070C0"/>
                </a:solidFill>
                <a:latin typeface="Calibri" panose="020F0502020204030204" pitchFamily="34" charset="0"/>
              </a:rPr>
              <a:t>ovarian</a:t>
            </a:r>
            <a:r>
              <a:rPr lang="tr-TR" sz="800" b="1" dirty="0" smtClean="0">
                <a:solidFill>
                  <a:srgbClr val="0070C0"/>
                </a:solidFill>
                <a:latin typeface="Calibri" panose="020F0502020204030204" pitchFamily="34" charset="0"/>
              </a:rPr>
              <a:t> </a:t>
            </a:r>
            <a:r>
              <a:rPr lang="tr-TR" sz="800" b="1" dirty="0" err="1" smtClean="0">
                <a:solidFill>
                  <a:srgbClr val="0070C0"/>
                </a:solidFill>
                <a:latin typeface="Calibri" panose="020F0502020204030204" pitchFamily="34" charset="0"/>
              </a:rPr>
              <a:t>cancer</a:t>
            </a:r>
            <a:r>
              <a:rPr lang="tr-TR" sz="800" dirty="0" smtClean="0">
                <a:solidFill>
                  <a:srgbClr val="0070C0"/>
                </a:solidFill>
                <a:latin typeface="Calibri" panose="020F0502020204030204" pitchFamily="34" charset="0"/>
              </a:rPr>
              <a:t>. </a:t>
            </a:r>
            <a:r>
              <a:rPr lang="tr-TR" sz="800" dirty="0" err="1" smtClean="0">
                <a:solidFill>
                  <a:srgbClr val="0070C0"/>
                </a:solidFill>
                <a:latin typeface="Calibri" panose="020F0502020204030204" pitchFamily="34" charset="0"/>
              </a:rPr>
              <a:t>Intech</a:t>
            </a:r>
            <a:r>
              <a:rPr lang="tr-TR" sz="800" dirty="0" smtClean="0">
                <a:solidFill>
                  <a:srgbClr val="0070C0"/>
                </a:solidFill>
                <a:latin typeface="Calibri" panose="020F0502020204030204" pitchFamily="34" charset="0"/>
              </a:rPr>
              <a:t> </a:t>
            </a:r>
            <a:r>
              <a:rPr lang="tr-TR" sz="800" dirty="0" err="1" smtClean="0">
                <a:solidFill>
                  <a:srgbClr val="0070C0"/>
                </a:solidFill>
                <a:latin typeface="Calibri" panose="020F0502020204030204" pitchFamily="34" charset="0"/>
              </a:rPr>
              <a:t>open</a:t>
            </a:r>
            <a:r>
              <a:rPr lang="tr-TR" sz="800" dirty="0" smtClean="0">
                <a:solidFill>
                  <a:srgbClr val="0070C0"/>
                </a:solidFill>
                <a:latin typeface="Calibri" panose="020F0502020204030204" pitchFamily="34" charset="0"/>
              </a:rPr>
              <a:t> </a:t>
            </a:r>
            <a:r>
              <a:rPr lang="tr-TR" sz="800" dirty="0" err="1" smtClean="0">
                <a:solidFill>
                  <a:srgbClr val="0070C0"/>
                </a:solidFill>
                <a:latin typeface="Calibri" panose="020F0502020204030204" pitchFamily="34" charset="0"/>
              </a:rPr>
              <a:t>science</a:t>
            </a:r>
            <a:r>
              <a:rPr lang="tr-TR" sz="800" dirty="0" smtClean="0">
                <a:solidFill>
                  <a:srgbClr val="0070C0"/>
                </a:solidFill>
                <a:latin typeface="Calibri" panose="020F0502020204030204" pitchFamily="34" charset="0"/>
              </a:rPr>
              <a:t>/</a:t>
            </a:r>
            <a:r>
              <a:rPr lang="tr-TR" sz="800" dirty="0" err="1" smtClean="0">
                <a:solidFill>
                  <a:srgbClr val="0070C0"/>
                </a:solidFill>
                <a:latin typeface="Calibri" panose="020F0502020204030204" pitchFamily="34" charset="0"/>
              </a:rPr>
              <a:t>open</a:t>
            </a:r>
            <a:r>
              <a:rPr lang="tr-TR" sz="800" dirty="0" smtClean="0">
                <a:solidFill>
                  <a:srgbClr val="0070C0"/>
                </a:solidFill>
                <a:latin typeface="Calibri" panose="020F0502020204030204" pitchFamily="34" charset="0"/>
              </a:rPr>
              <a:t> </a:t>
            </a:r>
            <a:r>
              <a:rPr lang="tr-TR" sz="800" dirty="0" err="1" smtClean="0">
                <a:solidFill>
                  <a:srgbClr val="0070C0"/>
                </a:solidFill>
                <a:latin typeface="Calibri" panose="020F0502020204030204" pitchFamily="34" charset="0"/>
              </a:rPr>
              <a:t>minds</a:t>
            </a:r>
            <a:r>
              <a:rPr lang="tr-TR" sz="800" dirty="0" smtClean="0">
                <a:solidFill>
                  <a:srgbClr val="0070C0"/>
                </a:solidFill>
                <a:latin typeface="Calibri" panose="020F0502020204030204" pitchFamily="34" charset="0"/>
              </a:rPr>
              <a:t>.</a:t>
            </a:r>
          </a:p>
          <a:p>
            <a:pPr marL="838200" indent="-838200"/>
            <a:r>
              <a:rPr lang="tr-TR" sz="800" dirty="0" smtClean="0">
                <a:solidFill>
                  <a:srgbClr val="0070C0"/>
                </a:solidFill>
                <a:latin typeface="Calibri" panose="020F0502020204030204" pitchFamily="34" charset="0"/>
              </a:rPr>
              <a:t> </a:t>
            </a:r>
            <a:r>
              <a:rPr lang="tr-TR" sz="800" u="sng" dirty="0" smtClean="0">
                <a:solidFill>
                  <a:srgbClr val="0070C0"/>
                </a:solidFill>
                <a:latin typeface="Calibri" panose="020F0502020204030204" pitchFamily="34" charset="0"/>
                <a:hlinkClick r:id="rId7"/>
              </a:rPr>
              <a:t>http://dx.doi.org/10.5772/53972. P162-182</a:t>
            </a:r>
            <a:r>
              <a:rPr lang="tr-TR" sz="800" dirty="0" smtClean="0">
                <a:solidFill>
                  <a:srgbClr val="0070C0"/>
                </a:solidFill>
                <a:latin typeface="Calibri" panose="020F0502020204030204" pitchFamily="34" charset="0"/>
              </a:rPr>
              <a:t>.</a:t>
            </a:r>
          </a:p>
        </p:txBody>
      </p:sp>
    </p:spTree>
    <p:extLst>
      <p:ext uri="{BB962C8B-B14F-4D97-AF65-F5344CB8AC3E}">
        <p14:creationId xmlns:p14="http://schemas.microsoft.com/office/powerpoint/2010/main" val="1765046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ikdörtgen 14"/>
          <p:cNvSpPr/>
          <p:nvPr/>
        </p:nvSpPr>
        <p:spPr>
          <a:xfrm>
            <a:off x="0" y="0"/>
            <a:ext cx="91440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 Üçgen 15"/>
          <p:cNvSpPr/>
          <p:nvPr/>
        </p:nvSpPr>
        <p:spPr>
          <a:xfrm>
            <a:off x="0" y="24235"/>
            <a:ext cx="9144000" cy="5143500"/>
          </a:xfrm>
          <a:prstGeom prst="r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9" name="Picture 2"/>
          <p:cNvPicPr>
            <a:picLocks noGrp="1" noChangeAspect="1" noChangeArrowheads="1"/>
          </p:cNvPicPr>
          <p:nvPr>
            <p:ph sz="half" idx="2"/>
          </p:nvPr>
        </p:nvPicPr>
        <p:blipFill>
          <a:blip r:embed="rId2" cstate="print"/>
          <a:srcRect/>
          <a:stretch>
            <a:fillRect/>
          </a:stretch>
        </p:blipFill>
        <p:spPr bwMode="auto">
          <a:xfrm>
            <a:off x="143555" y="1955782"/>
            <a:ext cx="3206804" cy="3143506"/>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0" name="Picture 3"/>
          <p:cNvPicPr>
            <a:picLocks noGrp="1" noChangeAspect="1" noChangeArrowheads="1"/>
          </p:cNvPicPr>
          <p:nvPr>
            <p:ph sz="quarter" idx="4294967295"/>
          </p:nvPr>
        </p:nvPicPr>
        <p:blipFill>
          <a:blip r:embed="rId3" cstate="print"/>
          <a:srcRect/>
          <a:stretch>
            <a:fillRect/>
          </a:stretch>
        </p:blipFill>
        <p:spPr bwMode="auto">
          <a:xfrm>
            <a:off x="5793640" y="128470"/>
            <a:ext cx="3206805" cy="3054100"/>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1" name="2 Metin Yer Tutucusu"/>
          <p:cNvSpPr txBox="1">
            <a:spLocks/>
          </p:cNvSpPr>
          <p:nvPr/>
        </p:nvSpPr>
        <p:spPr>
          <a:xfrm>
            <a:off x="0" y="1626578"/>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tr-TR" sz="1500" b="1" dirty="0" err="1" smtClean="0">
                <a:solidFill>
                  <a:srgbClr val="0033CC"/>
                </a:solidFill>
              </a:rPr>
              <a:t>Pelvik</a:t>
            </a:r>
            <a:r>
              <a:rPr lang="tr-TR" sz="1500" b="1" dirty="0" smtClean="0">
                <a:solidFill>
                  <a:srgbClr val="0033CC"/>
                </a:solidFill>
              </a:rPr>
              <a:t> ve para-</a:t>
            </a:r>
            <a:r>
              <a:rPr lang="tr-TR" sz="1500" b="1" dirty="0" err="1" smtClean="0">
                <a:solidFill>
                  <a:srgbClr val="0033CC"/>
                </a:solidFill>
              </a:rPr>
              <a:t>aortik</a:t>
            </a:r>
            <a:r>
              <a:rPr lang="tr-TR" sz="1500" b="1" dirty="0" smtClean="0">
                <a:solidFill>
                  <a:srgbClr val="0033CC"/>
                </a:solidFill>
              </a:rPr>
              <a:t> </a:t>
            </a:r>
            <a:r>
              <a:rPr lang="tr-TR" sz="1500" b="1" dirty="0" err="1" smtClean="0">
                <a:solidFill>
                  <a:srgbClr val="0033CC"/>
                </a:solidFill>
              </a:rPr>
              <a:t>lenfadenektomi</a:t>
            </a:r>
            <a:endParaRPr lang="tr-TR" sz="1500" b="1" dirty="0">
              <a:solidFill>
                <a:srgbClr val="0033CC"/>
              </a:solidFill>
            </a:endParaRPr>
          </a:p>
        </p:txBody>
      </p:sp>
      <p:sp>
        <p:nvSpPr>
          <p:cNvPr id="23" name="2 Metin Yer Tutucusu"/>
          <p:cNvSpPr txBox="1">
            <a:spLocks/>
          </p:cNvSpPr>
          <p:nvPr/>
        </p:nvSpPr>
        <p:spPr>
          <a:xfrm>
            <a:off x="5946345" y="3153628"/>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tr-TR" sz="1550" b="1" dirty="0" err="1" smtClean="0">
                <a:solidFill>
                  <a:schemeClr val="bg1"/>
                </a:solidFill>
                <a:effectLst>
                  <a:outerShdw blurRad="38100" dist="38100" dir="2700000" algn="tl">
                    <a:srgbClr val="000000">
                      <a:alpha val="43137"/>
                    </a:srgbClr>
                  </a:outerShdw>
                </a:effectLst>
              </a:rPr>
              <a:t>Pelvik</a:t>
            </a:r>
            <a:r>
              <a:rPr lang="tr-TR" sz="1550" b="1" dirty="0" smtClean="0">
                <a:solidFill>
                  <a:schemeClr val="bg1"/>
                </a:solidFill>
                <a:effectLst>
                  <a:outerShdw blurRad="38100" dist="38100" dir="2700000" algn="tl">
                    <a:srgbClr val="000000">
                      <a:alpha val="43137"/>
                    </a:srgbClr>
                  </a:outerShdw>
                </a:effectLst>
              </a:rPr>
              <a:t> ve para-</a:t>
            </a:r>
            <a:r>
              <a:rPr lang="tr-TR" sz="1550" b="1" dirty="0" err="1" smtClean="0">
                <a:solidFill>
                  <a:schemeClr val="bg1"/>
                </a:solidFill>
                <a:effectLst>
                  <a:outerShdw blurRad="38100" dist="38100" dir="2700000" algn="tl">
                    <a:srgbClr val="000000">
                      <a:alpha val="43137"/>
                    </a:srgbClr>
                  </a:outerShdw>
                </a:effectLst>
              </a:rPr>
              <a:t>aortik</a:t>
            </a:r>
            <a:r>
              <a:rPr lang="tr-TR" sz="1550" b="1" dirty="0" smtClean="0">
                <a:solidFill>
                  <a:schemeClr val="bg1"/>
                </a:solidFill>
                <a:effectLst>
                  <a:outerShdw blurRad="38100" dist="38100" dir="2700000" algn="tl">
                    <a:srgbClr val="000000">
                      <a:alpha val="43137"/>
                    </a:srgbClr>
                  </a:outerShdw>
                </a:effectLst>
              </a:rPr>
              <a:t> </a:t>
            </a:r>
            <a:r>
              <a:rPr lang="tr-TR" sz="1550" b="1" dirty="0" err="1" smtClean="0">
                <a:solidFill>
                  <a:schemeClr val="bg1"/>
                </a:solidFill>
                <a:effectLst>
                  <a:outerShdw blurRad="38100" dist="38100" dir="2700000" algn="tl">
                    <a:srgbClr val="000000">
                      <a:alpha val="43137"/>
                    </a:srgbClr>
                  </a:outerShdw>
                </a:effectLst>
              </a:rPr>
              <a:t>lenfadenektomi</a:t>
            </a:r>
            <a:endParaRPr lang="tr-TR" sz="1550" b="1" dirty="0">
              <a:solidFill>
                <a:schemeClr val="bg1"/>
              </a:solidFill>
              <a:effectLst>
                <a:outerShdw blurRad="38100" dist="38100" dir="2700000" algn="tl">
                  <a:srgbClr val="000000">
                    <a:alpha val="43137"/>
                  </a:srgbClr>
                </a:outerShdw>
              </a:effectLst>
            </a:endParaRPr>
          </a:p>
        </p:txBody>
      </p:sp>
      <p:sp>
        <p:nvSpPr>
          <p:cNvPr id="24" name="Dikdörtgen 23"/>
          <p:cNvSpPr/>
          <p:nvPr/>
        </p:nvSpPr>
        <p:spPr>
          <a:xfrm>
            <a:off x="2394522" y="433880"/>
            <a:ext cx="2635593" cy="461665"/>
          </a:xfrm>
          <a:prstGeom prst="rect">
            <a:avLst/>
          </a:prstGeom>
        </p:spPr>
        <p:txBody>
          <a:bodyPr wrap="none">
            <a:spAutoFit/>
          </a:bodyPr>
          <a:lstStyle/>
          <a:p>
            <a:r>
              <a:rPr lang="tr-TR" sz="2400" b="1" spc="50"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rPr>
              <a:t>LENFADENEKTOMİ</a:t>
            </a:r>
            <a:endParaRPr lang="tr-TR" sz="2400" b="1" spc="50" dirty="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p:nvPr/>
        </p:nvSpPr>
        <p:spPr>
          <a:xfrm>
            <a:off x="5030115" y="339180"/>
            <a:ext cx="4198906" cy="400110"/>
          </a:xfrm>
          <a:prstGeom prst="rect">
            <a:avLst/>
          </a:prstGeom>
          <a:noFill/>
        </p:spPr>
        <p:txBody>
          <a:bodyPr wrap="none" lIns="91440" tIns="45720" rIns="91440" bIns="45720">
            <a:spAutoFit/>
          </a:bodyPr>
          <a:lstStyle/>
          <a:p>
            <a:pPr algn="ctr"/>
            <a:r>
              <a:rPr lang="tr-TR" sz="2000" b="1" cap="none" spc="50" dirty="0" smtClean="0">
                <a:ln w="0"/>
                <a:solidFill>
                  <a:schemeClr val="bg1"/>
                </a:solidFill>
                <a:effectLst>
                  <a:outerShdw blurRad="38100" dist="38100" dir="2700000" algn="tl">
                    <a:srgbClr val="000000">
                      <a:alpha val="43137"/>
                    </a:srgbClr>
                  </a:outerShdw>
                </a:effectLst>
                <a:latin typeface="Corbel" panose="020B0503020204020204" pitchFamily="34" charset="0"/>
              </a:rPr>
              <a:t>PARA-AORTİK LENFADENEKTOMİ</a:t>
            </a:r>
            <a:endParaRPr lang="tr-TR" sz="2000" b="1" cap="none" spc="50" dirty="0">
              <a:ln w="0"/>
              <a:solidFill>
                <a:schemeClr val="bg1"/>
              </a:solidFill>
              <a:effectLst>
                <a:outerShdw blurRad="38100" dist="38100" dir="2700000" algn="tl">
                  <a:srgbClr val="000000">
                    <a:alpha val="43137"/>
                  </a:srgbClr>
                </a:outerShdw>
              </a:effectLst>
            </a:endParaRPr>
          </a:p>
        </p:txBody>
      </p:sp>
      <p:pic>
        <p:nvPicPr>
          <p:cNvPr id="3" name="Picture 1"/>
          <p:cNvPicPr>
            <a:picLocks noChangeAspect="1"/>
          </p:cNvPicPr>
          <p:nvPr/>
        </p:nvPicPr>
        <p:blipFill>
          <a:blip r:embed="rId2" cstate="print"/>
          <a:stretch>
            <a:fillRect/>
          </a:stretch>
        </p:blipFill>
        <p:spPr>
          <a:xfrm rot="281925">
            <a:off x="1001281" y="1031714"/>
            <a:ext cx="3570338" cy="38778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2"/>
          <p:cNvPicPr>
            <a:picLocks noChangeAspect="1"/>
          </p:cNvPicPr>
          <p:nvPr/>
        </p:nvPicPr>
        <p:blipFill>
          <a:blip r:embed="rId3" cstate="print"/>
          <a:stretch>
            <a:fillRect/>
          </a:stretch>
        </p:blipFill>
        <p:spPr>
          <a:xfrm rot="237074">
            <a:off x="5009587" y="1029756"/>
            <a:ext cx="3708523" cy="39642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3768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txBox="1">
            <a:spLocks/>
          </p:cNvSpPr>
          <p:nvPr/>
        </p:nvSpPr>
        <p:spPr>
          <a:xfrm>
            <a:off x="2128720" y="4419948"/>
            <a:ext cx="7024431" cy="1053197"/>
          </a:xfrm>
          <a:prstGeom prst="rect">
            <a:avLst/>
          </a:prstGeom>
        </p:spPr>
        <p:txBody>
          <a:bodyPr vert="horz" lIns="91440" tIns="45720" rIns="91440" bIns="45720" rtlCol="0" anchor="ctr">
            <a:normAutofit/>
          </a:bodyPr>
          <a:lstStyle/>
          <a:p>
            <a:pPr lvl="0" algn="just">
              <a:spcBef>
                <a:spcPct val="0"/>
              </a:spcBef>
              <a:defRPr/>
            </a:pPr>
            <a:r>
              <a:rPr kumimoji="0" lang="tr-TR" sz="600" b="0" i="0" u="none" strike="noStrike" kern="1200" cap="none" spc="0" normalizeH="0" baseline="0" noProof="0" dirty="0" err="1" smtClean="0">
                <a:ln>
                  <a:noFill/>
                </a:ln>
                <a:solidFill>
                  <a:srgbClr val="0070C0"/>
                </a:solidFill>
                <a:effectLst/>
                <a:uLnTx/>
                <a:uFillTx/>
                <a:latin typeface="+mj-lt"/>
                <a:ea typeface="+mj-ea"/>
                <a:cs typeface="+mj-cs"/>
              </a:rPr>
              <a:t>Bachmann</a:t>
            </a:r>
            <a:r>
              <a:rPr kumimoji="0" lang="tr-TR" sz="600" b="0" i="0" u="none" strike="noStrike" kern="1200" cap="none" spc="0" normalizeH="0" baseline="0" noProof="0" dirty="0" smtClean="0">
                <a:ln>
                  <a:noFill/>
                </a:ln>
                <a:solidFill>
                  <a:srgbClr val="0070C0"/>
                </a:solidFill>
                <a:effectLst/>
                <a:uLnTx/>
                <a:uFillTx/>
                <a:latin typeface="+mj-lt"/>
                <a:ea typeface="+mj-ea"/>
                <a:cs typeface="+mj-cs"/>
              </a:rPr>
              <a:t> C, </a:t>
            </a:r>
            <a:r>
              <a:rPr kumimoji="0" lang="tr-TR" sz="600" b="0" i="0" u="none" strike="noStrike" kern="1200" cap="none" spc="0" normalizeH="0" baseline="0" noProof="0" dirty="0" err="1" smtClean="0">
                <a:ln>
                  <a:noFill/>
                </a:ln>
                <a:solidFill>
                  <a:srgbClr val="0070C0"/>
                </a:solidFill>
                <a:effectLst/>
                <a:uLnTx/>
                <a:uFillTx/>
                <a:latin typeface="+mj-lt"/>
                <a:ea typeface="+mj-ea"/>
                <a:cs typeface="+mj-cs"/>
              </a:rPr>
              <a:t>Bachmann</a:t>
            </a:r>
            <a:r>
              <a:rPr kumimoji="0" lang="tr-TR" sz="600" b="0" i="0" u="none" strike="noStrike" kern="1200" cap="none" spc="0" normalizeH="0" baseline="0" noProof="0" dirty="0" smtClean="0">
                <a:ln>
                  <a:noFill/>
                </a:ln>
                <a:solidFill>
                  <a:srgbClr val="0070C0"/>
                </a:solidFill>
                <a:effectLst/>
                <a:uLnTx/>
                <a:uFillTx/>
                <a:latin typeface="+mj-lt"/>
                <a:ea typeface="+mj-ea"/>
                <a:cs typeface="+mj-cs"/>
              </a:rPr>
              <a:t> R, </a:t>
            </a:r>
            <a:r>
              <a:rPr kumimoji="0" lang="tr-TR" sz="600" b="0" i="0" u="none" strike="noStrike" kern="1200" cap="none" spc="0" normalizeH="0" baseline="0" noProof="0" dirty="0" err="1" smtClean="0">
                <a:ln>
                  <a:noFill/>
                </a:ln>
                <a:solidFill>
                  <a:srgbClr val="0070C0"/>
                </a:solidFill>
                <a:effectLst/>
                <a:uLnTx/>
                <a:uFillTx/>
                <a:latin typeface="+mj-lt"/>
                <a:ea typeface="+mj-ea"/>
                <a:cs typeface="+mj-cs"/>
              </a:rPr>
              <a:t>Fend</a:t>
            </a:r>
            <a:r>
              <a:rPr kumimoji="0" lang="tr-TR" sz="600" b="0" i="0" u="none" strike="noStrike" kern="1200" cap="none" spc="0" normalizeH="0" baseline="0" noProof="0" dirty="0" smtClean="0">
                <a:ln>
                  <a:noFill/>
                </a:ln>
                <a:solidFill>
                  <a:srgbClr val="0070C0"/>
                </a:solidFill>
                <a:effectLst/>
                <a:uLnTx/>
                <a:uFillTx/>
                <a:latin typeface="+mj-lt"/>
                <a:ea typeface="+mj-ea"/>
                <a:cs typeface="+mj-cs"/>
              </a:rPr>
              <a:t> F, </a:t>
            </a:r>
            <a:r>
              <a:rPr kumimoji="0" lang="tr-TR" sz="600" b="0" i="0" u="none" strike="noStrike" kern="1200" cap="none" spc="0" normalizeH="0" baseline="0" noProof="0" dirty="0" err="1" smtClean="0">
                <a:ln>
                  <a:noFill/>
                </a:ln>
                <a:solidFill>
                  <a:srgbClr val="0070C0"/>
                </a:solidFill>
                <a:effectLst/>
                <a:uLnTx/>
                <a:uFillTx/>
                <a:latin typeface="+mj-lt"/>
                <a:ea typeface="+mj-ea"/>
                <a:cs typeface="+mj-cs"/>
              </a:rPr>
              <a:t>Wallwiener</a:t>
            </a:r>
            <a:r>
              <a:rPr kumimoji="0" lang="tr-TR" sz="600" b="0" i="0" u="none" strike="noStrike" kern="1200" cap="none" spc="0" normalizeH="0" baseline="0" noProof="0" dirty="0" smtClean="0">
                <a:ln>
                  <a:noFill/>
                </a:ln>
                <a:solidFill>
                  <a:srgbClr val="0070C0"/>
                </a:solidFill>
                <a:effectLst/>
                <a:uLnTx/>
                <a:uFillTx/>
                <a:latin typeface="+mj-lt"/>
                <a:ea typeface="+mj-ea"/>
                <a:cs typeface="+mj-cs"/>
              </a:rPr>
              <a:t> D. </a:t>
            </a:r>
            <a:r>
              <a:rPr kumimoji="0" lang="tr-TR" sz="600" b="0" i="0" u="none" strike="noStrike" kern="1200" cap="none" spc="0" normalizeH="0" baseline="0" noProof="0" dirty="0" err="1" smtClean="0">
                <a:ln>
                  <a:noFill/>
                </a:ln>
                <a:solidFill>
                  <a:srgbClr val="0070C0"/>
                </a:solidFill>
                <a:effectLst/>
                <a:uLnTx/>
                <a:uFillTx/>
                <a:latin typeface="+mj-lt"/>
                <a:ea typeface="+mj-ea"/>
                <a:cs typeface="+mj-cs"/>
              </a:rPr>
              <a:t>Journal</a:t>
            </a:r>
            <a:r>
              <a:rPr kumimoji="0" lang="tr-TR" sz="600" b="0" i="0" u="none" strike="noStrike" kern="1200" cap="none" spc="0" normalizeH="0" baseline="0" noProof="0" dirty="0" smtClean="0">
                <a:ln>
                  <a:noFill/>
                </a:ln>
                <a:solidFill>
                  <a:srgbClr val="0070C0"/>
                </a:solidFill>
                <a:effectLst/>
                <a:uLnTx/>
                <a:uFillTx/>
                <a:latin typeface="+mj-lt"/>
                <a:ea typeface="+mj-ea"/>
                <a:cs typeface="+mj-cs"/>
              </a:rPr>
              <a:t> of </a:t>
            </a:r>
            <a:r>
              <a:rPr kumimoji="0" lang="tr-TR" sz="600" b="0" i="0" u="none" strike="noStrike" kern="1200" cap="none" spc="0" normalizeH="0" baseline="0" noProof="0" dirty="0" err="1" smtClean="0">
                <a:ln>
                  <a:noFill/>
                </a:ln>
                <a:solidFill>
                  <a:srgbClr val="0070C0"/>
                </a:solidFill>
                <a:effectLst/>
                <a:uLnTx/>
                <a:uFillTx/>
                <a:latin typeface="+mj-lt"/>
                <a:ea typeface="+mj-ea"/>
                <a:cs typeface="+mj-cs"/>
              </a:rPr>
              <a:t>Cancer</a:t>
            </a:r>
            <a:r>
              <a:rPr kumimoji="0" lang="tr-TR" sz="600" b="0" i="0" u="none" strike="noStrike" kern="1200" cap="none" spc="0" normalizeH="0" baseline="0" noProof="0" dirty="0" smtClean="0">
                <a:ln>
                  <a:noFill/>
                </a:ln>
                <a:solidFill>
                  <a:srgbClr val="0070C0"/>
                </a:solidFill>
                <a:effectLst/>
                <a:uLnTx/>
                <a:uFillTx/>
                <a:latin typeface="+mj-lt"/>
                <a:ea typeface="+mj-ea"/>
                <a:cs typeface="+mj-cs"/>
              </a:rPr>
              <a:t> </a:t>
            </a:r>
            <a:r>
              <a:rPr lang="tr-TR" sz="600" dirty="0" smtClean="0">
                <a:solidFill>
                  <a:srgbClr val="0070C0"/>
                </a:solidFill>
              </a:rPr>
              <a:t>2016; 7(15): 2241-2246.</a:t>
            </a:r>
          </a:p>
          <a:p>
            <a:pPr algn="just"/>
            <a:r>
              <a:rPr lang="en-US" sz="600" dirty="0" smtClean="0">
                <a:solidFill>
                  <a:srgbClr val="0070C0"/>
                </a:solidFill>
              </a:rPr>
              <a:t>Du Bois A, et al. Role of surgical outcome as prognostic factor in advanced</a:t>
            </a:r>
            <a:r>
              <a:rPr lang="tr-TR" sz="600" dirty="0" smtClean="0">
                <a:solidFill>
                  <a:srgbClr val="0070C0"/>
                </a:solidFill>
              </a:rPr>
              <a:t> </a:t>
            </a:r>
            <a:r>
              <a:rPr lang="en-US" sz="600" dirty="0" smtClean="0">
                <a:solidFill>
                  <a:srgbClr val="0070C0"/>
                </a:solidFill>
              </a:rPr>
              <a:t>epithelial ovarian cancer: a combined exploratory analysis of 3 prospectively</a:t>
            </a:r>
          </a:p>
          <a:p>
            <a:pPr algn="just"/>
            <a:r>
              <a:rPr lang="en-US" sz="600" dirty="0" smtClean="0">
                <a:solidFill>
                  <a:srgbClr val="0070C0"/>
                </a:solidFill>
              </a:rPr>
              <a:t>randomized phase 3 multicenter trials. Cancer 2009;: 1234-44</a:t>
            </a:r>
            <a:r>
              <a:rPr lang="tr-TR" sz="600" dirty="0" smtClean="0">
                <a:solidFill>
                  <a:srgbClr val="0070C0"/>
                </a:solidFill>
              </a:rPr>
              <a:t>.</a:t>
            </a:r>
          </a:p>
          <a:p>
            <a:r>
              <a:rPr lang="tr-TR" sz="600" dirty="0" err="1" smtClean="0">
                <a:solidFill>
                  <a:srgbClr val="0070C0"/>
                </a:solidFill>
              </a:rPr>
              <a:t>Wimberger</a:t>
            </a:r>
            <a:r>
              <a:rPr lang="tr-TR" sz="600" dirty="0" smtClean="0">
                <a:solidFill>
                  <a:srgbClr val="0070C0"/>
                </a:solidFill>
              </a:rPr>
              <a:t> P, </a:t>
            </a:r>
            <a:r>
              <a:rPr lang="tr-TR" sz="600" dirty="0" err="1" smtClean="0">
                <a:solidFill>
                  <a:srgbClr val="0070C0"/>
                </a:solidFill>
              </a:rPr>
              <a:t>Lehmann</a:t>
            </a:r>
            <a:r>
              <a:rPr lang="tr-TR" sz="600" dirty="0" smtClean="0">
                <a:solidFill>
                  <a:srgbClr val="0070C0"/>
                </a:solidFill>
              </a:rPr>
              <a:t> N, </a:t>
            </a:r>
            <a:r>
              <a:rPr lang="tr-TR" sz="600" dirty="0" err="1" smtClean="0">
                <a:solidFill>
                  <a:srgbClr val="0070C0"/>
                </a:solidFill>
              </a:rPr>
              <a:t>Kimmig</a:t>
            </a:r>
            <a:r>
              <a:rPr lang="tr-TR" sz="600" dirty="0" smtClean="0">
                <a:solidFill>
                  <a:srgbClr val="0070C0"/>
                </a:solidFill>
              </a:rPr>
              <a:t> R, </a:t>
            </a:r>
            <a:r>
              <a:rPr lang="tr-TR" sz="600" dirty="0" err="1" smtClean="0">
                <a:solidFill>
                  <a:srgbClr val="0070C0"/>
                </a:solidFill>
              </a:rPr>
              <a:t>Burges</a:t>
            </a:r>
            <a:r>
              <a:rPr lang="tr-TR" sz="600" dirty="0" smtClean="0">
                <a:solidFill>
                  <a:srgbClr val="0070C0"/>
                </a:solidFill>
              </a:rPr>
              <a:t> A, </a:t>
            </a:r>
            <a:r>
              <a:rPr lang="tr-TR" sz="600" dirty="0" err="1" smtClean="0">
                <a:solidFill>
                  <a:srgbClr val="0070C0"/>
                </a:solidFill>
              </a:rPr>
              <a:t>Meier</a:t>
            </a:r>
            <a:r>
              <a:rPr lang="tr-TR" sz="600" dirty="0" smtClean="0">
                <a:solidFill>
                  <a:srgbClr val="0070C0"/>
                </a:solidFill>
              </a:rPr>
              <a:t> W, </a:t>
            </a:r>
            <a:r>
              <a:rPr lang="tr-TR" sz="600" dirty="0" err="1" smtClean="0">
                <a:solidFill>
                  <a:srgbClr val="0070C0"/>
                </a:solidFill>
              </a:rPr>
              <a:t>Du</a:t>
            </a:r>
            <a:r>
              <a:rPr lang="tr-TR" sz="600" dirty="0" smtClean="0">
                <a:solidFill>
                  <a:srgbClr val="0070C0"/>
                </a:solidFill>
              </a:rPr>
              <a:t> </a:t>
            </a:r>
            <a:r>
              <a:rPr lang="tr-TR" sz="600" dirty="0" err="1" smtClean="0">
                <a:solidFill>
                  <a:srgbClr val="0070C0"/>
                </a:solidFill>
              </a:rPr>
              <a:t>Bois</a:t>
            </a:r>
            <a:r>
              <a:rPr lang="tr-TR" sz="600" dirty="0" smtClean="0">
                <a:solidFill>
                  <a:srgbClr val="0070C0"/>
                </a:solidFill>
              </a:rPr>
              <a:t> A; </a:t>
            </a:r>
            <a:r>
              <a:rPr lang="tr-TR" sz="600" dirty="0" err="1" smtClean="0">
                <a:solidFill>
                  <a:srgbClr val="0070C0"/>
                </a:solidFill>
              </a:rPr>
              <a:t>Arbeitsgemeinschaft</a:t>
            </a:r>
            <a:r>
              <a:rPr lang="tr-TR" sz="600" dirty="0" smtClean="0">
                <a:solidFill>
                  <a:srgbClr val="0070C0"/>
                </a:solidFill>
              </a:rPr>
              <a:t> </a:t>
            </a:r>
            <a:r>
              <a:rPr lang="tr-TR" sz="600" dirty="0" err="1" smtClean="0">
                <a:solidFill>
                  <a:srgbClr val="0070C0"/>
                </a:solidFill>
              </a:rPr>
              <a:t>Gynaekologische</a:t>
            </a:r>
            <a:r>
              <a:rPr lang="tr-TR" sz="600" dirty="0" smtClean="0">
                <a:solidFill>
                  <a:srgbClr val="0070C0"/>
                </a:solidFill>
              </a:rPr>
              <a:t> </a:t>
            </a:r>
            <a:r>
              <a:rPr lang="tr-TR" sz="600" dirty="0" err="1" smtClean="0">
                <a:solidFill>
                  <a:srgbClr val="0070C0"/>
                </a:solidFill>
              </a:rPr>
              <a:t>Onkologie</a:t>
            </a:r>
            <a:r>
              <a:rPr lang="tr-TR" sz="600" dirty="0" smtClean="0">
                <a:solidFill>
                  <a:srgbClr val="0070C0"/>
                </a:solidFill>
              </a:rPr>
              <a:t> </a:t>
            </a:r>
            <a:r>
              <a:rPr lang="tr-TR" sz="600" dirty="0" err="1" smtClean="0">
                <a:solidFill>
                  <a:srgbClr val="0070C0"/>
                </a:solidFill>
              </a:rPr>
              <a:t>Ovarian</a:t>
            </a:r>
            <a:r>
              <a:rPr lang="tr-TR" sz="600" dirty="0" smtClean="0">
                <a:solidFill>
                  <a:srgbClr val="0070C0"/>
                </a:solidFill>
              </a:rPr>
              <a:t> </a:t>
            </a:r>
            <a:r>
              <a:rPr lang="tr-TR" sz="600" dirty="0" err="1" smtClean="0">
                <a:solidFill>
                  <a:srgbClr val="0070C0"/>
                </a:solidFill>
              </a:rPr>
              <a:t>Cancer</a:t>
            </a:r>
            <a:r>
              <a:rPr lang="tr-TR" sz="600" dirty="0" smtClean="0">
                <a:solidFill>
                  <a:srgbClr val="0070C0"/>
                </a:solidFill>
              </a:rPr>
              <a:t> </a:t>
            </a:r>
            <a:r>
              <a:rPr lang="tr-TR" sz="600" dirty="0" err="1" smtClean="0">
                <a:solidFill>
                  <a:srgbClr val="0070C0"/>
                </a:solidFill>
              </a:rPr>
              <a:t>Study</a:t>
            </a:r>
            <a:r>
              <a:rPr lang="tr-TR" sz="600" dirty="0" smtClean="0">
                <a:solidFill>
                  <a:srgbClr val="0070C0"/>
                </a:solidFill>
              </a:rPr>
              <a:t> </a:t>
            </a:r>
            <a:r>
              <a:rPr lang="en-US" sz="600" dirty="0" smtClean="0">
                <a:solidFill>
                  <a:srgbClr val="0070C0"/>
                </a:solidFill>
              </a:rPr>
              <a:t>Group. Prognostic factors for complete </a:t>
            </a:r>
            <a:r>
              <a:rPr lang="en-US" sz="600" dirty="0" err="1" smtClean="0">
                <a:solidFill>
                  <a:srgbClr val="0070C0"/>
                </a:solidFill>
              </a:rPr>
              <a:t>debulking</a:t>
            </a:r>
            <a:r>
              <a:rPr lang="en-US" sz="600" dirty="0" smtClean="0">
                <a:solidFill>
                  <a:srgbClr val="0070C0"/>
                </a:solidFill>
              </a:rPr>
              <a:t> in advanced ovarian cancer</a:t>
            </a:r>
            <a:r>
              <a:rPr lang="tr-TR" sz="600" dirty="0" smtClean="0">
                <a:solidFill>
                  <a:srgbClr val="0070C0"/>
                </a:solidFill>
              </a:rPr>
              <a:t> </a:t>
            </a:r>
            <a:r>
              <a:rPr lang="en-US" sz="600" dirty="0" smtClean="0">
                <a:solidFill>
                  <a:srgbClr val="0070C0"/>
                </a:solidFill>
              </a:rPr>
              <a:t>and its impact on survival. An exploratory analysis of a prospectively</a:t>
            </a:r>
            <a:r>
              <a:rPr lang="tr-TR" sz="600" dirty="0" smtClean="0">
                <a:solidFill>
                  <a:srgbClr val="0070C0"/>
                </a:solidFill>
              </a:rPr>
              <a:t> </a:t>
            </a:r>
            <a:r>
              <a:rPr lang="tr-TR" sz="600" dirty="0" err="1" smtClean="0">
                <a:solidFill>
                  <a:srgbClr val="0070C0"/>
                </a:solidFill>
              </a:rPr>
              <a:t>randomized</a:t>
            </a:r>
            <a:r>
              <a:rPr lang="tr-TR" sz="600" dirty="0" smtClean="0">
                <a:solidFill>
                  <a:srgbClr val="0070C0"/>
                </a:solidFill>
              </a:rPr>
              <a:t> </a:t>
            </a:r>
            <a:r>
              <a:rPr lang="tr-TR" sz="600" dirty="0" err="1" smtClean="0">
                <a:solidFill>
                  <a:srgbClr val="0070C0"/>
                </a:solidFill>
              </a:rPr>
              <a:t>phase</a:t>
            </a:r>
            <a:r>
              <a:rPr lang="tr-TR" sz="600" dirty="0" smtClean="0">
                <a:solidFill>
                  <a:srgbClr val="0070C0"/>
                </a:solidFill>
              </a:rPr>
              <a:t> III </a:t>
            </a:r>
            <a:r>
              <a:rPr lang="tr-TR" sz="600" dirty="0" err="1" smtClean="0">
                <a:solidFill>
                  <a:srgbClr val="0070C0"/>
                </a:solidFill>
              </a:rPr>
              <a:t>study</a:t>
            </a:r>
            <a:r>
              <a:rPr lang="tr-TR" sz="600" dirty="0" smtClean="0">
                <a:solidFill>
                  <a:srgbClr val="0070C0"/>
                </a:solidFill>
              </a:rPr>
              <a:t> of </a:t>
            </a:r>
            <a:r>
              <a:rPr lang="tr-TR" sz="600" dirty="0" err="1" smtClean="0">
                <a:solidFill>
                  <a:srgbClr val="0070C0"/>
                </a:solidFill>
              </a:rPr>
              <a:t>the</a:t>
            </a:r>
            <a:r>
              <a:rPr lang="tr-TR" sz="600" dirty="0" smtClean="0">
                <a:solidFill>
                  <a:srgbClr val="0070C0"/>
                </a:solidFill>
              </a:rPr>
              <a:t> </a:t>
            </a:r>
            <a:r>
              <a:rPr lang="tr-TR" sz="600" dirty="0" err="1" smtClean="0">
                <a:solidFill>
                  <a:srgbClr val="0070C0"/>
                </a:solidFill>
              </a:rPr>
              <a:t>Arbeitsgemeinschaft</a:t>
            </a:r>
            <a:r>
              <a:rPr lang="tr-TR" sz="600" dirty="0" smtClean="0">
                <a:solidFill>
                  <a:srgbClr val="0070C0"/>
                </a:solidFill>
              </a:rPr>
              <a:t> </a:t>
            </a:r>
            <a:r>
              <a:rPr lang="tr-TR" sz="600" dirty="0" err="1" smtClean="0">
                <a:solidFill>
                  <a:srgbClr val="0070C0"/>
                </a:solidFill>
              </a:rPr>
              <a:t>Gynaekologische</a:t>
            </a:r>
            <a:r>
              <a:rPr lang="tr-TR" sz="600" dirty="0" smtClean="0">
                <a:solidFill>
                  <a:srgbClr val="0070C0"/>
                </a:solidFill>
              </a:rPr>
              <a:t> </a:t>
            </a:r>
            <a:r>
              <a:rPr lang="en-US" sz="600" dirty="0" err="1" smtClean="0">
                <a:solidFill>
                  <a:srgbClr val="0070C0"/>
                </a:solidFill>
              </a:rPr>
              <a:t>Onkologie</a:t>
            </a:r>
            <a:r>
              <a:rPr lang="en-US" sz="600" dirty="0" smtClean="0">
                <a:solidFill>
                  <a:srgbClr val="0070C0"/>
                </a:solidFill>
              </a:rPr>
              <a:t> Ovarian Cancer Study Group (AGO-OVAR). </a:t>
            </a:r>
            <a:r>
              <a:rPr lang="en-US" sz="600" dirty="0" err="1" smtClean="0">
                <a:solidFill>
                  <a:srgbClr val="0070C0"/>
                </a:solidFill>
              </a:rPr>
              <a:t>Gynecol</a:t>
            </a:r>
            <a:r>
              <a:rPr lang="en-US" sz="600" dirty="0" smtClean="0">
                <a:solidFill>
                  <a:srgbClr val="0070C0"/>
                </a:solidFill>
              </a:rPr>
              <a:t> </a:t>
            </a:r>
            <a:r>
              <a:rPr lang="en-US" sz="600" dirty="0" err="1" smtClean="0">
                <a:solidFill>
                  <a:srgbClr val="0070C0"/>
                </a:solidFill>
              </a:rPr>
              <a:t>Oncol</a:t>
            </a:r>
            <a:r>
              <a:rPr lang="en-US" sz="600" dirty="0" smtClean="0">
                <a:solidFill>
                  <a:srgbClr val="0070C0"/>
                </a:solidFill>
              </a:rPr>
              <a:t> 2007</a:t>
            </a:r>
            <a:r>
              <a:rPr lang="tr-TR" sz="600" dirty="0" smtClean="0">
                <a:solidFill>
                  <a:srgbClr val="0070C0"/>
                </a:solidFill>
              </a:rPr>
              <a:t> Jul ; 106(1): 69-74.</a:t>
            </a:r>
          </a:p>
          <a:p>
            <a:pPr algn="just"/>
            <a:endParaRPr lang="tr-TR" sz="600" dirty="0" smtClean="0">
              <a:solidFill>
                <a:srgbClr val="0070C0"/>
              </a:solidFill>
            </a:endParaRPr>
          </a:p>
          <a:p>
            <a:endParaRPr kumimoji="0" lang="tr-TR" sz="600" b="0" i="0" u="none" strike="noStrike" kern="1200" cap="none" spc="0" normalizeH="0" baseline="0" noProof="0" dirty="0">
              <a:ln>
                <a:noFill/>
              </a:ln>
              <a:solidFill>
                <a:srgbClr val="0070C0"/>
              </a:solidFill>
              <a:effectLst/>
              <a:uLnTx/>
              <a:uFillTx/>
              <a:latin typeface="+mj-lt"/>
              <a:ea typeface="+mj-ea"/>
              <a:cs typeface="+mj-cs"/>
            </a:endParaRPr>
          </a:p>
        </p:txBody>
      </p:sp>
      <p:graphicFrame>
        <p:nvGraphicFramePr>
          <p:cNvPr id="7" name="Diyagram 6"/>
          <p:cNvGraphicFramePr/>
          <p:nvPr>
            <p:extLst>
              <p:ext uri="{D42A27DB-BD31-4B8C-83A1-F6EECF244321}">
                <p14:modId xmlns:p14="http://schemas.microsoft.com/office/powerpoint/2010/main" val="3499566639"/>
              </p:ext>
            </p:extLst>
          </p:nvPr>
        </p:nvGraphicFramePr>
        <p:xfrm>
          <a:off x="1823310" y="281175"/>
          <a:ext cx="7635249" cy="4275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Dikdörtgen 8"/>
          <p:cNvSpPr/>
          <p:nvPr/>
        </p:nvSpPr>
        <p:spPr>
          <a:xfrm>
            <a:off x="3961180" y="0"/>
            <a:ext cx="3262368" cy="369332"/>
          </a:xfrm>
          <a:prstGeom prst="rect">
            <a:avLst/>
          </a:prstGeom>
        </p:spPr>
        <p:txBody>
          <a:bodyPr wrap="none">
            <a:spAutoFit/>
          </a:bodyPr>
          <a:lstStyle/>
          <a:p>
            <a:r>
              <a:rPr lang="tr-TR" b="1" spc="50" dirty="0" smtClean="0">
                <a:ln w="13500">
                  <a:solidFill>
                    <a:schemeClr val="accent1">
                      <a:shade val="2500"/>
                      <a:alpha val="6500"/>
                    </a:schemeClr>
                  </a:solidFill>
                  <a:prstDash val="solid"/>
                </a:ln>
                <a:solidFill>
                  <a:srgbClr val="FF0000"/>
                </a:solidFill>
              </a:rPr>
              <a:t>LENFADENEKTOMİNİN ÖNEMİ </a:t>
            </a:r>
            <a:endParaRPr lang="tr-TR" dirty="0">
              <a:solidFill>
                <a:srgbClr val="FF0000"/>
              </a:solidFill>
            </a:endParaRPr>
          </a:p>
        </p:txBody>
      </p:sp>
    </p:spTree>
    <p:extLst>
      <p:ext uri="{BB962C8B-B14F-4D97-AF65-F5344CB8AC3E}">
        <p14:creationId xmlns:p14="http://schemas.microsoft.com/office/powerpoint/2010/main" val="3593571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2739540" y="4461061"/>
            <a:ext cx="8856890" cy="666629"/>
          </a:xfrm>
          <a:prstGeom prst="rect">
            <a:avLst/>
          </a:prstGeom>
        </p:spPr>
        <p:txBody>
          <a:bodyPr vert="horz" lIns="91440" tIns="45720" rIns="91440" bIns="45720" rtlCol="0" anchor="ctr">
            <a:noAutofit/>
          </a:bodyPr>
          <a:lstStyle/>
          <a:p>
            <a:pPr lvl="0" algn="just">
              <a:spcBef>
                <a:spcPct val="0"/>
              </a:spcBef>
              <a:buFont typeface="Arial" pitchFamily="34" charset="0"/>
              <a:buChar char="•"/>
              <a:defRPr/>
            </a:pPr>
            <a:r>
              <a:rPr kumimoji="0" lang="tr-TR" sz="500" b="0" i="0" u="none" strike="noStrike" kern="1200" cap="none" spc="0" normalizeH="0" baseline="0" noProof="0" dirty="0" err="1" smtClean="0">
                <a:ln>
                  <a:noFill/>
                </a:ln>
                <a:solidFill>
                  <a:srgbClr val="0070C0"/>
                </a:solidFill>
                <a:effectLst/>
                <a:uLnTx/>
                <a:uFillTx/>
                <a:ea typeface="+mj-ea"/>
                <a:cs typeface="+mj-cs"/>
              </a:rPr>
              <a:t>Bachmann</a:t>
            </a:r>
            <a:r>
              <a:rPr kumimoji="0" lang="tr-TR" sz="500" b="0" i="0" u="none" strike="noStrike" kern="1200" cap="none" spc="0" normalizeH="0" baseline="0" noProof="0" dirty="0" smtClean="0">
                <a:ln>
                  <a:noFill/>
                </a:ln>
                <a:solidFill>
                  <a:srgbClr val="0070C0"/>
                </a:solidFill>
                <a:effectLst/>
                <a:uLnTx/>
                <a:uFillTx/>
                <a:ea typeface="+mj-ea"/>
                <a:cs typeface="+mj-cs"/>
              </a:rPr>
              <a:t> C, </a:t>
            </a:r>
            <a:r>
              <a:rPr kumimoji="0" lang="tr-TR" sz="500" b="0" i="0" u="none" strike="noStrike" kern="1200" cap="none" spc="0" normalizeH="0" baseline="0" noProof="0" dirty="0" err="1" smtClean="0">
                <a:ln>
                  <a:noFill/>
                </a:ln>
                <a:solidFill>
                  <a:srgbClr val="0070C0"/>
                </a:solidFill>
                <a:effectLst/>
                <a:uLnTx/>
                <a:uFillTx/>
                <a:ea typeface="+mj-ea"/>
                <a:cs typeface="+mj-cs"/>
              </a:rPr>
              <a:t>Bachmann</a:t>
            </a:r>
            <a:r>
              <a:rPr kumimoji="0" lang="tr-TR" sz="500" b="0" i="0" u="none" strike="noStrike" kern="1200" cap="none" spc="0" normalizeH="0" baseline="0" noProof="0" dirty="0" smtClean="0">
                <a:ln>
                  <a:noFill/>
                </a:ln>
                <a:solidFill>
                  <a:srgbClr val="0070C0"/>
                </a:solidFill>
                <a:effectLst/>
                <a:uLnTx/>
                <a:uFillTx/>
                <a:ea typeface="+mj-ea"/>
                <a:cs typeface="+mj-cs"/>
              </a:rPr>
              <a:t> R, </a:t>
            </a:r>
            <a:r>
              <a:rPr kumimoji="0" lang="tr-TR" sz="500" b="0" i="0" u="none" strike="noStrike" kern="1200" cap="none" spc="0" normalizeH="0" baseline="0" noProof="0" dirty="0" err="1" smtClean="0">
                <a:ln>
                  <a:noFill/>
                </a:ln>
                <a:solidFill>
                  <a:srgbClr val="0070C0"/>
                </a:solidFill>
                <a:effectLst/>
                <a:uLnTx/>
                <a:uFillTx/>
                <a:ea typeface="+mj-ea"/>
                <a:cs typeface="+mj-cs"/>
              </a:rPr>
              <a:t>Fend</a:t>
            </a:r>
            <a:r>
              <a:rPr kumimoji="0" lang="tr-TR" sz="500" b="0" i="0" u="none" strike="noStrike" kern="1200" cap="none" spc="0" normalizeH="0" baseline="0" noProof="0" dirty="0" smtClean="0">
                <a:ln>
                  <a:noFill/>
                </a:ln>
                <a:solidFill>
                  <a:srgbClr val="0070C0"/>
                </a:solidFill>
                <a:effectLst/>
                <a:uLnTx/>
                <a:uFillTx/>
                <a:ea typeface="+mj-ea"/>
                <a:cs typeface="+mj-cs"/>
              </a:rPr>
              <a:t> F, </a:t>
            </a:r>
            <a:r>
              <a:rPr kumimoji="0" lang="tr-TR" sz="500" b="0" i="0" u="none" strike="noStrike" kern="1200" cap="none" spc="0" normalizeH="0" baseline="0" noProof="0" dirty="0" err="1" smtClean="0">
                <a:ln>
                  <a:noFill/>
                </a:ln>
                <a:solidFill>
                  <a:srgbClr val="0070C0"/>
                </a:solidFill>
                <a:effectLst/>
                <a:uLnTx/>
                <a:uFillTx/>
                <a:ea typeface="+mj-ea"/>
                <a:cs typeface="+mj-cs"/>
              </a:rPr>
              <a:t>Wallwiener</a:t>
            </a:r>
            <a:r>
              <a:rPr kumimoji="0" lang="tr-TR" sz="500" b="0" i="0" u="none" strike="noStrike" kern="1200" cap="none" spc="0" normalizeH="0" baseline="0" noProof="0" dirty="0" smtClean="0">
                <a:ln>
                  <a:noFill/>
                </a:ln>
                <a:solidFill>
                  <a:srgbClr val="0070C0"/>
                </a:solidFill>
                <a:effectLst/>
                <a:uLnTx/>
                <a:uFillTx/>
                <a:ea typeface="+mj-ea"/>
                <a:cs typeface="+mj-cs"/>
              </a:rPr>
              <a:t> D. </a:t>
            </a:r>
            <a:r>
              <a:rPr kumimoji="0" lang="tr-TR" sz="500" b="0" i="0" u="none" strike="noStrike" kern="1200" cap="none" spc="0" normalizeH="0" baseline="0" noProof="0" dirty="0" err="1" smtClean="0">
                <a:ln>
                  <a:noFill/>
                </a:ln>
                <a:solidFill>
                  <a:srgbClr val="0070C0"/>
                </a:solidFill>
                <a:effectLst/>
                <a:uLnTx/>
                <a:uFillTx/>
                <a:ea typeface="+mj-ea"/>
                <a:cs typeface="+mj-cs"/>
              </a:rPr>
              <a:t>Journal</a:t>
            </a:r>
            <a:r>
              <a:rPr kumimoji="0" lang="tr-TR" sz="500" b="0" i="0" u="none" strike="noStrike" kern="1200" cap="none" spc="0" normalizeH="0" baseline="0" noProof="0" dirty="0" smtClean="0">
                <a:ln>
                  <a:noFill/>
                </a:ln>
                <a:solidFill>
                  <a:srgbClr val="0070C0"/>
                </a:solidFill>
                <a:effectLst/>
                <a:uLnTx/>
                <a:uFillTx/>
                <a:ea typeface="+mj-ea"/>
                <a:cs typeface="+mj-cs"/>
              </a:rPr>
              <a:t> of </a:t>
            </a:r>
            <a:r>
              <a:rPr kumimoji="0" lang="tr-TR" sz="500" b="0" i="0" u="none" strike="noStrike" kern="1200" cap="none" spc="0" normalizeH="0" baseline="0" noProof="0" dirty="0" err="1" smtClean="0">
                <a:ln>
                  <a:noFill/>
                </a:ln>
                <a:solidFill>
                  <a:srgbClr val="0070C0"/>
                </a:solidFill>
                <a:effectLst/>
                <a:uLnTx/>
                <a:uFillTx/>
                <a:ea typeface="+mj-ea"/>
                <a:cs typeface="+mj-cs"/>
              </a:rPr>
              <a:t>Cancer</a:t>
            </a:r>
            <a:r>
              <a:rPr kumimoji="0" lang="tr-TR" sz="500" b="0" i="0" u="none" strike="noStrike" kern="1200" cap="none" spc="0" normalizeH="0" baseline="0" noProof="0" dirty="0" smtClean="0">
                <a:ln>
                  <a:noFill/>
                </a:ln>
                <a:solidFill>
                  <a:srgbClr val="0070C0"/>
                </a:solidFill>
                <a:effectLst/>
                <a:uLnTx/>
                <a:uFillTx/>
                <a:ea typeface="+mj-ea"/>
                <a:cs typeface="+mj-cs"/>
              </a:rPr>
              <a:t> </a:t>
            </a:r>
            <a:r>
              <a:rPr lang="tr-TR" sz="500" dirty="0" smtClean="0">
                <a:solidFill>
                  <a:srgbClr val="0070C0"/>
                </a:solidFill>
              </a:rPr>
              <a:t>2016; 7(15): 2241-2246.</a:t>
            </a:r>
          </a:p>
          <a:p>
            <a:pPr>
              <a:buFont typeface="Arial" pitchFamily="34" charset="0"/>
              <a:buChar char="•"/>
            </a:pPr>
            <a:r>
              <a:rPr lang="tr-TR" sz="500" dirty="0" err="1" smtClean="0">
                <a:solidFill>
                  <a:srgbClr val="0070C0"/>
                </a:solidFill>
              </a:rPr>
              <a:t>Panici</a:t>
            </a:r>
            <a:r>
              <a:rPr lang="tr-TR" sz="500" dirty="0" smtClean="0">
                <a:solidFill>
                  <a:srgbClr val="0070C0"/>
                </a:solidFill>
              </a:rPr>
              <a:t> PB, </a:t>
            </a:r>
            <a:r>
              <a:rPr lang="tr-TR" sz="500" dirty="0" err="1" smtClean="0">
                <a:solidFill>
                  <a:srgbClr val="0070C0"/>
                </a:solidFill>
              </a:rPr>
              <a:t>Maggioni</a:t>
            </a:r>
            <a:r>
              <a:rPr lang="tr-TR" sz="500" dirty="0" smtClean="0">
                <a:solidFill>
                  <a:srgbClr val="0070C0"/>
                </a:solidFill>
              </a:rPr>
              <a:t> A et al. </a:t>
            </a:r>
            <a:r>
              <a:rPr lang="tr-TR" sz="500" dirty="0" err="1" smtClean="0">
                <a:solidFill>
                  <a:srgbClr val="0070C0"/>
                </a:solidFill>
              </a:rPr>
              <a:t>Systematic</a:t>
            </a:r>
            <a:r>
              <a:rPr lang="tr-TR" sz="500" dirty="0" smtClean="0">
                <a:solidFill>
                  <a:srgbClr val="0070C0"/>
                </a:solidFill>
              </a:rPr>
              <a:t> </a:t>
            </a:r>
            <a:r>
              <a:rPr lang="tr-TR" sz="500" dirty="0" err="1" smtClean="0">
                <a:solidFill>
                  <a:srgbClr val="0070C0"/>
                </a:solidFill>
              </a:rPr>
              <a:t>aortic</a:t>
            </a:r>
            <a:r>
              <a:rPr lang="tr-TR" sz="500" dirty="0" smtClean="0">
                <a:solidFill>
                  <a:srgbClr val="0070C0"/>
                </a:solidFill>
              </a:rPr>
              <a:t> </a:t>
            </a:r>
            <a:r>
              <a:rPr lang="tr-TR" sz="500" dirty="0" err="1" smtClean="0">
                <a:solidFill>
                  <a:srgbClr val="0070C0"/>
                </a:solidFill>
              </a:rPr>
              <a:t>and</a:t>
            </a:r>
            <a:r>
              <a:rPr lang="tr-TR" sz="500" dirty="0" smtClean="0">
                <a:solidFill>
                  <a:srgbClr val="0070C0"/>
                </a:solidFill>
              </a:rPr>
              <a:t> </a:t>
            </a:r>
            <a:r>
              <a:rPr lang="tr-TR" sz="500" dirty="0" err="1" smtClean="0">
                <a:solidFill>
                  <a:srgbClr val="0070C0"/>
                </a:solidFill>
              </a:rPr>
              <a:t>pelvic</a:t>
            </a:r>
            <a:r>
              <a:rPr lang="tr-TR" sz="500" dirty="0" smtClean="0">
                <a:solidFill>
                  <a:srgbClr val="0070C0"/>
                </a:solidFill>
              </a:rPr>
              <a:t> </a:t>
            </a:r>
            <a:r>
              <a:rPr lang="tr-TR" sz="500" dirty="0" err="1" smtClean="0">
                <a:solidFill>
                  <a:srgbClr val="0070C0"/>
                </a:solidFill>
              </a:rPr>
              <a:t>lymphadenectomy</a:t>
            </a:r>
            <a:r>
              <a:rPr lang="tr-TR" sz="500" dirty="0" smtClean="0">
                <a:solidFill>
                  <a:srgbClr val="0070C0"/>
                </a:solidFill>
              </a:rPr>
              <a:t> </a:t>
            </a:r>
            <a:r>
              <a:rPr lang="en-US" sz="500" dirty="0" smtClean="0">
                <a:solidFill>
                  <a:srgbClr val="0070C0"/>
                </a:solidFill>
              </a:rPr>
              <a:t>versus resection of bulky nodes only in optimally </a:t>
            </a:r>
            <a:r>
              <a:rPr lang="en-US" sz="500" dirty="0" err="1" smtClean="0">
                <a:solidFill>
                  <a:srgbClr val="0070C0"/>
                </a:solidFill>
              </a:rPr>
              <a:t>debulked</a:t>
            </a:r>
            <a:r>
              <a:rPr lang="en-US" sz="500" dirty="0" smtClean="0">
                <a:solidFill>
                  <a:srgbClr val="0070C0"/>
                </a:solidFill>
              </a:rPr>
              <a:t> advanced ovarian</a:t>
            </a:r>
            <a:r>
              <a:rPr lang="tr-TR" sz="500" dirty="0" smtClean="0">
                <a:solidFill>
                  <a:srgbClr val="0070C0"/>
                </a:solidFill>
              </a:rPr>
              <a:t>   </a:t>
            </a:r>
            <a:r>
              <a:rPr lang="en-US" sz="500" dirty="0" smtClean="0">
                <a:solidFill>
                  <a:srgbClr val="0070C0"/>
                </a:solidFill>
              </a:rPr>
              <a:t>cancer: a randomized clinical trial. J </a:t>
            </a:r>
            <a:r>
              <a:rPr lang="en-US" sz="500" dirty="0" err="1" smtClean="0">
                <a:solidFill>
                  <a:srgbClr val="0070C0"/>
                </a:solidFill>
              </a:rPr>
              <a:t>Natl</a:t>
            </a:r>
            <a:r>
              <a:rPr lang="en-US" sz="500" dirty="0" smtClean="0">
                <a:solidFill>
                  <a:srgbClr val="0070C0"/>
                </a:solidFill>
              </a:rPr>
              <a:t> Cancer Inst. 2005 Apr </a:t>
            </a:r>
            <a:r>
              <a:rPr lang="tr-TR" sz="500" dirty="0" smtClean="0">
                <a:solidFill>
                  <a:srgbClr val="0070C0"/>
                </a:solidFill>
              </a:rPr>
              <a:t> </a:t>
            </a:r>
            <a:r>
              <a:rPr lang="en-US" sz="500" dirty="0" smtClean="0">
                <a:solidFill>
                  <a:srgbClr val="0070C0"/>
                </a:solidFill>
              </a:rPr>
              <a:t>20;97(8):560-6.</a:t>
            </a:r>
            <a:endParaRPr lang="tr-TR" sz="500" dirty="0" smtClean="0">
              <a:solidFill>
                <a:srgbClr val="0070C0"/>
              </a:solidFill>
            </a:endParaRPr>
          </a:p>
          <a:p>
            <a:pPr>
              <a:buFont typeface="Arial" pitchFamily="34" charset="0"/>
              <a:buChar char="•"/>
            </a:pPr>
            <a:r>
              <a:rPr lang="en-US" sz="500" dirty="0" err="1" smtClean="0">
                <a:solidFill>
                  <a:srgbClr val="0070C0"/>
                </a:solidFill>
              </a:rPr>
              <a:t>Mahdi</a:t>
            </a:r>
            <a:r>
              <a:rPr lang="en-US" sz="500" dirty="0" smtClean="0">
                <a:solidFill>
                  <a:srgbClr val="0070C0"/>
                </a:solidFill>
              </a:rPr>
              <a:t> H, Thrall M, Kumar S, Hanna R, Seward S, Lockhart D, Morris RT,</a:t>
            </a:r>
            <a:r>
              <a:rPr lang="tr-TR" sz="500" dirty="0" smtClean="0">
                <a:solidFill>
                  <a:srgbClr val="0070C0"/>
                </a:solidFill>
              </a:rPr>
              <a:t> </a:t>
            </a:r>
            <a:r>
              <a:rPr lang="en-US" sz="500" dirty="0" err="1" smtClean="0">
                <a:solidFill>
                  <a:srgbClr val="0070C0"/>
                </a:solidFill>
              </a:rPr>
              <a:t>Swensen</a:t>
            </a:r>
            <a:r>
              <a:rPr lang="en-US" sz="500" dirty="0" smtClean="0">
                <a:solidFill>
                  <a:srgbClr val="0070C0"/>
                </a:solidFill>
              </a:rPr>
              <a:t> R, </a:t>
            </a:r>
            <a:r>
              <a:rPr lang="en-US" sz="500" dirty="0" err="1" smtClean="0">
                <a:solidFill>
                  <a:srgbClr val="0070C0"/>
                </a:solidFill>
              </a:rPr>
              <a:t>Munkarah</a:t>
            </a:r>
            <a:r>
              <a:rPr lang="en-US" sz="500" dirty="0" smtClean="0">
                <a:solidFill>
                  <a:srgbClr val="0070C0"/>
                </a:solidFill>
              </a:rPr>
              <a:t> AR. The prognostic impact of the ratio of positive</a:t>
            </a:r>
            <a:r>
              <a:rPr lang="tr-TR" sz="500" dirty="0" smtClean="0">
                <a:solidFill>
                  <a:srgbClr val="0070C0"/>
                </a:solidFill>
              </a:rPr>
              <a:t> </a:t>
            </a:r>
            <a:r>
              <a:rPr lang="en-US" sz="500" dirty="0" smtClean="0">
                <a:solidFill>
                  <a:srgbClr val="0070C0"/>
                </a:solidFill>
              </a:rPr>
              <a:t>lymph nodes on survival of epithelial ovarian cancer patients. J </a:t>
            </a:r>
            <a:r>
              <a:rPr lang="en-US" sz="500" dirty="0" err="1" smtClean="0">
                <a:solidFill>
                  <a:srgbClr val="0070C0"/>
                </a:solidFill>
              </a:rPr>
              <a:t>Surg</a:t>
            </a:r>
            <a:r>
              <a:rPr lang="en-US" sz="500" dirty="0" smtClean="0">
                <a:solidFill>
                  <a:srgbClr val="0070C0"/>
                </a:solidFill>
              </a:rPr>
              <a:t> </a:t>
            </a:r>
            <a:r>
              <a:rPr lang="en-US" sz="500" dirty="0" err="1" smtClean="0">
                <a:solidFill>
                  <a:srgbClr val="0070C0"/>
                </a:solidFill>
              </a:rPr>
              <a:t>Oncol</a:t>
            </a:r>
            <a:r>
              <a:rPr lang="en-US" sz="500" dirty="0" smtClean="0">
                <a:solidFill>
                  <a:srgbClr val="0070C0"/>
                </a:solidFill>
              </a:rPr>
              <a:t>.</a:t>
            </a:r>
            <a:r>
              <a:rPr lang="tr-TR" sz="500" dirty="0" smtClean="0">
                <a:solidFill>
                  <a:srgbClr val="0070C0"/>
                </a:solidFill>
              </a:rPr>
              <a:t> 2011 </a:t>
            </a:r>
            <a:r>
              <a:rPr lang="tr-TR" sz="500" dirty="0" err="1" smtClean="0">
                <a:solidFill>
                  <a:srgbClr val="0070C0"/>
                </a:solidFill>
              </a:rPr>
              <a:t>Jun</a:t>
            </a:r>
            <a:r>
              <a:rPr lang="tr-TR" sz="500" dirty="0" smtClean="0">
                <a:solidFill>
                  <a:srgbClr val="0070C0"/>
                </a:solidFill>
              </a:rPr>
              <a:t> 1;103(7):724-9.</a:t>
            </a:r>
          </a:p>
          <a:p>
            <a:pPr>
              <a:buFont typeface="Arial" pitchFamily="34" charset="0"/>
              <a:buChar char="•"/>
            </a:pPr>
            <a:r>
              <a:rPr lang="tr-TR" sz="500" dirty="0" err="1" smtClean="0">
                <a:solidFill>
                  <a:srgbClr val="0070C0"/>
                </a:solidFill>
              </a:rPr>
              <a:t>Bakkar</a:t>
            </a:r>
            <a:r>
              <a:rPr lang="tr-TR" sz="500" dirty="0" smtClean="0">
                <a:solidFill>
                  <a:srgbClr val="0070C0"/>
                </a:solidFill>
              </a:rPr>
              <a:t> R, </a:t>
            </a:r>
            <a:r>
              <a:rPr lang="tr-TR" sz="500" dirty="0" err="1" smtClean="0">
                <a:solidFill>
                  <a:srgbClr val="0070C0"/>
                </a:solidFill>
              </a:rPr>
              <a:t>Gershenson</a:t>
            </a:r>
            <a:r>
              <a:rPr lang="tr-TR" sz="500" dirty="0" smtClean="0">
                <a:solidFill>
                  <a:srgbClr val="0070C0"/>
                </a:solidFill>
              </a:rPr>
              <a:t> D, </a:t>
            </a:r>
            <a:r>
              <a:rPr lang="tr-TR" sz="500" dirty="0" err="1" smtClean="0">
                <a:solidFill>
                  <a:srgbClr val="0070C0"/>
                </a:solidFill>
              </a:rPr>
              <a:t>Fox</a:t>
            </a:r>
            <a:r>
              <a:rPr lang="tr-TR" sz="500" dirty="0" smtClean="0">
                <a:solidFill>
                  <a:srgbClr val="0070C0"/>
                </a:solidFill>
              </a:rPr>
              <a:t> P, </a:t>
            </a:r>
            <a:r>
              <a:rPr lang="tr-TR" sz="500" dirty="0" err="1" smtClean="0">
                <a:solidFill>
                  <a:srgbClr val="0070C0"/>
                </a:solidFill>
              </a:rPr>
              <a:t>Vu</a:t>
            </a:r>
            <a:r>
              <a:rPr lang="tr-TR" sz="500" dirty="0" smtClean="0">
                <a:solidFill>
                  <a:srgbClr val="0070C0"/>
                </a:solidFill>
              </a:rPr>
              <a:t> K, </a:t>
            </a:r>
            <a:r>
              <a:rPr lang="tr-TR" sz="500" dirty="0" err="1" smtClean="0">
                <a:solidFill>
                  <a:srgbClr val="0070C0"/>
                </a:solidFill>
              </a:rPr>
              <a:t>Zenali</a:t>
            </a:r>
            <a:r>
              <a:rPr lang="tr-TR" sz="500" dirty="0" smtClean="0">
                <a:solidFill>
                  <a:srgbClr val="0070C0"/>
                </a:solidFill>
              </a:rPr>
              <a:t> M, </a:t>
            </a:r>
            <a:r>
              <a:rPr lang="tr-TR" sz="500" dirty="0" err="1" smtClean="0">
                <a:solidFill>
                  <a:srgbClr val="0070C0"/>
                </a:solidFill>
              </a:rPr>
              <a:t>Silva</a:t>
            </a:r>
            <a:r>
              <a:rPr lang="tr-TR" sz="500" dirty="0" smtClean="0">
                <a:solidFill>
                  <a:srgbClr val="0070C0"/>
                </a:solidFill>
              </a:rPr>
              <a:t> E. </a:t>
            </a:r>
            <a:r>
              <a:rPr lang="tr-TR" sz="500" dirty="0" err="1" smtClean="0">
                <a:solidFill>
                  <a:srgbClr val="0070C0"/>
                </a:solidFill>
              </a:rPr>
              <a:t>Stage</a:t>
            </a:r>
            <a:r>
              <a:rPr lang="tr-TR" sz="500" dirty="0" smtClean="0">
                <a:solidFill>
                  <a:srgbClr val="0070C0"/>
                </a:solidFill>
              </a:rPr>
              <a:t> IIIC </a:t>
            </a:r>
            <a:r>
              <a:rPr lang="en-US" sz="500" dirty="0" smtClean="0">
                <a:solidFill>
                  <a:srgbClr val="0070C0"/>
                </a:solidFill>
              </a:rPr>
              <a:t>Ovarian/Peritoneal Serous Carcinoma: A Heterogeneous Group of Patients</a:t>
            </a:r>
            <a:r>
              <a:rPr lang="tr-TR" sz="500" dirty="0" smtClean="0">
                <a:solidFill>
                  <a:srgbClr val="0070C0"/>
                </a:solidFill>
              </a:rPr>
              <a:t> </a:t>
            </a:r>
            <a:r>
              <a:rPr lang="en-US" sz="500" dirty="0" smtClean="0">
                <a:solidFill>
                  <a:srgbClr val="0070C0"/>
                </a:solidFill>
              </a:rPr>
              <a:t>With Different</a:t>
            </a:r>
            <a:r>
              <a:rPr lang="tr-TR" sz="500" dirty="0" smtClean="0">
                <a:solidFill>
                  <a:srgbClr val="0070C0"/>
                </a:solidFill>
              </a:rPr>
              <a:t>    </a:t>
            </a:r>
            <a:r>
              <a:rPr lang="en-US" sz="500" dirty="0" smtClean="0">
                <a:solidFill>
                  <a:srgbClr val="0070C0"/>
                </a:solidFill>
              </a:rPr>
              <a:t>Prognoses. </a:t>
            </a:r>
            <a:r>
              <a:rPr lang="en-US" sz="500" dirty="0" err="1" smtClean="0">
                <a:solidFill>
                  <a:srgbClr val="0070C0"/>
                </a:solidFill>
              </a:rPr>
              <a:t>Int</a:t>
            </a:r>
            <a:r>
              <a:rPr lang="en-US" sz="500" dirty="0" smtClean="0">
                <a:solidFill>
                  <a:srgbClr val="0070C0"/>
                </a:solidFill>
              </a:rPr>
              <a:t> J </a:t>
            </a:r>
            <a:r>
              <a:rPr lang="en-US" sz="500" dirty="0" err="1" smtClean="0">
                <a:solidFill>
                  <a:srgbClr val="0070C0"/>
                </a:solidFill>
              </a:rPr>
              <a:t>Gynecol</a:t>
            </a:r>
            <a:r>
              <a:rPr lang="en-US" sz="500" dirty="0" smtClean="0">
                <a:solidFill>
                  <a:srgbClr val="0070C0"/>
                </a:solidFill>
              </a:rPr>
              <a:t> </a:t>
            </a:r>
            <a:r>
              <a:rPr lang="en-US" sz="500" dirty="0" err="1" smtClean="0">
                <a:solidFill>
                  <a:srgbClr val="0070C0"/>
                </a:solidFill>
              </a:rPr>
              <a:t>Pathol</a:t>
            </a:r>
            <a:r>
              <a:rPr lang="en-US" sz="500" dirty="0" smtClean="0">
                <a:solidFill>
                  <a:srgbClr val="0070C0"/>
                </a:solidFill>
              </a:rPr>
              <a:t>. 2014 May;33(3):302-8.</a:t>
            </a:r>
            <a:endParaRPr lang="tr-TR" sz="500" dirty="0" smtClean="0">
              <a:solidFill>
                <a:srgbClr val="0070C0"/>
              </a:solidFill>
            </a:endParaRPr>
          </a:p>
          <a:p>
            <a:pPr>
              <a:buFont typeface="Arial" pitchFamily="34" charset="0"/>
              <a:buChar char="•"/>
            </a:pPr>
            <a:r>
              <a:rPr lang="tr-TR" sz="500" dirty="0" err="1" smtClean="0">
                <a:solidFill>
                  <a:srgbClr val="0070C0"/>
                </a:solidFill>
              </a:rPr>
              <a:t>Takeshima</a:t>
            </a:r>
            <a:r>
              <a:rPr lang="tr-TR" sz="500" dirty="0" smtClean="0">
                <a:solidFill>
                  <a:srgbClr val="0070C0"/>
                </a:solidFill>
              </a:rPr>
              <a:t> N et al. </a:t>
            </a:r>
            <a:r>
              <a:rPr lang="tr-TR" sz="500" dirty="0" err="1" smtClean="0">
                <a:solidFill>
                  <a:srgbClr val="0070C0"/>
                </a:solidFill>
              </a:rPr>
              <a:t>Lymph</a:t>
            </a:r>
            <a:r>
              <a:rPr lang="tr-TR" sz="500" dirty="0" smtClean="0">
                <a:solidFill>
                  <a:srgbClr val="0070C0"/>
                </a:solidFill>
              </a:rPr>
              <a:t> </a:t>
            </a:r>
            <a:r>
              <a:rPr lang="tr-TR" sz="500" dirty="0" err="1" smtClean="0">
                <a:solidFill>
                  <a:srgbClr val="0070C0"/>
                </a:solidFill>
              </a:rPr>
              <a:t>node</a:t>
            </a:r>
            <a:r>
              <a:rPr lang="tr-TR" sz="500" dirty="0" smtClean="0">
                <a:solidFill>
                  <a:srgbClr val="0070C0"/>
                </a:solidFill>
              </a:rPr>
              <a:t> </a:t>
            </a:r>
            <a:r>
              <a:rPr lang="tr-TR" sz="500" dirty="0" err="1" smtClean="0">
                <a:solidFill>
                  <a:srgbClr val="0070C0"/>
                </a:solidFill>
              </a:rPr>
              <a:t>metastasis</a:t>
            </a:r>
            <a:r>
              <a:rPr lang="tr-TR" sz="500" dirty="0" smtClean="0">
                <a:solidFill>
                  <a:srgbClr val="0070C0"/>
                </a:solidFill>
              </a:rPr>
              <a:t> in </a:t>
            </a:r>
            <a:r>
              <a:rPr lang="tr-TR" sz="500" dirty="0" err="1" smtClean="0">
                <a:solidFill>
                  <a:srgbClr val="0070C0"/>
                </a:solidFill>
              </a:rPr>
              <a:t>ovarian</a:t>
            </a:r>
            <a:r>
              <a:rPr lang="tr-TR" sz="500" dirty="0" smtClean="0">
                <a:solidFill>
                  <a:srgbClr val="0070C0"/>
                </a:solidFill>
              </a:rPr>
              <a:t> </a:t>
            </a:r>
            <a:r>
              <a:rPr lang="tr-TR" sz="500" dirty="0" err="1" smtClean="0">
                <a:solidFill>
                  <a:srgbClr val="0070C0"/>
                </a:solidFill>
              </a:rPr>
              <a:t>cancer</a:t>
            </a:r>
            <a:r>
              <a:rPr lang="tr-TR" sz="500" dirty="0" smtClean="0">
                <a:solidFill>
                  <a:srgbClr val="0070C0"/>
                </a:solidFill>
              </a:rPr>
              <a:t>: </a:t>
            </a:r>
            <a:r>
              <a:rPr lang="tr-TR" sz="500" dirty="0" err="1" smtClean="0">
                <a:solidFill>
                  <a:srgbClr val="0070C0"/>
                </a:solidFill>
              </a:rPr>
              <a:t>difference</a:t>
            </a:r>
            <a:r>
              <a:rPr lang="tr-TR" sz="500" dirty="0" smtClean="0">
                <a:solidFill>
                  <a:srgbClr val="0070C0"/>
                </a:solidFill>
              </a:rPr>
              <a:t> </a:t>
            </a:r>
            <a:r>
              <a:rPr lang="en-US" sz="500" dirty="0" smtClean="0">
                <a:solidFill>
                  <a:srgbClr val="0070C0"/>
                </a:solidFill>
              </a:rPr>
              <a:t>between serous and non-serous primary </a:t>
            </a:r>
            <a:r>
              <a:rPr lang="en-US" sz="500" dirty="0" err="1" smtClean="0">
                <a:solidFill>
                  <a:srgbClr val="0070C0"/>
                </a:solidFill>
              </a:rPr>
              <a:t>tumours</a:t>
            </a:r>
            <a:r>
              <a:rPr lang="en-US" sz="500" dirty="0" smtClean="0">
                <a:solidFill>
                  <a:srgbClr val="0070C0"/>
                </a:solidFill>
              </a:rPr>
              <a:t>. </a:t>
            </a:r>
            <a:r>
              <a:rPr lang="en-US" sz="500" dirty="0" err="1" smtClean="0">
                <a:solidFill>
                  <a:srgbClr val="0070C0"/>
                </a:solidFill>
              </a:rPr>
              <a:t>Gynecol</a:t>
            </a:r>
            <a:r>
              <a:rPr lang="en-US" sz="500" dirty="0" smtClean="0">
                <a:solidFill>
                  <a:srgbClr val="0070C0"/>
                </a:solidFill>
              </a:rPr>
              <a:t> </a:t>
            </a:r>
            <a:r>
              <a:rPr lang="en-US" sz="500" dirty="0" err="1" smtClean="0">
                <a:solidFill>
                  <a:srgbClr val="0070C0"/>
                </a:solidFill>
              </a:rPr>
              <a:t>Oncol</a:t>
            </a:r>
            <a:r>
              <a:rPr lang="en-US" sz="500" dirty="0" smtClean="0">
                <a:solidFill>
                  <a:srgbClr val="0070C0"/>
                </a:solidFill>
              </a:rPr>
              <a:t>. 2005</a:t>
            </a:r>
            <a:r>
              <a:rPr lang="tr-TR" sz="500" dirty="0" smtClean="0">
                <a:solidFill>
                  <a:srgbClr val="0070C0"/>
                </a:solidFill>
              </a:rPr>
              <a:t> </a:t>
            </a:r>
            <a:r>
              <a:rPr lang="tr-TR" sz="500" dirty="0" err="1" smtClean="0">
                <a:solidFill>
                  <a:srgbClr val="0070C0"/>
                </a:solidFill>
              </a:rPr>
              <a:t>Nov</a:t>
            </a:r>
            <a:r>
              <a:rPr lang="tr-TR" sz="500" dirty="0" smtClean="0">
                <a:solidFill>
                  <a:srgbClr val="0070C0"/>
                </a:solidFill>
              </a:rPr>
              <a:t>;99(2):427-31.</a:t>
            </a:r>
          </a:p>
          <a:p>
            <a:pPr>
              <a:buFont typeface="Arial" pitchFamily="34" charset="0"/>
              <a:buChar char="•"/>
            </a:pPr>
            <a:r>
              <a:rPr lang="en-US" sz="500" dirty="0" smtClean="0">
                <a:solidFill>
                  <a:srgbClr val="0070C0"/>
                </a:solidFill>
              </a:rPr>
              <a:t>Chan JK1, Urban R, </a:t>
            </a:r>
            <a:r>
              <a:rPr lang="en-US" sz="500" dirty="0" err="1" smtClean="0">
                <a:solidFill>
                  <a:srgbClr val="0070C0"/>
                </a:solidFill>
              </a:rPr>
              <a:t>Hu</a:t>
            </a:r>
            <a:r>
              <a:rPr lang="en-US" sz="500" dirty="0" smtClean="0">
                <a:solidFill>
                  <a:srgbClr val="0070C0"/>
                </a:solidFill>
              </a:rPr>
              <a:t> JM et al. The potential therapeutic role of lymph node</a:t>
            </a:r>
            <a:r>
              <a:rPr lang="tr-TR" sz="500" dirty="0" smtClean="0">
                <a:solidFill>
                  <a:srgbClr val="0070C0"/>
                </a:solidFill>
              </a:rPr>
              <a:t> </a:t>
            </a:r>
            <a:r>
              <a:rPr lang="en-US" sz="500" dirty="0" smtClean="0">
                <a:solidFill>
                  <a:srgbClr val="0070C0"/>
                </a:solidFill>
              </a:rPr>
              <a:t>resection in epithelial ovarian cancer: a study of 13918 patients. Br J Cancer.</a:t>
            </a:r>
            <a:r>
              <a:rPr lang="tr-TR" sz="500" dirty="0" smtClean="0">
                <a:solidFill>
                  <a:srgbClr val="0070C0"/>
                </a:solidFill>
              </a:rPr>
              <a:t> 2007 </a:t>
            </a:r>
            <a:r>
              <a:rPr lang="tr-TR" sz="500" dirty="0" err="1" smtClean="0">
                <a:solidFill>
                  <a:srgbClr val="0070C0"/>
                </a:solidFill>
              </a:rPr>
              <a:t>Jun</a:t>
            </a:r>
            <a:r>
              <a:rPr lang="tr-TR" sz="500" dirty="0" smtClean="0">
                <a:solidFill>
                  <a:srgbClr val="0070C0"/>
                </a:solidFill>
              </a:rPr>
              <a:t> 18;96(12):1817-22.</a:t>
            </a:r>
          </a:p>
          <a:p>
            <a:pPr>
              <a:buFont typeface="Arial" pitchFamily="34" charset="0"/>
              <a:buChar char="•"/>
            </a:pPr>
            <a:r>
              <a:rPr lang="tr-TR" sz="500" dirty="0" err="1" smtClean="0">
                <a:solidFill>
                  <a:srgbClr val="0070C0"/>
                </a:solidFill>
              </a:rPr>
              <a:t>Denny</a:t>
            </a:r>
            <a:r>
              <a:rPr lang="tr-TR" sz="500" dirty="0" smtClean="0">
                <a:solidFill>
                  <a:srgbClr val="0070C0"/>
                </a:solidFill>
              </a:rPr>
              <a:t> L, </a:t>
            </a:r>
            <a:r>
              <a:rPr lang="tr-TR" sz="500" dirty="0" err="1" smtClean="0">
                <a:solidFill>
                  <a:srgbClr val="0070C0"/>
                </a:solidFill>
              </a:rPr>
              <a:t>Quinn</a:t>
            </a:r>
            <a:r>
              <a:rPr lang="tr-TR" sz="500" dirty="0" smtClean="0">
                <a:solidFill>
                  <a:srgbClr val="0070C0"/>
                </a:solidFill>
              </a:rPr>
              <a:t> M, Hacker N. FIGO </a:t>
            </a:r>
            <a:r>
              <a:rPr lang="tr-TR" sz="500" dirty="0" err="1" smtClean="0">
                <a:solidFill>
                  <a:srgbClr val="0070C0"/>
                </a:solidFill>
              </a:rPr>
              <a:t>Cancer</a:t>
            </a:r>
            <a:r>
              <a:rPr lang="tr-TR" sz="500" dirty="0" smtClean="0">
                <a:solidFill>
                  <a:srgbClr val="0070C0"/>
                </a:solidFill>
              </a:rPr>
              <a:t> </a:t>
            </a:r>
            <a:r>
              <a:rPr lang="tr-TR" sz="500" dirty="0" err="1" smtClean="0">
                <a:solidFill>
                  <a:srgbClr val="0070C0"/>
                </a:solidFill>
              </a:rPr>
              <a:t>Report</a:t>
            </a:r>
            <a:r>
              <a:rPr lang="tr-TR" sz="500" dirty="0" smtClean="0">
                <a:solidFill>
                  <a:srgbClr val="0070C0"/>
                </a:solidFill>
              </a:rPr>
              <a:t> 2012. </a:t>
            </a:r>
            <a:r>
              <a:rPr lang="tr-TR" sz="500" dirty="0" err="1" smtClean="0">
                <a:solidFill>
                  <a:srgbClr val="0070C0"/>
                </a:solidFill>
              </a:rPr>
              <a:t>Int</a:t>
            </a:r>
            <a:r>
              <a:rPr lang="tr-TR" sz="500" dirty="0" smtClean="0">
                <a:solidFill>
                  <a:srgbClr val="0070C0"/>
                </a:solidFill>
              </a:rPr>
              <a:t> J </a:t>
            </a:r>
            <a:r>
              <a:rPr lang="tr-TR" sz="500" dirty="0" err="1" smtClean="0">
                <a:solidFill>
                  <a:srgbClr val="0070C0"/>
                </a:solidFill>
              </a:rPr>
              <a:t>Gynaecol</a:t>
            </a:r>
            <a:r>
              <a:rPr lang="tr-TR" sz="500" dirty="0" smtClean="0">
                <a:solidFill>
                  <a:srgbClr val="0070C0"/>
                </a:solidFill>
              </a:rPr>
              <a:t> </a:t>
            </a:r>
            <a:r>
              <a:rPr lang="en-US" sz="500" dirty="0" smtClean="0">
                <a:solidFill>
                  <a:srgbClr val="0070C0"/>
                </a:solidFill>
              </a:rPr>
              <a:t>Obstet. 2012 Oct; 119 (</a:t>
            </a:r>
            <a:r>
              <a:rPr lang="en-US" sz="500" dirty="0" err="1" smtClean="0">
                <a:solidFill>
                  <a:srgbClr val="0070C0"/>
                </a:solidFill>
              </a:rPr>
              <a:t>Suppl</a:t>
            </a:r>
            <a:r>
              <a:rPr lang="en-US" sz="500" dirty="0" smtClean="0">
                <a:solidFill>
                  <a:srgbClr val="0070C0"/>
                </a:solidFill>
              </a:rPr>
              <a:t> 2):S89.</a:t>
            </a:r>
            <a:endParaRPr lang="tr-TR" sz="500" dirty="0" smtClean="0">
              <a:solidFill>
                <a:srgbClr val="0070C0"/>
              </a:solidFill>
            </a:endParaRPr>
          </a:p>
        </p:txBody>
      </p:sp>
      <p:graphicFrame>
        <p:nvGraphicFramePr>
          <p:cNvPr id="6" name="Diyagram 5"/>
          <p:cNvGraphicFramePr/>
          <p:nvPr>
            <p:extLst>
              <p:ext uri="{D42A27DB-BD31-4B8C-83A1-F6EECF244321}">
                <p14:modId xmlns:p14="http://schemas.microsoft.com/office/powerpoint/2010/main" val="1440950717"/>
              </p:ext>
            </p:extLst>
          </p:nvPr>
        </p:nvGraphicFramePr>
        <p:xfrm>
          <a:off x="2434130" y="433880"/>
          <a:ext cx="6584947" cy="4123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ikdörtgen 7"/>
          <p:cNvSpPr/>
          <p:nvPr/>
        </p:nvSpPr>
        <p:spPr>
          <a:xfrm>
            <a:off x="4266590" y="64548"/>
            <a:ext cx="3262368" cy="369332"/>
          </a:xfrm>
          <a:prstGeom prst="rect">
            <a:avLst/>
          </a:prstGeom>
        </p:spPr>
        <p:txBody>
          <a:bodyPr wrap="none">
            <a:spAutoFit/>
          </a:bodyPr>
          <a:lstStyle/>
          <a:p>
            <a:r>
              <a:rPr lang="tr-TR" b="1" spc="50" dirty="0" smtClean="0">
                <a:ln w="13500">
                  <a:solidFill>
                    <a:schemeClr val="accent1">
                      <a:shade val="2500"/>
                      <a:alpha val="6500"/>
                    </a:schemeClr>
                  </a:solidFill>
                  <a:prstDash val="solid"/>
                </a:ln>
                <a:solidFill>
                  <a:srgbClr val="FF0000"/>
                </a:solidFill>
              </a:rPr>
              <a:t>LENFADENEKTOMİNİN ÖNEMİ </a:t>
            </a:r>
            <a:endParaRPr lang="tr-TR" dirty="0">
              <a:solidFill>
                <a:srgbClr val="FF0000"/>
              </a:solidFill>
            </a:endParaRPr>
          </a:p>
        </p:txBody>
      </p:sp>
    </p:spTree>
    <p:extLst>
      <p:ext uri="{BB962C8B-B14F-4D97-AF65-F5344CB8AC3E}">
        <p14:creationId xmlns:p14="http://schemas.microsoft.com/office/powerpoint/2010/main" val="1900077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2160</TotalTime>
  <Words>3046</Words>
  <Application>Microsoft Office PowerPoint</Application>
  <PresentationFormat>On-screen Show (16:9)</PresentationFormat>
  <Paragraphs>239</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Corbel</vt:lpstr>
      <vt:lpstr>Courgette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DNP</cp:lastModifiedBy>
  <cp:revision>257</cp:revision>
  <dcterms:created xsi:type="dcterms:W3CDTF">2013-08-21T19:17:07Z</dcterms:created>
  <dcterms:modified xsi:type="dcterms:W3CDTF">2018-05-11T07:17:24Z</dcterms:modified>
</cp:coreProperties>
</file>