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337" r:id="rId13"/>
    <p:sldId id="336" r:id="rId14"/>
    <p:sldId id="273" r:id="rId15"/>
    <p:sldId id="274" r:id="rId16"/>
    <p:sldId id="320" r:id="rId17"/>
    <p:sldId id="312" r:id="rId18"/>
    <p:sldId id="314" r:id="rId19"/>
    <p:sldId id="275" r:id="rId20"/>
    <p:sldId id="276" r:id="rId21"/>
    <p:sldId id="321" r:id="rId22"/>
    <p:sldId id="315" r:id="rId23"/>
    <p:sldId id="328" r:id="rId24"/>
    <p:sldId id="342" r:id="rId25"/>
    <p:sldId id="343" r:id="rId26"/>
    <p:sldId id="326" r:id="rId27"/>
    <p:sldId id="327" r:id="rId28"/>
    <p:sldId id="333" r:id="rId29"/>
    <p:sldId id="338" r:id="rId30"/>
    <p:sldId id="344" r:id="rId31"/>
    <p:sldId id="331" r:id="rId32"/>
    <p:sldId id="280" r:id="rId33"/>
    <p:sldId id="281" r:id="rId34"/>
    <p:sldId id="283" r:id="rId35"/>
    <p:sldId id="284" r:id="rId36"/>
    <p:sldId id="334" r:id="rId37"/>
    <p:sldId id="324" r:id="rId38"/>
    <p:sldId id="293" r:id="rId39"/>
    <p:sldId id="339" r:id="rId40"/>
    <p:sldId id="295" r:id="rId41"/>
    <p:sldId id="296" r:id="rId42"/>
    <p:sldId id="332" r:id="rId43"/>
    <p:sldId id="325" r:id="rId44"/>
    <p:sldId id="319" r:id="rId45"/>
    <p:sldId id="318" r:id="rId46"/>
    <p:sldId id="317" r:id="rId47"/>
    <p:sldId id="316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DAFDE-F983-4F88-A59C-099C419AA9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7D6C97-3913-4DF4-83F7-C5E9E62006E8}">
      <dgm:prSet phldrT="[Metin]" custT="1"/>
      <dgm:spPr/>
      <dgm:t>
        <a:bodyPr/>
        <a:lstStyle/>
        <a:p>
          <a:r>
            <a:rPr lang="tr-TR" sz="1800" dirty="0" smtClean="0"/>
            <a:t>Kısa dönem faydaları </a:t>
          </a:r>
          <a:endParaRPr lang="tr-TR" sz="1800" dirty="0"/>
        </a:p>
      </dgm:t>
    </dgm:pt>
    <dgm:pt modelId="{9A5A5D53-976A-42E8-B4F7-29DCCE5647D4}" type="parTrans" cxnId="{4ED126A0-8A89-48EF-AB19-DE72759E63DB}">
      <dgm:prSet/>
      <dgm:spPr/>
      <dgm:t>
        <a:bodyPr/>
        <a:lstStyle/>
        <a:p>
          <a:endParaRPr lang="tr-TR"/>
        </a:p>
      </dgm:t>
    </dgm:pt>
    <dgm:pt modelId="{8D69F311-91D4-42F5-B446-B0CD25845B2C}" type="sibTrans" cxnId="{4ED126A0-8A89-48EF-AB19-DE72759E63DB}">
      <dgm:prSet/>
      <dgm:spPr/>
      <dgm:t>
        <a:bodyPr/>
        <a:lstStyle/>
        <a:p>
          <a:endParaRPr lang="tr-TR"/>
        </a:p>
      </dgm:t>
    </dgm:pt>
    <dgm:pt modelId="{B697E9AF-0203-45A7-8212-37CC707CEE90}">
      <dgm:prSet phldrT="[Metin]" phldr="1"/>
      <dgm:spPr/>
      <dgm:t>
        <a:bodyPr/>
        <a:lstStyle/>
        <a:p>
          <a:endParaRPr lang="tr-TR" sz="1500" dirty="0"/>
        </a:p>
      </dgm:t>
    </dgm:pt>
    <dgm:pt modelId="{F3308365-CEDE-4EA7-8CA0-AB79C4052BF9}" type="parTrans" cxnId="{EDBF1DDB-CDCD-4C5D-AA5F-11B7F398377F}">
      <dgm:prSet/>
      <dgm:spPr/>
      <dgm:t>
        <a:bodyPr/>
        <a:lstStyle/>
        <a:p>
          <a:endParaRPr lang="tr-TR"/>
        </a:p>
      </dgm:t>
    </dgm:pt>
    <dgm:pt modelId="{70C4C71B-6B12-45C7-B6F6-83296762C1C7}" type="sibTrans" cxnId="{EDBF1DDB-CDCD-4C5D-AA5F-11B7F398377F}">
      <dgm:prSet/>
      <dgm:spPr/>
      <dgm:t>
        <a:bodyPr/>
        <a:lstStyle/>
        <a:p>
          <a:endParaRPr lang="tr-TR"/>
        </a:p>
      </dgm:t>
    </dgm:pt>
    <dgm:pt modelId="{7F1D5BD2-E6BB-40EB-BE24-7DA619852F2F}">
      <dgm:prSet phldrT="[Metin]" phldr="1"/>
      <dgm:spPr/>
      <dgm:t>
        <a:bodyPr/>
        <a:lstStyle/>
        <a:p>
          <a:endParaRPr lang="tr-TR" sz="1500" dirty="0"/>
        </a:p>
      </dgm:t>
    </dgm:pt>
    <dgm:pt modelId="{F9CF4544-1739-4641-AB4E-3D6DE3B55244}" type="parTrans" cxnId="{C56C747B-5133-4A55-9DCA-71F85CC3EC12}">
      <dgm:prSet/>
      <dgm:spPr/>
      <dgm:t>
        <a:bodyPr/>
        <a:lstStyle/>
        <a:p>
          <a:endParaRPr lang="tr-TR"/>
        </a:p>
      </dgm:t>
    </dgm:pt>
    <dgm:pt modelId="{D6B40312-41EC-4BCA-A070-6D23333FED59}" type="sibTrans" cxnId="{C56C747B-5133-4A55-9DCA-71F85CC3EC12}">
      <dgm:prSet/>
      <dgm:spPr/>
      <dgm:t>
        <a:bodyPr/>
        <a:lstStyle/>
        <a:p>
          <a:endParaRPr lang="tr-TR"/>
        </a:p>
      </dgm:t>
    </dgm:pt>
    <dgm:pt modelId="{A72A4983-AB68-4CF0-A094-FFD7664F4AAA}">
      <dgm:prSet phldrT="[Metin]" custT="1"/>
      <dgm:spPr/>
      <dgm:t>
        <a:bodyPr/>
        <a:lstStyle/>
        <a:p>
          <a:r>
            <a:rPr lang="tr-TR" sz="1800" dirty="0" smtClean="0"/>
            <a:t>Uzun dönem faydaları</a:t>
          </a:r>
          <a:endParaRPr lang="tr-TR" sz="1800" dirty="0"/>
        </a:p>
      </dgm:t>
    </dgm:pt>
    <dgm:pt modelId="{76AD4E57-42B5-407F-AE00-CF95DE7B42D4}" type="parTrans" cxnId="{76CC54BD-A9BC-4B51-981D-CC7690E9E28F}">
      <dgm:prSet/>
      <dgm:spPr/>
      <dgm:t>
        <a:bodyPr/>
        <a:lstStyle/>
        <a:p>
          <a:endParaRPr lang="tr-TR"/>
        </a:p>
      </dgm:t>
    </dgm:pt>
    <dgm:pt modelId="{84ADDB70-4C6E-4248-BCFC-32F602714E10}" type="sibTrans" cxnId="{76CC54BD-A9BC-4B51-981D-CC7690E9E28F}">
      <dgm:prSet/>
      <dgm:spPr/>
      <dgm:t>
        <a:bodyPr/>
        <a:lstStyle/>
        <a:p>
          <a:endParaRPr lang="tr-TR"/>
        </a:p>
      </dgm:t>
    </dgm:pt>
    <dgm:pt modelId="{7F6D2DF1-D5A2-48CE-B757-9D174DA5EBB5}">
      <dgm:prSet phldrT="[Metin]" custT="1"/>
      <dgm:spPr/>
      <dgm:t>
        <a:bodyPr/>
        <a:lstStyle/>
        <a:p>
          <a:r>
            <a:rPr lang="tr-TR" sz="1800" dirty="0" err="1" smtClean="0"/>
            <a:t>Pelvik</a:t>
          </a:r>
          <a:r>
            <a:rPr lang="tr-TR" sz="1800" dirty="0" smtClean="0"/>
            <a:t> tabanın kas ve </a:t>
          </a:r>
          <a:r>
            <a:rPr lang="tr-TR" sz="1800" dirty="0" err="1" smtClean="0"/>
            <a:t>fasial</a:t>
          </a:r>
          <a:r>
            <a:rPr lang="tr-TR" sz="1800" dirty="0" smtClean="0"/>
            <a:t> </a:t>
          </a:r>
          <a:r>
            <a:rPr lang="tr-TR" sz="1800" dirty="0" err="1" smtClean="0"/>
            <a:t>defektinin</a:t>
          </a:r>
          <a:r>
            <a:rPr lang="tr-TR" sz="1800" dirty="0" smtClean="0"/>
            <a:t> korunması, seksüel </a:t>
          </a:r>
          <a:r>
            <a:rPr lang="tr-TR" sz="1800" dirty="0" err="1" smtClean="0"/>
            <a:t>disfonksiyon</a:t>
          </a:r>
          <a:r>
            <a:rPr lang="tr-TR" sz="1800" dirty="0" smtClean="0"/>
            <a:t>, </a:t>
          </a:r>
          <a:r>
            <a:rPr lang="tr-TR" sz="1800" dirty="0" err="1" smtClean="0"/>
            <a:t>üriner</a:t>
          </a:r>
          <a:r>
            <a:rPr lang="tr-TR" sz="1800" dirty="0" smtClean="0"/>
            <a:t> ve </a:t>
          </a:r>
          <a:r>
            <a:rPr lang="tr-TR" sz="1800" dirty="0" err="1" smtClean="0"/>
            <a:t>fekal</a:t>
          </a:r>
          <a:r>
            <a:rPr lang="tr-TR" sz="1800" dirty="0" smtClean="0"/>
            <a:t> </a:t>
          </a:r>
          <a:r>
            <a:rPr lang="tr-TR" sz="1800" dirty="0" err="1" smtClean="0"/>
            <a:t>inkontinansı</a:t>
          </a:r>
          <a:r>
            <a:rPr lang="tr-TR" sz="1800" dirty="0" smtClean="0"/>
            <a:t> koruduğuna</a:t>
          </a:r>
          <a:endParaRPr lang="tr-TR" sz="1800" dirty="0"/>
        </a:p>
      </dgm:t>
    </dgm:pt>
    <dgm:pt modelId="{535674A9-7562-43EE-8AB8-58FB41F16851}" type="parTrans" cxnId="{21FFF90D-FFDE-4B2D-BDF4-F8E3C9F6F9A9}">
      <dgm:prSet/>
      <dgm:spPr/>
      <dgm:t>
        <a:bodyPr/>
        <a:lstStyle/>
        <a:p>
          <a:endParaRPr lang="tr-TR"/>
        </a:p>
      </dgm:t>
    </dgm:pt>
    <dgm:pt modelId="{B42CEB36-F4D2-4D90-BF4F-DE05759CD5EE}" type="sibTrans" cxnId="{21FFF90D-FFDE-4B2D-BDF4-F8E3C9F6F9A9}">
      <dgm:prSet/>
      <dgm:spPr/>
      <dgm:t>
        <a:bodyPr/>
        <a:lstStyle/>
        <a:p>
          <a:endParaRPr lang="tr-TR"/>
        </a:p>
      </dgm:t>
    </dgm:pt>
    <dgm:pt modelId="{203BB52D-ED78-4CF3-9E2F-FD9C939915E4}">
      <dgm:prSet phldrT="[Metin]" phldr="1"/>
      <dgm:spPr/>
      <dgm:t>
        <a:bodyPr/>
        <a:lstStyle/>
        <a:p>
          <a:endParaRPr lang="tr-TR" sz="2100" dirty="0"/>
        </a:p>
      </dgm:t>
    </dgm:pt>
    <dgm:pt modelId="{1473BBFB-94EF-4350-A32A-B239895EAAD3}" type="parTrans" cxnId="{618CB6E9-19E6-4428-815F-C869794D600F}">
      <dgm:prSet/>
      <dgm:spPr/>
      <dgm:t>
        <a:bodyPr/>
        <a:lstStyle/>
        <a:p>
          <a:endParaRPr lang="tr-TR"/>
        </a:p>
      </dgm:t>
    </dgm:pt>
    <dgm:pt modelId="{1A5D288D-3734-439D-8C95-8ABA70408072}" type="sibTrans" cxnId="{618CB6E9-19E6-4428-815F-C869794D600F}">
      <dgm:prSet/>
      <dgm:spPr/>
      <dgm:t>
        <a:bodyPr/>
        <a:lstStyle/>
        <a:p>
          <a:endParaRPr lang="tr-TR"/>
        </a:p>
      </dgm:t>
    </dgm:pt>
    <dgm:pt modelId="{8817E25F-88BB-434E-A5CE-96D121EC12D2}">
      <dgm:prSet phldrT="[Metin]" custT="1"/>
      <dgm:spPr/>
      <dgm:t>
        <a:bodyPr/>
        <a:lstStyle/>
        <a:p>
          <a:r>
            <a:rPr lang="tr-TR" sz="1800" dirty="0" err="1" smtClean="0"/>
            <a:t>Neonatal</a:t>
          </a:r>
          <a:r>
            <a:rPr lang="tr-TR" sz="1800" dirty="0" smtClean="0"/>
            <a:t> faydaları</a:t>
          </a:r>
          <a:endParaRPr lang="tr-TR" sz="1800" dirty="0"/>
        </a:p>
      </dgm:t>
    </dgm:pt>
    <dgm:pt modelId="{788D46C5-EDBA-4DCD-A985-470472E6292B}" type="parTrans" cxnId="{97777BF6-5BAB-4B1D-8F33-1F51ACDFD3DC}">
      <dgm:prSet/>
      <dgm:spPr/>
      <dgm:t>
        <a:bodyPr/>
        <a:lstStyle/>
        <a:p>
          <a:endParaRPr lang="tr-TR"/>
        </a:p>
      </dgm:t>
    </dgm:pt>
    <dgm:pt modelId="{8B61BE54-14B6-4FEC-B481-C938FDC1101C}" type="sibTrans" cxnId="{97777BF6-5BAB-4B1D-8F33-1F51ACDFD3DC}">
      <dgm:prSet/>
      <dgm:spPr/>
      <dgm:t>
        <a:bodyPr/>
        <a:lstStyle/>
        <a:p>
          <a:endParaRPr lang="tr-TR"/>
        </a:p>
      </dgm:t>
    </dgm:pt>
    <dgm:pt modelId="{D3829E2A-9DDB-429F-813B-EE3E4F856129}">
      <dgm:prSet phldrT="[Metin]" custT="1"/>
      <dgm:spPr/>
      <dgm:t>
        <a:bodyPr/>
        <a:lstStyle/>
        <a:p>
          <a:r>
            <a:rPr lang="tr-TR" sz="1800" dirty="0" err="1" smtClean="0"/>
            <a:t>Asfiksi</a:t>
          </a:r>
          <a:r>
            <a:rPr lang="tr-TR" sz="1800" dirty="0" smtClean="0"/>
            <a:t> , </a:t>
          </a:r>
          <a:r>
            <a:rPr lang="tr-TR" sz="1800" dirty="0" err="1" smtClean="0"/>
            <a:t>kranial</a:t>
          </a:r>
          <a:r>
            <a:rPr lang="tr-TR" sz="1800" dirty="0" smtClean="0"/>
            <a:t> travma, </a:t>
          </a:r>
          <a:r>
            <a:rPr lang="tr-TR" sz="1800" dirty="0" err="1" smtClean="0"/>
            <a:t>serebral</a:t>
          </a:r>
          <a:r>
            <a:rPr lang="tr-TR" sz="1800" dirty="0" smtClean="0"/>
            <a:t> </a:t>
          </a:r>
          <a:r>
            <a:rPr lang="tr-TR" sz="1800" dirty="0" err="1" smtClean="0"/>
            <a:t>hemoraji</a:t>
          </a:r>
          <a:r>
            <a:rPr lang="tr-TR" sz="1800" dirty="0" smtClean="0"/>
            <a:t>, </a:t>
          </a:r>
          <a:r>
            <a:rPr lang="tr-TR" sz="1800" dirty="0" err="1" smtClean="0"/>
            <a:t>mental</a:t>
          </a:r>
          <a:r>
            <a:rPr lang="tr-TR" sz="1800" dirty="0" smtClean="0"/>
            <a:t> </a:t>
          </a:r>
          <a:r>
            <a:rPr lang="tr-TR" sz="1800" dirty="0" err="1" smtClean="0"/>
            <a:t>retardasyon</a:t>
          </a:r>
          <a:r>
            <a:rPr lang="tr-TR" sz="1800" dirty="0" smtClean="0"/>
            <a:t> ve omuz </a:t>
          </a:r>
          <a:r>
            <a:rPr lang="tr-TR" sz="1800" dirty="0" err="1" smtClean="0"/>
            <a:t>distosisi</a:t>
          </a:r>
          <a:r>
            <a:rPr lang="tr-TR" sz="1800" dirty="0" smtClean="0"/>
            <a:t> oranını azalttığı</a:t>
          </a:r>
          <a:endParaRPr lang="tr-TR" sz="1800" dirty="0"/>
        </a:p>
      </dgm:t>
    </dgm:pt>
    <dgm:pt modelId="{9117CD75-0C93-4D64-BD41-CC6ADF5FF187}" type="parTrans" cxnId="{2278A5AA-53C9-4955-AA7A-AE27EE1AC8AB}">
      <dgm:prSet/>
      <dgm:spPr/>
      <dgm:t>
        <a:bodyPr/>
        <a:lstStyle/>
        <a:p>
          <a:endParaRPr lang="tr-TR"/>
        </a:p>
      </dgm:t>
    </dgm:pt>
    <dgm:pt modelId="{F1630DAD-624E-42B3-934B-ACEA615A515F}" type="sibTrans" cxnId="{2278A5AA-53C9-4955-AA7A-AE27EE1AC8AB}">
      <dgm:prSet/>
      <dgm:spPr/>
      <dgm:t>
        <a:bodyPr/>
        <a:lstStyle/>
        <a:p>
          <a:endParaRPr lang="tr-TR"/>
        </a:p>
      </dgm:t>
    </dgm:pt>
    <dgm:pt modelId="{17DAF25E-89FB-46AD-850F-CC2A12313D0A}">
      <dgm:prSet phldrT="[Metin]" phldr="1"/>
      <dgm:spPr/>
      <dgm:t>
        <a:bodyPr/>
        <a:lstStyle/>
        <a:p>
          <a:endParaRPr lang="tr-TR" sz="2100" dirty="0"/>
        </a:p>
      </dgm:t>
    </dgm:pt>
    <dgm:pt modelId="{D6586C87-9F53-4D23-A138-18EA394B5771}" type="parTrans" cxnId="{F5EAAA8F-7848-4041-81DA-C78C975D78EA}">
      <dgm:prSet/>
      <dgm:spPr/>
      <dgm:t>
        <a:bodyPr/>
        <a:lstStyle/>
        <a:p>
          <a:endParaRPr lang="tr-TR"/>
        </a:p>
      </dgm:t>
    </dgm:pt>
    <dgm:pt modelId="{11B6CBDE-FA8F-4EA7-A840-A1719791B9EF}" type="sibTrans" cxnId="{F5EAAA8F-7848-4041-81DA-C78C975D78EA}">
      <dgm:prSet/>
      <dgm:spPr/>
      <dgm:t>
        <a:bodyPr/>
        <a:lstStyle/>
        <a:p>
          <a:endParaRPr lang="tr-TR"/>
        </a:p>
      </dgm:t>
    </dgm:pt>
    <dgm:pt modelId="{388117F3-FC74-4BCF-835B-20CCFECAFE72}">
      <dgm:prSet custT="1"/>
      <dgm:spPr/>
      <dgm:t>
        <a:bodyPr/>
        <a:lstStyle/>
        <a:p>
          <a:r>
            <a:rPr lang="tr-TR" sz="1800" dirty="0" smtClean="0"/>
            <a:t>Doğumu kolaylaştırması ve hızlandırması, onarım kolaylığı ve yara iyileşmesinin hızlı olması</a:t>
          </a:r>
          <a:endParaRPr lang="tr-TR" sz="1800" dirty="0"/>
        </a:p>
      </dgm:t>
    </dgm:pt>
    <dgm:pt modelId="{399E543F-F605-4816-971B-0F4248029EC4}" type="parTrans" cxnId="{B94EBE71-7AAE-4200-8DF5-04653B81C2AB}">
      <dgm:prSet/>
      <dgm:spPr/>
      <dgm:t>
        <a:bodyPr/>
        <a:lstStyle/>
        <a:p>
          <a:endParaRPr lang="tr-TR"/>
        </a:p>
      </dgm:t>
    </dgm:pt>
    <dgm:pt modelId="{27E2299C-AC6C-408A-9D03-4348F43B485F}" type="sibTrans" cxnId="{B94EBE71-7AAE-4200-8DF5-04653B81C2AB}">
      <dgm:prSet/>
      <dgm:spPr/>
      <dgm:t>
        <a:bodyPr/>
        <a:lstStyle/>
        <a:p>
          <a:endParaRPr lang="tr-TR"/>
        </a:p>
      </dgm:t>
    </dgm:pt>
    <dgm:pt modelId="{80F08791-77EA-41D2-B53C-54C3F42B4276}" type="pres">
      <dgm:prSet presAssocID="{01EDAFDE-F983-4F88-A59C-099C419AA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4CCFB9-0BFE-4791-ACF6-F1C7C1171200}" type="pres">
      <dgm:prSet presAssocID="{EC7D6C97-3913-4DF4-83F7-C5E9E62006E8}" presName="composite" presStyleCnt="0"/>
      <dgm:spPr/>
    </dgm:pt>
    <dgm:pt modelId="{B8ACFC6B-97E0-40D6-A233-1E691C19F6DE}" type="pres">
      <dgm:prSet presAssocID="{EC7D6C97-3913-4DF4-83F7-C5E9E62006E8}" presName="parentText" presStyleLbl="alignNode1" presStyleIdx="0" presStyleCnt="3" custLinFactNeighborX="-2495" custLinFactNeighborY="258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0FC26A-4B5B-4645-8B0E-B32A237DDB7D}" type="pres">
      <dgm:prSet presAssocID="{EC7D6C97-3913-4DF4-83F7-C5E9E62006E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7BAFEB-089D-439E-8746-B518D9320A3B}" type="pres">
      <dgm:prSet presAssocID="{8D69F311-91D4-42F5-B446-B0CD25845B2C}" presName="sp" presStyleCnt="0"/>
      <dgm:spPr/>
    </dgm:pt>
    <dgm:pt modelId="{87734F6D-5640-4131-BA3C-2E475509391D}" type="pres">
      <dgm:prSet presAssocID="{A72A4983-AB68-4CF0-A094-FFD7664F4AAA}" presName="composite" presStyleCnt="0"/>
      <dgm:spPr/>
    </dgm:pt>
    <dgm:pt modelId="{6C85088A-2328-45E1-A9EA-DBDAC5691DBC}" type="pres">
      <dgm:prSet presAssocID="{A72A4983-AB68-4CF0-A094-FFD7664F4A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B5CDDC-784B-4AD1-ADED-1AB01C00CABA}" type="pres">
      <dgm:prSet presAssocID="{A72A4983-AB68-4CF0-A094-FFD7664F4A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79191D-5150-430C-8E90-AC0C81C93E79}" type="pres">
      <dgm:prSet presAssocID="{84ADDB70-4C6E-4248-BCFC-32F602714E10}" presName="sp" presStyleCnt="0"/>
      <dgm:spPr/>
    </dgm:pt>
    <dgm:pt modelId="{A817B4EB-CA9F-483A-B1CC-560D66AAD777}" type="pres">
      <dgm:prSet presAssocID="{8817E25F-88BB-434E-A5CE-96D121EC12D2}" presName="composite" presStyleCnt="0"/>
      <dgm:spPr/>
    </dgm:pt>
    <dgm:pt modelId="{5F3069B6-A82A-4D1D-ADA4-885C025608AC}" type="pres">
      <dgm:prSet presAssocID="{8817E25F-88BB-434E-A5CE-96D121EC12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2ECB7F-9934-4429-92FA-85271D11BAF6}" type="pres">
      <dgm:prSet presAssocID="{8817E25F-88BB-434E-A5CE-96D121EC12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78A5AA-53C9-4955-AA7A-AE27EE1AC8AB}" srcId="{8817E25F-88BB-434E-A5CE-96D121EC12D2}" destId="{D3829E2A-9DDB-429F-813B-EE3E4F856129}" srcOrd="0" destOrd="0" parTransId="{9117CD75-0C93-4D64-BD41-CC6ADF5FF187}" sibTransId="{F1630DAD-624E-42B3-934B-ACEA615A515F}"/>
    <dgm:cxn modelId="{47E8F1DA-CAB0-407A-8FA7-9E2C9FAA061A}" type="presOf" srcId="{7F1D5BD2-E6BB-40EB-BE24-7DA619852F2F}" destId="{BB0FC26A-4B5B-4645-8B0E-B32A237DDB7D}" srcOrd="0" destOrd="2" presId="urn:microsoft.com/office/officeart/2005/8/layout/chevron2"/>
    <dgm:cxn modelId="{21FFF90D-FFDE-4B2D-BDF4-F8E3C9F6F9A9}" srcId="{A72A4983-AB68-4CF0-A094-FFD7664F4AAA}" destId="{7F6D2DF1-D5A2-48CE-B757-9D174DA5EBB5}" srcOrd="0" destOrd="0" parTransId="{535674A9-7562-43EE-8AB8-58FB41F16851}" sibTransId="{B42CEB36-F4D2-4D90-BF4F-DE05759CD5EE}"/>
    <dgm:cxn modelId="{810797F6-5F60-4ED3-8DD6-2F776BFC8D4E}" type="presOf" srcId="{01EDAFDE-F983-4F88-A59C-099C419AA947}" destId="{80F08791-77EA-41D2-B53C-54C3F42B4276}" srcOrd="0" destOrd="0" presId="urn:microsoft.com/office/officeart/2005/8/layout/chevron2"/>
    <dgm:cxn modelId="{E0589623-9ED1-43DC-8485-B90B1598918F}" type="presOf" srcId="{D3829E2A-9DDB-429F-813B-EE3E4F856129}" destId="{D32ECB7F-9934-4429-92FA-85271D11BAF6}" srcOrd="0" destOrd="0" presId="urn:microsoft.com/office/officeart/2005/8/layout/chevron2"/>
    <dgm:cxn modelId="{77699720-A42B-44BD-B51E-923341759413}" type="presOf" srcId="{EC7D6C97-3913-4DF4-83F7-C5E9E62006E8}" destId="{B8ACFC6B-97E0-40D6-A233-1E691C19F6DE}" srcOrd="0" destOrd="0" presId="urn:microsoft.com/office/officeart/2005/8/layout/chevron2"/>
    <dgm:cxn modelId="{EDBF1DDB-CDCD-4C5D-AA5F-11B7F398377F}" srcId="{EC7D6C97-3913-4DF4-83F7-C5E9E62006E8}" destId="{B697E9AF-0203-45A7-8212-37CC707CEE90}" srcOrd="0" destOrd="0" parTransId="{F3308365-CEDE-4EA7-8CA0-AB79C4052BF9}" sibTransId="{70C4C71B-6B12-45C7-B6F6-83296762C1C7}"/>
    <dgm:cxn modelId="{A5A400FE-8BD0-402C-8150-EE563B7437BE}" type="presOf" srcId="{A72A4983-AB68-4CF0-A094-FFD7664F4AAA}" destId="{6C85088A-2328-45E1-A9EA-DBDAC5691DBC}" srcOrd="0" destOrd="0" presId="urn:microsoft.com/office/officeart/2005/8/layout/chevron2"/>
    <dgm:cxn modelId="{8478E08E-D3B8-4EDA-B12F-8708DC405934}" type="presOf" srcId="{8817E25F-88BB-434E-A5CE-96D121EC12D2}" destId="{5F3069B6-A82A-4D1D-ADA4-885C025608AC}" srcOrd="0" destOrd="0" presId="urn:microsoft.com/office/officeart/2005/8/layout/chevron2"/>
    <dgm:cxn modelId="{FEF1CB22-71A7-46AA-BBD1-83FE4B5DBB10}" type="presOf" srcId="{7F6D2DF1-D5A2-48CE-B757-9D174DA5EBB5}" destId="{C2B5CDDC-784B-4AD1-ADED-1AB01C00CABA}" srcOrd="0" destOrd="0" presId="urn:microsoft.com/office/officeart/2005/8/layout/chevron2"/>
    <dgm:cxn modelId="{76CC54BD-A9BC-4B51-981D-CC7690E9E28F}" srcId="{01EDAFDE-F983-4F88-A59C-099C419AA947}" destId="{A72A4983-AB68-4CF0-A094-FFD7664F4AAA}" srcOrd="1" destOrd="0" parTransId="{76AD4E57-42B5-407F-AE00-CF95DE7B42D4}" sibTransId="{84ADDB70-4C6E-4248-BCFC-32F602714E10}"/>
    <dgm:cxn modelId="{C35DA8D9-0072-4D1F-BF0C-D16C6094718C}" type="presOf" srcId="{17DAF25E-89FB-46AD-850F-CC2A12313D0A}" destId="{D32ECB7F-9934-4429-92FA-85271D11BAF6}" srcOrd="0" destOrd="1" presId="urn:microsoft.com/office/officeart/2005/8/layout/chevron2"/>
    <dgm:cxn modelId="{F5EAAA8F-7848-4041-81DA-C78C975D78EA}" srcId="{8817E25F-88BB-434E-A5CE-96D121EC12D2}" destId="{17DAF25E-89FB-46AD-850F-CC2A12313D0A}" srcOrd="1" destOrd="0" parTransId="{D6586C87-9F53-4D23-A138-18EA394B5771}" sibTransId="{11B6CBDE-FA8F-4EA7-A840-A1719791B9EF}"/>
    <dgm:cxn modelId="{6144D8E8-07AF-46DE-8BAB-ED9C21976EED}" type="presOf" srcId="{388117F3-FC74-4BCF-835B-20CCFECAFE72}" destId="{BB0FC26A-4B5B-4645-8B0E-B32A237DDB7D}" srcOrd="0" destOrd="1" presId="urn:microsoft.com/office/officeart/2005/8/layout/chevron2"/>
    <dgm:cxn modelId="{B94EBE71-7AAE-4200-8DF5-04653B81C2AB}" srcId="{EC7D6C97-3913-4DF4-83F7-C5E9E62006E8}" destId="{388117F3-FC74-4BCF-835B-20CCFECAFE72}" srcOrd="1" destOrd="0" parTransId="{399E543F-F605-4816-971B-0F4248029EC4}" sibTransId="{27E2299C-AC6C-408A-9D03-4348F43B485F}"/>
    <dgm:cxn modelId="{4013D1C8-41C8-4577-8082-2B0FEFA7FC3F}" type="presOf" srcId="{B697E9AF-0203-45A7-8212-37CC707CEE90}" destId="{BB0FC26A-4B5B-4645-8B0E-B32A237DDB7D}" srcOrd="0" destOrd="0" presId="urn:microsoft.com/office/officeart/2005/8/layout/chevron2"/>
    <dgm:cxn modelId="{C56C747B-5133-4A55-9DCA-71F85CC3EC12}" srcId="{EC7D6C97-3913-4DF4-83F7-C5E9E62006E8}" destId="{7F1D5BD2-E6BB-40EB-BE24-7DA619852F2F}" srcOrd="2" destOrd="0" parTransId="{F9CF4544-1739-4641-AB4E-3D6DE3B55244}" sibTransId="{D6B40312-41EC-4BCA-A070-6D23333FED59}"/>
    <dgm:cxn modelId="{4ED126A0-8A89-48EF-AB19-DE72759E63DB}" srcId="{01EDAFDE-F983-4F88-A59C-099C419AA947}" destId="{EC7D6C97-3913-4DF4-83F7-C5E9E62006E8}" srcOrd="0" destOrd="0" parTransId="{9A5A5D53-976A-42E8-B4F7-29DCCE5647D4}" sibTransId="{8D69F311-91D4-42F5-B446-B0CD25845B2C}"/>
    <dgm:cxn modelId="{618CB6E9-19E6-4428-815F-C869794D600F}" srcId="{A72A4983-AB68-4CF0-A094-FFD7664F4AAA}" destId="{203BB52D-ED78-4CF3-9E2F-FD9C939915E4}" srcOrd="1" destOrd="0" parTransId="{1473BBFB-94EF-4350-A32A-B239895EAAD3}" sibTransId="{1A5D288D-3734-439D-8C95-8ABA70408072}"/>
    <dgm:cxn modelId="{9A8622F6-60B6-40E0-B8D5-F25D2EC051C2}" type="presOf" srcId="{203BB52D-ED78-4CF3-9E2F-FD9C939915E4}" destId="{C2B5CDDC-784B-4AD1-ADED-1AB01C00CABA}" srcOrd="0" destOrd="1" presId="urn:microsoft.com/office/officeart/2005/8/layout/chevron2"/>
    <dgm:cxn modelId="{97777BF6-5BAB-4B1D-8F33-1F51ACDFD3DC}" srcId="{01EDAFDE-F983-4F88-A59C-099C419AA947}" destId="{8817E25F-88BB-434E-A5CE-96D121EC12D2}" srcOrd="2" destOrd="0" parTransId="{788D46C5-EDBA-4DCD-A985-470472E6292B}" sibTransId="{8B61BE54-14B6-4FEC-B481-C938FDC1101C}"/>
    <dgm:cxn modelId="{0D478F4A-A6AC-46E9-AFEC-B72877057D64}" type="presParOf" srcId="{80F08791-77EA-41D2-B53C-54C3F42B4276}" destId="{804CCFB9-0BFE-4791-ACF6-F1C7C1171200}" srcOrd="0" destOrd="0" presId="urn:microsoft.com/office/officeart/2005/8/layout/chevron2"/>
    <dgm:cxn modelId="{D0B1AF86-FDB9-4842-864E-12AB00EA3BE9}" type="presParOf" srcId="{804CCFB9-0BFE-4791-ACF6-F1C7C1171200}" destId="{B8ACFC6B-97E0-40D6-A233-1E691C19F6DE}" srcOrd="0" destOrd="0" presId="urn:microsoft.com/office/officeart/2005/8/layout/chevron2"/>
    <dgm:cxn modelId="{DFA61593-3288-4524-BC2B-FBC377B4FA82}" type="presParOf" srcId="{804CCFB9-0BFE-4791-ACF6-F1C7C1171200}" destId="{BB0FC26A-4B5B-4645-8B0E-B32A237DDB7D}" srcOrd="1" destOrd="0" presId="urn:microsoft.com/office/officeart/2005/8/layout/chevron2"/>
    <dgm:cxn modelId="{F5835BDE-28F5-49B4-B390-846D6479E19A}" type="presParOf" srcId="{80F08791-77EA-41D2-B53C-54C3F42B4276}" destId="{357BAFEB-089D-439E-8746-B518D9320A3B}" srcOrd="1" destOrd="0" presId="urn:microsoft.com/office/officeart/2005/8/layout/chevron2"/>
    <dgm:cxn modelId="{504C2E01-FFB2-42BC-AFC8-838C506B29BE}" type="presParOf" srcId="{80F08791-77EA-41D2-B53C-54C3F42B4276}" destId="{87734F6D-5640-4131-BA3C-2E475509391D}" srcOrd="2" destOrd="0" presId="urn:microsoft.com/office/officeart/2005/8/layout/chevron2"/>
    <dgm:cxn modelId="{B04D0F73-E7C0-4DA6-9201-7362AB5FFE64}" type="presParOf" srcId="{87734F6D-5640-4131-BA3C-2E475509391D}" destId="{6C85088A-2328-45E1-A9EA-DBDAC5691DBC}" srcOrd="0" destOrd="0" presId="urn:microsoft.com/office/officeart/2005/8/layout/chevron2"/>
    <dgm:cxn modelId="{54C42F15-5CA4-4BE4-A680-587E98D36906}" type="presParOf" srcId="{87734F6D-5640-4131-BA3C-2E475509391D}" destId="{C2B5CDDC-784B-4AD1-ADED-1AB01C00CABA}" srcOrd="1" destOrd="0" presId="urn:microsoft.com/office/officeart/2005/8/layout/chevron2"/>
    <dgm:cxn modelId="{047B2340-D6F7-4870-BCC3-5C00B951EF88}" type="presParOf" srcId="{80F08791-77EA-41D2-B53C-54C3F42B4276}" destId="{A179191D-5150-430C-8E90-AC0C81C93E79}" srcOrd="3" destOrd="0" presId="urn:microsoft.com/office/officeart/2005/8/layout/chevron2"/>
    <dgm:cxn modelId="{977681F2-029A-462E-A028-B183CAB2E2AA}" type="presParOf" srcId="{80F08791-77EA-41D2-B53C-54C3F42B4276}" destId="{A817B4EB-CA9F-483A-B1CC-560D66AAD777}" srcOrd="4" destOrd="0" presId="urn:microsoft.com/office/officeart/2005/8/layout/chevron2"/>
    <dgm:cxn modelId="{0F106C78-2186-4997-AD5D-06C255B03FA4}" type="presParOf" srcId="{A817B4EB-CA9F-483A-B1CC-560D66AAD777}" destId="{5F3069B6-A82A-4D1D-ADA4-885C025608AC}" srcOrd="0" destOrd="0" presId="urn:microsoft.com/office/officeart/2005/8/layout/chevron2"/>
    <dgm:cxn modelId="{77020761-02E7-4C07-8A9E-6B7C17823A8E}" type="presParOf" srcId="{A817B4EB-CA9F-483A-B1CC-560D66AAD777}" destId="{D32ECB7F-9934-4429-92FA-85271D11BA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39EC0-6AF4-4F56-BB3F-43B27049C2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7393738-4CA8-4CE3-BD7D-090F5251909A}">
      <dgm:prSet phldrT="[Metin]"/>
      <dgm:spPr>
        <a:solidFill>
          <a:srgbClr val="FFC000"/>
        </a:solidFill>
      </dgm:spPr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Kısa dönem komplikasyonlar</a:t>
          </a:r>
          <a:endParaRPr lang="tr-TR" dirty="0">
            <a:solidFill>
              <a:srgbClr val="FF0000"/>
            </a:solidFill>
          </a:endParaRPr>
        </a:p>
      </dgm:t>
    </dgm:pt>
    <dgm:pt modelId="{93428307-A731-4B9E-A611-ED7EAC33D401}" type="parTrans" cxnId="{26DE6CF1-4C30-43D9-BFC0-9D095E46856F}">
      <dgm:prSet/>
      <dgm:spPr/>
      <dgm:t>
        <a:bodyPr/>
        <a:lstStyle/>
        <a:p>
          <a:endParaRPr lang="tr-TR"/>
        </a:p>
      </dgm:t>
    </dgm:pt>
    <dgm:pt modelId="{003E04F2-FFC9-4803-AD9A-1D3C8FA67DC5}" type="sibTrans" cxnId="{26DE6CF1-4C30-43D9-BFC0-9D095E46856F}">
      <dgm:prSet/>
      <dgm:spPr/>
      <dgm:t>
        <a:bodyPr/>
        <a:lstStyle/>
        <a:p>
          <a:endParaRPr lang="tr-TR"/>
        </a:p>
      </dgm:t>
    </dgm:pt>
    <dgm:pt modelId="{0CB6BE4F-D3D8-4963-A958-B2F5CA13E14F}">
      <dgm:prSet phldrT="[Metin]" custT="1"/>
      <dgm:spPr/>
      <dgm:t>
        <a:bodyPr/>
        <a:lstStyle/>
        <a:p>
          <a:r>
            <a:rPr lang="tr-TR" sz="1600" dirty="0" err="1" smtClean="0"/>
            <a:t>Perineal</a:t>
          </a:r>
          <a:r>
            <a:rPr lang="tr-TR" sz="1600" dirty="0" smtClean="0"/>
            <a:t> </a:t>
          </a:r>
          <a:r>
            <a:rPr lang="tr-TR" sz="1600" dirty="0" err="1" smtClean="0"/>
            <a:t>laserasyonlar</a:t>
          </a:r>
          <a:endParaRPr lang="tr-TR" sz="1600" dirty="0"/>
        </a:p>
      </dgm:t>
    </dgm:pt>
    <dgm:pt modelId="{3174F2E9-9994-4661-B76B-2D36F834456F}" type="parTrans" cxnId="{F19D4527-49EE-4FA7-AB38-2FD09DCC532D}">
      <dgm:prSet/>
      <dgm:spPr/>
      <dgm:t>
        <a:bodyPr/>
        <a:lstStyle/>
        <a:p>
          <a:endParaRPr lang="tr-TR"/>
        </a:p>
      </dgm:t>
    </dgm:pt>
    <dgm:pt modelId="{3A373791-3613-419F-8AA1-D5FD5DF1A76F}" type="sibTrans" cxnId="{F19D4527-49EE-4FA7-AB38-2FD09DCC532D}">
      <dgm:prSet/>
      <dgm:spPr/>
      <dgm:t>
        <a:bodyPr/>
        <a:lstStyle/>
        <a:p>
          <a:endParaRPr lang="tr-TR"/>
        </a:p>
      </dgm:t>
    </dgm:pt>
    <dgm:pt modelId="{9E1D8923-DCD4-4B61-9B2D-426298522172}">
      <dgm:prSet phldrT="[Metin]" phldr="1"/>
      <dgm:spPr/>
      <dgm:t>
        <a:bodyPr/>
        <a:lstStyle/>
        <a:p>
          <a:endParaRPr lang="tr-TR" sz="1100" dirty="0"/>
        </a:p>
      </dgm:t>
    </dgm:pt>
    <dgm:pt modelId="{B0FFE876-FEA1-43DF-8F07-C57A234FE5CB}" type="parTrans" cxnId="{863420E7-B17C-457F-B67F-3E3170ACCA41}">
      <dgm:prSet/>
      <dgm:spPr/>
      <dgm:t>
        <a:bodyPr/>
        <a:lstStyle/>
        <a:p>
          <a:endParaRPr lang="tr-TR"/>
        </a:p>
      </dgm:t>
    </dgm:pt>
    <dgm:pt modelId="{B04648FD-B0B1-4ED6-A31C-276BA2367BFB}" type="sibTrans" cxnId="{863420E7-B17C-457F-B67F-3E3170ACCA41}">
      <dgm:prSet/>
      <dgm:spPr/>
      <dgm:t>
        <a:bodyPr/>
        <a:lstStyle/>
        <a:p>
          <a:endParaRPr lang="tr-TR"/>
        </a:p>
      </dgm:t>
    </dgm:pt>
    <dgm:pt modelId="{20EC9883-4C3F-48BC-AAF7-5E834E9CEFE1}">
      <dgm:prSet phldrT="[Metin]"/>
      <dgm:spPr>
        <a:solidFill>
          <a:srgbClr val="FFC000"/>
        </a:solidFill>
      </dgm:spPr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Uzun dönem komplikasyonlar</a:t>
          </a:r>
          <a:endParaRPr lang="tr-TR" dirty="0">
            <a:solidFill>
              <a:srgbClr val="FF0000"/>
            </a:solidFill>
          </a:endParaRPr>
        </a:p>
      </dgm:t>
    </dgm:pt>
    <dgm:pt modelId="{BA91D97B-33E4-492C-A020-A8C64EA1B5DF}" type="parTrans" cxnId="{E11CD2F3-5155-4D7C-AB55-4DBA8C4815E9}">
      <dgm:prSet/>
      <dgm:spPr/>
      <dgm:t>
        <a:bodyPr/>
        <a:lstStyle/>
        <a:p>
          <a:endParaRPr lang="tr-TR"/>
        </a:p>
      </dgm:t>
    </dgm:pt>
    <dgm:pt modelId="{4EEEEF36-447D-4DD3-AEEA-04492A5F1955}" type="sibTrans" cxnId="{E11CD2F3-5155-4D7C-AB55-4DBA8C4815E9}">
      <dgm:prSet/>
      <dgm:spPr/>
      <dgm:t>
        <a:bodyPr/>
        <a:lstStyle/>
        <a:p>
          <a:endParaRPr lang="tr-TR"/>
        </a:p>
      </dgm:t>
    </dgm:pt>
    <dgm:pt modelId="{51F800A5-610A-438B-BFB7-F0BA6931AFB1}">
      <dgm:prSet phldrT="[Metin]" custT="1"/>
      <dgm:spPr/>
      <dgm:t>
        <a:bodyPr/>
        <a:lstStyle/>
        <a:p>
          <a:r>
            <a:rPr lang="tr-TR" sz="1600" dirty="0" err="1" smtClean="0"/>
            <a:t>Perineal</a:t>
          </a:r>
          <a:r>
            <a:rPr lang="tr-TR" sz="1600" dirty="0" smtClean="0"/>
            <a:t> travmanın, </a:t>
          </a:r>
          <a:r>
            <a:rPr lang="tr-TR" sz="1600" dirty="0" err="1" smtClean="0"/>
            <a:t>postnatal</a:t>
          </a:r>
          <a:r>
            <a:rPr lang="tr-TR" sz="1600" dirty="0" smtClean="0"/>
            <a:t> dönemde olduğu kadar daha sonraki uzun dönemde de kadınlarda sosyal, psikolojik, fizyolojik etkileri olabilmektedir. </a:t>
          </a:r>
          <a:endParaRPr lang="tr-TR" sz="1600" dirty="0"/>
        </a:p>
      </dgm:t>
    </dgm:pt>
    <dgm:pt modelId="{1D31327D-D682-478F-A154-DD2E88A637ED}" type="parTrans" cxnId="{58A25C55-FE44-4305-94D8-B35EF3BD350B}">
      <dgm:prSet/>
      <dgm:spPr/>
      <dgm:t>
        <a:bodyPr/>
        <a:lstStyle/>
        <a:p>
          <a:endParaRPr lang="tr-TR"/>
        </a:p>
      </dgm:t>
    </dgm:pt>
    <dgm:pt modelId="{188AB6FF-9656-43AF-95D0-02FA20453379}" type="sibTrans" cxnId="{58A25C55-FE44-4305-94D8-B35EF3BD350B}">
      <dgm:prSet/>
      <dgm:spPr/>
      <dgm:t>
        <a:bodyPr/>
        <a:lstStyle/>
        <a:p>
          <a:endParaRPr lang="tr-TR"/>
        </a:p>
      </dgm:t>
    </dgm:pt>
    <dgm:pt modelId="{D6231423-66A9-42EB-8AB3-1ADA3DA9EB1F}">
      <dgm:prSet phldrT="[Metin]" phldr="1"/>
      <dgm:spPr/>
      <dgm:t>
        <a:bodyPr/>
        <a:lstStyle/>
        <a:p>
          <a:endParaRPr lang="tr-TR" sz="1300" dirty="0"/>
        </a:p>
      </dgm:t>
    </dgm:pt>
    <dgm:pt modelId="{F71D0B7C-BE40-4469-B8B6-8A8055FE8D53}" type="parTrans" cxnId="{244DAD77-A5EE-42E0-A332-31E4A53FF13E}">
      <dgm:prSet/>
      <dgm:spPr/>
      <dgm:t>
        <a:bodyPr/>
        <a:lstStyle/>
        <a:p>
          <a:endParaRPr lang="tr-TR"/>
        </a:p>
      </dgm:t>
    </dgm:pt>
    <dgm:pt modelId="{5C2E8EE7-C788-4108-A0F7-C56AD6C28C8D}" type="sibTrans" cxnId="{244DAD77-A5EE-42E0-A332-31E4A53FF13E}">
      <dgm:prSet/>
      <dgm:spPr/>
      <dgm:t>
        <a:bodyPr/>
        <a:lstStyle/>
        <a:p>
          <a:endParaRPr lang="tr-TR"/>
        </a:p>
      </dgm:t>
    </dgm:pt>
    <dgm:pt modelId="{EA8B9405-DCDD-4A23-BAB9-AC8AB949BB37}">
      <dgm:prSet custT="1"/>
      <dgm:spPr/>
      <dgm:t>
        <a:bodyPr/>
        <a:lstStyle/>
        <a:p>
          <a:r>
            <a:rPr lang="en-US" sz="1600" dirty="0" err="1" smtClean="0"/>
            <a:t>Hemor</a:t>
          </a:r>
          <a:r>
            <a:rPr lang="tr-TR" sz="1600" dirty="0" err="1" smtClean="0"/>
            <a:t>aji</a:t>
          </a:r>
          <a:r>
            <a:rPr lang="tr-TR" sz="1600" dirty="0" smtClean="0"/>
            <a:t> ve artan kan kaybı</a:t>
          </a:r>
          <a:endParaRPr lang="en-US" sz="1600" dirty="0" smtClean="0"/>
        </a:p>
      </dgm:t>
    </dgm:pt>
    <dgm:pt modelId="{0AC0DE43-C69B-4A6E-B9BF-DBF674FC16A2}" type="parTrans" cxnId="{9C253630-60C0-42D8-A6F1-9B7F1086A933}">
      <dgm:prSet/>
      <dgm:spPr/>
      <dgm:t>
        <a:bodyPr/>
        <a:lstStyle/>
        <a:p>
          <a:endParaRPr lang="tr-TR"/>
        </a:p>
      </dgm:t>
    </dgm:pt>
    <dgm:pt modelId="{15B9F9C7-66A8-4974-9958-6949ACA01CA6}" type="sibTrans" cxnId="{9C253630-60C0-42D8-A6F1-9B7F1086A933}">
      <dgm:prSet/>
      <dgm:spPr/>
      <dgm:t>
        <a:bodyPr/>
        <a:lstStyle/>
        <a:p>
          <a:endParaRPr lang="tr-TR"/>
        </a:p>
      </dgm:t>
    </dgm:pt>
    <dgm:pt modelId="{F26AE574-9065-405A-A908-E86F2C9A646D}">
      <dgm:prSet custT="1"/>
      <dgm:spPr/>
      <dgm:t>
        <a:bodyPr/>
        <a:lstStyle/>
        <a:p>
          <a:r>
            <a:rPr lang="tr-TR" sz="1600" dirty="0" smtClean="0"/>
            <a:t>Yara yerinde ödem</a:t>
          </a:r>
        </a:p>
      </dgm:t>
    </dgm:pt>
    <dgm:pt modelId="{3B39A869-C7CA-49CD-9CDE-3DD77C85999F}" type="parTrans" cxnId="{00F98DE1-9AEB-423B-8A7A-0826D80B369B}">
      <dgm:prSet/>
      <dgm:spPr/>
      <dgm:t>
        <a:bodyPr/>
        <a:lstStyle/>
        <a:p>
          <a:endParaRPr lang="tr-TR"/>
        </a:p>
      </dgm:t>
    </dgm:pt>
    <dgm:pt modelId="{1B66021C-FE0F-4FD1-A6EE-88ED6054158E}" type="sibTrans" cxnId="{00F98DE1-9AEB-423B-8A7A-0826D80B369B}">
      <dgm:prSet/>
      <dgm:spPr/>
      <dgm:t>
        <a:bodyPr/>
        <a:lstStyle/>
        <a:p>
          <a:endParaRPr lang="tr-TR"/>
        </a:p>
      </dgm:t>
    </dgm:pt>
    <dgm:pt modelId="{C4904BAF-B98A-4836-AB6D-399ADA7727C3}">
      <dgm:prSet custT="1"/>
      <dgm:spPr/>
      <dgm:t>
        <a:bodyPr/>
        <a:lstStyle/>
        <a:p>
          <a:r>
            <a:rPr lang="tr-TR" sz="1600" dirty="0" smtClean="0"/>
            <a:t>Yara yerinde enfeksiyon</a:t>
          </a:r>
        </a:p>
      </dgm:t>
    </dgm:pt>
    <dgm:pt modelId="{A759D1E2-8464-47F2-BF97-EDA602AC8DEF}" type="parTrans" cxnId="{ABE74BD3-E874-4501-912C-3727436C46F4}">
      <dgm:prSet/>
      <dgm:spPr/>
      <dgm:t>
        <a:bodyPr/>
        <a:lstStyle/>
        <a:p>
          <a:endParaRPr lang="tr-TR"/>
        </a:p>
      </dgm:t>
    </dgm:pt>
    <dgm:pt modelId="{CC6AF324-F685-4E8E-9402-66AD6DDC39D5}" type="sibTrans" cxnId="{ABE74BD3-E874-4501-912C-3727436C46F4}">
      <dgm:prSet/>
      <dgm:spPr/>
      <dgm:t>
        <a:bodyPr/>
        <a:lstStyle/>
        <a:p>
          <a:endParaRPr lang="tr-TR"/>
        </a:p>
      </dgm:t>
    </dgm:pt>
    <dgm:pt modelId="{9A0B3A6C-C7A0-4A0C-889E-5F30A0F7C2F4}">
      <dgm:prSet custT="1"/>
      <dgm:spPr/>
      <dgm:t>
        <a:bodyPr/>
        <a:lstStyle/>
        <a:p>
          <a:r>
            <a:rPr lang="en-US" sz="1600" dirty="0" smtClean="0"/>
            <a:t>Anal s</a:t>
          </a:r>
          <a:r>
            <a:rPr lang="tr-TR" sz="1600" dirty="0" err="1" smtClean="0"/>
            <a:t>finkter</a:t>
          </a:r>
          <a:r>
            <a:rPr lang="tr-TR" sz="1600" dirty="0" smtClean="0"/>
            <a:t> ve </a:t>
          </a:r>
          <a:r>
            <a:rPr lang="tr-TR" sz="1600" dirty="0" err="1" smtClean="0"/>
            <a:t>rektal</a:t>
          </a:r>
          <a:r>
            <a:rPr lang="tr-TR" sz="1600" dirty="0" smtClean="0"/>
            <a:t> mukoza hasarı</a:t>
          </a:r>
          <a:endParaRPr lang="en-US" sz="1600" dirty="0" smtClean="0"/>
        </a:p>
      </dgm:t>
    </dgm:pt>
    <dgm:pt modelId="{67677244-BF93-49AF-BF5E-F0CCC56FA708}" type="parTrans" cxnId="{2349563F-BBB5-4991-A4C8-96571BFC9435}">
      <dgm:prSet/>
      <dgm:spPr/>
      <dgm:t>
        <a:bodyPr/>
        <a:lstStyle/>
        <a:p>
          <a:endParaRPr lang="tr-TR"/>
        </a:p>
      </dgm:t>
    </dgm:pt>
    <dgm:pt modelId="{32B76523-3DAD-46C3-AE0B-7DFF6C2D8256}" type="sibTrans" cxnId="{2349563F-BBB5-4991-A4C8-96571BFC9435}">
      <dgm:prSet/>
      <dgm:spPr/>
      <dgm:t>
        <a:bodyPr/>
        <a:lstStyle/>
        <a:p>
          <a:endParaRPr lang="tr-TR"/>
        </a:p>
      </dgm:t>
    </dgm:pt>
    <dgm:pt modelId="{CEC95932-D54B-4597-81DE-FC4C1E891CE3}">
      <dgm:prSet custT="1"/>
      <dgm:spPr/>
      <dgm:t>
        <a:bodyPr/>
        <a:lstStyle/>
        <a:p>
          <a:r>
            <a:rPr lang="tr-TR" sz="1600" dirty="0" err="1" smtClean="0"/>
            <a:t>Uretral</a:t>
          </a:r>
          <a:r>
            <a:rPr lang="tr-TR" sz="1600" dirty="0" smtClean="0"/>
            <a:t> </a:t>
          </a:r>
          <a:r>
            <a:rPr lang="tr-TR" sz="1600" dirty="0" err="1" smtClean="0"/>
            <a:t>injüri</a:t>
          </a:r>
          <a:endParaRPr lang="tr-TR" sz="1600" dirty="0" smtClean="0"/>
        </a:p>
      </dgm:t>
    </dgm:pt>
    <dgm:pt modelId="{47B0F08C-45A2-4ADA-A9B1-3FEB8CD3EA59}" type="parTrans" cxnId="{AF390C6D-0133-48AC-B1C5-25AA90CD52A0}">
      <dgm:prSet/>
      <dgm:spPr/>
      <dgm:t>
        <a:bodyPr/>
        <a:lstStyle/>
        <a:p>
          <a:endParaRPr lang="tr-TR"/>
        </a:p>
      </dgm:t>
    </dgm:pt>
    <dgm:pt modelId="{7006B44B-DE59-4DBB-AA58-23A085BC5422}" type="sibTrans" cxnId="{AF390C6D-0133-48AC-B1C5-25AA90CD52A0}">
      <dgm:prSet/>
      <dgm:spPr/>
      <dgm:t>
        <a:bodyPr/>
        <a:lstStyle/>
        <a:p>
          <a:endParaRPr lang="tr-TR"/>
        </a:p>
      </dgm:t>
    </dgm:pt>
    <dgm:pt modelId="{2FDE379A-6AC0-49FC-BB19-6588237EB377}">
      <dgm:prSet custT="1"/>
      <dgm:spPr/>
      <dgm:t>
        <a:bodyPr/>
        <a:lstStyle/>
        <a:p>
          <a:r>
            <a:rPr lang="tr-TR" sz="1600" dirty="0" smtClean="0"/>
            <a:t>Mesane </a:t>
          </a:r>
          <a:r>
            <a:rPr lang="tr-TR" sz="1600" dirty="0" err="1" smtClean="0"/>
            <a:t>injürisi</a:t>
          </a:r>
          <a:endParaRPr lang="tr-TR" sz="1600" dirty="0" smtClean="0"/>
        </a:p>
      </dgm:t>
    </dgm:pt>
    <dgm:pt modelId="{00C38824-D560-4E87-A94B-82F1CD599114}" type="parTrans" cxnId="{72F57882-EACF-433C-9044-69A229C95734}">
      <dgm:prSet/>
      <dgm:spPr/>
      <dgm:t>
        <a:bodyPr/>
        <a:lstStyle/>
        <a:p>
          <a:endParaRPr lang="tr-TR"/>
        </a:p>
      </dgm:t>
    </dgm:pt>
    <dgm:pt modelId="{555A0D26-29A6-4133-A394-B334CBAAC346}" type="sibTrans" cxnId="{72F57882-EACF-433C-9044-69A229C95734}">
      <dgm:prSet/>
      <dgm:spPr/>
      <dgm:t>
        <a:bodyPr/>
        <a:lstStyle/>
        <a:p>
          <a:endParaRPr lang="tr-TR"/>
        </a:p>
      </dgm:t>
    </dgm:pt>
    <dgm:pt modelId="{7B5772A7-7766-4926-A737-D7CD11742530}">
      <dgm:prSet custT="1"/>
      <dgm:spPr/>
      <dgm:t>
        <a:bodyPr/>
        <a:lstStyle/>
        <a:p>
          <a:r>
            <a:rPr lang="tr-TR" sz="1600" dirty="0" err="1" smtClean="0"/>
            <a:t>Hematom</a:t>
          </a:r>
          <a:endParaRPr lang="tr-TR" sz="1600" dirty="0" smtClean="0"/>
        </a:p>
      </dgm:t>
    </dgm:pt>
    <dgm:pt modelId="{258D4F11-D487-486F-B9DF-95A965BEC3F2}" type="parTrans" cxnId="{A00B83FD-E891-46C2-ABB5-B846D8961AF7}">
      <dgm:prSet/>
      <dgm:spPr/>
      <dgm:t>
        <a:bodyPr/>
        <a:lstStyle/>
        <a:p>
          <a:endParaRPr lang="tr-TR"/>
        </a:p>
      </dgm:t>
    </dgm:pt>
    <dgm:pt modelId="{773A4D31-E4F4-498B-92B4-120F58EC66DB}" type="sibTrans" cxnId="{A00B83FD-E891-46C2-ABB5-B846D8961AF7}">
      <dgm:prSet/>
      <dgm:spPr/>
      <dgm:t>
        <a:bodyPr/>
        <a:lstStyle/>
        <a:p>
          <a:endParaRPr lang="tr-TR"/>
        </a:p>
      </dgm:t>
    </dgm:pt>
    <dgm:pt modelId="{E11E760E-DA50-4C6A-ACF0-54B63937A902}">
      <dgm:prSet custT="1"/>
      <dgm:spPr/>
      <dgm:t>
        <a:bodyPr/>
        <a:lstStyle/>
        <a:p>
          <a:r>
            <a:rPr lang="tr-TR" sz="1600" dirty="0" smtClean="0"/>
            <a:t>Ağrı</a:t>
          </a:r>
        </a:p>
      </dgm:t>
    </dgm:pt>
    <dgm:pt modelId="{E2E354BB-15C7-41F0-ABE5-CAD307E0F68D}" type="parTrans" cxnId="{87BAF13C-36C0-4AB7-A159-CE5CAF8CFB6F}">
      <dgm:prSet/>
      <dgm:spPr/>
      <dgm:t>
        <a:bodyPr/>
        <a:lstStyle/>
        <a:p>
          <a:endParaRPr lang="tr-TR"/>
        </a:p>
      </dgm:t>
    </dgm:pt>
    <dgm:pt modelId="{AE19CC5A-957A-4773-83FF-F19C29F2A76D}" type="sibTrans" cxnId="{87BAF13C-36C0-4AB7-A159-CE5CAF8CFB6F}">
      <dgm:prSet/>
      <dgm:spPr/>
      <dgm:t>
        <a:bodyPr/>
        <a:lstStyle/>
        <a:p>
          <a:endParaRPr lang="tr-TR"/>
        </a:p>
      </dgm:t>
    </dgm:pt>
    <dgm:pt modelId="{18BEB208-24E3-4C51-8C52-A6AC06663DA9}">
      <dgm:prSet custT="1"/>
      <dgm:spPr/>
      <dgm:t>
        <a:bodyPr/>
        <a:lstStyle/>
        <a:p>
          <a:r>
            <a:rPr lang="tr-TR" sz="1600" dirty="0" err="1" smtClean="0"/>
            <a:t>Epizyotomide</a:t>
          </a:r>
          <a:r>
            <a:rPr lang="tr-TR" sz="1600" dirty="0" smtClean="0"/>
            <a:t> açılma</a:t>
          </a:r>
          <a:endParaRPr lang="tr-TR" sz="1600" dirty="0"/>
        </a:p>
      </dgm:t>
    </dgm:pt>
    <dgm:pt modelId="{29E7C494-FF57-4F83-8FAD-71ADF37CDFD3}" type="parTrans" cxnId="{429776CC-44D9-44D4-967C-302EDF4646D8}">
      <dgm:prSet/>
      <dgm:spPr/>
      <dgm:t>
        <a:bodyPr/>
        <a:lstStyle/>
        <a:p>
          <a:endParaRPr lang="tr-TR"/>
        </a:p>
      </dgm:t>
    </dgm:pt>
    <dgm:pt modelId="{033D0999-3483-45AA-9272-CCD129034C8D}" type="sibTrans" cxnId="{429776CC-44D9-44D4-967C-302EDF4646D8}">
      <dgm:prSet/>
      <dgm:spPr/>
      <dgm:t>
        <a:bodyPr/>
        <a:lstStyle/>
        <a:p>
          <a:endParaRPr lang="tr-TR"/>
        </a:p>
      </dgm:t>
    </dgm:pt>
    <dgm:pt modelId="{50C40117-ED60-4797-BFA0-539B821C0B96}">
      <dgm:prSet custT="1"/>
      <dgm:spPr/>
      <dgm:t>
        <a:bodyPr/>
        <a:lstStyle/>
        <a:p>
          <a:r>
            <a:rPr lang="tr-TR" sz="1600" dirty="0" smtClean="0"/>
            <a:t>Kronik Enfeksiyonlar</a:t>
          </a:r>
        </a:p>
      </dgm:t>
    </dgm:pt>
    <dgm:pt modelId="{CB09AE04-361F-4E6D-A65F-D118390BEFD1}" type="parTrans" cxnId="{47623E90-8B6A-40C9-819E-7269D6FEC1E4}">
      <dgm:prSet/>
      <dgm:spPr/>
      <dgm:t>
        <a:bodyPr/>
        <a:lstStyle/>
        <a:p>
          <a:endParaRPr lang="tr-TR"/>
        </a:p>
      </dgm:t>
    </dgm:pt>
    <dgm:pt modelId="{A94BC237-08E7-452B-9CAE-1AE30B3D7C18}" type="sibTrans" cxnId="{47623E90-8B6A-40C9-819E-7269D6FEC1E4}">
      <dgm:prSet/>
      <dgm:spPr/>
      <dgm:t>
        <a:bodyPr/>
        <a:lstStyle/>
        <a:p>
          <a:endParaRPr lang="tr-TR"/>
        </a:p>
      </dgm:t>
    </dgm:pt>
    <dgm:pt modelId="{347ED88D-CFCE-4043-9A54-B4510C3F4DD9}">
      <dgm:prSet custT="1"/>
      <dgm:spPr/>
      <dgm:t>
        <a:bodyPr/>
        <a:lstStyle/>
        <a:p>
          <a:r>
            <a:rPr lang="tr-TR" sz="1600" dirty="0" err="1" smtClean="0"/>
            <a:t>Anorektal</a:t>
          </a:r>
          <a:r>
            <a:rPr lang="tr-TR" sz="1600" dirty="0" smtClean="0"/>
            <a:t> </a:t>
          </a:r>
          <a:r>
            <a:rPr lang="tr-TR" sz="1600" dirty="0" err="1" smtClean="0"/>
            <a:t>disfonksiyon</a:t>
          </a:r>
          <a:endParaRPr lang="tr-TR" sz="1600" dirty="0" smtClean="0"/>
        </a:p>
      </dgm:t>
    </dgm:pt>
    <dgm:pt modelId="{0D785279-8CBE-4B0B-80FF-264C317FA522}" type="parTrans" cxnId="{6272BB4A-7570-4823-AD31-1A40CA31584C}">
      <dgm:prSet/>
      <dgm:spPr/>
      <dgm:t>
        <a:bodyPr/>
        <a:lstStyle/>
        <a:p>
          <a:endParaRPr lang="tr-TR"/>
        </a:p>
      </dgm:t>
    </dgm:pt>
    <dgm:pt modelId="{55B6D982-11B1-44DE-9F2E-0067F0790D8E}" type="sibTrans" cxnId="{6272BB4A-7570-4823-AD31-1A40CA31584C}">
      <dgm:prSet/>
      <dgm:spPr/>
      <dgm:t>
        <a:bodyPr/>
        <a:lstStyle/>
        <a:p>
          <a:endParaRPr lang="tr-TR"/>
        </a:p>
      </dgm:t>
    </dgm:pt>
    <dgm:pt modelId="{865B196E-43D8-44A9-B515-752114B46EB4}">
      <dgm:prSet custT="1"/>
      <dgm:spPr/>
      <dgm:t>
        <a:bodyPr/>
        <a:lstStyle/>
        <a:p>
          <a:r>
            <a:rPr lang="tr-TR" sz="1600" dirty="0" err="1" smtClean="0"/>
            <a:t>Üriner</a:t>
          </a:r>
          <a:r>
            <a:rPr lang="tr-TR" sz="1600" dirty="0" smtClean="0"/>
            <a:t> </a:t>
          </a:r>
          <a:r>
            <a:rPr lang="tr-TR" sz="1600" dirty="0" err="1" smtClean="0"/>
            <a:t>İnkontinans</a:t>
          </a:r>
          <a:endParaRPr lang="tr-TR" sz="1600" dirty="0" smtClean="0"/>
        </a:p>
      </dgm:t>
    </dgm:pt>
    <dgm:pt modelId="{D29DE40A-C2B6-4EE6-899B-9FB780876125}" type="parTrans" cxnId="{6D1B2F9D-61DE-453B-BA74-8A680882CDB3}">
      <dgm:prSet/>
      <dgm:spPr/>
      <dgm:t>
        <a:bodyPr/>
        <a:lstStyle/>
        <a:p>
          <a:endParaRPr lang="tr-TR"/>
        </a:p>
      </dgm:t>
    </dgm:pt>
    <dgm:pt modelId="{98835A4F-30AD-475C-BDC0-399EC19DA6B0}" type="sibTrans" cxnId="{6D1B2F9D-61DE-453B-BA74-8A680882CDB3}">
      <dgm:prSet/>
      <dgm:spPr/>
      <dgm:t>
        <a:bodyPr/>
        <a:lstStyle/>
        <a:p>
          <a:endParaRPr lang="tr-TR"/>
        </a:p>
      </dgm:t>
    </dgm:pt>
    <dgm:pt modelId="{01962416-1EAB-483C-9A13-D950FC49D492}">
      <dgm:prSet custT="1"/>
      <dgm:spPr/>
      <dgm:t>
        <a:bodyPr/>
        <a:lstStyle/>
        <a:p>
          <a:r>
            <a:rPr lang="tr-TR" sz="1600" dirty="0" err="1" smtClean="0"/>
            <a:t>Pelvik</a:t>
          </a:r>
          <a:r>
            <a:rPr lang="tr-TR" sz="1600" dirty="0" smtClean="0"/>
            <a:t> organ </a:t>
          </a:r>
          <a:r>
            <a:rPr lang="tr-TR" sz="1600" dirty="0" err="1" smtClean="0"/>
            <a:t>prolapsusu</a:t>
          </a:r>
          <a:endParaRPr lang="tr-TR" sz="1600" dirty="0" smtClean="0"/>
        </a:p>
      </dgm:t>
    </dgm:pt>
    <dgm:pt modelId="{24B28AB5-9B43-4F98-946C-2AD93355595B}" type="parTrans" cxnId="{2298D2B5-A378-4A84-ADFC-1B9F7914023D}">
      <dgm:prSet/>
      <dgm:spPr/>
      <dgm:t>
        <a:bodyPr/>
        <a:lstStyle/>
        <a:p>
          <a:endParaRPr lang="tr-TR"/>
        </a:p>
      </dgm:t>
    </dgm:pt>
    <dgm:pt modelId="{A5267D5F-B7D7-45ED-91AC-23CA1F3A42DE}" type="sibTrans" cxnId="{2298D2B5-A378-4A84-ADFC-1B9F7914023D}">
      <dgm:prSet/>
      <dgm:spPr/>
      <dgm:t>
        <a:bodyPr/>
        <a:lstStyle/>
        <a:p>
          <a:endParaRPr lang="tr-TR"/>
        </a:p>
      </dgm:t>
    </dgm:pt>
    <dgm:pt modelId="{842C57E6-4ADB-46B2-AF65-5A4FD5514501}">
      <dgm:prSet custT="1"/>
      <dgm:spPr/>
      <dgm:t>
        <a:bodyPr/>
        <a:lstStyle/>
        <a:p>
          <a:r>
            <a:rPr lang="tr-TR" sz="1600" dirty="0" smtClean="0"/>
            <a:t>Seksüel </a:t>
          </a:r>
          <a:r>
            <a:rPr lang="tr-TR" sz="1600" dirty="0" err="1" smtClean="0"/>
            <a:t>disfonksiyon</a:t>
          </a:r>
          <a:endParaRPr lang="tr-TR" sz="1600" dirty="0" smtClean="0"/>
        </a:p>
      </dgm:t>
    </dgm:pt>
    <dgm:pt modelId="{8B02EC6B-5BF8-4A26-B84E-3B9FB785BEB3}" type="parTrans" cxnId="{35223B96-4EE4-4345-A8BE-A86A548FCCCA}">
      <dgm:prSet/>
      <dgm:spPr/>
      <dgm:t>
        <a:bodyPr/>
        <a:lstStyle/>
        <a:p>
          <a:endParaRPr lang="tr-TR"/>
        </a:p>
      </dgm:t>
    </dgm:pt>
    <dgm:pt modelId="{C5BED267-E08D-4405-A6C6-782F3CEF3AC7}" type="sibTrans" cxnId="{35223B96-4EE4-4345-A8BE-A86A548FCCCA}">
      <dgm:prSet/>
      <dgm:spPr/>
      <dgm:t>
        <a:bodyPr/>
        <a:lstStyle/>
        <a:p>
          <a:endParaRPr lang="tr-TR"/>
        </a:p>
      </dgm:t>
    </dgm:pt>
    <dgm:pt modelId="{A894D344-9369-4466-888F-6E9624DCADD9}">
      <dgm:prSet custT="1"/>
      <dgm:spPr/>
      <dgm:t>
        <a:bodyPr/>
        <a:lstStyle/>
        <a:p>
          <a:r>
            <a:rPr lang="tr-TR" sz="1600" dirty="0" smtClean="0"/>
            <a:t>Ağrı</a:t>
          </a:r>
        </a:p>
      </dgm:t>
    </dgm:pt>
    <dgm:pt modelId="{EC14465D-E5AB-4955-A639-937629CDE053}" type="parTrans" cxnId="{DA087AE6-A198-4F2C-B655-EFEB136E844E}">
      <dgm:prSet/>
      <dgm:spPr/>
      <dgm:t>
        <a:bodyPr/>
        <a:lstStyle/>
        <a:p>
          <a:endParaRPr lang="tr-TR"/>
        </a:p>
      </dgm:t>
    </dgm:pt>
    <dgm:pt modelId="{B81C8C5C-4716-43EF-B8BA-F58F7240E942}" type="sibTrans" cxnId="{DA087AE6-A198-4F2C-B655-EFEB136E844E}">
      <dgm:prSet/>
      <dgm:spPr/>
      <dgm:t>
        <a:bodyPr/>
        <a:lstStyle/>
        <a:p>
          <a:endParaRPr lang="tr-TR"/>
        </a:p>
      </dgm:t>
    </dgm:pt>
    <dgm:pt modelId="{3E2C153B-598B-4121-9268-FF587D35257A}" type="pres">
      <dgm:prSet presAssocID="{8C339EC0-6AF4-4F56-BB3F-43B27049C2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7604ED-ECAA-4F07-9C31-C10CC8671E50}" type="pres">
      <dgm:prSet presAssocID="{77393738-4CA8-4CE3-BD7D-090F5251909A}" presName="linNode" presStyleCnt="0"/>
      <dgm:spPr/>
    </dgm:pt>
    <dgm:pt modelId="{8B21237A-C4CD-4AB3-8407-359D2A67BF6E}" type="pres">
      <dgm:prSet presAssocID="{77393738-4CA8-4CE3-BD7D-090F5251909A}" presName="parentText" presStyleLbl="node1" presStyleIdx="0" presStyleCnt="2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tr-TR"/>
        </a:p>
      </dgm:t>
    </dgm:pt>
    <dgm:pt modelId="{B8AC24AA-DD6F-42DE-926D-F4FA10414DB3}" type="pres">
      <dgm:prSet presAssocID="{77393738-4CA8-4CE3-BD7D-090F5251909A}" presName="descendantText" presStyleLbl="alignAccFollowNode1" presStyleIdx="0" presStyleCnt="2" custScaleY="1186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0059F8-7648-477F-859A-BBE538205D64}" type="pres">
      <dgm:prSet presAssocID="{003E04F2-FFC9-4803-AD9A-1D3C8FA67DC5}" presName="sp" presStyleCnt="0"/>
      <dgm:spPr/>
    </dgm:pt>
    <dgm:pt modelId="{4DDA8CF6-C89D-4554-88AB-2316459A9B61}" type="pres">
      <dgm:prSet presAssocID="{20EC9883-4C3F-48BC-AAF7-5E834E9CEFE1}" presName="linNode" presStyleCnt="0"/>
      <dgm:spPr/>
    </dgm:pt>
    <dgm:pt modelId="{51508573-686C-4AC5-8E66-AD2EF72EE838}" type="pres">
      <dgm:prSet presAssocID="{20EC9883-4C3F-48BC-AAF7-5E834E9CEFE1}" presName="parentText" presStyleLbl="node1" presStyleIdx="1" presStyleCnt="2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tr-TR"/>
        </a:p>
      </dgm:t>
    </dgm:pt>
    <dgm:pt modelId="{06EE278F-9C04-454A-9DDC-1C6E35F3537F}" type="pres">
      <dgm:prSet presAssocID="{20EC9883-4C3F-48BC-AAF7-5E834E9CEFE1}" presName="descendantText" presStyleLbl="alignAccFollowNode1" presStyleIdx="1" presStyleCnt="2" custScaleY="108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476041B-F359-4AB1-A1BE-41DC7D5EA325}" type="presOf" srcId="{18BEB208-24E3-4C51-8C52-A6AC06663DA9}" destId="{B8AC24AA-DD6F-42DE-926D-F4FA10414DB3}" srcOrd="0" destOrd="9" presId="urn:microsoft.com/office/officeart/2005/8/layout/vList5"/>
    <dgm:cxn modelId="{A00B83FD-E891-46C2-ABB5-B846D8961AF7}" srcId="{77393738-4CA8-4CE3-BD7D-090F5251909A}" destId="{7B5772A7-7766-4926-A737-D7CD11742530}" srcOrd="7" destOrd="0" parTransId="{258D4F11-D487-486F-B9DF-95A965BEC3F2}" sibTransId="{773A4D31-E4F4-498B-92B4-120F58EC66DB}"/>
    <dgm:cxn modelId="{64E5BD9F-571A-400D-AF81-D7113A047EA5}" type="presOf" srcId="{9E1D8923-DCD4-4B61-9B2D-426298522172}" destId="{B8AC24AA-DD6F-42DE-926D-F4FA10414DB3}" srcOrd="0" destOrd="10" presId="urn:microsoft.com/office/officeart/2005/8/layout/vList5"/>
    <dgm:cxn modelId="{00F98DE1-9AEB-423B-8A7A-0826D80B369B}" srcId="{77393738-4CA8-4CE3-BD7D-090F5251909A}" destId="{F26AE574-9065-405A-A908-E86F2C9A646D}" srcOrd="2" destOrd="0" parTransId="{3B39A869-C7CA-49CD-9CDE-3DD77C85999F}" sibTransId="{1B66021C-FE0F-4FD1-A6EE-88ED6054158E}"/>
    <dgm:cxn modelId="{244DAD77-A5EE-42E0-A332-31E4A53FF13E}" srcId="{20EC9883-4C3F-48BC-AAF7-5E834E9CEFE1}" destId="{D6231423-66A9-42EB-8AB3-1ADA3DA9EB1F}" srcOrd="7" destOrd="0" parTransId="{F71D0B7C-BE40-4469-B8B6-8A8055FE8D53}" sibTransId="{5C2E8EE7-C788-4108-A0F7-C56AD6C28C8D}"/>
    <dgm:cxn modelId="{941FE12F-4E31-4368-AB94-E02D48179E52}" type="presOf" srcId="{865B196E-43D8-44A9-B515-752114B46EB4}" destId="{06EE278F-9C04-454A-9DDC-1C6E35F3537F}" srcOrd="0" destOrd="3" presId="urn:microsoft.com/office/officeart/2005/8/layout/vList5"/>
    <dgm:cxn modelId="{E671E72A-DD4A-48A1-9419-55A5446D47A3}" type="presOf" srcId="{7B5772A7-7766-4926-A737-D7CD11742530}" destId="{B8AC24AA-DD6F-42DE-926D-F4FA10414DB3}" srcOrd="0" destOrd="7" presId="urn:microsoft.com/office/officeart/2005/8/layout/vList5"/>
    <dgm:cxn modelId="{6272BB4A-7570-4823-AD31-1A40CA31584C}" srcId="{20EC9883-4C3F-48BC-AAF7-5E834E9CEFE1}" destId="{347ED88D-CFCE-4043-9A54-B4510C3F4DD9}" srcOrd="2" destOrd="0" parTransId="{0D785279-8CBE-4B0B-80FF-264C317FA522}" sibTransId="{55B6D982-11B1-44DE-9F2E-0067F0790D8E}"/>
    <dgm:cxn modelId="{AF390C6D-0133-48AC-B1C5-25AA90CD52A0}" srcId="{77393738-4CA8-4CE3-BD7D-090F5251909A}" destId="{CEC95932-D54B-4597-81DE-FC4C1E891CE3}" srcOrd="5" destOrd="0" parTransId="{47B0F08C-45A2-4ADA-A9B1-3FEB8CD3EA59}" sibTransId="{7006B44B-DE59-4DBB-AA58-23A085BC5422}"/>
    <dgm:cxn modelId="{E5114FFC-3DA4-4A37-A087-E4700A86D507}" type="presOf" srcId="{0CB6BE4F-D3D8-4963-A958-B2F5CA13E14F}" destId="{B8AC24AA-DD6F-42DE-926D-F4FA10414DB3}" srcOrd="0" destOrd="0" presId="urn:microsoft.com/office/officeart/2005/8/layout/vList5"/>
    <dgm:cxn modelId="{412D6120-DD45-4FC2-998C-24D621C4B53F}" type="presOf" srcId="{A894D344-9369-4466-888F-6E9624DCADD9}" destId="{06EE278F-9C04-454A-9DDC-1C6E35F3537F}" srcOrd="0" destOrd="6" presId="urn:microsoft.com/office/officeart/2005/8/layout/vList5"/>
    <dgm:cxn modelId="{A01F98DF-38F9-480A-976C-5D519AAEF0F1}" type="presOf" srcId="{CEC95932-D54B-4597-81DE-FC4C1E891CE3}" destId="{B8AC24AA-DD6F-42DE-926D-F4FA10414DB3}" srcOrd="0" destOrd="5" presId="urn:microsoft.com/office/officeart/2005/8/layout/vList5"/>
    <dgm:cxn modelId="{26DE6CF1-4C30-43D9-BFC0-9D095E46856F}" srcId="{8C339EC0-6AF4-4F56-BB3F-43B27049C25E}" destId="{77393738-4CA8-4CE3-BD7D-090F5251909A}" srcOrd="0" destOrd="0" parTransId="{93428307-A731-4B9E-A611-ED7EAC33D401}" sibTransId="{003E04F2-FFC9-4803-AD9A-1D3C8FA67DC5}"/>
    <dgm:cxn modelId="{863420E7-B17C-457F-B67F-3E3170ACCA41}" srcId="{77393738-4CA8-4CE3-BD7D-090F5251909A}" destId="{9E1D8923-DCD4-4B61-9B2D-426298522172}" srcOrd="10" destOrd="0" parTransId="{B0FFE876-FEA1-43DF-8F07-C57A234FE5CB}" sibTransId="{B04648FD-B0B1-4ED6-A31C-276BA2367BFB}"/>
    <dgm:cxn modelId="{69B8B9C4-44ED-473D-BB44-F664545F3357}" type="presOf" srcId="{2FDE379A-6AC0-49FC-BB19-6588237EB377}" destId="{B8AC24AA-DD6F-42DE-926D-F4FA10414DB3}" srcOrd="0" destOrd="6" presId="urn:microsoft.com/office/officeart/2005/8/layout/vList5"/>
    <dgm:cxn modelId="{65DD5781-1F46-489F-ACA3-017D97059954}" type="presOf" srcId="{D6231423-66A9-42EB-8AB3-1ADA3DA9EB1F}" destId="{06EE278F-9C04-454A-9DDC-1C6E35F3537F}" srcOrd="0" destOrd="7" presId="urn:microsoft.com/office/officeart/2005/8/layout/vList5"/>
    <dgm:cxn modelId="{9C253630-60C0-42D8-A6F1-9B7F1086A933}" srcId="{77393738-4CA8-4CE3-BD7D-090F5251909A}" destId="{EA8B9405-DCDD-4A23-BAB9-AC8AB949BB37}" srcOrd="1" destOrd="0" parTransId="{0AC0DE43-C69B-4A6E-B9BF-DBF674FC16A2}" sibTransId="{15B9F9C7-66A8-4974-9958-6949ACA01CA6}"/>
    <dgm:cxn modelId="{543BBEE3-4BA4-4886-847D-AC554C1AB135}" type="presOf" srcId="{F26AE574-9065-405A-A908-E86F2C9A646D}" destId="{B8AC24AA-DD6F-42DE-926D-F4FA10414DB3}" srcOrd="0" destOrd="2" presId="urn:microsoft.com/office/officeart/2005/8/layout/vList5"/>
    <dgm:cxn modelId="{6FC25591-829E-40B3-9C3D-27F06FE32207}" type="presOf" srcId="{C4904BAF-B98A-4836-AB6D-399ADA7727C3}" destId="{B8AC24AA-DD6F-42DE-926D-F4FA10414DB3}" srcOrd="0" destOrd="3" presId="urn:microsoft.com/office/officeart/2005/8/layout/vList5"/>
    <dgm:cxn modelId="{97B002F3-0670-4F0C-998D-1A0D29972B18}" type="presOf" srcId="{51F800A5-610A-438B-BFB7-F0BA6931AFB1}" destId="{06EE278F-9C04-454A-9DDC-1C6E35F3537F}" srcOrd="0" destOrd="0" presId="urn:microsoft.com/office/officeart/2005/8/layout/vList5"/>
    <dgm:cxn modelId="{47422CD5-7979-42F1-835B-A7220C3529C5}" type="presOf" srcId="{77393738-4CA8-4CE3-BD7D-090F5251909A}" destId="{8B21237A-C4CD-4AB3-8407-359D2A67BF6E}" srcOrd="0" destOrd="0" presId="urn:microsoft.com/office/officeart/2005/8/layout/vList5"/>
    <dgm:cxn modelId="{DA087AE6-A198-4F2C-B655-EFEB136E844E}" srcId="{20EC9883-4C3F-48BC-AAF7-5E834E9CEFE1}" destId="{A894D344-9369-4466-888F-6E9624DCADD9}" srcOrd="6" destOrd="0" parTransId="{EC14465D-E5AB-4955-A639-937629CDE053}" sibTransId="{B81C8C5C-4716-43EF-B8BA-F58F7240E942}"/>
    <dgm:cxn modelId="{35223B96-4EE4-4345-A8BE-A86A548FCCCA}" srcId="{20EC9883-4C3F-48BC-AAF7-5E834E9CEFE1}" destId="{842C57E6-4ADB-46B2-AF65-5A4FD5514501}" srcOrd="5" destOrd="0" parTransId="{8B02EC6B-5BF8-4A26-B84E-3B9FB785BEB3}" sibTransId="{C5BED267-E08D-4405-A6C6-782F3CEF3AC7}"/>
    <dgm:cxn modelId="{E11CD2F3-5155-4D7C-AB55-4DBA8C4815E9}" srcId="{8C339EC0-6AF4-4F56-BB3F-43B27049C25E}" destId="{20EC9883-4C3F-48BC-AAF7-5E834E9CEFE1}" srcOrd="1" destOrd="0" parTransId="{BA91D97B-33E4-492C-A020-A8C64EA1B5DF}" sibTransId="{4EEEEF36-447D-4DD3-AEEA-04492A5F1955}"/>
    <dgm:cxn modelId="{B1CCE7B2-A3BC-445E-A0CA-58367EB9F4E6}" type="presOf" srcId="{EA8B9405-DCDD-4A23-BAB9-AC8AB949BB37}" destId="{B8AC24AA-DD6F-42DE-926D-F4FA10414DB3}" srcOrd="0" destOrd="1" presId="urn:microsoft.com/office/officeart/2005/8/layout/vList5"/>
    <dgm:cxn modelId="{429776CC-44D9-44D4-967C-302EDF4646D8}" srcId="{77393738-4CA8-4CE3-BD7D-090F5251909A}" destId="{18BEB208-24E3-4C51-8C52-A6AC06663DA9}" srcOrd="9" destOrd="0" parTransId="{29E7C494-FF57-4F83-8FAD-71ADF37CDFD3}" sibTransId="{033D0999-3483-45AA-9272-CCD129034C8D}"/>
    <dgm:cxn modelId="{D02A2DBF-74D5-43F5-BD18-77889D42BBE6}" type="presOf" srcId="{50C40117-ED60-4797-BFA0-539B821C0B96}" destId="{06EE278F-9C04-454A-9DDC-1C6E35F3537F}" srcOrd="0" destOrd="1" presId="urn:microsoft.com/office/officeart/2005/8/layout/vList5"/>
    <dgm:cxn modelId="{58A25C55-FE44-4305-94D8-B35EF3BD350B}" srcId="{20EC9883-4C3F-48BC-AAF7-5E834E9CEFE1}" destId="{51F800A5-610A-438B-BFB7-F0BA6931AFB1}" srcOrd="0" destOrd="0" parTransId="{1D31327D-D682-478F-A154-DD2E88A637ED}" sibTransId="{188AB6FF-9656-43AF-95D0-02FA20453379}"/>
    <dgm:cxn modelId="{2349563F-BBB5-4991-A4C8-96571BFC9435}" srcId="{77393738-4CA8-4CE3-BD7D-090F5251909A}" destId="{9A0B3A6C-C7A0-4A0C-889E-5F30A0F7C2F4}" srcOrd="4" destOrd="0" parTransId="{67677244-BF93-49AF-BF5E-F0CCC56FA708}" sibTransId="{32B76523-3DAD-46C3-AE0B-7DFF6C2D8256}"/>
    <dgm:cxn modelId="{11CEAB26-CD5C-4FF7-80F4-B90E5D8A7B8C}" type="presOf" srcId="{842C57E6-4ADB-46B2-AF65-5A4FD5514501}" destId="{06EE278F-9C04-454A-9DDC-1C6E35F3537F}" srcOrd="0" destOrd="5" presId="urn:microsoft.com/office/officeart/2005/8/layout/vList5"/>
    <dgm:cxn modelId="{47623E90-8B6A-40C9-819E-7269D6FEC1E4}" srcId="{20EC9883-4C3F-48BC-AAF7-5E834E9CEFE1}" destId="{50C40117-ED60-4797-BFA0-539B821C0B96}" srcOrd="1" destOrd="0" parTransId="{CB09AE04-361F-4E6D-A65F-D118390BEFD1}" sibTransId="{A94BC237-08E7-452B-9CAE-1AE30B3D7C18}"/>
    <dgm:cxn modelId="{234E8BBD-14CE-49F0-B18F-BE51F9D157D1}" type="presOf" srcId="{8C339EC0-6AF4-4F56-BB3F-43B27049C25E}" destId="{3E2C153B-598B-4121-9268-FF587D35257A}" srcOrd="0" destOrd="0" presId="urn:microsoft.com/office/officeart/2005/8/layout/vList5"/>
    <dgm:cxn modelId="{A7EFBAFF-85D3-4819-BFCD-B1DD5BC98071}" type="presOf" srcId="{347ED88D-CFCE-4043-9A54-B4510C3F4DD9}" destId="{06EE278F-9C04-454A-9DDC-1C6E35F3537F}" srcOrd="0" destOrd="2" presId="urn:microsoft.com/office/officeart/2005/8/layout/vList5"/>
    <dgm:cxn modelId="{90E7483A-4F05-4ED3-A3BC-2F5F82527476}" type="presOf" srcId="{01962416-1EAB-483C-9A13-D950FC49D492}" destId="{06EE278F-9C04-454A-9DDC-1C6E35F3537F}" srcOrd="0" destOrd="4" presId="urn:microsoft.com/office/officeart/2005/8/layout/vList5"/>
    <dgm:cxn modelId="{ABE74BD3-E874-4501-912C-3727436C46F4}" srcId="{77393738-4CA8-4CE3-BD7D-090F5251909A}" destId="{C4904BAF-B98A-4836-AB6D-399ADA7727C3}" srcOrd="3" destOrd="0" parTransId="{A759D1E2-8464-47F2-BF97-EDA602AC8DEF}" sibTransId="{CC6AF324-F685-4E8E-9402-66AD6DDC39D5}"/>
    <dgm:cxn modelId="{877C6054-3200-4EF3-8D5A-B31DD2F01E02}" type="presOf" srcId="{E11E760E-DA50-4C6A-ACF0-54B63937A902}" destId="{B8AC24AA-DD6F-42DE-926D-F4FA10414DB3}" srcOrd="0" destOrd="8" presId="urn:microsoft.com/office/officeart/2005/8/layout/vList5"/>
    <dgm:cxn modelId="{F19D4527-49EE-4FA7-AB38-2FD09DCC532D}" srcId="{77393738-4CA8-4CE3-BD7D-090F5251909A}" destId="{0CB6BE4F-D3D8-4963-A958-B2F5CA13E14F}" srcOrd="0" destOrd="0" parTransId="{3174F2E9-9994-4661-B76B-2D36F834456F}" sibTransId="{3A373791-3613-419F-8AA1-D5FD5DF1A76F}"/>
    <dgm:cxn modelId="{6D1B2F9D-61DE-453B-BA74-8A680882CDB3}" srcId="{20EC9883-4C3F-48BC-AAF7-5E834E9CEFE1}" destId="{865B196E-43D8-44A9-B515-752114B46EB4}" srcOrd="3" destOrd="0" parTransId="{D29DE40A-C2B6-4EE6-899B-9FB780876125}" sibTransId="{98835A4F-30AD-475C-BDC0-399EC19DA6B0}"/>
    <dgm:cxn modelId="{9DDAE2B4-CCD8-424C-942C-6A321C93CD0E}" type="presOf" srcId="{20EC9883-4C3F-48BC-AAF7-5E834E9CEFE1}" destId="{51508573-686C-4AC5-8E66-AD2EF72EE838}" srcOrd="0" destOrd="0" presId="urn:microsoft.com/office/officeart/2005/8/layout/vList5"/>
    <dgm:cxn modelId="{EB446A3D-24BA-4134-BED5-E818FA2CE882}" type="presOf" srcId="{9A0B3A6C-C7A0-4A0C-889E-5F30A0F7C2F4}" destId="{B8AC24AA-DD6F-42DE-926D-F4FA10414DB3}" srcOrd="0" destOrd="4" presId="urn:microsoft.com/office/officeart/2005/8/layout/vList5"/>
    <dgm:cxn modelId="{2298D2B5-A378-4A84-ADFC-1B9F7914023D}" srcId="{20EC9883-4C3F-48BC-AAF7-5E834E9CEFE1}" destId="{01962416-1EAB-483C-9A13-D950FC49D492}" srcOrd="4" destOrd="0" parTransId="{24B28AB5-9B43-4F98-946C-2AD93355595B}" sibTransId="{A5267D5F-B7D7-45ED-91AC-23CA1F3A42DE}"/>
    <dgm:cxn modelId="{87BAF13C-36C0-4AB7-A159-CE5CAF8CFB6F}" srcId="{77393738-4CA8-4CE3-BD7D-090F5251909A}" destId="{E11E760E-DA50-4C6A-ACF0-54B63937A902}" srcOrd="8" destOrd="0" parTransId="{E2E354BB-15C7-41F0-ABE5-CAD307E0F68D}" sibTransId="{AE19CC5A-957A-4773-83FF-F19C29F2A76D}"/>
    <dgm:cxn modelId="{72F57882-EACF-433C-9044-69A229C95734}" srcId="{77393738-4CA8-4CE3-BD7D-090F5251909A}" destId="{2FDE379A-6AC0-49FC-BB19-6588237EB377}" srcOrd="6" destOrd="0" parTransId="{00C38824-D560-4E87-A94B-82F1CD599114}" sibTransId="{555A0D26-29A6-4133-A394-B334CBAAC346}"/>
    <dgm:cxn modelId="{40860C2B-C5C0-482F-9B3A-3DA8D22537F3}" type="presParOf" srcId="{3E2C153B-598B-4121-9268-FF587D35257A}" destId="{517604ED-ECAA-4F07-9C31-C10CC8671E50}" srcOrd="0" destOrd="0" presId="urn:microsoft.com/office/officeart/2005/8/layout/vList5"/>
    <dgm:cxn modelId="{E3B6B671-5CB4-4893-9BF0-7E1357E542C6}" type="presParOf" srcId="{517604ED-ECAA-4F07-9C31-C10CC8671E50}" destId="{8B21237A-C4CD-4AB3-8407-359D2A67BF6E}" srcOrd="0" destOrd="0" presId="urn:microsoft.com/office/officeart/2005/8/layout/vList5"/>
    <dgm:cxn modelId="{0D859CBD-6D20-4235-BB6F-21F9CBB39A83}" type="presParOf" srcId="{517604ED-ECAA-4F07-9C31-C10CC8671E50}" destId="{B8AC24AA-DD6F-42DE-926D-F4FA10414DB3}" srcOrd="1" destOrd="0" presId="urn:microsoft.com/office/officeart/2005/8/layout/vList5"/>
    <dgm:cxn modelId="{8645423A-3B50-466C-A12B-8C2A64C94AC5}" type="presParOf" srcId="{3E2C153B-598B-4121-9268-FF587D35257A}" destId="{240059F8-7648-477F-859A-BBE538205D64}" srcOrd="1" destOrd="0" presId="urn:microsoft.com/office/officeart/2005/8/layout/vList5"/>
    <dgm:cxn modelId="{80ABDA6D-7CB6-4160-BFC0-775AA9094B1D}" type="presParOf" srcId="{3E2C153B-598B-4121-9268-FF587D35257A}" destId="{4DDA8CF6-C89D-4554-88AB-2316459A9B61}" srcOrd="2" destOrd="0" presId="urn:microsoft.com/office/officeart/2005/8/layout/vList5"/>
    <dgm:cxn modelId="{D331BAAC-93F3-44D3-96F2-0F5363290D62}" type="presParOf" srcId="{4DDA8CF6-C89D-4554-88AB-2316459A9B61}" destId="{51508573-686C-4AC5-8E66-AD2EF72EE838}" srcOrd="0" destOrd="0" presId="urn:microsoft.com/office/officeart/2005/8/layout/vList5"/>
    <dgm:cxn modelId="{6F471948-967B-4B9D-9CED-1D8A690525C2}" type="presParOf" srcId="{4DDA8CF6-C89D-4554-88AB-2316459A9B61}" destId="{06EE278F-9C04-454A-9DDC-1C6E35F35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4274F-07AD-4321-886F-B9ADE581553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5F66F05-496A-472F-90FC-ADF8A6F336E0}">
      <dgm:prSet phldrT="[Metin]"/>
      <dgm:spPr/>
      <dgm:t>
        <a:bodyPr/>
        <a:lstStyle/>
        <a:p>
          <a:r>
            <a:rPr lang="tr-TR" dirty="0" err="1" smtClean="0"/>
            <a:t>Epizyotomi</a:t>
          </a:r>
          <a:r>
            <a:rPr lang="tr-TR" dirty="0" smtClean="0"/>
            <a:t> faydalımı ???</a:t>
          </a:r>
          <a:endParaRPr lang="tr-TR" dirty="0"/>
        </a:p>
      </dgm:t>
    </dgm:pt>
    <dgm:pt modelId="{464EB805-02B6-41C6-B058-857A3180EE9F}" type="parTrans" cxnId="{5403C51D-6B52-4F08-BB45-5E1FF55AAD77}">
      <dgm:prSet/>
      <dgm:spPr/>
      <dgm:t>
        <a:bodyPr/>
        <a:lstStyle/>
        <a:p>
          <a:endParaRPr lang="tr-TR"/>
        </a:p>
      </dgm:t>
    </dgm:pt>
    <dgm:pt modelId="{E9CB77D6-93F4-43EF-B0FC-ED24FBF3D2A6}" type="sibTrans" cxnId="{5403C51D-6B52-4F08-BB45-5E1FF55AAD77}">
      <dgm:prSet/>
      <dgm:spPr/>
      <dgm:t>
        <a:bodyPr/>
        <a:lstStyle/>
        <a:p>
          <a:endParaRPr lang="tr-TR"/>
        </a:p>
      </dgm:t>
    </dgm:pt>
    <dgm:pt modelId="{F01241D4-8D57-4F0B-8049-D5441A3B6337}">
      <dgm:prSet phldrT="[Metin]"/>
      <dgm:spPr/>
      <dgm:t>
        <a:bodyPr/>
        <a:lstStyle/>
        <a:p>
          <a:r>
            <a:rPr lang="tr-TR" dirty="0" err="1" smtClean="0"/>
            <a:t>Epizyotomi</a:t>
          </a:r>
          <a:r>
            <a:rPr lang="tr-TR" dirty="0" smtClean="0"/>
            <a:t> zararlımı ???</a:t>
          </a:r>
          <a:endParaRPr lang="tr-TR" dirty="0"/>
        </a:p>
      </dgm:t>
    </dgm:pt>
    <dgm:pt modelId="{A975916D-7CF5-4867-9C46-8FED0465572F}" type="parTrans" cxnId="{E32A541C-E960-42E7-9DD4-AB3A3C51E7C1}">
      <dgm:prSet/>
      <dgm:spPr/>
      <dgm:t>
        <a:bodyPr/>
        <a:lstStyle/>
        <a:p>
          <a:endParaRPr lang="tr-TR"/>
        </a:p>
      </dgm:t>
    </dgm:pt>
    <dgm:pt modelId="{536DBA04-9478-4099-BC0A-17644D89AC07}" type="sibTrans" cxnId="{E32A541C-E960-42E7-9DD4-AB3A3C51E7C1}">
      <dgm:prSet/>
      <dgm:spPr/>
      <dgm:t>
        <a:bodyPr/>
        <a:lstStyle/>
        <a:p>
          <a:endParaRPr lang="tr-TR"/>
        </a:p>
      </dgm:t>
    </dgm:pt>
    <dgm:pt modelId="{953D3439-4CE5-4B9E-8CF3-E07A350A38FF}" type="pres">
      <dgm:prSet presAssocID="{6944274F-07AD-4321-886F-B9ADE58155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49CBF6-A0BB-41F7-AC78-7236591383E9}" type="pres">
      <dgm:prSet presAssocID="{6944274F-07AD-4321-886F-B9ADE5815537}" presName="divider" presStyleLbl="fgShp" presStyleIdx="0" presStyleCnt="1"/>
      <dgm:spPr/>
    </dgm:pt>
    <dgm:pt modelId="{819FF628-2AA4-4524-919D-5A3902EEF2F7}" type="pres">
      <dgm:prSet presAssocID="{85F66F05-496A-472F-90FC-ADF8A6F336E0}" presName="downArrow" presStyleLbl="node1" presStyleIdx="0" presStyleCnt="2"/>
      <dgm:spPr/>
    </dgm:pt>
    <dgm:pt modelId="{4C47ED56-F70C-4631-913E-3F9CCDA39784}" type="pres">
      <dgm:prSet presAssocID="{85F66F05-496A-472F-90FC-ADF8A6F336E0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6BB35C-B146-4816-AA06-100F1D90B868}" type="pres">
      <dgm:prSet presAssocID="{F01241D4-8D57-4F0B-8049-D5441A3B6337}" presName="upArrow" presStyleLbl="node1" presStyleIdx="1" presStyleCnt="2"/>
      <dgm:spPr/>
    </dgm:pt>
    <dgm:pt modelId="{C66B98C9-8E91-4716-B84B-DB68EEE68660}" type="pres">
      <dgm:prSet presAssocID="{F01241D4-8D57-4F0B-8049-D5441A3B63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33BAC0-9C40-482F-B25B-4DA2F0E2C574}" type="presOf" srcId="{85F66F05-496A-472F-90FC-ADF8A6F336E0}" destId="{4C47ED56-F70C-4631-913E-3F9CCDA39784}" srcOrd="0" destOrd="0" presId="urn:microsoft.com/office/officeart/2005/8/layout/arrow3"/>
    <dgm:cxn modelId="{F13DCC0D-F22A-44E6-808D-1B8055AEB668}" type="presOf" srcId="{6944274F-07AD-4321-886F-B9ADE5815537}" destId="{953D3439-4CE5-4B9E-8CF3-E07A350A38FF}" srcOrd="0" destOrd="0" presId="urn:microsoft.com/office/officeart/2005/8/layout/arrow3"/>
    <dgm:cxn modelId="{E32A541C-E960-42E7-9DD4-AB3A3C51E7C1}" srcId="{6944274F-07AD-4321-886F-B9ADE5815537}" destId="{F01241D4-8D57-4F0B-8049-D5441A3B6337}" srcOrd="1" destOrd="0" parTransId="{A975916D-7CF5-4867-9C46-8FED0465572F}" sibTransId="{536DBA04-9478-4099-BC0A-17644D89AC07}"/>
    <dgm:cxn modelId="{5403C51D-6B52-4F08-BB45-5E1FF55AAD77}" srcId="{6944274F-07AD-4321-886F-B9ADE5815537}" destId="{85F66F05-496A-472F-90FC-ADF8A6F336E0}" srcOrd="0" destOrd="0" parTransId="{464EB805-02B6-41C6-B058-857A3180EE9F}" sibTransId="{E9CB77D6-93F4-43EF-B0FC-ED24FBF3D2A6}"/>
    <dgm:cxn modelId="{BF7D9918-ECF5-4F56-BFAB-58B45AB091D2}" type="presOf" srcId="{F01241D4-8D57-4F0B-8049-D5441A3B6337}" destId="{C66B98C9-8E91-4716-B84B-DB68EEE68660}" srcOrd="0" destOrd="0" presId="urn:microsoft.com/office/officeart/2005/8/layout/arrow3"/>
    <dgm:cxn modelId="{F8C75E13-0C47-41DE-8C9B-C861C02A194E}" type="presParOf" srcId="{953D3439-4CE5-4B9E-8CF3-E07A350A38FF}" destId="{4B49CBF6-A0BB-41F7-AC78-7236591383E9}" srcOrd="0" destOrd="0" presId="urn:microsoft.com/office/officeart/2005/8/layout/arrow3"/>
    <dgm:cxn modelId="{0AE8E364-DEE2-46BE-8834-5FE54E4E6EE8}" type="presParOf" srcId="{953D3439-4CE5-4B9E-8CF3-E07A350A38FF}" destId="{819FF628-2AA4-4524-919D-5A3902EEF2F7}" srcOrd="1" destOrd="0" presId="urn:microsoft.com/office/officeart/2005/8/layout/arrow3"/>
    <dgm:cxn modelId="{DFCD12E0-B612-484F-B444-D99776364529}" type="presParOf" srcId="{953D3439-4CE5-4B9E-8CF3-E07A350A38FF}" destId="{4C47ED56-F70C-4631-913E-3F9CCDA39784}" srcOrd="2" destOrd="0" presId="urn:microsoft.com/office/officeart/2005/8/layout/arrow3"/>
    <dgm:cxn modelId="{8A043CE5-1783-4CB1-BBFE-1CF41B8ED861}" type="presParOf" srcId="{953D3439-4CE5-4B9E-8CF3-E07A350A38FF}" destId="{B26BB35C-B146-4816-AA06-100F1D90B868}" srcOrd="3" destOrd="0" presId="urn:microsoft.com/office/officeart/2005/8/layout/arrow3"/>
    <dgm:cxn modelId="{3019A4E5-808D-4D3B-B086-AFCF04DA0C70}" type="presParOf" srcId="{953D3439-4CE5-4B9E-8CF3-E07A350A38FF}" destId="{C66B98C9-8E91-4716-B84B-DB68EEE6866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DB9C2-EADA-4F6B-84AD-0F99FE1AA48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1D0F29-68C7-4D70-9A72-8991A11440A7}">
      <dgm:prSet phldrT="[Metin]"/>
      <dgm:spPr/>
      <dgm:t>
        <a:bodyPr/>
        <a:lstStyle/>
        <a:p>
          <a:r>
            <a:rPr lang="tr-TR" b="1" dirty="0" err="1" smtClean="0">
              <a:solidFill>
                <a:srgbClr val="FF0000"/>
              </a:solidFill>
            </a:rPr>
            <a:t>Median</a:t>
          </a:r>
          <a:r>
            <a:rPr lang="tr-TR" b="1" dirty="0" smtClean="0">
              <a:solidFill>
                <a:srgbClr val="FF0000"/>
              </a:solidFill>
            </a:rPr>
            <a:t> </a:t>
          </a:r>
          <a:r>
            <a:rPr lang="tr-TR" b="1" dirty="0" err="1" smtClean="0">
              <a:solidFill>
                <a:srgbClr val="FF0000"/>
              </a:solidFill>
            </a:rPr>
            <a:t>Epizyotomi</a:t>
          </a:r>
          <a:endParaRPr lang="tr-TR" b="1" dirty="0">
            <a:solidFill>
              <a:srgbClr val="FF0000"/>
            </a:solidFill>
          </a:endParaRPr>
        </a:p>
      </dgm:t>
    </dgm:pt>
    <dgm:pt modelId="{F5F66A3F-B636-4EC2-B1D5-900ABC284ED7}" type="parTrans" cxnId="{92A770FF-A60D-4CF0-8F3B-F63458639E83}">
      <dgm:prSet/>
      <dgm:spPr/>
      <dgm:t>
        <a:bodyPr/>
        <a:lstStyle/>
        <a:p>
          <a:endParaRPr lang="tr-TR"/>
        </a:p>
      </dgm:t>
    </dgm:pt>
    <dgm:pt modelId="{7344E50D-63BE-4EF0-855A-D02A6FAFDCD7}" type="sibTrans" cxnId="{92A770FF-A60D-4CF0-8F3B-F63458639E83}">
      <dgm:prSet/>
      <dgm:spPr/>
      <dgm:t>
        <a:bodyPr/>
        <a:lstStyle/>
        <a:p>
          <a:endParaRPr lang="tr-TR"/>
        </a:p>
      </dgm:t>
    </dgm:pt>
    <dgm:pt modelId="{F2EC82AE-0F1E-43DA-8750-8A0FF8C53B7D}">
      <dgm:prSet/>
      <dgm:spPr/>
      <dgm:t>
        <a:bodyPr/>
        <a:lstStyle/>
        <a:p>
          <a:r>
            <a:rPr lang="tr-TR" dirty="0" smtClean="0"/>
            <a:t>İleri anne yaşı </a:t>
          </a:r>
        </a:p>
      </dgm:t>
    </dgm:pt>
    <dgm:pt modelId="{B7348623-070D-4873-8D71-45BF7733CD16}" type="parTrans" cxnId="{649DC3CA-BFF7-4BED-8727-53C43924F23F}">
      <dgm:prSet/>
      <dgm:spPr/>
      <dgm:t>
        <a:bodyPr/>
        <a:lstStyle/>
        <a:p>
          <a:endParaRPr lang="tr-TR"/>
        </a:p>
      </dgm:t>
    </dgm:pt>
    <dgm:pt modelId="{8699D06C-3574-432B-ABF4-31F8C943212B}" type="sibTrans" cxnId="{649DC3CA-BFF7-4BED-8727-53C43924F23F}">
      <dgm:prSet/>
      <dgm:spPr/>
      <dgm:t>
        <a:bodyPr/>
        <a:lstStyle/>
        <a:p>
          <a:endParaRPr lang="tr-TR"/>
        </a:p>
      </dgm:t>
    </dgm:pt>
    <dgm:pt modelId="{D1A1C43A-2BF8-496D-A039-1C9C8FACC62B}">
      <dgm:prSet/>
      <dgm:spPr/>
      <dgm:t>
        <a:bodyPr/>
        <a:lstStyle/>
        <a:p>
          <a:r>
            <a:rPr lang="tr-TR" dirty="0" err="1" smtClean="0"/>
            <a:t>Makrozomi</a:t>
          </a:r>
          <a:endParaRPr lang="tr-TR" dirty="0" smtClean="0"/>
        </a:p>
      </dgm:t>
    </dgm:pt>
    <dgm:pt modelId="{CD240EC3-BA71-4EF0-BD17-542CF4B25520}" type="parTrans" cxnId="{C7AF7FA2-A181-4257-9D43-854364E085DA}">
      <dgm:prSet/>
      <dgm:spPr/>
      <dgm:t>
        <a:bodyPr/>
        <a:lstStyle/>
        <a:p>
          <a:endParaRPr lang="tr-TR"/>
        </a:p>
      </dgm:t>
    </dgm:pt>
    <dgm:pt modelId="{D83DF675-8A2D-4F32-B4A4-02E487E5091A}" type="sibTrans" cxnId="{C7AF7FA2-A181-4257-9D43-854364E085DA}">
      <dgm:prSet/>
      <dgm:spPr/>
      <dgm:t>
        <a:bodyPr/>
        <a:lstStyle/>
        <a:p>
          <a:endParaRPr lang="tr-TR"/>
        </a:p>
      </dgm:t>
    </dgm:pt>
    <dgm:pt modelId="{5EC084A3-359A-40F3-86EF-E009FB3F7714}">
      <dgm:prSet custT="1"/>
      <dgm:spPr/>
      <dgm:t>
        <a:bodyPr/>
        <a:lstStyle/>
        <a:p>
          <a:r>
            <a:rPr lang="tr-TR" sz="1800" dirty="0" err="1" smtClean="0"/>
            <a:t>Operatif</a:t>
          </a:r>
          <a:r>
            <a:rPr lang="tr-TR" sz="1800" dirty="0" smtClean="0"/>
            <a:t> </a:t>
          </a:r>
          <a:r>
            <a:rPr lang="tr-TR" sz="1800" dirty="0" err="1" smtClean="0"/>
            <a:t>vaginal</a:t>
          </a:r>
          <a:r>
            <a:rPr lang="tr-TR" sz="1800" dirty="0" smtClean="0"/>
            <a:t> doğum</a:t>
          </a:r>
        </a:p>
      </dgm:t>
    </dgm:pt>
    <dgm:pt modelId="{7C42541E-1A0E-4822-A0FB-CF77F8F35DB4}" type="parTrans" cxnId="{01037F25-D209-4A17-9B27-58D33D1A3D76}">
      <dgm:prSet/>
      <dgm:spPr/>
      <dgm:t>
        <a:bodyPr/>
        <a:lstStyle/>
        <a:p>
          <a:endParaRPr lang="tr-TR"/>
        </a:p>
      </dgm:t>
    </dgm:pt>
    <dgm:pt modelId="{0F390EC1-3693-4110-BD60-5BE501F1A9D5}" type="sibTrans" cxnId="{01037F25-D209-4A17-9B27-58D33D1A3D76}">
      <dgm:prSet/>
      <dgm:spPr/>
      <dgm:t>
        <a:bodyPr/>
        <a:lstStyle/>
        <a:p>
          <a:endParaRPr lang="tr-TR"/>
        </a:p>
      </dgm:t>
    </dgm:pt>
    <dgm:pt modelId="{A9CE669A-CC2E-4133-8061-C5250D5A8E3C}">
      <dgm:prSet custT="1"/>
      <dgm:spPr/>
      <dgm:t>
        <a:bodyPr/>
        <a:lstStyle/>
        <a:p>
          <a:r>
            <a:rPr lang="tr-TR" sz="1800" dirty="0" smtClean="0"/>
            <a:t>Daha varlıklı sosyoekonomik statü</a:t>
          </a:r>
        </a:p>
      </dgm:t>
    </dgm:pt>
    <dgm:pt modelId="{FBF3EAAC-0501-4098-9F83-8A0D927FC276}" type="parTrans" cxnId="{B02E8998-A138-497E-A3E2-FB760DE76DA8}">
      <dgm:prSet/>
      <dgm:spPr/>
      <dgm:t>
        <a:bodyPr/>
        <a:lstStyle/>
        <a:p>
          <a:endParaRPr lang="tr-TR"/>
        </a:p>
      </dgm:t>
    </dgm:pt>
    <dgm:pt modelId="{5FDB2783-8B4C-42A5-9980-4C771408A9EF}" type="sibTrans" cxnId="{B02E8998-A138-497E-A3E2-FB760DE76DA8}">
      <dgm:prSet/>
      <dgm:spPr/>
      <dgm:t>
        <a:bodyPr/>
        <a:lstStyle/>
        <a:p>
          <a:endParaRPr lang="tr-TR"/>
        </a:p>
      </dgm:t>
    </dgm:pt>
    <dgm:pt modelId="{859D23BD-5BBA-4EEA-BB35-6E28B72F6545}">
      <dgm:prSet/>
      <dgm:spPr/>
      <dgm:t>
        <a:bodyPr/>
        <a:lstStyle/>
        <a:p>
          <a:endParaRPr lang="tr-TR" dirty="0"/>
        </a:p>
      </dgm:t>
    </dgm:pt>
    <dgm:pt modelId="{2296F641-E205-4D4B-B3CB-ECCEBABE6F1C}" type="parTrans" cxnId="{88E14D18-0C56-4B46-83CF-FAFAD71558CA}">
      <dgm:prSet/>
      <dgm:spPr/>
      <dgm:t>
        <a:bodyPr/>
        <a:lstStyle/>
        <a:p>
          <a:endParaRPr lang="tr-TR"/>
        </a:p>
      </dgm:t>
    </dgm:pt>
    <dgm:pt modelId="{0BAFB32B-31EA-4D86-8E07-89DA6FF2C096}" type="sibTrans" cxnId="{88E14D18-0C56-4B46-83CF-FAFAD71558CA}">
      <dgm:prSet/>
      <dgm:spPr/>
      <dgm:t>
        <a:bodyPr/>
        <a:lstStyle/>
        <a:p>
          <a:endParaRPr lang="tr-TR"/>
        </a:p>
      </dgm:t>
    </dgm:pt>
    <dgm:pt modelId="{2F876331-35FE-487F-A170-4DB8EFD40836}">
      <dgm:prSet custT="1"/>
      <dgm:spPr/>
      <dgm:t>
        <a:bodyPr/>
        <a:lstStyle/>
        <a:p>
          <a:r>
            <a:rPr lang="tr-TR" sz="2000" dirty="0" smtClean="0"/>
            <a:t>Omuz </a:t>
          </a:r>
          <a:r>
            <a:rPr lang="tr-TR" sz="2000" dirty="0" err="1" smtClean="0"/>
            <a:t>distosisi</a:t>
          </a:r>
          <a:endParaRPr lang="tr-TR" sz="2000" dirty="0" smtClean="0"/>
        </a:p>
      </dgm:t>
    </dgm:pt>
    <dgm:pt modelId="{8C19D7A3-3565-4788-9FB2-375F380555F7}" type="parTrans" cxnId="{6C68C543-8FE3-4867-BEBC-0C4C669F9191}">
      <dgm:prSet/>
      <dgm:spPr/>
      <dgm:t>
        <a:bodyPr/>
        <a:lstStyle/>
        <a:p>
          <a:endParaRPr lang="tr-TR"/>
        </a:p>
      </dgm:t>
    </dgm:pt>
    <dgm:pt modelId="{9AF3AAB3-968D-4D44-9412-CA3133C5B8B3}" type="sibTrans" cxnId="{6C68C543-8FE3-4867-BEBC-0C4C669F9191}">
      <dgm:prSet/>
      <dgm:spPr/>
      <dgm:t>
        <a:bodyPr/>
        <a:lstStyle/>
        <a:p>
          <a:endParaRPr lang="tr-TR"/>
        </a:p>
      </dgm:t>
    </dgm:pt>
    <dgm:pt modelId="{4157948A-D400-4074-9720-682EBD5175D3}" type="pres">
      <dgm:prSet presAssocID="{532DB9C2-EADA-4F6B-84AD-0F99FE1AA4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615986-748C-44CB-814C-C5EDC0D5D3C1}" type="pres">
      <dgm:prSet presAssocID="{532DB9C2-EADA-4F6B-84AD-0F99FE1AA48A}" presName="radial" presStyleCnt="0">
        <dgm:presLayoutVars>
          <dgm:animLvl val="ctr"/>
        </dgm:presLayoutVars>
      </dgm:prSet>
      <dgm:spPr/>
    </dgm:pt>
    <dgm:pt modelId="{BCB4A60B-555D-4367-990F-882E2D17048C}" type="pres">
      <dgm:prSet presAssocID="{141D0F29-68C7-4D70-9A72-8991A11440A7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3A58D3F7-8BD8-4480-BC3B-57A1F719DC82}" type="pres">
      <dgm:prSet presAssocID="{2F876331-35FE-487F-A170-4DB8EFD4083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8AD2A6-9864-4A7E-B0A9-BD5A1EEC31A3}" type="pres">
      <dgm:prSet presAssocID="{F2EC82AE-0F1E-43DA-8750-8A0FF8C53B7D}" presName="node" presStyleLbl="vennNode1" presStyleIdx="2" presStyleCnt="6" custRadScaleRad="101984" custRadScaleInc="-20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5ED554-77F2-4CC4-BF25-3A43EAB4E451}" type="pres">
      <dgm:prSet presAssocID="{D1A1C43A-2BF8-496D-A039-1C9C8FACC62B}" presName="node" presStyleLbl="vennNode1" presStyleIdx="3" presStyleCnt="6" custRadScaleRad="99120" custRadScaleInc="9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AFA394-3753-49B0-BBFE-430B8DE02407}" type="pres">
      <dgm:prSet presAssocID="{A9CE669A-CC2E-4133-8061-C5250D5A8E3C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D483BE-1112-49D7-AF16-EED6948509E5}" type="pres">
      <dgm:prSet presAssocID="{5EC084A3-359A-40F3-86EF-E009FB3F7714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037F25-D209-4A17-9B27-58D33D1A3D76}" srcId="{141D0F29-68C7-4D70-9A72-8991A11440A7}" destId="{5EC084A3-359A-40F3-86EF-E009FB3F7714}" srcOrd="4" destOrd="0" parTransId="{7C42541E-1A0E-4822-A0FB-CF77F8F35DB4}" sibTransId="{0F390EC1-3693-4110-BD60-5BE501F1A9D5}"/>
    <dgm:cxn modelId="{92A770FF-A60D-4CF0-8F3B-F63458639E83}" srcId="{532DB9C2-EADA-4F6B-84AD-0F99FE1AA48A}" destId="{141D0F29-68C7-4D70-9A72-8991A11440A7}" srcOrd="0" destOrd="0" parTransId="{F5F66A3F-B636-4EC2-B1D5-900ABC284ED7}" sibTransId="{7344E50D-63BE-4EF0-855A-D02A6FAFDCD7}"/>
    <dgm:cxn modelId="{C7AF7FA2-A181-4257-9D43-854364E085DA}" srcId="{141D0F29-68C7-4D70-9A72-8991A11440A7}" destId="{D1A1C43A-2BF8-496D-A039-1C9C8FACC62B}" srcOrd="2" destOrd="0" parTransId="{CD240EC3-BA71-4EF0-BD17-542CF4B25520}" sibTransId="{D83DF675-8A2D-4F32-B4A4-02E487E5091A}"/>
    <dgm:cxn modelId="{7BD2B8DE-D4EE-4F14-8387-1EDDCF1A7E7A}" type="presOf" srcId="{141D0F29-68C7-4D70-9A72-8991A11440A7}" destId="{BCB4A60B-555D-4367-990F-882E2D17048C}" srcOrd="0" destOrd="0" presId="urn:microsoft.com/office/officeart/2005/8/layout/radial3"/>
    <dgm:cxn modelId="{2B3BEDFA-A8F7-42F7-9000-87A9F4ECF674}" type="presOf" srcId="{D1A1C43A-2BF8-496D-A039-1C9C8FACC62B}" destId="{405ED554-77F2-4CC4-BF25-3A43EAB4E451}" srcOrd="0" destOrd="0" presId="urn:microsoft.com/office/officeart/2005/8/layout/radial3"/>
    <dgm:cxn modelId="{04625CE6-B69A-4D88-B908-99D34EB1B877}" type="presOf" srcId="{F2EC82AE-0F1E-43DA-8750-8A0FF8C53B7D}" destId="{FD8AD2A6-9864-4A7E-B0A9-BD5A1EEC31A3}" srcOrd="0" destOrd="0" presId="urn:microsoft.com/office/officeart/2005/8/layout/radial3"/>
    <dgm:cxn modelId="{2C77F90C-6EB0-4CB3-A7FA-747F5F9A1EBE}" type="presOf" srcId="{5EC084A3-359A-40F3-86EF-E009FB3F7714}" destId="{71D483BE-1112-49D7-AF16-EED6948509E5}" srcOrd="0" destOrd="0" presId="urn:microsoft.com/office/officeart/2005/8/layout/radial3"/>
    <dgm:cxn modelId="{88E14D18-0C56-4B46-83CF-FAFAD71558CA}" srcId="{532DB9C2-EADA-4F6B-84AD-0F99FE1AA48A}" destId="{859D23BD-5BBA-4EEA-BB35-6E28B72F6545}" srcOrd="1" destOrd="0" parTransId="{2296F641-E205-4D4B-B3CB-ECCEBABE6F1C}" sibTransId="{0BAFB32B-31EA-4D86-8E07-89DA6FF2C096}"/>
    <dgm:cxn modelId="{649DC3CA-BFF7-4BED-8727-53C43924F23F}" srcId="{141D0F29-68C7-4D70-9A72-8991A11440A7}" destId="{F2EC82AE-0F1E-43DA-8750-8A0FF8C53B7D}" srcOrd="1" destOrd="0" parTransId="{B7348623-070D-4873-8D71-45BF7733CD16}" sibTransId="{8699D06C-3574-432B-ABF4-31F8C943212B}"/>
    <dgm:cxn modelId="{E1C3A17C-97D0-48D2-A083-93E50FC15B07}" type="presOf" srcId="{A9CE669A-CC2E-4133-8061-C5250D5A8E3C}" destId="{13AFA394-3753-49B0-BBFE-430B8DE02407}" srcOrd="0" destOrd="0" presId="urn:microsoft.com/office/officeart/2005/8/layout/radial3"/>
    <dgm:cxn modelId="{B02E8998-A138-497E-A3E2-FB760DE76DA8}" srcId="{141D0F29-68C7-4D70-9A72-8991A11440A7}" destId="{A9CE669A-CC2E-4133-8061-C5250D5A8E3C}" srcOrd="3" destOrd="0" parTransId="{FBF3EAAC-0501-4098-9F83-8A0D927FC276}" sibTransId="{5FDB2783-8B4C-42A5-9980-4C771408A9EF}"/>
    <dgm:cxn modelId="{36A14F6A-79C2-4E80-9603-9576CA85E972}" type="presOf" srcId="{2F876331-35FE-487F-A170-4DB8EFD40836}" destId="{3A58D3F7-8BD8-4480-BC3B-57A1F719DC82}" srcOrd="0" destOrd="0" presId="urn:microsoft.com/office/officeart/2005/8/layout/radial3"/>
    <dgm:cxn modelId="{A7DC8216-89AD-489F-9CAD-B5CADDCB7E12}" type="presOf" srcId="{532DB9C2-EADA-4F6B-84AD-0F99FE1AA48A}" destId="{4157948A-D400-4074-9720-682EBD5175D3}" srcOrd="0" destOrd="0" presId="urn:microsoft.com/office/officeart/2005/8/layout/radial3"/>
    <dgm:cxn modelId="{6C68C543-8FE3-4867-BEBC-0C4C669F9191}" srcId="{141D0F29-68C7-4D70-9A72-8991A11440A7}" destId="{2F876331-35FE-487F-A170-4DB8EFD40836}" srcOrd="0" destOrd="0" parTransId="{8C19D7A3-3565-4788-9FB2-375F380555F7}" sibTransId="{9AF3AAB3-968D-4D44-9412-CA3133C5B8B3}"/>
    <dgm:cxn modelId="{8B50E21D-2136-414F-8368-9C3CA27287AC}" type="presParOf" srcId="{4157948A-D400-4074-9720-682EBD5175D3}" destId="{47615986-748C-44CB-814C-C5EDC0D5D3C1}" srcOrd="0" destOrd="0" presId="urn:microsoft.com/office/officeart/2005/8/layout/radial3"/>
    <dgm:cxn modelId="{75F6861B-4529-4106-8C4F-61D933E240A6}" type="presParOf" srcId="{47615986-748C-44CB-814C-C5EDC0D5D3C1}" destId="{BCB4A60B-555D-4367-990F-882E2D17048C}" srcOrd="0" destOrd="0" presId="urn:microsoft.com/office/officeart/2005/8/layout/radial3"/>
    <dgm:cxn modelId="{7BE76D7A-94F3-4964-A8C7-1031A2CEA2E5}" type="presParOf" srcId="{47615986-748C-44CB-814C-C5EDC0D5D3C1}" destId="{3A58D3F7-8BD8-4480-BC3B-57A1F719DC82}" srcOrd="1" destOrd="0" presId="urn:microsoft.com/office/officeart/2005/8/layout/radial3"/>
    <dgm:cxn modelId="{5A4E1932-F78A-450D-BD91-2721273F4D3D}" type="presParOf" srcId="{47615986-748C-44CB-814C-C5EDC0D5D3C1}" destId="{FD8AD2A6-9864-4A7E-B0A9-BD5A1EEC31A3}" srcOrd="2" destOrd="0" presId="urn:microsoft.com/office/officeart/2005/8/layout/radial3"/>
    <dgm:cxn modelId="{058DC006-DDDE-40A4-8CC7-AAD7EB98BB9F}" type="presParOf" srcId="{47615986-748C-44CB-814C-C5EDC0D5D3C1}" destId="{405ED554-77F2-4CC4-BF25-3A43EAB4E451}" srcOrd="3" destOrd="0" presId="urn:microsoft.com/office/officeart/2005/8/layout/radial3"/>
    <dgm:cxn modelId="{2F7E21EC-A8E9-47A3-8120-60C667B9A211}" type="presParOf" srcId="{47615986-748C-44CB-814C-C5EDC0D5D3C1}" destId="{13AFA394-3753-49B0-BBFE-430B8DE02407}" srcOrd="4" destOrd="0" presId="urn:microsoft.com/office/officeart/2005/8/layout/radial3"/>
    <dgm:cxn modelId="{BE0C51B7-BF8D-432E-B3A2-9CDC859B3FDA}" type="presParOf" srcId="{47615986-748C-44CB-814C-C5EDC0D5D3C1}" destId="{71D483BE-1112-49D7-AF16-EED6948509E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455E4-DF9A-46EE-A3B1-2FAA2517B68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D1883AC-C18E-4872-91DD-0834E0DC661B}">
      <dgm:prSet/>
      <dgm:spPr/>
      <dgm:t>
        <a:bodyPr/>
        <a:lstStyle/>
        <a:p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inkontinansın</a:t>
          </a:r>
          <a:r>
            <a:rPr lang="tr-TR" dirty="0" smtClean="0"/>
            <a:t> </a:t>
          </a:r>
          <a:r>
            <a:rPr lang="tr-TR" dirty="0" err="1" smtClean="0"/>
            <a:t>prevalansı</a:t>
          </a:r>
          <a:r>
            <a:rPr lang="tr-TR" dirty="0" smtClean="0"/>
            <a:t> yaklaşık % 8’dir. </a:t>
          </a:r>
          <a:r>
            <a:rPr lang="tr-TR" dirty="0" err="1" smtClean="0"/>
            <a:t>Multipar</a:t>
          </a:r>
          <a:r>
            <a:rPr lang="tr-TR" dirty="0" smtClean="0"/>
            <a:t> kadınların % 13-25’inde </a:t>
          </a:r>
          <a:r>
            <a:rPr lang="tr-TR" dirty="0" err="1" smtClean="0"/>
            <a:t>postpartum</a:t>
          </a:r>
          <a:r>
            <a:rPr lang="tr-TR" dirty="0" smtClean="0"/>
            <a:t> ilk 6 ayda </a:t>
          </a:r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</a:t>
          </a:r>
          <a:r>
            <a:rPr lang="tr-TR" dirty="0" smtClean="0"/>
            <a:t> izlenir. </a:t>
          </a:r>
        </a:p>
      </dgm:t>
    </dgm:pt>
    <dgm:pt modelId="{1F765A45-D50E-4D40-91A3-A62EDDFEB9E8}" type="parTrans" cxnId="{3852E25E-442E-4D1B-BF1F-2604C98E3BEE}">
      <dgm:prSet/>
      <dgm:spPr/>
      <dgm:t>
        <a:bodyPr/>
        <a:lstStyle/>
        <a:p>
          <a:endParaRPr lang="tr-TR"/>
        </a:p>
      </dgm:t>
    </dgm:pt>
    <dgm:pt modelId="{0B6874A6-7A7B-4754-BC80-FB8FA8DCCF08}" type="sibTrans" cxnId="{3852E25E-442E-4D1B-BF1F-2604C98E3BEE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D86E4DC3-AC78-4B60-AE57-300B823ED592}">
      <dgm:prSet/>
      <dgm:spPr/>
      <dgm:t>
        <a:bodyPr/>
        <a:lstStyle/>
        <a:p>
          <a:r>
            <a:rPr lang="tr-TR" dirty="0" smtClean="0"/>
            <a:t>Rutin </a:t>
          </a:r>
          <a:r>
            <a:rPr lang="tr-TR" dirty="0" err="1" smtClean="0"/>
            <a:t>epizyotomi</a:t>
          </a:r>
          <a:r>
            <a:rPr lang="tr-TR" dirty="0" smtClean="0"/>
            <a:t> </a:t>
          </a:r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inkontinansa</a:t>
          </a:r>
          <a:r>
            <a:rPr lang="tr-TR" dirty="0" smtClean="0"/>
            <a:t> karşı korumaz.</a:t>
          </a:r>
        </a:p>
      </dgm:t>
    </dgm:pt>
    <dgm:pt modelId="{C9B448CA-2F0C-4AC6-8C23-A3AE2031EDF1}" type="parTrans" cxnId="{F93209DA-505D-459C-985A-54D5017F37C2}">
      <dgm:prSet/>
      <dgm:spPr/>
      <dgm:t>
        <a:bodyPr/>
        <a:lstStyle/>
        <a:p>
          <a:endParaRPr lang="tr-TR"/>
        </a:p>
      </dgm:t>
    </dgm:pt>
    <dgm:pt modelId="{00891807-51A0-4410-A17E-8C6F2E8612EB}" type="sibTrans" cxnId="{F93209DA-505D-459C-985A-54D5017F37C2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7FF350A4-A813-4B8F-884F-276DD58CE619}">
      <dgm:prSet/>
      <dgm:spPr/>
      <dgm:t>
        <a:bodyPr/>
        <a:lstStyle/>
        <a:p>
          <a:r>
            <a:rPr lang="tr-TR" dirty="0" err="1" smtClean="0"/>
            <a:t>Forceps</a:t>
          </a:r>
          <a:r>
            <a:rPr lang="tr-TR" dirty="0" smtClean="0"/>
            <a:t> ile doğum ve </a:t>
          </a:r>
          <a:r>
            <a:rPr lang="tr-TR" dirty="0" err="1" smtClean="0"/>
            <a:t>primipar</a:t>
          </a:r>
          <a:r>
            <a:rPr lang="tr-TR" dirty="0" smtClean="0"/>
            <a:t> kadınlara rutin </a:t>
          </a:r>
          <a:r>
            <a:rPr lang="tr-TR" dirty="0" err="1" smtClean="0"/>
            <a:t>epizyotomi</a:t>
          </a:r>
          <a:r>
            <a:rPr lang="tr-TR" dirty="0" smtClean="0"/>
            <a:t> </a:t>
          </a:r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</a:t>
          </a:r>
          <a:r>
            <a:rPr lang="tr-TR" dirty="0" smtClean="0"/>
            <a:t> için risk faktörlerindendir. </a:t>
          </a:r>
        </a:p>
      </dgm:t>
    </dgm:pt>
    <dgm:pt modelId="{F3B8FA7A-2375-4557-A41F-8A44B3258AF2}" type="parTrans" cxnId="{F81116D2-6E01-45CB-A247-FC5872F15D15}">
      <dgm:prSet/>
      <dgm:spPr/>
      <dgm:t>
        <a:bodyPr/>
        <a:lstStyle/>
        <a:p>
          <a:endParaRPr lang="tr-TR"/>
        </a:p>
      </dgm:t>
    </dgm:pt>
    <dgm:pt modelId="{D5B0F59D-F35A-4128-B90B-BA9E968C0E1D}" type="sibTrans" cxnId="{F81116D2-6E01-45CB-A247-FC5872F15D15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D69FF4CA-780B-437A-830E-C35066B97225}">
      <dgm:prSet/>
      <dgm:spPr/>
      <dgm:t>
        <a:bodyPr/>
        <a:lstStyle/>
        <a:p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inkontinanstan</a:t>
          </a:r>
          <a:r>
            <a:rPr lang="tr-TR" dirty="0" smtClean="0"/>
            <a:t> korunmak için </a:t>
          </a:r>
          <a:r>
            <a:rPr lang="tr-TR" dirty="0" err="1" smtClean="0"/>
            <a:t>elektif</a:t>
          </a:r>
          <a:r>
            <a:rPr lang="tr-TR" dirty="0" smtClean="0"/>
            <a:t> </a:t>
          </a:r>
          <a:r>
            <a:rPr lang="tr-TR" dirty="0" err="1" smtClean="0"/>
            <a:t>sezeryan</a:t>
          </a:r>
          <a:r>
            <a:rPr lang="tr-TR" dirty="0" smtClean="0"/>
            <a:t> önerilmiyor </a:t>
          </a:r>
          <a:r>
            <a:rPr lang="tr-TR" dirty="0" smtClean="0">
              <a:solidFill>
                <a:srgbClr val="FF0000"/>
              </a:solidFill>
            </a:rPr>
            <a:t>(</a:t>
          </a:r>
          <a:r>
            <a:rPr lang="tr-TR" b="1" dirty="0" err="1" smtClean="0">
              <a:solidFill>
                <a:srgbClr val="FF0000"/>
              </a:solidFill>
            </a:rPr>
            <a:t>Grade</a:t>
          </a:r>
          <a:r>
            <a:rPr lang="tr-TR" b="1" dirty="0" smtClean="0">
              <a:solidFill>
                <a:srgbClr val="FF0000"/>
              </a:solidFill>
            </a:rPr>
            <a:t> 2c</a:t>
          </a:r>
          <a:r>
            <a:rPr lang="tr-TR" dirty="0" smtClean="0">
              <a:solidFill>
                <a:srgbClr val="FF0000"/>
              </a:solidFill>
            </a:rPr>
            <a:t>). </a:t>
          </a:r>
        </a:p>
      </dgm:t>
    </dgm:pt>
    <dgm:pt modelId="{BE93631F-9FA4-422E-9D2F-A99663D61991}" type="parTrans" cxnId="{4F657516-1FDA-49C9-BE52-CEAF6B11C400}">
      <dgm:prSet/>
      <dgm:spPr/>
      <dgm:t>
        <a:bodyPr/>
        <a:lstStyle/>
        <a:p>
          <a:endParaRPr lang="tr-TR"/>
        </a:p>
      </dgm:t>
    </dgm:pt>
    <dgm:pt modelId="{CD5A7B7E-BC92-4811-8E04-A40A4C3C3122}" type="sibTrans" cxnId="{4F657516-1FDA-49C9-BE52-CEAF6B11C400}">
      <dgm:prSet/>
      <dgm:spPr/>
      <dgm:t>
        <a:bodyPr/>
        <a:lstStyle/>
        <a:p>
          <a:endParaRPr lang="tr-TR"/>
        </a:p>
      </dgm:t>
    </dgm:pt>
    <dgm:pt modelId="{0104378D-782E-4907-967A-A1B98D22BD13}" type="pres">
      <dgm:prSet presAssocID="{B28455E4-DF9A-46EE-A3B1-2FAA2517B6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956ABE-54F9-4518-8B8E-4297AC1C7AD6}" type="pres">
      <dgm:prSet presAssocID="{B28455E4-DF9A-46EE-A3B1-2FAA2517B68D}" presName="dummyMaxCanvas" presStyleCnt="0">
        <dgm:presLayoutVars/>
      </dgm:prSet>
      <dgm:spPr/>
    </dgm:pt>
    <dgm:pt modelId="{C4884271-4BF3-4F6B-88FF-D713DF2323E7}" type="pres">
      <dgm:prSet presAssocID="{B28455E4-DF9A-46EE-A3B1-2FAA2517B68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8F0D48-B0AD-4A15-A160-11E59A3ED780}" type="pres">
      <dgm:prSet presAssocID="{B28455E4-DF9A-46EE-A3B1-2FAA2517B68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FD6067-94DA-4EF1-B467-C8448E63E5DF}" type="pres">
      <dgm:prSet presAssocID="{B28455E4-DF9A-46EE-A3B1-2FAA2517B68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6CE013-F0B3-4386-A673-A8C1823FE987}" type="pres">
      <dgm:prSet presAssocID="{B28455E4-DF9A-46EE-A3B1-2FAA2517B68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8861A-38B3-407C-9B8F-9FAFEB558523}" type="pres">
      <dgm:prSet presAssocID="{B28455E4-DF9A-46EE-A3B1-2FAA2517B6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5F20AE-B71A-4EF0-B4B4-44DA0E6138CF}" type="pres">
      <dgm:prSet presAssocID="{B28455E4-DF9A-46EE-A3B1-2FAA2517B6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AE5F00-3AC9-42EF-8A21-F0EEF2197D82}" type="pres">
      <dgm:prSet presAssocID="{B28455E4-DF9A-46EE-A3B1-2FAA2517B6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39AAED-FB0F-41D1-B7C3-90F5E84A57EA}" type="pres">
      <dgm:prSet presAssocID="{B28455E4-DF9A-46EE-A3B1-2FAA2517B6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A52C88-7F61-4078-BEA9-86B037FCA06D}" type="pres">
      <dgm:prSet presAssocID="{B28455E4-DF9A-46EE-A3B1-2FAA2517B6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8E4AE5-B538-44B6-9AF5-5F7988C243F8}" type="pres">
      <dgm:prSet presAssocID="{B28455E4-DF9A-46EE-A3B1-2FAA2517B6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20A322-D6DD-46D5-8F64-5CC372F8A5E1}" type="pres">
      <dgm:prSet presAssocID="{B28455E4-DF9A-46EE-A3B1-2FAA2517B6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E87B65-2FB6-462E-8272-3D591C327FAA}" type="presOf" srcId="{2D1883AC-C18E-4872-91DD-0834E0DC661B}" destId="{D439AAED-FB0F-41D1-B7C3-90F5E84A57EA}" srcOrd="1" destOrd="0" presId="urn:microsoft.com/office/officeart/2005/8/layout/vProcess5"/>
    <dgm:cxn modelId="{38E08C05-508F-4C41-9905-8018D0D894F8}" type="presOf" srcId="{D69FF4CA-780B-437A-830E-C35066B97225}" destId="{F16CE013-F0B3-4386-A673-A8C1823FE987}" srcOrd="0" destOrd="0" presId="urn:microsoft.com/office/officeart/2005/8/layout/vProcess5"/>
    <dgm:cxn modelId="{FF005190-9160-44B5-985A-97D05783410B}" type="presOf" srcId="{7FF350A4-A813-4B8F-884F-276DD58CE619}" destId="{798E4AE5-B538-44B6-9AF5-5F7988C243F8}" srcOrd="1" destOrd="0" presId="urn:microsoft.com/office/officeart/2005/8/layout/vProcess5"/>
    <dgm:cxn modelId="{F81116D2-6E01-45CB-A247-FC5872F15D15}" srcId="{B28455E4-DF9A-46EE-A3B1-2FAA2517B68D}" destId="{7FF350A4-A813-4B8F-884F-276DD58CE619}" srcOrd="2" destOrd="0" parTransId="{F3B8FA7A-2375-4557-A41F-8A44B3258AF2}" sibTransId="{D5B0F59D-F35A-4128-B90B-BA9E968C0E1D}"/>
    <dgm:cxn modelId="{A2988243-365E-4FAD-A601-9AB83CE862F6}" type="presOf" srcId="{D86E4DC3-AC78-4B60-AE57-300B823ED592}" destId="{3EA52C88-7F61-4078-BEA9-86B037FCA06D}" srcOrd="1" destOrd="0" presId="urn:microsoft.com/office/officeart/2005/8/layout/vProcess5"/>
    <dgm:cxn modelId="{781DB341-8015-4BF4-87AB-5D1F066021B7}" type="presOf" srcId="{D69FF4CA-780B-437A-830E-C35066B97225}" destId="{B820A322-D6DD-46D5-8F64-5CC372F8A5E1}" srcOrd="1" destOrd="0" presId="urn:microsoft.com/office/officeart/2005/8/layout/vProcess5"/>
    <dgm:cxn modelId="{018F79B1-6DB7-4C62-8CE8-ABC9F76FBAFB}" type="presOf" srcId="{00891807-51A0-4410-A17E-8C6F2E8612EB}" destId="{FB5F20AE-B71A-4EF0-B4B4-44DA0E6138CF}" srcOrd="0" destOrd="0" presId="urn:microsoft.com/office/officeart/2005/8/layout/vProcess5"/>
    <dgm:cxn modelId="{F175EE71-4E70-4F48-8A64-A37745248564}" type="presOf" srcId="{7FF350A4-A813-4B8F-884F-276DD58CE619}" destId="{7AFD6067-94DA-4EF1-B467-C8448E63E5DF}" srcOrd="0" destOrd="0" presId="urn:microsoft.com/office/officeart/2005/8/layout/vProcess5"/>
    <dgm:cxn modelId="{22652562-D4EF-4A43-8CC3-7F44060F9F66}" type="presOf" srcId="{B28455E4-DF9A-46EE-A3B1-2FAA2517B68D}" destId="{0104378D-782E-4907-967A-A1B98D22BD13}" srcOrd="0" destOrd="0" presId="urn:microsoft.com/office/officeart/2005/8/layout/vProcess5"/>
    <dgm:cxn modelId="{9D4EE561-B486-4085-8C37-ED87276FBA7F}" type="presOf" srcId="{D86E4DC3-AC78-4B60-AE57-300B823ED592}" destId="{BA8F0D48-B0AD-4A15-A160-11E59A3ED780}" srcOrd="0" destOrd="0" presId="urn:microsoft.com/office/officeart/2005/8/layout/vProcess5"/>
    <dgm:cxn modelId="{FA5AB02B-2B83-4366-AE93-51233D776704}" type="presOf" srcId="{0B6874A6-7A7B-4754-BC80-FB8FA8DCCF08}" destId="{2CD8861A-38B3-407C-9B8F-9FAFEB558523}" srcOrd="0" destOrd="0" presId="urn:microsoft.com/office/officeart/2005/8/layout/vProcess5"/>
    <dgm:cxn modelId="{4F657516-1FDA-49C9-BE52-CEAF6B11C400}" srcId="{B28455E4-DF9A-46EE-A3B1-2FAA2517B68D}" destId="{D69FF4CA-780B-437A-830E-C35066B97225}" srcOrd="3" destOrd="0" parTransId="{BE93631F-9FA4-422E-9D2F-A99663D61991}" sibTransId="{CD5A7B7E-BC92-4811-8E04-A40A4C3C3122}"/>
    <dgm:cxn modelId="{A34D875F-9212-41C2-ADA4-97DBCE42166D}" type="presOf" srcId="{D5B0F59D-F35A-4128-B90B-BA9E968C0E1D}" destId="{EEAE5F00-3AC9-42EF-8A21-F0EEF2197D82}" srcOrd="0" destOrd="0" presId="urn:microsoft.com/office/officeart/2005/8/layout/vProcess5"/>
    <dgm:cxn modelId="{2C571B88-8481-43F3-8F09-A624DD262B57}" type="presOf" srcId="{2D1883AC-C18E-4872-91DD-0834E0DC661B}" destId="{C4884271-4BF3-4F6B-88FF-D713DF2323E7}" srcOrd="0" destOrd="0" presId="urn:microsoft.com/office/officeart/2005/8/layout/vProcess5"/>
    <dgm:cxn modelId="{3852E25E-442E-4D1B-BF1F-2604C98E3BEE}" srcId="{B28455E4-DF9A-46EE-A3B1-2FAA2517B68D}" destId="{2D1883AC-C18E-4872-91DD-0834E0DC661B}" srcOrd="0" destOrd="0" parTransId="{1F765A45-D50E-4D40-91A3-A62EDDFEB9E8}" sibTransId="{0B6874A6-7A7B-4754-BC80-FB8FA8DCCF08}"/>
    <dgm:cxn modelId="{F93209DA-505D-459C-985A-54D5017F37C2}" srcId="{B28455E4-DF9A-46EE-A3B1-2FAA2517B68D}" destId="{D86E4DC3-AC78-4B60-AE57-300B823ED592}" srcOrd="1" destOrd="0" parTransId="{C9B448CA-2F0C-4AC6-8C23-A3AE2031EDF1}" sibTransId="{00891807-51A0-4410-A17E-8C6F2E8612EB}"/>
    <dgm:cxn modelId="{DAB98BF8-7544-4C14-8D08-BBC1BB4276FA}" type="presParOf" srcId="{0104378D-782E-4907-967A-A1B98D22BD13}" destId="{4B956ABE-54F9-4518-8B8E-4297AC1C7AD6}" srcOrd="0" destOrd="0" presId="urn:microsoft.com/office/officeart/2005/8/layout/vProcess5"/>
    <dgm:cxn modelId="{724E0466-BAF8-4EB3-B305-01879CA1D2AC}" type="presParOf" srcId="{0104378D-782E-4907-967A-A1B98D22BD13}" destId="{C4884271-4BF3-4F6B-88FF-D713DF2323E7}" srcOrd="1" destOrd="0" presId="urn:microsoft.com/office/officeart/2005/8/layout/vProcess5"/>
    <dgm:cxn modelId="{06050B04-8CB2-41F6-AF98-9F49E41A5217}" type="presParOf" srcId="{0104378D-782E-4907-967A-A1B98D22BD13}" destId="{BA8F0D48-B0AD-4A15-A160-11E59A3ED780}" srcOrd="2" destOrd="0" presId="urn:microsoft.com/office/officeart/2005/8/layout/vProcess5"/>
    <dgm:cxn modelId="{C6812472-C49D-42E8-9D0E-6CA206ABC481}" type="presParOf" srcId="{0104378D-782E-4907-967A-A1B98D22BD13}" destId="{7AFD6067-94DA-4EF1-B467-C8448E63E5DF}" srcOrd="3" destOrd="0" presId="urn:microsoft.com/office/officeart/2005/8/layout/vProcess5"/>
    <dgm:cxn modelId="{0D9CB965-C298-403C-A298-DB431B72AD7D}" type="presParOf" srcId="{0104378D-782E-4907-967A-A1B98D22BD13}" destId="{F16CE013-F0B3-4386-A673-A8C1823FE987}" srcOrd="4" destOrd="0" presId="urn:microsoft.com/office/officeart/2005/8/layout/vProcess5"/>
    <dgm:cxn modelId="{2E0A8C2E-AD82-4149-B65D-CACC38CA6D68}" type="presParOf" srcId="{0104378D-782E-4907-967A-A1B98D22BD13}" destId="{2CD8861A-38B3-407C-9B8F-9FAFEB558523}" srcOrd="5" destOrd="0" presId="urn:microsoft.com/office/officeart/2005/8/layout/vProcess5"/>
    <dgm:cxn modelId="{7E211AB5-D213-4BDE-A209-6E39FCB0A70E}" type="presParOf" srcId="{0104378D-782E-4907-967A-A1B98D22BD13}" destId="{FB5F20AE-B71A-4EF0-B4B4-44DA0E6138CF}" srcOrd="6" destOrd="0" presId="urn:microsoft.com/office/officeart/2005/8/layout/vProcess5"/>
    <dgm:cxn modelId="{AF83EF16-0394-4108-AFD6-A08CA776FC3B}" type="presParOf" srcId="{0104378D-782E-4907-967A-A1B98D22BD13}" destId="{EEAE5F00-3AC9-42EF-8A21-F0EEF2197D82}" srcOrd="7" destOrd="0" presId="urn:microsoft.com/office/officeart/2005/8/layout/vProcess5"/>
    <dgm:cxn modelId="{7AC0D42E-1E9B-4A50-AE01-9F957C15D4C8}" type="presParOf" srcId="{0104378D-782E-4907-967A-A1B98D22BD13}" destId="{D439AAED-FB0F-41D1-B7C3-90F5E84A57EA}" srcOrd="8" destOrd="0" presId="urn:microsoft.com/office/officeart/2005/8/layout/vProcess5"/>
    <dgm:cxn modelId="{CBE2705F-0F77-4C5B-B95C-F303FA8E50E6}" type="presParOf" srcId="{0104378D-782E-4907-967A-A1B98D22BD13}" destId="{3EA52C88-7F61-4078-BEA9-86B037FCA06D}" srcOrd="9" destOrd="0" presId="urn:microsoft.com/office/officeart/2005/8/layout/vProcess5"/>
    <dgm:cxn modelId="{43AE041D-1A0F-49F3-9B47-5F5F21C60DC6}" type="presParOf" srcId="{0104378D-782E-4907-967A-A1B98D22BD13}" destId="{798E4AE5-B538-44B6-9AF5-5F7988C243F8}" srcOrd="10" destOrd="0" presId="urn:microsoft.com/office/officeart/2005/8/layout/vProcess5"/>
    <dgm:cxn modelId="{7468F4D6-77F2-4283-8444-F41E3C7822C1}" type="presParOf" srcId="{0104378D-782E-4907-967A-A1B98D22BD13}" destId="{B820A322-D6DD-46D5-8F64-5CC372F8A5E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E6EE3F-1FB1-43E7-A170-6A0CB5FB00D8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61F242-F77A-498C-A381-3668EF09B7BB}">
      <dgm:prSet phldrT="[Metin]" phldr="1"/>
      <dgm:spPr/>
      <dgm:t>
        <a:bodyPr/>
        <a:lstStyle/>
        <a:p>
          <a:endParaRPr lang="tr-TR" dirty="0"/>
        </a:p>
      </dgm:t>
    </dgm:pt>
    <dgm:pt modelId="{04EC6CB7-3897-4964-9FC5-90AD1118289A}" type="parTrans" cxnId="{6D8E0BB5-E1CA-4AB6-8231-F314BB0A9E6B}">
      <dgm:prSet/>
      <dgm:spPr/>
      <dgm:t>
        <a:bodyPr/>
        <a:lstStyle/>
        <a:p>
          <a:endParaRPr lang="tr-TR"/>
        </a:p>
      </dgm:t>
    </dgm:pt>
    <dgm:pt modelId="{C5D6CE4C-C183-4B98-B5E8-D4153C8E2F01}" type="sibTrans" cxnId="{6D8E0BB5-E1CA-4AB6-8231-F314BB0A9E6B}">
      <dgm:prSet/>
      <dgm:spPr/>
      <dgm:t>
        <a:bodyPr/>
        <a:lstStyle/>
        <a:p>
          <a:endParaRPr lang="tr-TR"/>
        </a:p>
      </dgm:t>
    </dgm:pt>
    <dgm:pt modelId="{23755CAA-6A65-40A2-8A08-8F337C9B3DCC}">
      <dgm:prSet phldrT="[Metin]" custT="1"/>
      <dgm:spPr/>
      <dgm:t>
        <a:bodyPr/>
        <a:lstStyle/>
        <a:p>
          <a:r>
            <a:rPr lang="tr-TR" sz="1800" dirty="0" err="1" smtClean="0"/>
            <a:t>Skoner</a:t>
          </a:r>
          <a:r>
            <a:rPr lang="tr-TR" sz="1800" dirty="0" smtClean="0"/>
            <a:t>, </a:t>
          </a:r>
          <a:r>
            <a:rPr lang="tr-TR" sz="1800" dirty="0" err="1" smtClean="0"/>
            <a:t>Thompson</a:t>
          </a:r>
          <a:r>
            <a:rPr lang="tr-TR" sz="1800" dirty="0" smtClean="0"/>
            <a:t> ve </a:t>
          </a:r>
          <a:r>
            <a:rPr lang="tr-TR" sz="1800" dirty="0" err="1" smtClean="0"/>
            <a:t>Caron</a:t>
          </a:r>
          <a:r>
            <a:rPr lang="tr-TR" sz="1800" dirty="0" smtClean="0"/>
            <a:t> 1994</a:t>
          </a:r>
          <a:endParaRPr lang="tr-TR" sz="1800" dirty="0"/>
        </a:p>
      </dgm:t>
    </dgm:pt>
    <dgm:pt modelId="{B4FED67A-6AAD-48B1-8B84-4C8A8E7F9180}" type="parTrans" cxnId="{9B1E6C8E-C7F6-4410-AF31-5F31A992243A}">
      <dgm:prSet/>
      <dgm:spPr/>
      <dgm:t>
        <a:bodyPr/>
        <a:lstStyle/>
        <a:p>
          <a:endParaRPr lang="tr-TR"/>
        </a:p>
      </dgm:t>
    </dgm:pt>
    <dgm:pt modelId="{E12E5F18-9F66-4110-8362-CA2B8FEC89BA}" type="sibTrans" cxnId="{9B1E6C8E-C7F6-4410-AF31-5F31A992243A}">
      <dgm:prSet/>
      <dgm:spPr/>
      <dgm:t>
        <a:bodyPr/>
        <a:lstStyle/>
        <a:p>
          <a:endParaRPr lang="tr-TR"/>
        </a:p>
      </dgm:t>
    </dgm:pt>
    <dgm:pt modelId="{79032639-9EE1-4460-852A-FB5C070B0CE0}">
      <dgm:prSet phldrT="[Metin]" custT="1"/>
      <dgm:spPr/>
      <dgm:t>
        <a:bodyPr/>
        <a:lstStyle/>
        <a:p>
          <a:r>
            <a:rPr lang="tr-TR" sz="1800" dirty="0" smtClean="0"/>
            <a:t>Karaçam ve </a:t>
          </a:r>
          <a:r>
            <a:rPr lang="tr-TR" sz="1800" dirty="0" err="1" smtClean="0"/>
            <a:t>Eroğlu</a:t>
          </a:r>
          <a:r>
            <a:rPr lang="tr-TR" sz="1800" dirty="0" smtClean="0"/>
            <a:t> 2003</a:t>
          </a:r>
          <a:endParaRPr lang="tr-TR" sz="1800" dirty="0"/>
        </a:p>
      </dgm:t>
    </dgm:pt>
    <dgm:pt modelId="{8ADD8553-042A-455C-B08F-B50C2E235214}" type="parTrans" cxnId="{4D4E4043-F5F6-49FB-A460-68289421655E}">
      <dgm:prSet/>
      <dgm:spPr/>
      <dgm:t>
        <a:bodyPr/>
        <a:lstStyle/>
        <a:p>
          <a:endParaRPr lang="tr-TR"/>
        </a:p>
      </dgm:t>
    </dgm:pt>
    <dgm:pt modelId="{D92F493F-BC0E-4ED7-BD3B-A550277A4FC2}" type="sibTrans" cxnId="{4D4E4043-F5F6-49FB-A460-68289421655E}">
      <dgm:prSet/>
      <dgm:spPr/>
      <dgm:t>
        <a:bodyPr/>
        <a:lstStyle/>
        <a:p>
          <a:endParaRPr lang="tr-TR"/>
        </a:p>
      </dgm:t>
    </dgm:pt>
    <dgm:pt modelId="{84AD46AE-40AB-4B1F-96A9-F78E136DE70F}">
      <dgm:prSet phldrT="[Metin]" phldr="1"/>
      <dgm:spPr/>
      <dgm:t>
        <a:bodyPr/>
        <a:lstStyle/>
        <a:p>
          <a:endParaRPr lang="tr-TR" dirty="0"/>
        </a:p>
      </dgm:t>
    </dgm:pt>
    <dgm:pt modelId="{08C0400F-9277-4044-A936-7984FF068A18}" type="parTrans" cxnId="{913A98C8-1007-4B79-B2D8-52C8257DD1D9}">
      <dgm:prSet/>
      <dgm:spPr/>
      <dgm:t>
        <a:bodyPr/>
        <a:lstStyle/>
        <a:p>
          <a:endParaRPr lang="tr-TR"/>
        </a:p>
      </dgm:t>
    </dgm:pt>
    <dgm:pt modelId="{51855EC0-950A-400A-8F44-F8BA9D2EEF63}" type="sibTrans" cxnId="{913A98C8-1007-4B79-B2D8-52C8257DD1D9}">
      <dgm:prSet/>
      <dgm:spPr/>
      <dgm:t>
        <a:bodyPr/>
        <a:lstStyle/>
        <a:p>
          <a:endParaRPr lang="tr-TR"/>
        </a:p>
      </dgm:t>
    </dgm:pt>
    <dgm:pt modelId="{0A43D796-B888-404E-8D33-261D88ACAD34}">
      <dgm:prSet phldrT="[Metin]" custT="1"/>
      <dgm:spPr/>
      <dgm:t>
        <a:bodyPr/>
        <a:lstStyle/>
        <a:p>
          <a:r>
            <a:rPr lang="tr-TR" sz="2400" dirty="0" err="1" smtClean="0">
              <a:solidFill>
                <a:schemeClr val="bg1"/>
              </a:solidFill>
            </a:rPr>
            <a:t>Hartmann</a:t>
          </a:r>
          <a:r>
            <a:rPr lang="tr-TR" sz="2400" dirty="0" smtClean="0">
              <a:solidFill>
                <a:schemeClr val="bg1"/>
              </a:solidFill>
            </a:rPr>
            <a:t> K, 2005</a:t>
          </a:r>
          <a:endParaRPr lang="tr-TR" sz="2400" dirty="0"/>
        </a:p>
      </dgm:t>
    </dgm:pt>
    <dgm:pt modelId="{9E10AE7E-59DD-4B76-AD9E-4AD6D410EE50}" type="parTrans" cxnId="{17729C9B-4427-48EB-B970-C0F22BBA5F71}">
      <dgm:prSet/>
      <dgm:spPr/>
      <dgm:t>
        <a:bodyPr/>
        <a:lstStyle/>
        <a:p>
          <a:endParaRPr lang="tr-TR"/>
        </a:p>
      </dgm:t>
    </dgm:pt>
    <dgm:pt modelId="{69E90D39-F6B0-41B5-BA23-CB05274E348A}" type="sibTrans" cxnId="{17729C9B-4427-48EB-B970-C0F22BBA5F71}">
      <dgm:prSet/>
      <dgm:spPr/>
      <dgm:t>
        <a:bodyPr/>
        <a:lstStyle/>
        <a:p>
          <a:endParaRPr lang="tr-TR"/>
        </a:p>
      </dgm:t>
    </dgm:pt>
    <dgm:pt modelId="{43D4E724-1F1E-422F-B158-4552D0EFFEE6}">
      <dgm:prSet phldrT="[Metin]" phldr="1"/>
      <dgm:spPr/>
      <dgm:t>
        <a:bodyPr/>
        <a:lstStyle/>
        <a:p>
          <a:endParaRPr lang="tr-TR" dirty="0"/>
        </a:p>
      </dgm:t>
    </dgm:pt>
    <dgm:pt modelId="{713D8A9F-45B6-443B-B14B-5D3ECB7DD6B4}" type="parTrans" cxnId="{207D33CE-B18A-496A-8EF2-52582603C7D5}">
      <dgm:prSet/>
      <dgm:spPr/>
      <dgm:t>
        <a:bodyPr/>
        <a:lstStyle/>
        <a:p>
          <a:endParaRPr lang="tr-TR"/>
        </a:p>
      </dgm:t>
    </dgm:pt>
    <dgm:pt modelId="{4706B1C3-021F-403F-9E2B-075F97E1FF11}" type="sibTrans" cxnId="{207D33CE-B18A-496A-8EF2-52582603C7D5}">
      <dgm:prSet/>
      <dgm:spPr/>
      <dgm:t>
        <a:bodyPr/>
        <a:lstStyle/>
        <a:p>
          <a:endParaRPr lang="tr-TR"/>
        </a:p>
      </dgm:t>
    </dgm:pt>
    <dgm:pt modelId="{724743EB-2359-402B-8BEA-1DCD6336C4D8}">
      <dgm:prSet phldrT="[Metin]"/>
      <dgm:spPr/>
      <dgm:t>
        <a:bodyPr/>
        <a:lstStyle/>
        <a:p>
          <a:r>
            <a:rPr lang="tr-TR" dirty="0" err="1" smtClean="0"/>
            <a:t>Klein</a:t>
          </a:r>
          <a:r>
            <a:rPr lang="tr-TR" dirty="0" smtClean="0"/>
            <a:t>.  </a:t>
          </a:r>
          <a:r>
            <a:rPr lang="tr-TR" dirty="0" err="1" smtClean="0"/>
            <a:t>Am</a:t>
          </a:r>
          <a:r>
            <a:rPr lang="tr-TR" dirty="0" smtClean="0"/>
            <a:t> j </a:t>
          </a:r>
          <a:r>
            <a:rPr lang="tr-TR" dirty="0" err="1" smtClean="0"/>
            <a:t>Obstet</a:t>
          </a:r>
          <a:r>
            <a:rPr lang="tr-TR" dirty="0" smtClean="0"/>
            <a:t> </a:t>
          </a:r>
          <a:r>
            <a:rPr lang="tr-TR" dirty="0" err="1" smtClean="0"/>
            <a:t>Gynecol</a:t>
          </a:r>
          <a:r>
            <a:rPr lang="tr-TR" dirty="0" smtClean="0"/>
            <a:t> 2004</a:t>
          </a:r>
          <a:endParaRPr lang="tr-TR" dirty="0">
            <a:solidFill>
              <a:schemeClr val="bg1"/>
            </a:solidFill>
          </a:endParaRPr>
        </a:p>
      </dgm:t>
    </dgm:pt>
    <dgm:pt modelId="{4D2AF29F-1BFB-4E18-AD4C-352E735803F3}" type="parTrans" cxnId="{59FC2536-A4C2-43A4-9CEE-B6FE9BB4ECA4}">
      <dgm:prSet/>
      <dgm:spPr/>
      <dgm:t>
        <a:bodyPr/>
        <a:lstStyle/>
        <a:p>
          <a:endParaRPr lang="tr-TR"/>
        </a:p>
      </dgm:t>
    </dgm:pt>
    <dgm:pt modelId="{03ECBF08-6015-4E1A-8FF7-C8586203BB77}" type="sibTrans" cxnId="{59FC2536-A4C2-43A4-9CEE-B6FE9BB4ECA4}">
      <dgm:prSet/>
      <dgm:spPr/>
      <dgm:t>
        <a:bodyPr/>
        <a:lstStyle/>
        <a:p>
          <a:endParaRPr lang="tr-TR"/>
        </a:p>
      </dgm:t>
    </dgm:pt>
    <dgm:pt modelId="{8F090173-7296-4A0A-B32A-477F20A21299}">
      <dgm:prSet phldrT="[Metin]" custT="1"/>
      <dgm:spPr/>
      <dgm:t>
        <a:bodyPr/>
        <a:lstStyle/>
        <a:p>
          <a:r>
            <a:rPr lang="tr-TR" sz="1800" dirty="0" smtClean="0"/>
            <a:t>Bilgili, Akın, Ege ve Ayaz 2008</a:t>
          </a:r>
          <a:endParaRPr lang="tr-TR" sz="1800" dirty="0"/>
        </a:p>
      </dgm:t>
    </dgm:pt>
    <dgm:pt modelId="{209716E8-C4E0-40F5-B1AC-72DC84F5A87A}" type="parTrans" cxnId="{16D20D8E-22C0-4275-9DD2-17FE16A80D59}">
      <dgm:prSet/>
      <dgm:spPr/>
      <dgm:t>
        <a:bodyPr/>
        <a:lstStyle/>
        <a:p>
          <a:endParaRPr lang="tr-TR"/>
        </a:p>
      </dgm:t>
    </dgm:pt>
    <dgm:pt modelId="{4448446D-FD47-4361-B779-2EFC69A78EC3}" type="sibTrans" cxnId="{16D20D8E-22C0-4275-9DD2-17FE16A80D59}">
      <dgm:prSet/>
      <dgm:spPr/>
      <dgm:t>
        <a:bodyPr/>
        <a:lstStyle/>
        <a:p>
          <a:endParaRPr lang="tr-TR"/>
        </a:p>
      </dgm:t>
    </dgm:pt>
    <dgm:pt modelId="{5E1B8711-4F02-471C-AFD1-90069D902EE9}">
      <dgm:prSet phldrT="[Metin]" custT="1"/>
      <dgm:spPr/>
      <dgm:t>
        <a:bodyPr/>
        <a:lstStyle/>
        <a:p>
          <a:r>
            <a:rPr lang="es-ES" sz="1800" dirty="0" smtClean="0"/>
            <a:t>Carroli ve Belizan 2000</a:t>
          </a:r>
          <a:endParaRPr lang="tr-TR" sz="1800" dirty="0"/>
        </a:p>
      </dgm:t>
    </dgm:pt>
    <dgm:pt modelId="{6E1C0CE6-DD76-4D84-9374-DD2C2BB05A77}" type="parTrans" cxnId="{724D86E5-4E82-4C1A-AD8F-57D6094E47AD}">
      <dgm:prSet/>
      <dgm:spPr/>
      <dgm:t>
        <a:bodyPr/>
        <a:lstStyle/>
        <a:p>
          <a:endParaRPr lang="tr-TR"/>
        </a:p>
      </dgm:t>
    </dgm:pt>
    <dgm:pt modelId="{4D0B66E7-74F8-44C2-9E55-C734430C44C5}" type="sibTrans" cxnId="{724D86E5-4E82-4C1A-AD8F-57D6094E47AD}">
      <dgm:prSet/>
      <dgm:spPr/>
      <dgm:t>
        <a:bodyPr/>
        <a:lstStyle/>
        <a:p>
          <a:endParaRPr lang="tr-TR"/>
        </a:p>
      </dgm:t>
    </dgm:pt>
    <dgm:pt modelId="{BEB044C1-F208-4D3B-A051-A8D69412857B}">
      <dgm:prSet phldrT="[Metin]"/>
      <dgm:spPr/>
      <dgm:t>
        <a:bodyPr/>
        <a:lstStyle/>
        <a:p>
          <a:r>
            <a:rPr lang="es-ES" dirty="0" smtClean="0"/>
            <a:t>Botros ve ark.2006</a:t>
          </a:r>
          <a:endParaRPr lang="tr-TR" dirty="0"/>
        </a:p>
      </dgm:t>
    </dgm:pt>
    <dgm:pt modelId="{41D38DA6-889F-4658-9C3B-4308434128B3}" type="parTrans" cxnId="{4287080D-C229-4D1E-804F-39AE0172E538}">
      <dgm:prSet/>
      <dgm:spPr/>
      <dgm:t>
        <a:bodyPr/>
        <a:lstStyle/>
        <a:p>
          <a:endParaRPr lang="tr-TR"/>
        </a:p>
      </dgm:t>
    </dgm:pt>
    <dgm:pt modelId="{E919C664-C6F2-4584-813F-31D1E03AAF15}" type="sibTrans" cxnId="{4287080D-C229-4D1E-804F-39AE0172E538}">
      <dgm:prSet/>
      <dgm:spPr/>
      <dgm:t>
        <a:bodyPr/>
        <a:lstStyle/>
        <a:p>
          <a:endParaRPr lang="tr-TR"/>
        </a:p>
      </dgm:t>
    </dgm:pt>
    <dgm:pt modelId="{EBD3DF91-CEC7-498B-9893-74BC6952EF56}">
      <dgm:prSet phldrT="[Metin]"/>
      <dgm:spPr/>
      <dgm:t>
        <a:bodyPr/>
        <a:lstStyle/>
        <a:p>
          <a:r>
            <a:rPr lang="tr-TR" dirty="0" err="1" smtClean="0"/>
            <a:t>Sayıner</a:t>
          </a:r>
          <a:r>
            <a:rPr lang="tr-TR" dirty="0" smtClean="0"/>
            <a:t> ve Demirci 2007</a:t>
          </a:r>
          <a:endParaRPr lang="tr-TR" dirty="0"/>
        </a:p>
      </dgm:t>
    </dgm:pt>
    <dgm:pt modelId="{61059A9A-C24C-4EF0-8DA5-8B907488D287}" type="parTrans" cxnId="{337D66F4-9511-4026-8407-8223D3D386EB}">
      <dgm:prSet/>
      <dgm:spPr/>
      <dgm:t>
        <a:bodyPr/>
        <a:lstStyle/>
        <a:p>
          <a:endParaRPr lang="tr-TR"/>
        </a:p>
      </dgm:t>
    </dgm:pt>
    <dgm:pt modelId="{EBCEE439-C3E4-4D27-95BA-4C325F023C74}" type="sibTrans" cxnId="{337D66F4-9511-4026-8407-8223D3D386EB}">
      <dgm:prSet/>
      <dgm:spPr/>
      <dgm:t>
        <a:bodyPr/>
        <a:lstStyle/>
        <a:p>
          <a:endParaRPr lang="tr-TR"/>
        </a:p>
      </dgm:t>
    </dgm:pt>
    <dgm:pt modelId="{7AC08421-B671-4D54-9356-7E8A11D796AF}">
      <dgm:prSet custT="1"/>
      <dgm:spPr/>
      <dgm:t>
        <a:bodyPr/>
        <a:lstStyle/>
        <a:p>
          <a:r>
            <a:rPr lang="tr-TR" sz="2400" dirty="0" err="1" smtClean="0">
              <a:solidFill>
                <a:schemeClr val="bg1"/>
              </a:solidFill>
            </a:rPr>
            <a:t>Blomquist</a:t>
          </a:r>
          <a:r>
            <a:rPr lang="tr-TR" sz="2400" dirty="0" smtClean="0">
              <a:solidFill>
                <a:schemeClr val="bg1"/>
              </a:solidFill>
            </a:rPr>
            <a:t> JL,2014</a:t>
          </a:r>
          <a:endParaRPr lang="tr-TR" sz="2400" dirty="0">
            <a:solidFill>
              <a:schemeClr val="bg1"/>
            </a:solidFill>
          </a:endParaRPr>
        </a:p>
      </dgm:t>
    </dgm:pt>
    <dgm:pt modelId="{D6C4AEA6-384E-4685-B334-CB58CDDE6B86}" type="parTrans" cxnId="{C262330E-7C71-411C-AEE7-35F502C1C126}">
      <dgm:prSet/>
      <dgm:spPr/>
      <dgm:t>
        <a:bodyPr/>
        <a:lstStyle/>
        <a:p>
          <a:endParaRPr lang="tr-TR"/>
        </a:p>
      </dgm:t>
    </dgm:pt>
    <dgm:pt modelId="{001254E8-09D0-4913-A2D5-146A9893198C}" type="sibTrans" cxnId="{C262330E-7C71-411C-AEE7-35F502C1C126}">
      <dgm:prSet/>
      <dgm:spPr/>
      <dgm:t>
        <a:bodyPr/>
        <a:lstStyle/>
        <a:p>
          <a:endParaRPr lang="tr-TR"/>
        </a:p>
      </dgm:t>
    </dgm:pt>
    <dgm:pt modelId="{71BD4983-64AA-4AA2-8908-6459038F6B28}">
      <dgm:prSet phldrT="[Metin]" custT="1"/>
      <dgm:spPr/>
      <dgm:t>
        <a:bodyPr/>
        <a:lstStyle/>
        <a:p>
          <a:r>
            <a:rPr lang="tr-TR" sz="2400" dirty="0" err="1" smtClean="0"/>
            <a:t>Fritel</a:t>
          </a:r>
          <a:r>
            <a:rPr lang="tr-TR" sz="2400" dirty="0" smtClean="0"/>
            <a:t> X ,BJOG, 2008</a:t>
          </a:r>
          <a:endParaRPr lang="tr-TR" sz="2400" dirty="0"/>
        </a:p>
      </dgm:t>
    </dgm:pt>
    <dgm:pt modelId="{86BEA594-AEAC-424A-9915-704D916C314A}" type="parTrans" cxnId="{C63FA6DE-BBC2-4300-B402-307228A69C9A}">
      <dgm:prSet/>
      <dgm:spPr/>
      <dgm:t>
        <a:bodyPr/>
        <a:lstStyle/>
        <a:p>
          <a:endParaRPr lang="tr-TR"/>
        </a:p>
      </dgm:t>
    </dgm:pt>
    <dgm:pt modelId="{E6381C43-9A0D-469D-A6D8-E1814E1DAD65}" type="sibTrans" cxnId="{C63FA6DE-BBC2-4300-B402-307228A69C9A}">
      <dgm:prSet/>
      <dgm:spPr/>
      <dgm:t>
        <a:bodyPr/>
        <a:lstStyle/>
        <a:p>
          <a:endParaRPr lang="tr-TR"/>
        </a:p>
      </dgm:t>
    </dgm:pt>
    <dgm:pt modelId="{808E86BB-02F3-4828-8657-1B47AD9689F5}">
      <dgm:prSet phldrT="[Metin]"/>
      <dgm:spPr/>
      <dgm:t>
        <a:bodyPr/>
        <a:lstStyle/>
        <a:p>
          <a:r>
            <a:rPr lang="es-ES" dirty="0" smtClean="0"/>
            <a:t>Buhling ve ark.2005</a:t>
          </a:r>
          <a:endParaRPr lang="tr-TR" dirty="0">
            <a:solidFill>
              <a:schemeClr val="bg1"/>
            </a:solidFill>
          </a:endParaRPr>
        </a:p>
      </dgm:t>
    </dgm:pt>
    <dgm:pt modelId="{7CA4956F-F8B7-4462-8655-8D570A218C34}" type="parTrans" cxnId="{AC38C5BB-165D-4CA8-8715-01640046933E}">
      <dgm:prSet/>
      <dgm:spPr/>
      <dgm:t>
        <a:bodyPr/>
        <a:lstStyle/>
        <a:p>
          <a:endParaRPr lang="tr-TR"/>
        </a:p>
      </dgm:t>
    </dgm:pt>
    <dgm:pt modelId="{B222725F-78F6-4878-90D8-B3C989B45B1C}" type="sibTrans" cxnId="{AC38C5BB-165D-4CA8-8715-01640046933E}">
      <dgm:prSet/>
      <dgm:spPr/>
      <dgm:t>
        <a:bodyPr/>
        <a:lstStyle/>
        <a:p>
          <a:endParaRPr lang="tr-TR"/>
        </a:p>
      </dgm:t>
    </dgm:pt>
    <dgm:pt modelId="{77EDDE08-2164-4D64-8B91-A19F8D221528}" type="pres">
      <dgm:prSet presAssocID="{0FE6EE3F-1FB1-43E7-A170-6A0CB5FB00D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1057AFD-F36A-4B00-8184-702160BCCBB2}" type="pres">
      <dgm:prSet presAssocID="{B261F242-F77A-498C-A381-3668EF09B7BB}" presName="compositeNode" presStyleCnt="0">
        <dgm:presLayoutVars>
          <dgm:bulletEnabled val="1"/>
        </dgm:presLayoutVars>
      </dgm:prSet>
      <dgm:spPr/>
    </dgm:pt>
    <dgm:pt modelId="{0BFA7988-3560-494A-97AB-AD7E5AD25EFD}" type="pres">
      <dgm:prSet presAssocID="{B261F242-F77A-498C-A381-3668EF09B7B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6C71AAD6-2DF1-41C2-B1A7-E42992B97C80}" type="pres">
      <dgm:prSet presAssocID="{B261F242-F77A-498C-A381-3668EF09B7BB}" presName="childNode" presStyleLbl="node1" presStyleIdx="0" presStyleCnt="3" custScaleY="901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6EB33B-DE9F-44FA-952A-0E802382882B}" type="pres">
      <dgm:prSet presAssocID="{B261F242-F77A-498C-A381-3668EF09B7B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2FCCE5-4A90-4B8B-B6B3-8E0C4D24156F}" type="pres">
      <dgm:prSet presAssocID="{C5D6CE4C-C183-4B98-B5E8-D4153C8E2F01}" presName="sibTrans" presStyleCnt="0"/>
      <dgm:spPr/>
    </dgm:pt>
    <dgm:pt modelId="{B2D66493-6EBE-4A56-A8FF-421777479286}" type="pres">
      <dgm:prSet presAssocID="{84AD46AE-40AB-4B1F-96A9-F78E136DE70F}" presName="compositeNode" presStyleCnt="0">
        <dgm:presLayoutVars>
          <dgm:bulletEnabled val="1"/>
        </dgm:presLayoutVars>
      </dgm:prSet>
      <dgm:spPr/>
    </dgm:pt>
    <dgm:pt modelId="{4212388B-36D8-459F-A33B-48B5D456094C}" type="pres">
      <dgm:prSet presAssocID="{84AD46AE-40AB-4B1F-96A9-F78E136DE70F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D688DFE-77B0-4879-BED3-AF77802C2EE6}" type="pres">
      <dgm:prSet presAssocID="{84AD46AE-40AB-4B1F-96A9-F78E136DE70F}" presName="childNode" presStyleLbl="node1" presStyleIdx="1" presStyleCnt="3" custScaleY="901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86E34A-7B86-49FB-BC88-16BF088A5D15}" type="pres">
      <dgm:prSet presAssocID="{84AD46AE-40AB-4B1F-96A9-F78E136DE70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E2197A-523F-4950-A991-1710A04810EC}" type="pres">
      <dgm:prSet presAssocID="{51855EC0-950A-400A-8F44-F8BA9D2EEF63}" presName="sibTrans" presStyleCnt="0"/>
      <dgm:spPr/>
    </dgm:pt>
    <dgm:pt modelId="{930A996C-50AE-46E7-AAA4-42BE071CD557}" type="pres">
      <dgm:prSet presAssocID="{43D4E724-1F1E-422F-B158-4552D0EFFEE6}" presName="compositeNode" presStyleCnt="0">
        <dgm:presLayoutVars>
          <dgm:bulletEnabled val="1"/>
        </dgm:presLayoutVars>
      </dgm:prSet>
      <dgm:spPr/>
    </dgm:pt>
    <dgm:pt modelId="{6FA286D3-CB5D-42D9-A66E-EDC71C2E35A0}" type="pres">
      <dgm:prSet presAssocID="{43D4E724-1F1E-422F-B158-4552D0EFFEE6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1408234-C7E2-48CF-BB11-B5473931970F}" type="pres">
      <dgm:prSet presAssocID="{43D4E724-1F1E-422F-B158-4552D0EFFEE6}" presName="childNode" presStyleLbl="node1" presStyleIdx="2" presStyleCnt="3" custScaleY="901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DC12A-AE2D-4BC9-8C44-CEBF4F0BDC5C}" type="pres">
      <dgm:prSet presAssocID="{43D4E724-1F1E-422F-B158-4552D0EFFEE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3A98C8-1007-4B79-B2D8-52C8257DD1D9}" srcId="{0FE6EE3F-1FB1-43E7-A170-6A0CB5FB00D8}" destId="{84AD46AE-40AB-4B1F-96A9-F78E136DE70F}" srcOrd="1" destOrd="0" parTransId="{08C0400F-9277-4044-A936-7984FF068A18}" sibTransId="{51855EC0-950A-400A-8F44-F8BA9D2EEF63}"/>
    <dgm:cxn modelId="{724D86E5-4E82-4C1A-AD8F-57D6094E47AD}" srcId="{B261F242-F77A-498C-A381-3668EF09B7BB}" destId="{5E1B8711-4F02-471C-AFD1-90069D902EE9}" srcOrd="1" destOrd="0" parTransId="{6E1C0CE6-DD76-4D84-9374-DD2C2BB05A77}" sibTransId="{4D0B66E7-74F8-44C2-9E55-C734430C44C5}"/>
    <dgm:cxn modelId="{337D66F4-9511-4026-8407-8223D3D386EB}" srcId="{43D4E724-1F1E-422F-B158-4552D0EFFEE6}" destId="{EBD3DF91-CEC7-498B-9893-74BC6952EF56}" srcOrd="3" destOrd="0" parTransId="{61059A9A-C24C-4EF0-8DA5-8B907488D287}" sibTransId="{EBCEE439-C3E4-4D27-95BA-4C325F023C74}"/>
    <dgm:cxn modelId="{207D33CE-B18A-496A-8EF2-52582603C7D5}" srcId="{0FE6EE3F-1FB1-43E7-A170-6A0CB5FB00D8}" destId="{43D4E724-1F1E-422F-B158-4552D0EFFEE6}" srcOrd="2" destOrd="0" parTransId="{713D8A9F-45B6-443B-B14B-5D3ECB7DD6B4}" sibTransId="{4706B1C3-021F-403F-9E2B-075F97E1FF11}"/>
    <dgm:cxn modelId="{2201BD31-DF1B-4525-81C2-4E66A737C0D7}" type="presOf" srcId="{5E1B8711-4F02-471C-AFD1-90069D902EE9}" destId="{6C71AAD6-2DF1-41C2-B1A7-E42992B97C80}" srcOrd="0" destOrd="1" presId="urn:microsoft.com/office/officeart/2005/8/layout/hList2#1"/>
    <dgm:cxn modelId="{16D20D8E-22C0-4275-9DD2-17FE16A80D59}" srcId="{B261F242-F77A-498C-A381-3668EF09B7BB}" destId="{8F090173-7296-4A0A-B32A-477F20A21299}" srcOrd="3" destOrd="0" parTransId="{209716E8-C4E0-40F5-B1AC-72DC84F5A87A}" sibTransId="{4448446D-FD47-4361-B779-2EFC69A78EC3}"/>
    <dgm:cxn modelId="{CC9EEE97-EAAA-40B5-A38D-A8F4884A9A26}" type="presOf" srcId="{23755CAA-6A65-40A2-8A08-8F337C9B3DCC}" destId="{6C71AAD6-2DF1-41C2-B1A7-E42992B97C80}" srcOrd="0" destOrd="0" presId="urn:microsoft.com/office/officeart/2005/8/layout/hList2#1"/>
    <dgm:cxn modelId="{4287080D-C229-4D1E-804F-39AE0172E538}" srcId="{43D4E724-1F1E-422F-B158-4552D0EFFEE6}" destId="{BEB044C1-F208-4D3B-A051-A8D69412857B}" srcOrd="2" destOrd="0" parTransId="{41D38DA6-889F-4658-9C3B-4308434128B3}" sibTransId="{E919C664-C6F2-4584-813F-31D1E03AAF15}"/>
    <dgm:cxn modelId="{9B1E6C8E-C7F6-4410-AF31-5F31A992243A}" srcId="{B261F242-F77A-498C-A381-3668EF09B7BB}" destId="{23755CAA-6A65-40A2-8A08-8F337C9B3DCC}" srcOrd="0" destOrd="0" parTransId="{B4FED67A-6AAD-48B1-8B84-4C8A8E7F9180}" sibTransId="{E12E5F18-9F66-4110-8362-CA2B8FEC89BA}"/>
    <dgm:cxn modelId="{28A245FB-1254-4B2C-9770-544D19535270}" type="presOf" srcId="{43D4E724-1F1E-422F-B158-4552D0EFFEE6}" destId="{36EDC12A-AE2D-4BC9-8C44-CEBF4F0BDC5C}" srcOrd="0" destOrd="0" presId="urn:microsoft.com/office/officeart/2005/8/layout/hList2#1"/>
    <dgm:cxn modelId="{E784C9BB-206E-459D-BCE5-6EA27F9E8040}" type="presOf" srcId="{79032639-9EE1-4460-852A-FB5C070B0CE0}" destId="{6C71AAD6-2DF1-41C2-B1A7-E42992B97C80}" srcOrd="0" destOrd="2" presId="urn:microsoft.com/office/officeart/2005/8/layout/hList2#1"/>
    <dgm:cxn modelId="{AC38C5BB-165D-4CA8-8715-01640046933E}" srcId="{43D4E724-1F1E-422F-B158-4552D0EFFEE6}" destId="{808E86BB-02F3-4828-8657-1B47AD9689F5}" srcOrd="1" destOrd="0" parTransId="{7CA4956F-F8B7-4462-8655-8D570A218C34}" sibTransId="{B222725F-78F6-4878-90D8-B3C989B45B1C}"/>
    <dgm:cxn modelId="{59FC2536-A4C2-43A4-9CEE-B6FE9BB4ECA4}" srcId="{43D4E724-1F1E-422F-B158-4552D0EFFEE6}" destId="{724743EB-2359-402B-8BEA-1DCD6336C4D8}" srcOrd="0" destOrd="0" parTransId="{4D2AF29F-1BFB-4E18-AD4C-352E735803F3}" sibTransId="{03ECBF08-6015-4E1A-8FF7-C8586203BB77}"/>
    <dgm:cxn modelId="{C63FA6DE-BBC2-4300-B402-307228A69C9A}" srcId="{84AD46AE-40AB-4B1F-96A9-F78E136DE70F}" destId="{71BD4983-64AA-4AA2-8908-6459038F6B28}" srcOrd="1" destOrd="0" parTransId="{86BEA594-AEAC-424A-9915-704D916C314A}" sibTransId="{E6381C43-9A0D-469D-A6D8-E1814E1DAD65}"/>
    <dgm:cxn modelId="{9ACFECD1-0277-4A7E-8FF4-C2932B73880C}" type="presOf" srcId="{0FE6EE3F-1FB1-43E7-A170-6A0CB5FB00D8}" destId="{77EDDE08-2164-4D64-8B91-A19F8D221528}" srcOrd="0" destOrd="0" presId="urn:microsoft.com/office/officeart/2005/8/layout/hList2#1"/>
    <dgm:cxn modelId="{4D4E4043-F5F6-49FB-A460-68289421655E}" srcId="{B261F242-F77A-498C-A381-3668EF09B7BB}" destId="{79032639-9EE1-4460-852A-FB5C070B0CE0}" srcOrd="2" destOrd="0" parTransId="{8ADD8553-042A-455C-B08F-B50C2E235214}" sibTransId="{D92F493F-BC0E-4ED7-BD3B-A550277A4FC2}"/>
    <dgm:cxn modelId="{5DADD1C4-0F81-45C0-80D2-3C2F4DADEBD6}" type="presOf" srcId="{B261F242-F77A-498C-A381-3668EF09B7BB}" destId="{096EB33B-DE9F-44FA-952A-0E802382882B}" srcOrd="0" destOrd="0" presId="urn:microsoft.com/office/officeart/2005/8/layout/hList2#1"/>
    <dgm:cxn modelId="{6D8E0BB5-E1CA-4AB6-8231-F314BB0A9E6B}" srcId="{0FE6EE3F-1FB1-43E7-A170-6A0CB5FB00D8}" destId="{B261F242-F77A-498C-A381-3668EF09B7BB}" srcOrd="0" destOrd="0" parTransId="{04EC6CB7-3897-4964-9FC5-90AD1118289A}" sibTransId="{C5D6CE4C-C183-4B98-B5E8-D4153C8E2F01}"/>
    <dgm:cxn modelId="{E3E501F2-A586-4114-8D97-37DBAF0A18AE}" type="presOf" srcId="{808E86BB-02F3-4828-8657-1B47AD9689F5}" destId="{91408234-C7E2-48CF-BB11-B5473931970F}" srcOrd="0" destOrd="1" presId="urn:microsoft.com/office/officeart/2005/8/layout/hList2#1"/>
    <dgm:cxn modelId="{310E212B-0A43-4031-970F-29C0BB11DD03}" type="presOf" srcId="{0A43D796-B888-404E-8D33-261D88ACAD34}" destId="{AD688DFE-77B0-4879-BED3-AF77802C2EE6}" srcOrd="0" destOrd="0" presId="urn:microsoft.com/office/officeart/2005/8/layout/hList2#1"/>
    <dgm:cxn modelId="{17729C9B-4427-48EB-B970-C0F22BBA5F71}" srcId="{84AD46AE-40AB-4B1F-96A9-F78E136DE70F}" destId="{0A43D796-B888-404E-8D33-261D88ACAD34}" srcOrd="0" destOrd="0" parTransId="{9E10AE7E-59DD-4B76-AD9E-4AD6D410EE50}" sibTransId="{69E90D39-F6B0-41B5-BA23-CB05274E348A}"/>
    <dgm:cxn modelId="{02DB0E39-9C45-4A79-9C12-2E1A8A5EF290}" type="presOf" srcId="{7AC08421-B671-4D54-9356-7E8A11D796AF}" destId="{AD688DFE-77B0-4879-BED3-AF77802C2EE6}" srcOrd="0" destOrd="2" presId="urn:microsoft.com/office/officeart/2005/8/layout/hList2#1"/>
    <dgm:cxn modelId="{23D3A639-3475-49C4-8907-FEBF40F8C13F}" type="presOf" srcId="{724743EB-2359-402B-8BEA-1DCD6336C4D8}" destId="{91408234-C7E2-48CF-BB11-B5473931970F}" srcOrd="0" destOrd="0" presId="urn:microsoft.com/office/officeart/2005/8/layout/hList2#1"/>
    <dgm:cxn modelId="{9D3A1EFF-1EA3-4378-9AD0-36EC37DF5567}" type="presOf" srcId="{8F090173-7296-4A0A-B32A-477F20A21299}" destId="{6C71AAD6-2DF1-41C2-B1A7-E42992B97C80}" srcOrd="0" destOrd="3" presId="urn:microsoft.com/office/officeart/2005/8/layout/hList2#1"/>
    <dgm:cxn modelId="{4992C24C-7605-4672-9505-FF700C170E40}" type="presOf" srcId="{71BD4983-64AA-4AA2-8908-6459038F6B28}" destId="{AD688DFE-77B0-4879-BED3-AF77802C2EE6}" srcOrd="0" destOrd="1" presId="urn:microsoft.com/office/officeart/2005/8/layout/hList2#1"/>
    <dgm:cxn modelId="{008BFFF4-3B39-4432-889C-9F946681A297}" type="presOf" srcId="{EBD3DF91-CEC7-498B-9893-74BC6952EF56}" destId="{91408234-C7E2-48CF-BB11-B5473931970F}" srcOrd="0" destOrd="3" presId="urn:microsoft.com/office/officeart/2005/8/layout/hList2#1"/>
    <dgm:cxn modelId="{3BEFF858-440B-4FAD-8489-EB1BD8BD03AB}" type="presOf" srcId="{BEB044C1-F208-4D3B-A051-A8D69412857B}" destId="{91408234-C7E2-48CF-BB11-B5473931970F}" srcOrd="0" destOrd="2" presId="urn:microsoft.com/office/officeart/2005/8/layout/hList2#1"/>
    <dgm:cxn modelId="{5E454689-3690-4F0F-A5A9-13251B6886BA}" type="presOf" srcId="{84AD46AE-40AB-4B1F-96A9-F78E136DE70F}" destId="{E386E34A-7B86-49FB-BC88-16BF088A5D15}" srcOrd="0" destOrd="0" presId="urn:microsoft.com/office/officeart/2005/8/layout/hList2#1"/>
    <dgm:cxn modelId="{C262330E-7C71-411C-AEE7-35F502C1C126}" srcId="{84AD46AE-40AB-4B1F-96A9-F78E136DE70F}" destId="{7AC08421-B671-4D54-9356-7E8A11D796AF}" srcOrd="2" destOrd="0" parTransId="{D6C4AEA6-384E-4685-B334-CB58CDDE6B86}" sibTransId="{001254E8-09D0-4913-A2D5-146A9893198C}"/>
    <dgm:cxn modelId="{B59E7417-8595-4382-8D13-D44D158181C2}" type="presParOf" srcId="{77EDDE08-2164-4D64-8B91-A19F8D221528}" destId="{E1057AFD-F36A-4B00-8184-702160BCCBB2}" srcOrd="0" destOrd="0" presId="urn:microsoft.com/office/officeart/2005/8/layout/hList2#1"/>
    <dgm:cxn modelId="{B080CACC-7C88-47DB-BC52-E6DE71F8E041}" type="presParOf" srcId="{E1057AFD-F36A-4B00-8184-702160BCCBB2}" destId="{0BFA7988-3560-494A-97AB-AD7E5AD25EFD}" srcOrd="0" destOrd="0" presId="urn:microsoft.com/office/officeart/2005/8/layout/hList2#1"/>
    <dgm:cxn modelId="{8064CA1A-4501-4C8E-8FA8-6771B22ACDD8}" type="presParOf" srcId="{E1057AFD-F36A-4B00-8184-702160BCCBB2}" destId="{6C71AAD6-2DF1-41C2-B1A7-E42992B97C80}" srcOrd="1" destOrd="0" presId="urn:microsoft.com/office/officeart/2005/8/layout/hList2#1"/>
    <dgm:cxn modelId="{F5618FCC-A581-4701-8194-3CFD986F8967}" type="presParOf" srcId="{E1057AFD-F36A-4B00-8184-702160BCCBB2}" destId="{096EB33B-DE9F-44FA-952A-0E802382882B}" srcOrd="2" destOrd="0" presId="urn:microsoft.com/office/officeart/2005/8/layout/hList2#1"/>
    <dgm:cxn modelId="{DDA44255-F5C3-49A1-B656-89A4E74DBA9C}" type="presParOf" srcId="{77EDDE08-2164-4D64-8B91-A19F8D221528}" destId="{652FCCE5-4A90-4B8B-B6B3-8E0C4D24156F}" srcOrd="1" destOrd="0" presId="urn:microsoft.com/office/officeart/2005/8/layout/hList2#1"/>
    <dgm:cxn modelId="{340F77CA-6761-4FB2-A282-0846366BFAF9}" type="presParOf" srcId="{77EDDE08-2164-4D64-8B91-A19F8D221528}" destId="{B2D66493-6EBE-4A56-A8FF-421777479286}" srcOrd="2" destOrd="0" presId="urn:microsoft.com/office/officeart/2005/8/layout/hList2#1"/>
    <dgm:cxn modelId="{B7880BE2-1EED-434D-821B-5EC72FCA2792}" type="presParOf" srcId="{B2D66493-6EBE-4A56-A8FF-421777479286}" destId="{4212388B-36D8-459F-A33B-48B5D456094C}" srcOrd="0" destOrd="0" presId="urn:microsoft.com/office/officeart/2005/8/layout/hList2#1"/>
    <dgm:cxn modelId="{2FB883F3-8457-43CD-AF62-48301ABF5C6F}" type="presParOf" srcId="{B2D66493-6EBE-4A56-A8FF-421777479286}" destId="{AD688DFE-77B0-4879-BED3-AF77802C2EE6}" srcOrd="1" destOrd="0" presId="urn:microsoft.com/office/officeart/2005/8/layout/hList2#1"/>
    <dgm:cxn modelId="{00277154-12B8-492B-89AD-21C4512B0CF9}" type="presParOf" srcId="{B2D66493-6EBE-4A56-A8FF-421777479286}" destId="{E386E34A-7B86-49FB-BC88-16BF088A5D15}" srcOrd="2" destOrd="0" presId="urn:microsoft.com/office/officeart/2005/8/layout/hList2#1"/>
    <dgm:cxn modelId="{415A963E-0A28-46EC-A731-1B8F9AB8DFB5}" type="presParOf" srcId="{77EDDE08-2164-4D64-8B91-A19F8D221528}" destId="{34E2197A-523F-4950-A991-1710A04810EC}" srcOrd="3" destOrd="0" presId="urn:microsoft.com/office/officeart/2005/8/layout/hList2#1"/>
    <dgm:cxn modelId="{8AD60013-98DE-4E8C-9B14-B0156E971BB9}" type="presParOf" srcId="{77EDDE08-2164-4D64-8B91-A19F8D221528}" destId="{930A996C-50AE-46E7-AAA4-42BE071CD557}" srcOrd="4" destOrd="0" presId="urn:microsoft.com/office/officeart/2005/8/layout/hList2#1"/>
    <dgm:cxn modelId="{CFFFD386-098D-42F2-BCB2-07DB835A1C50}" type="presParOf" srcId="{930A996C-50AE-46E7-AAA4-42BE071CD557}" destId="{6FA286D3-CB5D-42D9-A66E-EDC71C2E35A0}" srcOrd="0" destOrd="0" presId="urn:microsoft.com/office/officeart/2005/8/layout/hList2#1"/>
    <dgm:cxn modelId="{9CAA2FDD-4C26-4E26-926C-33E530BC985D}" type="presParOf" srcId="{930A996C-50AE-46E7-AAA4-42BE071CD557}" destId="{91408234-C7E2-48CF-BB11-B5473931970F}" srcOrd="1" destOrd="0" presId="urn:microsoft.com/office/officeart/2005/8/layout/hList2#1"/>
    <dgm:cxn modelId="{F43CF419-7D90-40E8-917F-7E8958F3FD52}" type="presParOf" srcId="{930A996C-50AE-46E7-AAA4-42BE071CD557}" destId="{36EDC12A-AE2D-4BC9-8C44-CEBF4F0BDC5C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B784B7-F37B-4FE4-B6EA-63070C7A42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20A926-9CEF-4A9A-85BE-15A70EC50B9E}">
      <dgm:prSet custT="1"/>
      <dgm:spPr/>
      <dgm:t>
        <a:bodyPr/>
        <a:lstStyle/>
        <a:p>
          <a:r>
            <a:rPr lang="tr-TR" sz="1800" dirty="0" err="1" smtClean="0"/>
            <a:t>Vajinal</a:t>
          </a:r>
          <a:r>
            <a:rPr lang="tr-TR" sz="1800" dirty="0" smtClean="0"/>
            <a:t> doğum esnasında </a:t>
          </a:r>
          <a:r>
            <a:rPr lang="tr-TR" sz="1800" dirty="0" err="1" smtClean="0"/>
            <a:t>maternal</a:t>
          </a:r>
          <a:r>
            <a:rPr lang="tr-TR" sz="1800" dirty="0" smtClean="0"/>
            <a:t> </a:t>
          </a:r>
          <a:r>
            <a:rPr lang="tr-TR" sz="1800" dirty="0" err="1" smtClean="0"/>
            <a:t>laserasyonlara</a:t>
          </a:r>
          <a:r>
            <a:rPr lang="tr-TR" sz="1800" dirty="0" smtClean="0"/>
            <a:t> karşı koruma, doğumu kolaylaştırma veya hızlandırma gibi </a:t>
          </a:r>
          <a:r>
            <a:rPr lang="tr-TR" sz="1800" dirty="0" err="1" smtClean="0"/>
            <a:t>maternal</a:t>
          </a:r>
          <a:r>
            <a:rPr lang="tr-TR" sz="1800" dirty="0" smtClean="0"/>
            <a:t> veya </a:t>
          </a:r>
          <a:r>
            <a:rPr lang="tr-TR" sz="1800" dirty="0" err="1" smtClean="0"/>
            <a:t>fetal</a:t>
          </a:r>
          <a:r>
            <a:rPr lang="tr-TR" sz="1800" dirty="0" smtClean="0"/>
            <a:t> </a:t>
          </a:r>
          <a:r>
            <a:rPr lang="tr-TR" sz="1800" dirty="0" err="1" smtClean="0"/>
            <a:t>endikasyon</a:t>
          </a:r>
          <a:r>
            <a:rPr lang="tr-TR" sz="1800" dirty="0" smtClean="0"/>
            <a:t> durumlarında </a:t>
          </a:r>
          <a:r>
            <a:rPr lang="tr-TR" sz="1800" dirty="0" err="1" smtClean="0"/>
            <a:t>epizyotominin</a:t>
          </a:r>
          <a:r>
            <a:rPr lang="tr-TR" sz="1800" dirty="0" smtClean="0"/>
            <a:t> kullanılabileceğini, gerekmedikçe kullanımının sınırlandırılmasını önermektedir. </a:t>
          </a:r>
          <a:endParaRPr lang="tr-TR" sz="1800" dirty="0"/>
        </a:p>
      </dgm:t>
    </dgm:pt>
    <dgm:pt modelId="{8DD902BD-8251-4924-836F-ED7AD0BBA093}" type="parTrans" cxnId="{06DBE541-4D68-4ADC-9B8C-80D0CE80B804}">
      <dgm:prSet/>
      <dgm:spPr/>
      <dgm:t>
        <a:bodyPr/>
        <a:lstStyle/>
        <a:p>
          <a:endParaRPr lang="tr-TR"/>
        </a:p>
      </dgm:t>
    </dgm:pt>
    <dgm:pt modelId="{68C3CD32-3575-48EC-B124-0E462C6D88AC}" type="sibTrans" cxnId="{06DBE541-4D68-4ADC-9B8C-80D0CE80B804}">
      <dgm:prSet/>
      <dgm:spPr/>
      <dgm:t>
        <a:bodyPr/>
        <a:lstStyle/>
        <a:p>
          <a:endParaRPr lang="tr-TR"/>
        </a:p>
      </dgm:t>
    </dgm:pt>
    <dgm:pt modelId="{B6F0BB17-1AA7-4F1E-8355-38360F78163F}">
      <dgm:prSet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ACOG 2006</a:t>
          </a:r>
          <a:endParaRPr lang="tr-TR" dirty="0">
            <a:solidFill>
              <a:srgbClr val="FF0000"/>
            </a:solidFill>
          </a:endParaRPr>
        </a:p>
      </dgm:t>
    </dgm:pt>
    <dgm:pt modelId="{49445554-F9D2-4EE1-BCF7-F03EAF677D21}" type="parTrans" cxnId="{4EE7435A-F19D-4513-BEC1-91EDAAD9AFEF}">
      <dgm:prSet/>
      <dgm:spPr/>
      <dgm:t>
        <a:bodyPr/>
        <a:lstStyle/>
        <a:p>
          <a:endParaRPr lang="tr-TR"/>
        </a:p>
      </dgm:t>
    </dgm:pt>
    <dgm:pt modelId="{4431F644-8686-4770-AAE7-75C999280B22}" type="sibTrans" cxnId="{4EE7435A-F19D-4513-BEC1-91EDAAD9AFEF}">
      <dgm:prSet/>
      <dgm:spPr/>
      <dgm:t>
        <a:bodyPr/>
        <a:lstStyle/>
        <a:p>
          <a:endParaRPr lang="tr-TR"/>
        </a:p>
      </dgm:t>
    </dgm:pt>
    <dgm:pt modelId="{E8221D4E-CDF6-45A8-B625-70123F83DA84}">
      <dgm:prSet custT="1"/>
      <dgm:spPr/>
      <dgm:t>
        <a:bodyPr/>
        <a:lstStyle/>
        <a:p>
          <a:r>
            <a:rPr lang="tr-TR" sz="1800" dirty="0" err="1" smtClean="0"/>
            <a:t>Vaginal</a:t>
          </a:r>
          <a:r>
            <a:rPr lang="tr-TR" sz="1800" dirty="0" smtClean="0"/>
            <a:t> doğumda </a:t>
          </a:r>
          <a:r>
            <a:rPr lang="tr-TR" sz="1800" dirty="0" err="1" smtClean="0"/>
            <a:t>epizyotomiye</a:t>
          </a:r>
          <a:r>
            <a:rPr lang="tr-TR" sz="1800" dirty="0" smtClean="0"/>
            <a:t> gereksinim olmadığını, ancak bazen bakım sağlayan kişilerin bebeğin hızlı bir şekilde doğurtulması gerektiği gibi durumlarda </a:t>
          </a:r>
          <a:r>
            <a:rPr lang="tr-TR" sz="1800" dirty="0" err="1" smtClean="0"/>
            <a:t>epizyotomiyi</a:t>
          </a:r>
          <a:r>
            <a:rPr lang="tr-TR" sz="1800" dirty="0" smtClean="0"/>
            <a:t> önerdiğini belirtmektedir. Ayrıca ACNM, eğer </a:t>
          </a:r>
          <a:r>
            <a:rPr lang="tr-TR" sz="1800" dirty="0" err="1" smtClean="0"/>
            <a:t>epizyotomi</a:t>
          </a:r>
          <a:r>
            <a:rPr lang="tr-TR" sz="1800" dirty="0" smtClean="0"/>
            <a:t> yapılacaksa bunun hastaya anlatılması ve sorularının cevaplandırılmasını önermektedir.</a:t>
          </a:r>
          <a:endParaRPr lang="tr-TR" sz="1800" dirty="0"/>
        </a:p>
      </dgm:t>
    </dgm:pt>
    <dgm:pt modelId="{0AD19FBC-32BD-45BC-A781-F9259C378454}" type="parTrans" cxnId="{C0E92242-3979-42D2-AD72-012D7E9E0777}">
      <dgm:prSet/>
      <dgm:spPr/>
      <dgm:t>
        <a:bodyPr/>
        <a:lstStyle/>
        <a:p>
          <a:endParaRPr lang="tr-TR"/>
        </a:p>
      </dgm:t>
    </dgm:pt>
    <dgm:pt modelId="{55A9DB85-94C1-4AA3-ADB0-DA3BD7436C04}" type="sibTrans" cxnId="{C0E92242-3979-42D2-AD72-012D7E9E0777}">
      <dgm:prSet/>
      <dgm:spPr/>
      <dgm:t>
        <a:bodyPr/>
        <a:lstStyle/>
        <a:p>
          <a:endParaRPr lang="tr-TR"/>
        </a:p>
      </dgm:t>
    </dgm:pt>
    <dgm:pt modelId="{8C7B94B3-66C3-4E30-9126-0F59E7F8C330}">
      <dgm:prSet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ACNM 2015</a:t>
          </a:r>
          <a:endParaRPr lang="tr-TR" dirty="0">
            <a:solidFill>
              <a:srgbClr val="FF0000"/>
            </a:solidFill>
          </a:endParaRPr>
        </a:p>
      </dgm:t>
    </dgm:pt>
    <dgm:pt modelId="{4825B8B4-58B2-495E-A175-D671DDFADD67}" type="parTrans" cxnId="{A94E55A2-C37C-49D7-BCF4-D95A7CCB82B2}">
      <dgm:prSet/>
      <dgm:spPr/>
      <dgm:t>
        <a:bodyPr/>
        <a:lstStyle/>
        <a:p>
          <a:endParaRPr lang="tr-TR"/>
        </a:p>
      </dgm:t>
    </dgm:pt>
    <dgm:pt modelId="{A7D40EBD-E228-46E7-8591-EBA032C97627}" type="sibTrans" cxnId="{A94E55A2-C37C-49D7-BCF4-D95A7CCB82B2}">
      <dgm:prSet/>
      <dgm:spPr/>
      <dgm:t>
        <a:bodyPr/>
        <a:lstStyle/>
        <a:p>
          <a:endParaRPr lang="tr-TR"/>
        </a:p>
      </dgm:t>
    </dgm:pt>
    <dgm:pt modelId="{1FA961EC-F963-4BEC-96D1-0311C4EDC1C5}">
      <dgm:prSet custT="1"/>
      <dgm:spPr/>
      <dgm:t>
        <a:bodyPr/>
        <a:lstStyle/>
        <a:p>
          <a:r>
            <a:rPr lang="tr-TR" sz="1800" dirty="0" smtClean="0"/>
            <a:t>Rutin </a:t>
          </a:r>
          <a:r>
            <a:rPr lang="tr-TR" sz="1800" dirty="0" err="1" smtClean="0"/>
            <a:t>epizyotomi</a:t>
          </a:r>
          <a:r>
            <a:rPr lang="tr-TR" sz="1800" dirty="0" smtClean="0"/>
            <a:t> uygulanmasının </a:t>
          </a:r>
          <a:r>
            <a:rPr lang="tr-TR" sz="1800" dirty="0" err="1" smtClean="0"/>
            <a:t>vajinal</a:t>
          </a:r>
          <a:r>
            <a:rPr lang="tr-TR" sz="1800" dirty="0" smtClean="0"/>
            <a:t> bir doğumu desteklemek için gerekmediğini ancak </a:t>
          </a:r>
          <a:r>
            <a:rPr lang="tr-TR" sz="1800" dirty="0" err="1" smtClean="0"/>
            <a:t>fetal</a:t>
          </a:r>
          <a:r>
            <a:rPr lang="tr-TR" sz="1800" dirty="0" smtClean="0"/>
            <a:t> risk veya </a:t>
          </a:r>
          <a:r>
            <a:rPr lang="tr-TR" sz="1800" dirty="0" err="1" smtClean="0"/>
            <a:t>maternal</a:t>
          </a:r>
          <a:r>
            <a:rPr lang="tr-TR" sz="1800" dirty="0" smtClean="0"/>
            <a:t> </a:t>
          </a:r>
          <a:r>
            <a:rPr lang="tr-TR" sz="1800" dirty="0" err="1" smtClean="0"/>
            <a:t>distress</a:t>
          </a:r>
          <a:r>
            <a:rPr lang="tr-TR" sz="1800" dirty="0" smtClean="0"/>
            <a:t> oluştuğunda doğumu hızlandırmak için kullanılabileceğini önermektedir.</a:t>
          </a:r>
          <a:endParaRPr lang="tr-TR" sz="1800" dirty="0"/>
        </a:p>
      </dgm:t>
    </dgm:pt>
    <dgm:pt modelId="{A554D720-02BF-4371-82CC-A1EB45A9A282}" type="parTrans" cxnId="{86122C0D-A2D0-47EE-90EF-95AB113FED86}">
      <dgm:prSet/>
      <dgm:spPr/>
      <dgm:t>
        <a:bodyPr/>
        <a:lstStyle/>
        <a:p>
          <a:endParaRPr lang="tr-TR"/>
        </a:p>
      </dgm:t>
    </dgm:pt>
    <dgm:pt modelId="{0673286A-4C50-4A90-8FF4-5D9D56524D29}" type="sibTrans" cxnId="{86122C0D-A2D0-47EE-90EF-95AB113FED86}">
      <dgm:prSet/>
      <dgm:spPr/>
      <dgm:t>
        <a:bodyPr/>
        <a:lstStyle/>
        <a:p>
          <a:endParaRPr lang="tr-TR"/>
        </a:p>
      </dgm:t>
    </dgm:pt>
    <dgm:pt modelId="{F2105A94-61BE-4E56-A309-1E978A0A1420}">
      <dgm:prSet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SOGC 2004</a:t>
          </a:r>
          <a:endParaRPr lang="tr-TR" dirty="0">
            <a:solidFill>
              <a:srgbClr val="FF0000"/>
            </a:solidFill>
          </a:endParaRPr>
        </a:p>
      </dgm:t>
    </dgm:pt>
    <dgm:pt modelId="{A2595DAA-B8AB-49F9-9897-41D0F44CAED2}" type="parTrans" cxnId="{5B3F0FFF-ECAE-48C5-BE45-FD905CDE48E8}">
      <dgm:prSet/>
      <dgm:spPr/>
      <dgm:t>
        <a:bodyPr/>
        <a:lstStyle/>
        <a:p>
          <a:endParaRPr lang="tr-TR"/>
        </a:p>
      </dgm:t>
    </dgm:pt>
    <dgm:pt modelId="{8C71131E-7CD8-40B3-ABBD-952FC1795274}" type="sibTrans" cxnId="{5B3F0FFF-ECAE-48C5-BE45-FD905CDE48E8}">
      <dgm:prSet/>
      <dgm:spPr/>
      <dgm:t>
        <a:bodyPr/>
        <a:lstStyle/>
        <a:p>
          <a:endParaRPr lang="tr-TR"/>
        </a:p>
      </dgm:t>
    </dgm:pt>
    <dgm:pt modelId="{E71B18EC-EA1C-4404-BB66-10A255AFCE5A}" type="pres">
      <dgm:prSet presAssocID="{B6B784B7-F37B-4FE4-B6EA-63070C7A42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EBF6D0-9563-4BFD-9243-C949F7F8E9A7}" type="pres">
      <dgm:prSet presAssocID="{7C20A926-9CEF-4A9A-85BE-15A70EC50B9E}" presName="parentLin" presStyleCnt="0"/>
      <dgm:spPr/>
    </dgm:pt>
    <dgm:pt modelId="{7C3A2168-301C-4EE9-B48C-6B5A0A49DA30}" type="pres">
      <dgm:prSet presAssocID="{7C20A926-9CEF-4A9A-85BE-15A70EC50B9E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74EBB70-0A27-4F30-8AE5-8A7299864704}" type="pres">
      <dgm:prSet presAssocID="{7C20A926-9CEF-4A9A-85BE-15A70EC50B9E}" presName="parentText" presStyleLbl="node1" presStyleIdx="0" presStyleCnt="3" custScaleX="96415" custScaleY="207746" custLinFactNeighborX="9476" custLinFactNeighborY="861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0A1A82-AAAA-48FA-9230-68A9608E40EF}" type="pres">
      <dgm:prSet presAssocID="{7C20A926-9CEF-4A9A-85BE-15A70EC50B9E}" presName="negativeSpace" presStyleCnt="0"/>
      <dgm:spPr/>
    </dgm:pt>
    <dgm:pt modelId="{76C375A1-19A6-444C-9B63-13C3C7E80847}" type="pres">
      <dgm:prSet presAssocID="{7C20A926-9CEF-4A9A-85BE-15A70EC50B9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F2157B-270A-4F87-84FE-6A8E9ECA01C7}" type="pres">
      <dgm:prSet presAssocID="{68C3CD32-3575-48EC-B124-0E462C6D88AC}" presName="spaceBetweenRectangles" presStyleCnt="0"/>
      <dgm:spPr/>
    </dgm:pt>
    <dgm:pt modelId="{FA5E9AAB-986F-44BE-BD7F-0FD33C9DC5E0}" type="pres">
      <dgm:prSet presAssocID="{E8221D4E-CDF6-45A8-B625-70123F83DA84}" presName="parentLin" presStyleCnt="0"/>
      <dgm:spPr/>
    </dgm:pt>
    <dgm:pt modelId="{A52E36F7-5A4A-4420-B84A-62333B3A9537}" type="pres">
      <dgm:prSet presAssocID="{E8221D4E-CDF6-45A8-B625-70123F83DA84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2873F38A-709E-4408-AE77-9461C4110F98}" type="pres">
      <dgm:prSet presAssocID="{E8221D4E-CDF6-45A8-B625-70123F83DA84}" presName="parentText" presStyleLbl="node1" presStyleIdx="1" presStyleCnt="3" custScaleX="98662" custScaleY="219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9D8DBB-B8B4-4F4A-A2BF-4F8C20F19ED5}" type="pres">
      <dgm:prSet presAssocID="{E8221D4E-CDF6-45A8-B625-70123F83DA84}" presName="negativeSpace" presStyleCnt="0"/>
      <dgm:spPr/>
    </dgm:pt>
    <dgm:pt modelId="{9D856694-9376-4D75-971A-F2CAA10BF790}" type="pres">
      <dgm:prSet presAssocID="{E8221D4E-CDF6-45A8-B625-70123F83DA8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167B43-C0A1-4418-A3AE-5059C21CDFD1}" type="pres">
      <dgm:prSet presAssocID="{55A9DB85-94C1-4AA3-ADB0-DA3BD7436C04}" presName="spaceBetweenRectangles" presStyleCnt="0"/>
      <dgm:spPr/>
    </dgm:pt>
    <dgm:pt modelId="{47EC1DE9-543D-4F31-BAFA-FD1D4A20526B}" type="pres">
      <dgm:prSet presAssocID="{1FA961EC-F963-4BEC-96D1-0311C4EDC1C5}" presName="parentLin" presStyleCnt="0"/>
      <dgm:spPr/>
    </dgm:pt>
    <dgm:pt modelId="{AE21D4EB-ECF9-4F49-AD93-A4F91BB0A5F8}" type="pres">
      <dgm:prSet presAssocID="{1FA961EC-F963-4BEC-96D1-0311C4EDC1C5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47BDF52F-E726-4991-A00F-8DCE5D03BEF1}" type="pres">
      <dgm:prSet presAssocID="{1FA961EC-F963-4BEC-96D1-0311C4EDC1C5}" presName="parentText" presStyleLbl="node1" presStyleIdx="2" presStyleCnt="3" custScaleX="102233" custScaleY="21553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773C37-28C0-4FB3-ABD2-223C2A4B4B3B}" type="pres">
      <dgm:prSet presAssocID="{1FA961EC-F963-4BEC-96D1-0311C4EDC1C5}" presName="negativeSpace" presStyleCnt="0"/>
      <dgm:spPr/>
    </dgm:pt>
    <dgm:pt modelId="{A6D4E2CD-BF31-4434-9608-2E38DFA75C7C}" type="pres">
      <dgm:prSet presAssocID="{1FA961EC-F963-4BEC-96D1-0311C4EDC1C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122C0D-A2D0-47EE-90EF-95AB113FED86}" srcId="{B6B784B7-F37B-4FE4-B6EA-63070C7A4208}" destId="{1FA961EC-F963-4BEC-96D1-0311C4EDC1C5}" srcOrd="2" destOrd="0" parTransId="{A554D720-02BF-4371-82CC-A1EB45A9A282}" sibTransId="{0673286A-4C50-4A90-8FF4-5D9D56524D29}"/>
    <dgm:cxn modelId="{CA5BA54E-D2C0-4911-9565-29E23658352A}" type="presOf" srcId="{8C7B94B3-66C3-4E30-9126-0F59E7F8C330}" destId="{9D856694-9376-4D75-971A-F2CAA10BF790}" srcOrd="0" destOrd="0" presId="urn:microsoft.com/office/officeart/2005/8/layout/list1"/>
    <dgm:cxn modelId="{06DBE541-4D68-4ADC-9B8C-80D0CE80B804}" srcId="{B6B784B7-F37B-4FE4-B6EA-63070C7A4208}" destId="{7C20A926-9CEF-4A9A-85BE-15A70EC50B9E}" srcOrd="0" destOrd="0" parTransId="{8DD902BD-8251-4924-836F-ED7AD0BBA093}" sibTransId="{68C3CD32-3575-48EC-B124-0E462C6D88AC}"/>
    <dgm:cxn modelId="{5B3F0FFF-ECAE-48C5-BE45-FD905CDE48E8}" srcId="{1FA961EC-F963-4BEC-96D1-0311C4EDC1C5}" destId="{F2105A94-61BE-4E56-A309-1E978A0A1420}" srcOrd="0" destOrd="0" parTransId="{A2595DAA-B8AB-49F9-9897-41D0F44CAED2}" sibTransId="{8C71131E-7CD8-40B3-ABBD-952FC1795274}"/>
    <dgm:cxn modelId="{E1F11E87-F2C4-48D2-A35E-17AD2099989D}" type="presOf" srcId="{1FA961EC-F963-4BEC-96D1-0311C4EDC1C5}" destId="{47BDF52F-E726-4991-A00F-8DCE5D03BEF1}" srcOrd="1" destOrd="0" presId="urn:microsoft.com/office/officeart/2005/8/layout/list1"/>
    <dgm:cxn modelId="{13E2EED4-4856-442F-B851-19A6E7816352}" type="presOf" srcId="{1FA961EC-F963-4BEC-96D1-0311C4EDC1C5}" destId="{AE21D4EB-ECF9-4F49-AD93-A4F91BB0A5F8}" srcOrd="0" destOrd="0" presId="urn:microsoft.com/office/officeart/2005/8/layout/list1"/>
    <dgm:cxn modelId="{C7C84AE1-7157-413F-8DC4-34F20F3612DE}" type="presOf" srcId="{E8221D4E-CDF6-45A8-B625-70123F83DA84}" destId="{A52E36F7-5A4A-4420-B84A-62333B3A9537}" srcOrd="0" destOrd="0" presId="urn:microsoft.com/office/officeart/2005/8/layout/list1"/>
    <dgm:cxn modelId="{A94E55A2-C37C-49D7-BCF4-D95A7CCB82B2}" srcId="{E8221D4E-CDF6-45A8-B625-70123F83DA84}" destId="{8C7B94B3-66C3-4E30-9126-0F59E7F8C330}" srcOrd="0" destOrd="0" parTransId="{4825B8B4-58B2-495E-A175-D671DDFADD67}" sibTransId="{A7D40EBD-E228-46E7-8591-EBA032C97627}"/>
    <dgm:cxn modelId="{6AC1CCAA-D28B-4B7E-A84D-9BAD5F9DC405}" type="presOf" srcId="{7C20A926-9CEF-4A9A-85BE-15A70EC50B9E}" destId="{7C3A2168-301C-4EE9-B48C-6B5A0A49DA30}" srcOrd="0" destOrd="0" presId="urn:microsoft.com/office/officeart/2005/8/layout/list1"/>
    <dgm:cxn modelId="{576FA78F-8377-4994-85E8-8FDE3BFA19F9}" type="presOf" srcId="{7C20A926-9CEF-4A9A-85BE-15A70EC50B9E}" destId="{B74EBB70-0A27-4F30-8AE5-8A7299864704}" srcOrd="1" destOrd="0" presId="urn:microsoft.com/office/officeart/2005/8/layout/list1"/>
    <dgm:cxn modelId="{0141427D-653A-4ADB-B958-BA40813849AE}" type="presOf" srcId="{B6B784B7-F37B-4FE4-B6EA-63070C7A4208}" destId="{E71B18EC-EA1C-4404-BB66-10A255AFCE5A}" srcOrd="0" destOrd="0" presId="urn:microsoft.com/office/officeart/2005/8/layout/list1"/>
    <dgm:cxn modelId="{E55F9A9D-D25D-4F03-AF25-5AAEA2B84602}" type="presOf" srcId="{F2105A94-61BE-4E56-A309-1E978A0A1420}" destId="{A6D4E2CD-BF31-4434-9608-2E38DFA75C7C}" srcOrd="0" destOrd="0" presId="urn:microsoft.com/office/officeart/2005/8/layout/list1"/>
    <dgm:cxn modelId="{EFB28902-EE3D-4ECD-9B09-EF1DC1E2FBB8}" type="presOf" srcId="{B6F0BB17-1AA7-4F1E-8355-38360F78163F}" destId="{76C375A1-19A6-444C-9B63-13C3C7E80847}" srcOrd="0" destOrd="0" presId="urn:microsoft.com/office/officeart/2005/8/layout/list1"/>
    <dgm:cxn modelId="{F9ED2959-65BD-49E6-B3BC-0D94611277DA}" type="presOf" srcId="{E8221D4E-CDF6-45A8-B625-70123F83DA84}" destId="{2873F38A-709E-4408-AE77-9461C4110F98}" srcOrd="1" destOrd="0" presId="urn:microsoft.com/office/officeart/2005/8/layout/list1"/>
    <dgm:cxn modelId="{C0E92242-3979-42D2-AD72-012D7E9E0777}" srcId="{B6B784B7-F37B-4FE4-B6EA-63070C7A4208}" destId="{E8221D4E-CDF6-45A8-B625-70123F83DA84}" srcOrd="1" destOrd="0" parTransId="{0AD19FBC-32BD-45BC-A781-F9259C378454}" sibTransId="{55A9DB85-94C1-4AA3-ADB0-DA3BD7436C04}"/>
    <dgm:cxn modelId="{4EE7435A-F19D-4513-BEC1-91EDAAD9AFEF}" srcId="{7C20A926-9CEF-4A9A-85BE-15A70EC50B9E}" destId="{B6F0BB17-1AA7-4F1E-8355-38360F78163F}" srcOrd="0" destOrd="0" parTransId="{49445554-F9D2-4EE1-BCF7-F03EAF677D21}" sibTransId="{4431F644-8686-4770-AAE7-75C999280B22}"/>
    <dgm:cxn modelId="{6699CC97-6F0E-4978-90D8-A2F2053C5766}" type="presParOf" srcId="{E71B18EC-EA1C-4404-BB66-10A255AFCE5A}" destId="{09EBF6D0-9563-4BFD-9243-C949F7F8E9A7}" srcOrd="0" destOrd="0" presId="urn:microsoft.com/office/officeart/2005/8/layout/list1"/>
    <dgm:cxn modelId="{E564862A-3321-4C53-9828-19CBA6EF7CB3}" type="presParOf" srcId="{09EBF6D0-9563-4BFD-9243-C949F7F8E9A7}" destId="{7C3A2168-301C-4EE9-B48C-6B5A0A49DA30}" srcOrd="0" destOrd="0" presId="urn:microsoft.com/office/officeart/2005/8/layout/list1"/>
    <dgm:cxn modelId="{B12449A6-6D16-481A-8ECC-CF35B81396A3}" type="presParOf" srcId="{09EBF6D0-9563-4BFD-9243-C949F7F8E9A7}" destId="{B74EBB70-0A27-4F30-8AE5-8A7299864704}" srcOrd="1" destOrd="0" presId="urn:microsoft.com/office/officeart/2005/8/layout/list1"/>
    <dgm:cxn modelId="{3C82C782-478C-452A-A99D-021F05263110}" type="presParOf" srcId="{E71B18EC-EA1C-4404-BB66-10A255AFCE5A}" destId="{D80A1A82-AAAA-48FA-9230-68A9608E40EF}" srcOrd="1" destOrd="0" presId="urn:microsoft.com/office/officeart/2005/8/layout/list1"/>
    <dgm:cxn modelId="{BB3A556D-7034-4CC7-89D6-1AC69BD3BBAA}" type="presParOf" srcId="{E71B18EC-EA1C-4404-BB66-10A255AFCE5A}" destId="{76C375A1-19A6-444C-9B63-13C3C7E80847}" srcOrd="2" destOrd="0" presId="urn:microsoft.com/office/officeart/2005/8/layout/list1"/>
    <dgm:cxn modelId="{D5D81775-49F1-4EBD-9C97-16C6B9D78078}" type="presParOf" srcId="{E71B18EC-EA1C-4404-BB66-10A255AFCE5A}" destId="{78F2157B-270A-4F87-84FE-6A8E9ECA01C7}" srcOrd="3" destOrd="0" presId="urn:microsoft.com/office/officeart/2005/8/layout/list1"/>
    <dgm:cxn modelId="{293BC6AB-9DE6-4571-9A4A-41EF42024022}" type="presParOf" srcId="{E71B18EC-EA1C-4404-BB66-10A255AFCE5A}" destId="{FA5E9AAB-986F-44BE-BD7F-0FD33C9DC5E0}" srcOrd="4" destOrd="0" presId="urn:microsoft.com/office/officeart/2005/8/layout/list1"/>
    <dgm:cxn modelId="{5E80E851-AE48-4363-9009-4B8191EC7ABD}" type="presParOf" srcId="{FA5E9AAB-986F-44BE-BD7F-0FD33C9DC5E0}" destId="{A52E36F7-5A4A-4420-B84A-62333B3A9537}" srcOrd="0" destOrd="0" presId="urn:microsoft.com/office/officeart/2005/8/layout/list1"/>
    <dgm:cxn modelId="{BD9B5B1B-C1AB-49E2-86F8-8FB3BCF1E58C}" type="presParOf" srcId="{FA5E9AAB-986F-44BE-BD7F-0FD33C9DC5E0}" destId="{2873F38A-709E-4408-AE77-9461C4110F98}" srcOrd="1" destOrd="0" presId="urn:microsoft.com/office/officeart/2005/8/layout/list1"/>
    <dgm:cxn modelId="{2CBF82D9-3FF2-425E-BE04-AE9B24210779}" type="presParOf" srcId="{E71B18EC-EA1C-4404-BB66-10A255AFCE5A}" destId="{CE9D8DBB-B8B4-4F4A-A2BF-4F8C20F19ED5}" srcOrd="5" destOrd="0" presId="urn:microsoft.com/office/officeart/2005/8/layout/list1"/>
    <dgm:cxn modelId="{92FD8875-C850-44DF-85FE-3EF18E613DAD}" type="presParOf" srcId="{E71B18EC-EA1C-4404-BB66-10A255AFCE5A}" destId="{9D856694-9376-4D75-971A-F2CAA10BF790}" srcOrd="6" destOrd="0" presId="urn:microsoft.com/office/officeart/2005/8/layout/list1"/>
    <dgm:cxn modelId="{DBC9B45B-1FBC-4EB6-826B-7239DB34F538}" type="presParOf" srcId="{E71B18EC-EA1C-4404-BB66-10A255AFCE5A}" destId="{97167B43-C0A1-4418-A3AE-5059C21CDFD1}" srcOrd="7" destOrd="0" presId="urn:microsoft.com/office/officeart/2005/8/layout/list1"/>
    <dgm:cxn modelId="{E39CC311-9FB3-49BB-81A3-D7338975748E}" type="presParOf" srcId="{E71B18EC-EA1C-4404-BB66-10A255AFCE5A}" destId="{47EC1DE9-543D-4F31-BAFA-FD1D4A20526B}" srcOrd="8" destOrd="0" presId="urn:microsoft.com/office/officeart/2005/8/layout/list1"/>
    <dgm:cxn modelId="{EA6E394E-DCF2-42F6-BD48-B4D122E964C0}" type="presParOf" srcId="{47EC1DE9-543D-4F31-BAFA-FD1D4A20526B}" destId="{AE21D4EB-ECF9-4F49-AD93-A4F91BB0A5F8}" srcOrd="0" destOrd="0" presId="urn:microsoft.com/office/officeart/2005/8/layout/list1"/>
    <dgm:cxn modelId="{252ADFF7-4062-4E2C-B55C-1FA38E3FFAA6}" type="presParOf" srcId="{47EC1DE9-543D-4F31-BAFA-FD1D4A20526B}" destId="{47BDF52F-E726-4991-A00F-8DCE5D03BEF1}" srcOrd="1" destOrd="0" presId="urn:microsoft.com/office/officeart/2005/8/layout/list1"/>
    <dgm:cxn modelId="{799C70AD-E717-4123-8859-F6C4AAB3F2FC}" type="presParOf" srcId="{E71B18EC-EA1C-4404-BB66-10A255AFCE5A}" destId="{26773C37-28C0-4FB3-ABD2-223C2A4B4B3B}" srcOrd="9" destOrd="0" presId="urn:microsoft.com/office/officeart/2005/8/layout/list1"/>
    <dgm:cxn modelId="{105FB72A-3805-429F-90D5-5531266B0653}" type="presParOf" srcId="{E71B18EC-EA1C-4404-BB66-10A255AFCE5A}" destId="{A6D4E2CD-BF31-4434-9608-2E38DFA75C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3A9D37-C0F4-4B0C-9CD8-ADCC6A85CA8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04BFDBB-01EF-467D-8C72-A6BC8D79E854}">
      <dgm:prSet/>
      <dgm:spPr/>
      <dgm:t>
        <a:bodyPr/>
        <a:lstStyle/>
        <a:p>
          <a:r>
            <a:rPr lang="tr-TR" dirty="0" err="1" smtClean="0"/>
            <a:t>Epizyotominin</a:t>
          </a:r>
          <a:r>
            <a:rPr lang="tr-TR" dirty="0" smtClean="0"/>
            <a:t> </a:t>
          </a:r>
          <a:r>
            <a:rPr lang="tr-TR" dirty="0" err="1" smtClean="0"/>
            <a:t>perineal</a:t>
          </a:r>
          <a:r>
            <a:rPr lang="tr-TR" dirty="0" smtClean="0"/>
            <a:t> bölge hasarını veya </a:t>
          </a:r>
          <a:r>
            <a:rPr lang="tr-TR" dirty="0" err="1" smtClean="0"/>
            <a:t>pelvik</a:t>
          </a:r>
          <a:r>
            <a:rPr lang="tr-TR" dirty="0" smtClean="0"/>
            <a:t> duvar </a:t>
          </a:r>
          <a:r>
            <a:rPr lang="tr-TR" dirty="0" err="1" smtClean="0"/>
            <a:t>relaksasyonunu</a:t>
          </a:r>
          <a:r>
            <a:rPr lang="tr-TR" dirty="0" smtClean="0"/>
            <a:t> engellemek için rutin kullanımıyla ilgili halen çelişkili görüşler vardır. </a:t>
          </a:r>
          <a:endParaRPr lang="tr-TR" dirty="0"/>
        </a:p>
      </dgm:t>
    </dgm:pt>
    <dgm:pt modelId="{5C74A15A-C67B-4A01-9F70-74CDE6A9D995}" type="parTrans" cxnId="{2A7C5C58-49DC-4CCE-B945-7DEE3C74E9E6}">
      <dgm:prSet/>
      <dgm:spPr/>
      <dgm:t>
        <a:bodyPr/>
        <a:lstStyle/>
        <a:p>
          <a:endParaRPr lang="tr-TR"/>
        </a:p>
      </dgm:t>
    </dgm:pt>
    <dgm:pt modelId="{E4B18156-9736-441B-9557-C6ACF70B273F}" type="sibTrans" cxnId="{2A7C5C58-49DC-4CCE-B945-7DEE3C74E9E6}">
      <dgm:prSet/>
      <dgm:spPr/>
      <dgm:t>
        <a:bodyPr/>
        <a:lstStyle/>
        <a:p>
          <a:endParaRPr lang="tr-TR"/>
        </a:p>
      </dgm:t>
    </dgm:pt>
    <dgm:pt modelId="{A4BABC7D-C994-474A-BE8A-D87EEFC46952}">
      <dgm:prSet/>
      <dgm:spPr/>
      <dgm:t>
        <a:bodyPr/>
        <a:lstStyle/>
        <a:p>
          <a:r>
            <a:rPr lang="tr-TR" dirty="0" err="1" smtClean="0"/>
            <a:t>Fetal</a:t>
          </a:r>
          <a:r>
            <a:rPr lang="tr-TR" dirty="0" smtClean="0"/>
            <a:t> ve </a:t>
          </a:r>
          <a:r>
            <a:rPr lang="tr-TR" dirty="0" err="1" smtClean="0"/>
            <a:t>maternal</a:t>
          </a:r>
          <a:r>
            <a:rPr lang="tr-TR" dirty="0" smtClean="0"/>
            <a:t> riskli bir durum görüldüğü takdirde </a:t>
          </a:r>
          <a:r>
            <a:rPr lang="tr-TR" dirty="0" err="1" smtClean="0"/>
            <a:t>epizyotomi</a:t>
          </a:r>
          <a:r>
            <a:rPr lang="tr-TR" dirty="0" smtClean="0"/>
            <a:t> yapmaktan kaçınılmamalıdır. </a:t>
          </a:r>
          <a:r>
            <a:rPr lang="tr-TR" dirty="0" err="1" smtClean="0"/>
            <a:t>Restriktif</a:t>
          </a:r>
          <a:r>
            <a:rPr lang="tr-TR" dirty="0" smtClean="0"/>
            <a:t> (</a:t>
          </a:r>
          <a:r>
            <a:rPr lang="tr-TR" dirty="0" err="1" smtClean="0"/>
            <a:t>mediolateral</a:t>
          </a:r>
          <a:r>
            <a:rPr lang="tr-TR" dirty="0" smtClean="0"/>
            <a:t>) </a:t>
          </a:r>
          <a:r>
            <a:rPr lang="tr-TR" dirty="0" err="1" smtClean="0"/>
            <a:t>epizyotomi</a:t>
          </a:r>
          <a:r>
            <a:rPr lang="tr-TR" dirty="0" smtClean="0"/>
            <a:t> tercih edilmelidir. </a:t>
          </a:r>
          <a:endParaRPr lang="tr-TR" dirty="0"/>
        </a:p>
      </dgm:t>
    </dgm:pt>
    <dgm:pt modelId="{0E903EFE-E01A-4051-8DC8-85BD20AEEB8A}" type="parTrans" cxnId="{971292A2-1316-4F5A-B5DE-03029F362FFA}">
      <dgm:prSet/>
      <dgm:spPr/>
      <dgm:t>
        <a:bodyPr/>
        <a:lstStyle/>
        <a:p>
          <a:endParaRPr lang="tr-TR"/>
        </a:p>
      </dgm:t>
    </dgm:pt>
    <dgm:pt modelId="{FFD6E455-A831-474F-ABC4-E5C7911D5613}" type="sibTrans" cxnId="{971292A2-1316-4F5A-B5DE-03029F362FFA}">
      <dgm:prSet/>
      <dgm:spPr/>
      <dgm:t>
        <a:bodyPr/>
        <a:lstStyle/>
        <a:p>
          <a:endParaRPr lang="tr-TR"/>
        </a:p>
      </dgm:t>
    </dgm:pt>
    <dgm:pt modelId="{38A7435C-EB0F-4975-986A-C24E80EBFE04}">
      <dgm:prSet/>
      <dgm:spPr/>
      <dgm:t>
        <a:bodyPr/>
        <a:lstStyle/>
        <a:p>
          <a:r>
            <a:rPr lang="tr-TR" dirty="0" smtClean="0"/>
            <a:t>Annelere </a:t>
          </a:r>
          <a:r>
            <a:rPr lang="tr-TR" dirty="0" err="1" smtClean="0"/>
            <a:t>epizyotominin</a:t>
          </a:r>
          <a:r>
            <a:rPr lang="tr-TR" dirty="0" smtClean="0"/>
            <a:t> avantajları, dezavantajları ve uygulandığı takdirde bakımı ile ilgili mutlaka bilgi verilmelidir</a:t>
          </a:r>
          <a:endParaRPr lang="tr-TR" dirty="0"/>
        </a:p>
      </dgm:t>
    </dgm:pt>
    <dgm:pt modelId="{4C6F976C-57F0-430E-AEBC-1E7ED73D5127}" type="parTrans" cxnId="{EFD0B044-1384-4F20-84A3-A2FB6A84B519}">
      <dgm:prSet/>
      <dgm:spPr/>
      <dgm:t>
        <a:bodyPr/>
        <a:lstStyle/>
        <a:p>
          <a:endParaRPr lang="tr-TR"/>
        </a:p>
      </dgm:t>
    </dgm:pt>
    <dgm:pt modelId="{46961AE5-7E23-48C0-B283-1FB5E54BD76C}" type="sibTrans" cxnId="{EFD0B044-1384-4F20-84A3-A2FB6A84B519}">
      <dgm:prSet/>
      <dgm:spPr/>
      <dgm:t>
        <a:bodyPr/>
        <a:lstStyle/>
        <a:p>
          <a:endParaRPr lang="tr-TR"/>
        </a:p>
      </dgm:t>
    </dgm:pt>
    <dgm:pt modelId="{A10A5EAE-3174-47BB-809C-043DBF285976}">
      <dgm:prSet/>
      <dgm:spPr/>
      <dgm:t>
        <a:bodyPr/>
        <a:lstStyle/>
        <a:p>
          <a:r>
            <a:rPr lang="tr-TR" dirty="0" err="1" smtClean="0"/>
            <a:t>Epizyotomi</a:t>
          </a:r>
          <a:r>
            <a:rPr lang="tr-TR" dirty="0" smtClean="0"/>
            <a:t> </a:t>
          </a:r>
          <a:r>
            <a:rPr lang="tr-TR" dirty="0" err="1" smtClean="0"/>
            <a:t>üriner</a:t>
          </a:r>
          <a:r>
            <a:rPr lang="tr-TR" dirty="0" smtClean="0"/>
            <a:t> </a:t>
          </a:r>
          <a:r>
            <a:rPr lang="tr-TR" dirty="0" err="1" smtClean="0"/>
            <a:t>inkontinans</a:t>
          </a:r>
          <a:r>
            <a:rPr lang="tr-TR" dirty="0" smtClean="0"/>
            <a:t>, </a:t>
          </a:r>
          <a:r>
            <a:rPr lang="tr-TR" dirty="0" err="1" smtClean="0"/>
            <a:t>fekal</a:t>
          </a:r>
          <a:r>
            <a:rPr lang="tr-TR" dirty="0" smtClean="0"/>
            <a:t> </a:t>
          </a:r>
          <a:r>
            <a:rPr lang="tr-TR" dirty="0" err="1" smtClean="0"/>
            <a:t>inkontinans</a:t>
          </a:r>
          <a:r>
            <a:rPr lang="tr-TR" dirty="0" smtClean="0"/>
            <a:t> ve cinsel fonksiyonlar üzerine koruyucu etkisi yoktur.</a:t>
          </a:r>
          <a:endParaRPr lang="tr-TR" dirty="0"/>
        </a:p>
      </dgm:t>
    </dgm:pt>
    <dgm:pt modelId="{A14AF036-B7A1-4100-83AB-F503FFAA0ED1}" type="parTrans" cxnId="{32DE71F2-7FD7-4547-9306-D838681CBA00}">
      <dgm:prSet/>
      <dgm:spPr/>
      <dgm:t>
        <a:bodyPr/>
        <a:lstStyle/>
        <a:p>
          <a:endParaRPr lang="tr-TR"/>
        </a:p>
      </dgm:t>
    </dgm:pt>
    <dgm:pt modelId="{87E97456-2078-458C-B443-C242394AC532}" type="sibTrans" cxnId="{32DE71F2-7FD7-4547-9306-D838681CBA00}">
      <dgm:prSet/>
      <dgm:spPr/>
      <dgm:t>
        <a:bodyPr/>
        <a:lstStyle/>
        <a:p>
          <a:endParaRPr lang="tr-TR"/>
        </a:p>
      </dgm:t>
    </dgm:pt>
    <dgm:pt modelId="{C3CB6CD5-49B0-47D2-8D3A-0DB0D49BACE5}" type="pres">
      <dgm:prSet presAssocID="{1B3A9D37-C0F4-4B0C-9CD8-ADCC6A85CA8F}" presName="linearFlow" presStyleCnt="0">
        <dgm:presLayoutVars>
          <dgm:dir/>
          <dgm:resizeHandles val="exact"/>
        </dgm:presLayoutVars>
      </dgm:prSet>
      <dgm:spPr/>
    </dgm:pt>
    <dgm:pt modelId="{C9754538-B5B3-4DAA-8E60-68ACE8F39E18}" type="pres">
      <dgm:prSet presAssocID="{304BFDBB-01EF-467D-8C72-A6BC8D79E854}" presName="composite" presStyleCnt="0"/>
      <dgm:spPr/>
    </dgm:pt>
    <dgm:pt modelId="{EA09ECFD-90F0-452F-9C55-A5B0630BC9ED}" type="pres">
      <dgm:prSet presAssocID="{304BFDBB-01EF-467D-8C72-A6BC8D79E85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CAA7DB-0275-4F48-A632-B739213BC84C}" type="pres">
      <dgm:prSet presAssocID="{304BFDBB-01EF-467D-8C72-A6BC8D79E854}" presName="txShp" presStyleLbl="node1" presStyleIdx="0" presStyleCnt="4" custScaleX="105588" custScaleY="1462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275754-FCE1-4B94-84FF-E68478C5FE11}" type="pres">
      <dgm:prSet presAssocID="{E4B18156-9736-441B-9557-C6ACF70B273F}" presName="spacing" presStyleCnt="0"/>
      <dgm:spPr/>
    </dgm:pt>
    <dgm:pt modelId="{F4219FB6-75BE-452E-BCE7-D644391EA5A3}" type="pres">
      <dgm:prSet presAssocID="{A10A5EAE-3174-47BB-809C-043DBF285976}" presName="composite" presStyleCnt="0"/>
      <dgm:spPr/>
    </dgm:pt>
    <dgm:pt modelId="{5BB38AC7-3F71-4E6C-91AE-E78D267F1E96}" type="pres">
      <dgm:prSet presAssocID="{A10A5EAE-3174-47BB-809C-043DBF285976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8257C2-FA37-463A-9466-83CCD2C3494A}" type="pres">
      <dgm:prSet presAssocID="{A10A5EAE-3174-47BB-809C-043DBF285976}" presName="txShp" presStyleLbl="node1" presStyleIdx="1" presStyleCnt="4" custScaleX="107974" custScaleY="1373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E04178-2CA8-43B1-A068-38E79D32779F}" type="pres">
      <dgm:prSet presAssocID="{87E97456-2078-458C-B443-C242394AC532}" presName="spacing" presStyleCnt="0"/>
      <dgm:spPr/>
    </dgm:pt>
    <dgm:pt modelId="{098F528B-D3E8-496C-A1AF-C13154A2E7B8}" type="pres">
      <dgm:prSet presAssocID="{A4BABC7D-C994-474A-BE8A-D87EEFC46952}" presName="composite" presStyleCnt="0"/>
      <dgm:spPr/>
    </dgm:pt>
    <dgm:pt modelId="{A42D6892-5098-4A30-820E-E0C7E19F441B}" type="pres">
      <dgm:prSet presAssocID="{A4BABC7D-C994-474A-BE8A-D87EEFC46952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CEEBEE-C917-4865-A52E-69675A06CF1A}" type="pres">
      <dgm:prSet presAssocID="{A4BABC7D-C994-474A-BE8A-D87EEFC46952}" presName="txShp" presStyleLbl="node1" presStyleIdx="2" presStyleCnt="4" custScaleX="108287" custScaleY="1356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D27E7F-CC0F-430E-B356-38925041A9F6}" type="pres">
      <dgm:prSet presAssocID="{FFD6E455-A831-474F-ABC4-E5C7911D5613}" presName="spacing" presStyleCnt="0"/>
      <dgm:spPr/>
    </dgm:pt>
    <dgm:pt modelId="{9328A27E-2DF7-4BC0-9F83-5C0E0AE71E2A}" type="pres">
      <dgm:prSet presAssocID="{38A7435C-EB0F-4975-986A-C24E80EBFE04}" presName="composite" presStyleCnt="0"/>
      <dgm:spPr/>
    </dgm:pt>
    <dgm:pt modelId="{C8DDD9C5-AAE4-4F34-B658-6E57084E0DBB}" type="pres">
      <dgm:prSet presAssocID="{38A7435C-EB0F-4975-986A-C24E80EBFE0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C0FDE71-032D-4791-A0D5-9E573A9BDE15}" type="pres">
      <dgm:prSet presAssocID="{38A7435C-EB0F-4975-986A-C24E80EBFE04}" presName="txShp" presStyleLbl="node1" presStyleIdx="3" presStyleCnt="4" custScaleX="106624" custScaleY="1288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C09B0F-6E54-4219-B48C-E825CF9A3772}" type="presOf" srcId="{38A7435C-EB0F-4975-986A-C24E80EBFE04}" destId="{DC0FDE71-032D-4791-A0D5-9E573A9BDE15}" srcOrd="0" destOrd="0" presId="urn:microsoft.com/office/officeart/2005/8/layout/vList3#1"/>
    <dgm:cxn modelId="{EFD0B044-1384-4F20-84A3-A2FB6A84B519}" srcId="{1B3A9D37-C0F4-4B0C-9CD8-ADCC6A85CA8F}" destId="{38A7435C-EB0F-4975-986A-C24E80EBFE04}" srcOrd="3" destOrd="0" parTransId="{4C6F976C-57F0-430E-AEBC-1E7ED73D5127}" sibTransId="{46961AE5-7E23-48C0-B283-1FB5E54BD76C}"/>
    <dgm:cxn modelId="{A36856B0-AE3F-40C3-B3CE-FC5EC06A0CFB}" type="presOf" srcId="{304BFDBB-01EF-467D-8C72-A6BC8D79E854}" destId="{4ACAA7DB-0275-4F48-A632-B739213BC84C}" srcOrd="0" destOrd="0" presId="urn:microsoft.com/office/officeart/2005/8/layout/vList3#1"/>
    <dgm:cxn modelId="{2A7C5C58-49DC-4CCE-B945-7DEE3C74E9E6}" srcId="{1B3A9D37-C0F4-4B0C-9CD8-ADCC6A85CA8F}" destId="{304BFDBB-01EF-467D-8C72-A6BC8D79E854}" srcOrd="0" destOrd="0" parTransId="{5C74A15A-C67B-4A01-9F70-74CDE6A9D995}" sibTransId="{E4B18156-9736-441B-9557-C6ACF70B273F}"/>
    <dgm:cxn modelId="{491A30D4-1177-4A2D-98E0-0A37BABFDC8F}" type="presOf" srcId="{A4BABC7D-C994-474A-BE8A-D87EEFC46952}" destId="{E3CEEBEE-C917-4865-A52E-69675A06CF1A}" srcOrd="0" destOrd="0" presId="urn:microsoft.com/office/officeart/2005/8/layout/vList3#1"/>
    <dgm:cxn modelId="{971292A2-1316-4F5A-B5DE-03029F362FFA}" srcId="{1B3A9D37-C0F4-4B0C-9CD8-ADCC6A85CA8F}" destId="{A4BABC7D-C994-474A-BE8A-D87EEFC46952}" srcOrd="2" destOrd="0" parTransId="{0E903EFE-E01A-4051-8DC8-85BD20AEEB8A}" sibTransId="{FFD6E455-A831-474F-ABC4-E5C7911D5613}"/>
    <dgm:cxn modelId="{891AF90C-A8F5-4B41-980F-F413D52DFD5C}" type="presOf" srcId="{A10A5EAE-3174-47BB-809C-043DBF285976}" destId="{708257C2-FA37-463A-9466-83CCD2C3494A}" srcOrd="0" destOrd="0" presId="urn:microsoft.com/office/officeart/2005/8/layout/vList3#1"/>
    <dgm:cxn modelId="{32DE71F2-7FD7-4547-9306-D838681CBA00}" srcId="{1B3A9D37-C0F4-4B0C-9CD8-ADCC6A85CA8F}" destId="{A10A5EAE-3174-47BB-809C-043DBF285976}" srcOrd="1" destOrd="0" parTransId="{A14AF036-B7A1-4100-83AB-F503FFAA0ED1}" sibTransId="{87E97456-2078-458C-B443-C242394AC532}"/>
    <dgm:cxn modelId="{17C17647-EA93-4883-9A38-8EE1DBD1CFD2}" type="presOf" srcId="{1B3A9D37-C0F4-4B0C-9CD8-ADCC6A85CA8F}" destId="{C3CB6CD5-49B0-47D2-8D3A-0DB0D49BACE5}" srcOrd="0" destOrd="0" presId="urn:microsoft.com/office/officeart/2005/8/layout/vList3#1"/>
    <dgm:cxn modelId="{A779BE79-DDEE-4CBB-B263-4EFAB09B8BC5}" type="presParOf" srcId="{C3CB6CD5-49B0-47D2-8D3A-0DB0D49BACE5}" destId="{C9754538-B5B3-4DAA-8E60-68ACE8F39E18}" srcOrd="0" destOrd="0" presId="urn:microsoft.com/office/officeart/2005/8/layout/vList3#1"/>
    <dgm:cxn modelId="{EB2F98A0-5D79-416A-8854-9025484D5A26}" type="presParOf" srcId="{C9754538-B5B3-4DAA-8E60-68ACE8F39E18}" destId="{EA09ECFD-90F0-452F-9C55-A5B0630BC9ED}" srcOrd="0" destOrd="0" presId="urn:microsoft.com/office/officeart/2005/8/layout/vList3#1"/>
    <dgm:cxn modelId="{626583A8-5D26-45DA-9B5E-01E37F5C65DE}" type="presParOf" srcId="{C9754538-B5B3-4DAA-8E60-68ACE8F39E18}" destId="{4ACAA7DB-0275-4F48-A632-B739213BC84C}" srcOrd="1" destOrd="0" presId="urn:microsoft.com/office/officeart/2005/8/layout/vList3#1"/>
    <dgm:cxn modelId="{3A9E5DD6-4065-49AD-8F2F-6A8297A7BC65}" type="presParOf" srcId="{C3CB6CD5-49B0-47D2-8D3A-0DB0D49BACE5}" destId="{D5275754-FCE1-4B94-84FF-E68478C5FE11}" srcOrd="1" destOrd="0" presId="urn:microsoft.com/office/officeart/2005/8/layout/vList3#1"/>
    <dgm:cxn modelId="{9DD292EA-2AC3-4B7A-8079-366C31C4EE9B}" type="presParOf" srcId="{C3CB6CD5-49B0-47D2-8D3A-0DB0D49BACE5}" destId="{F4219FB6-75BE-452E-BCE7-D644391EA5A3}" srcOrd="2" destOrd="0" presId="urn:microsoft.com/office/officeart/2005/8/layout/vList3#1"/>
    <dgm:cxn modelId="{5EDD4FA8-6FEE-48D9-A03C-CB0D7CD61F76}" type="presParOf" srcId="{F4219FB6-75BE-452E-BCE7-D644391EA5A3}" destId="{5BB38AC7-3F71-4E6C-91AE-E78D267F1E96}" srcOrd="0" destOrd="0" presId="urn:microsoft.com/office/officeart/2005/8/layout/vList3#1"/>
    <dgm:cxn modelId="{A8F31320-2AC9-413F-8B1F-278A2F29AA8F}" type="presParOf" srcId="{F4219FB6-75BE-452E-BCE7-D644391EA5A3}" destId="{708257C2-FA37-463A-9466-83CCD2C3494A}" srcOrd="1" destOrd="0" presId="urn:microsoft.com/office/officeart/2005/8/layout/vList3#1"/>
    <dgm:cxn modelId="{6A960837-48A1-4040-B69F-A7A2670EFE96}" type="presParOf" srcId="{C3CB6CD5-49B0-47D2-8D3A-0DB0D49BACE5}" destId="{29E04178-2CA8-43B1-A068-38E79D32779F}" srcOrd="3" destOrd="0" presId="urn:microsoft.com/office/officeart/2005/8/layout/vList3#1"/>
    <dgm:cxn modelId="{1A30CBAC-0789-4611-AAFC-C4335356D353}" type="presParOf" srcId="{C3CB6CD5-49B0-47D2-8D3A-0DB0D49BACE5}" destId="{098F528B-D3E8-496C-A1AF-C13154A2E7B8}" srcOrd="4" destOrd="0" presId="urn:microsoft.com/office/officeart/2005/8/layout/vList3#1"/>
    <dgm:cxn modelId="{31E4D107-12A9-4777-A8F6-A14BA400F857}" type="presParOf" srcId="{098F528B-D3E8-496C-A1AF-C13154A2E7B8}" destId="{A42D6892-5098-4A30-820E-E0C7E19F441B}" srcOrd="0" destOrd="0" presId="urn:microsoft.com/office/officeart/2005/8/layout/vList3#1"/>
    <dgm:cxn modelId="{8C62616D-4401-42FD-A26C-05C76B53FCCF}" type="presParOf" srcId="{098F528B-D3E8-496C-A1AF-C13154A2E7B8}" destId="{E3CEEBEE-C917-4865-A52E-69675A06CF1A}" srcOrd="1" destOrd="0" presId="urn:microsoft.com/office/officeart/2005/8/layout/vList3#1"/>
    <dgm:cxn modelId="{0504EAC5-C2E6-4BC6-9ECF-84B7C0156638}" type="presParOf" srcId="{C3CB6CD5-49B0-47D2-8D3A-0DB0D49BACE5}" destId="{A8D27E7F-CC0F-430E-B356-38925041A9F6}" srcOrd="5" destOrd="0" presId="urn:microsoft.com/office/officeart/2005/8/layout/vList3#1"/>
    <dgm:cxn modelId="{29C0B9FF-0D30-4821-B7A9-4C6A3CACE032}" type="presParOf" srcId="{C3CB6CD5-49B0-47D2-8D3A-0DB0D49BACE5}" destId="{9328A27E-2DF7-4BC0-9F83-5C0E0AE71E2A}" srcOrd="6" destOrd="0" presId="urn:microsoft.com/office/officeart/2005/8/layout/vList3#1"/>
    <dgm:cxn modelId="{39193C59-A95D-46AC-8015-3086D2D0B882}" type="presParOf" srcId="{9328A27E-2DF7-4BC0-9F83-5C0E0AE71E2A}" destId="{C8DDD9C5-AAE4-4F34-B658-6E57084E0DBB}" srcOrd="0" destOrd="0" presId="urn:microsoft.com/office/officeart/2005/8/layout/vList3#1"/>
    <dgm:cxn modelId="{9703DA37-1544-469F-B85C-8025A20BF6D8}" type="presParOf" srcId="{9328A27E-2DF7-4BC0-9F83-5C0E0AE71E2A}" destId="{DC0FDE71-032D-4791-A0D5-9E573A9BDE1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CFC6B-97E0-40D6-A233-1E691C19F6DE}">
      <dsp:nvSpPr>
        <dsp:cNvPr id="0" name=""/>
        <dsp:cNvSpPr/>
      </dsp:nvSpPr>
      <dsp:spPr>
        <a:xfrm rot="5400000">
          <a:off x="-245395" y="290407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Kısa dönem faydaları </a:t>
          </a:r>
          <a:endParaRPr lang="tr-TR" sz="1800" kern="1200" dirty="0"/>
        </a:p>
      </dsp:txBody>
      <dsp:txXfrm rot="-5400000">
        <a:off x="1" y="617601"/>
        <a:ext cx="1145177" cy="490791"/>
      </dsp:txXfrm>
    </dsp:sp>
    <dsp:sp modelId="{BB0FC26A-4B5B-4645-8B0E-B32A237DDB7D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Doğumu kolaylaştırması ve hızlandırması, onarım kolaylığı ve yara iyileşmesinin hızlı olması</a:t>
          </a:r>
          <a:endParaRPr lang="tr-TR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500" kern="1200" dirty="0"/>
        </a:p>
      </dsp:txBody>
      <dsp:txXfrm rot="-5400000">
        <a:off x="1145178" y="54594"/>
        <a:ext cx="7032485" cy="960064"/>
      </dsp:txXfrm>
    </dsp:sp>
    <dsp:sp modelId="{6C85088A-2328-45E1-A9EA-DBDAC5691DBC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Uzun dönem faydaları</a:t>
          </a:r>
          <a:endParaRPr lang="tr-TR" sz="1800" kern="1200" dirty="0"/>
        </a:p>
      </dsp:txBody>
      <dsp:txXfrm rot="-5400000">
        <a:off x="1" y="2017586"/>
        <a:ext cx="1145177" cy="490791"/>
      </dsp:txXfrm>
    </dsp:sp>
    <dsp:sp modelId="{C2B5CDDC-784B-4AD1-ADED-1AB01C00CABA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/>
            <a:t>Pelvik</a:t>
          </a:r>
          <a:r>
            <a:rPr lang="tr-TR" sz="1800" kern="1200" dirty="0" smtClean="0"/>
            <a:t> tabanın kas ve </a:t>
          </a:r>
          <a:r>
            <a:rPr lang="tr-TR" sz="1800" kern="1200" dirty="0" err="1" smtClean="0"/>
            <a:t>fasial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defektinin</a:t>
          </a:r>
          <a:r>
            <a:rPr lang="tr-TR" sz="1800" kern="1200" dirty="0" smtClean="0"/>
            <a:t> korunması, seksüel </a:t>
          </a:r>
          <a:r>
            <a:rPr lang="tr-TR" sz="1800" kern="1200" dirty="0" err="1" smtClean="0"/>
            <a:t>disfonksiyon</a:t>
          </a:r>
          <a:r>
            <a:rPr lang="tr-TR" sz="1800" kern="1200" dirty="0" smtClean="0"/>
            <a:t>, </a:t>
          </a:r>
          <a:r>
            <a:rPr lang="tr-TR" sz="1800" kern="1200" dirty="0" err="1" smtClean="0"/>
            <a:t>üriner</a:t>
          </a:r>
          <a:r>
            <a:rPr lang="tr-TR" sz="1800" kern="1200" dirty="0" smtClean="0"/>
            <a:t> ve </a:t>
          </a: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inkontinansı</a:t>
          </a:r>
          <a:r>
            <a:rPr lang="tr-TR" sz="1800" kern="1200" dirty="0" smtClean="0"/>
            <a:t> koruduğuna</a:t>
          </a:r>
          <a:endParaRPr lang="tr-TR" sz="18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100" kern="1200" dirty="0"/>
        </a:p>
      </dsp:txBody>
      <dsp:txXfrm rot="-5400000">
        <a:off x="1145178" y="1496907"/>
        <a:ext cx="7032512" cy="959559"/>
      </dsp:txXfrm>
    </dsp:sp>
    <dsp:sp modelId="{5F3069B6-A82A-4D1D-ADA4-885C025608AC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Neonatal</a:t>
          </a:r>
          <a:r>
            <a:rPr lang="tr-TR" sz="1800" kern="1200" dirty="0" smtClean="0"/>
            <a:t> faydaları</a:t>
          </a:r>
          <a:endParaRPr lang="tr-TR" sz="1800" kern="1200" dirty="0"/>
        </a:p>
      </dsp:txBody>
      <dsp:txXfrm rot="-5400000">
        <a:off x="1" y="3459926"/>
        <a:ext cx="1145177" cy="490791"/>
      </dsp:txXfrm>
    </dsp:sp>
    <dsp:sp modelId="{D32ECB7F-9934-4429-92FA-85271D11BAF6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/>
            <a:t>Asfiksi</a:t>
          </a:r>
          <a:r>
            <a:rPr lang="tr-TR" sz="1800" kern="1200" dirty="0" smtClean="0"/>
            <a:t> , </a:t>
          </a:r>
          <a:r>
            <a:rPr lang="tr-TR" sz="1800" kern="1200" dirty="0" err="1" smtClean="0"/>
            <a:t>kranial</a:t>
          </a:r>
          <a:r>
            <a:rPr lang="tr-TR" sz="1800" kern="1200" dirty="0" smtClean="0"/>
            <a:t> travma, </a:t>
          </a:r>
          <a:r>
            <a:rPr lang="tr-TR" sz="1800" kern="1200" dirty="0" err="1" smtClean="0"/>
            <a:t>serebral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hemoraji</a:t>
          </a:r>
          <a:r>
            <a:rPr lang="tr-TR" sz="1800" kern="1200" dirty="0" smtClean="0"/>
            <a:t>, </a:t>
          </a:r>
          <a:r>
            <a:rPr lang="tr-TR" sz="1800" kern="1200" dirty="0" err="1" smtClean="0"/>
            <a:t>mental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retardasyon</a:t>
          </a:r>
          <a:r>
            <a:rPr lang="tr-TR" sz="1800" kern="1200" dirty="0" smtClean="0"/>
            <a:t> ve omuz </a:t>
          </a:r>
          <a:r>
            <a:rPr lang="tr-TR" sz="1800" kern="1200" dirty="0" err="1" smtClean="0"/>
            <a:t>distosisi</a:t>
          </a:r>
          <a:r>
            <a:rPr lang="tr-TR" sz="1800" kern="1200" dirty="0" smtClean="0"/>
            <a:t> oranını azalttığı</a:t>
          </a:r>
          <a:endParaRPr lang="tr-TR" sz="18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100" kern="1200" dirty="0"/>
        </a:p>
      </dsp:txBody>
      <dsp:txXfrm rot="-5400000">
        <a:off x="1145178" y="2939247"/>
        <a:ext cx="70325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C24AA-DD6F-42DE-926D-F4FA10414DB3}">
      <dsp:nvSpPr>
        <dsp:cNvPr id="0" name=""/>
        <dsp:cNvSpPr/>
      </dsp:nvSpPr>
      <dsp:spPr>
        <a:xfrm rot="5400000">
          <a:off x="4260454" y="-1226363"/>
          <a:ext cx="267134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Perineal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laserasyonlar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Hemor</a:t>
          </a:r>
          <a:r>
            <a:rPr lang="tr-TR" sz="1600" kern="1200" dirty="0" err="1" smtClean="0"/>
            <a:t>aji</a:t>
          </a:r>
          <a:r>
            <a:rPr lang="tr-TR" sz="1600" kern="1200" dirty="0" smtClean="0"/>
            <a:t> ve artan kan kaybı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Yara yerinde ödem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Yara yerinde enfeksiyon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Anal s</a:t>
          </a:r>
          <a:r>
            <a:rPr lang="tr-TR" sz="1600" kern="1200" dirty="0" err="1" smtClean="0"/>
            <a:t>finkter</a:t>
          </a:r>
          <a:r>
            <a:rPr lang="tr-TR" sz="1600" kern="1200" dirty="0" smtClean="0"/>
            <a:t> ve </a:t>
          </a:r>
          <a:r>
            <a:rPr lang="tr-TR" sz="1600" kern="1200" dirty="0" err="1" smtClean="0"/>
            <a:t>rektal</a:t>
          </a:r>
          <a:r>
            <a:rPr lang="tr-TR" sz="1600" kern="1200" dirty="0" smtClean="0"/>
            <a:t> mukoza hasarı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Uretral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injüri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Mesane </a:t>
          </a:r>
          <a:r>
            <a:rPr lang="tr-TR" sz="1600" kern="1200" dirty="0" err="1" smtClean="0"/>
            <a:t>injürisi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Hematom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Ağrı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Epizyotomide</a:t>
          </a:r>
          <a:r>
            <a:rPr lang="tr-TR" sz="1600" kern="1200" dirty="0" smtClean="0"/>
            <a:t> açılma</a:t>
          </a:r>
          <a:endParaRPr lang="tr-TR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</dsp:txBody>
      <dsp:txXfrm rot="-5400000">
        <a:off x="2962655" y="201840"/>
        <a:ext cx="5136540" cy="2410538"/>
      </dsp:txXfrm>
    </dsp:sp>
    <dsp:sp modelId="{8B21237A-C4CD-4AB3-8407-359D2A67BF6E}">
      <dsp:nvSpPr>
        <dsp:cNvPr id="0" name=""/>
        <dsp:cNvSpPr/>
      </dsp:nvSpPr>
      <dsp:spPr>
        <a:xfrm>
          <a:off x="0" y="70"/>
          <a:ext cx="2962656" cy="2814076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Kısa dönem komplikasyonlar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703589"/>
        <a:ext cx="2259137" cy="1407038"/>
      </dsp:txXfrm>
    </dsp:sp>
    <dsp:sp modelId="{06EE278F-9C04-454A-9DDC-1C6E35F3537F}">
      <dsp:nvSpPr>
        <dsp:cNvPr id="0" name=""/>
        <dsp:cNvSpPr/>
      </dsp:nvSpPr>
      <dsp:spPr>
        <a:xfrm rot="5400000">
          <a:off x="4377509" y="1728416"/>
          <a:ext cx="243723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Perineal</a:t>
          </a:r>
          <a:r>
            <a:rPr lang="tr-TR" sz="1600" kern="1200" dirty="0" smtClean="0"/>
            <a:t> travmanın, </a:t>
          </a:r>
          <a:r>
            <a:rPr lang="tr-TR" sz="1600" kern="1200" dirty="0" err="1" smtClean="0"/>
            <a:t>postnatal</a:t>
          </a:r>
          <a:r>
            <a:rPr lang="tr-TR" sz="1600" kern="1200" dirty="0" smtClean="0"/>
            <a:t> dönemde olduğu kadar daha sonraki uzun dönemde de kadınlarda sosyal, psikolojik, fizyolojik etkileri olabilmektedir. 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Kronik Enfeksiyonlar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Anorektal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disfonksiyon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Üriner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İnkontinans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Pelvik</a:t>
          </a:r>
          <a:r>
            <a:rPr lang="tr-TR" sz="1600" kern="1200" dirty="0" smtClean="0"/>
            <a:t> organ </a:t>
          </a:r>
          <a:r>
            <a:rPr lang="tr-TR" sz="1600" kern="1200" dirty="0" err="1" smtClean="0"/>
            <a:t>prolapsusu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Seksüel </a:t>
          </a:r>
          <a:r>
            <a:rPr lang="tr-TR" sz="1600" kern="1200" dirty="0" err="1" smtClean="0"/>
            <a:t>disfonksiyon</a:t>
          </a:r>
          <a:endParaRPr lang="tr-T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Ağrı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</dsp:txBody>
      <dsp:txXfrm rot="-5400000">
        <a:off x="2962656" y="3262245"/>
        <a:ext cx="5147968" cy="2199285"/>
      </dsp:txXfrm>
    </dsp:sp>
    <dsp:sp modelId="{51508573-686C-4AC5-8E66-AD2EF72EE838}">
      <dsp:nvSpPr>
        <dsp:cNvPr id="0" name=""/>
        <dsp:cNvSpPr/>
      </dsp:nvSpPr>
      <dsp:spPr>
        <a:xfrm>
          <a:off x="0" y="2954850"/>
          <a:ext cx="2962656" cy="2814076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Uzun dönem komplikasyonlar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3658369"/>
        <a:ext cx="2259137" cy="1407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9CBF6-A0BB-41F7-AC78-7236591383E9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FF628-2AA4-4524-919D-5A3902EEF2F7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7ED56-F70C-4631-913E-3F9CCDA39784}">
      <dsp:nvSpPr>
        <dsp:cNvPr id="0" name=""/>
        <dsp:cNvSpPr/>
      </dsp:nvSpPr>
      <dsp:spPr>
        <a:xfrm>
          <a:off x="4098775" y="0"/>
          <a:ext cx="3159297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/>
            <a:t>Epizyotomi</a:t>
          </a:r>
          <a:r>
            <a:rPr lang="tr-TR" sz="3300" kern="1200" dirty="0" smtClean="0"/>
            <a:t> faydalımı ???</a:t>
          </a:r>
          <a:endParaRPr lang="tr-TR" sz="3300" kern="1200" dirty="0"/>
        </a:p>
      </dsp:txBody>
      <dsp:txXfrm>
        <a:off x="4098775" y="0"/>
        <a:ext cx="3159297" cy="1900904"/>
      </dsp:txXfrm>
    </dsp:sp>
    <dsp:sp modelId="{B26BB35C-B146-4816-AA06-100F1D90B868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B98C9-8E91-4716-B84B-DB68EEE68660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/>
            <a:t>Epizyotomi</a:t>
          </a:r>
          <a:r>
            <a:rPr lang="tr-TR" sz="3300" kern="1200" dirty="0" smtClean="0"/>
            <a:t> zararlımı ???</a:t>
          </a:r>
          <a:endParaRPr lang="tr-TR" sz="3300" kern="1200" dirty="0"/>
        </a:p>
      </dsp:txBody>
      <dsp:txXfrm>
        <a:off x="1234440" y="2625058"/>
        <a:ext cx="2633472" cy="1900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4A60B-555D-4367-990F-882E2D17048C}">
      <dsp:nvSpPr>
        <dsp:cNvPr id="0" name=""/>
        <dsp:cNvSpPr/>
      </dsp:nvSpPr>
      <dsp:spPr>
        <a:xfrm>
          <a:off x="2923960" y="1329458"/>
          <a:ext cx="3081796" cy="3081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 dirty="0" err="1" smtClean="0">
              <a:solidFill>
                <a:srgbClr val="FF0000"/>
              </a:solidFill>
            </a:rPr>
            <a:t>Median</a:t>
          </a:r>
          <a:r>
            <a:rPr lang="tr-TR" sz="3500" b="1" kern="1200" dirty="0" smtClean="0">
              <a:solidFill>
                <a:srgbClr val="FF0000"/>
              </a:solidFill>
            </a:rPr>
            <a:t> </a:t>
          </a:r>
          <a:r>
            <a:rPr lang="tr-TR" sz="3500" b="1" kern="1200" dirty="0" err="1" smtClean="0">
              <a:solidFill>
                <a:srgbClr val="FF0000"/>
              </a:solidFill>
            </a:rPr>
            <a:t>Epizyotomi</a:t>
          </a:r>
          <a:endParaRPr lang="tr-TR" sz="3500" b="1" kern="1200" dirty="0">
            <a:solidFill>
              <a:srgbClr val="FF0000"/>
            </a:solidFill>
          </a:endParaRPr>
        </a:p>
      </dsp:txBody>
      <dsp:txXfrm>
        <a:off x="3375279" y="1780777"/>
        <a:ext cx="2179158" cy="2179158"/>
      </dsp:txXfrm>
    </dsp:sp>
    <dsp:sp modelId="{3A58D3F7-8BD8-4480-BC3B-57A1F719DC82}">
      <dsp:nvSpPr>
        <dsp:cNvPr id="0" name=""/>
        <dsp:cNvSpPr/>
      </dsp:nvSpPr>
      <dsp:spPr>
        <a:xfrm>
          <a:off x="3694409" y="95080"/>
          <a:ext cx="1540898" cy="154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Omuz </a:t>
          </a:r>
          <a:r>
            <a:rPr lang="tr-TR" sz="2000" kern="1200" dirty="0" err="1" smtClean="0"/>
            <a:t>distosisi</a:t>
          </a:r>
          <a:endParaRPr lang="tr-TR" sz="2000" kern="1200" dirty="0" smtClean="0"/>
        </a:p>
      </dsp:txBody>
      <dsp:txXfrm>
        <a:off x="3920068" y="320739"/>
        <a:ext cx="1089580" cy="1089580"/>
      </dsp:txXfrm>
    </dsp:sp>
    <dsp:sp modelId="{FD8AD2A6-9864-4A7E-B0A9-BD5A1EEC31A3}">
      <dsp:nvSpPr>
        <dsp:cNvPr id="0" name=""/>
        <dsp:cNvSpPr/>
      </dsp:nvSpPr>
      <dsp:spPr>
        <a:xfrm>
          <a:off x="5622194" y="1418697"/>
          <a:ext cx="1540898" cy="154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İleri anne yaşı </a:t>
          </a:r>
        </a:p>
      </dsp:txBody>
      <dsp:txXfrm>
        <a:off x="5847853" y="1644356"/>
        <a:ext cx="1089580" cy="1089580"/>
      </dsp:txXfrm>
    </dsp:sp>
    <dsp:sp modelId="{405ED554-77F2-4CC4-BF25-3A43EAB4E451}">
      <dsp:nvSpPr>
        <dsp:cNvPr id="0" name=""/>
        <dsp:cNvSpPr/>
      </dsp:nvSpPr>
      <dsp:spPr>
        <a:xfrm>
          <a:off x="4843824" y="3720941"/>
          <a:ext cx="1540898" cy="154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Makrozomi</a:t>
          </a:r>
          <a:endParaRPr lang="tr-TR" sz="1800" kern="1200" dirty="0" smtClean="0"/>
        </a:p>
      </dsp:txBody>
      <dsp:txXfrm>
        <a:off x="5069483" y="3946600"/>
        <a:ext cx="1089580" cy="1089580"/>
      </dsp:txXfrm>
    </dsp:sp>
    <dsp:sp modelId="{13AFA394-3753-49B0-BBFE-430B8DE02407}">
      <dsp:nvSpPr>
        <dsp:cNvPr id="0" name=""/>
        <dsp:cNvSpPr/>
      </dsp:nvSpPr>
      <dsp:spPr>
        <a:xfrm>
          <a:off x="2516002" y="3721847"/>
          <a:ext cx="1540898" cy="154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Daha varlıklı sosyoekonomik statü</a:t>
          </a:r>
        </a:p>
      </dsp:txBody>
      <dsp:txXfrm>
        <a:off x="2741661" y="3947506"/>
        <a:ext cx="1089580" cy="1089580"/>
      </dsp:txXfrm>
    </dsp:sp>
    <dsp:sp modelId="{71D483BE-1112-49D7-AF16-EED6948509E5}">
      <dsp:nvSpPr>
        <dsp:cNvPr id="0" name=""/>
        <dsp:cNvSpPr/>
      </dsp:nvSpPr>
      <dsp:spPr>
        <a:xfrm>
          <a:off x="1787706" y="1480382"/>
          <a:ext cx="1540898" cy="154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Operatif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vaginal</a:t>
          </a:r>
          <a:r>
            <a:rPr lang="tr-TR" sz="1800" kern="1200" dirty="0" smtClean="0"/>
            <a:t> doğum</a:t>
          </a:r>
        </a:p>
      </dsp:txBody>
      <dsp:txXfrm>
        <a:off x="2013365" y="1706041"/>
        <a:ext cx="1089580" cy="1089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84271-4BF3-4F6B-88FF-D713DF2323E7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inkontinansın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prevalansı</a:t>
          </a:r>
          <a:r>
            <a:rPr lang="tr-TR" sz="1800" kern="1200" dirty="0" smtClean="0"/>
            <a:t> yaklaşık % 8’dir. </a:t>
          </a:r>
          <a:r>
            <a:rPr lang="tr-TR" sz="1800" kern="1200" dirty="0" err="1" smtClean="0"/>
            <a:t>Multipar</a:t>
          </a:r>
          <a:r>
            <a:rPr lang="tr-TR" sz="1800" kern="1200" dirty="0" smtClean="0"/>
            <a:t> kadınların % 13-25’inde </a:t>
          </a:r>
          <a:r>
            <a:rPr lang="tr-TR" sz="1800" kern="1200" dirty="0" err="1" smtClean="0"/>
            <a:t>postpartum</a:t>
          </a:r>
          <a:r>
            <a:rPr lang="tr-TR" sz="1800" kern="1200" dirty="0" smtClean="0"/>
            <a:t> ilk 6 ayda </a:t>
          </a: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</a:t>
          </a:r>
          <a:r>
            <a:rPr lang="tr-TR" sz="1800" kern="1200" dirty="0" smtClean="0"/>
            <a:t> izlenir. </a:t>
          </a:r>
        </a:p>
      </dsp:txBody>
      <dsp:txXfrm>
        <a:off x="29163" y="29163"/>
        <a:ext cx="5425092" cy="937385"/>
      </dsp:txXfrm>
    </dsp:sp>
    <dsp:sp modelId="{BA8F0D48-B0AD-4A15-A160-11E59A3ED780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Rutin </a:t>
          </a:r>
          <a:r>
            <a:rPr lang="tr-TR" sz="1800" kern="1200" dirty="0" err="1" smtClean="0"/>
            <a:t>epizyotomi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inkontinansa</a:t>
          </a:r>
          <a:r>
            <a:rPr lang="tr-TR" sz="1800" kern="1200" dirty="0" smtClean="0"/>
            <a:t> karşı korumaz.</a:t>
          </a:r>
        </a:p>
      </dsp:txBody>
      <dsp:txXfrm>
        <a:off x="580546" y="1205913"/>
        <a:ext cx="5326758" cy="937385"/>
      </dsp:txXfrm>
    </dsp:sp>
    <dsp:sp modelId="{7AFD6067-94DA-4EF1-B467-C8448E63E5DF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Forceps</a:t>
          </a:r>
          <a:r>
            <a:rPr lang="tr-TR" sz="1800" kern="1200" dirty="0" smtClean="0"/>
            <a:t> ile doğum ve </a:t>
          </a:r>
          <a:r>
            <a:rPr lang="tr-TR" sz="1800" kern="1200" dirty="0" err="1" smtClean="0"/>
            <a:t>primipar</a:t>
          </a:r>
          <a:r>
            <a:rPr lang="tr-TR" sz="1800" kern="1200" dirty="0" smtClean="0"/>
            <a:t> kadınlara rutin </a:t>
          </a:r>
          <a:r>
            <a:rPr lang="tr-TR" sz="1800" kern="1200" dirty="0" err="1" smtClean="0"/>
            <a:t>epizyotomi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</a:t>
          </a:r>
          <a:r>
            <a:rPr lang="tr-TR" sz="1800" kern="1200" dirty="0" smtClean="0"/>
            <a:t> için risk faktörlerindendir. </a:t>
          </a:r>
        </a:p>
      </dsp:txBody>
      <dsp:txXfrm>
        <a:off x="1123699" y="2382663"/>
        <a:ext cx="5334987" cy="937385"/>
      </dsp:txXfrm>
    </dsp:sp>
    <dsp:sp modelId="{F16CE013-F0B3-4386-A673-A8C1823FE987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Fekal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inkontinanstan</a:t>
          </a:r>
          <a:r>
            <a:rPr lang="tr-TR" sz="1800" kern="1200" dirty="0" smtClean="0"/>
            <a:t> korunmak için </a:t>
          </a:r>
          <a:r>
            <a:rPr lang="tr-TR" sz="1800" kern="1200" dirty="0" err="1" smtClean="0"/>
            <a:t>elektif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sezeryan</a:t>
          </a:r>
          <a:r>
            <a:rPr lang="tr-TR" sz="1800" kern="1200" dirty="0" smtClean="0"/>
            <a:t> önerilmiyor </a:t>
          </a:r>
          <a:r>
            <a:rPr lang="tr-TR" sz="1800" kern="1200" dirty="0" smtClean="0">
              <a:solidFill>
                <a:srgbClr val="FF0000"/>
              </a:solidFill>
            </a:rPr>
            <a:t>(</a:t>
          </a:r>
          <a:r>
            <a:rPr lang="tr-TR" sz="1800" b="1" kern="1200" dirty="0" err="1" smtClean="0">
              <a:solidFill>
                <a:srgbClr val="FF0000"/>
              </a:solidFill>
            </a:rPr>
            <a:t>Grade</a:t>
          </a:r>
          <a:r>
            <a:rPr lang="tr-TR" sz="1800" b="1" kern="1200" dirty="0" smtClean="0">
              <a:solidFill>
                <a:srgbClr val="FF0000"/>
              </a:solidFill>
            </a:rPr>
            <a:t> 2c</a:t>
          </a:r>
          <a:r>
            <a:rPr lang="tr-TR" sz="1800" kern="1200" dirty="0" smtClean="0">
              <a:solidFill>
                <a:srgbClr val="FF0000"/>
              </a:solidFill>
            </a:rPr>
            <a:t>). </a:t>
          </a:r>
        </a:p>
      </dsp:txBody>
      <dsp:txXfrm>
        <a:off x="1675083" y="3559414"/>
        <a:ext cx="5326758" cy="937385"/>
      </dsp:txXfrm>
    </dsp:sp>
    <dsp:sp modelId="{2CD8861A-38B3-407C-9B8F-9FAFEB558523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kern="1200"/>
        </a:p>
      </dsp:txBody>
      <dsp:txXfrm>
        <a:off x="6082090" y="762624"/>
        <a:ext cx="355966" cy="487027"/>
      </dsp:txXfrm>
    </dsp:sp>
    <dsp:sp modelId="{FB5F20AE-B71A-4EF0-B4B4-44DA0E6138CF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kern="1200"/>
        </a:p>
      </dsp:txBody>
      <dsp:txXfrm>
        <a:off x="6633473" y="1939375"/>
        <a:ext cx="355966" cy="487027"/>
      </dsp:txXfrm>
    </dsp:sp>
    <dsp:sp modelId="{EEAE5F00-3AC9-42EF-8A21-F0EEF2197D82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kern="1200"/>
        </a:p>
      </dsp:txBody>
      <dsp:txXfrm>
        <a:off x="7176627" y="3116125"/>
        <a:ext cx="355966" cy="487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B33B-DE9F-44FA-952A-0E802382882B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>
        <a:off x="-1516044" y="2326353"/>
        <a:ext cx="3530251" cy="396075"/>
      </dsp:txXfrm>
    </dsp:sp>
    <dsp:sp modelId="{6C71AAD6-2DF1-41C2-B1A7-E42992B97C80}">
      <dsp:nvSpPr>
        <dsp:cNvPr id="0" name=""/>
        <dsp:cNvSpPr/>
      </dsp:nvSpPr>
      <dsp:spPr>
        <a:xfrm>
          <a:off x="447118" y="933960"/>
          <a:ext cx="1972874" cy="3180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93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/>
            <a:t>Skoner</a:t>
          </a:r>
          <a:r>
            <a:rPr lang="tr-TR" sz="1800" kern="1200" dirty="0" smtClean="0"/>
            <a:t>, </a:t>
          </a:r>
          <a:r>
            <a:rPr lang="tr-TR" sz="1800" kern="1200" dirty="0" err="1" smtClean="0"/>
            <a:t>Thompson</a:t>
          </a:r>
          <a:r>
            <a:rPr lang="tr-TR" sz="1800" kern="1200" dirty="0" smtClean="0"/>
            <a:t> ve </a:t>
          </a:r>
          <a:r>
            <a:rPr lang="tr-TR" sz="1800" kern="1200" dirty="0" err="1" smtClean="0"/>
            <a:t>Caron</a:t>
          </a:r>
          <a:r>
            <a:rPr lang="tr-TR" sz="1800" kern="1200" dirty="0" smtClean="0"/>
            <a:t> 1994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Carroli ve Belizan 2000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Karaçam ve </a:t>
          </a:r>
          <a:r>
            <a:rPr lang="tr-TR" sz="1800" kern="1200" dirty="0" err="1" smtClean="0"/>
            <a:t>Eroğlu</a:t>
          </a:r>
          <a:r>
            <a:rPr lang="tr-TR" sz="1800" kern="1200" dirty="0" smtClean="0"/>
            <a:t> 2003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Bilgili, Akın, Ege ve Ayaz 2008</a:t>
          </a:r>
          <a:endParaRPr lang="tr-TR" sz="1800" kern="1200" dirty="0"/>
        </a:p>
      </dsp:txBody>
      <dsp:txXfrm>
        <a:off x="447118" y="933960"/>
        <a:ext cx="1972874" cy="3180862"/>
      </dsp:txXfrm>
    </dsp:sp>
    <dsp:sp modelId="{0BFA7988-3560-494A-97AB-AD7E5AD25EFD}">
      <dsp:nvSpPr>
        <dsp:cNvPr id="0" name=""/>
        <dsp:cNvSpPr/>
      </dsp:nvSpPr>
      <dsp:spPr>
        <a:xfrm>
          <a:off x="51042" y="236446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E34A-7B86-49FB-BC88-16BF088A5D15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>
        <a:off x="1363236" y="2326353"/>
        <a:ext cx="3530251" cy="396075"/>
      </dsp:txXfrm>
    </dsp:sp>
    <dsp:sp modelId="{AD688DFE-77B0-4879-BED3-AF77802C2EE6}">
      <dsp:nvSpPr>
        <dsp:cNvPr id="0" name=""/>
        <dsp:cNvSpPr/>
      </dsp:nvSpPr>
      <dsp:spPr>
        <a:xfrm>
          <a:off x="3326400" y="933960"/>
          <a:ext cx="1972874" cy="3180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9316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>
              <a:solidFill>
                <a:schemeClr val="bg1"/>
              </a:solidFill>
            </a:rPr>
            <a:t>Hartmann</a:t>
          </a:r>
          <a:r>
            <a:rPr lang="tr-TR" sz="2400" kern="1200" dirty="0" smtClean="0">
              <a:solidFill>
                <a:schemeClr val="bg1"/>
              </a:solidFill>
            </a:rPr>
            <a:t> K, 2005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Fritel</a:t>
          </a:r>
          <a:r>
            <a:rPr lang="tr-TR" sz="2400" kern="1200" dirty="0" smtClean="0"/>
            <a:t> X ,BJOG, 2008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>
              <a:solidFill>
                <a:schemeClr val="bg1"/>
              </a:solidFill>
            </a:rPr>
            <a:t>Blomquist</a:t>
          </a:r>
          <a:r>
            <a:rPr lang="tr-TR" sz="2400" kern="1200" dirty="0" smtClean="0">
              <a:solidFill>
                <a:schemeClr val="bg1"/>
              </a:solidFill>
            </a:rPr>
            <a:t> JL,2014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3326400" y="933960"/>
        <a:ext cx="1972874" cy="3180862"/>
      </dsp:txXfrm>
    </dsp:sp>
    <dsp:sp modelId="{4212388B-36D8-459F-A33B-48B5D456094C}">
      <dsp:nvSpPr>
        <dsp:cNvPr id="0" name=""/>
        <dsp:cNvSpPr/>
      </dsp:nvSpPr>
      <dsp:spPr>
        <a:xfrm>
          <a:off x="2930324" y="236446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DC12A-AE2D-4BC9-8C44-CEBF4F0BDC5C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>
        <a:off x="4242518" y="2326353"/>
        <a:ext cx="3530251" cy="396075"/>
      </dsp:txXfrm>
    </dsp:sp>
    <dsp:sp modelId="{91408234-C7E2-48CF-BB11-B5473931970F}">
      <dsp:nvSpPr>
        <dsp:cNvPr id="0" name=""/>
        <dsp:cNvSpPr/>
      </dsp:nvSpPr>
      <dsp:spPr>
        <a:xfrm>
          <a:off x="6205682" y="933960"/>
          <a:ext cx="1972874" cy="3180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931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err="1" smtClean="0"/>
            <a:t>Klein</a:t>
          </a:r>
          <a:r>
            <a:rPr lang="tr-TR" sz="1900" kern="1200" dirty="0" smtClean="0"/>
            <a:t>.  </a:t>
          </a:r>
          <a:r>
            <a:rPr lang="tr-TR" sz="1900" kern="1200" dirty="0" err="1" smtClean="0"/>
            <a:t>Am</a:t>
          </a:r>
          <a:r>
            <a:rPr lang="tr-TR" sz="1900" kern="1200" dirty="0" smtClean="0"/>
            <a:t> j </a:t>
          </a:r>
          <a:r>
            <a:rPr lang="tr-TR" sz="1900" kern="1200" dirty="0" err="1" smtClean="0"/>
            <a:t>Obstet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Gynecol</a:t>
          </a:r>
          <a:r>
            <a:rPr lang="tr-TR" sz="1900" kern="1200" dirty="0" smtClean="0"/>
            <a:t> 2004</a:t>
          </a:r>
          <a:endParaRPr lang="tr-TR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Buhling ve ark.2005</a:t>
          </a:r>
          <a:endParaRPr lang="tr-TR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Botros ve ark.2006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err="1" smtClean="0"/>
            <a:t>Sayıner</a:t>
          </a:r>
          <a:r>
            <a:rPr lang="tr-TR" sz="1900" kern="1200" dirty="0" smtClean="0"/>
            <a:t> ve Demirci 2007</a:t>
          </a:r>
          <a:endParaRPr lang="tr-TR" sz="1900" kern="1200" dirty="0"/>
        </a:p>
      </dsp:txBody>
      <dsp:txXfrm>
        <a:off x="6205682" y="933960"/>
        <a:ext cx="1972874" cy="3180862"/>
      </dsp:txXfrm>
    </dsp:sp>
    <dsp:sp modelId="{6FA286D3-CB5D-42D9-A66E-EDC71C2E35A0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375A1-19A6-444C-9B63-13C3C7E80847}">
      <dsp:nvSpPr>
        <dsp:cNvPr id="0" name=""/>
        <dsp:cNvSpPr/>
      </dsp:nvSpPr>
      <dsp:spPr>
        <a:xfrm>
          <a:off x="0" y="1138778"/>
          <a:ext cx="9144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99872" rIns="70967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</a:rPr>
            <a:t>ACOG 2006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1138778"/>
        <a:ext cx="9144000" cy="1020600"/>
      </dsp:txXfrm>
    </dsp:sp>
    <dsp:sp modelId="{B74EBB70-0A27-4F30-8AE5-8A7299864704}">
      <dsp:nvSpPr>
        <dsp:cNvPr id="0" name=""/>
        <dsp:cNvSpPr/>
      </dsp:nvSpPr>
      <dsp:spPr>
        <a:xfrm>
          <a:off x="500524" y="82200"/>
          <a:ext cx="6171331" cy="1471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Vajinal</a:t>
          </a:r>
          <a:r>
            <a:rPr lang="tr-TR" sz="1800" kern="1200" dirty="0" smtClean="0"/>
            <a:t> doğum esnasında </a:t>
          </a:r>
          <a:r>
            <a:rPr lang="tr-TR" sz="1800" kern="1200" dirty="0" err="1" smtClean="0"/>
            <a:t>maternal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laserasyonlara</a:t>
          </a:r>
          <a:r>
            <a:rPr lang="tr-TR" sz="1800" kern="1200" dirty="0" smtClean="0"/>
            <a:t> karşı koruma, doğumu kolaylaştırma veya hızlandırma gibi </a:t>
          </a:r>
          <a:r>
            <a:rPr lang="tr-TR" sz="1800" kern="1200" dirty="0" err="1" smtClean="0"/>
            <a:t>maternal</a:t>
          </a:r>
          <a:r>
            <a:rPr lang="tr-TR" sz="1800" kern="1200" dirty="0" smtClean="0"/>
            <a:t> veya </a:t>
          </a:r>
          <a:r>
            <a:rPr lang="tr-TR" sz="1800" kern="1200" dirty="0" err="1" smtClean="0"/>
            <a:t>fetal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endikasyon</a:t>
          </a:r>
          <a:r>
            <a:rPr lang="tr-TR" sz="1800" kern="1200" dirty="0" smtClean="0"/>
            <a:t> durumlarında </a:t>
          </a:r>
          <a:r>
            <a:rPr lang="tr-TR" sz="1800" kern="1200" dirty="0" err="1" smtClean="0"/>
            <a:t>epizyotominin</a:t>
          </a:r>
          <a:r>
            <a:rPr lang="tr-TR" sz="1800" kern="1200" dirty="0" smtClean="0"/>
            <a:t> kullanılabileceğini, gerekmedikçe kullanımının sınırlandırılmasını önermektedir. </a:t>
          </a:r>
          <a:endParaRPr lang="tr-TR" sz="1800" kern="1200" dirty="0"/>
        </a:p>
      </dsp:txBody>
      <dsp:txXfrm>
        <a:off x="572373" y="154049"/>
        <a:ext cx="6027633" cy="1328140"/>
      </dsp:txXfrm>
    </dsp:sp>
    <dsp:sp modelId="{9D856694-9376-4D75-971A-F2CAA10BF790}">
      <dsp:nvSpPr>
        <dsp:cNvPr id="0" name=""/>
        <dsp:cNvSpPr/>
      </dsp:nvSpPr>
      <dsp:spPr>
        <a:xfrm>
          <a:off x="0" y="3493245"/>
          <a:ext cx="9144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99872" rIns="70967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</a:rPr>
            <a:t>ACNM 2015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3493245"/>
        <a:ext cx="9144000" cy="1020600"/>
      </dsp:txXfrm>
    </dsp:sp>
    <dsp:sp modelId="{2873F38A-709E-4408-AE77-9461C4110F98}">
      <dsp:nvSpPr>
        <dsp:cNvPr id="0" name=""/>
        <dsp:cNvSpPr/>
      </dsp:nvSpPr>
      <dsp:spPr>
        <a:xfrm>
          <a:off x="457200" y="2288978"/>
          <a:ext cx="6315157" cy="155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Vaginal</a:t>
          </a:r>
          <a:r>
            <a:rPr lang="tr-TR" sz="1800" kern="1200" dirty="0" smtClean="0"/>
            <a:t> doğumda </a:t>
          </a:r>
          <a:r>
            <a:rPr lang="tr-TR" sz="1800" kern="1200" dirty="0" err="1" smtClean="0"/>
            <a:t>epizyotomiye</a:t>
          </a:r>
          <a:r>
            <a:rPr lang="tr-TR" sz="1800" kern="1200" dirty="0" smtClean="0"/>
            <a:t> gereksinim olmadığını, ancak bazen bakım sağlayan kişilerin bebeğin hızlı bir şekilde doğurtulması gerektiği gibi durumlarda </a:t>
          </a:r>
          <a:r>
            <a:rPr lang="tr-TR" sz="1800" kern="1200" dirty="0" err="1" smtClean="0"/>
            <a:t>epizyotomiyi</a:t>
          </a:r>
          <a:r>
            <a:rPr lang="tr-TR" sz="1800" kern="1200" dirty="0" smtClean="0"/>
            <a:t> önerdiğini belirtmektedir. Ayrıca ACNM, eğer </a:t>
          </a:r>
          <a:r>
            <a:rPr lang="tr-TR" sz="1800" kern="1200" dirty="0" err="1" smtClean="0"/>
            <a:t>epizyotomi</a:t>
          </a:r>
          <a:r>
            <a:rPr lang="tr-TR" sz="1800" kern="1200" dirty="0" smtClean="0"/>
            <a:t> yapılacaksa bunun hastaya anlatılması ve sorularının cevaplandırılmasını önermektedir.</a:t>
          </a:r>
          <a:endParaRPr lang="tr-TR" sz="1800" kern="1200" dirty="0"/>
        </a:p>
      </dsp:txBody>
      <dsp:txXfrm>
        <a:off x="533280" y="2365058"/>
        <a:ext cx="6162997" cy="1406347"/>
      </dsp:txXfrm>
    </dsp:sp>
    <dsp:sp modelId="{A6D4E2CD-BF31-4434-9608-2E38DFA75C7C}">
      <dsp:nvSpPr>
        <dsp:cNvPr id="0" name=""/>
        <dsp:cNvSpPr/>
      </dsp:nvSpPr>
      <dsp:spPr>
        <a:xfrm>
          <a:off x="0" y="5816220"/>
          <a:ext cx="9144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99872" rIns="70967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</a:rPr>
            <a:t>SOGC 2004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5816220"/>
        <a:ext cx="9144000" cy="1020600"/>
      </dsp:txXfrm>
    </dsp:sp>
    <dsp:sp modelId="{47BDF52F-E726-4991-A00F-8DCE5D03BEF1}">
      <dsp:nvSpPr>
        <dsp:cNvPr id="0" name=""/>
        <dsp:cNvSpPr/>
      </dsp:nvSpPr>
      <dsp:spPr>
        <a:xfrm>
          <a:off x="457200" y="4643445"/>
          <a:ext cx="6543729" cy="1527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Rutin </a:t>
          </a:r>
          <a:r>
            <a:rPr lang="tr-TR" sz="1800" kern="1200" dirty="0" err="1" smtClean="0"/>
            <a:t>epizyotomi</a:t>
          </a:r>
          <a:r>
            <a:rPr lang="tr-TR" sz="1800" kern="1200" dirty="0" smtClean="0"/>
            <a:t> uygulanmasının </a:t>
          </a:r>
          <a:r>
            <a:rPr lang="tr-TR" sz="1800" kern="1200" dirty="0" err="1" smtClean="0"/>
            <a:t>vajinal</a:t>
          </a:r>
          <a:r>
            <a:rPr lang="tr-TR" sz="1800" kern="1200" dirty="0" smtClean="0"/>
            <a:t> bir doğumu desteklemek için gerekmediğini ancak </a:t>
          </a:r>
          <a:r>
            <a:rPr lang="tr-TR" sz="1800" kern="1200" dirty="0" err="1" smtClean="0"/>
            <a:t>fetal</a:t>
          </a:r>
          <a:r>
            <a:rPr lang="tr-TR" sz="1800" kern="1200" dirty="0" smtClean="0"/>
            <a:t> risk veya </a:t>
          </a:r>
          <a:r>
            <a:rPr lang="tr-TR" sz="1800" kern="1200" dirty="0" err="1" smtClean="0"/>
            <a:t>maternal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distress</a:t>
          </a:r>
          <a:r>
            <a:rPr lang="tr-TR" sz="1800" kern="1200" dirty="0" smtClean="0"/>
            <a:t> oluştuğunda doğumu hızlandırmak için kullanılabileceğini önermektedir.</a:t>
          </a:r>
          <a:endParaRPr lang="tr-TR" sz="1800" kern="1200" dirty="0"/>
        </a:p>
      </dsp:txBody>
      <dsp:txXfrm>
        <a:off x="531743" y="4717988"/>
        <a:ext cx="6394643" cy="13779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A7DB-0275-4F48-A632-B739213BC84C}">
      <dsp:nvSpPr>
        <dsp:cNvPr id="0" name=""/>
        <dsp:cNvSpPr/>
      </dsp:nvSpPr>
      <dsp:spPr>
        <a:xfrm rot="10800000">
          <a:off x="1608082" y="447"/>
          <a:ext cx="7072667" cy="11793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5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Epizyotominin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perineal</a:t>
          </a:r>
          <a:r>
            <a:rPr lang="tr-TR" sz="2100" kern="1200" dirty="0" smtClean="0"/>
            <a:t> bölge hasarını veya </a:t>
          </a:r>
          <a:r>
            <a:rPr lang="tr-TR" sz="2100" kern="1200" dirty="0" err="1" smtClean="0"/>
            <a:t>pelvik</a:t>
          </a:r>
          <a:r>
            <a:rPr lang="tr-TR" sz="2100" kern="1200" dirty="0" smtClean="0"/>
            <a:t> duvar </a:t>
          </a:r>
          <a:r>
            <a:rPr lang="tr-TR" sz="2100" kern="1200" dirty="0" err="1" smtClean="0"/>
            <a:t>relaksasyonunu</a:t>
          </a:r>
          <a:r>
            <a:rPr lang="tr-TR" sz="2100" kern="1200" dirty="0" smtClean="0"/>
            <a:t> engellemek için rutin kullanımıyla ilgili halen çelişkili görüşler vardır. </a:t>
          </a:r>
          <a:endParaRPr lang="tr-TR" sz="2100" kern="1200" dirty="0"/>
        </a:p>
      </dsp:txBody>
      <dsp:txXfrm rot="10800000">
        <a:off x="1902915" y="447"/>
        <a:ext cx="6777834" cy="1179332"/>
      </dsp:txXfrm>
    </dsp:sp>
    <dsp:sp modelId="{EA09ECFD-90F0-452F-9C55-A5B0630BC9ED}">
      <dsp:nvSpPr>
        <dsp:cNvPr id="0" name=""/>
        <dsp:cNvSpPr/>
      </dsp:nvSpPr>
      <dsp:spPr>
        <a:xfrm>
          <a:off x="1391975" y="186854"/>
          <a:ext cx="806518" cy="8065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257C2-FA37-463A-9466-83CCD2C3494A}">
      <dsp:nvSpPr>
        <dsp:cNvPr id="0" name=""/>
        <dsp:cNvSpPr/>
      </dsp:nvSpPr>
      <dsp:spPr>
        <a:xfrm rot="10800000">
          <a:off x="1488215" y="1420531"/>
          <a:ext cx="7232490" cy="1107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5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Epizyotomi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üriner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inkontinans</a:t>
          </a:r>
          <a:r>
            <a:rPr lang="tr-TR" sz="2100" kern="1200" dirty="0" smtClean="0"/>
            <a:t>, </a:t>
          </a:r>
          <a:r>
            <a:rPr lang="tr-TR" sz="2100" kern="1200" dirty="0" err="1" smtClean="0"/>
            <a:t>fekal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inkontinans</a:t>
          </a:r>
          <a:r>
            <a:rPr lang="tr-TR" sz="2100" kern="1200" dirty="0" smtClean="0"/>
            <a:t> ve cinsel fonksiyonlar üzerine koruyucu etkisi yoktur.</a:t>
          </a:r>
          <a:endParaRPr lang="tr-TR" sz="2100" kern="1200" dirty="0"/>
        </a:p>
      </dsp:txBody>
      <dsp:txXfrm rot="10800000">
        <a:off x="1765208" y="1420531"/>
        <a:ext cx="6955497" cy="1107971"/>
      </dsp:txXfrm>
    </dsp:sp>
    <dsp:sp modelId="{5BB38AC7-3F71-4E6C-91AE-E78D267F1E96}">
      <dsp:nvSpPr>
        <dsp:cNvPr id="0" name=""/>
        <dsp:cNvSpPr/>
      </dsp:nvSpPr>
      <dsp:spPr>
        <a:xfrm>
          <a:off x="1352020" y="1571258"/>
          <a:ext cx="806518" cy="8065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EEBEE-C917-4865-A52E-69675A06CF1A}">
      <dsp:nvSpPr>
        <dsp:cNvPr id="0" name=""/>
        <dsp:cNvSpPr/>
      </dsp:nvSpPr>
      <dsp:spPr>
        <a:xfrm rot="10800000">
          <a:off x="1472491" y="2769255"/>
          <a:ext cx="7253456" cy="1093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5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Fetal</a:t>
          </a:r>
          <a:r>
            <a:rPr lang="tr-TR" sz="2000" kern="1200" dirty="0" smtClean="0"/>
            <a:t> ve </a:t>
          </a:r>
          <a:r>
            <a:rPr lang="tr-TR" sz="2000" kern="1200" dirty="0" err="1" smtClean="0"/>
            <a:t>maternal</a:t>
          </a:r>
          <a:r>
            <a:rPr lang="tr-TR" sz="2000" kern="1200" dirty="0" smtClean="0"/>
            <a:t> riskli bir durum görüldüğü takdirde </a:t>
          </a:r>
          <a:r>
            <a:rPr lang="tr-TR" sz="2000" kern="1200" dirty="0" err="1" smtClean="0"/>
            <a:t>epizyotomi</a:t>
          </a:r>
          <a:r>
            <a:rPr lang="tr-TR" sz="2000" kern="1200" dirty="0" smtClean="0"/>
            <a:t> yapmaktan kaçınılmamalıdır. </a:t>
          </a:r>
          <a:r>
            <a:rPr lang="tr-TR" sz="2000" kern="1200" dirty="0" err="1" smtClean="0"/>
            <a:t>Restriktif</a:t>
          </a:r>
          <a:r>
            <a:rPr lang="tr-TR" sz="2000" kern="1200" dirty="0" smtClean="0"/>
            <a:t> (</a:t>
          </a:r>
          <a:r>
            <a:rPr lang="tr-TR" sz="2000" kern="1200" dirty="0" err="1" smtClean="0"/>
            <a:t>mediolateral</a:t>
          </a:r>
          <a:r>
            <a:rPr lang="tr-TR" sz="2000" kern="1200" dirty="0" smtClean="0"/>
            <a:t>) </a:t>
          </a:r>
          <a:r>
            <a:rPr lang="tr-TR" sz="2000" kern="1200" dirty="0" err="1" smtClean="0"/>
            <a:t>epizyotomi</a:t>
          </a:r>
          <a:r>
            <a:rPr lang="tr-TR" sz="2000" kern="1200" dirty="0" smtClean="0"/>
            <a:t> tercih edilmelidir. </a:t>
          </a:r>
          <a:endParaRPr lang="tr-TR" sz="2000" kern="1200" dirty="0"/>
        </a:p>
      </dsp:txBody>
      <dsp:txXfrm rot="10800000">
        <a:off x="1745905" y="2769255"/>
        <a:ext cx="6980042" cy="1093655"/>
      </dsp:txXfrm>
    </dsp:sp>
    <dsp:sp modelId="{A42D6892-5098-4A30-820E-E0C7E19F441B}">
      <dsp:nvSpPr>
        <dsp:cNvPr id="0" name=""/>
        <dsp:cNvSpPr/>
      </dsp:nvSpPr>
      <dsp:spPr>
        <a:xfrm>
          <a:off x="1346778" y="2912823"/>
          <a:ext cx="806518" cy="8065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FDE71-032D-4791-A0D5-9E573A9BDE15}">
      <dsp:nvSpPr>
        <dsp:cNvPr id="0" name=""/>
        <dsp:cNvSpPr/>
      </dsp:nvSpPr>
      <dsp:spPr>
        <a:xfrm rot="10800000">
          <a:off x="1556036" y="4103662"/>
          <a:ext cx="7142062" cy="1039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Annelere </a:t>
          </a:r>
          <a:r>
            <a:rPr lang="tr-TR" sz="1900" kern="1200" dirty="0" err="1" smtClean="0"/>
            <a:t>epizyotominin</a:t>
          </a:r>
          <a:r>
            <a:rPr lang="tr-TR" sz="1900" kern="1200" dirty="0" smtClean="0"/>
            <a:t> avantajları, dezavantajları ve uygulandığı takdirde bakımı ile ilgili mutlaka bilgi verilmelidir</a:t>
          </a:r>
          <a:endParaRPr lang="tr-TR" sz="1900" kern="1200" dirty="0"/>
        </a:p>
      </dsp:txBody>
      <dsp:txXfrm rot="10800000">
        <a:off x="1815892" y="4103662"/>
        <a:ext cx="6882206" cy="1039425"/>
      </dsp:txXfrm>
    </dsp:sp>
    <dsp:sp modelId="{C8DDD9C5-AAE4-4F34-B658-6E57084E0DBB}">
      <dsp:nvSpPr>
        <dsp:cNvPr id="0" name=""/>
        <dsp:cNvSpPr/>
      </dsp:nvSpPr>
      <dsp:spPr>
        <a:xfrm>
          <a:off x="1374626" y="4220116"/>
          <a:ext cx="806518" cy="8065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E73B-146D-43BD-ABFC-793562586D0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383F6-B252-4B80-9E44-053FDB8910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10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A310-F6D2-46D8-9A69-E1696E04DC3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62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A310-F6D2-46D8-9A69-E1696E04DC3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2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dirty="0" err="1" smtClean="0"/>
              <a:t>Cohrain</a:t>
            </a:r>
            <a:r>
              <a:rPr lang="tr-TR" dirty="0" smtClean="0"/>
              <a:t> dışında başka </a:t>
            </a:r>
            <a:r>
              <a:rPr lang="tr-TR" dirty="0" err="1" smtClean="0"/>
              <a:t>guidlinelarda</a:t>
            </a:r>
            <a:r>
              <a:rPr lang="tr-TR" dirty="0" smtClean="0"/>
              <a:t> yayınlandı. NICE ve RCOG da benzer önerilerde bulundu. Farklı olarak onlar </a:t>
            </a:r>
            <a:r>
              <a:rPr lang="tr-TR" dirty="0" err="1" smtClean="0"/>
              <a:t>medial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için tavsiye edilmiş teknik hatları belirtti.</a:t>
            </a:r>
          </a:p>
        </p:txBody>
      </p:sp>
      <p:sp>
        <p:nvSpPr>
          <p:cNvPr id="849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365C85-FE7A-495C-8221-A4B6B1695822}" type="slidenum">
              <a:rPr lang="tr-TR" smtClean="0"/>
              <a:pPr/>
              <a:t>46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3252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2017 </a:t>
            </a:r>
            <a:r>
              <a:rPr lang="tr-TR" dirty="0" err="1" smtClean="0"/>
              <a:t>Cochrane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Sistematik </a:t>
            </a:r>
            <a:r>
              <a:rPr lang="tr-TR" dirty="0" err="1" smtClean="0"/>
              <a:t>Review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AE1D-EBC1-468C-97A4-2597CAA8DF4B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12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pproach-to-episiotomy/abstract/14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ncbi.nlm.nih.gov/pubmed/?term=Bottoms+S.+Delivery+of+the+premature+infant.+Clin+Obstet+Gynecol+1995;+38:780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54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Epizyotomi</a:t>
            </a:r>
            <a:r>
              <a:rPr lang="tr-TR" sz="54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rutin yapılmalı mı?</a:t>
            </a:r>
            <a:endParaRPr lang="tr-TR" sz="5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Doç.Dr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.Elif 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Ağaçayak</a:t>
            </a:r>
            <a:endParaRPr lang="tr-T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Dicle Üniversitesi Tıp Fakültesi Kadın Hastalıkları ve Doğum 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Anabilimdalı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2466" name="Picture 2" descr="tjod 2018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71801" cy="2143116"/>
          </a:xfrm>
          <a:prstGeom prst="rect">
            <a:avLst/>
          </a:prstGeom>
          <a:noFill/>
        </p:spPr>
      </p:pic>
      <p:pic>
        <p:nvPicPr>
          <p:cNvPr id="58372" name="Picture 4" descr="dicle Ã¼niversitesi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"/>
            <a:ext cx="3071802" cy="2143116"/>
          </a:xfrm>
          <a:prstGeom prst="rect">
            <a:avLst/>
          </a:prstGeom>
          <a:noFill/>
        </p:spPr>
      </p:pic>
      <p:pic>
        <p:nvPicPr>
          <p:cNvPr id="58376" name="Picture 8" descr="dicle Ã¼niversitesi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3071834" cy="214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TARTIŞILAN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tr-TR" dirty="0" smtClean="0"/>
              <a:t>Rutin </a:t>
            </a:r>
            <a:r>
              <a:rPr lang="tr-TR" dirty="0" err="1" smtClean="0"/>
              <a:t>epizyotomimi</a:t>
            </a:r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err="1" smtClean="0"/>
              <a:t>Restriktif</a:t>
            </a:r>
            <a:r>
              <a:rPr lang="tr-TR" dirty="0" smtClean="0"/>
              <a:t> </a:t>
            </a:r>
            <a:r>
              <a:rPr lang="tr-TR" dirty="0" err="1" smtClean="0"/>
              <a:t>epizyotomimi</a:t>
            </a:r>
            <a:endParaRPr lang="tr-TR" dirty="0" smtClean="0"/>
          </a:p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Epizyotomi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err="1" smtClean="0"/>
              <a:t>Medianmı</a:t>
            </a:r>
            <a:r>
              <a:rPr lang="tr-TR" dirty="0" smtClean="0"/>
              <a:t>-</a:t>
            </a:r>
            <a:r>
              <a:rPr lang="tr-TR" dirty="0" err="1" smtClean="0"/>
              <a:t>mediolateralmi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Perineal</a:t>
            </a:r>
            <a:r>
              <a:rPr lang="tr-TR" dirty="0" smtClean="0"/>
              <a:t> travmayı nasıl azaltabiliriz???</a:t>
            </a:r>
          </a:p>
          <a:p>
            <a:pPr>
              <a:buNone/>
            </a:pPr>
            <a:r>
              <a:rPr lang="tr-TR" dirty="0" err="1" smtClean="0"/>
              <a:t>Preterm</a:t>
            </a:r>
            <a:r>
              <a:rPr lang="tr-TR" dirty="0" smtClean="0"/>
              <a:t> doğum ve </a:t>
            </a:r>
            <a:r>
              <a:rPr lang="tr-TR" dirty="0" err="1" smtClean="0"/>
              <a:t>operatif</a:t>
            </a:r>
            <a:r>
              <a:rPr lang="tr-TR" dirty="0" smtClean="0"/>
              <a:t> doğumda </a:t>
            </a:r>
            <a:r>
              <a:rPr lang="tr-TR" dirty="0" err="1" smtClean="0"/>
              <a:t>restriktif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</a:t>
            </a:r>
            <a:r>
              <a:rPr lang="tr-TR" dirty="0" err="1" smtClean="0"/>
              <a:t>endikasyonları</a:t>
            </a:r>
            <a:r>
              <a:rPr lang="tr-TR" dirty="0" smtClean="0"/>
              <a:t>???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16386" name="Picture 2" descr="tartÄ± resmi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142984"/>
            <a:ext cx="2571736" cy="2500330"/>
          </a:xfrm>
          <a:prstGeom prst="rect">
            <a:avLst/>
          </a:prstGeom>
          <a:noFill/>
        </p:spPr>
      </p:pic>
      <p:sp>
        <p:nvSpPr>
          <p:cNvPr id="5" name="4 Sağ Ok"/>
          <p:cNvSpPr/>
          <p:nvPr/>
        </p:nvSpPr>
        <p:spPr>
          <a:xfrm>
            <a:off x="357158" y="4786322"/>
            <a:ext cx="7715304" cy="164307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1983 yılından sonra </a:t>
            </a:r>
            <a:r>
              <a:rPr lang="tr-TR" dirty="0" err="1" smtClean="0">
                <a:solidFill>
                  <a:schemeClr val="tx1"/>
                </a:solidFill>
              </a:rPr>
              <a:t>epizyotomi</a:t>
            </a:r>
            <a:r>
              <a:rPr lang="tr-TR" dirty="0" smtClean="0">
                <a:solidFill>
                  <a:schemeClr val="tx1"/>
                </a:solidFill>
              </a:rPr>
              <a:t> konusunda yapılan çalışmaların sonuçları </a:t>
            </a:r>
            <a:r>
              <a:rPr lang="tr-TR" dirty="0" err="1" smtClean="0">
                <a:solidFill>
                  <a:schemeClr val="tx1"/>
                </a:solidFill>
              </a:rPr>
              <a:t>epizyotominin</a:t>
            </a:r>
            <a:r>
              <a:rPr lang="tr-TR" dirty="0" smtClean="0">
                <a:solidFill>
                  <a:schemeClr val="tx1"/>
                </a:solidFill>
              </a:rPr>
              <a:t> rutin kullanımının sınırlanmasını önermektedir.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Perineal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Travma için Risk Faktörleri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514350" indent="-514350">
              <a:buBlip>
                <a:blip r:embed="rId2"/>
              </a:buBlip>
            </a:pPr>
            <a:r>
              <a:rPr lang="tr-TR" dirty="0" err="1" smtClean="0"/>
              <a:t>Makrozomi</a:t>
            </a:r>
            <a:endParaRPr lang="tr-TR" dirty="0" smtClean="0"/>
          </a:p>
          <a:p>
            <a:pPr marL="514350" indent="-514350">
              <a:buBlip>
                <a:blip r:embed="rId2"/>
              </a:buBlip>
            </a:pPr>
            <a:r>
              <a:rPr lang="tr-TR" dirty="0" err="1" smtClean="0"/>
              <a:t>Epidural</a:t>
            </a:r>
            <a:r>
              <a:rPr lang="tr-TR" dirty="0" smtClean="0"/>
              <a:t> anestezi</a:t>
            </a:r>
          </a:p>
          <a:p>
            <a:pPr marL="514350" indent="-514350">
              <a:buBlip>
                <a:blip r:embed="rId2"/>
              </a:buBlip>
            </a:pPr>
            <a:r>
              <a:rPr lang="tr-TR" dirty="0" err="1" smtClean="0"/>
              <a:t>Operatif</a:t>
            </a:r>
            <a:r>
              <a:rPr lang="tr-TR" dirty="0" smtClean="0"/>
              <a:t> doğum</a:t>
            </a:r>
          </a:p>
          <a:p>
            <a:pPr marL="514350" indent="-514350">
              <a:buBlip>
                <a:blip r:embed="rId2"/>
              </a:buBlip>
            </a:pPr>
            <a:r>
              <a:rPr lang="tr-TR" dirty="0" smtClean="0"/>
              <a:t>Doğum indüksiyonu</a:t>
            </a:r>
          </a:p>
          <a:p>
            <a:pPr marL="514350" indent="-514350"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32770" name="Picture 2" descr="pelvik laserasyon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14" y="1785926"/>
            <a:ext cx="4190986" cy="3590926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928662" y="4000504"/>
            <a:ext cx="207170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8286808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" name="Group 6"/>
          <p:cNvGrpSpPr>
            <a:grpSpLocks noGrp="1"/>
          </p:cNvGrpSpPr>
          <p:nvPr/>
        </p:nvGrpSpPr>
        <p:grpSpPr bwMode="auto">
          <a:xfrm>
            <a:off x="0" y="0"/>
            <a:ext cx="9144000" cy="1643050"/>
            <a:chOff x="385" y="-56"/>
            <a:chExt cx="5375" cy="1352"/>
          </a:xfrm>
          <a:effectLst>
            <a:outerShdw blurRad="50800" dist="50800" dir="5400000" algn="ctr" rotWithShape="0">
              <a:srgbClr val="002060"/>
            </a:outerShdw>
          </a:effectLst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-56"/>
              <a:ext cx="5375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618"/>
              <a:ext cx="158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8" name="7 Yuvarlatılmış Dikdörtgen"/>
          <p:cNvSpPr/>
          <p:nvPr/>
        </p:nvSpPr>
        <p:spPr>
          <a:xfrm>
            <a:off x="500034" y="3357562"/>
            <a:ext cx="264320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428596" y="5000636"/>
            <a:ext cx="4357718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 flipV="1">
            <a:off x="857224" y="5500701"/>
            <a:ext cx="5214974" cy="457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Perineal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Travmanın Komplikasyonları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/>
              <a:t>Perineal</a:t>
            </a:r>
            <a:r>
              <a:rPr lang="tr-TR" sz="2400" dirty="0" smtClean="0"/>
              <a:t> travma, kesik veya yırtık olsun, çok ağrılıdır. Bu, bebeğe bağlanma ve emzirmenin sağlanmasına engel olabilir.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Doğum sonrası depresyonu şiddetlendirebilir.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Enfeksiyon oluşabilir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Hem işeme hem de </a:t>
            </a:r>
            <a:r>
              <a:rPr lang="tr-TR" sz="2400" dirty="0" err="1" smtClean="0"/>
              <a:t>defekasyonda</a:t>
            </a:r>
            <a:r>
              <a:rPr lang="tr-TR" sz="2400" dirty="0" smtClean="0"/>
              <a:t> sorunlara neden olabilir.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b="1" dirty="0" err="1" smtClean="0">
                <a:solidFill>
                  <a:schemeClr val="accent5">
                    <a:lumMod val="75000"/>
                  </a:schemeClr>
                </a:solidFill>
              </a:rPr>
              <a:t>Perineal</a:t>
            </a:r>
            <a:r>
              <a:rPr lang="tr-TR" sz="5300" b="1" dirty="0" smtClean="0">
                <a:solidFill>
                  <a:schemeClr val="accent5">
                    <a:lumMod val="75000"/>
                  </a:schemeClr>
                </a:solidFill>
              </a:rPr>
              <a:t> Travmayı Nasıl Engelleyelim?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tr-TR" dirty="0" err="1" smtClean="0"/>
              <a:t>Perineal</a:t>
            </a:r>
            <a:r>
              <a:rPr lang="tr-TR" dirty="0" smtClean="0"/>
              <a:t> masaj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Kegel</a:t>
            </a:r>
            <a:r>
              <a:rPr lang="tr-TR" dirty="0" smtClean="0"/>
              <a:t> egzersizleri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Manuel</a:t>
            </a:r>
            <a:r>
              <a:rPr lang="tr-TR" dirty="0" smtClean="0"/>
              <a:t> </a:t>
            </a:r>
            <a:r>
              <a:rPr lang="tr-TR" dirty="0" err="1" smtClean="0"/>
              <a:t>perineal</a:t>
            </a:r>
            <a:r>
              <a:rPr lang="tr-TR" dirty="0" smtClean="0"/>
              <a:t> destek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Ilık kompres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Farklı doğum pozisyonları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Ikınmanın kontrollü olması</a:t>
            </a:r>
          </a:p>
          <a:p>
            <a:pPr>
              <a:buBlip>
                <a:blip r:embed="rId2"/>
              </a:buBlip>
            </a:pPr>
            <a:r>
              <a:rPr lang="tr-TR" dirty="0" err="1" smtClean="0">
                <a:solidFill>
                  <a:srgbClr val="FF0000"/>
                </a:solidFill>
              </a:rPr>
              <a:t>Epizyotomi</a:t>
            </a:r>
            <a:r>
              <a:rPr lang="tr-TR" dirty="0" smtClean="0">
                <a:solidFill>
                  <a:srgbClr val="FF0000"/>
                </a:solidFill>
              </a:rPr>
              <a:t> yapalım mı??? Ne zaman???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Rutin mi? </a:t>
            </a:r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Selektif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mi?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8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  </a:t>
            </a:r>
            <a:r>
              <a:rPr lang="tr-TR" sz="1400" dirty="0" err="1" smtClean="0">
                <a:solidFill>
                  <a:srgbClr val="FF0000"/>
                </a:solidFill>
              </a:rPr>
              <a:t>Berghella</a:t>
            </a:r>
            <a:r>
              <a:rPr lang="tr-TR" sz="1400" dirty="0" smtClean="0">
                <a:solidFill>
                  <a:srgbClr val="FF0000"/>
                </a:solidFill>
              </a:rPr>
              <a:t> V. et </a:t>
            </a:r>
            <a:r>
              <a:rPr lang="tr-TR" sz="1400" dirty="0" err="1" smtClean="0">
                <a:solidFill>
                  <a:srgbClr val="FF0000"/>
                </a:solidFill>
              </a:rPr>
              <a:t>all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dirty="0" err="1" smtClean="0">
                <a:solidFill>
                  <a:srgbClr val="FF0000"/>
                </a:solidFill>
              </a:rPr>
              <a:t>Based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Labor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and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Delivery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Manengement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i="1" dirty="0" err="1" smtClean="0">
                <a:solidFill>
                  <a:srgbClr val="FF0000"/>
                </a:solidFill>
              </a:rPr>
              <a:t>American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Journal</a:t>
            </a:r>
            <a:r>
              <a:rPr lang="tr-TR" sz="1400" i="1" dirty="0" smtClean="0">
                <a:solidFill>
                  <a:srgbClr val="FF0000"/>
                </a:solidFill>
              </a:rPr>
              <a:t> of   </a:t>
            </a:r>
            <a:r>
              <a:rPr lang="tr-TR" sz="1400" i="1" dirty="0" err="1" smtClean="0">
                <a:solidFill>
                  <a:srgbClr val="FF0000"/>
                </a:solidFill>
              </a:rPr>
              <a:t>Obstetrict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and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Gynecoloj</a:t>
            </a:r>
            <a:r>
              <a:rPr lang="tr-TR" sz="1400" i="1" dirty="0" smtClean="0">
                <a:solidFill>
                  <a:srgbClr val="FF0000"/>
                </a:solidFill>
              </a:rPr>
              <a:t> y 2008  </a:t>
            </a:r>
          </a:p>
          <a:p>
            <a:endParaRPr lang="tr-TR" dirty="0" smtClean="0"/>
          </a:p>
          <a:p>
            <a:endParaRPr lang="tr-TR" sz="2000" dirty="0" smtClean="0"/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    Taşkın </a:t>
            </a:r>
            <a:r>
              <a:rPr lang="tr-TR" sz="1400" dirty="0" err="1" smtClean="0">
                <a:solidFill>
                  <a:srgbClr val="FF0000"/>
                </a:solidFill>
              </a:rPr>
              <a:t>L.Riskli</a:t>
            </a:r>
            <a:r>
              <a:rPr lang="tr-TR" sz="1400" dirty="0" smtClean="0">
                <a:solidFill>
                  <a:srgbClr val="FF0000"/>
                </a:solidFill>
              </a:rPr>
              <a:t> Doğum Eylemi. Doğum ve Kadın Sağlığı Hemşireliği, 3.baskı, Ankara, 1998; 292- 293. </a:t>
            </a:r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7158" y="857232"/>
          <a:ext cx="8429684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tableStyleId>{5C22544A-7EE6-4342-B048-85BDC9FD1C3A}</a:tableStyleId>
              </a:tblPr>
              <a:tblGrid>
                <a:gridCol w="8429684"/>
              </a:tblGrid>
              <a:tr h="262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Toplam 4996 kadını ile gerçekleştirilen çalışma sonunda rutin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epizyotomi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, sınırlı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epizyotomi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ile karşılaştırılmış ve rutin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epizyotomi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yapılanlarda;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posterior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perineal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travmada artış,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yara ve iyileşme komplikasyonlarında artış,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cinsel ilişki sonrası ağrı şikayetinde artış,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anterior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perineal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travma riskinde azalma bulunmuş,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üriner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ve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fekal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inkontinans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 yönünden ise bir farklılık saptanmamıştır.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57158" y="4143380"/>
          <a:ext cx="8358246" cy="22145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8358246"/>
              </a:tblGrid>
              <a:tr h="221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5000 kadını kapsayan başka bir çalışmada ise sınırlı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epizyotominin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rutin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epizyotomiye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göre daha yararlı olduğu görülmüş ve kadınlar,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doğum sonrası 7. günde daha az şiddetli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posterior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perineal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travma,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daha az iyileşme komplikasyonu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deneyimlemişlerdir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Bununla birlikte ağrı durumu,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üriner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inkontinans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disparoni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ya da şiddetli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vaginal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ve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perineal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travma yönünden fark bulunmamıştır.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Yuvarlatılmış Dikdörtgen"/>
          <p:cNvSpPr/>
          <p:nvPr/>
        </p:nvSpPr>
        <p:spPr>
          <a:xfrm>
            <a:off x="2928926" y="5072074"/>
            <a:ext cx="5500726" cy="457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142844" y="5357826"/>
            <a:ext cx="6786610" cy="457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8" name="7 Yuvarlatılmış Dikdörtgen"/>
          <p:cNvSpPr/>
          <p:nvPr/>
        </p:nvSpPr>
        <p:spPr>
          <a:xfrm>
            <a:off x="142844" y="5500702"/>
            <a:ext cx="8572560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7030A0"/>
                </a:solidFill>
              </a:rPr>
              <a:t>Pelvik</a:t>
            </a:r>
            <a:r>
              <a:rPr lang="tr-TR" sz="2000" b="1" dirty="0" smtClean="0">
                <a:solidFill>
                  <a:srgbClr val="7030A0"/>
                </a:solidFill>
              </a:rPr>
              <a:t> taban </a:t>
            </a:r>
            <a:r>
              <a:rPr lang="tr-TR" sz="2000" b="1" dirty="0" err="1" smtClean="0">
                <a:solidFill>
                  <a:srgbClr val="7030A0"/>
                </a:solidFill>
              </a:rPr>
              <a:t>disfonksiyonunu</a:t>
            </a:r>
            <a:r>
              <a:rPr lang="tr-TR" sz="2000" b="1" dirty="0" smtClean="0">
                <a:solidFill>
                  <a:srgbClr val="7030A0"/>
                </a:solidFill>
              </a:rPr>
              <a:t> önlemek için rutin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önerilmemektedir.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selektif</a:t>
            </a:r>
            <a:r>
              <a:rPr lang="tr-TR" sz="2000" b="1" dirty="0" smtClean="0">
                <a:solidFill>
                  <a:srgbClr val="7030A0"/>
                </a:solidFill>
              </a:rPr>
              <a:t> olarak yapılmalı ve yapılacaksa </a:t>
            </a:r>
            <a:r>
              <a:rPr lang="tr-TR" sz="2000" b="1" dirty="0" err="1" smtClean="0">
                <a:solidFill>
                  <a:srgbClr val="7030A0"/>
                </a:solidFill>
              </a:rPr>
              <a:t>mediolateral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tercih edilmelidir. </a:t>
            </a:r>
            <a:endParaRPr lang="tr-T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7" name="6 Yuvarlatılmış Dikdörtgen"/>
          <p:cNvSpPr/>
          <p:nvPr/>
        </p:nvSpPr>
        <p:spPr>
          <a:xfrm>
            <a:off x="214282" y="5857892"/>
            <a:ext cx="8715436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7030A0"/>
                </a:solidFill>
              </a:rPr>
              <a:t>Bu çalışma </a:t>
            </a:r>
            <a:r>
              <a:rPr lang="tr-TR" sz="2000" b="1" dirty="0" err="1" smtClean="0">
                <a:solidFill>
                  <a:srgbClr val="7030A0"/>
                </a:solidFill>
              </a:rPr>
              <a:t>vaginal</a:t>
            </a:r>
            <a:r>
              <a:rPr lang="tr-TR" sz="2000" b="1" dirty="0" smtClean="0">
                <a:solidFill>
                  <a:srgbClr val="7030A0"/>
                </a:solidFill>
              </a:rPr>
              <a:t> doğum sonrası (5-10  yıl sonra) </a:t>
            </a:r>
            <a:r>
              <a:rPr lang="tr-TR" sz="2000" b="1" dirty="0" err="1" smtClean="0">
                <a:solidFill>
                  <a:srgbClr val="7030A0"/>
                </a:solidFill>
              </a:rPr>
              <a:t>pelvik</a:t>
            </a:r>
            <a:r>
              <a:rPr lang="tr-TR" sz="2000" b="1" dirty="0" smtClean="0">
                <a:solidFill>
                  <a:srgbClr val="7030A0"/>
                </a:solidFill>
              </a:rPr>
              <a:t> taban hastalıkları için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epizyotominin</a:t>
            </a:r>
            <a:r>
              <a:rPr lang="tr-TR" sz="2000" b="1" dirty="0" smtClean="0">
                <a:solidFill>
                  <a:srgbClr val="7030A0"/>
                </a:solidFill>
              </a:rPr>
              <a:t> anlamlı bir etkisi olmadığını savunmaktadır. </a:t>
            </a:r>
            <a:endParaRPr lang="tr-TR" sz="20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5"/>
            <a:ext cx="8286808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Yuvarlatılmış Dikdörtgen"/>
          <p:cNvSpPr/>
          <p:nvPr/>
        </p:nvSpPr>
        <p:spPr>
          <a:xfrm>
            <a:off x="571472" y="3643314"/>
            <a:ext cx="728667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tr-TR" sz="2800" dirty="0" smtClean="0"/>
              <a:t>590 hasta ; 254 hasta </a:t>
            </a:r>
            <a:r>
              <a:rPr lang="tr-TR" sz="2800" dirty="0" err="1" smtClean="0"/>
              <a:t>epizyotomi</a:t>
            </a:r>
            <a:r>
              <a:rPr lang="tr-TR" sz="2800" dirty="0" smtClean="0"/>
              <a:t>, 265 hasta </a:t>
            </a:r>
            <a:r>
              <a:rPr lang="tr-TR" sz="2800" dirty="0" err="1" smtClean="0"/>
              <a:t>epizyotomi</a:t>
            </a:r>
            <a:r>
              <a:rPr lang="tr-TR" sz="2800" dirty="0" smtClean="0"/>
              <a:t> yapılmayan perine sağlam ve ya </a:t>
            </a:r>
            <a:r>
              <a:rPr lang="tr-TR" sz="2800" dirty="0" err="1" smtClean="0"/>
              <a:t>spontan</a:t>
            </a:r>
            <a:r>
              <a:rPr lang="tr-TR" sz="2800" dirty="0" smtClean="0"/>
              <a:t> </a:t>
            </a:r>
            <a:r>
              <a:rPr lang="tr-TR" sz="2800" dirty="0" err="1" smtClean="0"/>
              <a:t>laserasyon</a:t>
            </a:r>
            <a:endParaRPr lang="tr-TR" sz="2800" dirty="0" smtClean="0"/>
          </a:p>
          <a:p>
            <a:pPr>
              <a:buBlip>
                <a:blip r:embed="rId3"/>
              </a:buBlip>
            </a:pPr>
            <a:r>
              <a:rPr lang="tr-TR" sz="2800" dirty="0" smtClean="0">
                <a:solidFill>
                  <a:srgbClr val="FF0000"/>
                </a:solidFill>
              </a:rPr>
              <a:t>Doğumdan 3 ay sonra </a:t>
            </a:r>
            <a:r>
              <a:rPr lang="tr-TR" sz="2800" dirty="0" smtClean="0"/>
              <a:t>kontrol,</a:t>
            </a:r>
          </a:p>
          <a:p>
            <a:pPr>
              <a:buBlip>
                <a:blip r:embed="rId3"/>
              </a:buBlip>
            </a:pPr>
            <a:r>
              <a:rPr lang="tr-TR" sz="2800" dirty="0" err="1" smtClean="0">
                <a:solidFill>
                  <a:srgbClr val="FF0000"/>
                </a:solidFill>
              </a:rPr>
              <a:t>Disparoni</a:t>
            </a:r>
            <a:r>
              <a:rPr lang="tr-TR" sz="2800" dirty="0" smtClean="0">
                <a:solidFill>
                  <a:srgbClr val="FF0000"/>
                </a:solidFill>
              </a:rPr>
              <a:t> ve </a:t>
            </a:r>
            <a:r>
              <a:rPr lang="tr-TR" sz="2800" dirty="0" err="1" smtClean="0">
                <a:solidFill>
                  <a:srgbClr val="FF0000"/>
                </a:solidFill>
              </a:rPr>
              <a:t>perineal</a:t>
            </a:r>
            <a:r>
              <a:rPr lang="tr-TR" sz="2800" dirty="0" smtClean="0">
                <a:solidFill>
                  <a:srgbClr val="FF0000"/>
                </a:solidFill>
              </a:rPr>
              <a:t> ağrı </a:t>
            </a:r>
            <a:r>
              <a:rPr lang="tr-TR" sz="2800" dirty="0" err="1" smtClean="0"/>
              <a:t>epizyo</a:t>
            </a:r>
            <a:r>
              <a:rPr lang="tr-TR" sz="2800" dirty="0" smtClean="0"/>
              <a:t> grubunda </a:t>
            </a:r>
            <a:r>
              <a:rPr lang="tr-TR" sz="2800" dirty="0" smtClean="0">
                <a:solidFill>
                  <a:srgbClr val="FF0000"/>
                </a:solidFill>
              </a:rPr>
              <a:t>daha fazla </a:t>
            </a:r>
            <a:r>
              <a:rPr lang="tr-TR" sz="2800" dirty="0" smtClean="0"/>
              <a:t>izlendi.</a:t>
            </a:r>
          </a:p>
          <a:p>
            <a:pPr>
              <a:buBlip>
                <a:blip r:embed="rId3"/>
              </a:buBlip>
            </a:pPr>
            <a:r>
              <a:rPr lang="tr-TR" sz="2800" dirty="0" err="1" smtClean="0">
                <a:solidFill>
                  <a:srgbClr val="FF0000"/>
                </a:solidFill>
              </a:rPr>
              <a:t>Üriner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inkontinans</a:t>
            </a:r>
            <a:r>
              <a:rPr lang="tr-TR" sz="2800" dirty="0" smtClean="0">
                <a:solidFill>
                  <a:srgbClr val="FF0000"/>
                </a:solidFill>
              </a:rPr>
              <a:t>, </a:t>
            </a:r>
            <a:r>
              <a:rPr lang="tr-TR" sz="2800" dirty="0" err="1" smtClean="0">
                <a:solidFill>
                  <a:srgbClr val="FF0000"/>
                </a:solidFill>
              </a:rPr>
              <a:t>fekal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inkontinans</a:t>
            </a:r>
            <a:r>
              <a:rPr lang="tr-TR" sz="2800" dirty="0" smtClean="0">
                <a:solidFill>
                  <a:srgbClr val="FF0000"/>
                </a:solidFill>
              </a:rPr>
              <a:t> ve </a:t>
            </a:r>
            <a:r>
              <a:rPr lang="tr-TR" sz="2800" dirty="0" err="1" smtClean="0">
                <a:solidFill>
                  <a:srgbClr val="FF0000"/>
                </a:solidFill>
              </a:rPr>
              <a:t>genital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prolapsus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açısından iki grup arasında </a:t>
            </a:r>
            <a:r>
              <a:rPr lang="tr-TR" sz="2800" dirty="0" smtClean="0">
                <a:solidFill>
                  <a:srgbClr val="FF0000"/>
                </a:solidFill>
              </a:rPr>
              <a:t>fark izlenmedi</a:t>
            </a:r>
            <a:r>
              <a:rPr lang="tr-TR" sz="2800" dirty="0" smtClean="0"/>
              <a:t>.</a:t>
            </a:r>
          </a:p>
          <a:p>
            <a:pPr>
              <a:buBlip>
                <a:blip r:embed="rId3"/>
              </a:buBlip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5" name="4 Yuvarlatılmış Dikdörtgen"/>
          <p:cNvSpPr/>
          <p:nvPr/>
        </p:nvSpPr>
        <p:spPr>
          <a:xfrm>
            <a:off x="357158" y="5357826"/>
            <a:ext cx="8429684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7030A0"/>
                </a:solidFill>
              </a:rPr>
              <a:t>Mediolateral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üriner</a:t>
            </a:r>
            <a:r>
              <a:rPr lang="tr-TR" sz="2000" b="1" dirty="0" smtClean="0">
                <a:solidFill>
                  <a:srgbClr val="7030A0"/>
                </a:solidFill>
              </a:rPr>
              <a:t>, anal </a:t>
            </a:r>
            <a:r>
              <a:rPr lang="tr-TR" sz="2000" b="1" dirty="0" err="1" smtClean="0">
                <a:solidFill>
                  <a:srgbClr val="7030A0"/>
                </a:solidFill>
              </a:rPr>
              <a:t>inkontinansa</a:t>
            </a:r>
            <a:r>
              <a:rPr lang="tr-TR" sz="2000" b="1" dirty="0" smtClean="0">
                <a:solidFill>
                  <a:srgbClr val="7030A0"/>
                </a:solidFill>
              </a:rPr>
              <a:t> ve </a:t>
            </a:r>
            <a:r>
              <a:rPr lang="tr-TR" sz="2000" b="1" dirty="0" err="1" smtClean="0">
                <a:solidFill>
                  <a:srgbClr val="7030A0"/>
                </a:solidFill>
              </a:rPr>
              <a:t>genital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prolapsusa</a:t>
            </a:r>
            <a:r>
              <a:rPr lang="tr-TR" sz="2000" b="1" dirty="0" smtClean="0">
                <a:solidFill>
                  <a:srgbClr val="7030A0"/>
                </a:solidFill>
              </a:rPr>
              <a:t> karşı korumuyor. </a:t>
            </a:r>
            <a:r>
              <a:rPr lang="tr-TR" sz="2000" b="1" dirty="0" err="1" smtClean="0">
                <a:solidFill>
                  <a:srgbClr val="7030A0"/>
                </a:solidFill>
              </a:rPr>
              <a:t>Spontan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perineal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laserasyonlara</a:t>
            </a:r>
            <a:r>
              <a:rPr lang="tr-TR" sz="2000" b="1" dirty="0" smtClean="0">
                <a:solidFill>
                  <a:srgbClr val="7030A0"/>
                </a:solidFill>
              </a:rPr>
              <a:t> göre daha düşük </a:t>
            </a:r>
            <a:r>
              <a:rPr lang="tr-TR" sz="2000" b="1" dirty="0" err="1" smtClean="0">
                <a:solidFill>
                  <a:srgbClr val="7030A0"/>
                </a:solidFill>
              </a:rPr>
              <a:t>perineal</a:t>
            </a:r>
            <a:r>
              <a:rPr lang="tr-TR" sz="2000" b="1" dirty="0" smtClean="0">
                <a:solidFill>
                  <a:srgbClr val="7030A0"/>
                </a:solidFill>
              </a:rPr>
              <a:t> kas gücü ve daha fazla </a:t>
            </a:r>
            <a:r>
              <a:rPr lang="tr-TR" sz="2000" b="1" dirty="0" err="1" smtClean="0">
                <a:solidFill>
                  <a:srgbClr val="7030A0"/>
                </a:solidFill>
              </a:rPr>
              <a:t>disparoni</a:t>
            </a:r>
            <a:r>
              <a:rPr lang="tr-TR" sz="2000" b="1" dirty="0" smtClean="0">
                <a:solidFill>
                  <a:srgbClr val="7030A0"/>
                </a:solidFill>
              </a:rPr>
              <a:t> ve </a:t>
            </a:r>
            <a:r>
              <a:rPr lang="tr-TR" sz="2000" b="1" dirty="0" err="1" smtClean="0">
                <a:solidFill>
                  <a:srgbClr val="7030A0"/>
                </a:solidFill>
              </a:rPr>
              <a:t>pelvik</a:t>
            </a:r>
            <a:r>
              <a:rPr lang="tr-TR" sz="2000" b="1" dirty="0" smtClean="0">
                <a:solidFill>
                  <a:srgbClr val="7030A0"/>
                </a:solidFill>
              </a:rPr>
              <a:t> ağrıya sebep olmaktadır</a:t>
            </a:r>
            <a:r>
              <a:rPr lang="tr-TR" sz="2000" dirty="0" smtClean="0">
                <a:solidFill>
                  <a:srgbClr val="7030A0"/>
                </a:solidFill>
              </a:rPr>
              <a:t>.</a:t>
            </a:r>
            <a:endParaRPr lang="tr-TR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Epizyotomi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Tanımı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tr-TR" dirty="0" smtClean="0"/>
              <a:t>Doğumun ikinci evresinin sonlarına doğru </a:t>
            </a:r>
            <a:r>
              <a:rPr lang="tr-TR" dirty="0" err="1" smtClean="0"/>
              <a:t>vaginal</a:t>
            </a:r>
            <a:r>
              <a:rPr lang="tr-TR" dirty="0" smtClean="0"/>
              <a:t> çıkışı genişletmek amacı ile </a:t>
            </a:r>
            <a:r>
              <a:rPr lang="tr-TR" dirty="0" err="1" smtClean="0"/>
              <a:t>vagen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 duvardan </a:t>
            </a:r>
            <a:r>
              <a:rPr lang="tr-TR" dirty="0" err="1" smtClean="0"/>
              <a:t>perineye</a:t>
            </a:r>
            <a:r>
              <a:rPr lang="tr-TR" dirty="0" smtClean="0"/>
              <a:t> yapılan kesidir.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İlk 1741 ‘de </a:t>
            </a:r>
            <a:r>
              <a:rPr lang="tr-TR" dirty="0" err="1" smtClean="0"/>
              <a:t>vaginal</a:t>
            </a:r>
            <a:r>
              <a:rPr lang="tr-TR" dirty="0" smtClean="0"/>
              <a:t> yırtık tarif edildi.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ilk 1920’de De Lee tarafından </a:t>
            </a:r>
            <a:r>
              <a:rPr lang="tr-TR" dirty="0" err="1" smtClean="0"/>
              <a:t>proflaktik</a:t>
            </a:r>
            <a:r>
              <a:rPr lang="tr-TR" dirty="0" smtClean="0"/>
              <a:t> önerildi.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</a:t>
            </a:r>
            <a:r>
              <a:rPr lang="tr-TR" dirty="0" err="1" smtClean="0"/>
              <a:t>pelvik</a:t>
            </a:r>
            <a:r>
              <a:rPr lang="tr-TR" dirty="0" smtClean="0"/>
              <a:t> taban kas gücünü korumaz, zayıflamış </a:t>
            </a:r>
            <a:r>
              <a:rPr lang="tr-TR" dirty="0" err="1" smtClean="0"/>
              <a:t>pelvik</a:t>
            </a:r>
            <a:r>
              <a:rPr lang="tr-TR" dirty="0" smtClean="0"/>
              <a:t> taban kas gücüne sebep olabilir. 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kan kaybını arttırmaktadır ve özellikle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anal </a:t>
            </a:r>
            <a:r>
              <a:rPr lang="tr-TR" dirty="0" err="1" smtClean="0"/>
              <a:t>sfinkter</a:t>
            </a:r>
            <a:r>
              <a:rPr lang="tr-TR" dirty="0" smtClean="0"/>
              <a:t> hasarını arttırmaktadır.</a:t>
            </a:r>
            <a:endParaRPr lang="tr-TR" u="sng" dirty="0" smtClean="0">
              <a:hlinkClick r:id="rId3"/>
            </a:endParaRPr>
          </a:p>
          <a:p>
            <a:pPr>
              <a:buNone/>
            </a:pPr>
            <a:endParaRPr lang="en-US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8586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39938" name="Picture 2" descr="pelvis kas gÃ¼cÃ¼ ile ilgili gÃ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857760"/>
            <a:ext cx="392909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endParaRPr lang="tr-T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AHRQ (</a:t>
            </a:r>
            <a:r>
              <a:rPr lang="en-US" sz="1800" dirty="0" smtClean="0">
                <a:solidFill>
                  <a:srgbClr val="FF0000"/>
                </a:solidFill>
              </a:rPr>
              <a:t>Agency for Healthcare Research and Quality</a:t>
            </a:r>
            <a:r>
              <a:rPr lang="tr-TR" sz="1800" dirty="0" smtClean="0">
                <a:solidFill>
                  <a:srgbClr val="FF0000"/>
                </a:solidFill>
              </a:rPr>
              <a:t> ) 2005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71472" y="1857364"/>
            <a:ext cx="7786742" cy="3000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>
                <a:solidFill>
                  <a:srgbClr val="002060"/>
                </a:solidFill>
              </a:rPr>
              <a:t>Epizyotominin</a:t>
            </a:r>
            <a:r>
              <a:rPr lang="tr-TR" sz="2400" dirty="0" smtClean="0">
                <a:solidFill>
                  <a:srgbClr val="002060"/>
                </a:solidFill>
              </a:rPr>
              <a:t> sınırlı kullanıldığı kadınlar, rutin kullanılan kadınlar ile kıyaslandığında, daha az </a:t>
            </a:r>
            <a:r>
              <a:rPr lang="tr-TR" sz="2400" dirty="0" err="1" smtClean="0">
                <a:solidFill>
                  <a:srgbClr val="002060"/>
                </a:solidFill>
              </a:rPr>
              <a:t>posterior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perineal</a:t>
            </a:r>
            <a:r>
              <a:rPr lang="tr-TR" sz="2400" dirty="0" smtClean="0">
                <a:solidFill>
                  <a:srgbClr val="002060"/>
                </a:solidFill>
              </a:rPr>
              <a:t> travma, daha az </a:t>
            </a:r>
            <a:r>
              <a:rPr lang="tr-TR" sz="2400" dirty="0" err="1" smtClean="0">
                <a:solidFill>
                  <a:srgbClr val="002060"/>
                </a:solidFill>
              </a:rPr>
              <a:t>sütur</a:t>
            </a:r>
            <a:r>
              <a:rPr lang="tr-TR" sz="2400" dirty="0" smtClean="0">
                <a:solidFill>
                  <a:srgbClr val="002060"/>
                </a:solidFill>
              </a:rPr>
              <a:t> atma gereksinimi, daha erken cinsel ilişkiye başlama ve perine bütünlüğü daha iyi korunduğu belirtilmektedir.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ağ Ok"/>
          <p:cNvSpPr/>
          <p:nvPr/>
        </p:nvSpPr>
        <p:spPr>
          <a:xfrm flipV="1">
            <a:off x="3571868" y="4786322"/>
            <a:ext cx="51435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357158" y="5072074"/>
            <a:ext cx="79296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357158" y="5429264"/>
            <a:ext cx="40719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142844" y="5572140"/>
            <a:ext cx="8858312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Postpartum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üriner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inkontinansı</a:t>
            </a:r>
            <a:r>
              <a:rPr lang="tr-TR" b="1" dirty="0" smtClean="0">
                <a:solidFill>
                  <a:srgbClr val="7030A0"/>
                </a:solidFill>
              </a:rPr>
              <a:t> önlemek için yüksek riskli hastalarda dahi, </a:t>
            </a:r>
            <a:r>
              <a:rPr lang="tr-TR" b="1" dirty="0" err="1" smtClean="0">
                <a:solidFill>
                  <a:srgbClr val="7030A0"/>
                </a:solidFill>
              </a:rPr>
              <a:t>elektif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sezeryan</a:t>
            </a:r>
            <a:r>
              <a:rPr lang="tr-TR" b="1" dirty="0" smtClean="0">
                <a:solidFill>
                  <a:srgbClr val="7030A0"/>
                </a:solidFill>
              </a:rPr>
              <a:t> ve rutin </a:t>
            </a:r>
            <a:r>
              <a:rPr lang="tr-TR" b="1" dirty="0" err="1" smtClean="0">
                <a:solidFill>
                  <a:srgbClr val="7030A0"/>
                </a:solidFill>
              </a:rPr>
              <a:t>epizyotomi</a:t>
            </a:r>
            <a:r>
              <a:rPr lang="tr-TR" b="1" dirty="0" smtClean="0">
                <a:solidFill>
                  <a:srgbClr val="7030A0"/>
                </a:solidFill>
              </a:rPr>
              <a:t> önerilmiyor. </a:t>
            </a:r>
            <a:r>
              <a:rPr lang="tr-TR" b="1" dirty="0" err="1" smtClean="0">
                <a:solidFill>
                  <a:srgbClr val="7030A0"/>
                </a:solidFill>
              </a:rPr>
              <a:t>Pelvik</a:t>
            </a:r>
            <a:r>
              <a:rPr lang="tr-TR" b="1" dirty="0" smtClean="0">
                <a:solidFill>
                  <a:srgbClr val="7030A0"/>
                </a:solidFill>
              </a:rPr>
              <a:t> taban kas terapisi </a:t>
            </a:r>
            <a:r>
              <a:rPr lang="tr-TR" b="1" dirty="0" err="1" smtClean="0">
                <a:solidFill>
                  <a:srgbClr val="7030A0"/>
                </a:solidFill>
              </a:rPr>
              <a:t>prenatal</a:t>
            </a:r>
            <a:r>
              <a:rPr lang="tr-TR" b="1" dirty="0" smtClean="0">
                <a:solidFill>
                  <a:srgbClr val="7030A0"/>
                </a:solidFill>
              </a:rPr>
              <a:t> ve </a:t>
            </a:r>
            <a:r>
              <a:rPr lang="tr-TR" b="1" dirty="0" err="1" smtClean="0">
                <a:solidFill>
                  <a:srgbClr val="7030A0"/>
                </a:solidFill>
              </a:rPr>
              <a:t>postpartum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üriner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inkontinansı</a:t>
            </a:r>
            <a:r>
              <a:rPr lang="tr-TR" b="1" dirty="0" smtClean="0">
                <a:solidFill>
                  <a:srgbClr val="7030A0"/>
                </a:solidFill>
              </a:rPr>
              <a:t> tedavi etmek için ilk seçenek tedavidir. </a:t>
            </a:r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1439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7" name="6 Yuvarlatılmış Dikdörtgen"/>
          <p:cNvSpPr/>
          <p:nvPr/>
        </p:nvSpPr>
        <p:spPr>
          <a:xfrm>
            <a:off x="642910" y="4071942"/>
            <a:ext cx="771530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00034" y="5715016"/>
            <a:ext cx="8286808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7030A0"/>
                </a:solidFill>
              </a:rPr>
              <a:t>Aşırı aktif mesanenin </a:t>
            </a:r>
            <a:r>
              <a:rPr lang="tr-TR" sz="2000" b="1" dirty="0" err="1" smtClean="0">
                <a:solidFill>
                  <a:srgbClr val="7030A0"/>
                </a:solidFill>
              </a:rPr>
              <a:t>prevalansı</a:t>
            </a:r>
            <a:r>
              <a:rPr lang="tr-TR" sz="2000" b="1" dirty="0" smtClean="0">
                <a:solidFill>
                  <a:srgbClr val="7030A0"/>
                </a:solidFill>
              </a:rPr>
              <a:t> ve risk faktörlerinin değerlendirildiği bu çalışmada geçirilmiş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AAM </a:t>
            </a:r>
            <a:r>
              <a:rPr lang="tr-TR" sz="2000" b="1" dirty="0" err="1" smtClean="0">
                <a:solidFill>
                  <a:srgbClr val="7030A0"/>
                </a:solidFill>
              </a:rPr>
              <a:t>prevalansını</a:t>
            </a:r>
            <a:r>
              <a:rPr lang="tr-TR" sz="2000" b="1" dirty="0" smtClean="0">
                <a:solidFill>
                  <a:srgbClr val="7030A0"/>
                </a:solidFill>
              </a:rPr>
              <a:t> 1.5 kat arttırmaktadır.</a:t>
            </a:r>
            <a:endParaRPr lang="tr-T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9292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Blip>
                <a:blip r:embed="rId2"/>
              </a:buBlip>
            </a:pPr>
            <a:r>
              <a:rPr lang="tr-TR" sz="3800" dirty="0" smtClean="0">
                <a:latin typeface="+mj-lt"/>
                <a:cs typeface="Times New Roman" pitchFamily="18" charset="0"/>
              </a:rPr>
              <a:t>439 hasta, 110 hasta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epizyotomisiz</a:t>
            </a:r>
            <a:endParaRPr lang="tr-TR" sz="38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60000"/>
              </a:lnSpc>
              <a:buBlip>
                <a:blip r:embed="rId2"/>
              </a:buBlip>
            </a:pPr>
            <a:r>
              <a:rPr lang="tr-TR" sz="3800" dirty="0" smtClean="0">
                <a:latin typeface="+mj-lt"/>
                <a:cs typeface="Times New Roman" pitchFamily="18" charset="0"/>
              </a:rPr>
              <a:t>POP-Q’ ya göre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prolapsus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tesbit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edilen hastaların % 38.2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epizyotomisiz</a:t>
            </a:r>
            <a:r>
              <a:rPr lang="tr-TR" sz="3800" dirty="0" smtClean="0">
                <a:latin typeface="+mj-lt"/>
                <a:cs typeface="Times New Roman" pitchFamily="18" charset="0"/>
              </a:rPr>
              <a:t>, % 32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epizyotomili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idi.</a:t>
            </a:r>
          </a:p>
          <a:p>
            <a:pPr>
              <a:lnSpc>
                <a:spcPct val="160000"/>
              </a:lnSpc>
              <a:buBlip>
                <a:blip r:embed="rId2"/>
              </a:buBlip>
            </a:pPr>
            <a:r>
              <a:rPr lang="tr-TR" sz="3800" dirty="0" err="1" smtClean="0">
                <a:latin typeface="+mj-lt"/>
                <a:cs typeface="Times New Roman" pitchFamily="18" charset="0"/>
              </a:rPr>
              <a:t>Epizyotomi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ile POP-Q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evrelemesi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arasında anlamlı ilişki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tesbit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edilmedi (P:0.26).</a:t>
            </a:r>
          </a:p>
          <a:p>
            <a:pPr>
              <a:lnSpc>
                <a:spcPct val="160000"/>
              </a:lnSpc>
              <a:buBlip>
                <a:blip r:embed="rId2"/>
              </a:buBlip>
            </a:pPr>
            <a:r>
              <a:rPr lang="tr-TR" sz="3800" dirty="0" err="1" smtClean="0">
                <a:latin typeface="+mj-lt"/>
                <a:cs typeface="Times New Roman" pitchFamily="18" charset="0"/>
              </a:rPr>
              <a:t>Epizyotomi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belirli POP-Q noktaları </a:t>
            </a:r>
          </a:p>
          <a:p>
            <a:pPr>
              <a:lnSpc>
                <a:spcPct val="160000"/>
              </a:lnSpc>
              <a:buNone/>
            </a:pPr>
            <a:r>
              <a:rPr lang="tr-TR" sz="3800" dirty="0" err="1" smtClean="0">
                <a:latin typeface="+mj-lt"/>
                <a:cs typeface="Times New Roman" pitchFamily="18" charset="0"/>
              </a:rPr>
              <a:t>Bp</a:t>
            </a:r>
            <a:r>
              <a:rPr lang="tr-TR" sz="3800" dirty="0" smtClean="0">
                <a:latin typeface="+mj-lt"/>
                <a:cs typeface="Times New Roman" pitchFamily="18" charset="0"/>
              </a:rPr>
              <a:t>,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pb</a:t>
            </a:r>
            <a:r>
              <a:rPr lang="tr-TR" sz="3800" dirty="0" smtClean="0">
                <a:latin typeface="+mj-lt"/>
                <a:cs typeface="Times New Roman" pitchFamily="18" charset="0"/>
              </a:rPr>
              <a:t>,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tvl’un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prolapsusu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ile </a:t>
            </a:r>
          </a:p>
          <a:p>
            <a:pPr>
              <a:lnSpc>
                <a:spcPct val="160000"/>
              </a:lnSpc>
              <a:buNone/>
            </a:pPr>
            <a:r>
              <a:rPr lang="tr-TR" sz="3800" dirty="0" smtClean="0">
                <a:latin typeface="+mj-lt"/>
                <a:cs typeface="Times New Roman" pitchFamily="18" charset="0"/>
              </a:rPr>
              <a:t>negatif </a:t>
            </a:r>
            <a:r>
              <a:rPr lang="tr-TR" sz="3800" dirty="0" err="1" smtClean="0">
                <a:latin typeface="+mj-lt"/>
                <a:cs typeface="Times New Roman" pitchFamily="18" charset="0"/>
              </a:rPr>
              <a:t>korele</a:t>
            </a:r>
            <a:r>
              <a:rPr lang="tr-TR" sz="3800" dirty="0" smtClean="0">
                <a:latin typeface="+mj-lt"/>
                <a:cs typeface="Times New Roman" pitchFamily="18" charset="0"/>
              </a:rPr>
              <a:t> izlendi.</a:t>
            </a:r>
          </a:p>
          <a:p>
            <a:endParaRPr lang="tr-T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8194" name="Picture 2" descr="pelvik laserasyon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00504"/>
            <a:ext cx="342899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8680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44341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Yuvarlatılmış Dikdörtgen"/>
          <p:cNvSpPr/>
          <p:nvPr/>
        </p:nvSpPr>
        <p:spPr>
          <a:xfrm>
            <a:off x="4929190" y="1785926"/>
            <a:ext cx="357190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Obstetrik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Anal </a:t>
            </a:r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Sfinkter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Hasarı için Risk Faktörleri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92971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Fekal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İnkontinansa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Etkisi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57255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Yuvarlatılmış Dikdörtgen"/>
          <p:cNvSpPr/>
          <p:nvPr/>
        </p:nvSpPr>
        <p:spPr>
          <a:xfrm>
            <a:off x="642910" y="4572008"/>
            <a:ext cx="7715304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smtClean="0"/>
              <a:t>Önceki doğumunda anal </a:t>
            </a:r>
            <a:r>
              <a:rPr lang="tr-TR" dirty="0" err="1" smtClean="0"/>
              <a:t>sfinkter</a:t>
            </a:r>
            <a:r>
              <a:rPr lang="tr-TR" dirty="0" smtClean="0"/>
              <a:t> onarımı yapılan hastalarda, takip eden </a:t>
            </a:r>
            <a:r>
              <a:rPr lang="tr-TR" dirty="0" err="1" smtClean="0"/>
              <a:t>vajinal</a:t>
            </a:r>
            <a:r>
              <a:rPr lang="tr-TR" dirty="0" smtClean="0"/>
              <a:t> doğumunda semptomların kötüleşebileceği ve anal </a:t>
            </a:r>
            <a:r>
              <a:rPr lang="tr-TR" dirty="0" err="1" smtClean="0"/>
              <a:t>inkontinans</a:t>
            </a:r>
            <a:r>
              <a:rPr lang="tr-TR" dirty="0" smtClean="0"/>
              <a:t> gelişebileceğini bilmelidir.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3500 gr ve ya daha üstü doğum ve özellikle </a:t>
            </a:r>
            <a:r>
              <a:rPr lang="tr-TR" dirty="0" err="1" smtClean="0"/>
              <a:t>forceps</a:t>
            </a:r>
            <a:r>
              <a:rPr lang="tr-TR" dirty="0" smtClean="0"/>
              <a:t> ile doğum risk faktörlerindendir.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Profilaktik</a:t>
            </a:r>
            <a:r>
              <a:rPr lang="tr-TR" dirty="0" smtClean="0"/>
              <a:t> </a:t>
            </a:r>
            <a:r>
              <a:rPr lang="tr-TR" dirty="0" err="1" smtClean="0"/>
              <a:t>epizyotominin</a:t>
            </a:r>
            <a:r>
              <a:rPr lang="tr-TR" dirty="0" smtClean="0"/>
              <a:t> sonraki doğumda yararı sınırlıdır.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Vaginal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Yırtıklar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1.derece yırtık: </a:t>
            </a:r>
            <a:r>
              <a:rPr lang="tr-TR" dirty="0" err="1" smtClean="0"/>
              <a:t>Fourchet</a:t>
            </a:r>
            <a:r>
              <a:rPr lang="tr-TR" dirty="0" smtClean="0"/>
              <a:t>, </a:t>
            </a:r>
            <a:r>
              <a:rPr lang="tr-TR" dirty="0" err="1" smtClean="0"/>
              <a:t>perineal</a:t>
            </a:r>
            <a:r>
              <a:rPr lang="tr-TR" dirty="0" smtClean="0"/>
              <a:t> cilt ve </a:t>
            </a:r>
            <a:r>
              <a:rPr lang="tr-TR" dirty="0" err="1" smtClean="0"/>
              <a:t>vaginal</a:t>
            </a:r>
            <a:r>
              <a:rPr lang="tr-TR" dirty="0" smtClean="0"/>
              <a:t> mukoza </a:t>
            </a:r>
            <a:r>
              <a:rPr lang="tr-TR" dirty="0" err="1" smtClean="0"/>
              <a:t>membranı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2.derece yırtık: </a:t>
            </a:r>
            <a:r>
              <a:rPr lang="tr-TR" dirty="0" smtClean="0"/>
              <a:t>Cilt ve </a:t>
            </a:r>
            <a:r>
              <a:rPr lang="tr-TR" dirty="0" err="1" smtClean="0"/>
              <a:t>perineal</a:t>
            </a:r>
            <a:r>
              <a:rPr lang="tr-TR" dirty="0" smtClean="0"/>
              <a:t> kaslar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3.derece yırtık: </a:t>
            </a:r>
            <a:r>
              <a:rPr lang="tr-TR" dirty="0" smtClean="0"/>
              <a:t>Anal </a:t>
            </a:r>
            <a:r>
              <a:rPr lang="tr-TR" dirty="0" err="1" smtClean="0"/>
              <a:t>sfinkter</a:t>
            </a:r>
            <a:r>
              <a:rPr lang="tr-TR" dirty="0" smtClean="0"/>
              <a:t> kompleksinin </a:t>
            </a:r>
            <a:r>
              <a:rPr lang="tr-TR" dirty="0" err="1" smtClean="0"/>
              <a:t>injürisi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4.derece yırtık: </a:t>
            </a:r>
            <a:r>
              <a:rPr lang="tr-TR" dirty="0" smtClean="0"/>
              <a:t>Anal </a:t>
            </a:r>
            <a:r>
              <a:rPr lang="tr-TR" dirty="0" err="1" smtClean="0"/>
              <a:t>sfinkter</a:t>
            </a:r>
            <a:r>
              <a:rPr lang="tr-TR" dirty="0" smtClean="0"/>
              <a:t> kompleksi ve anal </a:t>
            </a:r>
            <a:r>
              <a:rPr lang="tr-TR" dirty="0" err="1" smtClean="0"/>
              <a:t>epitel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44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428596" y="5072074"/>
            <a:ext cx="8286808" cy="1643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7030A0"/>
                </a:solidFill>
              </a:rPr>
              <a:t>Mediolateral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yapılan hastalarda </a:t>
            </a:r>
            <a:r>
              <a:rPr lang="tr-TR" sz="2000" b="1" dirty="0" err="1" smtClean="0">
                <a:solidFill>
                  <a:srgbClr val="7030A0"/>
                </a:solidFill>
              </a:rPr>
              <a:t>üriner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inkontinans</a:t>
            </a:r>
            <a:r>
              <a:rPr lang="tr-TR" sz="2000" b="1" dirty="0" smtClean="0">
                <a:solidFill>
                  <a:srgbClr val="7030A0"/>
                </a:solidFill>
              </a:rPr>
              <a:t>, </a:t>
            </a:r>
            <a:r>
              <a:rPr lang="tr-TR" sz="2000" b="1" dirty="0" err="1" smtClean="0">
                <a:solidFill>
                  <a:srgbClr val="7030A0"/>
                </a:solidFill>
              </a:rPr>
              <a:t>fekal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inkontinans</a:t>
            </a:r>
            <a:r>
              <a:rPr lang="tr-TR" sz="2000" b="1" dirty="0" smtClean="0">
                <a:solidFill>
                  <a:srgbClr val="7030A0"/>
                </a:solidFill>
              </a:rPr>
              <a:t> ve seksüel </a:t>
            </a:r>
            <a:r>
              <a:rPr lang="tr-TR" sz="2000" b="1" dirty="0" err="1" smtClean="0">
                <a:solidFill>
                  <a:srgbClr val="7030A0"/>
                </a:solidFill>
              </a:rPr>
              <a:t>disfonksiyonla</a:t>
            </a:r>
            <a:r>
              <a:rPr lang="tr-TR" sz="2000" b="1" dirty="0" smtClean="0">
                <a:solidFill>
                  <a:srgbClr val="7030A0"/>
                </a:solidFill>
              </a:rPr>
              <a:t> ilişki </a:t>
            </a:r>
            <a:r>
              <a:rPr lang="tr-TR" sz="2000" b="1" dirty="0" err="1" smtClean="0">
                <a:solidFill>
                  <a:srgbClr val="7030A0"/>
                </a:solidFill>
              </a:rPr>
              <a:t>tesbit</a:t>
            </a:r>
            <a:r>
              <a:rPr lang="tr-TR" sz="2000" b="1" dirty="0" smtClean="0">
                <a:solidFill>
                  <a:srgbClr val="7030A0"/>
                </a:solidFill>
              </a:rPr>
              <a:t> edilmedi. Ancak </a:t>
            </a:r>
            <a:r>
              <a:rPr lang="tr-TR" sz="2000" b="1" dirty="0" err="1" smtClean="0">
                <a:solidFill>
                  <a:srgbClr val="7030A0"/>
                </a:solidFill>
              </a:rPr>
              <a:t>postpartum</a:t>
            </a:r>
            <a:r>
              <a:rPr lang="tr-TR" sz="2000" b="1" dirty="0" smtClean="0">
                <a:solidFill>
                  <a:srgbClr val="7030A0"/>
                </a:solidFill>
              </a:rPr>
              <a:t> 5 yıl içinde seksüel istek, uyarılma ve orgazmda azalma </a:t>
            </a:r>
            <a:r>
              <a:rPr lang="tr-TR" sz="2000" b="1" dirty="0" err="1" smtClean="0">
                <a:solidFill>
                  <a:srgbClr val="7030A0"/>
                </a:solidFill>
              </a:rPr>
              <a:t>tesbit</a:t>
            </a:r>
            <a:r>
              <a:rPr lang="tr-TR" sz="2000" b="1" dirty="0" smtClean="0">
                <a:solidFill>
                  <a:srgbClr val="7030A0"/>
                </a:solidFill>
              </a:rPr>
              <a:t> edildi.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 flipV="1">
            <a:off x="1643042" y="4500569"/>
            <a:ext cx="6858048" cy="117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500034" y="4714884"/>
            <a:ext cx="7072362" cy="714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Oval"/>
          <p:cNvSpPr/>
          <p:nvPr/>
        </p:nvSpPr>
        <p:spPr>
          <a:xfrm>
            <a:off x="857224" y="571480"/>
            <a:ext cx="2000264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Üriner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İnkontinans</a:t>
            </a:r>
            <a:r>
              <a:rPr lang="tr-TR" dirty="0" smtClean="0">
                <a:solidFill>
                  <a:schemeClr val="tx1"/>
                </a:solidFill>
              </a:rPr>
              <a:t> üzerine etkisi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7 Oval"/>
          <p:cNvSpPr/>
          <p:nvPr/>
        </p:nvSpPr>
        <p:spPr>
          <a:xfrm>
            <a:off x="3714744" y="642918"/>
            <a:ext cx="2000264" cy="1285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Fekal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inkontinans</a:t>
            </a:r>
            <a:r>
              <a:rPr lang="tr-TR" dirty="0" smtClean="0">
                <a:solidFill>
                  <a:schemeClr val="tx1"/>
                </a:solidFill>
              </a:rPr>
              <a:t> üzerine etkisi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6786578" y="714356"/>
            <a:ext cx="1928826" cy="1285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Seksüel fonksiyonlar üzerine etkisi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28596" y="5715016"/>
            <a:ext cx="8429684" cy="1142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7030A0"/>
                </a:solidFill>
              </a:rPr>
              <a:t>Epizyotomiyi</a:t>
            </a:r>
            <a:r>
              <a:rPr lang="tr-TR" sz="2000" b="1" dirty="0" smtClean="0">
                <a:solidFill>
                  <a:srgbClr val="7030A0"/>
                </a:solidFill>
              </a:rPr>
              <a:t> rutin olarak kullanmanın uzun dönemde </a:t>
            </a:r>
            <a:r>
              <a:rPr lang="tr-TR" sz="2000" b="1" dirty="0" err="1" smtClean="0">
                <a:solidFill>
                  <a:srgbClr val="7030A0"/>
                </a:solidFill>
              </a:rPr>
              <a:t>üriner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inkontinans</a:t>
            </a:r>
            <a:r>
              <a:rPr lang="tr-TR" sz="2000" b="1" dirty="0" smtClean="0">
                <a:solidFill>
                  <a:srgbClr val="7030A0"/>
                </a:solidFill>
              </a:rPr>
              <a:t>, </a:t>
            </a:r>
            <a:r>
              <a:rPr lang="tr-TR" sz="2000" b="1" dirty="0" err="1" smtClean="0">
                <a:solidFill>
                  <a:srgbClr val="7030A0"/>
                </a:solidFill>
              </a:rPr>
              <a:t>fekal</a:t>
            </a:r>
            <a:r>
              <a:rPr lang="tr-TR" sz="2000" b="1" dirty="0" smtClean="0">
                <a:solidFill>
                  <a:srgbClr val="7030A0"/>
                </a:solidFill>
              </a:rPr>
              <a:t> </a:t>
            </a:r>
            <a:r>
              <a:rPr lang="tr-TR" sz="2000" b="1" dirty="0" err="1" smtClean="0">
                <a:solidFill>
                  <a:srgbClr val="7030A0"/>
                </a:solidFill>
              </a:rPr>
              <a:t>inkontinans</a:t>
            </a:r>
            <a:r>
              <a:rPr lang="tr-TR" sz="2000" b="1" dirty="0" smtClean="0">
                <a:solidFill>
                  <a:srgbClr val="7030A0"/>
                </a:solidFill>
              </a:rPr>
              <a:t> ve seksüel fonksiyonlar üzerinde olumlu bir faydası olmadığı hatta bazı çalışmalarda bu komplikasyonları arttırdığı </a:t>
            </a:r>
            <a:r>
              <a:rPr lang="tr-TR" sz="2000" b="1" dirty="0" err="1" smtClean="0">
                <a:solidFill>
                  <a:srgbClr val="7030A0"/>
                </a:solidFill>
              </a:rPr>
              <a:t>tesbit</a:t>
            </a:r>
            <a:r>
              <a:rPr lang="tr-TR" sz="2000" b="1" dirty="0" smtClean="0">
                <a:solidFill>
                  <a:srgbClr val="7030A0"/>
                </a:solidFill>
              </a:rPr>
              <a:t> edilmiştir. </a:t>
            </a:r>
            <a:endParaRPr lang="tr-T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tr-TR" sz="2700" u="sng" dirty="0" smtClean="0">
                <a:hlinkClick r:id="rId2" tooltip="Clinical obstetrics and gynecology."/>
              </a:rPr>
              <a:t/>
            </a:r>
            <a:br>
              <a:rPr lang="tr-TR" sz="2700" u="sng" dirty="0" smtClean="0">
                <a:hlinkClick r:id="rId2" tooltip="Clinical obstetrics and gynecology."/>
              </a:rPr>
            </a:br>
            <a:r>
              <a:rPr lang="tr-TR" sz="2700" u="sng" dirty="0" smtClean="0">
                <a:hlinkClick r:id="rId2" tooltip="Clinical obstetrics and gynecology."/>
              </a:rPr>
              <a:t/>
            </a:r>
            <a:br>
              <a:rPr lang="tr-TR" sz="2700" u="sng" dirty="0" smtClean="0">
                <a:hlinkClick r:id="rId2" tooltip="Clinical obstetrics and gynecology."/>
              </a:rPr>
            </a:br>
            <a:r>
              <a:rPr lang="tr-TR" sz="2700" u="sng" dirty="0" smtClean="0">
                <a:hlinkClick r:id="rId2" tooltip="Clinical obstetrics and gynecology."/>
              </a:rPr>
              <a:t/>
            </a:r>
            <a:br>
              <a:rPr lang="tr-TR" sz="2700" u="sng" dirty="0" smtClean="0">
                <a:hlinkClick r:id="rId2" tooltip="Clinical obstetrics and gynecology."/>
              </a:rPr>
            </a:br>
            <a:r>
              <a:rPr lang="en-US" sz="2700" b="1" dirty="0" smtClean="0"/>
              <a:t> </a:t>
            </a: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69742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tr-TR" dirty="0" err="1" smtClean="0"/>
              <a:t>Preterm</a:t>
            </a:r>
            <a:r>
              <a:rPr lang="tr-TR" dirty="0" smtClean="0"/>
              <a:t> doğumlarda </a:t>
            </a:r>
            <a:r>
              <a:rPr lang="tr-TR" dirty="0" err="1" smtClean="0"/>
              <a:t>intraventriküler</a:t>
            </a:r>
            <a:r>
              <a:rPr lang="tr-TR" dirty="0" smtClean="0"/>
              <a:t> kanama riskini en aza indirmek için </a:t>
            </a:r>
            <a:r>
              <a:rPr lang="tr-TR" dirty="0" err="1" smtClean="0"/>
              <a:t>epizyotomi</a:t>
            </a:r>
            <a:r>
              <a:rPr lang="tr-TR" dirty="0" smtClean="0"/>
              <a:t> savunulmasına rağmen, bu müdahalenin rutin olarak etkili olduğuna dair kanıt yoktur.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fontScale="25000" lnSpcReduction="20000"/>
          </a:bodyPr>
          <a:lstStyle/>
          <a:p>
            <a:endParaRPr lang="tr-TR" sz="6200" dirty="0" smtClean="0"/>
          </a:p>
          <a:p>
            <a:endParaRPr lang="tr-TR" sz="6200" dirty="0" smtClean="0"/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err="1" smtClean="0"/>
              <a:t>Epizyotomi</a:t>
            </a:r>
            <a:r>
              <a:rPr lang="tr-TR" sz="8000" dirty="0" smtClean="0"/>
              <a:t>, dar </a:t>
            </a:r>
            <a:r>
              <a:rPr lang="tr-TR" sz="8000" dirty="0" err="1" smtClean="0"/>
              <a:t>vajinal</a:t>
            </a:r>
            <a:r>
              <a:rPr lang="tr-TR" sz="8000" dirty="0" smtClean="0"/>
              <a:t> çıkışlı kadınlarda forseps veya vakum çanlarını yerleştirilmesini kolaylaştırmak için kullanılabilir. 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err="1" smtClean="0"/>
              <a:t>Operatif</a:t>
            </a:r>
            <a:r>
              <a:rPr lang="tr-TR" sz="8000" dirty="0" smtClean="0"/>
              <a:t> </a:t>
            </a:r>
            <a:r>
              <a:rPr lang="tr-TR" sz="8000" dirty="0" err="1" smtClean="0"/>
              <a:t>vaginal</a:t>
            </a:r>
            <a:r>
              <a:rPr lang="tr-TR" sz="8000" dirty="0" smtClean="0"/>
              <a:t> doğumlarda rutin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 önerilmemektedir. Kötü iyileşme ve uzamış rahatsızlıktan dolayı </a:t>
            </a:r>
            <a:r>
              <a:rPr lang="tr-TR" sz="8000" dirty="0" err="1" smtClean="0"/>
              <a:t>mediolateral</a:t>
            </a:r>
            <a:r>
              <a:rPr lang="tr-TR" sz="8000" dirty="0" smtClean="0"/>
              <a:t>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, rektuma uzama ve anal </a:t>
            </a:r>
            <a:r>
              <a:rPr lang="tr-TR" sz="8000" dirty="0" err="1" smtClean="0"/>
              <a:t>sfinkter</a:t>
            </a:r>
            <a:r>
              <a:rPr lang="tr-TR" sz="8000" dirty="0" smtClean="0"/>
              <a:t> yaralanması riskinden dolayı da </a:t>
            </a:r>
            <a:r>
              <a:rPr lang="tr-TR" sz="8000" dirty="0" err="1" smtClean="0"/>
              <a:t>median</a:t>
            </a:r>
            <a:r>
              <a:rPr lang="tr-TR" sz="8000" dirty="0" smtClean="0"/>
              <a:t>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 önerilmemektedir (2015). </a:t>
            </a:r>
            <a:r>
              <a:rPr lang="tr-TR" sz="8000" b="1" dirty="0" err="1" smtClean="0">
                <a:solidFill>
                  <a:srgbClr val="FF0000"/>
                </a:solidFill>
              </a:rPr>
              <a:t>Level</a:t>
            </a:r>
            <a:r>
              <a:rPr lang="tr-TR" sz="8000" b="1" dirty="0" smtClean="0">
                <a:solidFill>
                  <a:srgbClr val="FF0000"/>
                </a:solidFill>
              </a:rPr>
              <a:t> A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b="1" dirty="0" smtClean="0">
                <a:solidFill>
                  <a:srgbClr val="FF0000"/>
                </a:solidFill>
              </a:rPr>
              <a:t> </a:t>
            </a:r>
            <a:r>
              <a:rPr lang="tr-TR" sz="8000" dirty="0" err="1" smtClean="0"/>
              <a:t>Operatif</a:t>
            </a:r>
            <a:r>
              <a:rPr lang="tr-TR" sz="8000" dirty="0" smtClean="0"/>
              <a:t> </a:t>
            </a:r>
            <a:r>
              <a:rPr lang="tr-TR" sz="8000" dirty="0" err="1" smtClean="0"/>
              <a:t>vajinal</a:t>
            </a:r>
            <a:r>
              <a:rPr lang="tr-TR" sz="8000" dirty="0" smtClean="0"/>
              <a:t> doğum sırasında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 yapma kararı </a:t>
            </a:r>
            <a:r>
              <a:rPr lang="tr-TR" sz="8000" dirty="0" err="1" smtClean="0"/>
              <a:t>klinisyenin</a:t>
            </a:r>
            <a:r>
              <a:rPr lang="tr-TR" sz="8000" dirty="0" smtClean="0"/>
              <a:t> takdirindedir.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err="1" smtClean="0"/>
              <a:t>Epizyotomi</a:t>
            </a:r>
            <a:r>
              <a:rPr lang="tr-TR" sz="8000" dirty="0" smtClean="0"/>
              <a:t> yapılacaksa anal </a:t>
            </a:r>
            <a:r>
              <a:rPr lang="tr-TR" sz="8000" dirty="0" err="1" smtClean="0"/>
              <a:t>sfinkter</a:t>
            </a:r>
            <a:r>
              <a:rPr lang="tr-TR" sz="8000" dirty="0" smtClean="0"/>
              <a:t> hasarını korumak için </a:t>
            </a:r>
            <a:r>
              <a:rPr lang="tr-TR" sz="8000" dirty="0" err="1" smtClean="0"/>
              <a:t>mediolateral</a:t>
            </a:r>
            <a:r>
              <a:rPr lang="tr-TR" sz="8000" dirty="0" smtClean="0"/>
              <a:t>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 yapılmalıdır. </a:t>
            </a:r>
            <a:r>
              <a:rPr lang="tr-TR" sz="8000" b="1" dirty="0" err="1" smtClean="0">
                <a:solidFill>
                  <a:srgbClr val="FF0000"/>
                </a:solidFill>
              </a:rPr>
              <a:t>Grade</a:t>
            </a:r>
            <a:r>
              <a:rPr lang="tr-TR" sz="8000" b="1" dirty="0" smtClean="0">
                <a:solidFill>
                  <a:srgbClr val="FF0000"/>
                </a:solidFill>
              </a:rPr>
              <a:t> 2C</a:t>
            </a:r>
            <a:r>
              <a:rPr lang="tr-TR" sz="8000" dirty="0" smtClean="0">
                <a:solidFill>
                  <a:srgbClr val="FF0000"/>
                </a:solidFill>
              </a:rPr>
              <a:t>                    </a:t>
            </a:r>
            <a:endParaRPr lang="tr-TR" sz="8000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tr-TR" sz="9600" b="1" dirty="0" smtClean="0"/>
          </a:p>
          <a:p>
            <a:pPr>
              <a:buNone/>
            </a:pPr>
            <a:endParaRPr lang="tr-TR" sz="50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/>
              <a:t>Günümüzdeki klinik bilgiler özellikle spesifik durumlarda ( omuz </a:t>
            </a:r>
            <a:r>
              <a:rPr lang="tr-TR" dirty="0" err="1" smtClean="0"/>
              <a:t>distosisi</a:t>
            </a:r>
            <a:r>
              <a:rPr lang="tr-TR" dirty="0" smtClean="0"/>
              <a:t>,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doğum) </a:t>
            </a:r>
            <a:r>
              <a:rPr lang="tr-TR" dirty="0" err="1" smtClean="0"/>
              <a:t>epizyotominin</a:t>
            </a:r>
            <a:r>
              <a:rPr lang="tr-TR" dirty="0" smtClean="0"/>
              <a:t> gerekliliği ile ilgili kısıtlıdır.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böyle spesifik durumlarda  da rutin olarak önerilmemektedir. Klinik duruma göre karar verilip yapılmalıdır. </a:t>
            </a:r>
            <a:r>
              <a:rPr lang="tr-TR" dirty="0" err="1" smtClean="0"/>
              <a:t>Restrikrif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rutin </a:t>
            </a:r>
            <a:r>
              <a:rPr lang="tr-TR" dirty="0" err="1" smtClean="0"/>
              <a:t>epizyotomiye</a:t>
            </a:r>
            <a:r>
              <a:rPr lang="tr-TR" dirty="0" smtClean="0"/>
              <a:t> tercih edilir.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</a:t>
            </a:r>
            <a:r>
              <a:rPr lang="tr-TR" sz="4600" b="1" dirty="0" err="1" smtClean="0">
                <a:solidFill>
                  <a:srgbClr val="FF0000"/>
                </a:solidFill>
              </a:rPr>
              <a:t>Level</a:t>
            </a:r>
            <a:r>
              <a:rPr lang="tr-TR" sz="4600" b="1" dirty="0" smtClean="0">
                <a:solidFill>
                  <a:srgbClr val="FF0000"/>
                </a:solidFill>
              </a:rPr>
              <a:t> A</a:t>
            </a:r>
            <a:endParaRPr lang="tr-TR" sz="4600" b="1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ağ Ok"/>
          <p:cNvSpPr/>
          <p:nvPr/>
        </p:nvSpPr>
        <p:spPr>
          <a:xfrm flipV="1">
            <a:off x="928662" y="5357825"/>
            <a:ext cx="5929354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smtClean="0"/>
              <a:t>1360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294’üne </a:t>
            </a:r>
            <a:r>
              <a:rPr lang="tr-TR" dirty="0" err="1" smtClean="0"/>
              <a:t>epizyotomi</a:t>
            </a:r>
            <a:r>
              <a:rPr lang="tr-TR" dirty="0" smtClean="0"/>
              <a:t> yapılmıyor.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Epizyotomi</a:t>
            </a:r>
            <a:r>
              <a:rPr lang="tr-TR" dirty="0" smtClean="0"/>
              <a:t> yapılan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doğumlarda  kan kaybı, </a:t>
            </a:r>
            <a:r>
              <a:rPr lang="tr-TR" dirty="0" err="1" smtClean="0"/>
              <a:t>perineal</a:t>
            </a:r>
            <a:r>
              <a:rPr lang="tr-TR" dirty="0" smtClean="0"/>
              <a:t> </a:t>
            </a:r>
            <a:r>
              <a:rPr lang="tr-TR" dirty="0" err="1" smtClean="0"/>
              <a:t>infeksiyon</a:t>
            </a:r>
            <a:r>
              <a:rPr lang="tr-TR" dirty="0" smtClean="0"/>
              <a:t>, </a:t>
            </a:r>
            <a:r>
              <a:rPr lang="tr-TR" dirty="0" err="1" smtClean="0"/>
              <a:t>dehisens</a:t>
            </a:r>
            <a:r>
              <a:rPr lang="tr-TR" dirty="0" smtClean="0"/>
              <a:t> ve </a:t>
            </a:r>
            <a:r>
              <a:rPr lang="tr-TR" dirty="0" err="1" smtClean="0"/>
              <a:t>neonatal</a:t>
            </a:r>
            <a:r>
              <a:rPr lang="tr-TR" dirty="0" smtClean="0"/>
              <a:t> travma  riski artmaktadır.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anasayfa_clip_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00570"/>
            <a:ext cx="3857620" cy="23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Özellikle medyan </a:t>
            </a:r>
            <a:r>
              <a:rPr lang="tr-TR" sz="2400" dirty="0" err="1" smtClean="0"/>
              <a:t>epizyotomi</a:t>
            </a:r>
            <a:r>
              <a:rPr lang="tr-TR" sz="2400" dirty="0" smtClean="0"/>
              <a:t> için, üçüncü ve dördüncü derece perine yırtıklarına  yol açmaktadır.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>
                <a:solidFill>
                  <a:srgbClr val="FF0000"/>
                </a:solidFill>
              </a:rPr>
              <a:t>Mediolateral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epizyotomi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/>
              <a:t>operatif</a:t>
            </a:r>
            <a:r>
              <a:rPr lang="tr-TR" sz="2400" dirty="0" smtClean="0"/>
              <a:t> </a:t>
            </a:r>
            <a:r>
              <a:rPr lang="tr-TR" sz="2400" dirty="0" err="1" smtClean="0"/>
              <a:t>vaginal</a:t>
            </a:r>
            <a:r>
              <a:rPr lang="tr-TR" sz="2400" dirty="0" smtClean="0"/>
              <a:t> doğumlarda </a:t>
            </a:r>
            <a:r>
              <a:rPr lang="tr-TR" sz="2400" dirty="0" err="1" smtClean="0"/>
              <a:t>obstetrik</a:t>
            </a:r>
            <a:r>
              <a:rPr lang="tr-TR" sz="2400" dirty="0" smtClean="0"/>
              <a:t> anal </a:t>
            </a:r>
            <a:r>
              <a:rPr lang="tr-TR" sz="2400" dirty="0" err="1" smtClean="0"/>
              <a:t>sfinkter</a:t>
            </a:r>
            <a:r>
              <a:rPr lang="tr-TR" sz="2400" dirty="0" smtClean="0"/>
              <a:t> </a:t>
            </a:r>
            <a:r>
              <a:rPr lang="tr-TR" sz="2400" dirty="0" err="1" smtClean="0"/>
              <a:t>injürisine</a:t>
            </a:r>
            <a:r>
              <a:rPr lang="tr-TR" sz="2400" dirty="0" smtClean="0"/>
              <a:t> karşı </a:t>
            </a:r>
            <a:r>
              <a:rPr lang="tr-TR" sz="2400" dirty="0" smtClean="0">
                <a:solidFill>
                  <a:srgbClr val="FF0000"/>
                </a:solidFill>
              </a:rPr>
              <a:t>5-10 kata yakın koruma </a:t>
            </a:r>
            <a:r>
              <a:rPr lang="tr-TR" sz="2400" dirty="0" smtClean="0"/>
              <a:t>sağlamaktadır.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perine yÄ±rtÄ±klarÄ±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256"/>
            <a:ext cx="428628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6052 hasta , % 47.8’i ilk doğumda </a:t>
            </a:r>
            <a:r>
              <a:rPr lang="tr-TR" sz="2400" dirty="0" err="1" smtClean="0"/>
              <a:t>epizyotomili</a:t>
            </a:r>
            <a:r>
              <a:rPr lang="tr-TR" sz="2400" dirty="0" smtClean="0"/>
              <a:t>, bu hastaların % 51.3’ünde ikinci doğumda 2. dereceden </a:t>
            </a:r>
            <a:r>
              <a:rPr lang="tr-TR" sz="2400" dirty="0" err="1" smtClean="0"/>
              <a:t>perineal</a:t>
            </a:r>
            <a:r>
              <a:rPr lang="tr-TR" sz="2400" dirty="0" smtClean="0"/>
              <a:t> </a:t>
            </a:r>
            <a:r>
              <a:rPr lang="tr-TR" sz="2400" dirty="0" err="1" smtClean="0"/>
              <a:t>laserasyon</a:t>
            </a:r>
            <a:r>
              <a:rPr lang="tr-TR" sz="2400" dirty="0" smtClean="0"/>
              <a:t>  olmuştur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/>
              <a:t>Epizyotomisiz</a:t>
            </a:r>
            <a:r>
              <a:rPr lang="tr-TR" sz="2400" dirty="0" smtClean="0"/>
              <a:t> hastaların % 26.7’sinde ikinci doğumda  2. dereceden </a:t>
            </a:r>
            <a:r>
              <a:rPr lang="tr-TR" sz="2400" dirty="0" err="1" smtClean="0"/>
              <a:t>perineal</a:t>
            </a:r>
            <a:r>
              <a:rPr lang="tr-TR" sz="2400" dirty="0" smtClean="0"/>
              <a:t> </a:t>
            </a:r>
            <a:r>
              <a:rPr lang="tr-TR" sz="2400" dirty="0" err="1" smtClean="0"/>
              <a:t>laserasyon</a:t>
            </a:r>
            <a:r>
              <a:rPr lang="tr-TR" sz="2400" dirty="0" smtClean="0"/>
              <a:t> olmuştur. P&lt;0.001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/>
              <a:t>3.ve 4. dereceden </a:t>
            </a:r>
            <a:r>
              <a:rPr lang="tr-TR" sz="2400" dirty="0" err="1" smtClean="0"/>
              <a:t>perineal</a:t>
            </a:r>
            <a:r>
              <a:rPr lang="tr-TR" sz="2400" dirty="0" smtClean="0"/>
              <a:t> </a:t>
            </a:r>
            <a:r>
              <a:rPr lang="tr-TR" sz="2400" dirty="0" err="1" smtClean="0"/>
              <a:t>laserasyon</a:t>
            </a:r>
            <a:r>
              <a:rPr lang="tr-TR" sz="2400" dirty="0" smtClean="0"/>
              <a:t>  </a:t>
            </a:r>
            <a:r>
              <a:rPr lang="tr-TR" sz="2400" dirty="0" err="1" smtClean="0"/>
              <a:t>epizyotomi</a:t>
            </a:r>
            <a:r>
              <a:rPr lang="tr-TR" sz="2400" dirty="0" smtClean="0"/>
              <a:t> öyküsü olanlarda % 4.8, öyküsü olmayanlarda % 1.7 oranında izlenmiştir. P&lt;0.001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/>
              <a:t>Epizyotomi</a:t>
            </a:r>
            <a:r>
              <a:rPr lang="tr-TR" sz="2400" dirty="0" smtClean="0"/>
              <a:t> yapılan hastalarda takip eden doğumlarında </a:t>
            </a:r>
            <a:r>
              <a:rPr lang="tr-TR" sz="2400" dirty="0" err="1" smtClean="0"/>
              <a:t>pelvik</a:t>
            </a:r>
            <a:r>
              <a:rPr lang="tr-TR" sz="2400" dirty="0" smtClean="0"/>
              <a:t> </a:t>
            </a:r>
            <a:r>
              <a:rPr lang="tr-TR" sz="2400" dirty="0" err="1" smtClean="0"/>
              <a:t>laserasyon</a:t>
            </a:r>
            <a:r>
              <a:rPr lang="tr-TR" sz="2400" dirty="0" smtClean="0"/>
              <a:t> riski artmaktadır.    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r>
              <a:rPr lang="tr-TR" b="1" dirty="0" err="1" smtClean="0">
                <a:solidFill>
                  <a:srgbClr val="FF0000"/>
                </a:solidFill>
              </a:rPr>
              <a:t>Level</a:t>
            </a:r>
            <a:r>
              <a:rPr lang="tr-TR" b="1" dirty="0" smtClean="0">
                <a:solidFill>
                  <a:srgbClr val="FF0000"/>
                </a:solidFill>
              </a:rPr>
              <a:t> 2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28596" y="1857364"/>
            <a:ext cx="8001056" cy="3000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err="1" smtClean="0">
                <a:solidFill>
                  <a:schemeClr val="tx1"/>
                </a:solidFill>
              </a:rPr>
              <a:t>Cochrane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Pregnancy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and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Childbirth</a:t>
            </a:r>
            <a:r>
              <a:rPr lang="tr-TR" sz="2400" dirty="0" smtClean="0">
                <a:solidFill>
                  <a:schemeClr val="tx1"/>
                </a:solidFill>
              </a:rPr>
              <a:t> veri tabanını geliştiren araştırmacılar, rutin </a:t>
            </a:r>
            <a:r>
              <a:rPr lang="tr-TR" sz="2400" dirty="0" err="1" smtClean="0">
                <a:solidFill>
                  <a:schemeClr val="tx1"/>
                </a:solidFill>
              </a:rPr>
              <a:t>epizyotomi</a:t>
            </a:r>
            <a:r>
              <a:rPr lang="tr-TR" sz="2400" dirty="0" smtClean="0">
                <a:solidFill>
                  <a:schemeClr val="tx1"/>
                </a:solidFill>
              </a:rPr>
              <a:t> ile ilgili </a:t>
            </a:r>
            <a:r>
              <a:rPr lang="tr-TR" sz="2400" dirty="0" err="1" smtClean="0">
                <a:solidFill>
                  <a:schemeClr val="tx1"/>
                </a:solidFill>
              </a:rPr>
              <a:t>randomize</a:t>
            </a:r>
            <a:r>
              <a:rPr lang="tr-TR" sz="2400" dirty="0" smtClean="0">
                <a:solidFill>
                  <a:schemeClr val="tx1"/>
                </a:solidFill>
              </a:rPr>
              <a:t> kontrollü deneysel çalışmaların sonuçlarını incelemiş ve </a:t>
            </a:r>
            <a:r>
              <a:rPr lang="tr-TR" sz="2400" dirty="0" err="1" smtClean="0">
                <a:solidFill>
                  <a:schemeClr val="tx1"/>
                </a:solidFill>
              </a:rPr>
              <a:t>epizyotomiyi</a:t>
            </a:r>
            <a:r>
              <a:rPr lang="tr-TR" sz="2400" dirty="0" smtClean="0">
                <a:solidFill>
                  <a:schemeClr val="tx1"/>
                </a:solidFill>
              </a:rPr>
              <a:t>, “</a:t>
            </a:r>
            <a:r>
              <a:rPr lang="tr-TR" sz="2400" dirty="0" smtClean="0">
                <a:solidFill>
                  <a:srgbClr val="FF0000"/>
                </a:solidFill>
              </a:rPr>
              <a:t>tehlikeli olma ihtimali vardır</a:t>
            </a:r>
            <a:r>
              <a:rPr lang="tr-TR" sz="2400" dirty="0" smtClean="0">
                <a:solidFill>
                  <a:schemeClr val="tx1"/>
                </a:solidFill>
              </a:rPr>
              <a:t>” şeklinde sınıflandırmıştır (</a:t>
            </a:r>
            <a:r>
              <a:rPr lang="tr-TR" sz="2400" dirty="0" err="1" smtClean="0">
                <a:solidFill>
                  <a:schemeClr val="tx1"/>
                </a:solidFill>
              </a:rPr>
              <a:t>Budin</a:t>
            </a:r>
            <a:r>
              <a:rPr lang="tr-TR" sz="2400" dirty="0" smtClean="0">
                <a:solidFill>
                  <a:schemeClr val="tx1"/>
                </a:solidFill>
              </a:rPr>
              <a:t> 2001). 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smtClean="0"/>
              <a:t>26 makalenin değerlendirildiği bu </a:t>
            </a:r>
            <a:r>
              <a:rPr lang="tr-TR" dirty="0" err="1" smtClean="0"/>
              <a:t>metaanalizde</a:t>
            </a:r>
            <a:r>
              <a:rPr lang="tr-TR" dirty="0" smtClean="0"/>
              <a:t>;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Rutin </a:t>
            </a:r>
            <a:r>
              <a:rPr lang="tr-TR" dirty="0" err="1" smtClean="0"/>
              <a:t>epizyotominin</a:t>
            </a:r>
            <a:r>
              <a:rPr lang="tr-TR" dirty="0" smtClean="0"/>
              <a:t> ne akut ne de uzun dönem </a:t>
            </a:r>
            <a:r>
              <a:rPr lang="tr-TR" dirty="0" err="1" smtClean="0"/>
              <a:t>perineal</a:t>
            </a:r>
            <a:r>
              <a:rPr lang="tr-TR" dirty="0" smtClean="0"/>
              <a:t> </a:t>
            </a:r>
            <a:r>
              <a:rPr lang="tr-TR" dirty="0" err="1" smtClean="0"/>
              <a:t>laserasyonun</a:t>
            </a:r>
            <a:r>
              <a:rPr lang="tr-TR" dirty="0" smtClean="0"/>
              <a:t> şiddeti, </a:t>
            </a:r>
            <a:r>
              <a:rPr lang="tr-TR" dirty="0" err="1" smtClean="0"/>
              <a:t>üriner</a:t>
            </a:r>
            <a:r>
              <a:rPr lang="tr-TR" dirty="0" smtClean="0"/>
              <a:t> ve </a:t>
            </a:r>
            <a:r>
              <a:rPr lang="tr-TR" dirty="0" err="1" smtClean="0"/>
              <a:t>fekal</a:t>
            </a:r>
            <a:r>
              <a:rPr lang="tr-TR" dirty="0" smtClean="0"/>
              <a:t> </a:t>
            </a:r>
            <a:r>
              <a:rPr lang="tr-TR" dirty="0" err="1" smtClean="0"/>
              <a:t>inkontinansı</a:t>
            </a:r>
            <a:r>
              <a:rPr lang="tr-TR" dirty="0" smtClean="0"/>
              <a:t> içeren </a:t>
            </a:r>
            <a:r>
              <a:rPr lang="tr-TR" dirty="0" err="1" smtClean="0"/>
              <a:t>pelvik</a:t>
            </a:r>
            <a:r>
              <a:rPr lang="tr-TR" dirty="0" smtClean="0"/>
              <a:t> taban </a:t>
            </a:r>
            <a:r>
              <a:rPr lang="tr-TR" dirty="0" err="1" smtClean="0"/>
              <a:t>disfonksiyonu</a:t>
            </a:r>
            <a:r>
              <a:rPr lang="tr-TR" dirty="0" smtClean="0"/>
              <a:t> ve </a:t>
            </a:r>
            <a:r>
              <a:rPr lang="tr-TR" dirty="0" err="1" smtClean="0"/>
              <a:t>pelvik</a:t>
            </a:r>
            <a:r>
              <a:rPr lang="tr-TR" dirty="0" smtClean="0"/>
              <a:t> organ </a:t>
            </a:r>
            <a:r>
              <a:rPr lang="tr-TR" dirty="0" err="1" smtClean="0"/>
              <a:t>prolapsusu</a:t>
            </a:r>
            <a:r>
              <a:rPr lang="tr-TR" dirty="0" smtClean="0"/>
              <a:t>  üzerine </a:t>
            </a:r>
            <a:r>
              <a:rPr lang="tr-TR" dirty="0" err="1" smtClean="0"/>
              <a:t>maternal</a:t>
            </a:r>
            <a:r>
              <a:rPr lang="tr-TR" dirty="0" smtClean="0"/>
              <a:t> bir faydası olmadığı </a:t>
            </a:r>
            <a:r>
              <a:rPr lang="tr-TR" dirty="0" err="1" smtClean="0"/>
              <a:t>tesbit</a:t>
            </a:r>
            <a:r>
              <a:rPr lang="tr-TR" dirty="0" smtClean="0"/>
              <a:t> edilmiştir.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           </a:t>
            </a:r>
            <a:r>
              <a:rPr lang="tr-TR" sz="3600" b="1" dirty="0" err="1" smtClean="0">
                <a:solidFill>
                  <a:srgbClr val="FF0000"/>
                </a:solidFill>
              </a:rPr>
              <a:t>Level</a:t>
            </a:r>
            <a:r>
              <a:rPr lang="tr-TR" sz="3600" b="1" dirty="0" smtClean="0">
                <a:solidFill>
                  <a:srgbClr val="FF0000"/>
                </a:solidFill>
              </a:rPr>
              <a:t> 3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Epizyotomi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Çeşitleri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tr-TR" dirty="0" smtClean="0"/>
              <a:t>1-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endParaRPr lang="tr-TR" dirty="0" smtClean="0"/>
          </a:p>
          <a:p>
            <a:pPr marL="514350" indent="-514350">
              <a:buBlip>
                <a:blip r:embed="rId2"/>
              </a:buBlip>
            </a:pPr>
            <a:r>
              <a:rPr lang="tr-TR" dirty="0" smtClean="0"/>
              <a:t>2-</a:t>
            </a:r>
            <a:r>
              <a:rPr lang="en-US" dirty="0" smtClean="0"/>
              <a:t> T </a:t>
            </a:r>
            <a:r>
              <a:rPr lang="en-US" dirty="0" err="1" smtClean="0"/>
              <a:t>epi</a:t>
            </a:r>
            <a:r>
              <a:rPr lang="tr-TR" dirty="0" err="1" smtClean="0"/>
              <a:t>zy</a:t>
            </a:r>
            <a:r>
              <a:rPr lang="en-US" dirty="0" err="1" smtClean="0"/>
              <a:t>otom</a:t>
            </a:r>
            <a:r>
              <a:rPr lang="tr-TR" dirty="0" smtClean="0"/>
              <a:t>i</a:t>
            </a:r>
          </a:p>
          <a:p>
            <a:pPr marL="514350" indent="-514350">
              <a:buBlip>
                <a:blip r:embed="rId2"/>
              </a:buBlip>
            </a:pPr>
            <a:r>
              <a:rPr lang="tr-TR" dirty="0" smtClean="0"/>
              <a:t>3- J </a:t>
            </a:r>
            <a:r>
              <a:rPr lang="tr-TR" dirty="0" err="1" smtClean="0"/>
              <a:t>insizyon</a:t>
            </a:r>
            <a:r>
              <a:rPr lang="en-US" dirty="0" smtClean="0"/>
              <a:t> </a:t>
            </a:r>
            <a:endParaRPr lang="tr-TR" dirty="0" smtClean="0"/>
          </a:p>
          <a:p>
            <a:pPr marL="514350" indent="-514350">
              <a:buBlip>
                <a:blip r:embed="rId2"/>
              </a:buBlip>
            </a:pPr>
            <a:r>
              <a:rPr lang="tr-TR" dirty="0" smtClean="0"/>
              <a:t>4-</a:t>
            </a:r>
            <a:r>
              <a:rPr lang="tr-TR" dirty="0" err="1" smtClean="0"/>
              <a:t>Medio</a:t>
            </a:r>
            <a:r>
              <a:rPr lang="tr-TR" dirty="0" smtClean="0"/>
              <a:t>-l</a:t>
            </a:r>
            <a:r>
              <a:rPr lang="en-US" dirty="0" err="1" smtClean="0"/>
              <a:t>ateral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tr-TR" dirty="0" err="1" smtClean="0"/>
              <a:t>zy</a:t>
            </a:r>
            <a:r>
              <a:rPr lang="en-US" dirty="0" err="1" smtClean="0"/>
              <a:t>otom</a:t>
            </a:r>
            <a:r>
              <a:rPr lang="tr-TR" dirty="0" smtClean="0"/>
              <a:t>i</a:t>
            </a:r>
            <a:r>
              <a:rPr lang="en-US" dirty="0" smtClean="0"/>
              <a:t>  </a:t>
            </a:r>
            <a:endParaRPr lang="tr-TR" dirty="0" smtClean="0"/>
          </a:p>
          <a:p>
            <a:pPr marL="514350" indent="-514350">
              <a:buBlip>
                <a:blip r:embed="rId2"/>
              </a:buBlip>
            </a:pPr>
            <a:r>
              <a:rPr lang="tr-TR" dirty="0" smtClean="0"/>
              <a:t>5-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3500430" cy="29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smtClean="0"/>
              <a:t>5551 kadın üzerinde yapılan ve </a:t>
            </a:r>
          </a:p>
          <a:p>
            <a:pPr>
              <a:lnSpc>
                <a:spcPct val="170000"/>
              </a:lnSpc>
              <a:buNone/>
            </a:pPr>
            <a:r>
              <a:rPr lang="tr-TR" sz="8000" dirty="0" smtClean="0"/>
              <a:t>8 çalışmadan oluşan meta-analizde </a:t>
            </a:r>
            <a:r>
              <a:rPr lang="tr-TR" sz="8000" dirty="0" err="1" smtClean="0"/>
              <a:t>restriktif</a:t>
            </a:r>
            <a:endParaRPr lang="tr-TR" sz="8000" dirty="0" smtClean="0"/>
          </a:p>
          <a:p>
            <a:pPr>
              <a:lnSpc>
                <a:spcPct val="170000"/>
              </a:lnSpc>
              <a:buNone/>
            </a:pPr>
            <a:r>
              <a:rPr lang="tr-TR" sz="8000" dirty="0" smtClean="0"/>
              <a:t>ve rutin </a:t>
            </a:r>
            <a:r>
              <a:rPr lang="tr-TR" sz="8000" dirty="0" err="1" smtClean="0"/>
              <a:t>epizyotomi</a:t>
            </a:r>
            <a:r>
              <a:rPr lang="tr-TR" sz="8000" dirty="0" smtClean="0"/>
              <a:t> kıyaslandı, 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smtClean="0"/>
              <a:t>Çalışmada % 28 </a:t>
            </a:r>
            <a:r>
              <a:rPr lang="tr-TR" sz="8000" dirty="0" err="1" smtClean="0"/>
              <a:t>restriktif</a:t>
            </a:r>
            <a:r>
              <a:rPr lang="tr-TR" sz="8000" dirty="0" smtClean="0"/>
              <a:t> , % 75 oranında rutin </a:t>
            </a:r>
            <a:r>
              <a:rPr lang="tr-TR" sz="8000" dirty="0" err="1" smtClean="0"/>
              <a:t>epizyotomi</a:t>
            </a:r>
            <a:endParaRPr lang="tr-TR" sz="8000" dirty="0" smtClean="0"/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smtClean="0"/>
              <a:t>Çalışma sonucunda </a:t>
            </a:r>
            <a:r>
              <a:rPr lang="tr-TR" sz="8000" dirty="0" err="1" smtClean="0"/>
              <a:t>posterior</a:t>
            </a:r>
            <a:r>
              <a:rPr lang="tr-TR" sz="8000" dirty="0" smtClean="0"/>
              <a:t> </a:t>
            </a:r>
            <a:r>
              <a:rPr lang="tr-TR" sz="8000" dirty="0" err="1" smtClean="0"/>
              <a:t>perineal</a:t>
            </a:r>
            <a:r>
              <a:rPr lang="tr-TR" sz="8000" dirty="0" smtClean="0"/>
              <a:t> travma</a:t>
            </a:r>
            <a:r>
              <a:rPr lang="en-US" sz="8000" dirty="0" smtClean="0"/>
              <a:t> (RR, 0.88</a:t>
            </a:r>
            <a:r>
              <a:rPr lang="tr-TR" sz="8000" dirty="0" smtClean="0"/>
              <a:t>),  </a:t>
            </a:r>
          </a:p>
          <a:p>
            <a:pPr>
              <a:lnSpc>
                <a:spcPct val="170000"/>
              </a:lnSpc>
              <a:buNone/>
            </a:pPr>
            <a:r>
              <a:rPr lang="tr-TR" sz="8000" dirty="0" smtClean="0"/>
              <a:t>      </a:t>
            </a:r>
            <a:r>
              <a:rPr lang="tr-TR" sz="8000" dirty="0" err="1" smtClean="0"/>
              <a:t>perineal</a:t>
            </a:r>
            <a:r>
              <a:rPr lang="tr-TR" sz="8000" dirty="0" smtClean="0"/>
              <a:t> travmanın onarımı için </a:t>
            </a:r>
            <a:r>
              <a:rPr lang="tr-TR" sz="8000" dirty="0" err="1" smtClean="0"/>
              <a:t>sütür</a:t>
            </a:r>
            <a:r>
              <a:rPr lang="tr-TR" sz="8000" dirty="0" smtClean="0"/>
              <a:t> ihtiyacı</a:t>
            </a:r>
            <a:r>
              <a:rPr lang="en-US" sz="8000" dirty="0" smtClean="0"/>
              <a:t> (RR, 0.71)</a:t>
            </a:r>
            <a:r>
              <a:rPr lang="tr-TR" sz="8000" dirty="0" smtClean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tr-TR" sz="8000" dirty="0" smtClean="0"/>
              <a:t>     7 gün içinde iyileşme komplikasyonları</a:t>
            </a:r>
            <a:r>
              <a:rPr lang="en-US" sz="8000" dirty="0" smtClean="0"/>
              <a:t> (RR, 0.69)</a:t>
            </a:r>
            <a:r>
              <a:rPr lang="tr-TR" sz="8000" dirty="0" smtClean="0"/>
              <a:t> açısından </a:t>
            </a:r>
            <a:r>
              <a:rPr lang="tr-TR" sz="8000" dirty="0" err="1" smtClean="0"/>
              <a:t>restriktif</a:t>
            </a:r>
            <a:r>
              <a:rPr lang="tr-TR" sz="8000" dirty="0" smtClean="0"/>
              <a:t> grupta sonuçlar daha iyiydi. 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8000" dirty="0" smtClean="0"/>
              <a:t>Sadece </a:t>
            </a:r>
            <a:r>
              <a:rPr lang="tr-TR" sz="8000" dirty="0" err="1" smtClean="0">
                <a:solidFill>
                  <a:srgbClr val="FF0000"/>
                </a:solidFill>
              </a:rPr>
              <a:t>anterior</a:t>
            </a:r>
            <a:r>
              <a:rPr lang="tr-TR" sz="8000" dirty="0" smtClean="0">
                <a:solidFill>
                  <a:srgbClr val="FF0000"/>
                </a:solidFill>
              </a:rPr>
              <a:t> </a:t>
            </a:r>
            <a:r>
              <a:rPr lang="tr-TR" sz="8000" dirty="0" err="1" smtClean="0">
                <a:solidFill>
                  <a:srgbClr val="FF0000"/>
                </a:solidFill>
              </a:rPr>
              <a:t>perineal</a:t>
            </a:r>
            <a:r>
              <a:rPr lang="tr-TR" sz="8000" dirty="0" smtClean="0">
                <a:solidFill>
                  <a:srgbClr val="FF0000"/>
                </a:solidFill>
              </a:rPr>
              <a:t> travma </a:t>
            </a:r>
            <a:r>
              <a:rPr lang="tr-TR" sz="8000" dirty="0" err="1" smtClean="0">
                <a:solidFill>
                  <a:srgbClr val="FF0000"/>
                </a:solidFill>
              </a:rPr>
              <a:t>restriktif</a:t>
            </a:r>
            <a:r>
              <a:rPr lang="tr-TR" sz="8000" dirty="0" smtClean="0">
                <a:solidFill>
                  <a:srgbClr val="FF0000"/>
                </a:solidFill>
              </a:rPr>
              <a:t> grupta daha yüksek </a:t>
            </a:r>
            <a:r>
              <a:rPr lang="tr-TR" sz="8000" dirty="0" smtClean="0"/>
              <a:t>oranda izlendi.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6429388" cy="14287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36850" cy="25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14348" y="557214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sz="2800" b="1" dirty="0">
              <a:solidFill>
                <a:srgbClr val="7030A0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5572140"/>
            <a:ext cx="8143932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rgbClr val="7030A0"/>
                </a:solidFill>
              </a:rPr>
              <a:t>Mediolateral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400" b="1" dirty="0" smtClean="0">
                <a:solidFill>
                  <a:srgbClr val="7030A0"/>
                </a:solidFill>
              </a:rPr>
              <a:t> grubunda </a:t>
            </a:r>
            <a:r>
              <a:rPr lang="tr-TR" sz="2400" b="1" dirty="0" err="1" smtClean="0">
                <a:solidFill>
                  <a:srgbClr val="7030A0"/>
                </a:solidFill>
              </a:rPr>
              <a:t>anterior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vaginal</a:t>
            </a:r>
            <a:r>
              <a:rPr lang="tr-TR" sz="2400" b="1" dirty="0" smtClean="0">
                <a:solidFill>
                  <a:srgbClr val="7030A0"/>
                </a:solidFill>
              </a:rPr>
              <a:t> duvarda  santral </a:t>
            </a:r>
            <a:r>
              <a:rPr lang="tr-TR" sz="2400" b="1" dirty="0" err="1" smtClean="0">
                <a:solidFill>
                  <a:srgbClr val="7030A0"/>
                </a:solidFill>
              </a:rPr>
              <a:t>defekt</a:t>
            </a:r>
            <a:r>
              <a:rPr lang="tr-TR" sz="2400" b="1" dirty="0" smtClean="0">
                <a:solidFill>
                  <a:srgbClr val="7030A0"/>
                </a:solidFill>
              </a:rPr>
              <a:t> daha az</a:t>
            </a:r>
            <a:endParaRPr lang="tr-T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724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ağ Ok"/>
          <p:cNvSpPr/>
          <p:nvPr/>
        </p:nvSpPr>
        <p:spPr>
          <a:xfrm>
            <a:off x="3428992" y="4857760"/>
            <a:ext cx="5000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500034" y="5286388"/>
            <a:ext cx="60007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428596" y="5572140"/>
            <a:ext cx="8072494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7030A0"/>
                </a:solidFill>
              </a:rPr>
              <a:t>Epizyotomi</a:t>
            </a:r>
            <a:r>
              <a:rPr lang="tr-TR" sz="2000" b="1" dirty="0" smtClean="0">
                <a:solidFill>
                  <a:srgbClr val="7030A0"/>
                </a:solidFill>
              </a:rPr>
              <a:t> oranlarının azalması  1.ve 2. derece </a:t>
            </a:r>
            <a:r>
              <a:rPr lang="tr-TR" sz="2000" b="1" dirty="0" err="1" smtClean="0">
                <a:solidFill>
                  <a:srgbClr val="7030A0"/>
                </a:solidFill>
              </a:rPr>
              <a:t>perineal</a:t>
            </a:r>
            <a:r>
              <a:rPr lang="tr-TR" sz="2000" b="1" dirty="0" smtClean="0">
                <a:solidFill>
                  <a:srgbClr val="7030A0"/>
                </a:solidFill>
              </a:rPr>
              <a:t> yırtık oranını arttırdı, 3.ve 4. derece </a:t>
            </a:r>
            <a:r>
              <a:rPr lang="tr-TR" sz="2000" b="1" dirty="0" err="1" smtClean="0">
                <a:solidFill>
                  <a:srgbClr val="7030A0"/>
                </a:solidFill>
              </a:rPr>
              <a:t>perineal</a:t>
            </a:r>
            <a:r>
              <a:rPr lang="tr-TR" sz="2000" b="1" dirty="0" smtClean="0">
                <a:solidFill>
                  <a:srgbClr val="7030A0"/>
                </a:solidFill>
              </a:rPr>
              <a:t> yırtıklar azaldı.</a:t>
            </a:r>
            <a:endParaRPr lang="tr-T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sz="1800" dirty="0" smtClean="0">
              <a:solidFill>
                <a:srgbClr val="FF0000"/>
              </a:solidFill>
            </a:endParaRPr>
          </a:p>
          <a:p>
            <a:endParaRPr lang="tr-TR" sz="1800" dirty="0" smtClean="0">
              <a:solidFill>
                <a:srgbClr val="FF0000"/>
              </a:solidFill>
            </a:endParaRPr>
          </a:p>
          <a:p>
            <a:endParaRPr lang="tr-TR" sz="1800" dirty="0" smtClean="0">
              <a:solidFill>
                <a:srgbClr val="FF0000"/>
              </a:solidFill>
            </a:endParaRPr>
          </a:p>
          <a:p>
            <a:endParaRPr lang="tr-TR" sz="1800" dirty="0" smtClean="0">
              <a:solidFill>
                <a:srgbClr val="FF0000"/>
              </a:solidFill>
            </a:endParaRPr>
          </a:p>
          <a:p>
            <a:endParaRPr lang="tr-TR" sz="15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500" dirty="0" smtClean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1200" dirty="0" err="1" smtClean="0">
                <a:solidFill>
                  <a:srgbClr val="FF0000"/>
                </a:solidFill>
              </a:rPr>
              <a:t>Fleming</a:t>
            </a:r>
            <a:r>
              <a:rPr lang="tr-TR" sz="1200" dirty="0" smtClean="0">
                <a:solidFill>
                  <a:srgbClr val="FF0000"/>
                </a:solidFill>
              </a:rPr>
              <a:t>, Newton </a:t>
            </a:r>
            <a:r>
              <a:rPr lang="tr-TR" sz="1200" dirty="0" err="1" smtClean="0">
                <a:solidFill>
                  <a:srgbClr val="FF0000"/>
                </a:solidFill>
              </a:rPr>
              <a:t>and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Roberts</a:t>
            </a:r>
            <a:r>
              <a:rPr lang="tr-TR" sz="1200" dirty="0" smtClean="0">
                <a:solidFill>
                  <a:srgbClr val="FF0000"/>
                </a:solidFill>
              </a:rPr>
              <a:t> 2003 ; </a:t>
            </a:r>
          </a:p>
          <a:p>
            <a:r>
              <a:rPr lang="tr-TR" sz="1200" dirty="0" smtClean="0">
                <a:solidFill>
                  <a:srgbClr val="FF0000"/>
                </a:solidFill>
              </a:rPr>
              <a:t>Martin, </a:t>
            </a:r>
            <a:r>
              <a:rPr lang="tr-TR" sz="1200" dirty="0" err="1" smtClean="0">
                <a:solidFill>
                  <a:srgbClr val="FF0000"/>
                </a:solidFill>
              </a:rPr>
              <a:t>Labrecque</a:t>
            </a:r>
            <a:r>
              <a:rPr lang="tr-TR" sz="1200" dirty="0" smtClean="0">
                <a:solidFill>
                  <a:srgbClr val="FF0000"/>
                </a:solidFill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</a:rPr>
              <a:t>Marcoux</a:t>
            </a:r>
            <a:r>
              <a:rPr lang="tr-TR" sz="1200" dirty="0" smtClean="0">
                <a:solidFill>
                  <a:srgbClr val="FF0000"/>
                </a:solidFill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</a:rPr>
              <a:t>Sylvie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and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Pinault</a:t>
            </a:r>
            <a:r>
              <a:rPr lang="tr-TR" sz="1200" dirty="0" smtClean="0">
                <a:solidFill>
                  <a:srgbClr val="FF0000"/>
                </a:solidFill>
              </a:rPr>
              <a:t> 2001; </a:t>
            </a:r>
          </a:p>
          <a:p>
            <a:r>
              <a:rPr lang="tr-TR" sz="1200" dirty="0" err="1" smtClean="0">
                <a:solidFill>
                  <a:srgbClr val="FF0000"/>
                </a:solidFill>
              </a:rPr>
              <a:t>Renfrew</a:t>
            </a:r>
            <a:r>
              <a:rPr lang="tr-TR" sz="1200" dirty="0" smtClean="0">
                <a:solidFill>
                  <a:srgbClr val="FF0000"/>
                </a:solidFill>
              </a:rPr>
              <a:t> et </a:t>
            </a:r>
            <a:r>
              <a:rPr lang="tr-TR" sz="1200" dirty="0" err="1" smtClean="0">
                <a:solidFill>
                  <a:srgbClr val="FF0000"/>
                </a:solidFill>
              </a:rPr>
              <a:t>all</a:t>
            </a:r>
            <a:r>
              <a:rPr lang="tr-TR" sz="1200" dirty="0" smtClean="0">
                <a:solidFill>
                  <a:srgbClr val="FF0000"/>
                </a:solidFill>
              </a:rPr>
              <a:t> 1998; </a:t>
            </a:r>
          </a:p>
          <a:p>
            <a:r>
              <a:rPr lang="tr-TR" sz="1200" dirty="0" err="1" smtClean="0">
                <a:solidFill>
                  <a:srgbClr val="FF0000"/>
                </a:solidFill>
              </a:rPr>
              <a:t>Walfisch</a:t>
            </a:r>
            <a:r>
              <a:rPr lang="tr-TR" sz="1200" dirty="0" smtClean="0">
                <a:solidFill>
                  <a:srgbClr val="FF0000"/>
                </a:solidFill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</a:rPr>
              <a:t>Hallak</a:t>
            </a:r>
            <a:r>
              <a:rPr lang="tr-TR" sz="1200" dirty="0" smtClean="0">
                <a:solidFill>
                  <a:srgbClr val="FF0000"/>
                </a:solidFill>
              </a:rPr>
              <a:t> 2002;</a:t>
            </a:r>
          </a:p>
          <a:p>
            <a:r>
              <a:rPr lang="tr-TR" sz="1200" dirty="0" err="1" smtClean="0">
                <a:solidFill>
                  <a:srgbClr val="FF0000"/>
                </a:solidFill>
              </a:rPr>
              <a:t>Wolley</a:t>
            </a:r>
            <a:r>
              <a:rPr lang="tr-TR" sz="1200" dirty="0" smtClean="0">
                <a:solidFill>
                  <a:srgbClr val="FF0000"/>
                </a:solidFill>
              </a:rPr>
              <a:t> 1995</a:t>
            </a:r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85786" y="1357298"/>
            <a:ext cx="7786742" cy="2643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400" dirty="0" smtClean="0">
                <a:solidFill>
                  <a:schemeClr val="tx1"/>
                </a:solidFill>
              </a:rPr>
              <a:t>Çoğunluğu 2000 yılından sonra yapılan çalışmalarda </a:t>
            </a:r>
            <a:r>
              <a:rPr lang="tr-TR" sz="2400" dirty="0" err="1" smtClean="0">
                <a:solidFill>
                  <a:schemeClr val="tx1"/>
                </a:solidFill>
              </a:rPr>
              <a:t>epizyotominin</a:t>
            </a:r>
            <a:r>
              <a:rPr lang="tr-TR" sz="2400" dirty="0" smtClean="0">
                <a:solidFill>
                  <a:schemeClr val="tx1"/>
                </a:solidFill>
              </a:rPr>
              <a:t> rutin </a:t>
            </a:r>
            <a:r>
              <a:rPr lang="tr-TR" sz="2400" dirty="0" err="1" smtClean="0">
                <a:solidFill>
                  <a:schemeClr val="tx1"/>
                </a:solidFill>
              </a:rPr>
              <a:t>değilde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selektif</a:t>
            </a:r>
            <a:r>
              <a:rPr lang="tr-TR" sz="2400" dirty="0" smtClean="0">
                <a:solidFill>
                  <a:schemeClr val="tx1"/>
                </a:solidFill>
              </a:rPr>
              <a:t> yapılması yönündedir. </a:t>
            </a:r>
            <a:r>
              <a:rPr lang="tr-TR" sz="2400" dirty="0" err="1" smtClean="0">
                <a:solidFill>
                  <a:schemeClr val="tx1"/>
                </a:solidFill>
              </a:rPr>
              <a:t>Selektif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epizyotomi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perineal</a:t>
            </a:r>
            <a:r>
              <a:rPr lang="tr-TR" sz="2400" dirty="0" smtClean="0">
                <a:solidFill>
                  <a:schemeClr val="tx1"/>
                </a:solidFill>
              </a:rPr>
              <a:t> travmayı azaltabilir.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85786" y="1785926"/>
            <a:ext cx="7643866" cy="3000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400" dirty="0" smtClean="0">
                <a:solidFill>
                  <a:srgbClr val="002060"/>
                </a:solidFill>
              </a:rPr>
              <a:t>DSÖ ‘nün görüşü </a:t>
            </a:r>
            <a:r>
              <a:rPr lang="tr-TR" sz="2400" dirty="0" err="1" smtClean="0">
                <a:solidFill>
                  <a:srgbClr val="002060"/>
                </a:solidFill>
              </a:rPr>
              <a:t>epizyotominin</a:t>
            </a:r>
            <a:r>
              <a:rPr lang="tr-TR" sz="2400" dirty="0" smtClean="0">
                <a:solidFill>
                  <a:srgbClr val="002060"/>
                </a:solidFill>
              </a:rPr>
              <a:t> rutin yapılmaması yönündedir. WHO 1985’te, “rutin </a:t>
            </a:r>
            <a:r>
              <a:rPr lang="tr-TR" sz="2400" dirty="0" err="1" smtClean="0">
                <a:solidFill>
                  <a:srgbClr val="002060"/>
                </a:solidFill>
              </a:rPr>
              <a:t>epizyotomi</a:t>
            </a:r>
            <a:r>
              <a:rPr lang="tr-TR" sz="2400" dirty="0" smtClean="0">
                <a:solidFill>
                  <a:srgbClr val="002060"/>
                </a:solidFill>
              </a:rPr>
              <a:t> kullanılmasının yararlarının doğrulanmadığını” vurgulamıştır ve ardından 1992’de “</a:t>
            </a:r>
            <a:r>
              <a:rPr lang="tr-TR" sz="2400" b="1" dirty="0" smtClean="0">
                <a:solidFill>
                  <a:srgbClr val="FF0000"/>
                </a:solidFill>
              </a:rPr>
              <a:t>rutin </a:t>
            </a:r>
            <a:r>
              <a:rPr lang="tr-TR" sz="2400" b="1" dirty="0" err="1" smtClean="0">
                <a:solidFill>
                  <a:srgbClr val="FF0000"/>
                </a:solidFill>
              </a:rPr>
              <a:t>epizyotomi</a:t>
            </a:r>
            <a:r>
              <a:rPr lang="tr-TR" sz="2400" b="1" dirty="0" smtClean="0">
                <a:solidFill>
                  <a:srgbClr val="FF0000"/>
                </a:solidFill>
              </a:rPr>
              <a:t> uygulaması terk edilmelidir</a:t>
            </a:r>
            <a:r>
              <a:rPr lang="tr-TR" sz="2400" dirty="0" smtClean="0">
                <a:solidFill>
                  <a:srgbClr val="002060"/>
                </a:solidFill>
              </a:rPr>
              <a:t>” diyerek bu görüşü güçlendirmiştir.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ACOG, RCOG, NICE</a:t>
            </a:r>
          </a:p>
        </p:txBody>
      </p:sp>
      <p:sp>
        <p:nvSpPr>
          <p:cNvPr id="49155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</a:p>
          <a:p>
            <a:pPr>
              <a:lnSpc>
                <a:spcPct val="150000"/>
              </a:lnSpc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                                                                   (</a:t>
            </a:r>
            <a:r>
              <a:rPr lang="tr-TR" sz="2800" b="1" dirty="0" err="1" smtClean="0">
                <a:solidFill>
                  <a:srgbClr val="FF0000"/>
                </a:solidFill>
              </a:rPr>
              <a:t>Level</a:t>
            </a:r>
            <a:r>
              <a:rPr lang="tr-TR" sz="2800" b="1" dirty="0" smtClean="0">
                <a:solidFill>
                  <a:srgbClr val="FF0000"/>
                </a:solidFill>
              </a:rPr>
              <a:t> A)</a:t>
            </a:r>
          </a:p>
          <a:p>
            <a:pPr>
              <a:buNone/>
            </a:pPr>
            <a:r>
              <a:rPr lang="tr-TR" sz="2800" dirty="0" smtClean="0"/>
              <a:t>                                                                         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                                                                   (</a:t>
            </a:r>
            <a:r>
              <a:rPr lang="tr-TR" sz="2800" b="1" dirty="0" err="1" smtClean="0">
                <a:solidFill>
                  <a:srgbClr val="FF0000"/>
                </a:solidFill>
              </a:rPr>
              <a:t>Level</a:t>
            </a:r>
            <a:r>
              <a:rPr lang="tr-TR" sz="2800" b="1" dirty="0" smtClean="0">
                <a:solidFill>
                  <a:srgbClr val="FF0000"/>
                </a:solidFill>
              </a:rPr>
              <a:t> B)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915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tr-TR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642910" y="1785926"/>
            <a:ext cx="7715304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tr-TR" sz="2400" dirty="0" smtClean="0">
                <a:solidFill>
                  <a:srgbClr val="002060"/>
                </a:solidFill>
              </a:rPr>
              <a:t>ACOG, </a:t>
            </a:r>
            <a:r>
              <a:rPr lang="tr-TR" sz="2400" dirty="0" err="1" smtClean="0">
                <a:solidFill>
                  <a:srgbClr val="002060"/>
                </a:solidFill>
              </a:rPr>
              <a:t>median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epizyotomide</a:t>
            </a:r>
            <a:r>
              <a:rPr lang="tr-TR" sz="2400" dirty="0" smtClean="0">
                <a:solidFill>
                  <a:srgbClr val="002060"/>
                </a:solidFill>
              </a:rPr>
              <a:t> anal </a:t>
            </a:r>
            <a:r>
              <a:rPr lang="tr-TR" sz="2400" dirty="0" err="1" smtClean="0">
                <a:solidFill>
                  <a:srgbClr val="002060"/>
                </a:solidFill>
              </a:rPr>
              <a:t>sfinkter</a:t>
            </a:r>
            <a:r>
              <a:rPr lang="tr-TR" sz="2400" dirty="0" smtClean="0">
                <a:solidFill>
                  <a:srgbClr val="002060"/>
                </a:solidFill>
              </a:rPr>
              <a:t> ve rektuma </a:t>
            </a:r>
            <a:r>
              <a:rPr lang="tr-TR" sz="2400" dirty="0" err="1" smtClean="0">
                <a:solidFill>
                  <a:srgbClr val="002060"/>
                </a:solidFill>
              </a:rPr>
              <a:t>injuri</a:t>
            </a:r>
            <a:r>
              <a:rPr lang="tr-TR" sz="2400" dirty="0" smtClean="0">
                <a:solidFill>
                  <a:srgbClr val="002060"/>
                </a:solidFill>
              </a:rPr>
              <a:t> oranlarının yüksek olduğunu, gerekirse </a:t>
            </a:r>
            <a:r>
              <a:rPr lang="tr-TR" sz="2400" dirty="0" err="1" smtClean="0">
                <a:solidFill>
                  <a:srgbClr val="002060"/>
                </a:solidFill>
              </a:rPr>
              <a:t>restriktif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epizyotomi</a:t>
            </a:r>
            <a:r>
              <a:rPr lang="tr-TR" sz="2400" dirty="0" smtClean="0">
                <a:solidFill>
                  <a:srgbClr val="002060"/>
                </a:solidFill>
              </a:rPr>
              <a:t> (</a:t>
            </a:r>
            <a:r>
              <a:rPr lang="tr-TR" sz="2400" dirty="0" err="1" smtClean="0">
                <a:solidFill>
                  <a:srgbClr val="002060"/>
                </a:solidFill>
              </a:rPr>
              <a:t>mediolateral</a:t>
            </a:r>
            <a:r>
              <a:rPr lang="tr-TR" sz="2400" dirty="0" smtClean="0">
                <a:solidFill>
                  <a:srgbClr val="002060"/>
                </a:solidFill>
              </a:rPr>
              <a:t>) kullanılmasını tavsiye etti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642910" y="4143380"/>
            <a:ext cx="7786742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tr-TR" sz="2400" dirty="0" smtClean="0">
                <a:solidFill>
                  <a:srgbClr val="002060"/>
                </a:solidFill>
              </a:rPr>
              <a:t>Rutin </a:t>
            </a:r>
            <a:r>
              <a:rPr lang="tr-TR" sz="2400" dirty="0" err="1" smtClean="0">
                <a:solidFill>
                  <a:srgbClr val="002060"/>
                </a:solidFill>
              </a:rPr>
              <a:t>epizyotominin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pelvik</a:t>
            </a:r>
            <a:r>
              <a:rPr lang="tr-TR" sz="2400" dirty="0" smtClean="0">
                <a:solidFill>
                  <a:srgbClr val="002060"/>
                </a:solidFill>
              </a:rPr>
              <a:t> taban hasarını önlemediğini raporladı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0" y="1432365"/>
          <a:ext cx="9144000" cy="542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984"/>
                <a:gridCol w="1392914"/>
                <a:gridCol w="1601851"/>
                <a:gridCol w="1183975"/>
                <a:gridCol w="2806276"/>
              </a:tblGrid>
              <a:tr h="670755"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Outcomes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Rutin </a:t>
                      </a:r>
                      <a:r>
                        <a:rPr lang="tr-TR" sz="1500" dirty="0" err="1" smtClean="0"/>
                        <a:t>Epizyo</a:t>
                      </a:r>
                      <a:endParaRPr lang="tr-TR" sz="1500" dirty="0" smtClean="0"/>
                    </a:p>
                    <a:p>
                      <a:r>
                        <a:rPr lang="tr-TR" sz="1500" dirty="0" smtClean="0"/>
                        <a:t>Risk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Selektif</a:t>
                      </a:r>
                      <a:r>
                        <a:rPr lang="tr-TR" sz="1500" dirty="0" smtClean="0"/>
                        <a:t> </a:t>
                      </a:r>
                      <a:r>
                        <a:rPr lang="tr-TR" sz="1500" dirty="0" err="1" smtClean="0"/>
                        <a:t>Epizyo</a:t>
                      </a:r>
                      <a:endParaRPr lang="tr-TR" sz="1500" dirty="0" smtClean="0"/>
                    </a:p>
                    <a:p>
                      <a:r>
                        <a:rPr lang="tr-TR" sz="1500" dirty="0" smtClean="0"/>
                        <a:t>Risk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Grade</a:t>
                      </a:r>
                      <a:r>
                        <a:rPr lang="tr-TR" sz="1500" dirty="0" smtClean="0"/>
                        <a:t> (Kanıt Düzeyi)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smtClean="0"/>
                        <a:t>Yorumlar</a:t>
                      </a:r>
                      <a:endParaRPr lang="tr-TR" sz="1500"/>
                    </a:p>
                  </a:txBody>
                  <a:tcPr/>
                </a:tc>
              </a:tr>
              <a:tr h="472722">
                <a:tc>
                  <a:txBody>
                    <a:bodyPr/>
                    <a:lstStyle/>
                    <a:p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perineal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vaginal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trauma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3.6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2.5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Düşük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Selektif</a:t>
                      </a:r>
                      <a:r>
                        <a:rPr lang="tr-TR" sz="1500" dirty="0" smtClean="0"/>
                        <a:t> </a:t>
                      </a:r>
                      <a:r>
                        <a:rPr lang="tr-TR" sz="1500" dirty="0" err="1" smtClean="0"/>
                        <a:t>epizyotomi</a:t>
                      </a:r>
                      <a:r>
                        <a:rPr lang="tr-TR" sz="1500" dirty="0" smtClean="0"/>
                        <a:t> rutine göre</a:t>
                      </a:r>
                      <a:r>
                        <a:rPr lang="tr-TR" sz="1500" baseline="0" dirty="0" smtClean="0"/>
                        <a:t> azaltabilir</a:t>
                      </a:r>
                      <a:endParaRPr lang="tr-TR" sz="1500" dirty="0"/>
                    </a:p>
                  </a:txBody>
                  <a:tcPr/>
                </a:tc>
              </a:tr>
              <a:tr h="472722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278 ml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Çoğu</a:t>
                      </a:r>
                      <a:r>
                        <a:rPr lang="tr-TR" sz="1500" baseline="0" dirty="0" smtClean="0"/>
                        <a:t> 27 </a:t>
                      </a:r>
                      <a:r>
                        <a:rPr lang="tr-TR" sz="1500" baseline="0" dirty="0" err="1" smtClean="0"/>
                        <a:t>ml’den</a:t>
                      </a:r>
                      <a:r>
                        <a:rPr lang="tr-TR" sz="1500" baseline="0" dirty="0" smtClean="0"/>
                        <a:t> az ve ya 27-75 ml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Çok düşük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Selektifin</a:t>
                      </a:r>
                      <a:r>
                        <a:rPr lang="tr-TR" sz="1500" dirty="0" smtClean="0"/>
                        <a:t> doğumdaki</a:t>
                      </a:r>
                      <a:r>
                        <a:rPr lang="tr-TR" sz="1500" baseline="0" dirty="0" smtClean="0"/>
                        <a:t> kan kaybı üzerine etkileri net bilinmiyor</a:t>
                      </a:r>
                      <a:endParaRPr lang="tr-TR" sz="1500" dirty="0"/>
                    </a:p>
                  </a:txBody>
                  <a:tcPr/>
                </a:tc>
              </a:tr>
              <a:tr h="670755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Babies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newborn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Apgar score &lt; 7 at 5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minutes</a:t>
                      </a:r>
                      <a:endParaRPr lang="da-DK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0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0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Orta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Apkar</a:t>
                      </a:r>
                      <a:r>
                        <a:rPr lang="tr-TR" sz="1500" dirty="0" smtClean="0"/>
                        <a:t> üzerine </a:t>
                      </a:r>
                      <a:r>
                        <a:rPr lang="tr-TR" sz="1500" dirty="0" err="1" smtClean="0"/>
                        <a:t>epizyotominin</a:t>
                      </a:r>
                      <a:r>
                        <a:rPr lang="tr-TR" sz="1500" baseline="0" dirty="0" smtClean="0"/>
                        <a:t> etkisi minimal veya hiç yok</a:t>
                      </a:r>
                      <a:endParaRPr lang="tr-TR" sz="1500" dirty="0"/>
                    </a:p>
                  </a:txBody>
                  <a:tcPr/>
                </a:tc>
              </a:tr>
              <a:tr h="472722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Perineal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2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%2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Düşük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Epizyotominin</a:t>
                      </a:r>
                      <a:r>
                        <a:rPr lang="tr-TR" sz="1500" baseline="0" dirty="0" smtClean="0"/>
                        <a:t> etkisi minimal veya hiç yok</a:t>
                      </a:r>
                      <a:endParaRPr lang="tr-TR" sz="1500" dirty="0"/>
                    </a:p>
                  </a:txBody>
                  <a:tcPr/>
                </a:tc>
              </a:tr>
              <a:tr h="714784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tr-TR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severe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measured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VAS)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45.1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32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Çok Düşük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Selektifte</a:t>
                      </a:r>
                      <a:r>
                        <a:rPr lang="tr-TR" sz="1500" dirty="0" smtClean="0"/>
                        <a:t> daha az</a:t>
                      </a:r>
                      <a:r>
                        <a:rPr lang="tr-TR" sz="1500" baseline="0" dirty="0" smtClean="0"/>
                        <a:t> hastada</a:t>
                      </a:r>
                      <a:r>
                        <a:rPr lang="tr-TR" sz="1500" dirty="0" smtClean="0"/>
                        <a:t> orta ve ciddi </a:t>
                      </a:r>
                      <a:r>
                        <a:rPr lang="tr-TR" sz="1500" dirty="0" err="1" smtClean="0"/>
                        <a:t>perineal</a:t>
                      </a:r>
                      <a:r>
                        <a:rPr lang="tr-TR" sz="1500" dirty="0" smtClean="0"/>
                        <a:t> ağrı olduğu net söylenemez</a:t>
                      </a:r>
                      <a:endParaRPr lang="tr-TR" sz="1500" dirty="0"/>
                    </a:p>
                  </a:txBody>
                  <a:tcPr/>
                </a:tc>
              </a:tr>
              <a:tr h="670755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dyspareunia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(≥ 6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12.9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%14.8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Orta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/>
                        <a:t>Epizyotominin</a:t>
                      </a:r>
                      <a:r>
                        <a:rPr lang="tr-TR" sz="1500" baseline="0" dirty="0" smtClean="0"/>
                        <a:t> etkisi minimal veya hiç yok</a:t>
                      </a:r>
                      <a:endParaRPr lang="tr-TR" sz="1500" dirty="0" smtClean="0"/>
                    </a:p>
                    <a:p>
                      <a:endParaRPr lang="tr-TR" sz="1500" dirty="0"/>
                    </a:p>
                  </a:txBody>
                  <a:tcPr/>
                </a:tc>
              </a:tr>
              <a:tr h="670755">
                <a:tc>
                  <a:txBody>
                    <a:bodyPr/>
                    <a:lstStyle/>
                    <a:p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urinary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incontinence</a:t>
                      </a:r>
                      <a:endParaRPr lang="tr-TR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(≥ 6 </a:t>
                      </a:r>
                      <a:r>
                        <a:rPr lang="tr-TR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r>
                        <a:rPr lang="tr-T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32.2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% 31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Düşük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/>
                        <a:t>Epizyotominin</a:t>
                      </a:r>
                      <a:r>
                        <a:rPr lang="tr-TR" sz="1500" baseline="0" dirty="0" smtClean="0"/>
                        <a:t> etkisi minimal veya hiç yok</a:t>
                      </a:r>
                      <a:endParaRPr lang="tr-TR" sz="1500" dirty="0" smtClean="0"/>
                    </a:p>
                    <a:p>
                      <a:endParaRPr lang="tr-TR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464347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b="1" dirty="0" smtClean="0">
                <a:solidFill>
                  <a:schemeClr val="accent5">
                    <a:lumMod val="75000"/>
                  </a:schemeClr>
                </a:solidFill>
              </a:rPr>
              <a:t>Pratik Öneriler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1-Rutin </a:t>
            </a:r>
            <a:r>
              <a:rPr lang="tr-TR" dirty="0" err="1" smtClean="0"/>
              <a:t>epizyotomi</a:t>
            </a:r>
            <a:r>
              <a:rPr lang="tr-TR" dirty="0" smtClean="0"/>
              <a:t> önerilmez.</a:t>
            </a:r>
          </a:p>
          <a:p>
            <a:pPr>
              <a:buNone/>
            </a:pPr>
            <a:r>
              <a:rPr lang="tr-TR" dirty="0" smtClean="0"/>
              <a:t> 2-</a:t>
            </a:r>
            <a:r>
              <a:rPr lang="tr-TR" dirty="0" err="1" smtClean="0"/>
              <a:t>Restriktif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önerilebilir.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Enstrümental</a:t>
            </a:r>
            <a:r>
              <a:rPr lang="tr-TR" dirty="0" smtClean="0"/>
              <a:t> doğum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Anormal </a:t>
            </a:r>
            <a:r>
              <a:rPr lang="tr-TR" dirty="0" err="1" smtClean="0"/>
              <a:t>fetal</a:t>
            </a:r>
            <a:r>
              <a:rPr lang="tr-TR" dirty="0" smtClean="0"/>
              <a:t> test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Preterm</a:t>
            </a:r>
            <a:r>
              <a:rPr lang="tr-TR" dirty="0" smtClean="0"/>
              <a:t> doğum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Makat </a:t>
            </a:r>
            <a:r>
              <a:rPr lang="tr-TR" dirty="0" err="1" smtClean="0"/>
              <a:t>prezentasyon</a:t>
            </a:r>
            <a:r>
              <a:rPr lang="tr-TR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Makrozomi</a:t>
            </a:r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smtClean="0"/>
              <a:t>Ani gelişen yırtık riski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tr-TR" dirty="0" smtClean="0"/>
              <a:t>34. haftadan başlayarak doğuma dek günlük 5-10 dakika </a:t>
            </a:r>
            <a:r>
              <a:rPr lang="tr-TR" dirty="0" smtClean="0">
                <a:solidFill>
                  <a:srgbClr val="FF0000"/>
                </a:solidFill>
              </a:rPr>
              <a:t>badem yağı ile perine masajı             </a:t>
            </a:r>
            <a:r>
              <a:rPr lang="tr-TR" dirty="0" smtClean="0">
                <a:solidFill>
                  <a:srgbClr val="7030A0"/>
                </a:solidFill>
              </a:rPr>
              <a:t>(USPSTF </a:t>
            </a:r>
            <a:r>
              <a:rPr lang="tr-TR" dirty="0" err="1" smtClean="0">
                <a:solidFill>
                  <a:srgbClr val="7030A0"/>
                </a:solidFill>
              </a:rPr>
              <a:t>Grade</a:t>
            </a:r>
            <a:r>
              <a:rPr lang="tr-TR" dirty="0" smtClean="0">
                <a:solidFill>
                  <a:srgbClr val="7030A0"/>
                </a:solidFill>
              </a:rPr>
              <a:t> A)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Doğumun 2. fazında </a:t>
            </a:r>
            <a:r>
              <a:rPr lang="tr-TR" dirty="0" smtClean="0">
                <a:solidFill>
                  <a:srgbClr val="FF0000"/>
                </a:solidFill>
              </a:rPr>
              <a:t>sıcak kompres </a:t>
            </a:r>
            <a:r>
              <a:rPr lang="tr-TR" dirty="0" smtClean="0"/>
              <a:t>uygulaması </a:t>
            </a:r>
            <a:r>
              <a:rPr lang="tr-TR" dirty="0" smtClean="0">
                <a:solidFill>
                  <a:srgbClr val="7030A0"/>
                </a:solidFill>
              </a:rPr>
              <a:t>(USPSTF </a:t>
            </a:r>
            <a:r>
              <a:rPr lang="tr-TR" dirty="0" err="1" smtClean="0">
                <a:solidFill>
                  <a:srgbClr val="7030A0"/>
                </a:solidFill>
              </a:rPr>
              <a:t>Grade</a:t>
            </a:r>
            <a:r>
              <a:rPr lang="tr-TR" dirty="0" smtClean="0">
                <a:solidFill>
                  <a:srgbClr val="7030A0"/>
                </a:solidFill>
              </a:rPr>
              <a:t> B)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Doğumun 2. fazında </a:t>
            </a:r>
            <a:r>
              <a:rPr lang="tr-TR" dirty="0" err="1" smtClean="0">
                <a:solidFill>
                  <a:srgbClr val="FF0000"/>
                </a:solidFill>
              </a:rPr>
              <a:t>perineal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hyaluronidaz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enjeksiyonu </a:t>
            </a:r>
            <a:r>
              <a:rPr lang="tr-TR" dirty="0" smtClean="0">
                <a:solidFill>
                  <a:srgbClr val="7030A0"/>
                </a:solidFill>
              </a:rPr>
              <a:t>(</a:t>
            </a:r>
            <a:r>
              <a:rPr lang="tr-TR" dirty="0" err="1" smtClean="0">
                <a:solidFill>
                  <a:srgbClr val="7030A0"/>
                </a:solidFill>
              </a:rPr>
              <a:t>Level</a:t>
            </a:r>
            <a:r>
              <a:rPr lang="tr-TR" dirty="0" smtClean="0">
                <a:solidFill>
                  <a:srgbClr val="7030A0"/>
                </a:solidFill>
              </a:rPr>
              <a:t> 2)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Fetal</a:t>
            </a:r>
            <a:r>
              <a:rPr lang="tr-TR" dirty="0" smtClean="0"/>
              <a:t> başın hızlı doğumunu engellemek       </a:t>
            </a:r>
            <a:r>
              <a:rPr lang="tr-TR" dirty="0" smtClean="0">
                <a:solidFill>
                  <a:srgbClr val="7030A0"/>
                </a:solidFill>
              </a:rPr>
              <a:t>(USPSTF </a:t>
            </a:r>
            <a:r>
              <a:rPr lang="tr-TR" dirty="0" err="1" smtClean="0">
                <a:solidFill>
                  <a:srgbClr val="7030A0"/>
                </a:solidFill>
              </a:rPr>
              <a:t>Grade</a:t>
            </a:r>
            <a:r>
              <a:rPr lang="tr-TR" dirty="0" smtClean="0">
                <a:solidFill>
                  <a:srgbClr val="7030A0"/>
                </a:solidFill>
              </a:rPr>
              <a:t> D) </a:t>
            </a:r>
          </a:p>
          <a:p>
            <a:pPr>
              <a:buBlip>
                <a:blip r:embed="rId2"/>
              </a:buBlip>
            </a:pPr>
            <a:r>
              <a:rPr lang="tr-TR" dirty="0" err="1" smtClean="0"/>
              <a:t>Fundal</a:t>
            </a:r>
            <a:r>
              <a:rPr lang="tr-TR" dirty="0" smtClean="0"/>
              <a:t> basıdan kaçınılmalı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100" dirty="0" smtClean="0">
                <a:solidFill>
                  <a:srgbClr val="FF0000"/>
                </a:solidFill>
              </a:rPr>
              <a:t>                                         (</a:t>
            </a:r>
            <a:r>
              <a:rPr lang="tr-TR" sz="2100" dirty="0" err="1" smtClean="0">
                <a:solidFill>
                  <a:srgbClr val="FF0000"/>
                </a:solidFill>
              </a:rPr>
              <a:t>Cochane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dirty="0" err="1" smtClean="0">
                <a:solidFill>
                  <a:srgbClr val="FF0000"/>
                </a:solidFill>
              </a:rPr>
              <a:t>Database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dirty="0" err="1" smtClean="0">
                <a:solidFill>
                  <a:srgbClr val="FF0000"/>
                </a:solidFill>
              </a:rPr>
              <a:t>Syst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dirty="0" err="1" smtClean="0">
                <a:solidFill>
                  <a:srgbClr val="FF0000"/>
                </a:solidFill>
              </a:rPr>
              <a:t>Rev</a:t>
            </a:r>
            <a:r>
              <a:rPr lang="tr-TR" sz="2100" dirty="0" smtClean="0">
                <a:solidFill>
                  <a:srgbClr val="FF0000"/>
                </a:solidFill>
              </a:rPr>
              <a:t> 2009 </a:t>
            </a:r>
            <a:r>
              <a:rPr lang="tr-TR" sz="2100" dirty="0" err="1" smtClean="0">
                <a:solidFill>
                  <a:srgbClr val="FF0000"/>
                </a:solidFill>
              </a:rPr>
              <a:t>Oct</a:t>
            </a:r>
            <a:r>
              <a:rPr lang="tr-TR" sz="2100" dirty="0" smtClean="0">
                <a:solidFill>
                  <a:srgbClr val="FF0000"/>
                </a:solidFill>
              </a:rPr>
              <a:t> 7;(4):CD006067)</a:t>
            </a:r>
            <a:endParaRPr lang="tr-TR" sz="2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95459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Mediolateral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            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2214546" y="1714488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7000892" y="1714488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428728" y="2500306"/>
            <a:ext cx="2428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Vaginal</a:t>
            </a:r>
            <a:r>
              <a:rPr lang="tr-TR" sz="2000" dirty="0" smtClean="0"/>
              <a:t> </a:t>
            </a:r>
            <a:r>
              <a:rPr lang="tr-TR" sz="2000" dirty="0" err="1" smtClean="0"/>
              <a:t>epitel</a:t>
            </a:r>
            <a:endParaRPr lang="tr-TR" sz="2000" dirty="0" smtClean="0"/>
          </a:p>
          <a:p>
            <a:r>
              <a:rPr lang="tr-TR" sz="2000" dirty="0" err="1" smtClean="0"/>
              <a:t>Bulbokavernöz</a:t>
            </a:r>
            <a:r>
              <a:rPr lang="tr-TR" sz="2000" dirty="0" smtClean="0"/>
              <a:t> kaslar</a:t>
            </a:r>
          </a:p>
          <a:p>
            <a:r>
              <a:rPr lang="tr-TR" sz="2000" dirty="0" err="1" smtClean="0"/>
              <a:t>Transversus</a:t>
            </a:r>
            <a:r>
              <a:rPr lang="tr-TR" sz="2000" dirty="0" smtClean="0"/>
              <a:t> </a:t>
            </a:r>
            <a:r>
              <a:rPr lang="tr-TR" sz="2000" dirty="0" err="1" smtClean="0"/>
              <a:t>Perinei</a:t>
            </a:r>
            <a:endParaRPr lang="tr-TR" sz="2000" dirty="0" smtClean="0"/>
          </a:p>
          <a:p>
            <a:r>
              <a:rPr lang="tr-TR" sz="2000" dirty="0" err="1" smtClean="0"/>
              <a:t>İschiorektal</a:t>
            </a:r>
            <a:r>
              <a:rPr lang="tr-TR" sz="2000" dirty="0" smtClean="0"/>
              <a:t> fossa </a:t>
            </a:r>
            <a:r>
              <a:rPr lang="tr-TR" sz="2000" dirty="0" err="1" smtClean="0"/>
              <a:t>adipoz</a:t>
            </a:r>
            <a:r>
              <a:rPr lang="tr-TR" sz="2000" dirty="0" smtClean="0"/>
              <a:t> dokusu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072198" y="2571745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Vaginal</a:t>
            </a:r>
            <a:r>
              <a:rPr lang="tr-TR" sz="2000" dirty="0" smtClean="0"/>
              <a:t> </a:t>
            </a:r>
            <a:r>
              <a:rPr lang="tr-TR" sz="2000" dirty="0" err="1" smtClean="0"/>
              <a:t>epitel</a:t>
            </a:r>
            <a:endParaRPr lang="tr-TR" sz="2000" dirty="0" smtClean="0"/>
          </a:p>
          <a:p>
            <a:r>
              <a:rPr lang="tr-TR" sz="2000" dirty="0" err="1" smtClean="0"/>
              <a:t>Bulbokavernöz</a:t>
            </a:r>
            <a:r>
              <a:rPr lang="tr-TR" sz="2000" dirty="0" smtClean="0"/>
              <a:t> kaslar</a:t>
            </a:r>
          </a:p>
          <a:p>
            <a:r>
              <a:rPr lang="tr-TR" sz="2000" dirty="0" err="1" smtClean="0"/>
              <a:t>Perineal</a:t>
            </a:r>
            <a:r>
              <a:rPr lang="tr-TR" sz="2000" dirty="0" smtClean="0"/>
              <a:t> Body</a:t>
            </a:r>
            <a:endParaRPr lang="tr-TR" sz="2000" dirty="0"/>
          </a:p>
        </p:txBody>
      </p:sp>
      <p:sp>
        <p:nvSpPr>
          <p:cNvPr id="8" name="7 Dikdörtgen"/>
          <p:cNvSpPr/>
          <p:nvPr/>
        </p:nvSpPr>
        <p:spPr>
          <a:xfrm>
            <a:off x="214282" y="5000636"/>
            <a:ext cx="850112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357158" y="1142984"/>
            <a:ext cx="4286280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357818" y="1142984"/>
            <a:ext cx="3643338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142844" y="4786322"/>
            <a:ext cx="8644030" cy="19288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 err="1" smtClean="0">
                <a:solidFill>
                  <a:schemeClr val="tx1"/>
                </a:solidFill>
              </a:rPr>
              <a:t>Mediolateral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epizyotomide</a:t>
            </a:r>
            <a:r>
              <a:rPr lang="tr-TR" sz="2000" dirty="0" smtClean="0">
                <a:solidFill>
                  <a:schemeClr val="tx1"/>
                </a:solidFill>
              </a:rPr>
              <a:t> 3-4. derece </a:t>
            </a:r>
            <a:r>
              <a:rPr lang="tr-TR" sz="2000" dirty="0" err="1" smtClean="0">
                <a:solidFill>
                  <a:schemeClr val="tx1"/>
                </a:solidFill>
              </a:rPr>
              <a:t>laserasyon</a:t>
            </a:r>
            <a:r>
              <a:rPr lang="tr-TR" sz="2000" dirty="0" smtClean="0">
                <a:solidFill>
                  <a:schemeClr val="tx1"/>
                </a:solidFill>
              </a:rPr>
              <a:t> daha az. Ancak daha fazla kanama ve </a:t>
            </a:r>
            <a:r>
              <a:rPr lang="tr-TR" sz="2000" dirty="0" err="1" smtClean="0">
                <a:solidFill>
                  <a:schemeClr val="tx1"/>
                </a:solidFill>
              </a:rPr>
              <a:t>postpartum</a:t>
            </a:r>
            <a:r>
              <a:rPr lang="tr-TR" sz="2000" dirty="0" smtClean="0">
                <a:solidFill>
                  <a:schemeClr val="tx1"/>
                </a:solidFill>
              </a:rPr>
              <a:t> ağrı izlenmektedir.</a:t>
            </a:r>
          </a:p>
          <a:p>
            <a:r>
              <a:rPr lang="tr-TR" sz="2000" dirty="0" err="1" smtClean="0">
                <a:solidFill>
                  <a:schemeClr val="tx1"/>
                </a:solidFill>
              </a:rPr>
              <a:t>Mediolateral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epizyotomi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epizyotomisiz</a:t>
            </a:r>
            <a:r>
              <a:rPr lang="tr-TR" sz="2000" dirty="0" smtClean="0">
                <a:solidFill>
                  <a:schemeClr val="tx1"/>
                </a:solidFill>
              </a:rPr>
              <a:t> doğumla karşılaştırıldığında anal </a:t>
            </a:r>
            <a:r>
              <a:rPr lang="tr-TR" sz="2000" dirty="0" err="1" smtClean="0">
                <a:solidFill>
                  <a:schemeClr val="tx1"/>
                </a:solidFill>
              </a:rPr>
              <a:t>sfinkter</a:t>
            </a:r>
            <a:r>
              <a:rPr lang="tr-TR" sz="2000" dirty="0" smtClean="0">
                <a:solidFill>
                  <a:schemeClr val="tx1"/>
                </a:solidFill>
              </a:rPr>
              <a:t> yaralanmasını mutlak önlediği gösterilememiştir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Eve Götürülecek Mesaj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-928726" y="1500174"/>
          <a:ext cx="1007272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285852" y="1643050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200" kern="10" dirty="0"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-167262" y="1142984"/>
            <a:ext cx="9311262" cy="830997"/>
          </a:xfrm>
          <a:prstGeom prst="rect">
            <a:avLst/>
          </a:prstGeom>
          <a:noFill/>
          <a:ln>
            <a:solidFill>
              <a:srgbClr val="CCFF99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İLGİNİZ İÇİN TEŞEKKÜRLER</a:t>
            </a:r>
            <a:endParaRPr lang="tr-T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icle Ã¼niversitesi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390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İnsidansı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tr-TR" dirty="0" smtClean="0"/>
              <a:t>WHO 1996 verilerine göre </a:t>
            </a:r>
            <a:r>
              <a:rPr lang="tr-TR" dirty="0" err="1" smtClean="0"/>
              <a:t>epizyotomi</a:t>
            </a:r>
            <a:r>
              <a:rPr lang="tr-TR" dirty="0" smtClean="0"/>
              <a:t> oranı  yaklaşık % 10’dur. 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United </a:t>
            </a:r>
            <a:r>
              <a:rPr lang="tr-TR" dirty="0" err="1" smtClean="0"/>
              <a:t>States’te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oranları 2006’dan 2012’e % 17.3’den % 11.6 oranına düşmüştür.</a:t>
            </a:r>
          </a:p>
          <a:p>
            <a:pPr>
              <a:buBlip>
                <a:blip r:embed="rId2"/>
              </a:buBlip>
            </a:pPr>
            <a:r>
              <a:rPr lang="tr-TR" dirty="0" smtClean="0"/>
              <a:t>Ülkemizde </a:t>
            </a:r>
            <a:r>
              <a:rPr lang="tr-TR" dirty="0" err="1" smtClean="0"/>
              <a:t>epizyotomi</a:t>
            </a:r>
            <a:r>
              <a:rPr lang="tr-TR" dirty="0" smtClean="0"/>
              <a:t> oranları </a:t>
            </a:r>
            <a:r>
              <a:rPr lang="tr-TR" dirty="0" err="1" smtClean="0"/>
              <a:t>primiparlarda</a:t>
            </a:r>
            <a:r>
              <a:rPr lang="tr-TR" dirty="0" smtClean="0"/>
              <a:t> % 93.3 ve </a:t>
            </a:r>
            <a:r>
              <a:rPr lang="tr-TR" dirty="0" err="1" smtClean="0"/>
              <a:t>multiparlarda</a:t>
            </a:r>
            <a:r>
              <a:rPr lang="tr-TR" dirty="0" smtClean="0"/>
              <a:t> % 30.2 </a:t>
            </a:r>
            <a:r>
              <a:rPr lang="tr-TR" dirty="0" err="1" smtClean="0"/>
              <a:t>tesbit</a:t>
            </a:r>
            <a:r>
              <a:rPr lang="tr-TR" dirty="0" smtClean="0"/>
              <a:t> edilmiştir. </a:t>
            </a:r>
            <a:r>
              <a:rPr lang="tr-TR" sz="1600" dirty="0" smtClean="0">
                <a:solidFill>
                  <a:srgbClr val="FF0000"/>
                </a:solidFill>
              </a:rPr>
              <a:t>( Kartal B. J </a:t>
            </a:r>
            <a:r>
              <a:rPr lang="tr-TR" sz="1600" dirty="0" err="1" smtClean="0">
                <a:solidFill>
                  <a:srgbClr val="FF0000"/>
                </a:solidFill>
              </a:rPr>
              <a:t>Turk</a:t>
            </a:r>
            <a:r>
              <a:rPr lang="tr-TR" sz="1600" dirty="0" smtClean="0">
                <a:solidFill>
                  <a:srgbClr val="FF0000"/>
                </a:solidFill>
              </a:rPr>
              <a:t> Ger </a:t>
            </a:r>
            <a:r>
              <a:rPr lang="tr-TR" sz="1600" dirty="0" err="1" smtClean="0">
                <a:solidFill>
                  <a:srgbClr val="FF0000"/>
                </a:solidFill>
              </a:rPr>
              <a:t>Gynecol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Assoc</a:t>
            </a:r>
            <a:r>
              <a:rPr lang="tr-TR" sz="1600" dirty="0" smtClean="0">
                <a:solidFill>
                  <a:srgbClr val="FF0000"/>
                </a:solidFill>
              </a:rPr>
              <a:t>.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Epizyotominin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Yapıldığı Durumlar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tr-TR" sz="2000" dirty="0" err="1" smtClean="0"/>
              <a:t>Fetal</a:t>
            </a:r>
            <a:r>
              <a:rPr lang="tr-TR" sz="2000" dirty="0" smtClean="0"/>
              <a:t> </a:t>
            </a:r>
            <a:r>
              <a:rPr lang="tr-TR" sz="2000" dirty="0" err="1" smtClean="0"/>
              <a:t>hipoksiyi</a:t>
            </a:r>
            <a:r>
              <a:rPr lang="tr-TR" sz="2000" dirty="0" smtClean="0"/>
              <a:t> önlemek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Forseps, vakum kullanımı gerektiren müdahaleli doğumlarda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Makat prezantasyonlarında ikinci evrenin kısaltılması</a:t>
            </a:r>
          </a:p>
          <a:p>
            <a:pPr>
              <a:buBlip>
                <a:blip r:embed="rId2"/>
              </a:buBlip>
            </a:pPr>
            <a:r>
              <a:rPr lang="tr-TR" sz="2000" dirty="0" err="1" smtClean="0"/>
              <a:t>Spontan</a:t>
            </a:r>
            <a:r>
              <a:rPr lang="tr-TR" sz="2000" dirty="0" smtClean="0"/>
              <a:t> perine </a:t>
            </a:r>
            <a:r>
              <a:rPr lang="tr-TR" sz="2000" dirty="0" err="1" smtClean="0"/>
              <a:t>laserasyonunun</a:t>
            </a:r>
            <a:r>
              <a:rPr lang="tr-TR" sz="2000" dirty="0" smtClean="0"/>
              <a:t> önlenmesi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Anal </a:t>
            </a:r>
            <a:r>
              <a:rPr lang="tr-TR" sz="2000" dirty="0" err="1" smtClean="0"/>
              <a:t>sfinkterin</a:t>
            </a:r>
            <a:r>
              <a:rPr lang="tr-TR" sz="2000" dirty="0" smtClean="0"/>
              <a:t> korunması 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Perine onarımının kolay olmasının sağlanması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Doğum sonrası kısa ve uzun vadeli </a:t>
            </a:r>
            <a:r>
              <a:rPr lang="tr-TR" sz="2000" dirty="0" err="1" smtClean="0"/>
              <a:t>pelvis</a:t>
            </a:r>
            <a:r>
              <a:rPr lang="tr-TR" sz="2000" dirty="0" smtClean="0"/>
              <a:t> ve perine problemlerinin önlenmesi amacıyla uygulanır.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Annenin kalp yetmezliği gibi doğum sırasında  fazla ıkınmasının engellenmesi gereken durumlarda </a:t>
            </a:r>
          </a:p>
          <a:p>
            <a:pPr>
              <a:buBlip>
                <a:blip r:embed="rId2"/>
              </a:buBlip>
            </a:pPr>
            <a:r>
              <a:rPr lang="tr-TR" sz="2000" dirty="0" err="1" smtClean="0"/>
              <a:t>Rijit</a:t>
            </a:r>
            <a:r>
              <a:rPr lang="tr-TR" sz="2000" dirty="0" smtClean="0"/>
              <a:t> </a:t>
            </a:r>
            <a:r>
              <a:rPr lang="tr-TR" sz="2000" dirty="0" err="1" smtClean="0"/>
              <a:t>perinede</a:t>
            </a:r>
            <a:r>
              <a:rPr lang="tr-TR" sz="2000" dirty="0" smtClean="0"/>
              <a:t>, </a:t>
            </a:r>
            <a:r>
              <a:rPr lang="tr-TR" sz="2000" dirty="0" err="1" smtClean="0"/>
              <a:t>makrozomik</a:t>
            </a:r>
            <a:r>
              <a:rPr lang="tr-TR" sz="2000" dirty="0" smtClean="0"/>
              <a:t> </a:t>
            </a:r>
            <a:r>
              <a:rPr lang="tr-TR" sz="2000" dirty="0" err="1" smtClean="0"/>
              <a:t>fetüsde</a:t>
            </a:r>
            <a:endParaRPr lang="tr-TR" sz="2000" dirty="0" smtClean="0"/>
          </a:p>
          <a:p>
            <a:pPr>
              <a:buBlip>
                <a:blip r:embed="rId2"/>
              </a:buBlip>
            </a:pPr>
            <a:r>
              <a:rPr lang="tr-TR" sz="2000" dirty="0" smtClean="0"/>
              <a:t>Gelen kısım </a:t>
            </a:r>
            <a:r>
              <a:rPr lang="tr-TR" sz="2000" dirty="0" err="1" smtClean="0"/>
              <a:t>perineye</a:t>
            </a:r>
            <a:r>
              <a:rPr lang="tr-TR" sz="2000" dirty="0" smtClean="0"/>
              <a:t> dayandığı halde beş dakika  içinde doğum olmamış</a:t>
            </a:r>
          </a:p>
          <a:p>
            <a:pPr>
              <a:buBlip>
                <a:blip r:embed="rId2"/>
              </a:buBlip>
            </a:pPr>
            <a:r>
              <a:rPr lang="tr-TR" sz="2000" dirty="0" smtClean="0"/>
              <a:t>Önceki doğumlardan kalma </a:t>
            </a:r>
            <a:r>
              <a:rPr lang="tr-TR" sz="2000" dirty="0" err="1" smtClean="0"/>
              <a:t>skar</a:t>
            </a:r>
            <a:r>
              <a:rPr lang="tr-TR" sz="2000" dirty="0" smtClean="0"/>
              <a:t> dokusu varsa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Epizyotominin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 Faydaları</a:t>
            </a:r>
            <a:endParaRPr lang="tr-T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71472" y="428604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Dikdörtgen"/>
          <p:cNvSpPr/>
          <p:nvPr/>
        </p:nvSpPr>
        <p:spPr>
          <a:xfrm>
            <a:off x="4572000" y="621508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Long- and short-term complications of episiotomy</a:t>
            </a:r>
          </a:p>
          <a:p>
            <a:r>
              <a:rPr lang="tr-TR" sz="1200" dirty="0" smtClean="0">
                <a:solidFill>
                  <a:srgbClr val="FF0000"/>
                </a:solidFill>
              </a:rPr>
              <a:t>İsmet Gün, Bülent Doğan, Özkan </a:t>
            </a:r>
            <a:r>
              <a:rPr lang="tr-TR" sz="1200" dirty="0" err="1" smtClean="0">
                <a:solidFill>
                  <a:srgbClr val="FF0000"/>
                </a:solidFill>
              </a:rPr>
              <a:t>Özdamar</a:t>
            </a:r>
            <a:r>
              <a:rPr lang="tr-TR" sz="1200" dirty="0" smtClean="0">
                <a:solidFill>
                  <a:srgbClr val="FF0000"/>
                </a:solidFill>
              </a:rPr>
              <a:t>,</a:t>
            </a:r>
            <a:r>
              <a:rPr lang="tr-TR" sz="1200" dirty="0" smtClean="0"/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Turk</a:t>
            </a:r>
            <a:r>
              <a:rPr lang="tr-TR" sz="1200" dirty="0" smtClean="0">
                <a:solidFill>
                  <a:srgbClr val="FF0000"/>
                </a:solidFill>
              </a:rPr>
              <a:t> J </a:t>
            </a:r>
            <a:r>
              <a:rPr lang="tr-TR" sz="1200" dirty="0" err="1" smtClean="0">
                <a:solidFill>
                  <a:srgbClr val="FF0000"/>
                </a:solidFill>
              </a:rPr>
              <a:t>Obstet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Gynecol</a:t>
            </a:r>
            <a:r>
              <a:rPr lang="tr-TR" sz="1200" dirty="0" smtClean="0">
                <a:solidFill>
                  <a:srgbClr val="FF0000"/>
                </a:solidFill>
              </a:rPr>
              <a:t> 2016;13:144-8</a:t>
            </a:r>
            <a:endParaRPr lang="tr-T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2278</Words>
  <Application>Microsoft Office PowerPoint</Application>
  <PresentationFormat>On-screen Show (4:3)</PresentationFormat>
  <Paragraphs>355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Ofis Teması</vt:lpstr>
      <vt:lpstr>Epizyotomi rutin yapılmalı mı?</vt:lpstr>
      <vt:lpstr>Epizyotomi Tanımı</vt:lpstr>
      <vt:lpstr>Vaginal Yırtıklar</vt:lpstr>
      <vt:lpstr>Epizyotomi Çeşitleri</vt:lpstr>
      <vt:lpstr>PowerPoint Presentation</vt:lpstr>
      <vt:lpstr>İnsidansı</vt:lpstr>
      <vt:lpstr>Epizyotominin Yapıldığı Durumlar</vt:lpstr>
      <vt:lpstr>Epizyotominin Faydaları</vt:lpstr>
      <vt:lpstr>PowerPoint Presentation</vt:lpstr>
      <vt:lpstr>PowerPoint Presentation</vt:lpstr>
      <vt:lpstr>TARTIŞILAN</vt:lpstr>
      <vt:lpstr>Perineal Travma için Risk Faktörleri</vt:lpstr>
      <vt:lpstr>PowerPoint Presentation</vt:lpstr>
      <vt:lpstr>Perineal Travmanın Komplikasyonları</vt:lpstr>
      <vt:lpstr> Perineal Travmayı Nasıl Engelleyelim?  </vt:lpstr>
      <vt:lpstr>Rutin mi? Selektif mi?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Obstetrik Anal Sfinkter Hasarı için Risk Faktörleri</vt:lpstr>
      <vt:lpstr>Fekal İnkontinansa Etkisi</vt:lpstr>
      <vt:lpstr>PowerPoint Presentation</vt:lpstr>
      <vt:lpstr>PowerPoint Presentation</vt:lpstr>
      <vt:lpstr>PowerPoint Presentation</vt:lpstr>
      <vt:lpstr>E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ACOG, RCOG, NICE</vt:lpstr>
      <vt:lpstr>PowerPoint Presentation</vt:lpstr>
      <vt:lpstr> Pratik Öneriler  </vt:lpstr>
      <vt:lpstr>PowerPoint Presentation</vt:lpstr>
      <vt:lpstr>Eve Götürülecek Mesaj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Epizyotomi rutin yapılmalı mı?</dc:title>
  <dc:creator>SAMSUNG</dc:creator>
  <cp:lastModifiedBy>DNP</cp:lastModifiedBy>
  <cp:revision>56</cp:revision>
  <dcterms:created xsi:type="dcterms:W3CDTF">2018-05-03T07:48:29Z</dcterms:created>
  <dcterms:modified xsi:type="dcterms:W3CDTF">2018-05-09T12:19:31Z</dcterms:modified>
</cp:coreProperties>
</file>