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7" r:id="rId2"/>
    <p:sldId id="266" r:id="rId3"/>
    <p:sldId id="258" r:id="rId4"/>
    <p:sldId id="259" r:id="rId5"/>
    <p:sldId id="260" r:id="rId6"/>
    <p:sldId id="261" r:id="rId7"/>
    <p:sldId id="262" r:id="rId8"/>
    <p:sldId id="263" r:id="rId9"/>
    <p:sldId id="265" r:id="rId10"/>
    <p:sldId id="275" r:id="rId11"/>
    <p:sldId id="280" r:id="rId12"/>
    <p:sldId id="274" r:id="rId13"/>
    <p:sldId id="278" r:id="rId14"/>
    <p:sldId id="297" r:id="rId15"/>
    <p:sldId id="299" r:id="rId16"/>
    <p:sldId id="309" r:id="rId17"/>
    <p:sldId id="281" r:id="rId18"/>
    <p:sldId id="279" r:id="rId19"/>
    <p:sldId id="283" r:id="rId20"/>
    <p:sldId id="282" r:id="rId21"/>
    <p:sldId id="284" r:id="rId22"/>
    <p:sldId id="301" r:id="rId23"/>
    <p:sldId id="302" r:id="rId24"/>
    <p:sldId id="311" r:id="rId25"/>
    <p:sldId id="303" r:id="rId26"/>
    <p:sldId id="304" r:id="rId27"/>
    <p:sldId id="305" r:id="rId28"/>
    <p:sldId id="277" r:id="rId29"/>
    <p:sldId id="267" r:id="rId30"/>
    <p:sldId id="290" r:id="rId31"/>
    <p:sldId id="306" r:id="rId32"/>
    <p:sldId id="285" r:id="rId33"/>
    <p:sldId id="291" r:id="rId34"/>
    <p:sldId id="307" r:id="rId35"/>
    <p:sldId id="286" r:id="rId36"/>
    <p:sldId id="292" r:id="rId37"/>
    <p:sldId id="287" r:id="rId38"/>
    <p:sldId id="308" r:id="rId39"/>
    <p:sldId id="314" r:id="rId40"/>
    <p:sldId id="313" r:id="rId41"/>
    <p:sldId id="312" r:id="rId42"/>
    <p:sldId id="316"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46EB"/>
    <a:srgbClr val="64FF44"/>
    <a:srgbClr val="832BFF"/>
    <a:srgbClr val="BA32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16" autoAdjust="0"/>
    <p:restoredTop sz="73892" autoAdjust="0"/>
  </p:normalViewPr>
  <p:slideViewPr>
    <p:cSldViewPr snapToGrid="0" snapToObjects="1">
      <p:cViewPr varScale="1">
        <p:scale>
          <a:sx n="51" d="100"/>
          <a:sy n="51" d="100"/>
        </p:scale>
        <p:origin x="-2136" y="-104"/>
      </p:cViewPr>
      <p:guideLst>
        <p:guide orient="horz" pos="2160"/>
        <p:guide pos="2880"/>
      </p:guideLst>
    </p:cSldViewPr>
  </p:slideViewPr>
  <p:outlineViewPr>
    <p:cViewPr>
      <p:scale>
        <a:sx n="33" d="100"/>
        <a:sy n="33" d="100"/>
      </p:scale>
      <p:origin x="0" y="2524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549B3F-1958-9B4A-9DEE-8C613B050A11}"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BF7528E9-9BC1-884D-80F6-31155C08D3A1}">
      <dgm:prSet phldrT="[Text]"/>
      <dgm:spPr>
        <a:solidFill>
          <a:srgbClr val="BA32FF"/>
        </a:solidFill>
      </dgm:spPr>
      <dgm:t>
        <a:bodyPr/>
        <a:lstStyle/>
        <a:p>
          <a:r>
            <a:rPr lang="en-US" dirty="0" smtClean="0"/>
            <a:t>ENDOMETRİAL RESEPTİVİTE DEĞERLENDİRİLMESİ</a:t>
          </a:r>
          <a:endParaRPr lang="en-US" dirty="0"/>
        </a:p>
      </dgm:t>
    </dgm:pt>
    <dgm:pt modelId="{B00EBE78-C9DA-2442-8B2E-52EFA2EBC6FD}" type="parTrans" cxnId="{DA0CDBE4-F281-5C44-90D7-127B08896ADC}">
      <dgm:prSet/>
      <dgm:spPr/>
      <dgm:t>
        <a:bodyPr/>
        <a:lstStyle/>
        <a:p>
          <a:endParaRPr lang="en-US"/>
        </a:p>
      </dgm:t>
    </dgm:pt>
    <dgm:pt modelId="{97405633-73F8-BB4E-B7D1-770470B3D232}" type="sibTrans" cxnId="{DA0CDBE4-F281-5C44-90D7-127B08896ADC}">
      <dgm:prSet/>
      <dgm:spPr/>
      <dgm:t>
        <a:bodyPr/>
        <a:lstStyle/>
        <a:p>
          <a:endParaRPr lang="en-US"/>
        </a:p>
      </dgm:t>
    </dgm:pt>
    <dgm:pt modelId="{92062AB9-EDD4-EC4E-9508-17A48046BCCD}" type="pres">
      <dgm:prSet presAssocID="{94549B3F-1958-9B4A-9DEE-8C613B050A11}" presName="hierChild1" presStyleCnt="0">
        <dgm:presLayoutVars>
          <dgm:orgChart val="1"/>
          <dgm:chPref val="1"/>
          <dgm:dir/>
          <dgm:animOne val="branch"/>
          <dgm:animLvl val="lvl"/>
          <dgm:resizeHandles/>
        </dgm:presLayoutVars>
      </dgm:prSet>
      <dgm:spPr/>
      <dgm:t>
        <a:bodyPr/>
        <a:lstStyle/>
        <a:p>
          <a:endParaRPr lang="en-US"/>
        </a:p>
      </dgm:t>
    </dgm:pt>
    <dgm:pt modelId="{57AE92EF-A5C8-FD4F-814F-A2D9CF7EDEE8}" type="pres">
      <dgm:prSet presAssocID="{BF7528E9-9BC1-884D-80F6-31155C08D3A1}" presName="hierRoot1" presStyleCnt="0">
        <dgm:presLayoutVars>
          <dgm:hierBranch val="init"/>
        </dgm:presLayoutVars>
      </dgm:prSet>
      <dgm:spPr/>
    </dgm:pt>
    <dgm:pt modelId="{60B9C420-8FE9-A54D-A790-CDE7BBAC2EE8}" type="pres">
      <dgm:prSet presAssocID="{BF7528E9-9BC1-884D-80F6-31155C08D3A1}" presName="rootComposite1" presStyleCnt="0"/>
      <dgm:spPr/>
    </dgm:pt>
    <dgm:pt modelId="{253CB683-6950-2D4A-8A36-BCD25C2FBEBE}" type="pres">
      <dgm:prSet presAssocID="{BF7528E9-9BC1-884D-80F6-31155C08D3A1}" presName="rootText1" presStyleLbl="node0" presStyleIdx="0" presStyleCnt="1">
        <dgm:presLayoutVars>
          <dgm:chPref val="3"/>
        </dgm:presLayoutVars>
      </dgm:prSet>
      <dgm:spPr/>
      <dgm:t>
        <a:bodyPr/>
        <a:lstStyle/>
        <a:p>
          <a:endParaRPr lang="en-US"/>
        </a:p>
      </dgm:t>
    </dgm:pt>
    <dgm:pt modelId="{99379C14-8626-124C-9CD1-E70996917F27}" type="pres">
      <dgm:prSet presAssocID="{BF7528E9-9BC1-884D-80F6-31155C08D3A1}" presName="rootConnector1" presStyleLbl="node1" presStyleIdx="0" presStyleCnt="0"/>
      <dgm:spPr/>
      <dgm:t>
        <a:bodyPr/>
        <a:lstStyle/>
        <a:p>
          <a:endParaRPr lang="en-US"/>
        </a:p>
      </dgm:t>
    </dgm:pt>
    <dgm:pt modelId="{E1F08DE7-F690-C54F-A2C8-E7734DBF769D}" type="pres">
      <dgm:prSet presAssocID="{BF7528E9-9BC1-884D-80F6-31155C08D3A1}" presName="hierChild2" presStyleCnt="0"/>
      <dgm:spPr/>
    </dgm:pt>
    <dgm:pt modelId="{32C3DAD7-5841-854C-80E0-22603EECAA6A}" type="pres">
      <dgm:prSet presAssocID="{BF7528E9-9BC1-884D-80F6-31155C08D3A1}" presName="hierChild3" presStyleCnt="0"/>
      <dgm:spPr/>
    </dgm:pt>
  </dgm:ptLst>
  <dgm:cxnLst>
    <dgm:cxn modelId="{DA0CDBE4-F281-5C44-90D7-127B08896ADC}" srcId="{94549B3F-1958-9B4A-9DEE-8C613B050A11}" destId="{BF7528E9-9BC1-884D-80F6-31155C08D3A1}" srcOrd="0" destOrd="0" parTransId="{B00EBE78-C9DA-2442-8B2E-52EFA2EBC6FD}" sibTransId="{97405633-73F8-BB4E-B7D1-770470B3D232}"/>
    <dgm:cxn modelId="{95E64CCC-CBE5-1143-B043-6AD4FDF8CCDB}" type="presOf" srcId="{94549B3F-1958-9B4A-9DEE-8C613B050A11}" destId="{92062AB9-EDD4-EC4E-9508-17A48046BCCD}" srcOrd="0" destOrd="0" presId="urn:microsoft.com/office/officeart/2005/8/layout/orgChart1"/>
    <dgm:cxn modelId="{7628E463-5C52-1D48-8472-D8697CE66C89}" type="presOf" srcId="{BF7528E9-9BC1-884D-80F6-31155C08D3A1}" destId="{253CB683-6950-2D4A-8A36-BCD25C2FBEBE}" srcOrd="0" destOrd="0" presId="urn:microsoft.com/office/officeart/2005/8/layout/orgChart1"/>
    <dgm:cxn modelId="{DFFCCBFC-68D0-4545-877A-3472C529A7BA}" type="presOf" srcId="{BF7528E9-9BC1-884D-80F6-31155C08D3A1}" destId="{99379C14-8626-124C-9CD1-E70996917F27}" srcOrd="1" destOrd="0" presId="urn:microsoft.com/office/officeart/2005/8/layout/orgChart1"/>
    <dgm:cxn modelId="{76FDC415-F009-984A-8A8A-4783728E647F}" type="presParOf" srcId="{92062AB9-EDD4-EC4E-9508-17A48046BCCD}" destId="{57AE92EF-A5C8-FD4F-814F-A2D9CF7EDEE8}" srcOrd="0" destOrd="0" presId="urn:microsoft.com/office/officeart/2005/8/layout/orgChart1"/>
    <dgm:cxn modelId="{E5A527F5-CA05-6F42-8B68-A38A8A9C061B}" type="presParOf" srcId="{57AE92EF-A5C8-FD4F-814F-A2D9CF7EDEE8}" destId="{60B9C420-8FE9-A54D-A790-CDE7BBAC2EE8}" srcOrd="0" destOrd="0" presId="urn:microsoft.com/office/officeart/2005/8/layout/orgChart1"/>
    <dgm:cxn modelId="{6E1EFA59-885B-9445-AB4B-68A8A71DB855}" type="presParOf" srcId="{60B9C420-8FE9-A54D-A790-CDE7BBAC2EE8}" destId="{253CB683-6950-2D4A-8A36-BCD25C2FBEBE}" srcOrd="0" destOrd="0" presId="urn:microsoft.com/office/officeart/2005/8/layout/orgChart1"/>
    <dgm:cxn modelId="{F1F9ECF2-74AF-A341-9C42-ADDA2846D4B4}" type="presParOf" srcId="{60B9C420-8FE9-A54D-A790-CDE7BBAC2EE8}" destId="{99379C14-8626-124C-9CD1-E70996917F27}" srcOrd="1" destOrd="0" presId="urn:microsoft.com/office/officeart/2005/8/layout/orgChart1"/>
    <dgm:cxn modelId="{A7E43EE9-9B4B-2C41-A6A0-DB03A82B158C}" type="presParOf" srcId="{57AE92EF-A5C8-FD4F-814F-A2D9CF7EDEE8}" destId="{E1F08DE7-F690-C54F-A2C8-E7734DBF769D}" srcOrd="1" destOrd="0" presId="urn:microsoft.com/office/officeart/2005/8/layout/orgChart1"/>
    <dgm:cxn modelId="{56263891-408A-DF4A-B49E-E143B1E1981C}" type="presParOf" srcId="{57AE92EF-A5C8-FD4F-814F-A2D9CF7EDEE8}" destId="{32C3DAD7-5841-854C-80E0-22603EECAA6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549B3F-1958-9B4A-9DEE-8C613B050A11}"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BF7528E9-9BC1-884D-80F6-31155C08D3A1}">
      <dgm:prSet phldrT="[Text]"/>
      <dgm:spPr>
        <a:solidFill>
          <a:srgbClr val="BA32FF"/>
        </a:solidFill>
      </dgm:spPr>
      <dgm:t>
        <a:bodyPr/>
        <a:lstStyle/>
        <a:p>
          <a:r>
            <a:rPr lang="en-US" dirty="0" smtClean="0"/>
            <a:t>ENDOMETRİAL RESEPTİVİTE DEĞERLENDİRİLMESİ</a:t>
          </a:r>
          <a:endParaRPr lang="en-US" dirty="0"/>
        </a:p>
      </dgm:t>
    </dgm:pt>
    <dgm:pt modelId="{B00EBE78-C9DA-2442-8B2E-52EFA2EBC6FD}" type="parTrans" cxnId="{DA0CDBE4-F281-5C44-90D7-127B08896ADC}">
      <dgm:prSet/>
      <dgm:spPr/>
      <dgm:t>
        <a:bodyPr/>
        <a:lstStyle/>
        <a:p>
          <a:endParaRPr lang="en-US"/>
        </a:p>
      </dgm:t>
    </dgm:pt>
    <dgm:pt modelId="{97405633-73F8-BB4E-B7D1-770470B3D232}" type="sibTrans" cxnId="{DA0CDBE4-F281-5C44-90D7-127B08896ADC}">
      <dgm:prSet/>
      <dgm:spPr/>
      <dgm:t>
        <a:bodyPr/>
        <a:lstStyle/>
        <a:p>
          <a:endParaRPr lang="en-US"/>
        </a:p>
      </dgm:t>
    </dgm:pt>
    <dgm:pt modelId="{0AC1102B-1D98-0F42-911E-A3F293707367}">
      <dgm:prSet phldrT="[Text]"/>
      <dgm:spPr>
        <a:solidFill>
          <a:srgbClr val="FFFF00"/>
        </a:solidFill>
      </dgm:spPr>
      <dgm:t>
        <a:bodyPr/>
        <a:lstStyle/>
        <a:p>
          <a:r>
            <a:rPr lang="en-US" dirty="0" smtClean="0">
              <a:solidFill>
                <a:srgbClr val="000000"/>
              </a:solidFill>
            </a:rPr>
            <a:t>FONKSİYONEL BELİRTEÇLER</a:t>
          </a:r>
          <a:endParaRPr lang="en-US" dirty="0">
            <a:solidFill>
              <a:srgbClr val="000000"/>
            </a:solidFill>
          </a:endParaRPr>
        </a:p>
      </dgm:t>
    </dgm:pt>
    <dgm:pt modelId="{45E3A5B9-D921-244E-A3EC-7542FB32B85C}" type="parTrans" cxnId="{DAC713C0-BD3B-6F42-99F0-462C26BB99E8}">
      <dgm:prSet/>
      <dgm:spPr/>
      <dgm:t>
        <a:bodyPr/>
        <a:lstStyle/>
        <a:p>
          <a:endParaRPr lang="en-US"/>
        </a:p>
      </dgm:t>
    </dgm:pt>
    <dgm:pt modelId="{303D5E30-74EB-C544-AECC-784E37CC5226}" type="sibTrans" cxnId="{DAC713C0-BD3B-6F42-99F0-462C26BB99E8}">
      <dgm:prSet/>
      <dgm:spPr/>
      <dgm:t>
        <a:bodyPr/>
        <a:lstStyle/>
        <a:p>
          <a:endParaRPr lang="en-US"/>
        </a:p>
      </dgm:t>
    </dgm:pt>
    <dgm:pt modelId="{AB3947CE-E9B0-1B48-84FF-439351280170}">
      <dgm:prSet phldrT="[Text]"/>
      <dgm:spPr>
        <a:solidFill>
          <a:srgbClr val="FFFF00"/>
        </a:solidFill>
      </dgm:spPr>
      <dgm:t>
        <a:bodyPr/>
        <a:lstStyle/>
        <a:p>
          <a:r>
            <a:rPr lang="en-US" dirty="0" smtClean="0">
              <a:solidFill>
                <a:schemeClr val="tx1"/>
              </a:solidFill>
            </a:rPr>
            <a:t>KLİNİK BELİRTEÇLER</a:t>
          </a:r>
        </a:p>
        <a:p>
          <a:r>
            <a:rPr lang="en-US" dirty="0" smtClean="0">
              <a:solidFill>
                <a:schemeClr val="tx1"/>
              </a:solidFill>
            </a:rPr>
            <a:t>(NON-İNVAZİF DEĞERLENDİRME)</a:t>
          </a:r>
          <a:endParaRPr lang="en-US" dirty="0">
            <a:solidFill>
              <a:schemeClr val="tx1"/>
            </a:solidFill>
          </a:endParaRPr>
        </a:p>
      </dgm:t>
    </dgm:pt>
    <dgm:pt modelId="{1D8D982D-7BFC-614E-8EA3-83791373CF19}" type="parTrans" cxnId="{9E745A03-5024-CD42-937F-404089D19720}">
      <dgm:prSet/>
      <dgm:spPr/>
      <dgm:t>
        <a:bodyPr/>
        <a:lstStyle/>
        <a:p>
          <a:endParaRPr lang="en-US"/>
        </a:p>
      </dgm:t>
    </dgm:pt>
    <dgm:pt modelId="{776ACCA3-7A78-7947-B62B-A62161F926E6}" type="sibTrans" cxnId="{9E745A03-5024-CD42-937F-404089D19720}">
      <dgm:prSet/>
      <dgm:spPr/>
      <dgm:t>
        <a:bodyPr/>
        <a:lstStyle/>
        <a:p>
          <a:endParaRPr lang="en-US"/>
        </a:p>
      </dgm:t>
    </dgm:pt>
    <dgm:pt modelId="{F1AEA055-30A5-CD4E-9319-C4B2285489C5}" type="asst">
      <dgm:prSet/>
      <dgm:spPr/>
      <dgm:t>
        <a:bodyPr/>
        <a:lstStyle/>
        <a:p>
          <a:r>
            <a:rPr lang="en-US" dirty="0" smtClean="0">
              <a:solidFill>
                <a:srgbClr val="000000"/>
              </a:solidFill>
            </a:rPr>
            <a:t>1-TVUSG</a:t>
          </a:r>
        </a:p>
        <a:p>
          <a:r>
            <a:rPr lang="en-US" dirty="0" smtClean="0">
              <a:solidFill>
                <a:srgbClr val="000000"/>
              </a:solidFill>
            </a:rPr>
            <a:t>2- 3D USG</a:t>
          </a:r>
        </a:p>
        <a:p>
          <a:r>
            <a:rPr lang="en-US" dirty="0" smtClean="0">
              <a:solidFill>
                <a:srgbClr val="000000"/>
              </a:solidFill>
            </a:rPr>
            <a:t>3- DOPPLER USG</a:t>
          </a:r>
          <a:endParaRPr lang="en-US" dirty="0">
            <a:solidFill>
              <a:srgbClr val="000000"/>
            </a:solidFill>
          </a:endParaRPr>
        </a:p>
      </dgm:t>
    </dgm:pt>
    <dgm:pt modelId="{7EC07F70-28F1-E14E-A374-A1F7B65C418E}" type="parTrans" cxnId="{33B5B41A-6712-B742-94B5-FAED255CBC50}">
      <dgm:prSet/>
      <dgm:spPr/>
      <dgm:t>
        <a:bodyPr/>
        <a:lstStyle/>
        <a:p>
          <a:endParaRPr lang="en-US"/>
        </a:p>
      </dgm:t>
    </dgm:pt>
    <dgm:pt modelId="{50E0FA45-DF38-6242-AFB4-71DD8C64617A}" type="sibTrans" cxnId="{33B5B41A-6712-B742-94B5-FAED255CBC50}">
      <dgm:prSet/>
      <dgm:spPr/>
      <dgm:t>
        <a:bodyPr/>
        <a:lstStyle/>
        <a:p>
          <a:endParaRPr lang="en-US"/>
        </a:p>
      </dgm:t>
    </dgm:pt>
    <dgm:pt modelId="{92062AB9-EDD4-EC4E-9508-17A48046BCCD}" type="pres">
      <dgm:prSet presAssocID="{94549B3F-1958-9B4A-9DEE-8C613B050A11}" presName="hierChild1" presStyleCnt="0">
        <dgm:presLayoutVars>
          <dgm:orgChart val="1"/>
          <dgm:chPref val="1"/>
          <dgm:dir/>
          <dgm:animOne val="branch"/>
          <dgm:animLvl val="lvl"/>
          <dgm:resizeHandles/>
        </dgm:presLayoutVars>
      </dgm:prSet>
      <dgm:spPr/>
      <dgm:t>
        <a:bodyPr/>
        <a:lstStyle/>
        <a:p>
          <a:endParaRPr lang="en-US"/>
        </a:p>
      </dgm:t>
    </dgm:pt>
    <dgm:pt modelId="{57AE92EF-A5C8-FD4F-814F-A2D9CF7EDEE8}" type="pres">
      <dgm:prSet presAssocID="{BF7528E9-9BC1-884D-80F6-31155C08D3A1}" presName="hierRoot1" presStyleCnt="0">
        <dgm:presLayoutVars>
          <dgm:hierBranch val="init"/>
        </dgm:presLayoutVars>
      </dgm:prSet>
      <dgm:spPr/>
    </dgm:pt>
    <dgm:pt modelId="{60B9C420-8FE9-A54D-A790-CDE7BBAC2EE8}" type="pres">
      <dgm:prSet presAssocID="{BF7528E9-9BC1-884D-80F6-31155C08D3A1}" presName="rootComposite1" presStyleCnt="0"/>
      <dgm:spPr/>
    </dgm:pt>
    <dgm:pt modelId="{253CB683-6950-2D4A-8A36-BCD25C2FBEBE}" type="pres">
      <dgm:prSet presAssocID="{BF7528E9-9BC1-884D-80F6-31155C08D3A1}" presName="rootText1" presStyleLbl="node0" presStyleIdx="0" presStyleCnt="1">
        <dgm:presLayoutVars>
          <dgm:chPref val="3"/>
        </dgm:presLayoutVars>
      </dgm:prSet>
      <dgm:spPr/>
      <dgm:t>
        <a:bodyPr/>
        <a:lstStyle/>
        <a:p>
          <a:endParaRPr lang="en-US"/>
        </a:p>
      </dgm:t>
    </dgm:pt>
    <dgm:pt modelId="{99379C14-8626-124C-9CD1-E70996917F27}" type="pres">
      <dgm:prSet presAssocID="{BF7528E9-9BC1-884D-80F6-31155C08D3A1}" presName="rootConnector1" presStyleLbl="node1" presStyleIdx="0" presStyleCnt="0"/>
      <dgm:spPr/>
      <dgm:t>
        <a:bodyPr/>
        <a:lstStyle/>
        <a:p>
          <a:endParaRPr lang="en-US"/>
        </a:p>
      </dgm:t>
    </dgm:pt>
    <dgm:pt modelId="{E1F08DE7-F690-C54F-A2C8-E7734DBF769D}" type="pres">
      <dgm:prSet presAssocID="{BF7528E9-9BC1-884D-80F6-31155C08D3A1}" presName="hierChild2" presStyleCnt="0"/>
      <dgm:spPr/>
    </dgm:pt>
    <dgm:pt modelId="{867E5744-900F-E84B-AFCC-B7683680D730}" type="pres">
      <dgm:prSet presAssocID="{45E3A5B9-D921-244E-A3EC-7542FB32B85C}" presName="Name37" presStyleLbl="parChTrans1D2" presStyleIdx="0" presStyleCnt="2"/>
      <dgm:spPr/>
      <dgm:t>
        <a:bodyPr/>
        <a:lstStyle/>
        <a:p>
          <a:endParaRPr lang="en-US"/>
        </a:p>
      </dgm:t>
    </dgm:pt>
    <dgm:pt modelId="{F40022A6-1737-BA4C-AA6B-D58A5BF9D8DC}" type="pres">
      <dgm:prSet presAssocID="{0AC1102B-1D98-0F42-911E-A3F293707367}" presName="hierRoot2" presStyleCnt="0">
        <dgm:presLayoutVars>
          <dgm:hierBranch val="init"/>
        </dgm:presLayoutVars>
      </dgm:prSet>
      <dgm:spPr/>
    </dgm:pt>
    <dgm:pt modelId="{C501E0CD-61B3-EA4A-87F4-CA4F7811E4EC}" type="pres">
      <dgm:prSet presAssocID="{0AC1102B-1D98-0F42-911E-A3F293707367}" presName="rootComposite" presStyleCnt="0"/>
      <dgm:spPr/>
    </dgm:pt>
    <dgm:pt modelId="{EEE6453C-8251-CA40-8B63-685516DEB783}" type="pres">
      <dgm:prSet presAssocID="{0AC1102B-1D98-0F42-911E-A3F293707367}" presName="rootText" presStyleLbl="node2" presStyleIdx="0" presStyleCnt="2">
        <dgm:presLayoutVars>
          <dgm:chPref val="3"/>
        </dgm:presLayoutVars>
      </dgm:prSet>
      <dgm:spPr/>
      <dgm:t>
        <a:bodyPr/>
        <a:lstStyle/>
        <a:p>
          <a:endParaRPr lang="en-US"/>
        </a:p>
      </dgm:t>
    </dgm:pt>
    <dgm:pt modelId="{CCF928B2-EF9D-E74F-99EB-136179F7C3C6}" type="pres">
      <dgm:prSet presAssocID="{0AC1102B-1D98-0F42-911E-A3F293707367}" presName="rootConnector" presStyleLbl="node2" presStyleIdx="0" presStyleCnt="2"/>
      <dgm:spPr/>
      <dgm:t>
        <a:bodyPr/>
        <a:lstStyle/>
        <a:p>
          <a:endParaRPr lang="en-US"/>
        </a:p>
      </dgm:t>
    </dgm:pt>
    <dgm:pt modelId="{5799035F-E60D-334D-86EE-3FBBD6D51BB4}" type="pres">
      <dgm:prSet presAssocID="{0AC1102B-1D98-0F42-911E-A3F293707367}" presName="hierChild4" presStyleCnt="0"/>
      <dgm:spPr/>
    </dgm:pt>
    <dgm:pt modelId="{F59A6162-1D80-AB48-A3A8-049F73C89A79}" type="pres">
      <dgm:prSet presAssocID="{0AC1102B-1D98-0F42-911E-A3F293707367}" presName="hierChild5" presStyleCnt="0"/>
      <dgm:spPr/>
    </dgm:pt>
    <dgm:pt modelId="{1A889F63-2C5D-3C48-BC2D-AECF4682C6F0}" type="pres">
      <dgm:prSet presAssocID="{1D8D982D-7BFC-614E-8EA3-83791373CF19}" presName="Name37" presStyleLbl="parChTrans1D2" presStyleIdx="1" presStyleCnt="2"/>
      <dgm:spPr/>
      <dgm:t>
        <a:bodyPr/>
        <a:lstStyle/>
        <a:p>
          <a:endParaRPr lang="en-US"/>
        </a:p>
      </dgm:t>
    </dgm:pt>
    <dgm:pt modelId="{53B48E1B-F341-384B-98E7-711C1717E65A}" type="pres">
      <dgm:prSet presAssocID="{AB3947CE-E9B0-1B48-84FF-439351280170}" presName="hierRoot2" presStyleCnt="0">
        <dgm:presLayoutVars>
          <dgm:hierBranch val="init"/>
        </dgm:presLayoutVars>
      </dgm:prSet>
      <dgm:spPr/>
    </dgm:pt>
    <dgm:pt modelId="{F7B7FD4A-4A3B-E849-9312-6077A5526BFD}" type="pres">
      <dgm:prSet presAssocID="{AB3947CE-E9B0-1B48-84FF-439351280170}" presName="rootComposite" presStyleCnt="0"/>
      <dgm:spPr/>
    </dgm:pt>
    <dgm:pt modelId="{533C1C7B-7107-FF4E-857F-9567899A359E}" type="pres">
      <dgm:prSet presAssocID="{AB3947CE-E9B0-1B48-84FF-439351280170}" presName="rootText" presStyleLbl="node2" presStyleIdx="1" presStyleCnt="2">
        <dgm:presLayoutVars>
          <dgm:chPref val="3"/>
        </dgm:presLayoutVars>
      </dgm:prSet>
      <dgm:spPr/>
      <dgm:t>
        <a:bodyPr/>
        <a:lstStyle/>
        <a:p>
          <a:endParaRPr lang="en-US"/>
        </a:p>
      </dgm:t>
    </dgm:pt>
    <dgm:pt modelId="{295FA869-1997-0246-8B1B-2372C3253C1C}" type="pres">
      <dgm:prSet presAssocID="{AB3947CE-E9B0-1B48-84FF-439351280170}" presName="rootConnector" presStyleLbl="node2" presStyleIdx="1" presStyleCnt="2"/>
      <dgm:spPr/>
      <dgm:t>
        <a:bodyPr/>
        <a:lstStyle/>
        <a:p>
          <a:endParaRPr lang="en-US"/>
        </a:p>
      </dgm:t>
    </dgm:pt>
    <dgm:pt modelId="{220D637F-C102-134A-B173-2ECF1E6BFCB9}" type="pres">
      <dgm:prSet presAssocID="{AB3947CE-E9B0-1B48-84FF-439351280170}" presName="hierChild4" presStyleCnt="0"/>
      <dgm:spPr/>
    </dgm:pt>
    <dgm:pt modelId="{1E79880E-F6D9-EF44-8476-5E7D7E7DE49F}" type="pres">
      <dgm:prSet presAssocID="{AB3947CE-E9B0-1B48-84FF-439351280170}" presName="hierChild5" presStyleCnt="0"/>
      <dgm:spPr/>
    </dgm:pt>
    <dgm:pt modelId="{0F1FA8D4-C54B-684A-83E7-8167043919B1}" type="pres">
      <dgm:prSet presAssocID="{7EC07F70-28F1-E14E-A374-A1F7B65C418E}" presName="Name111" presStyleLbl="parChTrans1D3" presStyleIdx="0" presStyleCnt="1"/>
      <dgm:spPr/>
      <dgm:t>
        <a:bodyPr/>
        <a:lstStyle/>
        <a:p>
          <a:endParaRPr lang="en-US"/>
        </a:p>
      </dgm:t>
    </dgm:pt>
    <dgm:pt modelId="{C9CFF94A-AE0D-5241-B4D9-12D1F87E9678}" type="pres">
      <dgm:prSet presAssocID="{F1AEA055-30A5-CD4E-9319-C4B2285489C5}" presName="hierRoot3" presStyleCnt="0">
        <dgm:presLayoutVars>
          <dgm:hierBranch val="init"/>
        </dgm:presLayoutVars>
      </dgm:prSet>
      <dgm:spPr/>
    </dgm:pt>
    <dgm:pt modelId="{0A7CE64C-FDAA-3744-AF12-980C7B585314}" type="pres">
      <dgm:prSet presAssocID="{F1AEA055-30A5-CD4E-9319-C4B2285489C5}" presName="rootComposite3" presStyleCnt="0"/>
      <dgm:spPr/>
    </dgm:pt>
    <dgm:pt modelId="{78D0EAB4-8ED0-FF49-B83C-6D2C9655BE07}" type="pres">
      <dgm:prSet presAssocID="{F1AEA055-30A5-CD4E-9319-C4B2285489C5}" presName="rootText3" presStyleLbl="asst2" presStyleIdx="0" presStyleCnt="1">
        <dgm:presLayoutVars>
          <dgm:chPref val="3"/>
        </dgm:presLayoutVars>
      </dgm:prSet>
      <dgm:spPr/>
      <dgm:t>
        <a:bodyPr/>
        <a:lstStyle/>
        <a:p>
          <a:endParaRPr lang="en-US"/>
        </a:p>
      </dgm:t>
    </dgm:pt>
    <dgm:pt modelId="{9BE0708D-CF41-2246-8FAA-C4058FE3A163}" type="pres">
      <dgm:prSet presAssocID="{F1AEA055-30A5-CD4E-9319-C4B2285489C5}" presName="rootConnector3" presStyleLbl="asst2" presStyleIdx="0" presStyleCnt="1"/>
      <dgm:spPr/>
      <dgm:t>
        <a:bodyPr/>
        <a:lstStyle/>
        <a:p>
          <a:endParaRPr lang="en-US"/>
        </a:p>
      </dgm:t>
    </dgm:pt>
    <dgm:pt modelId="{A394B84D-2644-6D44-ABB1-A20662830242}" type="pres">
      <dgm:prSet presAssocID="{F1AEA055-30A5-CD4E-9319-C4B2285489C5}" presName="hierChild6" presStyleCnt="0"/>
      <dgm:spPr/>
    </dgm:pt>
    <dgm:pt modelId="{056C37D6-5700-DC40-B310-7460E5D939C7}" type="pres">
      <dgm:prSet presAssocID="{F1AEA055-30A5-CD4E-9319-C4B2285489C5}" presName="hierChild7" presStyleCnt="0"/>
      <dgm:spPr/>
    </dgm:pt>
    <dgm:pt modelId="{32C3DAD7-5841-854C-80E0-22603EECAA6A}" type="pres">
      <dgm:prSet presAssocID="{BF7528E9-9BC1-884D-80F6-31155C08D3A1}" presName="hierChild3" presStyleCnt="0"/>
      <dgm:spPr/>
    </dgm:pt>
  </dgm:ptLst>
  <dgm:cxnLst>
    <dgm:cxn modelId="{5B1F020A-B759-984E-AAC9-A4AE34A13F0D}" type="presOf" srcId="{AB3947CE-E9B0-1B48-84FF-439351280170}" destId="{533C1C7B-7107-FF4E-857F-9567899A359E}" srcOrd="0" destOrd="0" presId="urn:microsoft.com/office/officeart/2005/8/layout/orgChart1"/>
    <dgm:cxn modelId="{AD6C2D65-64A7-1F41-93A7-5624B372EFDC}" type="presOf" srcId="{7EC07F70-28F1-E14E-A374-A1F7B65C418E}" destId="{0F1FA8D4-C54B-684A-83E7-8167043919B1}" srcOrd="0" destOrd="0" presId="urn:microsoft.com/office/officeart/2005/8/layout/orgChart1"/>
    <dgm:cxn modelId="{9E745A03-5024-CD42-937F-404089D19720}" srcId="{BF7528E9-9BC1-884D-80F6-31155C08D3A1}" destId="{AB3947CE-E9B0-1B48-84FF-439351280170}" srcOrd="1" destOrd="0" parTransId="{1D8D982D-7BFC-614E-8EA3-83791373CF19}" sibTransId="{776ACCA3-7A78-7947-B62B-A62161F926E6}"/>
    <dgm:cxn modelId="{3AFFDDCB-555A-1448-8307-CCC27371AD47}" type="presOf" srcId="{BF7528E9-9BC1-884D-80F6-31155C08D3A1}" destId="{253CB683-6950-2D4A-8A36-BCD25C2FBEBE}" srcOrd="0" destOrd="0" presId="urn:microsoft.com/office/officeart/2005/8/layout/orgChart1"/>
    <dgm:cxn modelId="{C6D36D48-C23F-F04E-86EC-5C61CF04EC6B}" type="presOf" srcId="{1D8D982D-7BFC-614E-8EA3-83791373CF19}" destId="{1A889F63-2C5D-3C48-BC2D-AECF4682C6F0}" srcOrd="0" destOrd="0" presId="urn:microsoft.com/office/officeart/2005/8/layout/orgChart1"/>
    <dgm:cxn modelId="{BAE9F521-AB30-BE4F-B8E9-5185811B8061}" type="presOf" srcId="{BF7528E9-9BC1-884D-80F6-31155C08D3A1}" destId="{99379C14-8626-124C-9CD1-E70996917F27}" srcOrd="1" destOrd="0" presId="urn:microsoft.com/office/officeart/2005/8/layout/orgChart1"/>
    <dgm:cxn modelId="{5AAD4F21-6F11-C245-885C-EA38E64D89AE}" type="presOf" srcId="{F1AEA055-30A5-CD4E-9319-C4B2285489C5}" destId="{78D0EAB4-8ED0-FF49-B83C-6D2C9655BE07}" srcOrd="0" destOrd="0" presId="urn:microsoft.com/office/officeart/2005/8/layout/orgChart1"/>
    <dgm:cxn modelId="{DAC713C0-BD3B-6F42-99F0-462C26BB99E8}" srcId="{BF7528E9-9BC1-884D-80F6-31155C08D3A1}" destId="{0AC1102B-1D98-0F42-911E-A3F293707367}" srcOrd="0" destOrd="0" parTransId="{45E3A5B9-D921-244E-A3EC-7542FB32B85C}" sibTransId="{303D5E30-74EB-C544-AECC-784E37CC5226}"/>
    <dgm:cxn modelId="{33B5B41A-6712-B742-94B5-FAED255CBC50}" srcId="{AB3947CE-E9B0-1B48-84FF-439351280170}" destId="{F1AEA055-30A5-CD4E-9319-C4B2285489C5}" srcOrd="0" destOrd="0" parTransId="{7EC07F70-28F1-E14E-A374-A1F7B65C418E}" sibTransId="{50E0FA45-DF38-6242-AFB4-71DD8C64617A}"/>
    <dgm:cxn modelId="{6F8DC8EA-4619-F045-B607-D2695FC719E1}" type="presOf" srcId="{94549B3F-1958-9B4A-9DEE-8C613B050A11}" destId="{92062AB9-EDD4-EC4E-9508-17A48046BCCD}" srcOrd="0" destOrd="0" presId="urn:microsoft.com/office/officeart/2005/8/layout/orgChart1"/>
    <dgm:cxn modelId="{DA0CDBE4-F281-5C44-90D7-127B08896ADC}" srcId="{94549B3F-1958-9B4A-9DEE-8C613B050A11}" destId="{BF7528E9-9BC1-884D-80F6-31155C08D3A1}" srcOrd="0" destOrd="0" parTransId="{B00EBE78-C9DA-2442-8B2E-52EFA2EBC6FD}" sibTransId="{97405633-73F8-BB4E-B7D1-770470B3D232}"/>
    <dgm:cxn modelId="{87C86224-14C7-6541-B7C2-0C32EC6AE941}" type="presOf" srcId="{0AC1102B-1D98-0F42-911E-A3F293707367}" destId="{EEE6453C-8251-CA40-8B63-685516DEB783}" srcOrd="0" destOrd="0" presId="urn:microsoft.com/office/officeart/2005/8/layout/orgChart1"/>
    <dgm:cxn modelId="{7563B44A-E764-7C42-B95F-ED4487AF6235}" type="presOf" srcId="{AB3947CE-E9B0-1B48-84FF-439351280170}" destId="{295FA869-1997-0246-8B1B-2372C3253C1C}" srcOrd="1" destOrd="0" presId="urn:microsoft.com/office/officeart/2005/8/layout/orgChart1"/>
    <dgm:cxn modelId="{3CC9B474-FCDF-A344-8DD2-4E47BA91D785}" type="presOf" srcId="{45E3A5B9-D921-244E-A3EC-7542FB32B85C}" destId="{867E5744-900F-E84B-AFCC-B7683680D730}" srcOrd="0" destOrd="0" presId="urn:microsoft.com/office/officeart/2005/8/layout/orgChart1"/>
    <dgm:cxn modelId="{05A00506-C131-E748-9EEE-B61A490FDEED}" type="presOf" srcId="{0AC1102B-1D98-0F42-911E-A3F293707367}" destId="{CCF928B2-EF9D-E74F-99EB-136179F7C3C6}" srcOrd="1" destOrd="0" presId="urn:microsoft.com/office/officeart/2005/8/layout/orgChart1"/>
    <dgm:cxn modelId="{53CF3440-7B46-4648-824B-D4CC7D01A74A}" type="presOf" srcId="{F1AEA055-30A5-CD4E-9319-C4B2285489C5}" destId="{9BE0708D-CF41-2246-8FAA-C4058FE3A163}" srcOrd="1" destOrd="0" presId="urn:microsoft.com/office/officeart/2005/8/layout/orgChart1"/>
    <dgm:cxn modelId="{F5FF2497-8F36-E94D-B2CE-C793C4282B43}" type="presParOf" srcId="{92062AB9-EDD4-EC4E-9508-17A48046BCCD}" destId="{57AE92EF-A5C8-FD4F-814F-A2D9CF7EDEE8}" srcOrd="0" destOrd="0" presId="urn:microsoft.com/office/officeart/2005/8/layout/orgChart1"/>
    <dgm:cxn modelId="{44A77D64-2266-AF44-B1EE-3F9AF93B13C2}" type="presParOf" srcId="{57AE92EF-A5C8-FD4F-814F-A2D9CF7EDEE8}" destId="{60B9C420-8FE9-A54D-A790-CDE7BBAC2EE8}" srcOrd="0" destOrd="0" presId="urn:microsoft.com/office/officeart/2005/8/layout/orgChart1"/>
    <dgm:cxn modelId="{5C277C15-A572-E048-957D-61FC7D52DFE8}" type="presParOf" srcId="{60B9C420-8FE9-A54D-A790-CDE7BBAC2EE8}" destId="{253CB683-6950-2D4A-8A36-BCD25C2FBEBE}" srcOrd="0" destOrd="0" presId="urn:microsoft.com/office/officeart/2005/8/layout/orgChart1"/>
    <dgm:cxn modelId="{73449944-99C6-F14C-9501-DF39ACF49A00}" type="presParOf" srcId="{60B9C420-8FE9-A54D-A790-CDE7BBAC2EE8}" destId="{99379C14-8626-124C-9CD1-E70996917F27}" srcOrd="1" destOrd="0" presId="urn:microsoft.com/office/officeart/2005/8/layout/orgChart1"/>
    <dgm:cxn modelId="{F9DA9156-D191-C14D-A7CF-8D23EF3E9F34}" type="presParOf" srcId="{57AE92EF-A5C8-FD4F-814F-A2D9CF7EDEE8}" destId="{E1F08DE7-F690-C54F-A2C8-E7734DBF769D}" srcOrd="1" destOrd="0" presId="urn:microsoft.com/office/officeart/2005/8/layout/orgChart1"/>
    <dgm:cxn modelId="{84FBFAE4-20D1-8445-AC34-ADC4DEF2A4D1}" type="presParOf" srcId="{E1F08DE7-F690-C54F-A2C8-E7734DBF769D}" destId="{867E5744-900F-E84B-AFCC-B7683680D730}" srcOrd="0" destOrd="0" presId="urn:microsoft.com/office/officeart/2005/8/layout/orgChart1"/>
    <dgm:cxn modelId="{C9A9A2BB-8FA6-944B-9EFB-6A1D7F8BD967}" type="presParOf" srcId="{E1F08DE7-F690-C54F-A2C8-E7734DBF769D}" destId="{F40022A6-1737-BA4C-AA6B-D58A5BF9D8DC}" srcOrd="1" destOrd="0" presId="urn:microsoft.com/office/officeart/2005/8/layout/orgChart1"/>
    <dgm:cxn modelId="{13251202-3D4F-354E-A1CC-64A9274F81F3}" type="presParOf" srcId="{F40022A6-1737-BA4C-AA6B-D58A5BF9D8DC}" destId="{C501E0CD-61B3-EA4A-87F4-CA4F7811E4EC}" srcOrd="0" destOrd="0" presId="urn:microsoft.com/office/officeart/2005/8/layout/orgChart1"/>
    <dgm:cxn modelId="{211BA39F-5EBC-4846-A48E-AAEBA5376432}" type="presParOf" srcId="{C501E0CD-61B3-EA4A-87F4-CA4F7811E4EC}" destId="{EEE6453C-8251-CA40-8B63-685516DEB783}" srcOrd="0" destOrd="0" presId="urn:microsoft.com/office/officeart/2005/8/layout/orgChart1"/>
    <dgm:cxn modelId="{572CD5C4-D7DB-674F-BCCB-C1058FBA9096}" type="presParOf" srcId="{C501E0CD-61B3-EA4A-87F4-CA4F7811E4EC}" destId="{CCF928B2-EF9D-E74F-99EB-136179F7C3C6}" srcOrd="1" destOrd="0" presId="urn:microsoft.com/office/officeart/2005/8/layout/orgChart1"/>
    <dgm:cxn modelId="{7572B7A0-F4BB-1241-9D35-825A38720D1E}" type="presParOf" srcId="{F40022A6-1737-BA4C-AA6B-D58A5BF9D8DC}" destId="{5799035F-E60D-334D-86EE-3FBBD6D51BB4}" srcOrd="1" destOrd="0" presId="urn:microsoft.com/office/officeart/2005/8/layout/orgChart1"/>
    <dgm:cxn modelId="{BCBE07FD-657A-BE42-825B-0F8370C3930B}" type="presParOf" srcId="{F40022A6-1737-BA4C-AA6B-D58A5BF9D8DC}" destId="{F59A6162-1D80-AB48-A3A8-049F73C89A79}" srcOrd="2" destOrd="0" presId="urn:microsoft.com/office/officeart/2005/8/layout/orgChart1"/>
    <dgm:cxn modelId="{D3340E79-CD5C-084A-B2CF-9468804965AD}" type="presParOf" srcId="{E1F08DE7-F690-C54F-A2C8-E7734DBF769D}" destId="{1A889F63-2C5D-3C48-BC2D-AECF4682C6F0}" srcOrd="2" destOrd="0" presId="urn:microsoft.com/office/officeart/2005/8/layout/orgChart1"/>
    <dgm:cxn modelId="{AEFD5944-7639-FE46-A2EF-F2A01C75E52F}" type="presParOf" srcId="{E1F08DE7-F690-C54F-A2C8-E7734DBF769D}" destId="{53B48E1B-F341-384B-98E7-711C1717E65A}" srcOrd="3" destOrd="0" presId="urn:microsoft.com/office/officeart/2005/8/layout/orgChart1"/>
    <dgm:cxn modelId="{8FE63DDE-FD45-9243-BC6C-46A271A08B8E}" type="presParOf" srcId="{53B48E1B-F341-384B-98E7-711C1717E65A}" destId="{F7B7FD4A-4A3B-E849-9312-6077A5526BFD}" srcOrd="0" destOrd="0" presId="urn:microsoft.com/office/officeart/2005/8/layout/orgChart1"/>
    <dgm:cxn modelId="{55292A70-CA68-4E46-AD2A-E1FED8A1C604}" type="presParOf" srcId="{F7B7FD4A-4A3B-E849-9312-6077A5526BFD}" destId="{533C1C7B-7107-FF4E-857F-9567899A359E}" srcOrd="0" destOrd="0" presId="urn:microsoft.com/office/officeart/2005/8/layout/orgChart1"/>
    <dgm:cxn modelId="{6664B247-DA64-6A49-8ABB-A761412000B9}" type="presParOf" srcId="{F7B7FD4A-4A3B-E849-9312-6077A5526BFD}" destId="{295FA869-1997-0246-8B1B-2372C3253C1C}" srcOrd="1" destOrd="0" presId="urn:microsoft.com/office/officeart/2005/8/layout/orgChart1"/>
    <dgm:cxn modelId="{698D60E4-199A-E640-858D-BCAF29A78AEF}" type="presParOf" srcId="{53B48E1B-F341-384B-98E7-711C1717E65A}" destId="{220D637F-C102-134A-B173-2ECF1E6BFCB9}" srcOrd="1" destOrd="0" presId="urn:microsoft.com/office/officeart/2005/8/layout/orgChart1"/>
    <dgm:cxn modelId="{0623C83F-4321-8C43-A6B2-E1CD46B5FE34}" type="presParOf" srcId="{53B48E1B-F341-384B-98E7-711C1717E65A}" destId="{1E79880E-F6D9-EF44-8476-5E7D7E7DE49F}" srcOrd="2" destOrd="0" presId="urn:microsoft.com/office/officeart/2005/8/layout/orgChart1"/>
    <dgm:cxn modelId="{DF0D88D2-6CA3-FB4A-B68B-2F6B3F695393}" type="presParOf" srcId="{1E79880E-F6D9-EF44-8476-5E7D7E7DE49F}" destId="{0F1FA8D4-C54B-684A-83E7-8167043919B1}" srcOrd="0" destOrd="0" presId="urn:microsoft.com/office/officeart/2005/8/layout/orgChart1"/>
    <dgm:cxn modelId="{2BA68987-43B4-4144-B3E4-57C2C06F7FD9}" type="presParOf" srcId="{1E79880E-F6D9-EF44-8476-5E7D7E7DE49F}" destId="{C9CFF94A-AE0D-5241-B4D9-12D1F87E9678}" srcOrd="1" destOrd="0" presId="urn:microsoft.com/office/officeart/2005/8/layout/orgChart1"/>
    <dgm:cxn modelId="{F387564F-8CC8-6C4C-B3FC-836CD6D411B5}" type="presParOf" srcId="{C9CFF94A-AE0D-5241-B4D9-12D1F87E9678}" destId="{0A7CE64C-FDAA-3744-AF12-980C7B585314}" srcOrd="0" destOrd="0" presId="urn:microsoft.com/office/officeart/2005/8/layout/orgChart1"/>
    <dgm:cxn modelId="{876C4F88-29CE-0F43-A591-07F1660654FD}" type="presParOf" srcId="{0A7CE64C-FDAA-3744-AF12-980C7B585314}" destId="{78D0EAB4-8ED0-FF49-B83C-6D2C9655BE07}" srcOrd="0" destOrd="0" presId="urn:microsoft.com/office/officeart/2005/8/layout/orgChart1"/>
    <dgm:cxn modelId="{8B7286DA-7A0A-9C41-8106-2343EC003BCF}" type="presParOf" srcId="{0A7CE64C-FDAA-3744-AF12-980C7B585314}" destId="{9BE0708D-CF41-2246-8FAA-C4058FE3A163}" srcOrd="1" destOrd="0" presId="urn:microsoft.com/office/officeart/2005/8/layout/orgChart1"/>
    <dgm:cxn modelId="{6FB93BDD-26B3-CD47-AAC3-6FCECE797CB7}" type="presParOf" srcId="{C9CFF94A-AE0D-5241-B4D9-12D1F87E9678}" destId="{A394B84D-2644-6D44-ABB1-A20662830242}" srcOrd="1" destOrd="0" presId="urn:microsoft.com/office/officeart/2005/8/layout/orgChart1"/>
    <dgm:cxn modelId="{EB7AF05F-10EE-E247-8593-96BBC908E107}" type="presParOf" srcId="{C9CFF94A-AE0D-5241-B4D9-12D1F87E9678}" destId="{056C37D6-5700-DC40-B310-7460E5D939C7}" srcOrd="2" destOrd="0" presId="urn:microsoft.com/office/officeart/2005/8/layout/orgChart1"/>
    <dgm:cxn modelId="{F17FE143-F150-F244-AF5D-08A7BD9F2690}" type="presParOf" srcId="{57AE92EF-A5C8-FD4F-814F-A2D9CF7EDEE8}" destId="{32C3DAD7-5841-854C-80E0-22603EECAA6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549B3F-1958-9B4A-9DEE-8C613B050A11}"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BF7528E9-9BC1-884D-80F6-31155C08D3A1}">
      <dgm:prSet phldrT="[Text]"/>
      <dgm:spPr>
        <a:solidFill>
          <a:srgbClr val="BA32FF"/>
        </a:solidFill>
      </dgm:spPr>
      <dgm:t>
        <a:bodyPr/>
        <a:lstStyle/>
        <a:p>
          <a:r>
            <a:rPr lang="en-US" dirty="0" smtClean="0"/>
            <a:t>ENDOMETRİAL RESEPTİVİTE DEĞERLENDİRİLMESİ</a:t>
          </a:r>
          <a:endParaRPr lang="en-US" dirty="0"/>
        </a:p>
      </dgm:t>
    </dgm:pt>
    <dgm:pt modelId="{B00EBE78-C9DA-2442-8B2E-52EFA2EBC6FD}" type="parTrans" cxnId="{DA0CDBE4-F281-5C44-90D7-127B08896ADC}">
      <dgm:prSet/>
      <dgm:spPr/>
      <dgm:t>
        <a:bodyPr/>
        <a:lstStyle/>
        <a:p>
          <a:endParaRPr lang="en-US"/>
        </a:p>
      </dgm:t>
    </dgm:pt>
    <dgm:pt modelId="{97405633-73F8-BB4E-B7D1-770470B3D232}" type="sibTrans" cxnId="{DA0CDBE4-F281-5C44-90D7-127B08896ADC}">
      <dgm:prSet/>
      <dgm:spPr/>
      <dgm:t>
        <a:bodyPr/>
        <a:lstStyle/>
        <a:p>
          <a:endParaRPr lang="en-US"/>
        </a:p>
      </dgm:t>
    </dgm:pt>
    <dgm:pt modelId="{0AC1102B-1D98-0F42-911E-A3F293707367}">
      <dgm:prSet phldrT="[Text]"/>
      <dgm:spPr>
        <a:solidFill>
          <a:srgbClr val="FFFF00"/>
        </a:solidFill>
      </dgm:spPr>
      <dgm:t>
        <a:bodyPr/>
        <a:lstStyle/>
        <a:p>
          <a:r>
            <a:rPr lang="en-US" dirty="0" smtClean="0">
              <a:solidFill>
                <a:srgbClr val="000000"/>
              </a:solidFill>
            </a:rPr>
            <a:t>FONKSİYONEL BELİRTEÇLER</a:t>
          </a:r>
          <a:endParaRPr lang="en-US" dirty="0">
            <a:solidFill>
              <a:srgbClr val="000000"/>
            </a:solidFill>
          </a:endParaRPr>
        </a:p>
      </dgm:t>
    </dgm:pt>
    <dgm:pt modelId="{45E3A5B9-D921-244E-A3EC-7542FB32B85C}" type="parTrans" cxnId="{DAC713C0-BD3B-6F42-99F0-462C26BB99E8}">
      <dgm:prSet/>
      <dgm:spPr/>
      <dgm:t>
        <a:bodyPr/>
        <a:lstStyle/>
        <a:p>
          <a:endParaRPr lang="en-US"/>
        </a:p>
      </dgm:t>
    </dgm:pt>
    <dgm:pt modelId="{303D5E30-74EB-C544-AECC-784E37CC5226}" type="sibTrans" cxnId="{DAC713C0-BD3B-6F42-99F0-462C26BB99E8}">
      <dgm:prSet/>
      <dgm:spPr/>
      <dgm:t>
        <a:bodyPr/>
        <a:lstStyle/>
        <a:p>
          <a:endParaRPr lang="en-US"/>
        </a:p>
      </dgm:t>
    </dgm:pt>
    <dgm:pt modelId="{92062AB9-EDD4-EC4E-9508-17A48046BCCD}" type="pres">
      <dgm:prSet presAssocID="{94549B3F-1958-9B4A-9DEE-8C613B050A11}" presName="hierChild1" presStyleCnt="0">
        <dgm:presLayoutVars>
          <dgm:orgChart val="1"/>
          <dgm:chPref val="1"/>
          <dgm:dir/>
          <dgm:animOne val="branch"/>
          <dgm:animLvl val="lvl"/>
          <dgm:resizeHandles/>
        </dgm:presLayoutVars>
      </dgm:prSet>
      <dgm:spPr/>
      <dgm:t>
        <a:bodyPr/>
        <a:lstStyle/>
        <a:p>
          <a:endParaRPr lang="en-US"/>
        </a:p>
      </dgm:t>
    </dgm:pt>
    <dgm:pt modelId="{57AE92EF-A5C8-FD4F-814F-A2D9CF7EDEE8}" type="pres">
      <dgm:prSet presAssocID="{BF7528E9-9BC1-884D-80F6-31155C08D3A1}" presName="hierRoot1" presStyleCnt="0">
        <dgm:presLayoutVars>
          <dgm:hierBranch val="init"/>
        </dgm:presLayoutVars>
      </dgm:prSet>
      <dgm:spPr/>
    </dgm:pt>
    <dgm:pt modelId="{60B9C420-8FE9-A54D-A790-CDE7BBAC2EE8}" type="pres">
      <dgm:prSet presAssocID="{BF7528E9-9BC1-884D-80F6-31155C08D3A1}" presName="rootComposite1" presStyleCnt="0"/>
      <dgm:spPr/>
    </dgm:pt>
    <dgm:pt modelId="{253CB683-6950-2D4A-8A36-BCD25C2FBEBE}" type="pres">
      <dgm:prSet presAssocID="{BF7528E9-9BC1-884D-80F6-31155C08D3A1}" presName="rootText1" presStyleLbl="node0" presStyleIdx="0" presStyleCnt="1">
        <dgm:presLayoutVars>
          <dgm:chPref val="3"/>
        </dgm:presLayoutVars>
      </dgm:prSet>
      <dgm:spPr/>
      <dgm:t>
        <a:bodyPr/>
        <a:lstStyle/>
        <a:p>
          <a:endParaRPr lang="en-US"/>
        </a:p>
      </dgm:t>
    </dgm:pt>
    <dgm:pt modelId="{99379C14-8626-124C-9CD1-E70996917F27}" type="pres">
      <dgm:prSet presAssocID="{BF7528E9-9BC1-884D-80F6-31155C08D3A1}" presName="rootConnector1" presStyleLbl="node1" presStyleIdx="0" presStyleCnt="0"/>
      <dgm:spPr/>
      <dgm:t>
        <a:bodyPr/>
        <a:lstStyle/>
        <a:p>
          <a:endParaRPr lang="en-US"/>
        </a:p>
      </dgm:t>
    </dgm:pt>
    <dgm:pt modelId="{E1F08DE7-F690-C54F-A2C8-E7734DBF769D}" type="pres">
      <dgm:prSet presAssocID="{BF7528E9-9BC1-884D-80F6-31155C08D3A1}" presName="hierChild2" presStyleCnt="0"/>
      <dgm:spPr/>
    </dgm:pt>
    <dgm:pt modelId="{867E5744-900F-E84B-AFCC-B7683680D730}" type="pres">
      <dgm:prSet presAssocID="{45E3A5B9-D921-244E-A3EC-7542FB32B85C}" presName="Name37" presStyleLbl="parChTrans1D2" presStyleIdx="0" presStyleCnt="1"/>
      <dgm:spPr/>
      <dgm:t>
        <a:bodyPr/>
        <a:lstStyle/>
        <a:p>
          <a:endParaRPr lang="en-US"/>
        </a:p>
      </dgm:t>
    </dgm:pt>
    <dgm:pt modelId="{F40022A6-1737-BA4C-AA6B-D58A5BF9D8DC}" type="pres">
      <dgm:prSet presAssocID="{0AC1102B-1D98-0F42-911E-A3F293707367}" presName="hierRoot2" presStyleCnt="0">
        <dgm:presLayoutVars>
          <dgm:hierBranch val="init"/>
        </dgm:presLayoutVars>
      </dgm:prSet>
      <dgm:spPr/>
    </dgm:pt>
    <dgm:pt modelId="{C501E0CD-61B3-EA4A-87F4-CA4F7811E4EC}" type="pres">
      <dgm:prSet presAssocID="{0AC1102B-1D98-0F42-911E-A3F293707367}" presName="rootComposite" presStyleCnt="0"/>
      <dgm:spPr/>
    </dgm:pt>
    <dgm:pt modelId="{EEE6453C-8251-CA40-8B63-685516DEB783}" type="pres">
      <dgm:prSet presAssocID="{0AC1102B-1D98-0F42-911E-A3F293707367}" presName="rootText" presStyleLbl="node2" presStyleIdx="0" presStyleCnt="1">
        <dgm:presLayoutVars>
          <dgm:chPref val="3"/>
        </dgm:presLayoutVars>
      </dgm:prSet>
      <dgm:spPr/>
      <dgm:t>
        <a:bodyPr/>
        <a:lstStyle/>
        <a:p>
          <a:endParaRPr lang="en-US"/>
        </a:p>
      </dgm:t>
    </dgm:pt>
    <dgm:pt modelId="{CCF928B2-EF9D-E74F-99EB-136179F7C3C6}" type="pres">
      <dgm:prSet presAssocID="{0AC1102B-1D98-0F42-911E-A3F293707367}" presName="rootConnector" presStyleLbl="node2" presStyleIdx="0" presStyleCnt="1"/>
      <dgm:spPr/>
      <dgm:t>
        <a:bodyPr/>
        <a:lstStyle/>
        <a:p>
          <a:endParaRPr lang="en-US"/>
        </a:p>
      </dgm:t>
    </dgm:pt>
    <dgm:pt modelId="{5799035F-E60D-334D-86EE-3FBBD6D51BB4}" type="pres">
      <dgm:prSet presAssocID="{0AC1102B-1D98-0F42-911E-A3F293707367}" presName="hierChild4" presStyleCnt="0"/>
      <dgm:spPr/>
    </dgm:pt>
    <dgm:pt modelId="{F59A6162-1D80-AB48-A3A8-049F73C89A79}" type="pres">
      <dgm:prSet presAssocID="{0AC1102B-1D98-0F42-911E-A3F293707367}" presName="hierChild5" presStyleCnt="0"/>
      <dgm:spPr/>
    </dgm:pt>
    <dgm:pt modelId="{32C3DAD7-5841-854C-80E0-22603EECAA6A}" type="pres">
      <dgm:prSet presAssocID="{BF7528E9-9BC1-884D-80F6-31155C08D3A1}" presName="hierChild3" presStyleCnt="0"/>
      <dgm:spPr/>
    </dgm:pt>
  </dgm:ptLst>
  <dgm:cxnLst>
    <dgm:cxn modelId="{0CBFB00C-9AB0-344B-8318-93FF028B03A1}" type="presOf" srcId="{BF7528E9-9BC1-884D-80F6-31155C08D3A1}" destId="{99379C14-8626-124C-9CD1-E70996917F27}" srcOrd="1" destOrd="0" presId="urn:microsoft.com/office/officeart/2005/8/layout/orgChart1"/>
    <dgm:cxn modelId="{1C6BA05C-C3E2-C644-B00B-A0961AF06AF7}" type="presOf" srcId="{BF7528E9-9BC1-884D-80F6-31155C08D3A1}" destId="{253CB683-6950-2D4A-8A36-BCD25C2FBEBE}" srcOrd="0" destOrd="0" presId="urn:microsoft.com/office/officeart/2005/8/layout/orgChart1"/>
    <dgm:cxn modelId="{5626A0FC-5CA2-C448-B5F1-EE180546A3B0}" type="presOf" srcId="{94549B3F-1958-9B4A-9DEE-8C613B050A11}" destId="{92062AB9-EDD4-EC4E-9508-17A48046BCCD}" srcOrd="0" destOrd="0" presId="urn:microsoft.com/office/officeart/2005/8/layout/orgChart1"/>
    <dgm:cxn modelId="{58A92815-54C3-684B-8B1B-13FEC38A0AB1}" type="presOf" srcId="{0AC1102B-1D98-0F42-911E-A3F293707367}" destId="{EEE6453C-8251-CA40-8B63-685516DEB783}" srcOrd="0" destOrd="0" presId="urn:microsoft.com/office/officeart/2005/8/layout/orgChart1"/>
    <dgm:cxn modelId="{DAC713C0-BD3B-6F42-99F0-462C26BB99E8}" srcId="{BF7528E9-9BC1-884D-80F6-31155C08D3A1}" destId="{0AC1102B-1D98-0F42-911E-A3F293707367}" srcOrd="0" destOrd="0" parTransId="{45E3A5B9-D921-244E-A3EC-7542FB32B85C}" sibTransId="{303D5E30-74EB-C544-AECC-784E37CC5226}"/>
    <dgm:cxn modelId="{06199DDE-996E-394A-81D6-009939FDF6CF}" type="presOf" srcId="{0AC1102B-1D98-0F42-911E-A3F293707367}" destId="{CCF928B2-EF9D-E74F-99EB-136179F7C3C6}" srcOrd="1" destOrd="0" presId="urn:microsoft.com/office/officeart/2005/8/layout/orgChart1"/>
    <dgm:cxn modelId="{60EBC54E-53B3-0B41-AFF2-C3CBAA43BFAE}" type="presOf" srcId="{45E3A5B9-D921-244E-A3EC-7542FB32B85C}" destId="{867E5744-900F-E84B-AFCC-B7683680D730}" srcOrd="0" destOrd="0" presId="urn:microsoft.com/office/officeart/2005/8/layout/orgChart1"/>
    <dgm:cxn modelId="{DA0CDBE4-F281-5C44-90D7-127B08896ADC}" srcId="{94549B3F-1958-9B4A-9DEE-8C613B050A11}" destId="{BF7528E9-9BC1-884D-80F6-31155C08D3A1}" srcOrd="0" destOrd="0" parTransId="{B00EBE78-C9DA-2442-8B2E-52EFA2EBC6FD}" sibTransId="{97405633-73F8-BB4E-B7D1-770470B3D232}"/>
    <dgm:cxn modelId="{456A2E85-F6FB-0141-BF40-A24BDC104639}" type="presParOf" srcId="{92062AB9-EDD4-EC4E-9508-17A48046BCCD}" destId="{57AE92EF-A5C8-FD4F-814F-A2D9CF7EDEE8}" srcOrd="0" destOrd="0" presId="urn:microsoft.com/office/officeart/2005/8/layout/orgChart1"/>
    <dgm:cxn modelId="{2FA732A8-91ED-0E46-B296-1D83E59430C6}" type="presParOf" srcId="{57AE92EF-A5C8-FD4F-814F-A2D9CF7EDEE8}" destId="{60B9C420-8FE9-A54D-A790-CDE7BBAC2EE8}" srcOrd="0" destOrd="0" presId="urn:microsoft.com/office/officeart/2005/8/layout/orgChart1"/>
    <dgm:cxn modelId="{DEC33744-260F-4A47-81D3-55624A9068A8}" type="presParOf" srcId="{60B9C420-8FE9-A54D-A790-CDE7BBAC2EE8}" destId="{253CB683-6950-2D4A-8A36-BCD25C2FBEBE}" srcOrd="0" destOrd="0" presId="urn:microsoft.com/office/officeart/2005/8/layout/orgChart1"/>
    <dgm:cxn modelId="{6E32D7A2-6400-3445-B18B-BFA86A711893}" type="presParOf" srcId="{60B9C420-8FE9-A54D-A790-CDE7BBAC2EE8}" destId="{99379C14-8626-124C-9CD1-E70996917F27}" srcOrd="1" destOrd="0" presId="urn:microsoft.com/office/officeart/2005/8/layout/orgChart1"/>
    <dgm:cxn modelId="{F4B7EAA8-D7F0-C840-BC4A-0913CC412E6A}" type="presParOf" srcId="{57AE92EF-A5C8-FD4F-814F-A2D9CF7EDEE8}" destId="{E1F08DE7-F690-C54F-A2C8-E7734DBF769D}" srcOrd="1" destOrd="0" presId="urn:microsoft.com/office/officeart/2005/8/layout/orgChart1"/>
    <dgm:cxn modelId="{59466000-0BF9-CE41-9356-6275C347BC02}" type="presParOf" srcId="{E1F08DE7-F690-C54F-A2C8-E7734DBF769D}" destId="{867E5744-900F-E84B-AFCC-B7683680D730}" srcOrd="0" destOrd="0" presId="urn:microsoft.com/office/officeart/2005/8/layout/orgChart1"/>
    <dgm:cxn modelId="{1D63621D-F57E-6D45-B151-EAD08F25FA54}" type="presParOf" srcId="{E1F08DE7-F690-C54F-A2C8-E7734DBF769D}" destId="{F40022A6-1737-BA4C-AA6B-D58A5BF9D8DC}" srcOrd="1" destOrd="0" presId="urn:microsoft.com/office/officeart/2005/8/layout/orgChart1"/>
    <dgm:cxn modelId="{EB957758-4407-6444-9FD8-A838182F0FED}" type="presParOf" srcId="{F40022A6-1737-BA4C-AA6B-D58A5BF9D8DC}" destId="{C501E0CD-61B3-EA4A-87F4-CA4F7811E4EC}" srcOrd="0" destOrd="0" presId="urn:microsoft.com/office/officeart/2005/8/layout/orgChart1"/>
    <dgm:cxn modelId="{24045EE5-AD92-BE42-B176-F95406334AE8}" type="presParOf" srcId="{C501E0CD-61B3-EA4A-87F4-CA4F7811E4EC}" destId="{EEE6453C-8251-CA40-8B63-685516DEB783}" srcOrd="0" destOrd="0" presId="urn:microsoft.com/office/officeart/2005/8/layout/orgChart1"/>
    <dgm:cxn modelId="{202E50DE-68CB-8745-B78B-138918ED59CD}" type="presParOf" srcId="{C501E0CD-61B3-EA4A-87F4-CA4F7811E4EC}" destId="{CCF928B2-EF9D-E74F-99EB-136179F7C3C6}" srcOrd="1" destOrd="0" presId="urn:microsoft.com/office/officeart/2005/8/layout/orgChart1"/>
    <dgm:cxn modelId="{111024F8-B7FB-F84E-AF04-C5960EFDA78F}" type="presParOf" srcId="{F40022A6-1737-BA4C-AA6B-D58A5BF9D8DC}" destId="{5799035F-E60D-334D-86EE-3FBBD6D51BB4}" srcOrd="1" destOrd="0" presId="urn:microsoft.com/office/officeart/2005/8/layout/orgChart1"/>
    <dgm:cxn modelId="{45A498ED-52DC-9B47-AC49-C5027E2C96F7}" type="presParOf" srcId="{F40022A6-1737-BA4C-AA6B-D58A5BF9D8DC}" destId="{F59A6162-1D80-AB48-A3A8-049F73C89A79}" srcOrd="2" destOrd="0" presId="urn:microsoft.com/office/officeart/2005/8/layout/orgChart1"/>
    <dgm:cxn modelId="{DE8B7EB5-C721-754A-98AB-8449E916E56F}" type="presParOf" srcId="{57AE92EF-A5C8-FD4F-814F-A2D9CF7EDEE8}" destId="{32C3DAD7-5841-854C-80E0-22603EECAA6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4549B3F-1958-9B4A-9DEE-8C613B050A11}"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BF7528E9-9BC1-884D-80F6-31155C08D3A1}">
      <dgm:prSet phldrT="[Text]"/>
      <dgm:spPr>
        <a:solidFill>
          <a:srgbClr val="BA32FF"/>
        </a:solidFill>
      </dgm:spPr>
      <dgm:t>
        <a:bodyPr/>
        <a:lstStyle/>
        <a:p>
          <a:r>
            <a:rPr lang="en-US" dirty="0" smtClean="0"/>
            <a:t>ENDOMETRİAL RESEPTİVİTE BELİRTEÇLERİ</a:t>
          </a:r>
          <a:endParaRPr lang="en-US" dirty="0"/>
        </a:p>
      </dgm:t>
    </dgm:pt>
    <dgm:pt modelId="{B00EBE78-C9DA-2442-8B2E-52EFA2EBC6FD}" type="parTrans" cxnId="{DA0CDBE4-F281-5C44-90D7-127B08896ADC}">
      <dgm:prSet/>
      <dgm:spPr/>
      <dgm:t>
        <a:bodyPr/>
        <a:lstStyle/>
        <a:p>
          <a:endParaRPr lang="en-US"/>
        </a:p>
      </dgm:t>
    </dgm:pt>
    <dgm:pt modelId="{97405633-73F8-BB4E-B7D1-770470B3D232}" type="sibTrans" cxnId="{DA0CDBE4-F281-5C44-90D7-127B08896ADC}">
      <dgm:prSet/>
      <dgm:spPr/>
      <dgm:t>
        <a:bodyPr/>
        <a:lstStyle/>
        <a:p>
          <a:endParaRPr lang="en-US"/>
        </a:p>
      </dgm:t>
    </dgm:pt>
    <dgm:pt modelId="{0AC1102B-1D98-0F42-911E-A3F293707367}">
      <dgm:prSet phldrT="[Text]"/>
      <dgm:spPr>
        <a:solidFill>
          <a:srgbClr val="FFFF00"/>
        </a:solidFill>
      </dgm:spPr>
      <dgm:t>
        <a:bodyPr/>
        <a:lstStyle/>
        <a:p>
          <a:r>
            <a:rPr lang="en-US" dirty="0" smtClean="0">
              <a:solidFill>
                <a:srgbClr val="000000"/>
              </a:solidFill>
            </a:rPr>
            <a:t>FONKSİYONEL BELİRTEÇLER</a:t>
          </a:r>
          <a:endParaRPr lang="en-US" dirty="0">
            <a:solidFill>
              <a:srgbClr val="000000"/>
            </a:solidFill>
          </a:endParaRPr>
        </a:p>
      </dgm:t>
    </dgm:pt>
    <dgm:pt modelId="{45E3A5B9-D921-244E-A3EC-7542FB32B85C}" type="parTrans" cxnId="{DAC713C0-BD3B-6F42-99F0-462C26BB99E8}">
      <dgm:prSet/>
      <dgm:spPr/>
      <dgm:t>
        <a:bodyPr/>
        <a:lstStyle/>
        <a:p>
          <a:endParaRPr lang="en-US"/>
        </a:p>
      </dgm:t>
    </dgm:pt>
    <dgm:pt modelId="{303D5E30-74EB-C544-AECC-784E37CC5226}" type="sibTrans" cxnId="{DAC713C0-BD3B-6F42-99F0-462C26BB99E8}">
      <dgm:prSet/>
      <dgm:spPr/>
      <dgm:t>
        <a:bodyPr/>
        <a:lstStyle/>
        <a:p>
          <a:endParaRPr lang="en-US"/>
        </a:p>
      </dgm:t>
    </dgm:pt>
    <dgm:pt modelId="{AB3947CE-E9B0-1B48-84FF-439351280170}">
      <dgm:prSet phldrT="[Text]"/>
      <dgm:spPr>
        <a:solidFill>
          <a:srgbClr val="FFFF00"/>
        </a:solidFill>
      </dgm:spPr>
      <dgm:t>
        <a:bodyPr/>
        <a:lstStyle/>
        <a:p>
          <a:r>
            <a:rPr lang="en-US" dirty="0" smtClean="0">
              <a:solidFill>
                <a:schemeClr val="tx1"/>
              </a:solidFill>
            </a:rPr>
            <a:t>KLİNİK BELİRTEÇLER</a:t>
          </a:r>
        </a:p>
        <a:p>
          <a:r>
            <a:rPr lang="en-US" dirty="0" smtClean="0">
              <a:solidFill>
                <a:schemeClr val="tx1"/>
              </a:solidFill>
            </a:rPr>
            <a:t>(NON-İNVAZİF DEĞERLENDİRME)</a:t>
          </a:r>
          <a:endParaRPr lang="en-US" dirty="0">
            <a:solidFill>
              <a:schemeClr val="tx1"/>
            </a:solidFill>
          </a:endParaRPr>
        </a:p>
      </dgm:t>
    </dgm:pt>
    <dgm:pt modelId="{776ACCA3-7A78-7947-B62B-A62161F926E6}" type="sibTrans" cxnId="{9E745A03-5024-CD42-937F-404089D19720}">
      <dgm:prSet/>
      <dgm:spPr/>
      <dgm:t>
        <a:bodyPr/>
        <a:lstStyle/>
        <a:p>
          <a:endParaRPr lang="en-US"/>
        </a:p>
      </dgm:t>
    </dgm:pt>
    <dgm:pt modelId="{1D8D982D-7BFC-614E-8EA3-83791373CF19}" type="parTrans" cxnId="{9E745A03-5024-CD42-937F-404089D19720}">
      <dgm:prSet/>
      <dgm:spPr/>
      <dgm:t>
        <a:bodyPr/>
        <a:lstStyle/>
        <a:p>
          <a:endParaRPr lang="en-US"/>
        </a:p>
      </dgm:t>
    </dgm:pt>
    <dgm:pt modelId="{92062AB9-EDD4-EC4E-9508-17A48046BCCD}" type="pres">
      <dgm:prSet presAssocID="{94549B3F-1958-9B4A-9DEE-8C613B050A11}" presName="hierChild1" presStyleCnt="0">
        <dgm:presLayoutVars>
          <dgm:orgChart val="1"/>
          <dgm:chPref val="1"/>
          <dgm:dir/>
          <dgm:animOne val="branch"/>
          <dgm:animLvl val="lvl"/>
          <dgm:resizeHandles/>
        </dgm:presLayoutVars>
      </dgm:prSet>
      <dgm:spPr/>
      <dgm:t>
        <a:bodyPr/>
        <a:lstStyle/>
        <a:p>
          <a:endParaRPr lang="en-US"/>
        </a:p>
      </dgm:t>
    </dgm:pt>
    <dgm:pt modelId="{57AE92EF-A5C8-FD4F-814F-A2D9CF7EDEE8}" type="pres">
      <dgm:prSet presAssocID="{BF7528E9-9BC1-884D-80F6-31155C08D3A1}" presName="hierRoot1" presStyleCnt="0">
        <dgm:presLayoutVars>
          <dgm:hierBranch val="init"/>
        </dgm:presLayoutVars>
      </dgm:prSet>
      <dgm:spPr/>
    </dgm:pt>
    <dgm:pt modelId="{60B9C420-8FE9-A54D-A790-CDE7BBAC2EE8}" type="pres">
      <dgm:prSet presAssocID="{BF7528E9-9BC1-884D-80F6-31155C08D3A1}" presName="rootComposite1" presStyleCnt="0"/>
      <dgm:spPr/>
    </dgm:pt>
    <dgm:pt modelId="{253CB683-6950-2D4A-8A36-BCD25C2FBEBE}" type="pres">
      <dgm:prSet presAssocID="{BF7528E9-9BC1-884D-80F6-31155C08D3A1}" presName="rootText1" presStyleLbl="node0" presStyleIdx="0" presStyleCnt="1">
        <dgm:presLayoutVars>
          <dgm:chPref val="3"/>
        </dgm:presLayoutVars>
      </dgm:prSet>
      <dgm:spPr/>
      <dgm:t>
        <a:bodyPr/>
        <a:lstStyle/>
        <a:p>
          <a:endParaRPr lang="en-US"/>
        </a:p>
      </dgm:t>
    </dgm:pt>
    <dgm:pt modelId="{99379C14-8626-124C-9CD1-E70996917F27}" type="pres">
      <dgm:prSet presAssocID="{BF7528E9-9BC1-884D-80F6-31155C08D3A1}" presName="rootConnector1" presStyleLbl="node1" presStyleIdx="0" presStyleCnt="0"/>
      <dgm:spPr/>
      <dgm:t>
        <a:bodyPr/>
        <a:lstStyle/>
        <a:p>
          <a:endParaRPr lang="en-US"/>
        </a:p>
      </dgm:t>
    </dgm:pt>
    <dgm:pt modelId="{E1F08DE7-F690-C54F-A2C8-E7734DBF769D}" type="pres">
      <dgm:prSet presAssocID="{BF7528E9-9BC1-884D-80F6-31155C08D3A1}" presName="hierChild2" presStyleCnt="0"/>
      <dgm:spPr/>
    </dgm:pt>
    <dgm:pt modelId="{867E5744-900F-E84B-AFCC-B7683680D730}" type="pres">
      <dgm:prSet presAssocID="{45E3A5B9-D921-244E-A3EC-7542FB32B85C}" presName="Name37" presStyleLbl="parChTrans1D2" presStyleIdx="0" presStyleCnt="2"/>
      <dgm:spPr/>
      <dgm:t>
        <a:bodyPr/>
        <a:lstStyle/>
        <a:p>
          <a:endParaRPr lang="en-US"/>
        </a:p>
      </dgm:t>
    </dgm:pt>
    <dgm:pt modelId="{F40022A6-1737-BA4C-AA6B-D58A5BF9D8DC}" type="pres">
      <dgm:prSet presAssocID="{0AC1102B-1D98-0F42-911E-A3F293707367}" presName="hierRoot2" presStyleCnt="0">
        <dgm:presLayoutVars>
          <dgm:hierBranch val="init"/>
        </dgm:presLayoutVars>
      </dgm:prSet>
      <dgm:spPr/>
    </dgm:pt>
    <dgm:pt modelId="{C501E0CD-61B3-EA4A-87F4-CA4F7811E4EC}" type="pres">
      <dgm:prSet presAssocID="{0AC1102B-1D98-0F42-911E-A3F293707367}" presName="rootComposite" presStyleCnt="0"/>
      <dgm:spPr/>
    </dgm:pt>
    <dgm:pt modelId="{EEE6453C-8251-CA40-8B63-685516DEB783}" type="pres">
      <dgm:prSet presAssocID="{0AC1102B-1D98-0F42-911E-A3F293707367}" presName="rootText" presStyleLbl="node2" presStyleIdx="0" presStyleCnt="2">
        <dgm:presLayoutVars>
          <dgm:chPref val="3"/>
        </dgm:presLayoutVars>
      </dgm:prSet>
      <dgm:spPr/>
      <dgm:t>
        <a:bodyPr/>
        <a:lstStyle/>
        <a:p>
          <a:endParaRPr lang="en-US"/>
        </a:p>
      </dgm:t>
    </dgm:pt>
    <dgm:pt modelId="{CCF928B2-EF9D-E74F-99EB-136179F7C3C6}" type="pres">
      <dgm:prSet presAssocID="{0AC1102B-1D98-0F42-911E-A3F293707367}" presName="rootConnector" presStyleLbl="node2" presStyleIdx="0" presStyleCnt="2"/>
      <dgm:spPr/>
      <dgm:t>
        <a:bodyPr/>
        <a:lstStyle/>
        <a:p>
          <a:endParaRPr lang="en-US"/>
        </a:p>
      </dgm:t>
    </dgm:pt>
    <dgm:pt modelId="{5799035F-E60D-334D-86EE-3FBBD6D51BB4}" type="pres">
      <dgm:prSet presAssocID="{0AC1102B-1D98-0F42-911E-A3F293707367}" presName="hierChild4" presStyleCnt="0"/>
      <dgm:spPr/>
    </dgm:pt>
    <dgm:pt modelId="{F59A6162-1D80-AB48-A3A8-049F73C89A79}" type="pres">
      <dgm:prSet presAssocID="{0AC1102B-1D98-0F42-911E-A3F293707367}" presName="hierChild5" presStyleCnt="0"/>
      <dgm:spPr/>
    </dgm:pt>
    <dgm:pt modelId="{1A889F63-2C5D-3C48-BC2D-AECF4682C6F0}" type="pres">
      <dgm:prSet presAssocID="{1D8D982D-7BFC-614E-8EA3-83791373CF19}" presName="Name37" presStyleLbl="parChTrans1D2" presStyleIdx="1" presStyleCnt="2"/>
      <dgm:spPr/>
      <dgm:t>
        <a:bodyPr/>
        <a:lstStyle/>
        <a:p>
          <a:endParaRPr lang="en-US"/>
        </a:p>
      </dgm:t>
    </dgm:pt>
    <dgm:pt modelId="{53B48E1B-F341-384B-98E7-711C1717E65A}" type="pres">
      <dgm:prSet presAssocID="{AB3947CE-E9B0-1B48-84FF-439351280170}" presName="hierRoot2" presStyleCnt="0">
        <dgm:presLayoutVars>
          <dgm:hierBranch val="init"/>
        </dgm:presLayoutVars>
      </dgm:prSet>
      <dgm:spPr/>
    </dgm:pt>
    <dgm:pt modelId="{F7B7FD4A-4A3B-E849-9312-6077A5526BFD}" type="pres">
      <dgm:prSet presAssocID="{AB3947CE-E9B0-1B48-84FF-439351280170}" presName="rootComposite" presStyleCnt="0"/>
      <dgm:spPr/>
    </dgm:pt>
    <dgm:pt modelId="{533C1C7B-7107-FF4E-857F-9567899A359E}" type="pres">
      <dgm:prSet presAssocID="{AB3947CE-E9B0-1B48-84FF-439351280170}" presName="rootText" presStyleLbl="node2" presStyleIdx="1" presStyleCnt="2">
        <dgm:presLayoutVars>
          <dgm:chPref val="3"/>
        </dgm:presLayoutVars>
      </dgm:prSet>
      <dgm:spPr/>
      <dgm:t>
        <a:bodyPr/>
        <a:lstStyle/>
        <a:p>
          <a:endParaRPr lang="en-US"/>
        </a:p>
      </dgm:t>
    </dgm:pt>
    <dgm:pt modelId="{295FA869-1997-0246-8B1B-2372C3253C1C}" type="pres">
      <dgm:prSet presAssocID="{AB3947CE-E9B0-1B48-84FF-439351280170}" presName="rootConnector" presStyleLbl="node2" presStyleIdx="1" presStyleCnt="2"/>
      <dgm:spPr/>
      <dgm:t>
        <a:bodyPr/>
        <a:lstStyle/>
        <a:p>
          <a:endParaRPr lang="en-US"/>
        </a:p>
      </dgm:t>
    </dgm:pt>
    <dgm:pt modelId="{220D637F-C102-134A-B173-2ECF1E6BFCB9}" type="pres">
      <dgm:prSet presAssocID="{AB3947CE-E9B0-1B48-84FF-439351280170}" presName="hierChild4" presStyleCnt="0"/>
      <dgm:spPr/>
    </dgm:pt>
    <dgm:pt modelId="{1E79880E-F6D9-EF44-8476-5E7D7E7DE49F}" type="pres">
      <dgm:prSet presAssocID="{AB3947CE-E9B0-1B48-84FF-439351280170}" presName="hierChild5" presStyleCnt="0"/>
      <dgm:spPr/>
    </dgm:pt>
    <dgm:pt modelId="{32C3DAD7-5841-854C-80E0-22603EECAA6A}" type="pres">
      <dgm:prSet presAssocID="{BF7528E9-9BC1-884D-80F6-31155C08D3A1}" presName="hierChild3" presStyleCnt="0"/>
      <dgm:spPr/>
    </dgm:pt>
  </dgm:ptLst>
  <dgm:cxnLst>
    <dgm:cxn modelId="{D69E942B-8991-F244-8452-94E8386F7AEB}" type="presOf" srcId="{94549B3F-1958-9B4A-9DEE-8C613B050A11}" destId="{92062AB9-EDD4-EC4E-9508-17A48046BCCD}" srcOrd="0" destOrd="0" presId="urn:microsoft.com/office/officeart/2005/8/layout/orgChart1"/>
    <dgm:cxn modelId="{9E745A03-5024-CD42-937F-404089D19720}" srcId="{BF7528E9-9BC1-884D-80F6-31155C08D3A1}" destId="{AB3947CE-E9B0-1B48-84FF-439351280170}" srcOrd="1" destOrd="0" parTransId="{1D8D982D-7BFC-614E-8EA3-83791373CF19}" sibTransId="{776ACCA3-7A78-7947-B62B-A62161F926E6}"/>
    <dgm:cxn modelId="{0BDFC06D-066A-DE40-9B77-F20F93B3BFBE}" type="presOf" srcId="{0AC1102B-1D98-0F42-911E-A3F293707367}" destId="{EEE6453C-8251-CA40-8B63-685516DEB783}" srcOrd="0" destOrd="0" presId="urn:microsoft.com/office/officeart/2005/8/layout/orgChart1"/>
    <dgm:cxn modelId="{A2B28DEA-AED7-4E47-884E-9C437637BDA5}" type="presOf" srcId="{BF7528E9-9BC1-884D-80F6-31155C08D3A1}" destId="{99379C14-8626-124C-9CD1-E70996917F27}" srcOrd="1" destOrd="0" presId="urn:microsoft.com/office/officeart/2005/8/layout/orgChart1"/>
    <dgm:cxn modelId="{39159989-2A79-3748-A119-A1206BD7E236}" type="presOf" srcId="{AB3947CE-E9B0-1B48-84FF-439351280170}" destId="{295FA869-1997-0246-8B1B-2372C3253C1C}" srcOrd="1" destOrd="0" presId="urn:microsoft.com/office/officeart/2005/8/layout/orgChart1"/>
    <dgm:cxn modelId="{2DD705AE-48E3-2D41-B5DF-B6739E7F219E}" type="presOf" srcId="{AB3947CE-E9B0-1B48-84FF-439351280170}" destId="{533C1C7B-7107-FF4E-857F-9567899A359E}" srcOrd="0" destOrd="0" presId="urn:microsoft.com/office/officeart/2005/8/layout/orgChart1"/>
    <dgm:cxn modelId="{DAC713C0-BD3B-6F42-99F0-462C26BB99E8}" srcId="{BF7528E9-9BC1-884D-80F6-31155C08D3A1}" destId="{0AC1102B-1D98-0F42-911E-A3F293707367}" srcOrd="0" destOrd="0" parTransId="{45E3A5B9-D921-244E-A3EC-7542FB32B85C}" sibTransId="{303D5E30-74EB-C544-AECC-784E37CC5226}"/>
    <dgm:cxn modelId="{DA0CDBE4-F281-5C44-90D7-127B08896ADC}" srcId="{94549B3F-1958-9B4A-9DEE-8C613B050A11}" destId="{BF7528E9-9BC1-884D-80F6-31155C08D3A1}" srcOrd="0" destOrd="0" parTransId="{B00EBE78-C9DA-2442-8B2E-52EFA2EBC6FD}" sibTransId="{97405633-73F8-BB4E-B7D1-770470B3D232}"/>
    <dgm:cxn modelId="{9330533E-C095-D744-B34F-F6D6DD5F3397}" type="presOf" srcId="{0AC1102B-1D98-0F42-911E-A3F293707367}" destId="{CCF928B2-EF9D-E74F-99EB-136179F7C3C6}" srcOrd="1" destOrd="0" presId="urn:microsoft.com/office/officeart/2005/8/layout/orgChart1"/>
    <dgm:cxn modelId="{A2DE2D3D-3ED3-6446-A7D1-36529D408970}" type="presOf" srcId="{1D8D982D-7BFC-614E-8EA3-83791373CF19}" destId="{1A889F63-2C5D-3C48-BC2D-AECF4682C6F0}" srcOrd="0" destOrd="0" presId="urn:microsoft.com/office/officeart/2005/8/layout/orgChart1"/>
    <dgm:cxn modelId="{4091D60C-1CC9-814D-8E84-363AD06E0137}" type="presOf" srcId="{BF7528E9-9BC1-884D-80F6-31155C08D3A1}" destId="{253CB683-6950-2D4A-8A36-BCD25C2FBEBE}" srcOrd="0" destOrd="0" presId="urn:microsoft.com/office/officeart/2005/8/layout/orgChart1"/>
    <dgm:cxn modelId="{3924CBF1-A768-2A41-8676-228985841A02}" type="presOf" srcId="{45E3A5B9-D921-244E-A3EC-7542FB32B85C}" destId="{867E5744-900F-E84B-AFCC-B7683680D730}" srcOrd="0" destOrd="0" presId="urn:microsoft.com/office/officeart/2005/8/layout/orgChart1"/>
    <dgm:cxn modelId="{9C59C3E4-8E3C-F142-8C2E-17D29C9A4CAA}" type="presParOf" srcId="{92062AB9-EDD4-EC4E-9508-17A48046BCCD}" destId="{57AE92EF-A5C8-FD4F-814F-A2D9CF7EDEE8}" srcOrd="0" destOrd="0" presId="urn:microsoft.com/office/officeart/2005/8/layout/orgChart1"/>
    <dgm:cxn modelId="{8F73B4A2-B33E-B245-B2DA-C5E649DE71D8}" type="presParOf" srcId="{57AE92EF-A5C8-FD4F-814F-A2D9CF7EDEE8}" destId="{60B9C420-8FE9-A54D-A790-CDE7BBAC2EE8}" srcOrd="0" destOrd="0" presId="urn:microsoft.com/office/officeart/2005/8/layout/orgChart1"/>
    <dgm:cxn modelId="{1CB7321E-AEF6-C748-9719-789545367DE7}" type="presParOf" srcId="{60B9C420-8FE9-A54D-A790-CDE7BBAC2EE8}" destId="{253CB683-6950-2D4A-8A36-BCD25C2FBEBE}" srcOrd="0" destOrd="0" presId="urn:microsoft.com/office/officeart/2005/8/layout/orgChart1"/>
    <dgm:cxn modelId="{2CE99250-9AB7-2F48-ACA9-607B5A439785}" type="presParOf" srcId="{60B9C420-8FE9-A54D-A790-CDE7BBAC2EE8}" destId="{99379C14-8626-124C-9CD1-E70996917F27}" srcOrd="1" destOrd="0" presId="urn:microsoft.com/office/officeart/2005/8/layout/orgChart1"/>
    <dgm:cxn modelId="{FB47B334-74A2-FC43-9991-1D358495D626}" type="presParOf" srcId="{57AE92EF-A5C8-FD4F-814F-A2D9CF7EDEE8}" destId="{E1F08DE7-F690-C54F-A2C8-E7734DBF769D}" srcOrd="1" destOrd="0" presId="urn:microsoft.com/office/officeart/2005/8/layout/orgChart1"/>
    <dgm:cxn modelId="{3C45E334-F2B5-AE40-9E00-51183EE64CB6}" type="presParOf" srcId="{E1F08DE7-F690-C54F-A2C8-E7734DBF769D}" destId="{867E5744-900F-E84B-AFCC-B7683680D730}" srcOrd="0" destOrd="0" presId="urn:microsoft.com/office/officeart/2005/8/layout/orgChart1"/>
    <dgm:cxn modelId="{B568AE6F-1D83-4F44-BF75-235AD0CD2978}" type="presParOf" srcId="{E1F08DE7-F690-C54F-A2C8-E7734DBF769D}" destId="{F40022A6-1737-BA4C-AA6B-D58A5BF9D8DC}" srcOrd="1" destOrd="0" presId="urn:microsoft.com/office/officeart/2005/8/layout/orgChart1"/>
    <dgm:cxn modelId="{498EDD92-5357-B440-8299-63FAED99070F}" type="presParOf" srcId="{F40022A6-1737-BA4C-AA6B-D58A5BF9D8DC}" destId="{C501E0CD-61B3-EA4A-87F4-CA4F7811E4EC}" srcOrd="0" destOrd="0" presId="urn:microsoft.com/office/officeart/2005/8/layout/orgChart1"/>
    <dgm:cxn modelId="{69A0982E-CF86-1443-88DE-25A1E6B3CBED}" type="presParOf" srcId="{C501E0CD-61B3-EA4A-87F4-CA4F7811E4EC}" destId="{EEE6453C-8251-CA40-8B63-685516DEB783}" srcOrd="0" destOrd="0" presId="urn:microsoft.com/office/officeart/2005/8/layout/orgChart1"/>
    <dgm:cxn modelId="{FF075D0C-A405-C841-A226-A2B399BD6C25}" type="presParOf" srcId="{C501E0CD-61B3-EA4A-87F4-CA4F7811E4EC}" destId="{CCF928B2-EF9D-E74F-99EB-136179F7C3C6}" srcOrd="1" destOrd="0" presId="urn:microsoft.com/office/officeart/2005/8/layout/orgChart1"/>
    <dgm:cxn modelId="{40C46E59-509F-B34B-9D29-217BB76AB93F}" type="presParOf" srcId="{F40022A6-1737-BA4C-AA6B-D58A5BF9D8DC}" destId="{5799035F-E60D-334D-86EE-3FBBD6D51BB4}" srcOrd="1" destOrd="0" presId="urn:microsoft.com/office/officeart/2005/8/layout/orgChart1"/>
    <dgm:cxn modelId="{DA9A46AD-FB77-644E-B0DE-323072CA8536}" type="presParOf" srcId="{F40022A6-1737-BA4C-AA6B-D58A5BF9D8DC}" destId="{F59A6162-1D80-AB48-A3A8-049F73C89A79}" srcOrd="2" destOrd="0" presId="urn:microsoft.com/office/officeart/2005/8/layout/orgChart1"/>
    <dgm:cxn modelId="{5CE78178-8DFC-3846-9891-C76426F63507}" type="presParOf" srcId="{E1F08DE7-F690-C54F-A2C8-E7734DBF769D}" destId="{1A889F63-2C5D-3C48-BC2D-AECF4682C6F0}" srcOrd="2" destOrd="0" presId="urn:microsoft.com/office/officeart/2005/8/layout/orgChart1"/>
    <dgm:cxn modelId="{A5258FC1-DD62-5D4F-BE09-400136FD936A}" type="presParOf" srcId="{E1F08DE7-F690-C54F-A2C8-E7734DBF769D}" destId="{53B48E1B-F341-384B-98E7-711C1717E65A}" srcOrd="3" destOrd="0" presId="urn:microsoft.com/office/officeart/2005/8/layout/orgChart1"/>
    <dgm:cxn modelId="{592B1739-0D92-E148-BF52-3BEE155BC7DD}" type="presParOf" srcId="{53B48E1B-F341-384B-98E7-711C1717E65A}" destId="{F7B7FD4A-4A3B-E849-9312-6077A5526BFD}" srcOrd="0" destOrd="0" presId="urn:microsoft.com/office/officeart/2005/8/layout/orgChart1"/>
    <dgm:cxn modelId="{4A8BEAFE-1910-CE44-A616-D066BD42EE56}" type="presParOf" srcId="{F7B7FD4A-4A3B-E849-9312-6077A5526BFD}" destId="{533C1C7B-7107-FF4E-857F-9567899A359E}" srcOrd="0" destOrd="0" presId="urn:microsoft.com/office/officeart/2005/8/layout/orgChart1"/>
    <dgm:cxn modelId="{08562AEC-A683-3647-BE1F-99753811163D}" type="presParOf" srcId="{F7B7FD4A-4A3B-E849-9312-6077A5526BFD}" destId="{295FA869-1997-0246-8B1B-2372C3253C1C}" srcOrd="1" destOrd="0" presId="urn:microsoft.com/office/officeart/2005/8/layout/orgChart1"/>
    <dgm:cxn modelId="{D3E627A5-40BE-CF4E-BB9B-8BF3BE526328}" type="presParOf" srcId="{53B48E1B-F341-384B-98E7-711C1717E65A}" destId="{220D637F-C102-134A-B173-2ECF1E6BFCB9}" srcOrd="1" destOrd="0" presId="urn:microsoft.com/office/officeart/2005/8/layout/orgChart1"/>
    <dgm:cxn modelId="{E649BA63-DE0D-0348-ABB8-55689F9F098B}" type="presParOf" srcId="{53B48E1B-F341-384B-98E7-711C1717E65A}" destId="{1E79880E-F6D9-EF44-8476-5E7D7E7DE49F}" srcOrd="2" destOrd="0" presId="urn:microsoft.com/office/officeart/2005/8/layout/orgChart1"/>
    <dgm:cxn modelId="{2260578E-D879-664F-9AD4-1BB42B49BDCA}" type="presParOf" srcId="{57AE92EF-A5C8-FD4F-814F-A2D9CF7EDEE8}" destId="{32C3DAD7-5841-854C-80E0-22603EECAA6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549B3F-1958-9B4A-9DEE-8C613B050A11}"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BF7528E9-9BC1-884D-80F6-31155C08D3A1}">
      <dgm:prSet phldrT="[Text]"/>
      <dgm:spPr>
        <a:solidFill>
          <a:srgbClr val="BA32FF"/>
        </a:solidFill>
      </dgm:spPr>
      <dgm:t>
        <a:bodyPr/>
        <a:lstStyle/>
        <a:p>
          <a:r>
            <a:rPr lang="en-US" dirty="0" smtClean="0"/>
            <a:t>ENDOMETRİAL RESEPTİVİTE DEĞERLENDİRİLMESİ</a:t>
          </a:r>
          <a:endParaRPr lang="en-US" dirty="0"/>
        </a:p>
      </dgm:t>
    </dgm:pt>
    <dgm:pt modelId="{B00EBE78-C9DA-2442-8B2E-52EFA2EBC6FD}" type="parTrans" cxnId="{DA0CDBE4-F281-5C44-90D7-127B08896ADC}">
      <dgm:prSet/>
      <dgm:spPr/>
      <dgm:t>
        <a:bodyPr/>
        <a:lstStyle/>
        <a:p>
          <a:endParaRPr lang="en-US"/>
        </a:p>
      </dgm:t>
    </dgm:pt>
    <dgm:pt modelId="{97405633-73F8-BB4E-B7D1-770470B3D232}" type="sibTrans" cxnId="{DA0CDBE4-F281-5C44-90D7-127B08896ADC}">
      <dgm:prSet/>
      <dgm:spPr/>
      <dgm:t>
        <a:bodyPr/>
        <a:lstStyle/>
        <a:p>
          <a:endParaRPr lang="en-US"/>
        </a:p>
      </dgm:t>
    </dgm:pt>
    <dgm:pt modelId="{0AC1102B-1D98-0F42-911E-A3F293707367}">
      <dgm:prSet phldrT="[Text]"/>
      <dgm:spPr>
        <a:solidFill>
          <a:srgbClr val="FFFF00"/>
        </a:solidFill>
      </dgm:spPr>
      <dgm:t>
        <a:bodyPr/>
        <a:lstStyle/>
        <a:p>
          <a:r>
            <a:rPr lang="en-US" dirty="0" smtClean="0">
              <a:solidFill>
                <a:srgbClr val="000000"/>
              </a:solidFill>
            </a:rPr>
            <a:t>FONKSİYONEL BELİRTEÇLER</a:t>
          </a:r>
          <a:endParaRPr lang="en-US" dirty="0">
            <a:solidFill>
              <a:srgbClr val="000000"/>
            </a:solidFill>
          </a:endParaRPr>
        </a:p>
      </dgm:t>
    </dgm:pt>
    <dgm:pt modelId="{45E3A5B9-D921-244E-A3EC-7542FB32B85C}" type="parTrans" cxnId="{DAC713C0-BD3B-6F42-99F0-462C26BB99E8}">
      <dgm:prSet/>
      <dgm:spPr/>
      <dgm:t>
        <a:bodyPr/>
        <a:lstStyle/>
        <a:p>
          <a:endParaRPr lang="en-US"/>
        </a:p>
      </dgm:t>
    </dgm:pt>
    <dgm:pt modelId="{303D5E30-74EB-C544-AECC-784E37CC5226}" type="sibTrans" cxnId="{DAC713C0-BD3B-6F42-99F0-462C26BB99E8}">
      <dgm:prSet/>
      <dgm:spPr/>
      <dgm:t>
        <a:bodyPr/>
        <a:lstStyle/>
        <a:p>
          <a:endParaRPr lang="en-US"/>
        </a:p>
      </dgm:t>
    </dgm:pt>
    <dgm:pt modelId="{AB3947CE-E9B0-1B48-84FF-439351280170}">
      <dgm:prSet phldrT="[Text]"/>
      <dgm:spPr>
        <a:solidFill>
          <a:srgbClr val="FFFF00"/>
        </a:solidFill>
      </dgm:spPr>
      <dgm:t>
        <a:bodyPr/>
        <a:lstStyle/>
        <a:p>
          <a:r>
            <a:rPr lang="en-US" dirty="0" smtClean="0">
              <a:solidFill>
                <a:schemeClr val="tx1"/>
              </a:solidFill>
            </a:rPr>
            <a:t>KLİNİK BELİRTEÇLER</a:t>
          </a:r>
        </a:p>
        <a:p>
          <a:r>
            <a:rPr lang="en-US" dirty="0" smtClean="0">
              <a:solidFill>
                <a:schemeClr val="tx1"/>
              </a:solidFill>
            </a:rPr>
            <a:t>(NON-İNVAZİF DEĞERLENDİRME)</a:t>
          </a:r>
          <a:endParaRPr lang="en-US" dirty="0">
            <a:solidFill>
              <a:schemeClr val="tx1"/>
            </a:solidFill>
          </a:endParaRPr>
        </a:p>
      </dgm:t>
    </dgm:pt>
    <dgm:pt modelId="{1D8D982D-7BFC-614E-8EA3-83791373CF19}" type="parTrans" cxnId="{9E745A03-5024-CD42-937F-404089D19720}">
      <dgm:prSet/>
      <dgm:spPr/>
      <dgm:t>
        <a:bodyPr/>
        <a:lstStyle/>
        <a:p>
          <a:endParaRPr lang="en-US"/>
        </a:p>
      </dgm:t>
    </dgm:pt>
    <dgm:pt modelId="{776ACCA3-7A78-7947-B62B-A62161F926E6}" type="sibTrans" cxnId="{9E745A03-5024-CD42-937F-404089D19720}">
      <dgm:prSet/>
      <dgm:spPr/>
      <dgm:t>
        <a:bodyPr/>
        <a:lstStyle/>
        <a:p>
          <a:endParaRPr lang="en-US"/>
        </a:p>
      </dgm:t>
    </dgm:pt>
    <dgm:pt modelId="{A3A62126-FE56-D14C-97DD-532E175C676C}" type="asst">
      <dgm:prSet/>
      <dgm:spPr>
        <a:solidFill>
          <a:srgbClr val="FF0000"/>
        </a:solidFill>
      </dgm:spPr>
      <dgm:t>
        <a:bodyPr/>
        <a:lstStyle/>
        <a:p>
          <a:r>
            <a:rPr lang="en-US" dirty="0" smtClean="0"/>
            <a:t>BİYOKİMYASAL BELİRTEÇLER</a:t>
          </a:r>
          <a:endParaRPr lang="en-US" dirty="0"/>
        </a:p>
      </dgm:t>
    </dgm:pt>
    <dgm:pt modelId="{406C5B3A-66C0-F946-B232-567D8A3603E5}" type="parTrans" cxnId="{AB2C5EAC-62EB-B14A-A453-95AB13178589}">
      <dgm:prSet/>
      <dgm:spPr/>
      <dgm:t>
        <a:bodyPr/>
        <a:lstStyle/>
        <a:p>
          <a:endParaRPr lang="en-US"/>
        </a:p>
      </dgm:t>
    </dgm:pt>
    <dgm:pt modelId="{947B27FE-DF8E-0745-8633-EF7F10D79CB8}" type="sibTrans" cxnId="{AB2C5EAC-62EB-B14A-A453-95AB13178589}">
      <dgm:prSet/>
      <dgm:spPr/>
      <dgm:t>
        <a:bodyPr/>
        <a:lstStyle/>
        <a:p>
          <a:endParaRPr lang="en-US"/>
        </a:p>
      </dgm:t>
    </dgm:pt>
    <dgm:pt modelId="{305A15EA-1946-1344-96A3-823B98E75A64}" type="asst">
      <dgm:prSet/>
      <dgm:spPr>
        <a:solidFill>
          <a:srgbClr val="FF0000"/>
        </a:solidFill>
      </dgm:spPr>
      <dgm:t>
        <a:bodyPr/>
        <a:lstStyle/>
        <a:p>
          <a:r>
            <a:rPr lang="en-US" dirty="0" smtClean="0"/>
            <a:t>MORFOLOJİK BELİRTEÇLER</a:t>
          </a:r>
          <a:endParaRPr lang="en-US" dirty="0"/>
        </a:p>
      </dgm:t>
    </dgm:pt>
    <dgm:pt modelId="{14BE6C98-136C-6D44-8FAC-E184978E5ECD}" type="parTrans" cxnId="{555D48EC-5708-954B-A483-E63B5F9A82E3}">
      <dgm:prSet/>
      <dgm:spPr/>
      <dgm:t>
        <a:bodyPr/>
        <a:lstStyle/>
        <a:p>
          <a:endParaRPr lang="en-US"/>
        </a:p>
      </dgm:t>
    </dgm:pt>
    <dgm:pt modelId="{B68604BA-0391-6E4A-B19E-79A823AB0E20}" type="sibTrans" cxnId="{555D48EC-5708-954B-A483-E63B5F9A82E3}">
      <dgm:prSet/>
      <dgm:spPr/>
      <dgm:t>
        <a:bodyPr/>
        <a:lstStyle/>
        <a:p>
          <a:endParaRPr lang="en-US"/>
        </a:p>
      </dgm:t>
    </dgm:pt>
    <dgm:pt modelId="{A537F32C-7519-A643-BD37-0A7EE8A3F59B}">
      <dgm:prSet/>
      <dgm:spPr>
        <a:solidFill>
          <a:srgbClr val="FF0000"/>
        </a:solidFill>
      </dgm:spPr>
      <dgm:t>
        <a:bodyPr/>
        <a:lstStyle/>
        <a:p>
          <a:r>
            <a:rPr lang="en-US" dirty="0" smtClean="0"/>
            <a:t>MOLEKÜLER BELİRTEÇLER</a:t>
          </a:r>
        </a:p>
        <a:p>
          <a:r>
            <a:rPr lang="en-US" dirty="0" smtClean="0"/>
            <a:t>OMİCS</a:t>
          </a:r>
          <a:endParaRPr lang="en-US" dirty="0"/>
        </a:p>
      </dgm:t>
    </dgm:pt>
    <dgm:pt modelId="{3A1D2EC6-0E57-2C44-804C-8791CB13566B}" type="parTrans" cxnId="{6AC7E585-9989-3F40-9D54-17345A0FBA71}">
      <dgm:prSet/>
      <dgm:spPr/>
      <dgm:t>
        <a:bodyPr/>
        <a:lstStyle/>
        <a:p>
          <a:endParaRPr lang="en-US"/>
        </a:p>
      </dgm:t>
    </dgm:pt>
    <dgm:pt modelId="{07FF982A-3472-784F-B652-9605CD38A240}" type="sibTrans" cxnId="{6AC7E585-9989-3F40-9D54-17345A0FBA71}">
      <dgm:prSet/>
      <dgm:spPr/>
      <dgm:t>
        <a:bodyPr/>
        <a:lstStyle/>
        <a:p>
          <a:endParaRPr lang="en-US"/>
        </a:p>
      </dgm:t>
    </dgm:pt>
    <dgm:pt modelId="{92062AB9-EDD4-EC4E-9508-17A48046BCCD}" type="pres">
      <dgm:prSet presAssocID="{94549B3F-1958-9B4A-9DEE-8C613B050A11}" presName="hierChild1" presStyleCnt="0">
        <dgm:presLayoutVars>
          <dgm:orgChart val="1"/>
          <dgm:chPref val="1"/>
          <dgm:dir/>
          <dgm:animOne val="branch"/>
          <dgm:animLvl val="lvl"/>
          <dgm:resizeHandles/>
        </dgm:presLayoutVars>
      </dgm:prSet>
      <dgm:spPr/>
      <dgm:t>
        <a:bodyPr/>
        <a:lstStyle/>
        <a:p>
          <a:endParaRPr lang="en-US"/>
        </a:p>
      </dgm:t>
    </dgm:pt>
    <dgm:pt modelId="{57AE92EF-A5C8-FD4F-814F-A2D9CF7EDEE8}" type="pres">
      <dgm:prSet presAssocID="{BF7528E9-9BC1-884D-80F6-31155C08D3A1}" presName="hierRoot1" presStyleCnt="0">
        <dgm:presLayoutVars>
          <dgm:hierBranch val="init"/>
        </dgm:presLayoutVars>
      </dgm:prSet>
      <dgm:spPr/>
    </dgm:pt>
    <dgm:pt modelId="{60B9C420-8FE9-A54D-A790-CDE7BBAC2EE8}" type="pres">
      <dgm:prSet presAssocID="{BF7528E9-9BC1-884D-80F6-31155C08D3A1}" presName="rootComposite1" presStyleCnt="0"/>
      <dgm:spPr/>
    </dgm:pt>
    <dgm:pt modelId="{253CB683-6950-2D4A-8A36-BCD25C2FBEBE}" type="pres">
      <dgm:prSet presAssocID="{BF7528E9-9BC1-884D-80F6-31155C08D3A1}" presName="rootText1" presStyleLbl="node0" presStyleIdx="0" presStyleCnt="1">
        <dgm:presLayoutVars>
          <dgm:chPref val="3"/>
        </dgm:presLayoutVars>
      </dgm:prSet>
      <dgm:spPr/>
      <dgm:t>
        <a:bodyPr/>
        <a:lstStyle/>
        <a:p>
          <a:endParaRPr lang="en-US"/>
        </a:p>
      </dgm:t>
    </dgm:pt>
    <dgm:pt modelId="{99379C14-8626-124C-9CD1-E70996917F27}" type="pres">
      <dgm:prSet presAssocID="{BF7528E9-9BC1-884D-80F6-31155C08D3A1}" presName="rootConnector1" presStyleLbl="node1" presStyleIdx="0" presStyleCnt="0"/>
      <dgm:spPr/>
      <dgm:t>
        <a:bodyPr/>
        <a:lstStyle/>
        <a:p>
          <a:endParaRPr lang="en-US"/>
        </a:p>
      </dgm:t>
    </dgm:pt>
    <dgm:pt modelId="{E1F08DE7-F690-C54F-A2C8-E7734DBF769D}" type="pres">
      <dgm:prSet presAssocID="{BF7528E9-9BC1-884D-80F6-31155C08D3A1}" presName="hierChild2" presStyleCnt="0"/>
      <dgm:spPr/>
    </dgm:pt>
    <dgm:pt modelId="{867E5744-900F-E84B-AFCC-B7683680D730}" type="pres">
      <dgm:prSet presAssocID="{45E3A5B9-D921-244E-A3EC-7542FB32B85C}" presName="Name37" presStyleLbl="parChTrans1D2" presStyleIdx="0" presStyleCnt="2"/>
      <dgm:spPr/>
      <dgm:t>
        <a:bodyPr/>
        <a:lstStyle/>
        <a:p>
          <a:endParaRPr lang="en-US"/>
        </a:p>
      </dgm:t>
    </dgm:pt>
    <dgm:pt modelId="{F40022A6-1737-BA4C-AA6B-D58A5BF9D8DC}" type="pres">
      <dgm:prSet presAssocID="{0AC1102B-1D98-0F42-911E-A3F293707367}" presName="hierRoot2" presStyleCnt="0">
        <dgm:presLayoutVars>
          <dgm:hierBranch val="init"/>
        </dgm:presLayoutVars>
      </dgm:prSet>
      <dgm:spPr/>
    </dgm:pt>
    <dgm:pt modelId="{C501E0CD-61B3-EA4A-87F4-CA4F7811E4EC}" type="pres">
      <dgm:prSet presAssocID="{0AC1102B-1D98-0F42-911E-A3F293707367}" presName="rootComposite" presStyleCnt="0"/>
      <dgm:spPr/>
    </dgm:pt>
    <dgm:pt modelId="{EEE6453C-8251-CA40-8B63-685516DEB783}" type="pres">
      <dgm:prSet presAssocID="{0AC1102B-1D98-0F42-911E-A3F293707367}" presName="rootText" presStyleLbl="node2" presStyleIdx="0" presStyleCnt="2">
        <dgm:presLayoutVars>
          <dgm:chPref val="3"/>
        </dgm:presLayoutVars>
      </dgm:prSet>
      <dgm:spPr/>
      <dgm:t>
        <a:bodyPr/>
        <a:lstStyle/>
        <a:p>
          <a:endParaRPr lang="en-US"/>
        </a:p>
      </dgm:t>
    </dgm:pt>
    <dgm:pt modelId="{CCF928B2-EF9D-E74F-99EB-136179F7C3C6}" type="pres">
      <dgm:prSet presAssocID="{0AC1102B-1D98-0F42-911E-A3F293707367}" presName="rootConnector" presStyleLbl="node2" presStyleIdx="0" presStyleCnt="2"/>
      <dgm:spPr/>
      <dgm:t>
        <a:bodyPr/>
        <a:lstStyle/>
        <a:p>
          <a:endParaRPr lang="en-US"/>
        </a:p>
      </dgm:t>
    </dgm:pt>
    <dgm:pt modelId="{5799035F-E60D-334D-86EE-3FBBD6D51BB4}" type="pres">
      <dgm:prSet presAssocID="{0AC1102B-1D98-0F42-911E-A3F293707367}" presName="hierChild4" presStyleCnt="0"/>
      <dgm:spPr/>
    </dgm:pt>
    <dgm:pt modelId="{88E82DB0-AAA0-1F4A-B3BB-EFD638BBC2EC}" type="pres">
      <dgm:prSet presAssocID="{3A1D2EC6-0E57-2C44-804C-8791CB13566B}" presName="Name37" presStyleLbl="parChTrans1D3" presStyleIdx="0" presStyleCnt="3"/>
      <dgm:spPr/>
      <dgm:t>
        <a:bodyPr/>
        <a:lstStyle/>
        <a:p>
          <a:endParaRPr lang="en-US"/>
        </a:p>
      </dgm:t>
    </dgm:pt>
    <dgm:pt modelId="{38110A4F-067A-1941-A249-07F511B624AE}" type="pres">
      <dgm:prSet presAssocID="{A537F32C-7519-A643-BD37-0A7EE8A3F59B}" presName="hierRoot2" presStyleCnt="0">
        <dgm:presLayoutVars>
          <dgm:hierBranch val="init"/>
        </dgm:presLayoutVars>
      </dgm:prSet>
      <dgm:spPr/>
    </dgm:pt>
    <dgm:pt modelId="{12AC2BDE-B40C-A24C-A526-0267CB81B2F3}" type="pres">
      <dgm:prSet presAssocID="{A537F32C-7519-A643-BD37-0A7EE8A3F59B}" presName="rootComposite" presStyleCnt="0"/>
      <dgm:spPr/>
    </dgm:pt>
    <dgm:pt modelId="{36DA0536-D4E3-0F44-9FB9-5EAF90AE0567}" type="pres">
      <dgm:prSet presAssocID="{A537F32C-7519-A643-BD37-0A7EE8A3F59B}" presName="rootText" presStyleLbl="node3" presStyleIdx="0" presStyleCnt="1">
        <dgm:presLayoutVars>
          <dgm:chPref val="3"/>
        </dgm:presLayoutVars>
      </dgm:prSet>
      <dgm:spPr/>
      <dgm:t>
        <a:bodyPr/>
        <a:lstStyle/>
        <a:p>
          <a:endParaRPr lang="en-US"/>
        </a:p>
      </dgm:t>
    </dgm:pt>
    <dgm:pt modelId="{16F7792B-6BB0-BB48-AA61-F78445D9734F}" type="pres">
      <dgm:prSet presAssocID="{A537F32C-7519-A643-BD37-0A7EE8A3F59B}" presName="rootConnector" presStyleLbl="node3" presStyleIdx="0" presStyleCnt="1"/>
      <dgm:spPr/>
      <dgm:t>
        <a:bodyPr/>
        <a:lstStyle/>
        <a:p>
          <a:endParaRPr lang="en-US"/>
        </a:p>
      </dgm:t>
    </dgm:pt>
    <dgm:pt modelId="{92FBB7CE-F631-DC4D-9732-5274C7169E43}" type="pres">
      <dgm:prSet presAssocID="{A537F32C-7519-A643-BD37-0A7EE8A3F59B}" presName="hierChild4" presStyleCnt="0"/>
      <dgm:spPr/>
    </dgm:pt>
    <dgm:pt modelId="{9E976325-F923-0147-82FE-342FA4B0B8B5}" type="pres">
      <dgm:prSet presAssocID="{A537F32C-7519-A643-BD37-0A7EE8A3F59B}" presName="hierChild5" presStyleCnt="0"/>
      <dgm:spPr/>
    </dgm:pt>
    <dgm:pt modelId="{F59A6162-1D80-AB48-A3A8-049F73C89A79}" type="pres">
      <dgm:prSet presAssocID="{0AC1102B-1D98-0F42-911E-A3F293707367}" presName="hierChild5" presStyleCnt="0"/>
      <dgm:spPr/>
    </dgm:pt>
    <dgm:pt modelId="{0411A664-F063-1D44-B8D7-28AD429C647C}" type="pres">
      <dgm:prSet presAssocID="{406C5B3A-66C0-F946-B232-567D8A3603E5}" presName="Name111" presStyleLbl="parChTrans1D3" presStyleIdx="1" presStyleCnt="3"/>
      <dgm:spPr/>
      <dgm:t>
        <a:bodyPr/>
        <a:lstStyle/>
        <a:p>
          <a:endParaRPr lang="en-US"/>
        </a:p>
      </dgm:t>
    </dgm:pt>
    <dgm:pt modelId="{D15A534B-B27B-8346-BFEF-2BDAAE5FE41F}" type="pres">
      <dgm:prSet presAssocID="{A3A62126-FE56-D14C-97DD-532E175C676C}" presName="hierRoot3" presStyleCnt="0">
        <dgm:presLayoutVars>
          <dgm:hierBranch val="init"/>
        </dgm:presLayoutVars>
      </dgm:prSet>
      <dgm:spPr/>
    </dgm:pt>
    <dgm:pt modelId="{DC2D6BEC-A2B1-7247-9011-4E55461716CB}" type="pres">
      <dgm:prSet presAssocID="{A3A62126-FE56-D14C-97DD-532E175C676C}" presName="rootComposite3" presStyleCnt="0"/>
      <dgm:spPr/>
    </dgm:pt>
    <dgm:pt modelId="{0E5F94E7-6D79-A34D-9341-0980A298024E}" type="pres">
      <dgm:prSet presAssocID="{A3A62126-FE56-D14C-97DD-532E175C676C}" presName="rootText3" presStyleLbl="asst2" presStyleIdx="0" presStyleCnt="2">
        <dgm:presLayoutVars>
          <dgm:chPref val="3"/>
        </dgm:presLayoutVars>
      </dgm:prSet>
      <dgm:spPr/>
      <dgm:t>
        <a:bodyPr/>
        <a:lstStyle/>
        <a:p>
          <a:endParaRPr lang="en-US"/>
        </a:p>
      </dgm:t>
    </dgm:pt>
    <dgm:pt modelId="{B1BE9E8B-14B5-784D-931C-960046B03F0A}" type="pres">
      <dgm:prSet presAssocID="{A3A62126-FE56-D14C-97DD-532E175C676C}" presName="rootConnector3" presStyleLbl="asst2" presStyleIdx="0" presStyleCnt="2"/>
      <dgm:spPr/>
      <dgm:t>
        <a:bodyPr/>
        <a:lstStyle/>
        <a:p>
          <a:endParaRPr lang="en-US"/>
        </a:p>
      </dgm:t>
    </dgm:pt>
    <dgm:pt modelId="{7505273D-6E16-864F-856E-A8763CD66AC0}" type="pres">
      <dgm:prSet presAssocID="{A3A62126-FE56-D14C-97DD-532E175C676C}" presName="hierChild6" presStyleCnt="0"/>
      <dgm:spPr/>
    </dgm:pt>
    <dgm:pt modelId="{A77EA60D-5F21-0B46-995A-3F732CAD1C7D}" type="pres">
      <dgm:prSet presAssocID="{A3A62126-FE56-D14C-97DD-532E175C676C}" presName="hierChild7" presStyleCnt="0"/>
      <dgm:spPr/>
    </dgm:pt>
    <dgm:pt modelId="{E3297ECA-1542-EA43-9FFE-9DD82B7864BF}" type="pres">
      <dgm:prSet presAssocID="{14BE6C98-136C-6D44-8FAC-E184978E5ECD}" presName="Name111" presStyleLbl="parChTrans1D3" presStyleIdx="2" presStyleCnt="3"/>
      <dgm:spPr/>
      <dgm:t>
        <a:bodyPr/>
        <a:lstStyle/>
        <a:p>
          <a:endParaRPr lang="en-US"/>
        </a:p>
      </dgm:t>
    </dgm:pt>
    <dgm:pt modelId="{FD1807B1-375F-AC46-A965-28E72ED69404}" type="pres">
      <dgm:prSet presAssocID="{305A15EA-1946-1344-96A3-823B98E75A64}" presName="hierRoot3" presStyleCnt="0">
        <dgm:presLayoutVars>
          <dgm:hierBranch val="init"/>
        </dgm:presLayoutVars>
      </dgm:prSet>
      <dgm:spPr/>
    </dgm:pt>
    <dgm:pt modelId="{FC23F000-8C61-2B40-B55A-AE1377C06A9D}" type="pres">
      <dgm:prSet presAssocID="{305A15EA-1946-1344-96A3-823B98E75A64}" presName="rootComposite3" presStyleCnt="0"/>
      <dgm:spPr/>
    </dgm:pt>
    <dgm:pt modelId="{4C9D58A9-3378-214E-B575-346FCF885842}" type="pres">
      <dgm:prSet presAssocID="{305A15EA-1946-1344-96A3-823B98E75A64}" presName="rootText3" presStyleLbl="asst2" presStyleIdx="1" presStyleCnt="2">
        <dgm:presLayoutVars>
          <dgm:chPref val="3"/>
        </dgm:presLayoutVars>
      </dgm:prSet>
      <dgm:spPr/>
      <dgm:t>
        <a:bodyPr/>
        <a:lstStyle/>
        <a:p>
          <a:endParaRPr lang="en-US"/>
        </a:p>
      </dgm:t>
    </dgm:pt>
    <dgm:pt modelId="{7E70A136-5F72-3A43-82F2-81C76E583EF1}" type="pres">
      <dgm:prSet presAssocID="{305A15EA-1946-1344-96A3-823B98E75A64}" presName="rootConnector3" presStyleLbl="asst2" presStyleIdx="1" presStyleCnt="2"/>
      <dgm:spPr/>
      <dgm:t>
        <a:bodyPr/>
        <a:lstStyle/>
        <a:p>
          <a:endParaRPr lang="en-US"/>
        </a:p>
      </dgm:t>
    </dgm:pt>
    <dgm:pt modelId="{96E0614E-8858-2C44-8C89-F253EA1FE2A1}" type="pres">
      <dgm:prSet presAssocID="{305A15EA-1946-1344-96A3-823B98E75A64}" presName="hierChild6" presStyleCnt="0"/>
      <dgm:spPr/>
    </dgm:pt>
    <dgm:pt modelId="{6B24EFE1-9E89-4444-AF89-5C75FDA91F7F}" type="pres">
      <dgm:prSet presAssocID="{305A15EA-1946-1344-96A3-823B98E75A64}" presName="hierChild7" presStyleCnt="0"/>
      <dgm:spPr/>
    </dgm:pt>
    <dgm:pt modelId="{1A889F63-2C5D-3C48-BC2D-AECF4682C6F0}" type="pres">
      <dgm:prSet presAssocID="{1D8D982D-7BFC-614E-8EA3-83791373CF19}" presName="Name37" presStyleLbl="parChTrans1D2" presStyleIdx="1" presStyleCnt="2"/>
      <dgm:spPr/>
      <dgm:t>
        <a:bodyPr/>
        <a:lstStyle/>
        <a:p>
          <a:endParaRPr lang="en-US"/>
        </a:p>
      </dgm:t>
    </dgm:pt>
    <dgm:pt modelId="{53B48E1B-F341-384B-98E7-711C1717E65A}" type="pres">
      <dgm:prSet presAssocID="{AB3947CE-E9B0-1B48-84FF-439351280170}" presName="hierRoot2" presStyleCnt="0">
        <dgm:presLayoutVars>
          <dgm:hierBranch val="init"/>
        </dgm:presLayoutVars>
      </dgm:prSet>
      <dgm:spPr/>
    </dgm:pt>
    <dgm:pt modelId="{F7B7FD4A-4A3B-E849-9312-6077A5526BFD}" type="pres">
      <dgm:prSet presAssocID="{AB3947CE-E9B0-1B48-84FF-439351280170}" presName="rootComposite" presStyleCnt="0"/>
      <dgm:spPr/>
    </dgm:pt>
    <dgm:pt modelId="{533C1C7B-7107-FF4E-857F-9567899A359E}" type="pres">
      <dgm:prSet presAssocID="{AB3947CE-E9B0-1B48-84FF-439351280170}" presName="rootText" presStyleLbl="node2" presStyleIdx="1" presStyleCnt="2">
        <dgm:presLayoutVars>
          <dgm:chPref val="3"/>
        </dgm:presLayoutVars>
      </dgm:prSet>
      <dgm:spPr/>
      <dgm:t>
        <a:bodyPr/>
        <a:lstStyle/>
        <a:p>
          <a:endParaRPr lang="en-US"/>
        </a:p>
      </dgm:t>
    </dgm:pt>
    <dgm:pt modelId="{295FA869-1997-0246-8B1B-2372C3253C1C}" type="pres">
      <dgm:prSet presAssocID="{AB3947CE-E9B0-1B48-84FF-439351280170}" presName="rootConnector" presStyleLbl="node2" presStyleIdx="1" presStyleCnt="2"/>
      <dgm:spPr/>
      <dgm:t>
        <a:bodyPr/>
        <a:lstStyle/>
        <a:p>
          <a:endParaRPr lang="en-US"/>
        </a:p>
      </dgm:t>
    </dgm:pt>
    <dgm:pt modelId="{220D637F-C102-134A-B173-2ECF1E6BFCB9}" type="pres">
      <dgm:prSet presAssocID="{AB3947CE-E9B0-1B48-84FF-439351280170}" presName="hierChild4" presStyleCnt="0"/>
      <dgm:spPr/>
    </dgm:pt>
    <dgm:pt modelId="{1E79880E-F6D9-EF44-8476-5E7D7E7DE49F}" type="pres">
      <dgm:prSet presAssocID="{AB3947CE-E9B0-1B48-84FF-439351280170}" presName="hierChild5" presStyleCnt="0"/>
      <dgm:spPr/>
    </dgm:pt>
    <dgm:pt modelId="{32C3DAD7-5841-854C-80E0-22603EECAA6A}" type="pres">
      <dgm:prSet presAssocID="{BF7528E9-9BC1-884D-80F6-31155C08D3A1}" presName="hierChild3" presStyleCnt="0"/>
      <dgm:spPr/>
    </dgm:pt>
  </dgm:ptLst>
  <dgm:cxnLst>
    <dgm:cxn modelId="{91F0084A-8463-484B-BF2F-5D41706B557E}" type="presOf" srcId="{AB3947CE-E9B0-1B48-84FF-439351280170}" destId="{295FA869-1997-0246-8B1B-2372C3253C1C}" srcOrd="1" destOrd="0" presId="urn:microsoft.com/office/officeart/2005/8/layout/orgChart1"/>
    <dgm:cxn modelId="{73520FDF-1145-E04B-98DD-BB9C1CD55E09}" type="presOf" srcId="{406C5B3A-66C0-F946-B232-567D8A3603E5}" destId="{0411A664-F063-1D44-B8D7-28AD429C647C}" srcOrd="0" destOrd="0" presId="urn:microsoft.com/office/officeart/2005/8/layout/orgChart1"/>
    <dgm:cxn modelId="{1B9A5E8A-C2B6-4B43-9324-5B5C5F696BC4}" type="presOf" srcId="{1D8D982D-7BFC-614E-8EA3-83791373CF19}" destId="{1A889F63-2C5D-3C48-BC2D-AECF4682C6F0}" srcOrd="0" destOrd="0" presId="urn:microsoft.com/office/officeart/2005/8/layout/orgChart1"/>
    <dgm:cxn modelId="{AB2C5EAC-62EB-B14A-A453-95AB13178589}" srcId="{0AC1102B-1D98-0F42-911E-A3F293707367}" destId="{A3A62126-FE56-D14C-97DD-532E175C676C}" srcOrd="0" destOrd="0" parTransId="{406C5B3A-66C0-F946-B232-567D8A3603E5}" sibTransId="{947B27FE-DF8E-0745-8633-EF7F10D79CB8}"/>
    <dgm:cxn modelId="{655C1AC6-0E9A-B646-8285-15480DF59A2E}" type="presOf" srcId="{14BE6C98-136C-6D44-8FAC-E184978E5ECD}" destId="{E3297ECA-1542-EA43-9FFE-9DD82B7864BF}" srcOrd="0" destOrd="0" presId="urn:microsoft.com/office/officeart/2005/8/layout/orgChart1"/>
    <dgm:cxn modelId="{0F53FC6B-8974-9A4C-BCEC-16F7661C588A}" type="presOf" srcId="{A537F32C-7519-A643-BD37-0A7EE8A3F59B}" destId="{36DA0536-D4E3-0F44-9FB9-5EAF90AE0567}" srcOrd="0" destOrd="0" presId="urn:microsoft.com/office/officeart/2005/8/layout/orgChart1"/>
    <dgm:cxn modelId="{6AC7E585-9989-3F40-9D54-17345A0FBA71}" srcId="{0AC1102B-1D98-0F42-911E-A3F293707367}" destId="{A537F32C-7519-A643-BD37-0A7EE8A3F59B}" srcOrd="2" destOrd="0" parTransId="{3A1D2EC6-0E57-2C44-804C-8791CB13566B}" sibTransId="{07FF982A-3472-784F-B652-9605CD38A240}"/>
    <dgm:cxn modelId="{F10D5C00-EB0D-1444-B09D-42BC70F8DD95}" type="presOf" srcId="{0AC1102B-1D98-0F42-911E-A3F293707367}" destId="{EEE6453C-8251-CA40-8B63-685516DEB783}" srcOrd="0" destOrd="0" presId="urn:microsoft.com/office/officeart/2005/8/layout/orgChart1"/>
    <dgm:cxn modelId="{4F27F423-23DE-DE4B-AD5D-B47AF1CCC70D}" type="presOf" srcId="{305A15EA-1946-1344-96A3-823B98E75A64}" destId="{4C9D58A9-3378-214E-B575-346FCF885842}" srcOrd="0" destOrd="0" presId="urn:microsoft.com/office/officeart/2005/8/layout/orgChart1"/>
    <dgm:cxn modelId="{DA0CDBE4-F281-5C44-90D7-127B08896ADC}" srcId="{94549B3F-1958-9B4A-9DEE-8C613B050A11}" destId="{BF7528E9-9BC1-884D-80F6-31155C08D3A1}" srcOrd="0" destOrd="0" parTransId="{B00EBE78-C9DA-2442-8B2E-52EFA2EBC6FD}" sibTransId="{97405633-73F8-BB4E-B7D1-770470B3D232}"/>
    <dgm:cxn modelId="{DB2758DB-D011-ED45-B41B-ECBE7BB2C1E8}" type="presOf" srcId="{305A15EA-1946-1344-96A3-823B98E75A64}" destId="{7E70A136-5F72-3A43-82F2-81C76E583EF1}" srcOrd="1" destOrd="0" presId="urn:microsoft.com/office/officeart/2005/8/layout/orgChart1"/>
    <dgm:cxn modelId="{DAC713C0-BD3B-6F42-99F0-462C26BB99E8}" srcId="{BF7528E9-9BC1-884D-80F6-31155C08D3A1}" destId="{0AC1102B-1D98-0F42-911E-A3F293707367}" srcOrd="0" destOrd="0" parTransId="{45E3A5B9-D921-244E-A3EC-7542FB32B85C}" sibTransId="{303D5E30-74EB-C544-AECC-784E37CC5226}"/>
    <dgm:cxn modelId="{555D48EC-5708-954B-A483-E63B5F9A82E3}" srcId="{0AC1102B-1D98-0F42-911E-A3F293707367}" destId="{305A15EA-1946-1344-96A3-823B98E75A64}" srcOrd="1" destOrd="0" parTransId="{14BE6C98-136C-6D44-8FAC-E184978E5ECD}" sibTransId="{B68604BA-0391-6E4A-B19E-79A823AB0E20}"/>
    <dgm:cxn modelId="{7A63037C-D325-AE47-9E51-C350C9C43FD1}" type="presOf" srcId="{BF7528E9-9BC1-884D-80F6-31155C08D3A1}" destId="{99379C14-8626-124C-9CD1-E70996917F27}" srcOrd="1" destOrd="0" presId="urn:microsoft.com/office/officeart/2005/8/layout/orgChart1"/>
    <dgm:cxn modelId="{789CC797-03AE-DF42-8E29-BAF53CAFFF36}" type="presOf" srcId="{45E3A5B9-D921-244E-A3EC-7542FB32B85C}" destId="{867E5744-900F-E84B-AFCC-B7683680D730}" srcOrd="0" destOrd="0" presId="urn:microsoft.com/office/officeart/2005/8/layout/orgChart1"/>
    <dgm:cxn modelId="{9E745A03-5024-CD42-937F-404089D19720}" srcId="{BF7528E9-9BC1-884D-80F6-31155C08D3A1}" destId="{AB3947CE-E9B0-1B48-84FF-439351280170}" srcOrd="1" destOrd="0" parTransId="{1D8D982D-7BFC-614E-8EA3-83791373CF19}" sibTransId="{776ACCA3-7A78-7947-B62B-A62161F926E6}"/>
    <dgm:cxn modelId="{BECB6877-FC43-8F47-884C-9C5813A023F0}" type="presOf" srcId="{AB3947CE-E9B0-1B48-84FF-439351280170}" destId="{533C1C7B-7107-FF4E-857F-9567899A359E}" srcOrd="0" destOrd="0" presId="urn:microsoft.com/office/officeart/2005/8/layout/orgChart1"/>
    <dgm:cxn modelId="{4FD79DE4-476C-4F4D-8702-977C27787283}" type="presOf" srcId="{94549B3F-1958-9B4A-9DEE-8C613B050A11}" destId="{92062AB9-EDD4-EC4E-9508-17A48046BCCD}" srcOrd="0" destOrd="0" presId="urn:microsoft.com/office/officeart/2005/8/layout/orgChart1"/>
    <dgm:cxn modelId="{C868C397-6227-5448-BC45-DAFA5F1AE9F4}" type="presOf" srcId="{3A1D2EC6-0E57-2C44-804C-8791CB13566B}" destId="{88E82DB0-AAA0-1F4A-B3BB-EFD638BBC2EC}" srcOrd="0" destOrd="0" presId="urn:microsoft.com/office/officeart/2005/8/layout/orgChart1"/>
    <dgm:cxn modelId="{3D01576F-205E-844C-ADE5-AA5A8710D520}" type="presOf" srcId="{BF7528E9-9BC1-884D-80F6-31155C08D3A1}" destId="{253CB683-6950-2D4A-8A36-BCD25C2FBEBE}" srcOrd="0" destOrd="0" presId="urn:microsoft.com/office/officeart/2005/8/layout/orgChart1"/>
    <dgm:cxn modelId="{87F2783A-C9F3-054A-966C-C83B24F349E4}" type="presOf" srcId="{0AC1102B-1D98-0F42-911E-A3F293707367}" destId="{CCF928B2-EF9D-E74F-99EB-136179F7C3C6}" srcOrd="1" destOrd="0" presId="urn:microsoft.com/office/officeart/2005/8/layout/orgChart1"/>
    <dgm:cxn modelId="{1F450B80-9A0D-5042-80E8-CE036008E63E}" type="presOf" srcId="{A537F32C-7519-A643-BD37-0A7EE8A3F59B}" destId="{16F7792B-6BB0-BB48-AA61-F78445D9734F}" srcOrd="1" destOrd="0" presId="urn:microsoft.com/office/officeart/2005/8/layout/orgChart1"/>
    <dgm:cxn modelId="{D2F2441A-8289-014C-B150-E43077B97998}" type="presOf" srcId="{A3A62126-FE56-D14C-97DD-532E175C676C}" destId="{0E5F94E7-6D79-A34D-9341-0980A298024E}" srcOrd="0" destOrd="0" presId="urn:microsoft.com/office/officeart/2005/8/layout/orgChart1"/>
    <dgm:cxn modelId="{A03DEB1C-BBD5-244E-ACFC-E244004FA4D2}" type="presOf" srcId="{A3A62126-FE56-D14C-97DD-532E175C676C}" destId="{B1BE9E8B-14B5-784D-931C-960046B03F0A}" srcOrd="1" destOrd="0" presId="urn:microsoft.com/office/officeart/2005/8/layout/orgChart1"/>
    <dgm:cxn modelId="{9B088A91-49F0-284F-A85A-8CDA1D671045}" type="presParOf" srcId="{92062AB9-EDD4-EC4E-9508-17A48046BCCD}" destId="{57AE92EF-A5C8-FD4F-814F-A2D9CF7EDEE8}" srcOrd="0" destOrd="0" presId="urn:microsoft.com/office/officeart/2005/8/layout/orgChart1"/>
    <dgm:cxn modelId="{4667C4ED-982C-2540-BD51-7B4A3D110EA2}" type="presParOf" srcId="{57AE92EF-A5C8-FD4F-814F-A2D9CF7EDEE8}" destId="{60B9C420-8FE9-A54D-A790-CDE7BBAC2EE8}" srcOrd="0" destOrd="0" presId="urn:microsoft.com/office/officeart/2005/8/layout/orgChart1"/>
    <dgm:cxn modelId="{D9DF45DE-F9CA-5145-99FB-3274B08BC8FF}" type="presParOf" srcId="{60B9C420-8FE9-A54D-A790-CDE7BBAC2EE8}" destId="{253CB683-6950-2D4A-8A36-BCD25C2FBEBE}" srcOrd="0" destOrd="0" presId="urn:microsoft.com/office/officeart/2005/8/layout/orgChart1"/>
    <dgm:cxn modelId="{A5C96DE0-3E9B-8348-98ED-1001A8476C7F}" type="presParOf" srcId="{60B9C420-8FE9-A54D-A790-CDE7BBAC2EE8}" destId="{99379C14-8626-124C-9CD1-E70996917F27}" srcOrd="1" destOrd="0" presId="urn:microsoft.com/office/officeart/2005/8/layout/orgChart1"/>
    <dgm:cxn modelId="{73311C1E-8B01-1249-BBE3-10B1C6AFBC3C}" type="presParOf" srcId="{57AE92EF-A5C8-FD4F-814F-A2D9CF7EDEE8}" destId="{E1F08DE7-F690-C54F-A2C8-E7734DBF769D}" srcOrd="1" destOrd="0" presId="urn:microsoft.com/office/officeart/2005/8/layout/orgChart1"/>
    <dgm:cxn modelId="{6E8D66B9-6B0B-FD46-B66B-24AB7BE0944E}" type="presParOf" srcId="{E1F08DE7-F690-C54F-A2C8-E7734DBF769D}" destId="{867E5744-900F-E84B-AFCC-B7683680D730}" srcOrd="0" destOrd="0" presId="urn:microsoft.com/office/officeart/2005/8/layout/orgChart1"/>
    <dgm:cxn modelId="{45072751-4F49-A24B-8272-2354EEEFC1A3}" type="presParOf" srcId="{E1F08DE7-F690-C54F-A2C8-E7734DBF769D}" destId="{F40022A6-1737-BA4C-AA6B-D58A5BF9D8DC}" srcOrd="1" destOrd="0" presId="urn:microsoft.com/office/officeart/2005/8/layout/orgChart1"/>
    <dgm:cxn modelId="{81E8A52C-8D57-794B-BCD3-E53A0DCCEEB9}" type="presParOf" srcId="{F40022A6-1737-BA4C-AA6B-D58A5BF9D8DC}" destId="{C501E0CD-61B3-EA4A-87F4-CA4F7811E4EC}" srcOrd="0" destOrd="0" presId="urn:microsoft.com/office/officeart/2005/8/layout/orgChart1"/>
    <dgm:cxn modelId="{D2EAF85E-E398-2F4F-A681-477CB0EA3FC2}" type="presParOf" srcId="{C501E0CD-61B3-EA4A-87F4-CA4F7811E4EC}" destId="{EEE6453C-8251-CA40-8B63-685516DEB783}" srcOrd="0" destOrd="0" presId="urn:microsoft.com/office/officeart/2005/8/layout/orgChart1"/>
    <dgm:cxn modelId="{926D8E5C-B61D-AB4C-A87F-BFB1E26C2FF0}" type="presParOf" srcId="{C501E0CD-61B3-EA4A-87F4-CA4F7811E4EC}" destId="{CCF928B2-EF9D-E74F-99EB-136179F7C3C6}" srcOrd="1" destOrd="0" presId="urn:microsoft.com/office/officeart/2005/8/layout/orgChart1"/>
    <dgm:cxn modelId="{FC9EE9EC-C9EC-0F4B-9A7F-7502AC7A196B}" type="presParOf" srcId="{F40022A6-1737-BA4C-AA6B-D58A5BF9D8DC}" destId="{5799035F-E60D-334D-86EE-3FBBD6D51BB4}" srcOrd="1" destOrd="0" presId="urn:microsoft.com/office/officeart/2005/8/layout/orgChart1"/>
    <dgm:cxn modelId="{AE976850-0BDC-8341-B44D-684BD376C76F}" type="presParOf" srcId="{5799035F-E60D-334D-86EE-3FBBD6D51BB4}" destId="{88E82DB0-AAA0-1F4A-B3BB-EFD638BBC2EC}" srcOrd="0" destOrd="0" presId="urn:microsoft.com/office/officeart/2005/8/layout/orgChart1"/>
    <dgm:cxn modelId="{187F5BD1-45F9-264F-AFBA-087B5440C11F}" type="presParOf" srcId="{5799035F-E60D-334D-86EE-3FBBD6D51BB4}" destId="{38110A4F-067A-1941-A249-07F511B624AE}" srcOrd="1" destOrd="0" presId="urn:microsoft.com/office/officeart/2005/8/layout/orgChart1"/>
    <dgm:cxn modelId="{E8942674-B0C5-A945-9ABD-3A188FE14FE6}" type="presParOf" srcId="{38110A4F-067A-1941-A249-07F511B624AE}" destId="{12AC2BDE-B40C-A24C-A526-0267CB81B2F3}" srcOrd="0" destOrd="0" presId="urn:microsoft.com/office/officeart/2005/8/layout/orgChart1"/>
    <dgm:cxn modelId="{7A93D52B-0127-0E4E-8DB2-E1D8FC4980B0}" type="presParOf" srcId="{12AC2BDE-B40C-A24C-A526-0267CB81B2F3}" destId="{36DA0536-D4E3-0F44-9FB9-5EAF90AE0567}" srcOrd="0" destOrd="0" presId="urn:microsoft.com/office/officeart/2005/8/layout/orgChart1"/>
    <dgm:cxn modelId="{63A2CC0D-8384-1A43-A638-795647616789}" type="presParOf" srcId="{12AC2BDE-B40C-A24C-A526-0267CB81B2F3}" destId="{16F7792B-6BB0-BB48-AA61-F78445D9734F}" srcOrd="1" destOrd="0" presId="urn:microsoft.com/office/officeart/2005/8/layout/orgChart1"/>
    <dgm:cxn modelId="{C241023A-A591-AD43-8963-AA6C2589A1C4}" type="presParOf" srcId="{38110A4F-067A-1941-A249-07F511B624AE}" destId="{92FBB7CE-F631-DC4D-9732-5274C7169E43}" srcOrd="1" destOrd="0" presId="urn:microsoft.com/office/officeart/2005/8/layout/orgChart1"/>
    <dgm:cxn modelId="{2412D699-C840-C842-B7FA-8EE481DDDF99}" type="presParOf" srcId="{38110A4F-067A-1941-A249-07F511B624AE}" destId="{9E976325-F923-0147-82FE-342FA4B0B8B5}" srcOrd="2" destOrd="0" presId="urn:microsoft.com/office/officeart/2005/8/layout/orgChart1"/>
    <dgm:cxn modelId="{A5AB6A63-2F61-604A-94C0-F5132ABC0892}" type="presParOf" srcId="{F40022A6-1737-BA4C-AA6B-D58A5BF9D8DC}" destId="{F59A6162-1D80-AB48-A3A8-049F73C89A79}" srcOrd="2" destOrd="0" presId="urn:microsoft.com/office/officeart/2005/8/layout/orgChart1"/>
    <dgm:cxn modelId="{FC1BFBB0-61D0-6944-B1B7-CA9C1D395589}" type="presParOf" srcId="{F59A6162-1D80-AB48-A3A8-049F73C89A79}" destId="{0411A664-F063-1D44-B8D7-28AD429C647C}" srcOrd="0" destOrd="0" presId="urn:microsoft.com/office/officeart/2005/8/layout/orgChart1"/>
    <dgm:cxn modelId="{7961F2E2-B327-D847-AB62-4D30BB21B87B}" type="presParOf" srcId="{F59A6162-1D80-AB48-A3A8-049F73C89A79}" destId="{D15A534B-B27B-8346-BFEF-2BDAAE5FE41F}" srcOrd="1" destOrd="0" presId="urn:microsoft.com/office/officeart/2005/8/layout/orgChart1"/>
    <dgm:cxn modelId="{922764F6-CFF5-2B4C-AC4D-D3739F378A64}" type="presParOf" srcId="{D15A534B-B27B-8346-BFEF-2BDAAE5FE41F}" destId="{DC2D6BEC-A2B1-7247-9011-4E55461716CB}" srcOrd="0" destOrd="0" presId="urn:microsoft.com/office/officeart/2005/8/layout/orgChart1"/>
    <dgm:cxn modelId="{A9D5830E-383B-DE41-B24D-B0D6C5D9904B}" type="presParOf" srcId="{DC2D6BEC-A2B1-7247-9011-4E55461716CB}" destId="{0E5F94E7-6D79-A34D-9341-0980A298024E}" srcOrd="0" destOrd="0" presId="urn:microsoft.com/office/officeart/2005/8/layout/orgChart1"/>
    <dgm:cxn modelId="{C7322E59-5197-0D47-817E-45EAB6951295}" type="presParOf" srcId="{DC2D6BEC-A2B1-7247-9011-4E55461716CB}" destId="{B1BE9E8B-14B5-784D-931C-960046B03F0A}" srcOrd="1" destOrd="0" presId="urn:microsoft.com/office/officeart/2005/8/layout/orgChart1"/>
    <dgm:cxn modelId="{71ED62F9-0F32-A14B-95BB-837390289FE7}" type="presParOf" srcId="{D15A534B-B27B-8346-BFEF-2BDAAE5FE41F}" destId="{7505273D-6E16-864F-856E-A8763CD66AC0}" srcOrd="1" destOrd="0" presId="urn:microsoft.com/office/officeart/2005/8/layout/orgChart1"/>
    <dgm:cxn modelId="{D3540947-EFF3-E649-A40F-D7C9E0398590}" type="presParOf" srcId="{D15A534B-B27B-8346-BFEF-2BDAAE5FE41F}" destId="{A77EA60D-5F21-0B46-995A-3F732CAD1C7D}" srcOrd="2" destOrd="0" presId="urn:microsoft.com/office/officeart/2005/8/layout/orgChart1"/>
    <dgm:cxn modelId="{DC9563A7-648F-A544-8F0C-2B47F7F9CBA3}" type="presParOf" srcId="{F59A6162-1D80-AB48-A3A8-049F73C89A79}" destId="{E3297ECA-1542-EA43-9FFE-9DD82B7864BF}" srcOrd="2" destOrd="0" presId="urn:microsoft.com/office/officeart/2005/8/layout/orgChart1"/>
    <dgm:cxn modelId="{4E742410-1793-C246-9F8C-F0E97B4322F5}" type="presParOf" srcId="{F59A6162-1D80-AB48-A3A8-049F73C89A79}" destId="{FD1807B1-375F-AC46-A965-28E72ED69404}" srcOrd="3" destOrd="0" presId="urn:microsoft.com/office/officeart/2005/8/layout/orgChart1"/>
    <dgm:cxn modelId="{FA9FB7DD-D134-C64A-B3CD-B83CDACDAEB1}" type="presParOf" srcId="{FD1807B1-375F-AC46-A965-28E72ED69404}" destId="{FC23F000-8C61-2B40-B55A-AE1377C06A9D}" srcOrd="0" destOrd="0" presId="urn:microsoft.com/office/officeart/2005/8/layout/orgChart1"/>
    <dgm:cxn modelId="{691AC785-F7AC-4C43-9689-C9A0B5E613CF}" type="presParOf" srcId="{FC23F000-8C61-2B40-B55A-AE1377C06A9D}" destId="{4C9D58A9-3378-214E-B575-346FCF885842}" srcOrd="0" destOrd="0" presId="urn:microsoft.com/office/officeart/2005/8/layout/orgChart1"/>
    <dgm:cxn modelId="{790B7DA0-C7C6-6C4B-9EFD-16C24D57C63B}" type="presParOf" srcId="{FC23F000-8C61-2B40-B55A-AE1377C06A9D}" destId="{7E70A136-5F72-3A43-82F2-81C76E583EF1}" srcOrd="1" destOrd="0" presId="urn:microsoft.com/office/officeart/2005/8/layout/orgChart1"/>
    <dgm:cxn modelId="{B03331CE-EDD2-5548-8A88-93D78C906638}" type="presParOf" srcId="{FD1807B1-375F-AC46-A965-28E72ED69404}" destId="{96E0614E-8858-2C44-8C89-F253EA1FE2A1}" srcOrd="1" destOrd="0" presId="urn:microsoft.com/office/officeart/2005/8/layout/orgChart1"/>
    <dgm:cxn modelId="{4AC2DD92-07D1-AE4E-9DE4-75B2893B3FA4}" type="presParOf" srcId="{FD1807B1-375F-AC46-A965-28E72ED69404}" destId="{6B24EFE1-9E89-4444-AF89-5C75FDA91F7F}" srcOrd="2" destOrd="0" presId="urn:microsoft.com/office/officeart/2005/8/layout/orgChart1"/>
    <dgm:cxn modelId="{0A71B8DD-402E-AA44-A77F-BEBF63514617}" type="presParOf" srcId="{E1F08DE7-F690-C54F-A2C8-E7734DBF769D}" destId="{1A889F63-2C5D-3C48-BC2D-AECF4682C6F0}" srcOrd="2" destOrd="0" presId="urn:microsoft.com/office/officeart/2005/8/layout/orgChart1"/>
    <dgm:cxn modelId="{FD4D0939-EA9B-CD4A-A496-CA118A91C624}" type="presParOf" srcId="{E1F08DE7-F690-C54F-A2C8-E7734DBF769D}" destId="{53B48E1B-F341-384B-98E7-711C1717E65A}" srcOrd="3" destOrd="0" presId="urn:microsoft.com/office/officeart/2005/8/layout/orgChart1"/>
    <dgm:cxn modelId="{A19D04EC-D758-AC4E-A0DB-AC4223DA78DD}" type="presParOf" srcId="{53B48E1B-F341-384B-98E7-711C1717E65A}" destId="{F7B7FD4A-4A3B-E849-9312-6077A5526BFD}" srcOrd="0" destOrd="0" presId="urn:microsoft.com/office/officeart/2005/8/layout/orgChart1"/>
    <dgm:cxn modelId="{ED03F17D-A3EA-CF4A-A321-7E4532C9CE41}" type="presParOf" srcId="{F7B7FD4A-4A3B-E849-9312-6077A5526BFD}" destId="{533C1C7B-7107-FF4E-857F-9567899A359E}" srcOrd="0" destOrd="0" presId="urn:microsoft.com/office/officeart/2005/8/layout/orgChart1"/>
    <dgm:cxn modelId="{F1817F0A-A8E4-3442-B635-124421F2258F}" type="presParOf" srcId="{F7B7FD4A-4A3B-E849-9312-6077A5526BFD}" destId="{295FA869-1997-0246-8B1B-2372C3253C1C}" srcOrd="1" destOrd="0" presId="urn:microsoft.com/office/officeart/2005/8/layout/orgChart1"/>
    <dgm:cxn modelId="{C7D7AD0B-F3FA-444F-A79B-F3B069AEDDD7}" type="presParOf" srcId="{53B48E1B-F341-384B-98E7-711C1717E65A}" destId="{220D637F-C102-134A-B173-2ECF1E6BFCB9}" srcOrd="1" destOrd="0" presId="urn:microsoft.com/office/officeart/2005/8/layout/orgChart1"/>
    <dgm:cxn modelId="{C19F326C-789C-704F-87C5-A010CF93BD7F}" type="presParOf" srcId="{53B48E1B-F341-384B-98E7-711C1717E65A}" destId="{1E79880E-F6D9-EF44-8476-5E7D7E7DE49F}" srcOrd="2" destOrd="0" presId="urn:microsoft.com/office/officeart/2005/8/layout/orgChart1"/>
    <dgm:cxn modelId="{DE891281-33F5-8249-BE5B-88F6B9FF2347}" type="presParOf" srcId="{57AE92EF-A5C8-FD4F-814F-A2D9CF7EDEE8}" destId="{32C3DAD7-5841-854C-80E0-22603EECAA6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4549B3F-1958-9B4A-9DEE-8C613B050A11}"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BF7528E9-9BC1-884D-80F6-31155C08D3A1}">
      <dgm:prSet phldrT="[Text]"/>
      <dgm:spPr>
        <a:solidFill>
          <a:srgbClr val="BA32FF"/>
        </a:solidFill>
      </dgm:spPr>
      <dgm:t>
        <a:bodyPr/>
        <a:lstStyle/>
        <a:p>
          <a:r>
            <a:rPr lang="en-US" dirty="0" smtClean="0"/>
            <a:t>ENDOMETRİAL RESEPTİVİTE DEĞERLENDİRİLMESİ</a:t>
          </a:r>
          <a:endParaRPr lang="en-US" dirty="0"/>
        </a:p>
      </dgm:t>
    </dgm:pt>
    <dgm:pt modelId="{B00EBE78-C9DA-2442-8B2E-52EFA2EBC6FD}" type="parTrans" cxnId="{DA0CDBE4-F281-5C44-90D7-127B08896ADC}">
      <dgm:prSet/>
      <dgm:spPr/>
      <dgm:t>
        <a:bodyPr/>
        <a:lstStyle/>
        <a:p>
          <a:endParaRPr lang="en-US"/>
        </a:p>
      </dgm:t>
    </dgm:pt>
    <dgm:pt modelId="{97405633-73F8-BB4E-B7D1-770470B3D232}" type="sibTrans" cxnId="{DA0CDBE4-F281-5C44-90D7-127B08896ADC}">
      <dgm:prSet/>
      <dgm:spPr/>
      <dgm:t>
        <a:bodyPr/>
        <a:lstStyle/>
        <a:p>
          <a:endParaRPr lang="en-US"/>
        </a:p>
      </dgm:t>
    </dgm:pt>
    <dgm:pt modelId="{0AC1102B-1D98-0F42-911E-A3F293707367}">
      <dgm:prSet phldrT="[Text]"/>
      <dgm:spPr>
        <a:solidFill>
          <a:srgbClr val="FFFF00"/>
        </a:solidFill>
      </dgm:spPr>
      <dgm:t>
        <a:bodyPr/>
        <a:lstStyle/>
        <a:p>
          <a:r>
            <a:rPr lang="en-US" dirty="0" smtClean="0">
              <a:solidFill>
                <a:srgbClr val="000000"/>
              </a:solidFill>
            </a:rPr>
            <a:t>FONKSİYONEL BELİRTEÇLER</a:t>
          </a:r>
          <a:endParaRPr lang="en-US" dirty="0">
            <a:solidFill>
              <a:srgbClr val="000000"/>
            </a:solidFill>
          </a:endParaRPr>
        </a:p>
      </dgm:t>
    </dgm:pt>
    <dgm:pt modelId="{45E3A5B9-D921-244E-A3EC-7542FB32B85C}" type="parTrans" cxnId="{DAC713C0-BD3B-6F42-99F0-462C26BB99E8}">
      <dgm:prSet/>
      <dgm:spPr/>
      <dgm:t>
        <a:bodyPr/>
        <a:lstStyle/>
        <a:p>
          <a:endParaRPr lang="en-US"/>
        </a:p>
      </dgm:t>
    </dgm:pt>
    <dgm:pt modelId="{303D5E30-74EB-C544-AECC-784E37CC5226}" type="sibTrans" cxnId="{DAC713C0-BD3B-6F42-99F0-462C26BB99E8}">
      <dgm:prSet/>
      <dgm:spPr/>
      <dgm:t>
        <a:bodyPr/>
        <a:lstStyle/>
        <a:p>
          <a:endParaRPr lang="en-US"/>
        </a:p>
      </dgm:t>
    </dgm:pt>
    <dgm:pt modelId="{AB3947CE-E9B0-1B48-84FF-439351280170}">
      <dgm:prSet phldrT="[Text]"/>
      <dgm:spPr>
        <a:solidFill>
          <a:srgbClr val="FFFF00"/>
        </a:solidFill>
      </dgm:spPr>
      <dgm:t>
        <a:bodyPr/>
        <a:lstStyle/>
        <a:p>
          <a:r>
            <a:rPr lang="en-US" dirty="0" smtClean="0">
              <a:solidFill>
                <a:schemeClr val="tx1"/>
              </a:solidFill>
            </a:rPr>
            <a:t>KLİNİK BELİRTEÇLER</a:t>
          </a:r>
        </a:p>
        <a:p>
          <a:r>
            <a:rPr lang="en-US" dirty="0" smtClean="0">
              <a:solidFill>
                <a:schemeClr val="tx1"/>
              </a:solidFill>
            </a:rPr>
            <a:t>(NON-İNVAZİF DEĞERLENDİRME)</a:t>
          </a:r>
          <a:endParaRPr lang="en-US" dirty="0">
            <a:solidFill>
              <a:schemeClr val="tx1"/>
            </a:solidFill>
          </a:endParaRPr>
        </a:p>
      </dgm:t>
    </dgm:pt>
    <dgm:pt modelId="{1D8D982D-7BFC-614E-8EA3-83791373CF19}" type="parTrans" cxnId="{9E745A03-5024-CD42-937F-404089D19720}">
      <dgm:prSet/>
      <dgm:spPr/>
      <dgm:t>
        <a:bodyPr/>
        <a:lstStyle/>
        <a:p>
          <a:endParaRPr lang="en-US"/>
        </a:p>
      </dgm:t>
    </dgm:pt>
    <dgm:pt modelId="{776ACCA3-7A78-7947-B62B-A62161F926E6}" type="sibTrans" cxnId="{9E745A03-5024-CD42-937F-404089D19720}">
      <dgm:prSet/>
      <dgm:spPr/>
      <dgm:t>
        <a:bodyPr/>
        <a:lstStyle/>
        <a:p>
          <a:endParaRPr lang="en-US"/>
        </a:p>
      </dgm:t>
    </dgm:pt>
    <dgm:pt modelId="{A3A62126-FE56-D14C-97DD-532E175C676C}" type="asst">
      <dgm:prSet/>
      <dgm:spPr>
        <a:solidFill>
          <a:srgbClr val="FF0000"/>
        </a:solidFill>
      </dgm:spPr>
      <dgm:t>
        <a:bodyPr/>
        <a:lstStyle/>
        <a:p>
          <a:r>
            <a:rPr lang="en-US" dirty="0" smtClean="0"/>
            <a:t>BİYOKİMYASAL BELİRTEÇLER</a:t>
          </a:r>
          <a:endParaRPr lang="en-US" dirty="0"/>
        </a:p>
      </dgm:t>
    </dgm:pt>
    <dgm:pt modelId="{406C5B3A-66C0-F946-B232-567D8A3603E5}" type="parTrans" cxnId="{AB2C5EAC-62EB-B14A-A453-95AB13178589}">
      <dgm:prSet/>
      <dgm:spPr/>
      <dgm:t>
        <a:bodyPr/>
        <a:lstStyle/>
        <a:p>
          <a:endParaRPr lang="en-US"/>
        </a:p>
      </dgm:t>
    </dgm:pt>
    <dgm:pt modelId="{947B27FE-DF8E-0745-8633-EF7F10D79CB8}" type="sibTrans" cxnId="{AB2C5EAC-62EB-B14A-A453-95AB13178589}">
      <dgm:prSet/>
      <dgm:spPr/>
      <dgm:t>
        <a:bodyPr/>
        <a:lstStyle/>
        <a:p>
          <a:endParaRPr lang="en-US"/>
        </a:p>
      </dgm:t>
    </dgm:pt>
    <dgm:pt modelId="{D96A2B84-D989-1B4D-A98B-DD8F0C982401}" type="asst">
      <dgm:prSet/>
      <dgm:spPr/>
      <dgm:t>
        <a:bodyPr/>
        <a:lstStyle/>
        <a:p>
          <a:r>
            <a:rPr lang="en-US" dirty="0" smtClean="0">
              <a:solidFill>
                <a:srgbClr val="000000"/>
              </a:solidFill>
            </a:rPr>
            <a:t>1-ENDOMETRİAL ADEZYON PROTEİNLERİ</a:t>
          </a:r>
        </a:p>
        <a:p>
          <a:r>
            <a:rPr lang="en-US" dirty="0" smtClean="0">
              <a:solidFill>
                <a:srgbClr val="000000"/>
              </a:solidFill>
            </a:rPr>
            <a:t> İNTEGRİNLER</a:t>
          </a:r>
        </a:p>
        <a:p>
          <a:r>
            <a:rPr lang="en-US" dirty="0" smtClean="0">
              <a:solidFill>
                <a:srgbClr val="000000"/>
              </a:solidFill>
            </a:rPr>
            <a:t>2- ENDOMETRİAL ANTİ ADEZYON PROTEİN</a:t>
          </a:r>
        </a:p>
        <a:p>
          <a:r>
            <a:rPr lang="en-US" dirty="0" smtClean="0">
              <a:solidFill>
                <a:srgbClr val="000000"/>
              </a:solidFill>
            </a:rPr>
            <a:t>MUCİN-1</a:t>
          </a:r>
        </a:p>
        <a:p>
          <a:r>
            <a:rPr lang="en-US" dirty="0" smtClean="0">
              <a:solidFill>
                <a:srgbClr val="000000"/>
              </a:solidFill>
            </a:rPr>
            <a:t>3- ENDOMETRİAL SİTOKİNLER (LIF, IL-1, IL-11)</a:t>
          </a:r>
        </a:p>
        <a:p>
          <a:r>
            <a:rPr lang="en-US" dirty="0" smtClean="0">
              <a:solidFill>
                <a:srgbClr val="000000"/>
              </a:solidFill>
            </a:rPr>
            <a:t>4-ENDOMETRİAL BF</a:t>
          </a:r>
        </a:p>
        <a:p>
          <a:r>
            <a:rPr lang="en-US" dirty="0" smtClean="0">
              <a:solidFill>
                <a:srgbClr val="000000"/>
              </a:solidFill>
            </a:rPr>
            <a:t>5- DİĞER ENDOMETRİAL FAKTÖRLER</a:t>
          </a:r>
          <a:endParaRPr lang="en-US" dirty="0">
            <a:solidFill>
              <a:srgbClr val="000000"/>
            </a:solidFill>
          </a:endParaRPr>
        </a:p>
      </dgm:t>
    </dgm:pt>
    <dgm:pt modelId="{2C5ECC9D-4484-7145-88E0-90629FDDD09D}" type="parTrans" cxnId="{3DD5E3BA-8506-7242-AD67-597F5AE35A59}">
      <dgm:prSet/>
      <dgm:spPr/>
      <dgm:t>
        <a:bodyPr/>
        <a:lstStyle/>
        <a:p>
          <a:endParaRPr lang="en-US"/>
        </a:p>
      </dgm:t>
    </dgm:pt>
    <dgm:pt modelId="{22C24AFA-0B84-F847-B124-1FF0EECB830A}" type="sibTrans" cxnId="{3DD5E3BA-8506-7242-AD67-597F5AE35A59}">
      <dgm:prSet/>
      <dgm:spPr/>
      <dgm:t>
        <a:bodyPr/>
        <a:lstStyle/>
        <a:p>
          <a:endParaRPr lang="en-US"/>
        </a:p>
      </dgm:t>
    </dgm:pt>
    <dgm:pt modelId="{92062AB9-EDD4-EC4E-9508-17A48046BCCD}" type="pres">
      <dgm:prSet presAssocID="{94549B3F-1958-9B4A-9DEE-8C613B050A11}" presName="hierChild1" presStyleCnt="0">
        <dgm:presLayoutVars>
          <dgm:orgChart val="1"/>
          <dgm:chPref val="1"/>
          <dgm:dir/>
          <dgm:animOne val="branch"/>
          <dgm:animLvl val="lvl"/>
          <dgm:resizeHandles/>
        </dgm:presLayoutVars>
      </dgm:prSet>
      <dgm:spPr/>
      <dgm:t>
        <a:bodyPr/>
        <a:lstStyle/>
        <a:p>
          <a:endParaRPr lang="en-US"/>
        </a:p>
      </dgm:t>
    </dgm:pt>
    <dgm:pt modelId="{57AE92EF-A5C8-FD4F-814F-A2D9CF7EDEE8}" type="pres">
      <dgm:prSet presAssocID="{BF7528E9-9BC1-884D-80F6-31155C08D3A1}" presName="hierRoot1" presStyleCnt="0">
        <dgm:presLayoutVars>
          <dgm:hierBranch val="init"/>
        </dgm:presLayoutVars>
      </dgm:prSet>
      <dgm:spPr/>
    </dgm:pt>
    <dgm:pt modelId="{60B9C420-8FE9-A54D-A790-CDE7BBAC2EE8}" type="pres">
      <dgm:prSet presAssocID="{BF7528E9-9BC1-884D-80F6-31155C08D3A1}" presName="rootComposite1" presStyleCnt="0"/>
      <dgm:spPr/>
    </dgm:pt>
    <dgm:pt modelId="{253CB683-6950-2D4A-8A36-BCD25C2FBEBE}" type="pres">
      <dgm:prSet presAssocID="{BF7528E9-9BC1-884D-80F6-31155C08D3A1}" presName="rootText1" presStyleLbl="node0" presStyleIdx="0" presStyleCnt="1">
        <dgm:presLayoutVars>
          <dgm:chPref val="3"/>
        </dgm:presLayoutVars>
      </dgm:prSet>
      <dgm:spPr/>
      <dgm:t>
        <a:bodyPr/>
        <a:lstStyle/>
        <a:p>
          <a:endParaRPr lang="en-US"/>
        </a:p>
      </dgm:t>
    </dgm:pt>
    <dgm:pt modelId="{99379C14-8626-124C-9CD1-E70996917F27}" type="pres">
      <dgm:prSet presAssocID="{BF7528E9-9BC1-884D-80F6-31155C08D3A1}" presName="rootConnector1" presStyleLbl="node1" presStyleIdx="0" presStyleCnt="0"/>
      <dgm:spPr/>
      <dgm:t>
        <a:bodyPr/>
        <a:lstStyle/>
        <a:p>
          <a:endParaRPr lang="en-US"/>
        </a:p>
      </dgm:t>
    </dgm:pt>
    <dgm:pt modelId="{E1F08DE7-F690-C54F-A2C8-E7734DBF769D}" type="pres">
      <dgm:prSet presAssocID="{BF7528E9-9BC1-884D-80F6-31155C08D3A1}" presName="hierChild2" presStyleCnt="0"/>
      <dgm:spPr/>
    </dgm:pt>
    <dgm:pt modelId="{867E5744-900F-E84B-AFCC-B7683680D730}" type="pres">
      <dgm:prSet presAssocID="{45E3A5B9-D921-244E-A3EC-7542FB32B85C}" presName="Name37" presStyleLbl="parChTrans1D2" presStyleIdx="0" presStyleCnt="2"/>
      <dgm:spPr/>
      <dgm:t>
        <a:bodyPr/>
        <a:lstStyle/>
        <a:p>
          <a:endParaRPr lang="en-US"/>
        </a:p>
      </dgm:t>
    </dgm:pt>
    <dgm:pt modelId="{F40022A6-1737-BA4C-AA6B-D58A5BF9D8DC}" type="pres">
      <dgm:prSet presAssocID="{0AC1102B-1D98-0F42-911E-A3F293707367}" presName="hierRoot2" presStyleCnt="0">
        <dgm:presLayoutVars>
          <dgm:hierBranch val="init"/>
        </dgm:presLayoutVars>
      </dgm:prSet>
      <dgm:spPr/>
    </dgm:pt>
    <dgm:pt modelId="{C501E0CD-61B3-EA4A-87F4-CA4F7811E4EC}" type="pres">
      <dgm:prSet presAssocID="{0AC1102B-1D98-0F42-911E-A3F293707367}" presName="rootComposite" presStyleCnt="0"/>
      <dgm:spPr/>
    </dgm:pt>
    <dgm:pt modelId="{EEE6453C-8251-CA40-8B63-685516DEB783}" type="pres">
      <dgm:prSet presAssocID="{0AC1102B-1D98-0F42-911E-A3F293707367}" presName="rootText" presStyleLbl="node2" presStyleIdx="0" presStyleCnt="2">
        <dgm:presLayoutVars>
          <dgm:chPref val="3"/>
        </dgm:presLayoutVars>
      </dgm:prSet>
      <dgm:spPr/>
      <dgm:t>
        <a:bodyPr/>
        <a:lstStyle/>
        <a:p>
          <a:endParaRPr lang="en-US"/>
        </a:p>
      </dgm:t>
    </dgm:pt>
    <dgm:pt modelId="{CCF928B2-EF9D-E74F-99EB-136179F7C3C6}" type="pres">
      <dgm:prSet presAssocID="{0AC1102B-1D98-0F42-911E-A3F293707367}" presName="rootConnector" presStyleLbl="node2" presStyleIdx="0" presStyleCnt="2"/>
      <dgm:spPr/>
      <dgm:t>
        <a:bodyPr/>
        <a:lstStyle/>
        <a:p>
          <a:endParaRPr lang="en-US"/>
        </a:p>
      </dgm:t>
    </dgm:pt>
    <dgm:pt modelId="{5799035F-E60D-334D-86EE-3FBBD6D51BB4}" type="pres">
      <dgm:prSet presAssocID="{0AC1102B-1D98-0F42-911E-A3F293707367}" presName="hierChild4" presStyleCnt="0"/>
      <dgm:spPr/>
    </dgm:pt>
    <dgm:pt modelId="{F59A6162-1D80-AB48-A3A8-049F73C89A79}" type="pres">
      <dgm:prSet presAssocID="{0AC1102B-1D98-0F42-911E-A3F293707367}" presName="hierChild5" presStyleCnt="0"/>
      <dgm:spPr/>
    </dgm:pt>
    <dgm:pt modelId="{0411A664-F063-1D44-B8D7-28AD429C647C}" type="pres">
      <dgm:prSet presAssocID="{406C5B3A-66C0-F946-B232-567D8A3603E5}" presName="Name111" presStyleLbl="parChTrans1D3" presStyleIdx="0" presStyleCnt="1"/>
      <dgm:spPr/>
      <dgm:t>
        <a:bodyPr/>
        <a:lstStyle/>
        <a:p>
          <a:endParaRPr lang="en-US"/>
        </a:p>
      </dgm:t>
    </dgm:pt>
    <dgm:pt modelId="{D15A534B-B27B-8346-BFEF-2BDAAE5FE41F}" type="pres">
      <dgm:prSet presAssocID="{A3A62126-FE56-D14C-97DD-532E175C676C}" presName="hierRoot3" presStyleCnt="0">
        <dgm:presLayoutVars>
          <dgm:hierBranch val="init"/>
        </dgm:presLayoutVars>
      </dgm:prSet>
      <dgm:spPr/>
    </dgm:pt>
    <dgm:pt modelId="{DC2D6BEC-A2B1-7247-9011-4E55461716CB}" type="pres">
      <dgm:prSet presAssocID="{A3A62126-FE56-D14C-97DD-532E175C676C}" presName="rootComposite3" presStyleCnt="0"/>
      <dgm:spPr/>
    </dgm:pt>
    <dgm:pt modelId="{0E5F94E7-6D79-A34D-9341-0980A298024E}" type="pres">
      <dgm:prSet presAssocID="{A3A62126-FE56-D14C-97DD-532E175C676C}" presName="rootText3" presStyleLbl="asst2" presStyleIdx="0" presStyleCnt="2">
        <dgm:presLayoutVars>
          <dgm:chPref val="3"/>
        </dgm:presLayoutVars>
      </dgm:prSet>
      <dgm:spPr/>
      <dgm:t>
        <a:bodyPr/>
        <a:lstStyle/>
        <a:p>
          <a:endParaRPr lang="en-US"/>
        </a:p>
      </dgm:t>
    </dgm:pt>
    <dgm:pt modelId="{B1BE9E8B-14B5-784D-931C-960046B03F0A}" type="pres">
      <dgm:prSet presAssocID="{A3A62126-FE56-D14C-97DD-532E175C676C}" presName="rootConnector3" presStyleLbl="asst2" presStyleIdx="0" presStyleCnt="2"/>
      <dgm:spPr/>
      <dgm:t>
        <a:bodyPr/>
        <a:lstStyle/>
        <a:p>
          <a:endParaRPr lang="en-US"/>
        </a:p>
      </dgm:t>
    </dgm:pt>
    <dgm:pt modelId="{7505273D-6E16-864F-856E-A8763CD66AC0}" type="pres">
      <dgm:prSet presAssocID="{A3A62126-FE56-D14C-97DD-532E175C676C}" presName="hierChild6" presStyleCnt="0"/>
      <dgm:spPr/>
    </dgm:pt>
    <dgm:pt modelId="{A77EA60D-5F21-0B46-995A-3F732CAD1C7D}" type="pres">
      <dgm:prSet presAssocID="{A3A62126-FE56-D14C-97DD-532E175C676C}" presName="hierChild7" presStyleCnt="0"/>
      <dgm:spPr/>
    </dgm:pt>
    <dgm:pt modelId="{DB15F8CE-DAD9-7843-BD6C-F1DB9908008B}" type="pres">
      <dgm:prSet presAssocID="{2C5ECC9D-4484-7145-88E0-90629FDDD09D}" presName="Name111" presStyleLbl="parChTrans1D4" presStyleIdx="0" presStyleCnt="1"/>
      <dgm:spPr/>
      <dgm:t>
        <a:bodyPr/>
        <a:lstStyle/>
        <a:p>
          <a:endParaRPr lang="en-US"/>
        </a:p>
      </dgm:t>
    </dgm:pt>
    <dgm:pt modelId="{FDCA0B59-D5E4-6842-8E06-26D3F54923E8}" type="pres">
      <dgm:prSet presAssocID="{D96A2B84-D989-1B4D-A98B-DD8F0C982401}" presName="hierRoot3" presStyleCnt="0">
        <dgm:presLayoutVars>
          <dgm:hierBranch val="init"/>
        </dgm:presLayoutVars>
      </dgm:prSet>
      <dgm:spPr/>
    </dgm:pt>
    <dgm:pt modelId="{54772EAF-5A25-184B-B8AD-EA4274869BC3}" type="pres">
      <dgm:prSet presAssocID="{D96A2B84-D989-1B4D-A98B-DD8F0C982401}" presName="rootComposite3" presStyleCnt="0"/>
      <dgm:spPr/>
    </dgm:pt>
    <dgm:pt modelId="{987C48A2-2D05-BA4B-9092-12DB08ADEF53}" type="pres">
      <dgm:prSet presAssocID="{D96A2B84-D989-1B4D-A98B-DD8F0C982401}" presName="rootText3" presStyleLbl="asst2" presStyleIdx="1" presStyleCnt="2" custScaleX="165158" custScaleY="179238">
        <dgm:presLayoutVars>
          <dgm:chPref val="3"/>
        </dgm:presLayoutVars>
      </dgm:prSet>
      <dgm:spPr/>
      <dgm:t>
        <a:bodyPr/>
        <a:lstStyle/>
        <a:p>
          <a:endParaRPr lang="en-US"/>
        </a:p>
      </dgm:t>
    </dgm:pt>
    <dgm:pt modelId="{47C4182F-4006-3447-BA6D-229480CA7194}" type="pres">
      <dgm:prSet presAssocID="{D96A2B84-D989-1B4D-A98B-DD8F0C982401}" presName="rootConnector3" presStyleLbl="asst2" presStyleIdx="1" presStyleCnt="2"/>
      <dgm:spPr/>
      <dgm:t>
        <a:bodyPr/>
        <a:lstStyle/>
        <a:p>
          <a:endParaRPr lang="en-US"/>
        </a:p>
      </dgm:t>
    </dgm:pt>
    <dgm:pt modelId="{EEABFFFA-96A7-694F-8534-61323374F125}" type="pres">
      <dgm:prSet presAssocID="{D96A2B84-D989-1B4D-A98B-DD8F0C982401}" presName="hierChild6" presStyleCnt="0"/>
      <dgm:spPr/>
    </dgm:pt>
    <dgm:pt modelId="{3C263998-FE1B-2049-887B-80E913095E5E}" type="pres">
      <dgm:prSet presAssocID="{D96A2B84-D989-1B4D-A98B-DD8F0C982401}" presName="hierChild7" presStyleCnt="0"/>
      <dgm:spPr/>
    </dgm:pt>
    <dgm:pt modelId="{1A889F63-2C5D-3C48-BC2D-AECF4682C6F0}" type="pres">
      <dgm:prSet presAssocID="{1D8D982D-7BFC-614E-8EA3-83791373CF19}" presName="Name37" presStyleLbl="parChTrans1D2" presStyleIdx="1" presStyleCnt="2"/>
      <dgm:spPr/>
      <dgm:t>
        <a:bodyPr/>
        <a:lstStyle/>
        <a:p>
          <a:endParaRPr lang="en-US"/>
        </a:p>
      </dgm:t>
    </dgm:pt>
    <dgm:pt modelId="{53B48E1B-F341-384B-98E7-711C1717E65A}" type="pres">
      <dgm:prSet presAssocID="{AB3947CE-E9B0-1B48-84FF-439351280170}" presName="hierRoot2" presStyleCnt="0">
        <dgm:presLayoutVars>
          <dgm:hierBranch val="init"/>
        </dgm:presLayoutVars>
      </dgm:prSet>
      <dgm:spPr/>
    </dgm:pt>
    <dgm:pt modelId="{F7B7FD4A-4A3B-E849-9312-6077A5526BFD}" type="pres">
      <dgm:prSet presAssocID="{AB3947CE-E9B0-1B48-84FF-439351280170}" presName="rootComposite" presStyleCnt="0"/>
      <dgm:spPr/>
    </dgm:pt>
    <dgm:pt modelId="{533C1C7B-7107-FF4E-857F-9567899A359E}" type="pres">
      <dgm:prSet presAssocID="{AB3947CE-E9B0-1B48-84FF-439351280170}" presName="rootText" presStyleLbl="node2" presStyleIdx="1" presStyleCnt="2">
        <dgm:presLayoutVars>
          <dgm:chPref val="3"/>
        </dgm:presLayoutVars>
      </dgm:prSet>
      <dgm:spPr/>
      <dgm:t>
        <a:bodyPr/>
        <a:lstStyle/>
        <a:p>
          <a:endParaRPr lang="en-US"/>
        </a:p>
      </dgm:t>
    </dgm:pt>
    <dgm:pt modelId="{295FA869-1997-0246-8B1B-2372C3253C1C}" type="pres">
      <dgm:prSet presAssocID="{AB3947CE-E9B0-1B48-84FF-439351280170}" presName="rootConnector" presStyleLbl="node2" presStyleIdx="1" presStyleCnt="2"/>
      <dgm:spPr/>
      <dgm:t>
        <a:bodyPr/>
        <a:lstStyle/>
        <a:p>
          <a:endParaRPr lang="en-US"/>
        </a:p>
      </dgm:t>
    </dgm:pt>
    <dgm:pt modelId="{220D637F-C102-134A-B173-2ECF1E6BFCB9}" type="pres">
      <dgm:prSet presAssocID="{AB3947CE-E9B0-1B48-84FF-439351280170}" presName="hierChild4" presStyleCnt="0"/>
      <dgm:spPr/>
    </dgm:pt>
    <dgm:pt modelId="{1E79880E-F6D9-EF44-8476-5E7D7E7DE49F}" type="pres">
      <dgm:prSet presAssocID="{AB3947CE-E9B0-1B48-84FF-439351280170}" presName="hierChild5" presStyleCnt="0"/>
      <dgm:spPr/>
    </dgm:pt>
    <dgm:pt modelId="{32C3DAD7-5841-854C-80E0-22603EECAA6A}" type="pres">
      <dgm:prSet presAssocID="{BF7528E9-9BC1-884D-80F6-31155C08D3A1}" presName="hierChild3" presStyleCnt="0"/>
      <dgm:spPr/>
    </dgm:pt>
  </dgm:ptLst>
  <dgm:cxnLst>
    <dgm:cxn modelId="{9932BC05-28B0-E24A-9603-30E6CE697D05}" type="presOf" srcId="{AB3947CE-E9B0-1B48-84FF-439351280170}" destId="{295FA869-1997-0246-8B1B-2372C3253C1C}" srcOrd="1" destOrd="0" presId="urn:microsoft.com/office/officeart/2005/8/layout/orgChart1"/>
    <dgm:cxn modelId="{88304249-C07D-3945-ACB6-B6F8DAC1DE05}" type="presOf" srcId="{1D8D982D-7BFC-614E-8EA3-83791373CF19}" destId="{1A889F63-2C5D-3C48-BC2D-AECF4682C6F0}" srcOrd="0" destOrd="0" presId="urn:microsoft.com/office/officeart/2005/8/layout/orgChart1"/>
    <dgm:cxn modelId="{7D2DAC00-1336-114D-8178-0CEBA56B4660}" type="presOf" srcId="{406C5B3A-66C0-F946-B232-567D8A3603E5}" destId="{0411A664-F063-1D44-B8D7-28AD429C647C}" srcOrd="0" destOrd="0" presId="urn:microsoft.com/office/officeart/2005/8/layout/orgChart1"/>
    <dgm:cxn modelId="{40EE466B-7392-7E4B-AC4D-6FCD34B9D62F}" type="presOf" srcId="{BF7528E9-9BC1-884D-80F6-31155C08D3A1}" destId="{99379C14-8626-124C-9CD1-E70996917F27}" srcOrd="1" destOrd="0" presId="urn:microsoft.com/office/officeart/2005/8/layout/orgChart1"/>
    <dgm:cxn modelId="{CEF9CB74-28A5-3D40-AEAD-FFC38EAED71F}" type="presOf" srcId="{BF7528E9-9BC1-884D-80F6-31155C08D3A1}" destId="{253CB683-6950-2D4A-8A36-BCD25C2FBEBE}" srcOrd="0" destOrd="0" presId="urn:microsoft.com/office/officeart/2005/8/layout/orgChart1"/>
    <dgm:cxn modelId="{2EA1F2B0-87B9-E640-9B5C-8D7407A75C3D}" type="presOf" srcId="{D96A2B84-D989-1B4D-A98B-DD8F0C982401}" destId="{987C48A2-2D05-BA4B-9092-12DB08ADEF53}" srcOrd="0" destOrd="0" presId="urn:microsoft.com/office/officeart/2005/8/layout/orgChart1"/>
    <dgm:cxn modelId="{BB0FE825-D860-444F-8514-4D0AD67CA2D3}" type="presOf" srcId="{45E3A5B9-D921-244E-A3EC-7542FB32B85C}" destId="{867E5744-900F-E84B-AFCC-B7683680D730}" srcOrd="0" destOrd="0" presId="urn:microsoft.com/office/officeart/2005/8/layout/orgChart1"/>
    <dgm:cxn modelId="{6DEEA0F4-8CC9-594C-B3BD-DD7B141DF6A6}" type="presOf" srcId="{0AC1102B-1D98-0F42-911E-A3F293707367}" destId="{EEE6453C-8251-CA40-8B63-685516DEB783}" srcOrd="0" destOrd="0" presId="urn:microsoft.com/office/officeart/2005/8/layout/orgChart1"/>
    <dgm:cxn modelId="{DA0CDBE4-F281-5C44-90D7-127B08896ADC}" srcId="{94549B3F-1958-9B4A-9DEE-8C613B050A11}" destId="{BF7528E9-9BC1-884D-80F6-31155C08D3A1}" srcOrd="0" destOrd="0" parTransId="{B00EBE78-C9DA-2442-8B2E-52EFA2EBC6FD}" sibTransId="{97405633-73F8-BB4E-B7D1-770470B3D232}"/>
    <dgm:cxn modelId="{9E745A03-5024-CD42-937F-404089D19720}" srcId="{BF7528E9-9BC1-884D-80F6-31155C08D3A1}" destId="{AB3947CE-E9B0-1B48-84FF-439351280170}" srcOrd="1" destOrd="0" parTransId="{1D8D982D-7BFC-614E-8EA3-83791373CF19}" sibTransId="{776ACCA3-7A78-7947-B62B-A62161F926E6}"/>
    <dgm:cxn modelId="{FAE82594-A1FE-714D-9DD0-F09B7B12A374}" type="presOf" srcId="{2C5ECC9D-4484-7145-88E0-90629FDDD09D}" destId="{DB15F8CE-DAD9-7843-BD6C-F1DB9908008B}" srcOrd="0" destOrd="0" presId="urn:microsoft.com/office/officeart/2005/8/layout/orgChart1"/>
    <dgm:cxn modelId="{9887FD66-D6CA-DF47-871F-C02789B8279C}" type="presOf" srcId="{AB3947CE-E9B0-1B48-84FF-439351280170}" destId="{533C1C7B-7107-FF4E-857F-9567899A359E}" srcOrd="0" destOrd="0" presId="urn:microsoft.com/office/officeart/2005/8/layout/orgChart1"/>
    <dgm:cxn modelId="{9320FBDF-AC76-0948-92AC-BB5DADDA7C15}" type="presOf" srcId="{D96A2B84-D989-1B4D-A98B-DD8F0C982401}" destId="{47C4182F-4006-3447-BA6D-229480CA7194}" srcOrd="1" destOrd="0" presId="urn:microsoft.com/office/officeart/2005/8/layout/orgChart1"/>
    <dgm:cxn modelId="{DAC713C0-BD3B-6F42-99F0-462C26BB99E8}" srcId="{BF7528E9-9BC1-884D-80F6-31155C08D3A1}" destId="{0AC1102B-1D98-0F42-911E-A3F293707367}" srcOrd="0" destOrd="0" parTransId="{45E3A5B9-D921-244E-A3EC-7542FB32B85C}" sibTransId="{303D5E30-74EB-C544-AECC-784E37CC5226}"/>
    <dgm:cxn modelId="{71E86FEF-CFFC-7A42-846F-2CD11BB80588}" type="presOf" srcId="{A3A62126-FE56-D14C-97DD-532E175C676C}" destId="{B1BE9E8B-14B5-784D-931C-960046B03F0A}" srcOrd="1" destOrd="0" presId="urn:microsoft.com/office/officeart/2005/8/layout/orgChart1"/>
    <dgm:cxn modelId="{BC28771C-60A9-1344-AB21-07E0792F16FA}" type="presOf" srcId="{94549B3F-1958-9B4A-9DEE-8C613B050A11}" destId="{92062AB9-EDD4-EC4E-9508-17A48046BCCD}" srcOrd="0" destOrd="0" presId="urn:microsoft.com/office/officeart/2005/8/layout/orgChart1"/>
    <dgm:cxn modelId="{491B1CDA-D320-A547-A15B-C36E9F6C38C9}" type="presOf" srcId="{0AC1102B-1D98-0F42-911E-A3F293707367}" destId="{CCF928B2-EF9D-E74F-99EB-136179F7C3C6}" srcOrd="1" destOrd="0" presId="urn:microsoft.com/office/officeart/2005/8/layout/orgChart1"/>
    <dgm:cxn modelId="{AB2C5EAC-62EB-B14A-A453-95AB13178589}" srcId="{0AC1102B-1D98-0F42-911E-A3F293707367}" destId="{A3A62126-FE56-D14C-97DD-532E175C676C}" srcOrd="0" destOrd="0" parTransId="{406C5B3A-66C0-F946-B232-567D8A3603E5}" sibTransId="{947B27FE-DF8E-0745-8633-EF7F10D79CB8}"/>
    <dgm:cxn modelId="{3DD5E3BA-8506-7242-AD67-597F5AE35A59}" srcId="{A3A62126-FE56-D14C-97DD-532E175C676C}" destId="{D96A2B84-D989-1B4D-A98B-DD8F0C982401}" srcOrd="0" destOrd="0" parTransId="{2C5ECC9D-4484-7145-88E0-90629FDDD09D}" sibTransId="{22C24AFA-0B84-F847-B124-1FF0EECB830A}"/>
    <dgm:cxn modelId="{915B262D-93E8-9043-8894-A07D736ADFCC}" type="presOf" srcId="{A3A62126-FE56-D14C-97DD-532E175C676C}" destId="{0E5F94E7-6D79-A34D-9341-0980A298024E}" srcOrd="0" destOrd="0" presId="urn:microsoft.com/office/officeart/2005/8/layout/orgChart1"/>
    <dgm:cxn modelId="{E4EA525D-6728-5144-B900-D53AC2E4931E}" type="presParOf" srcId="{92062AB9-EDD4-EC4E-9508-17A48046BCCD}" destId="{57AE92EF-A5C8-FD4F-814F-A2D9CF7EDEE8}" srcOrd="0" destOrd="0" presId="urn:microsoft.com/office/officeart/2005/8/layout/orgChart1"/>
    <dgm:cxn modelId="{849C86F0-EC4B-F240-A2ED-93E5D901C521}" type="presParOf" srcId="{57AE92EF-A5C8-FD4F-814F-A2D9CF7EDEE8}" destId="{60B9C420-8FE9-A54D-A790-CDE7BBAC2EE8}" srcOrd="0" destOrd="0" presId="urn:microsoft.com/office/officeart/2005/8/layout/orgChart1"/>
    <dgm:cxn modelId="{42B6BEC0-6515-3F47-B180-1C9E74ACD3FF}" type="presParOf" srcId="{60B9C420-8FE9-A54D-A790-CDE7BBAC2EE8}" destId="{253CB683-6950-2D4A-8A36-BCD25C2FBEBE}" srcOrd="0" destOrd="0" presId="urn:microsoft.com/office/officeart/2005/8/layout/orgChart1"/>
    <dgm:cxn modelId="{259F4347-8D97-F444-8BD4-45B0FB56B163}" type="presParOf" srcId="{60B9C420-8FE9-A54D-A790-CDE7BBAC2EE8}" destId="{99379C14-8626-124C-9CD1-E70996917F27}" srcOrd="1" destOrd="0" presId="urn:microsoft.com/office/officeart/2005/8/layout/orgChart1"/>
    <dgm:cxn modelId="{1CECBEEB-F763-D04F-B7C0-2CC7755EB164}" type="presParOf" srcId="{57AE92EF-A5C8-FD4F-814F-A2D9CF7EDEE8}" destId="{E1F08DE7-F690-C54F-A2C8-E7734DBF769D}" srcOrd="1" destOrd="0" presId="urn:microsoft.com/office/officeart/2005/8/layout/orgChart1"/>
    <dgm:cxn modelId="{C65BF518-E9AB-5C4A-91FC-67DDABBB3C53}" type="presParOf" srcId="{E1F08DE7-F690-C54F-A2C8-E7734DBF769D}" destId="{867E5744-900F-E84B-AFCC-B7683680D730}" srcOrd="0" destOrd="0" presId="urn:microsoft.com/office/officeart/2005/8/layout/orgChart1"/>
    <dgm:cxn modelId="{4112DFCF-1AB4-294E-B67B-5157B33EC90C}" type="presParOf" srcId="{E1F08DE7-F690-C54F-A2C8-E7734DBF769D}" destId="{F40022A6-1737-BA4C-AA6B-D58A5BF9D8DC}" srcOrd="1" destOrd="0" presId="urn:microsoft.com/office/officeart/2005/8/layout/orgChart1"/>
    <dgm:cxn modelId="{83BAC5E1-4F3C-614E-A3BE-836A708B91BC}" type="presParOf" srcId="{F40022A6-1737-BA4C-AA6B-D58A5BF9D8DC}" destId="{C501E0CD-61B3-EA4A-87F4-CA4F7811E4EC}" srcOrd="0" destOrd="0" presId="urn:microsoft.com/office/officeart/2005/8/layout/orgChart1"/>
    <dgm:cxn modelId="{4519330E-A078-D444-AACF-C8C01C679A41}" type="presParOf" srcId="{C501E0CD-61B3-EA4A-87F4-CA4F7811E4EC}" destId="{EEE6453C-8251-CA40-8B63-685516DEB783}" srcOrd="0" destOrd="0" presId="urn:microsoft.com/office/officeart/2005/8/layout/orgChart1"/>
    <dgm:cxn modelId="{42197118-DC57-8D42-BD3A-45BEC1B507D2}" type="presParOf" srcId="{C501E0CD-61B3-EA4A-87F4-CA4F7811E4EC}" destId="{CCF928B2-EF9D-E74F-99EB-136179F7C3C6}" srcOrd="1" destOrd="0" presId="urn:microsoft.com/office/officeart/2005/8/layout/orgChart1"/>
    <dgm:cxn modelId="{7FDF806A-E503-1E43-8967-9E917D992168}" type="presParOf" srcId="{F40022A6-1737-BA4C-AA6B-D58A5BF9D8DC}" destId="{5799035F-E60D-334D-86EE-3FBBD6D51BB4}" srcOrd="1" destOrd="0" presId="urn:microsoft.com/office/officeart/2005/8/layout/orgChart1"/>
    <dgm:cxn modelId="{DFBA2B95-4B66-5349-90BD-1385DCFCBE58}" type="presParOf" srcId="{F40022A6-1737-BA4C-AA6B-D58A5BF9D8DC}" destId="{F59A6162-1D80-AB48-A3A8-049F73C89A79}" srcOrd="2" destOrd="0" presId="urn:microsoft.com/office/officeart/2005/8/layout/orgChart1"/>
    <dgm:cxn modelId="{93B4CDBD-B773-4849-AA54-619A40278C6F}" type="presParOf" srcId="{F59A6162-1D80-AB48-A3A8-049F73C89A79}" destId="{0411A664-F063-1D44-B8D7-28AD429C647C}" srcOrd="0" destOrd="0" presId="urn:microsoft.com/office/officeart/2005/8/layout/orgChart1"/>
    <dgm:cxn modelId="{E0631D01-F58F-4747-97A2-5A56984A4394}" type="presParOf" srcId="{F59A6162-1D80-AB48-A3A8-049F73C89A79}" destId="{D15A534B-B27B-8346-BFEF-2BDAAE5FE41F}" srcOrd="1" destOrd="0" presId="urn:microsoft.com/office/officeart/2005/8/layout/orgChart1"/>
    <dgm:cxn modelId="{DD171E25-7D04-0341-AD32-C5E588D62359}" type="presParOf" srcId="{D15A534B-B27B-8346-BFEF-2BDAAE5FE41F}" destId="{DC2D6BEC-A2B1-7247-9011-4E55461716CB}" srcOrd="0" destOrd="0" presId="urn:microsoft.com/office/officeart/2005/8/layout/orgChart1"/>
    <dgm:cxn modelId="{542EF176-DADC-5E4D-8034-704750DE8EC3}" type="presParOf" srcId="{DC2D6BEC-A2B1-7247-9011-4E55461716CB}" destId="{0E5F94E7-6D79-A34D-9341-0980A298024E}" srcOrd="0" destOrd="0" presId="urn:microsoft.com/office/officeart/2005/8/layout/orgChart1"/>
    <dgm:cxn modelId="{D681164E-7E12-C247-95EB-A5609E161B76}" type="presParOf" srcId="{DC2D6BEC-A2B1-7247-9011-4E55461716CB}" destId="{B1BE9E8B-14B5-784D-931C-960046B03F0A}" srcOrd="1" destOrd="0" presId="urn:microsoft.com/office/officeart/2005/8/layout/orgChart1"/>
    <dgm:cxn modelId="{48D998CA-D18A-DD43-8745-E2676DAA441D}" type="presParOf" srcId="{D15A534B-B27B-8346-BFEF-2BDAAE5FE41F}" destId="{7505273D-6E16-864F-856E-A8763CD66AC0}" srcOrd="1" destOrd="0" presId="urn:microsoft.com/office/officeart/2005/8/layout/orgChart1"/>
    <dgm:cxn modelId="{6149D060-A514-5946-80D3-ACBD90D0D7FA}" type="presParOf" srcId="{D15A534B-B27B-8346-BFEF-2BDAAE5FE41F}" destId="{A77EA60D-5F21-0B46-995A-3F732CAD1C7D}" srcOrd="2" destOrd="0" presId="urn:microsoft.com/office/officeart/2005/8/layout/orgChart1"/>
    <dgm:cxn modelId="{7B237594-8789-CE45-9439-2944E5261945}" type="presParOf" srcId="{A77EA60D-5F21-0B46-995A-3F732CAD1C7D}" destId="{DB15F8CE-DAD9-7843-BD6C-F1DB9908008B}" srcOrd="0" destOrd="0" presId="urn:microsoft.com/office/officeart/2005/8/layout/orgChart1"/>
    <dgm:cxn modelId="{0D7160A2-18A7-DA47-9CE1-3882E6307C52}" type="presParOf" srcId="{A77EA60D-5F21-0B46-995A-3F732CAD1C7D}" destId="{FDCA0B59-D5E4-6842-8E06-26D3F54923E8}" srcOrd="1" destOrd="0" presId="urn:microsoft.com/office/officeart/2005/8/layout/orgChart1"/>
    <dgm:cxn modelId="{9F1869EA-3EDB-B347-9C6B-5C768C47272C}" type="presParOf" srcId="{FDCA0B59-D5E4-6842-8E06-26D3F54923E8}" destId="{54772EAF-5A25-184B-B8AD-EA4274869BC3}" srcOrd="0" destOrd="0" presId="urn:microsoft.com/office/officeart/2005/8/layout/orgChart1"/>
    <dgm:cxn modelId="{CD6B815B-541E-6F47-87B6-6461B10B92DC}" type="presParOf" srcId="{54772EAF-5A25-184B-B8AD-EA4274869BC3}" destId="{987C48A2-2D05-BA4B-9092-12DB08ADEF53}" srcOrd="0" destOrd="0" presId="urn:microsoft.com/office/officeart/2005/8/layout/orgChart1"/>
    <dgm:cxn modelId="{4C6AFB46-CC14-D244-AF0D-D4748E5D7D35}" type="presParOf" srcId="{54772EAF-5A25-184B-B8AD-EA4274869BC3}" destId="{47C4182F-4006-3447-BA6D-229480CA7194}" srcOrd="1" destOrd="0" presId="urn:microsoft.com/office/officeart/2005/8/layout/orgChart1"/>
    <dgm:cxn modelId="{1C734158-943B-8342-B860-48AE71F4657B}" type="presParOf" srcId="{FDCA0B59-D5E4-6842-8E06-26D3F54923E8}" destId="{EEABFFFA-96A7-694F-8534-61323374F125}" srcOrd="1" destOrd="0" presId="urn:microsoft.com/office/officeart/2005/8/layout/orgChart1"/>
    <dgm:cxn modelId="{37ADBADC-66CB-704F-92F5-1487E79DF877}" type="presParOf" srcId="{FDCA0B59-D5E4-6842-8E06-26D3F54923E8}" destId="{3C263998-FE1B-2049-887B-80E913095E5E}" srcOrd="2" destOrd="0" presId="urn:microsoft.com/office/officeart/2005/8/layout/orgChart1"/>
    <dgm:cxn modelId="{2C84EAEC-54DF-1941-98F8-E54706157D36}" type="presParOf" srcId="{E1F08DE7-F690-C54F-A2C8-E7734DBF769D}" destId="{1A889F63-2C5D-3C48-BC2D-AECF4682C6F0}" srcOrd="2" destOrd="0" presId="urn:microsoft.com/office/officeart/2005/8/layout/orgChart1"/>
    <dgm:cxn modelId="{FBB65905-D2AD-DC49-B20C-AE0F98A7631F}" type="presParOf" srcId="{E1F08DE7-F690-C54F-A2C8-E7734DBF769D}" destId="{53B48E1B-F341-384B-98E7-711C1717E65A}" srcOrd="3" destOrd="0" presId="urn:microsoft.com/office/officeart/2005/8/layout/orgChart1"/>
    <dgm:cxn modelId="{1750E3FA-7C3C-1A42-BA00-6980815E4ECF}" type="presParOf" srcId="{53B48E1B-F341-384B-98E7-711C1717E65A}" destId="{F7B7FD4A-4A3B-E849-9312-6077A5526BFD}" srcOrd="0" destOrd="0" presId="urn:microsoft.com/office/officeart/2005/8/layout/orgChart1"/>
    <dgm:cxn modelId="{3251C8EA-5D53-8240-BDBF-5BF231C1D221}" type="presParOf" srcId="{F7B7FD4A-4A3B-E849-9312-6077A5526BFD}" destId="{533C1C7B-7107-FF4E-857F-9567899A359E}" srcOrd="0" destOrd="0" presId="urn:microsoft.com/office/officeart/2005/8/layout/orgChart1"/>
    <dgm:cxn modelId="{99274C26-2405-9749-B733-B1C36F1E32E0}" type="presParOf" srcId="{F7B7FD4A-4A3B-E849-9312-6077A5526BFD}" destId="{295FA869-1997-0246-8B1B-2372C3253C1C}" srcOrd="1" destOrd="0" presId="urn:microsoft.com/office/officeart/2005/8/layout/orgChart1"/>
    <dgm:cxn modelId="{9BBA8953-1CD2-D148-8637-2320FA687C39}" type="presParOf" srcId="{53B48E1B-F341-384B-98E7-711C1717E65A}" destId="{220D637F-C102-134A-B173-2ECF1E6BFCB9}" srcOrd="1" destOrd="0" presId="urn:microsoft.com/office/officeart/2005/8/layout/orgChart1"/>
    <dgm:cxn modelId="{27404710-DD53-174E-9F7E-4EAFFC24F048}" type="presParOf" srcId="{53B48E1B-F341-384B-98E7-711C1717E65A}" destId="{1E79880E-F6D9-EF44-8476-5E7D7E7DE49F}" srcOrd="2" destOrd="0" presId="urn:microsoft.com/office/officeart/2005/8/layout/orgChart1"/>
    <dgm:cxn modelId="{B916643B-0A54-954C-BE19-AE0E333E6859}" type="presParOf" srcId="{57AE92EF-A5C8-FD4F-814F-A2D9CF7EDEE8}" destId="{32C3DAD7-5841-854C-80E0-22603EECAA6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549B3F-1958-9B4A-9DEE-8C613B050A11}"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BF7528E9-9BC1-884D-80F6-31155C08D3A1}">
      <dgm:prSet phldrT="[Text]"/>
      <dgm:spPr>
        <a:solidFill>
          <a:srgbClr val="BA32FF"/>
        </a:solidFill>
      </dgm:spPr>
      <dgm:t>
        <a:bodyPr/>
        <a:lstStyle/>
        <a:p>
          <a:r>
            <a:rPr lang="en-US" dirty="0" smtClean="0"/>
            <a:t>ENDOMETRİAL RESEPTİVİTE DEĞERLENDİRİLMESİ</a:t>
          </a:r>
          <a:endParaRPr lang="en-US" dirty="0"/>
        </a:p>
      </dgm:t>
    </dgm:pt>
    <dgm:pt modelId="{B00EBE78-C9DA-2442-8B2E-52EFA2EBC6FD}" type="parTrans" cxnId="{DA0CDBE4-F281-5C44-90D7-127B08896ADC}">
      <dgm:prSet/>
      <dgm:spPr/>
      <dgm:t>
        <a:bodyPr/>
        <a:lstStyle/>
        <a:p>
          <a:endParaRPr lang="en-US"/>
        </a:p>
      </dgm:t>
    </dgm:pt>
    <dgm:pt modelId="{97405633-73F8-BB4E-B7D1-770470B3D232}" type="sibTrans" cxnId="{DA0CDBE4-F281-5C44-90D7-127B08896ADC}">
      <dgm:prSet/>
      <dgm:spPr/>
      <dgm:t>
        <a:bodyPr/>
        <a:lstStyle/>
        <a:p>
          <a:endParaRPr lang="en-US"/>
        </a:p>
      </dgm:t>
    </dgm:pt>
    <dgm:pt modelId="{0AC1102B-1D98-0F42-911E-A3F293707367}">
      <dgm:prSet phldrT="[Text]"/>
      <dgm:spPr>
        <a:solidFill>
          <a:srgbClr val="FFFF00"/>
        </a:solidFill>
      </dgm:spPr>
      <dgm:t>
        <a:bodyPr/>
        <a:lstStyle/>
        <a:p>
          <a:r>
            <a:rPr lang="en-US" dirty="0" smtClean="0">
              <a:solidFill>
                <a:srgbClr val="000000"/>
              </a:solidFill>
            </a:rPr>
            <a:t>FONKSİYONEL BELİRTEÇLER</a:t>
          </a:r>
          <a:endParaRPr lang="en-US" dirty="0">
            <a:solidFill>
              <a:srgbClr val="000000"/>
            </a:solidFill>
          </a:endParaRPr>
        </a:p>
      </dgm:t>
    </dgm:pt>
    <dgm:pt modelId="{45E3A5B9-D921-244E-A3EC-7542FB32B85C}" type="parTrans" cxnId="{DAC713C0-BD3B-6F42-99F0-462C26BB99E8}">
      <dgm:prSet/>
      <dgm:spPr/>
      <dgm:t>
        <a:bodyPr/>
        <a:lstStyle/>
        <a:p>
          <a:endParaRPr lang="en-US"/>
        </a:p>
      </dgm:t>
    </dgm:pt>
    <dgm:pt modelId="{303D5E30-74EB-C544-AECC-784E37CC5226}" type="sibTrans" cxnId="{DAC713C0-BD3B-6F42-99F0-462C26BB99E8}">
      <dgm:prSet/>
      <dgm:spPr/>
      <dgm:t>
        <a:bodyPr/>
        <a:lstStyle/>
        <a:p>
          <a:endParaRPr lang="en-US"/>
        </a:p>
      </dgm:t>
    </dgm:pt>
    <dgm:pt modelId="{AB3947CE-E9B0-1B48-84FF-439351280170}">
      <dgm:prSet phldrT="[Text]"/>
      <dgm:spPr>
        <a:solidFill>
          <a:srgbClr val="FFFF00"/>
        </a:solidFill>
      </dgm:spPr>
      <dgm:t>
        <a:bodyPr/>
        <a:lstStyle/>
        <a:p>
          <a:r>
            <a:rPr lang="en-US" dirty="0" smtClean="0">
              <a:solidFill>
                <a:schemeClr val="tx1"/>
              </a:solidFill>
            </a:rPr>
            <a:t>KLİNİK BELİRTEÇLER</a:t>
          </a:r>
        </a:p>
        <a:p>
          <a:r>
            <a:rPr lang="en-US" dirty="0" smtClean="0">
              <a:solidFill>
                <a:schemeClr val="tx1"/>
              </a:solidFill>
            </a:rPr>
            <a:t>(NON-İNVAZİF DEĞERLENDİRME)</a:t>
          </a:r>
          <a:endParaRPr lang="en-US" dirty="0">
            <a:solidFill>
              <a:schemeClr val="tx1"/>
            </a:solidFill>
          </a:endParaRPr>
        </a:p>
      </dgm:t>
    </dgm:pt>
    <dgm:pt modelId="{1D8D982D-7BFC-614E-8EA3-83791373CF19}" type="parTrans" cxnId="{9E745A03-5024-CD42-937F-404089D19720}">
      <dgm:prSet/>
      <dgm:spPr/>
      <dgm:t>
        <a:bodyPr/>
        <a:lstStyle/>
        <a:p>
          <a:endParaRPr lang="en-US"/>
        </a:p>
      </dgm:t>
    </dgm:pt>
    <dgm:pt modelId="{776ACCA3-7A78-7947-B62B-A62161F926E6}" type="sibTrans" cxnId="{9E745A03-5024-CD42-937F-404089D19720}">
      <dgm:prSet/>
      <dgm:spPr/>
      <dgm:t>
        <a:bodyPr/>
        <a:lstStyle/>
        <a:p>
          <a:endParaRPr lang="en-US"/>
        </a:p>
      </dgm:t>
    </dgm:pt>
    <dgm:pt modelId="{305A15EA-1946-1344-96A3-823B98E75A64}" type="asst">
      <dgm:prSet/>
      <dgm:spPr>
        <a:solidFill>
          <a:srgbClr val="FF0000"/>
        </a:solidFill>
      </dgm:spPr>
      <dgm:t>
        <a:bodyPr/>
        <a:lstStyle/>
        <a:p>
          <a:r>
            <a:rPr lang="en-US" dirty="0" smtClean="0"/>
            <a:t>MORFOLOJİK BELİRTEÇLER</a:t>
          </a:r>
          <a:endParaRPr lang="en-US" dirty="0"/>
        </a:p>
      </dgm:t>
    </dgm:pt>
    <dgm:pt modelId="{14BE6C98-136C-6D44-8FAC-E184978E5ECD}" type="parTrans" cxnId="{555D48EC-5708-954B-A483-E63B5F9A82E3}">
      <dgm:prSet/>
      <dgm:spPr/>
      <dgm:t>
        <a:bodyPr/>
        <a:lstStyle/>
        <a:p>
          <a:endParaRPr lang="en-US"/>
        </a:p>
      </dgm:t>
    </dgm:pt>
    <dgm:pt modelId="{B68604BA-0391-6E4A-B19E-79A823AB0E20}" type="sibTrans" cxnId="{555D48EC-5708-954B-A483-E63B5F9A82E3}">
      <dgm:prSet/>
      <dgm:spPr/>
      <dgm:t>
        <a:bodyPr/>
        <a:lstStyle/>
        <a:p>
          <a:endParaRPr lang="en-US"/>
        </a:p>
      </dgm:t>
    </dgm:pt>
    <dgm:pt modelId="{92062AB9-EDD4-EC4E-9508-17A48046BCCD}" type="pres">
      <dgm:prSet presAssocID="{94549B3F-1958-9B4A-9DEE-8C613B050A11}" presName="hierChild1" presStyleCnt="0">
        <dgm:presLayoutVars>
          <dgm:orgChart val="1"/>
          <dgm:chPref val="1"/>
          <dgm:dir/>
          <dgm:animOne val="branch"/>
          <dgm:animLvl val="lvl"/>
          <dgm:resizeHandles/>
        </dgm:presLayoutVars>
      </dgm:prSet>
      <dgm:spPr/>
      <dgm:t>
        <a:bodyPr/>
        <a:lstStyle/>
        <a:p>
          <a:endParaRPr lang="en-US"/>
        </a:p>
      </dgm:t>
    </dgm:pt>
    <dgm:pt modelId="{57AE92EF-A5C8-FD4F-814F-A2D9CF7EDEE8}" type="pres">
      <dgm:prSet presAssocID="{BF7528E9-9BC1-884D-80F6-31155C08D3A1}" presName="hierRoot1" presStyleCnt="0">
        <dgm:presLayoutVars>
          <dgm:hierBranch val="init"/>
        </dgm:presLayoutVars>
      </dgm:prSet>
      <dgm:spPr/>
    </dgm:pt>
    <dgm:pt modelId="{60B9C420-8FE9-A54D-A790-CDE7BBAC2EE8}" type="pres">
      <dgm:prSet presAssocID="{BF7528E9-9BC1-884D-80F6-31155C08D3A1}" presName="rootComposite1" presStyleCnt="0"/>
      <dgm:spPr/>
    </dgm:pt>
    <dgm:pt modelId="{253CB683-6950-2D4A-8A36-BCD25C2FBEBE}" type="pres">
      <dgm:prSet presAssocID="{BF7528E9-9BC1-884D-80F6-31155C08D3A1}" presName="rootText1" presStyleLbl="node0" presStyleIdx="0" presStyleCnt="1">
        <dgm:presLayoutVars>
          <dgm:chPref val="3"/>
        </dgm:presLayoutVars>
      </dgm:prSet>
      <dgm:spPr/>
      <dgm:t>
        <a:bodyPr/>
        <a:lstStyle/>
        <a:p>
          <a:endParaRPr lang="en-US"/>
        </a:p>
      </dgm:t>
    </dgm:pt>
    <dgm:pt modelId="{99379C14-8626-124C-9CD1-E70996917F27}" type="pres">
      <dgm:prSet presAssocID="{BF7528E9-9BC1-884D-80F6-31155C08D3A1}" presName="rootConnector1" presStyleLbl="node1" presStyleIdx="0" presStyleCnt="0"/>
      <dgm:spPr/>
      <dgm:t>
        <a:bodyPr/>
        <a:lstStyle/>
        <a:p>
          <a:endParaRPr lang="en-US"/>
        </a:p>
      </dgm:t>
    </dgm:pt>
    <dgm:pt modelId="{E1F08DE7-F690-C54F-A2C8-E7734DBF769D}" type="pres">
      <dgm:prSet presAssocID="{BF7528E9-9BC1-884D-80F6-31155C08D3A1}" presName="hierChild2" presStyleCnt="0"/>
      <dgm:spPr/>
    </dgm:pt>
    <dgm:pt modelId="{867E5744-900F-E84B-AFCC-B7683680D730}" type="pres">
      <dgm:prSet presAssocID="{45E3A5B9-D921-244E-A3EC-7542FB32B85C}" presName="Name37" presStyleLbl="parChTrans1D2" presStyleIdx="0" presStyleCnt="2"/>
      <dgm:spPr/>
      <dgm:t>
        <a:bodyPr/>
        <a:lstStyle/>
        <a:p>
          <a:endParaRPr lang="en-US"/>
        </a:p>
      </dgm:t>
    </dgm:pt>
    <dgm:pt modelId="{F40022A6-1737-BA4C-AA6B-D58A5BF9D8DC}" type="pres">
      <dgm:prSet presAssocID="{0AC1102B-1D98-0F42-911E-A3F293707367}" presName="hierRoot2" presStyleCnt="0">
        <dgm:presLayoutVars>
          <dgm:hierBranch val="init"/>
        </dgm:presLayoutVars>
      </dgm:prSet>
      <dgm:spPr/>
    </dgm:pt>
    <dgm:pt modelId="{C501E0CD-61B3-EA4A-87F4-CA4F7811E4EC}" type="pres">
      <dgm:prSet presAssocID="{0AC1102B-1D98-0F42-911E-A3F293707367}" presName="rootComposite" presStyleCnt="0"/>
      <dgm:spPr/>
    </dgm:pt>
    <dgm:pt modelId="{EEE6453C-8251-CA40-8B63-685516DEB783}" type="pres">
      <dgm:prSet presAssocID="{0AC1102B-1D98-0F42-911E-A3F293707367}" presName="rootText" presStyleLbl="node2" presStyleIdx="0" presStyleCnt="2">
        <dgm:presLayoutVars>
          <dgm:chPref val="3"/>
        </dgm:presLayoutVars>
      </dgm:prSet>
      <dgm:spPr/>
      <dgm:t>
        <a:bodyPr/>
        <a:lstStyle/>
        <a:p>
          <a:endParaRPr lang="en-US"/>
        </a:p>
      </dgm:t>
    </dgm:pt>
    <dgm:pt modelId="{CCF928B2-EF9D-E74F-99EB-136179F7C3C6}" type="pres">
      <dgm:prSet presAssocID="{0AC1102B-1D98-0F42-911E-A3F293707367}" presName="rootConnector" presStyleLbl="node2" presStyleIdx="0" presStyleCnt="2"/>
      <dgm:spPr/>
      <dgm:t>
        <a:bodyPr/>
        <a:lstStyle/>
        <a:p>
          <a:endParaRPr lang="en-US"/>
        </a:p>
      </dgm:t>
    </dgm:pt>
    <dgm:pt modelId="{5799035F-E60D-334D-86EE-3FBBD6D51BB4}" type="pres">
      <dgm:prSet presAssocID="{0AC1102B-1D98-0F42-911E-A3F293707367}" presName="hierChild4" presStyleCnt="0"/>
      <dgm:spPr/>
    </dgm:pt>
    <dgm:pt modelId="{F59A6162-1D80-AB48-A3A8-049F73C89A79}" type="pres">
      <dgm:prSet presAssocID="{0AC1102B-1D98-0F42-911E-A3F293707367}" presName="hierChild5" presStyleCnt="0"/>
      <dgm:spPr/>
    </dgm:pt>
    <dgm:pt modelId="{E3297ECA-1542-EA43-9FFE-9DD82B7864BF}" type="pres">
      <dgm:prSet presAssocID="{14BE6C98-136C-6D44-8FAC-E184978E5ECD}" presName="Name111" presStyleLbl="parChTrans1D3" presStyleIdx="0" presStyleCnt="1"/>
      <dgm:spPr/>
      <dgm:t>
        <a:bodyPr/>
        <a:lstStyle/>
        <a:p>
          <a:endParaRPr lang="en-US"/>
        </a:p>
      </dgm:t>
    </dgm:pt>
    <dgm:pt modelId="{FD1807B1-375F-AC46-A965-28E72ED69404}" type="pres">
      <dgm:prSet presAssocID="{305A15EA-1946-1344-96A3-823B98E75A64}" presName="hierRoot3" presStyleCnt="0">
        <dgm:presLayoutVars>
          <dgm:hierBranch val="init"/>
        </dgm:presLayoutVars>
      </dgm:prSet>
      <dgm:spPr/>
    </dgm:pt>
    <dgm:pt modelId="{FC23F000-8C61-2B40-B55A-AE1377C06A9D}" type="pres">
      <dgm:prSet presAssocID="{305A15EA-1946-1344-96A3-823B98E75A64}" presName="rootComposite3" presStyleCnt="0"/>
      <dgm:spPr/>
    </dgm:pt>
    <dgm:pt modelId="{4C9D58A9-3378-214E-B575-346FCF885842}" type="pres">
      <dgm:prSet presAssocID="{305A15EA-1946-1344-96A3-823B98E75A64}" presName="rootText3" presStyleLbl="asst2" presStyleIdx="0" presStyleCnt="1">
        <dgm:presLayoutVars>
          <dgm:chPref val="3"/>
        </dgm:presLayoutVars>
      </dgm:prSet>
      <dgm:spPr/>
      <dgm:t>
        <a:bodyPr/>
        <a:lstStyle/>
        <a:p>
          <a:endParaRPr lang="en-US"/>
        </a:p>
      </dgm:t>
    </dgm:pt>
    <dgm:pt modelId="{7E70A136-5F72-3A43-82F2-81C76E583EF1}" type="pres">
      <dgm:prSet presAssocID="{305A15EA-1946-1344-96A3-823B98E75A64}" presName="rootConnector3" presStyleLbl="asst2" presStyleIdx="0" presStyleCnt="1"/>
      <dgm:spPr/>
      <dgm:t>
        <a:bodyPr/>
        <a:lstStyle/>
        <a:p>
          <a:endParaRPr lang="en-US"/>
        </a:p>
      </dgm:t>
    </dgm:pt>
    <dgm:pt modelId="{96E0614E-8858-2C44-8C89-F253EA1FE2A1}" type="pres">
      <dgm:prSet presAssocID="{305A15EA-1946-1344-96A3-823B98E75A64}" presName="hierChild6" presStyleCnt="0"/>
      <dgm:spPr/>
    </dgm:pt>
    <dgm:pt modelId="{6B24EFE1-9E89-4444-AF89-5C75FDA91F7F}" type="pres">
      <dgm:prSet presAssocID="{305A15EA-1946-1344-96A3-823B98E75A64}" presName="hierChild7" presStyleCnt="0"/>
      <dgm:spPr/>
    </dgm:pt>
    <dgm:pt modelId="{1A889F63-2C5D-3C48-BC2D-AECF4682C6F0}" type="pres">
      <dgm:prSet presAssocID="{1D8D982D-7BFC-614E-8EA3-83791373CF19}" presName="Name37" presStyleLbl="parChTrans1D2" presStyleIdx="1" presStyleCnt="2"/>
      <dgm:spPr/>
      <dgm:t>
        <a:bodyPr/>
        <a:lstStyle/>
        <a:p>
          <a:endParaRPr lang="en-US"/>
        </a:p>
      </dgm:t>
    </dgm:pt>
    <dgm:pt modelId="{53B48E1B-F341-384B-98E7-711C1717E65A}" type="pres">
      <dgm:prSet presAssocID="{AB3947CE-E9B0-1B48-84FF-439351280170}" presName="hierRoot2" presStyleCnt="0">
        <dgm:presLayoutVars>
          <dgm:hierBranch val="init"/>
        </dgm:presLayoutVars>
      </dgm:prSet>
      <dgm:spPr/>
    </dgm:pt>
    <dgm:pt modelId="{F7B7FD4A-4A3B-E849-9312-6077A5526BFD}" type="pres">
      <dgm:prSet presAssocID="{AB3947CE-E9B0-1B48-84FF-439351280170}" presName="rootComposite" presStyleCnt="0"/>
      <dgm:spPr/>
    </dgm:pt>
    <dgm:pt modelId="{533C1C7B-7107-FF4E-857F-9567899A359E}" type="pres">
      <dgm:prSet presAssocID="{AB3947CE-E9B0-1B48-84FF-439351280170}" presName="rootText" presStyleLbl="node2" presStyleIdx="1" presStyleCnt="2">
        <dgm:presLayoutVars>
          <dgm:chPref val="3"/>
        </dgm:presLayoutVars>
      </dgm:prSet>
      <dgm:spPr/>
      <dgm:t>
        <a:bodyPr/>
        <a:lstStyle/>
        <a:p>
          <a:endParaRPr lang="en-US"/>
        </a:p>
      </dgm:t>
    </dgm:pt>
    <dgm:pt modelId="{295FA869-1997-0246-8B1B-2372C3253C1C}" type="pres">
      <dgm:prSet presAssocID="{AB3947CE-E9B0-1B48-84FF-439351280170}" presName="rootConnector" presStyleLbl="node2" presStyleIdx="1" presStyleCnt="2"/>
      <dgm:spPr/>
      <dgm:t>
        <a:bodyPr/>
        <a:lstStyle/>
        <a:p>
          <a:endParaRPr lang="en-US"/>
        </a:p>
      </dgm:t>
    </dgm:pt>
    <dgm:pt modelId="{220D637F-C102-134A-B173-2ECF1E6BFCB9}" type="pres">
      <dgm:prSet presAssocID="{AB3947CE-E9B0-1B48-84FF-439351280170}" presName="hierChild4" presStyleCnt="0"/>
      <dgm:spPr/>
    </dgm:pt>
    <dgm:pt modelId="{1E79880E-F6D9-EF44-8476-5E7D7E7DE49F}" type="pres">
      <dgm:prSet presAssocID="{AB3947CE-E9B0-1B48-84FF-439351280170}" presName="hierChild5" presStyleCnt="0"/>
      <dgm:spPr/>
    </dgm:pt>
    <dgm:pt modelId="{32C3DAD7-5841-854C-80E0-22603EECAA6A}" type="pres">
      <dgm:prSet presAssocID="{BF7528E9-9BC1-884D-80F6-31155C08D3A1}" presName="hierChild3" presStyleCnt="0"/>
      <dgm:spPr/>
    </dgm:pt>
  </dgm:ptLst>
  <dgm:cxnLst>
    <dgm:cxn modelId="{9DDCC0F0-CBBE-3A4C-A3B6-AD79B6A41555}" type="presOf" srcId="{1D8D982D-7BFC-614E-8EA3-83791373CF19}" destId="{1A889F63-2C5D-3C48-BC2D-AECF4682C6F0}" srcOrd="0" destOrd="0" presId="urn:microsoft.com/office/officeart/2005/8/layout/orgChart1"/>
    <dgm:cxn modelId="{80189F1D-B91E-F942-B52B-12D28100606F}" type="presOf" srcId="{0AC1102B-1D98-0F42-911E-A3F293707367}" destId="{EEE6453C-8251-CA40-8B63-685516DEB783}" srcOrd="0" destOrd="0" presId="urn:microsoft.com/office/officeart/2005/8/layout/orgChart1"/>
    <dgm:cxn modelId="{555D48EC-5708-954B-A483-E63B5F9A82E3}" srcId="{0AC1102B-1D98-0F42-911E-A3F293707367}" destId="{305A15EA-1946-1344-96A3-823B98E75A64}" srcOrd="0" destOrd="0" parTransId="{14BE6C98-136C-6D44-8FAC-E184978E5ECD}" sibTransId="{B68604BA-0391-6E4A-B19E-79A823AB0E20}"/>
    <dgm:cxn modelId="{D307C8FB-3B8D-8746-994A-02BB7405E3AD}" type="presOf" srcId="{94549B3F-1958-9B4A-9DEE-8C613B050A11}" destId="{92062AB9-EDD4-EC4E-9508-17A48046BCCD}" srcOrd="0" destOrd="0" presId="urn:microsoft.com/office/officeart/2005/8/layout/orgChart1"/>
    <dgm:cxn modelId="{DA0CDBE4-F281-5C44-90D7-127B08896ADC}" srcId="{94549B3F-1958-9B4A-9DEE-8C613B050A11}" destId="{BF7528E9-9BC1-884D-80F6-31155C08D3A1}" srcOrd="0" destOrd="0" parTransId="{B00EBE78-C9DA-2442-8B2E-52EFA2EBC6FD}" sibTransId="{97405633-73F8-BB4E-B7D1-770470B3D232}"/>
    <dgm:cxn modelId="{7D030439-E3EA-6949-8B00-0CE613905F62}" type="presOf" srcId="{AB3947CE-E9B0-1B48-84FF-439351280170}" destId="{533C1C7B-7107-FF4E-857F-9567899A359E}" srcOrd="0" destOrd="0" presId="urn:microsoft.com/office/officeart/2005/8/layout/orgChart1"/>
    <dgm:cxn modelId="{505537E5-14EF-FA4A-80FA-507FF6EAAA31}" type="presOf" srcId="{BF7528E9-9BC1-884D-80F6-31155C08D3A1}" destId="{253CB683-6950-2D4A-8A36-BCD25C2FBEBE}" srcOrd="0" destOrd="0" presId="urn:microsoft.com/office/officeart/2005/8/layout/orgChart1"/>
    <dgm:cxn modelId="{DA49055B-2ED6-9C47-AC0C-AE6A1922D103}" type="presOf" srcId="{14BE6C98-136C-6D44-8FAC-E184978E5ECD}" destId="{E3297ECA-1542-EA43-9FFE-9DD82B7864BF}" srcOrd="0" destOrd="0" presId="urn:microsoft.com/office/officeart/2005/8/layout/orgChart1"/>
    <dgm:cxn modelId="{25E85853-A58D-3042-810C-B54A932B68D7}" type="presOf" srcId="{BF7528E9-9BC1-884D-80F6-31155C08D3A1}" destId="{99379C14-8626-124C-9CD1-E70996917F27}" srcOrd="1" destOrd="0" presId="urn:microsoft.com/office/officeart/2005/8/layout/orgChart1"/>
    <dgm:cxn modelId="{9E745A03-5024-CD42-937F-404089D19720}" srcId="{BF7528E9-9BC1-884D-80F6-31155C08D3A1}" destId="{AB3947CE-E9B0-1B48-84FF-439351280170}" srcOrd="1" destOrd="0" parTransId="{1D8D982D-7BFC-614E-8EA3-83791373CF19}" sibTransId="{776ACCA3-7A78-7947-B62B-A62161F926E6}"/>
    <dgm:cxn modelId="{DAC713C0-BD3B-6F42-99F0-462C26BB99E8}" srcId="{BF7528E9-9BC1-884D-80F6-31155C08D3A1}" destId="{0AC1102B-1D98-0F42-911E-A3F293707367}" srcOrd="0" destOrd="0" parTransId="{45E3A5B9-D921-244E-A3EC-7542FB32B85C}" sibTransId="{303D5E30-74EB-C544-AECC-784E37CC5226}"/>
    <dgm:cxn modelId="{AB73BA28-A4E2-4943-B352-BE6422E177C7}" type="presOf" srcId="{305A15EA-1946-1344-96A3-823B98E75A64}" destId="{4C9D58A9-3378-214E-B575-346FCF885842}" srcOrd="0" destOrd="0" presId="urn:microsoft.com/office/officeart/2005/8/layout/orgChart1"/>
    <dgm:cxn modelId="{CBB09014-E159-2740-8CE5-8C5EA6A33DD9}" type="presOf" srcId="{305A15EA-1946-1344-96A3-823B98E75A64}" destId="{7E70A136-5F72-3A43-82F2-81C76E583EF1}" srcOrd="1" destOrd="0" presId="urn:microsoft.com/office/officeart/2005/8/layout/orgChart1"/>
    <dgm:cxn modelId="{D0C9905A-E2DB-E345-BDD0-EE9CBFD42DF6}" type="presOf" srcId="{0AC1102B-1D98-0F42-911E-A3F293707367}" destId="{CCF928B2-EF9D-E74F-99EB-136179F7C3C6}" srcOrd="1" destOrd="0" presId="urn:microsoft.com/office/officeart/2005/8/layout/orgChart1"/>
    <dgm:cxn modelId="{AB1EF0B8-A8B8-BC46-855F-3F6E64D2E095}" type="presOf" srcId="{AB3947CE-E9B0-1B48-84FF-439351280170}" destId="{295FA869-1997-0246-8B1B-2372C3253C1C}" srcOrd="1" destOrd="0" presId="urn:microsoft.com/office/officeart/2005/8/layout/orgChart1"/>
    <dgm:cxn modelId="{238A57C9-F082-A34A-9F7D-0BA763DAF015}" type="presOf" srcId="{45E3A5B9-D921-244E-A3EC-7542FB32B85C}" destId="{867E5744-900F-E84B-AFCC-B7683680D730}" srcOrd="0" destOrd="0" presId="urn:microsoft.com/office/officeart/2005/8/layout/orgChart1"/>
    <dgm:cxn modelId="{1F73234E-B557-4247-9730-439752DBAC28}" type="presParOf" srcId="{92062AB9-EDD4-EC4E-9508-17A48046BCCD}" destId="{57AE92EF-A5C8-FD4F-814F-A2D9CF7EDEE8}" srcOrd="0" destOrd="0" presId="urn:microsoft.com/office/officeart/2005/8/layout/orgChart1"/>
    <dgm:cxn modelId="{00647F67-2AC8-5041-9A5C-37FD7FAAD9E6}" type="presParOf" srcId="{57AE92EF-A5C8-FD4F-814F-A2D9CF7EDEE8}" destId="{60B9C420-8FE9-A54D-A790-CDE7BBAC2EE8}" srcOrd="0" destOrd="0" presId="urn:microsoft.com/office/officeart/2005/8/layout/orgChart1"/>
    <dgm:cxn modelId="{8919F781-DFFA-BE4B-84CB-561DADDD4588}" type="presParOf" srcId="{60B9C420-8FE9-A54D-A790-CDE7BBAC2EE8}" destId="{253CB683-6950-2D4A-8A36-BCD25C2FBEBE}" srcOrd="0" destOrd="0" presId="urn:microsoft.com/office/officeart/2005/8/layout/orgChart1"/>
    <dgm:cxn modelId="{B4FC8934-2780-394E-B1EC-D3D26095E4C8}" type="presParOf" srcId="{60B9C420-8FE9-A54D-A790-CDE7BBAC2EE8}" destId="{99379C14-8626-124C-9CD1-E70996917F27}" srcOrd="1" destOrd="0" presId="urn:microsoft.com/office/officeart/2005/8/layout/orgChart1"/>
    <dgm:cxn modelId="{3E0B2725-BD6D-604F-ABB2-AAA3329FB228}" type="presParOf" srcId="{57AE92EF-A5C8-FD4F-814F-A2D9CF7EDEE8}" destId="{E1F08DE7-F690-C54F-A2C8-E7734DBF769D}" srcOrd="1" destOrd="0" presId="urn:microsoft.com/office/officeart/2005/8/layout/orgChart1"/>
    <dgm:cxn modelId="{CA9E3ED5-7F1C-3C44-9917-32978688B4DA}" type="presParOf" srcId="{E1F08DE7-F690-C54F-A2C8-E7734DBF769D}" destId="{867E5744-900F-E84B-AFCC-B7683680D730}" srcOrd="0" destOrd="0" presId="urn:microsoft.com/office/officeart/2005/8/layout/orgChart1"/>
    <dgm:cxn modelId="{0DB9EDD8-80AD-DB42-A556-10D9D7A3BD9E}" type="presParOf" srcId="{E1F08DE7-F690-C54F-A2C8-E7734DBF769D}" destId="{F40022A6-1737-BA4C-AA6B-D58A5BF9D8DC}" srcOrd="1" destOrd="0" presId="urn:microsoft.com/office/officeart/2005/8/layout/orgChart1"/>
    <dgm:cxn modelId="{B980E91D-DB05-1E4B-A73D-14D5CD076B88}" type="presParOf" srcId="{F40022A6-1737-BA4C-AA6B-D58A5BF9D8DC}" destId="{C501E0CD-61B3-EA4A-87F4-CA4F7811E4EC}" srcOrd="0" destOrd="0" presId="urn:microsoft.com/office/officeart/2005/8/layout/orgChart1"/>
    <dgm:cxn modelId="{F8BC2E8C-8CE1-1B48-B9D8-125AFF9AF30A}" type="presParOf" srcId="{C501E0CD-61B3-EA4A-87F4-CA4F7811E4EC}" destId="{EEE6453C-8251-CA40-8B63-685516DEB783}" srcOrd="0" destOrd="0" presId="urn:microsoft.com/office/officeart/2005/8/layout/orgChart1"/>
    <dgm:cxn modelId="{65DB5574-1575-F943-8124-2EF9979AD259}" type="presParOf" srcId="{C501E0CD-61B3-EA4A-87F4-CA4F7811E4EC}" destId="{CCF928B2-EF9D-E74F-99EB-136179F7C3C6}" srcOrd="1" destOrd="0" presId="urn:microsoft.com/office/officeart/2005/8/layout/orgChart1"/>
    <dgm:cxn modelId="{08C05F45-2D13-C848-89EB-CB4C17E9D4BB}" type="presParOf" srcId="{F40022A6-1737-BA4C-AA6B-D58A5BF9D8DC}" destId="{5799035F-E60D-334D-86EE-3FBBD6D51BB4}" srcOrd="1" destOrd="0" presId="urn:microsoft.com/office/officeart/2005/8/layout/orgChart1"/>
    <dgm:cxn modelId="{883AF46F-B46A-E147-9345-EBFCB33461B3}" type="presParOf" srcId="{F40022A6-1737-BA4C-AA6B-D58A5BF9D8DC}" destId="{F59A6162-1D80-AB48-A3A8-049F73C89A79}" srcOrd="2" destOrd="0" presId="urn:microsoft.com/office/officeart/2005/8/layout/orgChart1"/>
    <dgm:cxn modelId="{AA67D31F-E6D6-694D-B1C5-517FDBEF51B0}" type="presParOf" srcId="{F59A6162-1D80-AB48-A3A8-049F73C89A79}" destId="{E3297ECA-1542-EA43-9FFE-9DD82B7864BF}" srcOrd="0" destOrd="0" presId="urn:microsoft.com/office/officeart/2005/8/layout/orgChart1"/>
    <dgm:cxn modelId="{0842682E-C4DD-884E-9FA2-1B3B27257B1E}" type="presParOf" srcId="{F59A6162-1D80-AB48-A3A8-049F73C89A79}" destId="{FD1807B1-375F-AC46-A965-28E72ED69404}" srcOrd="1" destOrd="0" presId="urn:microsoft.com/office/officeart/2005/8/layout/orgChart1"/>
    <dgm:cxn modelId="{D3D90FD8-17DE-5143-894F-1204A9AB749F}" type="presParOf" srcId="{FD1807B1-375F-AC46-A965-28E72ED69404}" destId="{FC23F000-8C61-2B40-B55A-AE1377C06A9D}" srcOrd="0" destOrd="0" presId="urn:microsoft.com/office/officeart/2005/8/layout/orgChart1"/>
    <dgm:cxn modelId="{F684EA42-70BF-644F-9E39-164B8EEB177B}" type="presParOf" srcId="{FC23F000-8C61-2B40-B55A-AE1377C06A9D}" destId="{4C9D58A9-3378-214E-B575-346FCF885842}" srcOrd="0" destOrd="0" presId="urn:microsoft.com/office/officeart/2005/8/layout/orgChart1"/>
    <dgm:cxn modelId="{08284FDC-74CF-EC4D-86F2-DA47309F51E6}" type="presParOf" srcId="{FC23F000-8C61-2B40-B55A-AE1377C06A9D}" destId="{7E70A136-5F72-3A43-82F2-81C76E583EF1}" srcOrd="1" destOrd="0" presId="urn:microsoft.com/office/officeart/2005/8/layout/orgChart1"/>
    <dgm:cxn modelId="{C7D2DB57-D901-6240-885F-477D748B761C}" type="presParOf" srcId="{FD1807B1-375F-AC46-A965-28E72ED69404}" destId="{96E0614E-8858-2C44-8C89-F253EA1FE2A1}" srcOrd="1" destOrd="0" presId="urn:microsoft.com/office/officeart/2005/8/layout/orgChart1"/>
    <dgm:cxn modelId="{0515CD6F-EEA8-504D-A0A0-7BEB685DB5F0}" type="presParOf" srcId="{FD1807B1-375F-AC46-A965-28E72ED69404}" destId="{6B24EFE1-9E89-4444-AF89-5C75FDA91F7F}" srcOrd="2" destOrd="0" presId="urn:microsoft.com/office/officeart/2005/8/layout/orgChart1"/>
    <dgm:cxn modelId="{5CC53910-71C6-FF42-A945-B055B74B16A0}" type="presParOf" srcId="{E1F08DE7-F690-C54F-A2C8-E7734DBF769D}" destId="{1A889F63-2C5D-3C48-BC2D-AECF4682C6F0}" srcOrd="2" destOrd="0" presId="urn:microsoft.com/office/officeart/2005/8/layout/orgChart1"/>
    <dgm:cxn modelId="{33098B6F-8651-7744-B507-2A0C3AE04C76}" type="presParOf" srcId="{E1F08DE7-F690-C54F-A2C8-E7734DBF769D}" destId="{53B48E1B-F341-384B-98E7-711C1717E65A}" srcOrd="3" destOrd="0" presId="urn:microsoft.com/office/officeart/2005/8/layout/orgChart1"/>
    <dgm:cxn modelId="{354A0715-C3C7-AD43-AEFD-C245C975E81E}" type="presParOf" srcId="{53B48E1B-F341-384B-98E7-711C1717E65A}" destId="{F7B7FD4A-4A3B-E849-9312-6077A5526BFD}" srcOrd="0" destOrd="0" presId="urn:microsoft.com/office/officeart/2005/8/layout/orgChart1"/>
    <dgm:cxn modelId="{9988AB46-5A92-FA4A-9074-2ED132408603}" type="presParOf" srcId="{F7B7FD4A-4A3B-E849-9312-6077A5526BFD}" destId="{533C1C7B-7107-FF4E-857F-9567899A359E}" srcOrd="0" destOrd="0" presId="urn:microsoft.com/office/officeart/2005/8/layout/orgChart1"/>
    <dgm:cxn modelId="{C0A99C41-03DF-4E4C-9F68-F201091756D5}" type="presParOf" srcId="{F7B7FD4A-4A3B-E849-9312-6077A5526BFD}" destId="{295FA869-1997-0246-8B1B-2372C3253C1C}" srcOrd="1" destOrd="0" presId="urn:microsoft.com/office/officeart/2005/8/layout/orgChart1"/>
    <dgm:cxn modelId="{86509134-67E9-7347-B471-B39B051A39FD}" type="presParOf" srcId="{53B48E1B-F341-384B-98E7-711C1717E65A}" destId="{220D637F-C102-134A-B173-2ECF1E6BFCB9}" srcOrd="1" destOrd="0" presId="urn:microsoft.com/office/officeart/2005/8/layout/orgChart1"/>
    <dgm:cxn modelId="{B7F1E744-7C54-1748-9336-94206B88EA63}" type="presParOf" srcId="{53B48E1B-F341-384B-98E7-711C1717E65A}" destId="{1E79880E-F6D9-EF44-8476-5E7D7E7DE49F}" srcOrd="2" destOrd="0" presId="urn:microsoft.com/office/officeart/2005/8/layout/orgChart1"/>
    <dgm:cxn modelId="{6FD037AF-7346-0C49-9CCB-4F8691A25EE2}" type="presParOf" srcId="{57AE92EF-A5C8-FD4F-814F-A2D9CF7EDEE8}" destId="{32C3DAD7-5841-854C-80E0-22603EECAA6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549B3F-1958-9B4A-9DEE-8C613B050A11}"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BF7528E9-9BC1-884D-80F6-31155C08D3A1}">
      <dgm:prSet phldrT="[Text]"/>
      <dgm:spPr>
        <a:solidFill>
          <a:srgbClr val="BA32FF"/>
        </a:solidFill>
      </dgm:spPr>
      <dgm:t>
        <a:bodyPr/>
        <a:lstStyle/>
        <a:p>
          <a:r>
            <a:rPr lang="en-US" dirty="0" smtClean="0"/>
            <a:t>ENDOMETRİAL RESEPTİVİTE DEĞERLENDİRİLMESİ</a:t>
          </a:r>
          <a:endParaRPr lang="en-US" dirty="0"/>
        </a:p>
      </dgm:t>
    </dgm:pt>
    <dgm:pt modelId="{B00EBE78-C9DA-2442-8B2E-52EFA2EBC6FD}" type="parTrans" cxnId="{DA0CDBE4-F281-5C44-90D7-127B08896ADC}">
      <dgm:prSet/>
      <dgm:spPr/>
      <dgm:t>
        <a:bodyPr/>
        <a:lstStyle/>
        <a:p>
          <a:endParaRPr lang="en-US"/>
        </a:p>
      </dgm:t>
    </dgm:pt>
    <dgm:pt modelId="{97405633-73F8-BB4E-B7D1-770470B3D232}" type="sibTrans" cxnId="{DA0CDBE4-F281-5C44-90D7-127B08896ADC}">
      <dgm:prSet/>
      <dgm:spPr/>
      <dgm:t>
        <a:bodyPr/>
        <a:lstStyle/>
        <a:p>
          <a:endParaRPr lang="en-US"/>
        </a:p>
      </dgm:t>
    </dgm:pt>
    <dgm:pt modelId="{0AC1102B-1D98-0F42-911E-A3F293707367}">
      <dgm:prSet phldrT="[Text]"/>
      <dgm:spPr>
        <a:solidFill>
          <a:srgbClr val="FFFF00"/>
        </a:solidFill>
      </dgm:spPr>
      <dgm:t>
        <a:bodyPr/>
        <a:lstStyle/>
        <a:p>
          <a:r>
            <a:rPr lang="en-US" dirty="0" smtClean="0">
              <a:solidFill>
                <a:srgbClr val="000000"/>
              </a:solidFill>
            </a:rPr>
            <a:t>FONKSİYONEL BELİRTEÇLER</a:t>
          </a:r>
          <a:endParaRPr lang="en-US" dirty="0">
            <a:solidFill>
              <a:srgbClr val="000000"/>
            </a:solidFill>
          </a:endParaRPr>
        </a:p>
      </dgm:t>
    </dgm:pt>
    <dgm:pt modelId="{45E3A5B9-D921-244E-A3EC-7542FB32B85C}" type="parTrans" cxnId="{DAC713C0-BD3B-6F42-99F0-462C26BB99E8}">
      <dgm:prSet/>
      <dgm:spPr/>
      <dgm:t>
        <a:bodyPr/>
        <a:lstStyle/>
        <a:p>
          <a:endParaRPr lang="en-US"/>
        </a:p>
      </dgm:t>
    </dgm:pt>
    <dgm:pt modelId="{303D5E30-74EB-C544-AECC-784E37CC5226}" type="sibTrans" cxnId="{DAC713C0-BD3B-6F42-99F0-462C26BB99E8}">
      <dgm:prSet/>
      <dgm:spPr/>
      <dgm:t>
        <a:bodyPr/>
        <a:lstStyle/>
        <a:p>
          <a:endParaRPr lang="en-US"/>
        </a:p>
      </dgm:t>
    </dgm:pt>
    <dgm:pt modelId="{AB3947CE-E9B0-1B48-84FF-439351280170}">
      <dgm:prSet phldrT="[Text]"/>
      <dgm:spPr>
        <a:solidFill>
          <a:srgbClr val="FFFF00"/>
        </a:solidFill>
      </dgm:spPr>
      <dgm:t>
        <a:bodyPr/>
        <a:lstStyle/>
        <a:p>
          <a:r>
            <a:rPr lang="en-US" dirty="0" smtClean="0">
              <a:solidFill>
                <a:schemeClr val="tx1"/>
              </a:solidFill>
            </a:rPr>
            <a:t>KLİNİK BELİRTEÇLER</a:t>
          </a:r>
        </a:p>
        <a:p>
          <a:r>
            <a:rPr lang="en-US" dirty="0" smtClean="0">
              <a:solidFill>
                <a:schemeClr val="tx1"/>
              </a:solidFill>
            </a:rPr>
            <a:t>(NON-İNVAZİF DEĞERLENDİRME)</a:t>
          </a:r>
          <a:endParaRPr lang="en-US" dirty="0">
            <a:solidFill>
              <a:schemeClr val="tx1"/>
            </a:solidFill>
          </a:endParaRPr>
        </a:p>
      </dgm:t>
    </dgm:pt>
    <dgm:pt modelId="{1D8D982D-7BFC-614E-8EA3-83791373CF19}" type="parTrans" cxnId="{9E745A03-5024-CD42-937F-404089D19720}">
      <dgm:prSet/>
      <dgm:spPr/>
      <dgm:t>
        <a:bodyPr/>
        <a:lstStyle/>
        <a:p>
          <a:endParaRPr lang="en-US"/>
        </a:p>
      </dgm:t>
    </dgm:pt>
    <dgm:pt modelId="{776ACCA3-7A78-7947-B62B-A62161F926E6}" type="sibTrans" cxnId="{9E745A03-5024-CD42-937F-404089D19720}">
      <dgm:prSet/>
      <dgm:spPr/>
      <dgm:t>
        <a:bodyPr/>
        <a:lstStyle/>
        <a:p>
          <a:endParaRPr lang="en-US"/>
        </a:p>
      </dgm:t>
    </dgm:pt>
    <dgm:pt modelId="{305A15EA-1946-1344-96A3-823B98E75A64}" type="asst">
      <dgm:prSet/>
      <dgm:spPr>
        <a:solidFill>
          <a:srgbClr val="FF0000"/>
        </a:solidFill>
      </dgm:spPr>
      <dgm:t>
        <a:bodyPr/>
        <a:lstStyle/>
        <a:p>
          <a:r>
            <a:rPr lang="en-US" dirty="0" smtClean="0"/>
            <a:t>MORFOLOJİK BELİRTEÇLER</a:t>
          </a:r>
          <a:endParaRPr lang="en-US" dirty="0"/>
        </a:p>
      </dgm:t>
    </dgm:pt>
    <dgm:pt modelId="{14BE6C98-136C-6D44-8FAC-E184978E5ECD}" type="parTrans" cxnId="{555D48EC-5708-954B-A483-E63B5F9A82E3}">
      <dgm:prSet/>
      <dgm:spPr/>
      <dgm:t>
        <a:bodyPr/>
        <a:lstStyle/>
        <a:p>
          <a:endParaRPr lang="en-US"/>
        </a:p>
      </dgm:t>
    </dgm:pt>
    <dgm:pt modelId="{B68604BA-0391-6E4A-B19E-79A823AB0E20}" type="sibTrans" cxnId="{555D48EC-5708-954B-A483-E63B5F9A82E3}">
      <dgm:prSet/>
      <dgm:spPr/>
      <dgm:t>
        <a:bodyPr/>
        <a:lstStyle/>
        <a:p>
          <a:endParaRPr lang="en-US"/>
        </a:p>
      </dgm:t>
    </dgm:pt>
    <dgm:pt modelId="{782A2192-14B9-D646-8BAA-1EDA6BA6F694}" type="asst">
      <dgm:prSet/>
      <dgm:spPr/>
      <dgm:t>
        <a:bodyPr/>
        <a:lstStyle/>
        <a:p>
          <a:r>
            <a:rPr lang="en-US" dirty="0" smtClean="0">
              <a:solidFill>
                <a:schemeClr val="tx1"/>
              </a:solidFill>
            </a:rPr>
            <a:t>NOYES KRİTERLERİ</a:t>
          </a:r>
          <a:endParaRPr lang="en-US" dirty="0">
            <a:solidFill>
              <a:schemeClr val="tx1"/>
            </a:solidFill>
          </a:endParaRPr>
        </a:p>
      </dgm:t>
    </dgm:pt>
    <dgm:pt modelId="{9E82E9A6-1695-6B4F-90FD-7BDB3B3F06AF}" type="parTrans" cxnId="{6D17338F-8348-7040-93F5-8E75061D8925}">
      <dgm:prSet/>
      <dgm:spPr/>
      <dgm:t>
        <a:bodyPr/>
        <a:lstStyle/>
        <a:p>
          <a:endParaRPr lang="en-US"/>
        </a:p>
      </dgm:t>
    </dgm:pt>
    <dgm:pt modelId="{F0223CA1-E511-F249-B9C9-0474BCD36CCD}" type="sibTrans" cxnId="{6D17338F-8348-7040-93F5-8E75061D8925}">
      <dgm:prSet/>
      <dgm:spPr/>
      <dgm:t>
        <a:bodyPr/>
        <a:lstStyle/>
        <a:p>
          <a:endParaRPr lang="en-US"/>
        </a:p>
      </dgm:t>
    </dgm:pt>
    <dgm:pt modelId="{92062AB9-EDD4-EC4E-9508-17A48046BCCD}" type="pres">
      <dgm:prSet presAssocID="{94549B3F-1958-9B4A-9DEE-8C613B050A11}" presName="hierChild1" presStyleCnt="0">
        <dgm:presLayoutVars>
          <dgm:orgChart val="1"/>
          <dgm:chPref val="1"/>
          <dgm:dir/>
          <dgm:animOne val="branch"/>
          <dgm:animLvl val="lvl"/>
          <dgm:resizeHandles/>
        </dgm:presLayoutVars>
      </dgm:prSet>
      <dgm:spPr/>
      <dgm:t>
        <a:bodyPr/>
        <a:lstStyle/>
        <a:p>
          <a:endParaRPr lang="en-US"/>
        </a:p>
      </dgm:t>
    </dgm:pt>
    <dgm:pt modelId="{57AE92EF-A5C8-FD4F-814F-A2D9CF7EDEE8}" type="pres">
      <dgm:prSet presAssocID="{BF7528E9-9BC1-884D-80F6-31155C08D3A1}" presName="hierRoot1" presStyleCnt="0">
        <dgm:presLayoutVars>
          <dgm:hierBranch val="init"/>
        </dgm:presLayoutVars>
      </dgm:prSet>
      <dgm:spPr/>
    </dgm:pt>
    <dgm:pt modelId="{60B9C420-8FE9-A54D-A790-CDE7BBAC2EE8}" type="pres">
      <dgm:prSet presAssocID="{BF7528E9-9BC1-884D-80F6-31155C08D3A1}" presName="rootComposite1" presStyleCnt="0"/>
      <dgm:spPr/>
    </dgm:pt>
    <dgm:pt modelId="{253CB683-6950-2D4A-8A36-BCD25C2FBEBE}" type="pres">
      <dgm:prSet presAssocID="{BF7528E9-9BC1-884D-80F6-31155C08D3A1}" presName="rootText1" presStyleLbl="node0" presStyleIdx="0" presStyleCnt="1">
        <dgm:presLayoutVars>
          <dgm:chPref val="3"/>
        </dgm:presLayoutVars>
      </dgm:prSet>
      <dgm:spPr/>
      <dgm:t>
        <a:bodyPr/>
        <a:lstStyle/>
        <a:p>
          <a:endParaRPr lang="en-US"/>
        </a:p>
      </dgm:t>
    </dgm:pt>
    <dgm:pt modelId="{99379C14-8626-124C-9CD1-E70996917F27}" type="pres">
      <dgm:prSet presAssocID="{BF7528E9-9BC1-884D-80F6-31155C08D3A1}" presName="rootConnector1" presStyleLbl="node1" presStyleIdx="0" presStyleCnt="0"/>
      <dgm:spPr/>
      <dgm:t>
        <a:bodyPr/>
        <a:lstStyle/>
        <a:p>
          <a:endParaRPr lang="en-US"/>
        </a:p>
      </dgm:t>
    </dgm:pt>
    <dgm:pt modelId="{E1F08DE7-F690-C54F-A2C8-E7734DBF769D}" type="pres">
      <dgm:prSet presAssocID="{BF7528E9-9BC1-884D-80F6-31155C08D3A1}" presName="hierChild2" presStyleCnt="0"/>
      <dgm:spPr/>
    </dgm:pt>
    <dgm:pt modelId="{867E5744-900F-E84B-AFCC-B7683680D730}" type="pres">
      <dgm:prSet presAssocID="{45E3A5B9-D921-244E-A3EC-7542FB32B85C}" presName="Name37" presStyleLbl="parChTrans1D2" presStyleIdx="0" presStyleCnt="2"/>
      <dgm:spPr/>
      <dgm:t>
        <a:bodyPr/>
        <a:lstStyle/>
        <a:p>
          <a:endParaRPr lang="en-US"/>
        </a:p>
      </dgm:t>
    </dgm:pt>
    <dgm:pt modelId="{F40022A6-1737-BA4C-AA6B-D58A5BF9D8DC}" type="pres">
      <dgm:prSet presAssocID="{0AC1102B-1D98-0F42-911E-A3F293707367}" presName="hierRoot2" presStyleCnt="0">
        <dgm:presLayoutVars>
          <dgm:hierBranch val="init"/>
        </dgm:presLayoutVars>
      </dgm:prSet>
      <dgm:spPr/>
    </dgm:pt>
    <dgm:pt modelId="{C501E0CD-61B3-EA4A-87F4-CA4F7811E4EC}" type="pres">
      <dgm:prSet presAssocID="{0AC1102B-1D98-0F42-911E-A3F293707367}" presName="rootComposite" presStyleCnt="0"/>
      <dgm:spPr/>
    </dgm:pt>
    <dgm:pt modelId="{EEE6453C-8251-CA40-8B63-685516DEB783}" type="pres">
      <dgm:prSet presAssocID="{0AC1102B-1D98-0F42-911E-A3F293707367}" presName="rootText" presStyleLbl="node2" presStyleIdx="0" presStyleCnt="2">
        <dgm:presLayoutVars>
          <dgm:chPref val="3"/>
        </dgm:presLayoutVars>
      </dgm:prSet>
      <dgm:spPr/>
      <dgm:t>
        <a:bodyPr/>
        <a:lstStyle/>
        <a:p>
          <a:endParaRPr lang="en-US"/>
        </a:p>
      </dgm:t>
    </dgm:pt>
    <dgm:pt modelId="{CCF928B2-EF9D-E74F-99EB-136179F7C3C6}" type="pres">
      <dgm:prSet presAssocID="{0AC1102B-1D98-0F42-911E-A3F293707367}" presName="rootConnector" presStyleLbl="node2" presStyleIdx="0" presStyleCnt="2"/>
      <dgm:spPr/>
      <dgm:t>
        <a:bodyPr/>
        <a:lstStyle/>
        <a:p>
          <a:endParaRPr lang="en-US"/>
        </a:p>
      </dgm:t>
    </dgm:pt>
    <dgm:pt modelId="{5799035F-E60D-334D-86EE-3FBBD6D51BB4}" type="pres">
      <dgm:prSet presAssocID="{0AC1102B-1D98-0F42-911E-A3F293707367}" presName="hierChild4" presStyleCnt="0"/>
      <dgm:spPr/>
    </dgm:pt>
    <dgm:pt modelId="{F59A6162-1D80-AB48-A3A8-049F73C89A79}" type="pres">
      <dgm:prSet presAssocID="{0AC1102B-1D98-0F42-911E-A3F293707367}" presName="hierChild5" presStyleCnt="0"/>
      <dgm:spPr/>
    </dgm:pt>
    <dgm:pt modelId="{E3297ECA-1542-EA43-9FFE-9DD82B7864BF}" type="pres">
      <dgm:prSet presAssocID="{14BE6C98-136C-6D44-8FAC-E184978E5ECD}" presName="Name111" presStyleLbl="parChTrans1D3" presStyleIdx="0" presStyleCnt="1"/>
      <dgm:spPr/>
      <dgm:t>
        <a:bodyPr/>
        <a:lstStyle/>
        <a:p>
          <a:endParaRPr lang="en-US"/>
        </a:p>
      </dgm:t>
    </dgm:pt>
    <dgm:pt modelId="{FD1807B1-375F-AC46-A965-28E72ED69404}" type="pres">
      <dgm:prSet presAssocID="{305A15EA-1946-1344-96A3-823B98E75A64}" presName="hierRoot3" presStyleCnt="0">
        <dgm:presLayoutVars>
          <dgm:hierBranch val="init"/>
        </dgm:presLayoutVars>
      </dgm:prSet>
      <dgm:spPr/>
    </dgm:pt>
    <dgm:pt modelId="{FC23F000-8C61-2B40-B55A-AE1377C06A9D}" type="pres">
      <dgm:prSet presAssocID="{305A15EA-1946-1344-96A3-823B98E75A64}" presName="rootComposite3" presStyleCnt="0"/>
      <dgm:spPr/>
    </dgm:pt>
    <dgm:pt modelId="{4C9D58A9-3378-214E-B575-346FCF885842}" type="pres">
      <dgm:prSet presAssocID="{305A15EA-1946-1344-96A3-823B98E75A64}" presName="rootText3" presStyleLbl="asst2" presStyleIdx="0" presStyleCnt="2">
        <dgm:presLayoutVars>
          <dgm:chPref val="3"/>
        </dgm:presLayoutVars>
      </dgm:prSet>
      <dgm:spPr/>
      <dgm:t>
        <a:bodyPr/>
        <a:lstStyle/>
        <a:p>
          <a:endParaRPr lang="en-US"/>
        </a:p>
      </dgm:t>
    </dgm:pt>
    <dgm:pt modelId="{7E70A136-5F72-3A43-82F2-81C76E583EF1}" type="pres">
      <dgm:prSet presAssocID="{305A15EA-1946-1344-96A3-823B98E75A64}" presName="rootConnector3" presStyleLbl="asst2" presStyleIdx="0" presStyleCnt="2"/>
      <dgm:spPr/>
      <dgm:t>
        <a:bodyPr/>
        <a:lstStyle/>
        <a:p>
          <a:endParaRPr lang="en-US"/>
        </a:p>
      </dgm:t>
    </dgm:pt>
    <dgm:pt modelId="{96E0614E-8858-2C44-8C89-F253EA1FE2A1}" type="pres">
      <dgm:prSet presAssocID="{305A15EA-1946-1344-96A3-823B98E75A64}" presName="hierChild6" presStyleCnt="0"/>
      <dgm:spPr/>
    </dgm:pt>
    <dgm:pt modelId="{6B24EFE1-9E89-4444-AF89-5C75FDA91F7F}" type="pres">
      <dgm:prSet presAssocID="{305A15EA-1946-1344-96A3-823B98E75A64}" presName="hierChild7" presStyleCnt="0"/>
      <dgm:spPr/>
    </dgm:pt>
    <dgm:pt modelId="{38CDC917-2D57-464C-9F03-0C2EEC379EC6}" type="pres">
      <dgm:prSet presAssocID="{9E82E9A6-1695-6B4F-90FD-7BDB3B3F06AF}" presName="Name111" presStyleLbl="parChTrans1D4" presStyleIdx="0" presStyleCnt="1"/>
      <dgm:spPr/>
      <dgm:t>
        <a:bodyPr/>
        <a:lstStyle/>
        <a:p>
          <a:endParaRPr lang="en-US"/>
        </a:p>
      </dgm:t>
    </dgm:pt>
    <dgm:pt modelId="{26F9D52D-776F-674E-98F6-03AD6A5685A0}" type="pres">
      <dgm:prSet presAssocID="{782A2192-14B9-D646-8BAA-1EDA6BA6F694}" presName="hierRoot3" presStyleCnt="0">
        <dgm:presLayoutVars>
          <dgm:hierBranch val="init"/>
        </dgm:presLayoutVars>
      </dgm:prSet>
      <dgm:spPr/>
    </dgm:pt>
    <dgm:pt modelId="{E9854D62-D882-CC4E-801B-CC607B6B57C8}" type="pres">
      <dgm:prSet presAssocID="{782A2192-14B9-D646-8BAA-1EDA6BA6F694}" presName="rootComposite3" presStyleCnt="0"/>
      <dgm:spPr/>
    </dgm:pt>
    <dgm:pt modelId="{F58E9D53-EF45-E841-B9A6-6FF7437C6067}" type="pres">
      <dgm:prSet presAssocID="{782A2192-14B9-D646-8BAA-1EDA6BA6F694}" presName="rootText3" presStyleLbl="asst2" presStyleIdx="1" presStyleCnt="2">
        <dgm:presLayoutVars>
          <dgm:chPref val="3"/>
        </dgm:presLayoutVars>
      </dgm:prSet>
      <dgm:spPr/>
      <dgm:t>
        <a:bodyPr/>
        <a:lstStyle/>
        <a:p>
          <a:endParaRPr lang="en-US"/>
        </a:p>
      </dgm:t>
    </dgm:pt>
    <dgm:pt modelId="{2CCA6149-C374-6A4B-BF84-6C0587A97C9C}" type="pres">
      <dgm:prSet presAssocID="{782A2192-14B9-D646-8BAA-1EDA6BA6F694}" presName="rootConnector3" presStyleLbl="asst2" presStyleIdx="1" presStyleCnt="2"/>
      <dgm:spPr/>
      <dgm:t>
        <a:bodyPr/>
        <a:lstStyle/>
        <a:p>
          <a:endParaRPr lang="en-US"/>
        </a:p>
      </dgm:t>
    </dgm:pt>
    <dgm:pt modelId="{B131277A-743A-4748-B6B8-9DA078CB99D8}" type="pres">
      <dgm:prSet presAssocID="{782A2192-14B9-D646-8BAA-1EDA6BA6F694}" presName="hierChild6" presStyleCnt="0"/>
      <dgm:spPr/>
    </dgm:pt>
    <dgm:pt modelId="{D7D5266B-294A-BD4C-B0BD-A1962E4CCEAF}" type="pres">
      <dgm:prSet presAssocID="{782A2192-14B9-D646-8BAA-1EDA6BA6F694}" presName="hierChild7" presStyleCnt="0"/>
      <dgm:spPr/>
    </dgm:pt>
    <dgm:pt modelId="{1A889F63-2C5D-3C48-BC2D-AECF4682C6F0}" type="pres">
      <dgm:prSet presAssocID="{1D8D982D-7BFC-614E-8EA3-83791373CF19}" presName="Name37" presStyleLbl="parChTrans1D2" presStyleIdx="1" presStyleCnt="2"/>
      <dgm:spPr/>
      <dgm:t>
        <a:bodyPr/>
        <a:lstStyle/>
        <a:p>
          <a:endParaRPr lang="en-US"/>
        </a:p>
      </dgm:t>
    </dgm:pt>
    <dgm:pt modelId="{53B48E1B-F341-384B-98E7-711C1717E65A}" type="pres">
      <dgm:prSet presAssocID="{AB3947CE-E9B0-1B48-84FF-439351280170}" presName="hierRoot2" presStyleCnt="0">
        <dgm:presLayoutVars>
          <dgm:hierBranch val="init"/>
        </dgm:presLayoutVars>
      </dgm:prSet>
      <dgm:spPr/>
    </dgm:pt>
    <dgm:pt modelId="{F7B7FD4A-4A3B-E849-9312-6077A5526BFD}" type="pres">
      <dgm:prSet presAssocID="{AB3947CE-E9B0-1B48-84FF-439351280170}" presName="rootComposite" presStyleCnt="0"/>
      <dgm:spPr/>
    </dgm:pt>
    <dgm:pt modelId="{533C1C7B-7107-FF4E-857F-9567899A359E}" type="pres">
      <dgm:prSet presAssocID="{AB3947CE-E9B0-1B48-84FF-439351280170}" presName="rootText" presStyleLbl="node2" presStyleIdx="1" presStyleCnt="2">
        <dgm:presLayoutVars>
          <dgm:chPref val="3"/>
        </dgm:presLayoutVars>
      </dgm:prSet>
      <dgm:spPr/>
      <dgm:t>
        <a:bodyPr/>
        <a:lstStyle/>
        <a:p>
          <a:endParaRPr lang="en-US"/>
        </a:p>
      </dgm:t>
    </dgm:pt>
    <dgm:pt modelId="{295FA869-1997-0246-8B1B-2372C3253C1C}" type="pres">
      <dgm:prSet presAssocID="{AB3947CE-E9B0-1B48-84FF-439351280170}" presName="rootConnector" presStyleLbl="node2" presStyleIdx="1" presStyleCnt="2"/>
      <dgm:spPr/>
      <dgm:t>
        <a:bodyPr/>
        <a:lstStyle/>
        <a:p>
          <a:endParaRPr lang="en-US"/>
        </a:p>
      </dgm:t>
    </dgm:pt>
    <dgm:pt modelId="{220D637F-C102-134A-B173-2ECF1E6BFCB9}" type="pres">
      <dgm:prSet presAssocID="{AB3947CE-E9B0-1B48-84FF-439351280170}" presName="hierChild4" presStyleCnt="0"/>
      <dgm:spPr/>
    </dgm:pt>
    <dgm:pt modelId="{1E79880E-F6D9-EF44-8476-5E7D7E7DE49F}" type="pres">
      <dgm:prSet presAssocID="{AB3947CE-E9B0-1B48-84FF-439351280170}" presName="hierChild5" presStyleCnt="0"/>
      <dgm:spPr/>
    </dgm:pt>
    <dgm:pt modelId="{32C3DAD7-5841-854C-80E0-22603EECAA6A}" type="pres">
      <dgm:prSet presAssocID="{BF7528E9-9BC1-884D-80F6-31155C08D3A1}" presName="hierChild3" presStyleCnt="0"/>
      <dgm:spPr/>
    </dgm:pt>
  </dgm:ptLst>
  <dgm:cxnLst>
    <dgm:cxn modelId="{3CD97858-0646-3A49-B78B-810118319407}" type="presOf" srcId="{782A2192-14B9-D646-8BAA-1EDA6BA6F694}" destId="{2CCA6149-C374-6A4B-BF84-6C0587A97C9C}" srcOrd="1" destOrd="0" presId="urn:microsoft.com/office/officeart/2005/8/layout/orgChart1"/>
    <dgm:cxn modelId="{CD37612A-8205-C144-80C9-066888BDC039}" type="presOf" srcId="{1D8D982D-7BFC-614E-8EA3-83791373CF19}" destId="{1A889F63-2C5D-3C48-BC2D-AECF4682C6F0}" srcOrd="0" destOrd="0" presId="urn:microsoft.com/office/officeart/2005/8/layout/orgChart1"/>
    <dgm:cxn modelId="{5ED8973A-1769-FC43-96A6-9B0DC46C9697}" type="presOf" srcId="{305A15EA-1946-1344-96A3-823B98E75A64}" destId="{4C9D58A9-3378-214E-B575-346FCF885842}" srcOrd="0" destOrd="0" presId="urn:microsoft.com/office/officeart/2005/8/layout/orgChart1"/>
    <dgm:cxn modelId="{77912C9C-5D84-504E-A296-E8E7BFD11D58}" type="presOf" srcId="{AB3947CE-E9B0-1B48-84FF-439351280170}" destId="{533C1C7B-7107-FF4E-857F-9567899A359E}" srcOrd="0" destOrd="0" presId="urn:microsoft.com/office/officeart/2005/8/layout/orgChart1"/>
    <dgm:cxn modelId="{555D48EC-5708-954B-A483-E63B5F9A82E3}" srcId="{0AC1102B-1D98-0F42-911E-A3F293707367}" destId="{305A15EA-1946-1344-96A3-823B98E75A64}" srcOrd="0" destOrd="0" parTransId="{14BE6C98-136C-6D44-8FAC-E184978E5ECD}" sibTransId="{B68604BA-0391-6E4A-B19E-79A823AB0E20}"/>
    <dgm:cxn modelId="{5D6FB47B-E267-0741-98CF-2C66AB4EAB62}" type="presOf" srcId="{AB3947CE-E9B0-1B48-84FF-439351280170}" destId="{295FA869-1997-0246-8B1B-2372C3253C1C}" srcOrd="1" destOrd="0" presId="urn:microsoft.com/office/officeart/2005/8/layout/orgChart1"/>
    <dgm:cxn modelId="{DA0CDBE4-F281-5C44-90D7-127B08896ADC}" srcId="{94549B3F-1958-9B4A-9DEE-8C613B050A11}" destId="{BF7528E9-9BC1-884D-80F6-31155C08D3A1}" srcOrd="0" destOrd="0" parTransId="{B00EBE78-C9DA-2442-8B2E-52EFA2EBC6FD}" sibTransId="{97405633-73F8-BB4E-B7D1-770470B3D232}"/>
    <dgm:cxn modelId="{87072C9E-FBAF-F94F-B700-C5909AF2092E}" type="presOf" srcId="{14BE6C98-136C-6D44-8FAC-E184978E5ECD}" destId="{E3297ECA-1542-EA43-9FFE-9DD82B7864BF}" srcOrd="0" destOrd="0" presId="urn:microsoft.com/office/officeart/2005/8/layout/orgChart1"/>
    <dgm:cxn modelId="{9152DAFA-BB05-DA48-89CC-22899F2D8744}" type="presOf" srcId="{0AC1102B-1D98-0F42-911E-A3F293707367}" destId="{EEE6453C-8251-CA40-8B63-685516DEB783}" srcOrd="0" destOrd="0" presId="urn:microsoft.com/office/officeart/2005/8/layout/orgChart1"/>
    <dgm:cxn modelId="{E0B83FFC-38AC-AF46-8C23-F6F0F6AE7463}" type="presOf" srcId="{94549B3F-1958-9B4A-9DEE-8C613B050A11}" destId="{92062AB9-EDD4-EC4E-9508-17A48046BCCD}" srcOrd="0" destOrd="0" presId="urn:microsoft.com/office/officeart/2005/8/layout/orgChart1"/>
    <dgm:cxn modelId="{9E745A03-5024-CD42-937F-404089D19720}" srcId="{BF7528E9-9BC1-884D-80F6-31155C08D3A1}" destId="{AB3947CE-E9B0-1B48-84FF-439351280170}" srcOrd="1" destOrd="0" parTransId="{1D8D982D-7BFC-614E-8EA3-83791373CF19}" sibTransId="{776ACCA3-7A78-7947-B62B-A62161F926E6}"/>
    <dgm:cxn modelId="{B42AC7E6-E0CD-F547-AB9B-0C23A9611D12}" type="presOf" srcId="{305A15EA-1946-1344-96A3-823B98E75A64}" destId="{7E70A136-5F72-3A43-82F2-81C76E583EF1}" srcOrd="1" destOrd="0" presId="urn:microsoft.com/office/officeart/2005/8/layout/orgChart1"/>
    <dgm:cxn modelId="{434FAE9F-68A0-434B-ACA8-4B5E23FDD2AD}" type="presOf" srcId="{9E82E9A6-1695-6B4F-90FD-7BDB3B3F06AF}" destId="{38CDC917-2D57-464C-9F03-0C2EEC379EC6}" srcOrd="0" destOrd="0" presId="urn:microsoft.com/office/officeart/2005/8/layout/orgChart1"/>
    <dgm:cxn modelId="{6E94EBA1-3C82-1E4B-B588-90C811A140A9}" type="presOf" srcId="{0AC1102B-1D98-0F42-911E-A3F293707367}" destId="{CCF928B2-EF9D-E74F-99EB-136179F7C3C6}" srcOrd="1" destOrd="0" presId="urn:microsoft.com/office/officeart/2005/8/layout/orgChart1"/>
    <dgm:cxn modelId="{DAC713C0-BD3B-6F42-99F0-462C26BB99E8}" srcId="{BF7528E9-9BC1-884D-80F6-31155C08D3A1}" destId="{0AC1102B-1D98-0F42-911E-A3F293707367}" srcOrd="0" destOrd="0" parTransId="{45E3A5B9-D921-244E-A3EC-7542FB32B85C}" sibTransId="{303D5E30-74EB-C544-AECC-784E37CC5226}"/>
    <dgm:cxn modelId="{39092EDA-85DD-C849-836C-50716FC31FF2}" type="presOf" srcId="{782A2192-14B9-D646-8BAA-1EDA6BA6F694}" destId="{F58E9D53-EF45-E841-B9A6-6FF7437C6067}" srcOrd="0" destOrd="0" presId="urn:microsoft.com/office/officeart/2005/8/layout/orgChart1"/>
    <dgm:cxn modelId="{6D17338F-8348-7040-93F5-8E75061D8925}" srcId="{305A15EA-1946-1344-96A3-823B98E75A64}" destId="{782A2192-14B9-D646-8BAA-1EDA6BA6F694}" srcOrd="0" destOrd="0" parTransId="{9E82E9A6-1695-6B4F-90FD-7BDB3B3F06AF}" sibTransId="{F0223CA1-E511-F249-B9C9-0474BCD36CCD}"/>
    <dgm:cxn modelId="{E1A1BEE8-0BF9-D842-8AA2-E277C5EFCC9F}" type="presOf" srcId="{45E3A5B9-D921-244E-A3EC-7542FB32B85C}" destId="{867E5744-900F-E84B-AFCC-B7683680D730}" srcOrd="0" destOrd="0" presId="urn:microsoft.com/office/officeart/2005/8/layout/orgChart1"/>
    <dgm:cxn modelId="{6224067C-0D3B-C34C-B037-37A0A2E23E94}" type="presOf" srcId="{BF7528E9-9BC1-884D-80F6-31155C08D3A1}" destId="{253CB683-6950-2D4A-8A36-BCD25C2FBEBE}" srcOrd="0" destOrd="0" presId="urn:microsoft.com/office/officeart/2005/8/layout/orgChart1"/>
    <dgm:cxn modelId="{45152824-2FD1-994E-A3BA-9BBA69B5182E}" type="presOf" srcId="{BF7528E9-9BC1-884D-80F6-31155C08D3A1}" destId="{99379C14-8626-124C-9CD1-E70996917F27}" srcOrd="1" destOrd="0" presId="urn:microsoft.com/office/officeart/2005/8/layout/orgChart1"/>
    <dgm:cxn modelId="{E9DEF746-7C30-814A-AFE2-81D9888A0E63}" type="presParOf" srcId="{92062AB9-EDD4-EC4E-9508-17A48046BCCD}" destId="{57AE92EF-A5C8-FD4F-814F-A2D9CF7EDEE8}" srcOrd="0" destOrd="0" presId="urn:microsoft.com/office/officeart/2005/8/layout/orgChart1"/>
    <dgm:cxn modelId="{119B7F8C-3744-4942-B9E3-5AE0B15D9D2C}" type="presParOf" srcId="{57AE92EF-A5C8-FD4F-814F-A2D9CF7EDEE8}" destId="{60B9C420-8FE9-A54D-A790-CDE7BBAC2EE8}" srcOrd="0" destOrd="0" presId="urn:microsoft.com/office/officeart/2005/8/layout/orgChart1"/>
    <dgm:cxn modelId="{8EA40C44-0EDB-A143-96F7-3D57F8DBCF03}" type="presParOf" srcId="{60B9C420-8FE9-A54D-A790-CDE7BBAC2EE8}" destId="{253CB683-6950-2D4A-8A36-BCD25C2FBEBE}" srcOrd="0" destOrd="0" presId="urn:microsoft.com/office/officeart/2005/8/layout/orgChart1"/>
    <dgm:cxn modelId="{9F8DAAD5-8F6B-9E46-B791-E1EF78E7FA95}" type="presParOf" srcId="{60B9C420-8FE9-A54D-A790-CDE7BBAC2EE8}" destId="{99379C14-8626-124C-9CD1-E70996917F27}" srcOrd="1" destOrd="0" presId="urn:microsoft.com/office/officeart/2005/8/layout/orgChart1"/>
    <dgm:cxn modelId="{31380E85-3A05-5243-A48A-38EE49CB2138}" type="presParOf" srcId="{57AE92EF-A5C8-FD4F-814F-A2D9CF7EDEE8}" destId="{E1F08DE7-F690-C54F-A2C8-E7734DBF769D}" srcOrd="1" destOrd="0" presId="urn:microsoft.com/office/officeart/2005/8/layout/orgChart1"/>
    <dgm:cxn modelId="{33CF62F2-BC6A-C045-A1B2-90879C481A72}" type="presParOf" srcId="{E1F08DE7-F690-C54F-A2C8-E7734DBF769D}" destId="{867E5744-900F-E84B-AFCC-B7683680D730}" srcOrd="0" destOrd="0" presId="urn:microsoft.com/office/officeart/2005/8/layout/orgChart1"/>
    <dgm:cxn modelId="{F63CB35C-8107-D14F-86BF-5940F246F362}" type="presParOf" srcId="{E1F08DE7-F690-C54F-A2C8-E7734DBF769D}" destId="{F40022A6-1737-BA4C-AA6B-D58A5BF9D8DC}" srcOrd="1" destOrd="0" presId="urn:microsoft.com/office/officeart/2005/8/layout/orgChart1"/>
    <dgm:cxn modelId="{427EC91F-F744-9645-8360-B7DBED18B490}" type="presParOf" srcId="{F40022A6-1737-BA4C-AA6B-D58A5BF9D8DC}" destId="{C501E0CD-61B3-EA4A-87F4-CA4F7811E4EC}" srcOrd="0" destOrd="0" presId="urn:microsoft.com/office/officeart/2005/8/layout/orgChart1"/>
    <dgm:cxn modelId="{0ACE95F6-5987-2C4C-803B-1A7CFEF32E4E}" type="presParOf" srcId="{C501E0CD-61B3-EA4A-87F4-CA4F7811E4EC}" destId="{EEE6453C-8251-CA40-8B63-685516DEB783}" srcOrd="0" destOrd="0" presId="urn:microsoft.com/office/officeart/2005/8/layout/orgChart1"/>
    <dgm:cxn modelId="{A7F11E4E-586B-E744-853B-594483818560}" type="presParOf" srcId="{C501E0CD-61B3-EA4A-87F4-CA4F7811E4EC}" destId="{CCF928B2-EF9D-E74F-99EB-136179F7C3C6}" srcOrd="1" destOrd="0" presId="urn:microsoft.com/office/officeart/2005/8/layout/orgChart1"/>
    <dgm:cxn modelId="{5CD9F8D2-A1A9-F54F-9274-35B872E1C11E}" type="presParOf" srcId="{F40022A6-1737-BA4C-AA6B-D58A5BF9D8DC}" destId="{5799035F-E60D-334D-86EE-3FBBD6D51BB4}" srcOrd="1" destOrd="0" presId="urn:microsoft.com/office/officeart/2005/8/layout/orgChart1"/>
    <dgm:cxn modelId="{AFEF1254-1BDA-A14C-A9B6-D67D95DDF899}" type="presParOf" srcId="{F40022A6-1737-BA4C-AA6B-D58A5BF9D8DC}" destId="{F59A6162-1D80-AB48-A3A8-049F73C89A79}" srcOrd="2" destOrd="0" presId="urn:microsoft.com/office/officeart/2005/8/layout/orgChart1"/>
    <dgm:cxn modelId="{20C3A334-F483-EB46-B400-4EBE06FB46D9}" type="presParOf" srcId="{F59A6162-1D80-AB48-A3A8-049F73C89A79}" destId="{E3297ECA-1542-EA43-9FFE-9DD82B7864BF}" srcOrd="0" destOrd="0" presId="urn:microsoft.com/office/officeart/2005/8/layout/orgChart1"/>
    <dgm:cxn modelId="{FE232935-7C82-3248-96EC-AECC46C90CD9}" type="presParOf" srcId="{F59A6162-1D80-AB48-A3A8-049F73C89A79}" destId="{FD1807B1-375F-AC46-A965-28E72ED69404}" srcOrd="1" destOrd="0" presId="urn:microsoft.com/office/officeart/2005/8/layout/orgChart1"/>
    <dgm:cxn modelId="{55050916-23BD-9443-BD8A-441E5C822BA8}" type="presParOf" srcId="{FD1807B1-375F-AC46-A965-28E72ED69404}" destId="{FC23F000-8C61-2B40-B55A-AE1377C06A9D}" srcOrd="0" destOrd="0" presId="urn:microsoft.com/office/officeart/2005/8/layout/orgChart1"/>
    <dgm:cxn modelId="{154C9FF1-5FF1-9B4D-A431-234A0CD2406C}" type="presParOf" srcId="{FC23F000-8C61-2B40-B55A-AE1377C06A9D}" destId="{4C9D58A9-3378-214E-B575-346FCF885842}" srcOrd="0" destOrd="0" presId="urn:microsoft.com/office/officeart/2005/8/layout/orgChart1"/>
    <dgm:cxn modelId="{22290F1D-13D7-134D-8918-D940DEE32661}" type="presParOf" srcId="{FC23F000-8C61-2B40-B55A-AE1377C06A9D}" destId="{7E70A136-5F72-3A43-82F2-81C76E583EF1}" srcOrd="1" destOrd="0" presId="urn:microsoft.com/office/officeart/2005/8/layout/orgChart1"/>
    <dgm:cxn modelId="{7E4003AD-0FF3-3440-A9FF-E36C56DDFD24}" type="presParOf" srcId="{FD1807B1-375F-AC46-A965-28E72ED69404}" destId="{96E0614E-8858-2C44-8C89-F253EA1FE2A1}" srcOrd="1" destOrd="0" presId="urn:microsoft.com/office/officeart/2005/8/layout/orgChart1"/>
    <dgm:cxn modelId="{BE7D0BB1-A118-4A4F-9E8D-EA89BA75F3FF}" type="presParOf" srcId="{FD1807B1-375F-AC46-A965-28E72ED69404}" destId="{6B24EFE1-9E89-4444-AF89-5C75FDA91F7F}" srcOrd="2" destOrd="0" presId="urn:microsoft.com/office/officeart/2005/8/layout/orgChart1"/>
    <dgm:cxn modelId="{FF233675-9D00-2746-959B-14E112EF2EBF}" type="presParOf" srcId="{6B24EFE1-9E89-4444-AF89-5C75FDA91F7F}" destId="{38CDC917-2D57-464C-9F03-0C2EEC379EC6}" srcOrd="0" destOrd="0" presId="urn:microsoft.com/office/officeart/2005/8/layout/orgChart1"/>
    <dgm:cxn modelId="{E84B91E6-3F2A-DC46-99B7-3B5CDA8DE6A3}" type="presParOf" srcId="{6B24EFE1-9E89-4444-AF89-5C75FDA91F7F}" destId="{26F9D52D-776F-674E-98F6-03AD6A5685A0}" srcOrd="1" destOrd="0" presId="urn:microsoft.com/office/officeart/2005/8/layout/orgChart1"/>
    <dgm:cxn modelId="{408F411C-B858-0749-A840-D84F00FBCB33}" type="presParOf" srcId="{26F9D52D-776F-674E-98F6-03AD6A5685A0}" destId="{E9854D62-D882-CC4E-801B-CC607B6B57C8}" srcOrd="0" destOrd="0" presId="urn:microsoft.com/office/officeart/2005/8/layout/orgChart1"/>
    <dgm:cxn modelId="{9CE3717D-9369-CB4E-9536-8E5A18CE2C6E}" type="presParOf" srcId="{E9854D62-D882-CC4E-801B-CC607B6B57C8}" destId="{F58E9D53-EF45-E841-B9A6-6FF7437C6067}" srcOrd="0" destOrd="0" presId="urn:microsoft.com/office/officeart/2005/8/layout/orgChart1"/>
    <dgm:cxn modelId="{0931B17C-D4CD-FB4A-9D3F-595F7514F9F5}" type="presParOf" srcId="{E9854D62-D882-CC4E-801B-CC607B6B57C8}" destId="{2CCA6149-C374-6A4B-BF84-6C0587A97C9C}" srcOrd="1" destOrd="0" presId="urn:microsoft.com/office/officeart/2005/8/layout/orgChart1"/>
    <dgm:cxn modelId="{BDC1165B-7073-2F4F-904D-ACB2C7466E8E}" type="presParOf" srcId="{26F9D52D-776F-674E-98F6-03AD6A5685A0}" destId="{B131277A-743A-4748-B6B8-9DA078CB99D8}" srcOrd="1" destOrd="0" presId="urn:microsoft.com/office/officeart/2005/8/layout/orgChart1"/>
    <dgm:cxn modelId="{4C8A46DC-9F8D-9549-9BC0-D5E52D7D8A32}" type="presParOf" srcId="{26F9D52D-776F-674E-98F6-03AD6A5685A0}" destId="{D7D5266B-294A-BD4C-B0BD-A1962E4CCEAF}" srcOrd="2" destOrd="0" presId="urn:microsoft.com/office/officeart/2005/8/layout/orgChart1"/>
    <dgm:cxn modelId="{53855195-55B8-D94D-82D5-FE5296A25013}" type="presParOf" srcId="{E1F08DE7-F690-C54F-A2C8-E7734DBF769D}" destId="{1A889F63-2C5D-3C48-BC2D-AECF4682C6F0}" srcOrd="2" destOrd="0" presId="urn:microsoft.com/office/officeart/2005/8/layout/orgChart1"/>
    <dgm:cxn modelId="{1EC28D28-AF85-1949-BE0C-6C64D89F4181}" type="presParOf" srcId="{E1F08DE7-F690-C54F-A2C8-E7734DBF769D}" destId="{53B48E1B-F341-384B-98E7-711C1717E65A}" srcOrd="3" destOrd="0" presId="urn:microsoft.com/office/officeart/2005/8/layout/orgChart1"/>
    <dgm:cxn modelId="{BB295DB5-625C-9944-8719-151BC824D7A7}" type="presParOf" srcId="{53B48E1B-F341-384B-98E7-711C1717E65A}" destId="{F7B7FD4A-4A3B-E849-9312-6077A5526BFD}" srcOrd="0" destOrd="0" presId="urn:microsoft.com/office/officeart/2005/8/layout/orgChart1"/>
    <dgm:cxn modelId="{EBA60220-FD90-E44B-B960-727CD9A21723}" type="presParOf" srcId="{F7B7FD4A-4A3B-E849-9312-6077A5526BFD}" destId="{533C1C7B-7107-FF4E-857F-9567899A359E}" srcOrd="0" destOrd="0" presId="urn:microsoft.com/office/officeart/2005/8/layout/orgChart1"/>
    <dgm:cxn modelId="{BD36A42E-D110-8B44-BCE2-7DC2EA9723CC}" type="presParOf" srcId="{F7B7FD4A-4A3B-E849-9312-6077A5526BFD}" destId="{295FA869-1997-0246-8B1B-2372C3253C1C}" srcOrd="1" destOrd="0" presId="urn:microsoft.com/office/officeart/2005/8/layout/orgChart1"/>
    <dgm:cxn modelId="{8A87FD1F-D1A4-8741-8059-5E4021881F7E}" type="presParOf" srcId="{53B48E1B-F341-384B-98E7-711C1717E65A}" destId="{220D637F-C102-134A-B173-2ECF1E6BFCB9}" srcOrd="1" destOrd="0" presId="urn:microsoft.com/office/officeart/2005/8/layout/orgChart1"/>
    <dgm:cxn modelId="{11AC3A77-999F-C047-98B5-A3D73DFDD505}" type="presParOf" srcId="{53B48E1B-F341-384B-98E7-711C1717E65A}" destId="{1E79880E-F6D9-EF44-8476-5E7D7E7DE49F}" srcOrd="2" destOrd="0" presId="urn:microsoft.com/office/officeart/2005/8/layout/orgChart1"/>
    <dgm:cxn modelId="{3351A056-F541-AA49-8A81-5E6FC964F6AC}" type="presParOf" srcId="{57AE92EF-A5C8-FD4F-814F-A2D9CF7EDEE8}" destId="{32C3DAD7-5841-854C-80E0-22603EECAA6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549B3F-1958-9B4A-9DEE-8C613B050A11}"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BF7528E9-9BC1-884D-80F6-31155C08D3A1}">
      <dgm:prSet phldrT="[Text]"/>
      <dgm:spPr>
        <a:solidFill>
          <a:srgbClr val="BA32FF"/>
        </a:solidFill>
      </dgm:spPr>
      <dgm:t>
        <a:bodyPr/>
        <a:lstStyle/>
        <a:p>
          <a:r>
            <a:rPr lang="en-US" dirty="0" smtClean="0"/>
            <a:t>ENDOMETRİAL RESEPTİVİTE DEĞERLENDİRİLMESİ</a:t>
          </a:r>
          <a:endParaRPr lang="en-US" dirty="0"/>
        </a:p>
      </dgm:t>
    </dgm:pt>
    <dgm:pt modelId="{B00EBE78-C9DA-2442-8B2E-52EFA2EBC6FD}" type="parTrans" cxnId="{DA0CDBE4-F281-5C44-90D7-127B08896ADC}">
      <dgm:prSet/>
      <dgm:spPr/>
      <dgm:t>
        <a:bodyPr/>
        <a:lstStyle/>
        <a:p>
          <a:endParaRPr lang="en-US"/>
        </a:p>
      </dgm:t>
    </dgm:pt>
    <dgm:pt modelId="{97405633-73F8-BB4E-B7D1-770470B3D232}" type="sibTrans" cxnId="{DA0CDBE4-F281-5C44-90D7-127B08896ADC}">
      <dgm:prSet/>
      <dgm:spPr/>
      <dgm:t>
        <a:bodyPr/>
        <a:lstStyle/>
        <a:p>
          <a:endParaRPr lang="en-US"/>
        </a:p>
      </dgm:t>
    </dgm:pt>
    <dgm:pt modelId="{0AC1102B-1D98-0F42-911E-A3F293707367}">
      <dgm:prSet phldrT="[Text]"/>
      <dgm:spPr>
        <a:solidFill>
          <a:srgbClr val="FFFF00"/>
        </a:solidFill>
      </dgm:spPr>
      <dgm:t>
        <a:bodyPr/>
        <a:lstStyle/>
        <a:p>
          <a:r>
            <a:rPr lang="en-US" dirty="0" smtClean="0">
              <a:solidFill>
                <a:srgbClr val="000000"/>
              </a:solidFill>
            </a:rPr>
            <a:t>FONKSİYONEL BELİRTEÇLER</a:t>
          </a:r>
          <a:endParaRPr lang="en-US" dirty="0">
            <a:solidFill>
              <a:srgbClr val="000000"/>
            </a:solidFill>
          </a:endParaRPr>
        </a:p>
      </dgm:t>
    </dgm:pt>
    <dgm:pt modelId="{45E3A5B9-D921-244E-A3EC-7542FB32B85C}" type="parTrans" cxnId="{DAC713C0-BD3B-6F42-99F0-462C26BB99E8}">
      <dgm:prSet/>
      <dgm:spPr/>
      <dgm:t>
        <a:bodyPr/>
        <a:lstStyle/>
        <a:p>
          <a:endParaRPr lang="en-US"/>
        </a:p>
      </dgm:t>
    </dgm:pt>
    <dgm:pt modelId="{303D5E30-74EB-C544-AECC-784E37CC5226}" type="sibTrans" cxnId="{DAC713C0-BD3B-6F42-99F0-462C26BB99E8}">
      <dgm:prSet/>
      <dgm:spPr/>
      <dgm:t>
        <a:bodyPr/>
        <a:lstStyle/>
        <a:p>
          <a:endParaRPr lang="en-US"/>
        </a:p>
      </dgm:t>
    </dgm:pt>
    <dgm:pt modelId="{AB3947CE-E9B0-1B48-84FF-439351280170}">
      <dgm:prSet phldrT="[Text]"/>
      <dgm:spPr>
        <a:solidFill>
          <a:srgbClr val="FFFF00"/>
        </a:solidFill>
      </dgm:spPr>
      <dgm:t>
        <a:bodyPr/>
        <a:lstStyle/>
        <a:p>
          <a:r>
            <a:rPr lang="en-US" dirty="0" smtClean="0">
              <a:solidFill>
                <a:schemeClr val="tx1"/>
              </a:solidFill>
            </a:rPr>
            <a:t>KLİNİK BELİRTEÇLER</a:t>
          </a:r>
        </a:p>
        <a:p>
          <a:r>
            <a:rPr lang="en-US" dirty="0" smtClean="0">
              <a:solidFill>
                <a:schemeClr val="tx1"/>
              </a:solidFill>
            </a:rPr>
            <a:t>(NON-İNVAZİF DEĞERLENDİRME)</a:t>
          </a:r>
          <a:endParaRPr lang="en-US" dirty="0">
            <a:solidFill>
              <a:schemeClr val="tx1"/>
            </a:solidFill>
          </a:endParaRPr>
        </a:p>
      </dgm:t>
    </dgm:pt>
    <dgm:pt modelId="{1D8D982D-7BFC-614E-8EA3-83791373CF19}" type="parTrans" cxnId="{9E745A03-5024-CD42-937F-404089D19720}">
      <dgm:prSet/>
      <dgm:spPr/>
      <dgm:t>
        <a:bodyPr/>
        <a:lstStyle/>
        <a:p>
          <a:endParaRPr lang="en-US"/>
        </a:p>
      </dgm:t>
    </dgm:pt>
    <dgm:pt modelId="{776ACCA3-7A78-7947-B62B-A62161F926E6}" type="sibTrans" cxnId="{9E745A03-5024-CD42-937F-404089D19720}">
      <dgm:prSet/>
      <dgm:spPr/>
      <dgm:t>
        <a:bodyPr/>
        <a:lstStyle/>
        <a:p>
          <a:endParaRPr lang="en-US"/>
        </a:p>
      </dgm:t>
    </dgm:pt>
    <dgm:pt modelId="{305A15EA-1946-1344-96A3-823B98E75A64}" type="asst">
      <dgm:prSet/>
      <dgm:spPr>
        <a:solidFill>
          <a:srgbClr val="FF0000"/>
        </a:solidFill>
      </dgm:spPr>
      <dgm:t>
        <a:bodyPr/>
        <a:lstStyle/>
        <a:p>
          <a:r>
            <a:rPr lang="en-US" dirty="0" smtClean="0"/>
            <a:t>MORFOLOJİK BELİRTEÇLER</a:t>
          </a:r>
          <a:endParaRPr lang="en-US" dirty="0"/>
        </a:p>
      </dgm:t>
    </dgm:pt>
    <dgm:pt modelId="{14BE6C98-136C-6D44-8FAC-E184978E5ECD}" type="parTrans" cxnId="{555D48EC-5708-954B-A483-E63B5F9A82E3}">
      <dgm:prSet/>
      <dgm:spPr/>
      <dgm:t>
        <a:bodyPr/>
        <a:lstStyle/>
        <a:p>
          <a:endParaRPr lang="en-US"/>
        </a:p>
      </dgm:t>
    </dgm:pt>
    <dgm:pt modelId="{B68604BA-0391-6E4A-B19E-79A823AB0E20}" type="sibTrans" cxnId="{555D48EC-5708-954B-A483-E63B5F9A82E3}">
      <dgm:prSet/>
      <dgm:spPr/>
      <dgm:t>
        <a:bodyPr/>
        <a:lstStyle/>
        <a:p>
          <a:endParaRPr lang="en-US"/>
        </a:p>
      </dgm:t>
    </dgm:pt>
    <dgm:pt modelId="{5EE559A2-B12B-534F-9615-4A703A6115A7}">
      <dgm:prSet/>
      <dgm:spPr/>
      <dgm:t>
        <a:bodyPr/>
        <a:lstStyle/>
        <a:p>
          <a:r>
            <a:rPr lang="en-US" dirty="0" smtClean="0">
              <a:solidFill>
                <a:srgbClr val="000000"/>
              </a:solidFill>
            </a:rPr>
            <a:t>PİNOPODE</a:t>
          </a:r>
          <a:endParaRPr lang="en-US" dirty="0">
            <a:solidFill>
              <a:srgbClr val="000000"/>
            </a:solidFill>
          </a:endParaRPr>
        </a:p>
      </dgm:t>
    </dgm:pt>
    <dgm:pt modelId="{440EFC57-8800-5244-9B36-1664C26F2A6A}" type="parTrans" cxnId="{C1C2FDAC-0D1D-7946-ABA0-2F19FF98A67D}">
      <dgm:prSet/>
      <dgm:spPr/>
      <dgm:t>
        <a:bodyPr/>
        <a:lstStyle/>
        <a:p>
          <a:endParaRPr lang="en-US"/>
        </a:p>
      </dgm:t>
    </dgm:pt>
    <dgm:pt modelId="{B1B0D92F-FE19-B640-B55A-AD09D551B129}" type="sibTrans" cxnId="{C1C2FDAC-0D1D-7946-ABA0-2F19FF98A67D}">
      <dgm:prSet/>
      <dgm:spPr/>
      <dgm:t>
        <a:bodyPr/>
        <a:lstStyle/>
        <a:p>
          <a:endParaRPr lang="en-US"/>
        </a:p>
      </dgm:t>
    </dgm:pt>
    <dgm:pt modelId="{782A2192-14B9-D646-8BAA-1EDA6BA6F694}" type="asst">
      <dgm:prSet/>
      <dgm:spPr/>
      <dgm:t>
        <a:bodyPr/>
        <a:lstStyle/>
        <a:p>
          <a:r>
            <a:rPr lang="en-US" dirty="0" smtClean="0">
              <a:solidFill>
                <a:schemeClr val="tx1"/>
              </a:solidFill>
            </a:rPr>
            <a:t>NOYES KRİTERLERİ</a:t>
          </a:r>
          <a:endParaRPr lang="en-US" dirty="0">
            <a:solidFill>
              <a:schemeClr val="tx1"/>
            </a:solidFill>
          </a:endParaRPr>
        </a:p>
      </dgm:t>
    </dgm:pt>
    <dgm:pt modelId="{9E82E9A6-1695-6B4F-90FD-7BDB3B3F06AF}" type="parTrans" cxnId="{6D17338F-8348-7040-93F5-8E75061D8925}">
      <dgm:prSet/>
      <dgm:spPr/>
      <dgm:t>
        <a:bodyPr/>
        <a:lstStyle/>
        <a:p>
          <a:endParaRPr lang="en-US"/>
        </a:p>
      </dgm:t>
    </dgm:pt>
    <dgm:pt modelId="{F0223CA1-E511-F249-B9C9-0474BCD36CCD}" type="sibTrans" cxnId="{6D17338F-8348-7040-93F5-8E75061D8925}">
      <dgm:prSet/>
      <dgm:spPr/>
      <dgm:t>
        <a:bodyPr/>
        <a:lstStyle/>
        <a:p>
          <a:endParaRPr lang="en-US"/>
        </a:p>
      </dgm:t>
    </dgm:pt>
    <dgm:pt modelId="{92062AB9-EDD4-EC4E-9508-17A48046BCCD}" type="pres">
      <dgm:prSet presAssocID="{94549B3F-1958-9B4A-9DEE-8C613B050A11}" presName="hierChild1" presStyleCnt="0">
        <dgm:presLayoutVars>
          <dgm:orgChart val="1"/>
          <dgm:chPref val="1"/>
          <dgm:dir/>
          <dgm:animOne val="branch"/>
          <dgm:animLvl val="lvl"/>
          <dgm:resizeHandles/>
        </dgm:presLayoutVars>
      </dgm:prSet>
      <dgm:spPr/>
      <dgm:t>
        <a:bodyPr/>
        <a:lstStyle/>
        <a:p>
          <a:endParaRPr lang="en-US"/>
        </a:p>
      </dgm:t>
    </dgm:pt>
    <dgm:pt modelId="{57AE92EF-A5C8-FD4F-814F-A2D9CF7EDEE8}" type="pres">
      <dgm:prSet presAssocID="{BF7528E9-9BC1-884D-80F6-31155C08D3A1}" presName="hierRoot1" presStyleCnt="0">
        <dgm:presLayoutVars>
          <dgm:hierBranch val="init"/>
        </dgm:presLayoutVars>
      </dgm:prSet>
      <dgm:spPr/>
    </dgm:pt>
    <dgm:pt modelId="{60B9C420-8FE9-A54D-A790-CDE7BBAC2EE8}" type="pres">
      <dgm:prSet presAssocID="{BF7528E9-9BC1-884D-80F6-31155C08D3A1}" presName="rootComposite1" presStyleCnt="0"/>
      <dgm:spPr/>
    </dgm:pt>
    <dgm:pt modelId="{253CB683-6950-2D4A-8A36-BCD25C2FBEBE}" type="pres">
      <dgm:prSet presAssocID="{BF7528E9-9BC1-884D-80F6-31155C08D3A1}" presName="rootText1" presStyleLbl="node0" presStyleIdx="0" presStyleCnt="1">
        <dgm:presLayoutVars>
          <dgm:chPref val="3"/>
        </dgm:presLayoutVars>
      </dgm:prSet>
      <dgm:spPr/>
      <dgm:t>
        <a:bodyPr/>
        <a:lstStyle/>
        <a:p>
          <a:endParaRPr lang="en-US"/>
        </a:p>
      </dgm:t>
    </dgm:pt>
    <dgm:pt modelId="{99379C14-8626-124C-9CD1-E70996917F27}" type="pres">
      <dgm:prSet presAssocID="{BF7528E9-9BC1-884D-80F6-31155C08D3A1}" presName="rootConnector1" presStyleLbl="node1" presStyleIdx="0" presStyleCnt="0"/>
      <dgm:spPr/>
      <dgm:t>
        <a:bodyPr/>
        <a:lstStyle/>
        <a:p>
          <a:endParaRPr lang="en-US"/>
        </a:p>
      </dgm:t>
    </dgm:pt>
    <dgm:pt modelId="{E1F08DE7-F690-C54F-A2C8-E7734DBF769D}" type="pres">
      <dgm:prSet presAssocID="{BF7528E9-9BC1-884D-80F6-31155C08D3A1}" presName="hierChild2" presStyleCnt="0"/>
      <dgm:spPr/>
    </dgm:pt>
    <dgm:pt modelId="{867E5744-900F-E84B-AFCC-B7683680D730}" type="pres">
      <dgm:prSet presAssocID="{45E3A5B9-D921-244E-A3EC-7542FB32B85C}" presName="Name37" presStyleLbl="parChTrans1D2" presStyleIdx="0" presStyleCnt="2"/>
      <dgm:spPr/>
      <dgm:t>
        <a:bodyPr/>
        <a:lstStyle/>
        <a:p>
          <a:endParaRPr lang="en-US"/>
        </a:p>
      </dgm:t>
    </dgm:pt>
    <dgm:pt modelId="{F40022A6-1737-BA4C-AA6B-D58A5BF9D8DC}" type="pres">
      <dgm:prSet presAssocID="{0AC1102B-1D98-0F42-911E-A3F293707367}" presName="hierRoot2" presStyleCnt="0">
        <dgm:presLayoutVars>
          <dgm:hierBranch val="init"/>
        </dgm:presLayoutVars>
      </dgm:prSet>
      <dgm:spPr/>
    </dgm:pt>
    <dgm:pt modelId="{C501E0CD-61B3-EA4A-87F4-CA4F7811E4EC}" type="pres">
      <dgm:prSet presAssocID="{0AC1102B-1D98-0F42-911E-A3F293707367}" presName="rootComposite" presStyleCnt="0"/>
      <dgm:spPr/>
    </dgm:pt>
    <dgm:pt modelId="{EEE6453C-8251-CA40-8B63-685516DEB783}" type="pres">
      <dgm:prSet presAssocID="{0AC1102B-1D98-0F42-911E-A3F293707367}" presName="rootText" presStyleLbl="node2" presStyleIdx="0" presStyleCnt="2">
        <dgm:presLayoutVars>
          <dgm:chPref val="3"/>
        </dgm:presLayoutVars>
      </dgm:prSet>
      <dgm:spPr/>
      <dgm:t>
        <a:bodyPr/>
        <a:lstStyle/>
        <a:p>
          <a:endParaRPr lang="en-US"/>
        </a:p>
      </dgm:t>
    </dgm:pt>
    <dgm:pt modelId="{CCF928B2-EF9D-E74F-99EB-136179F7C3C6}" type="pres">
      <dgm:prSet presAssocID="{0AC1102B-1D98-0F42-911E-A3F293707367}" presName="rootConnector" presStyleLbl="node2" presStyleIdx="0" presStyleCnt="2"/>
      <dgm:spPr/>
      <dgm:t>
        <a:bodyPr/>
        <a:lstStyle/>
        <a:p>
          <a:endParaRPr lang="en-US"/>
        </a:p>
      </dgm:t>
    </dgm:pt>
    <dgm:pt modelId="{5799035F-E60D-334D-86EE-3FBBD6D51BB4}" type="pres">
      <dgm:prSet presAssocID="{0AC1102B-1D98-0F42-911E-A3F293707367}" presName="hierChild4" presStyleCnt="0"/>
      <dgm:spPr/>
    </dgm:pt>
    <dgm:pt modelId="{F59A6162-1D80-AB48-A3A8-049F73C89A79}" type="pres">
      <dgm:prSet presAssocID="{0AC1102B-1D98-0F42-911E-A3F293707367}" presName="hierChild5" presStyleCnt="0"/>
      <dgm:spPr/>
    </dgm:pt>
    <dgm:pt modelId="{E3297ECA-1542-EA43-9FFE-9DD82B7864BF}" type="pres">
      <dgm:prSet presAssocID="{14BE6C98-136C-6D44-8FAC-E184978E5ECD}" presName="Name111" presStyleLbl="parChTrans1D3" presStyleIdx="0" presStyleCnt="1"/>
      <dgm:spPr/>
      <dgm:t>
        <a:bodyPr/>
        <a:lstStyle/>
        <a:p>
          <a:endParaRPr lang="en-US"/>
        </a:p>
      </dgm:t>
    </dgm:pt>
    <dgm:pt modelId="{FD1807B1-375F-AC46-A965-28E72ED69404}" type="pres">
      <dgm:prSet presAssocID="{305A15EA-1946-1344-96A3-823B98E75A64}" presName="hierRoot3" presStyleCnt="0">
        <dgm:presLayoutVars>
          <dgm:hierBranch val="init"/>
        </dgm:presLayoutVars>
      </dgm:prSet>
      <dgm:spPr/>
    </dgm:pt>
    <dgm:pt modelId="{FC23F000-8C61-2B40-B55A-AE1377C06A9D}" type="pres">
      <dgm:prSet presAssocID="{305A15EA-1946-1344-96A3-823B98E75A64}" presName="rootComposite3" presStyleCnt="0"/>
      <dgm:spPr/>
    </dgm:pt>
    <dgm:pt modelId="{4C9D58A9-3378-214E-B575-346FCF885842}" type="pres">
      <dgm:prSet presAssocID="{305A15EA-1946-1344-96A3-823B98E75A64}" presName="rootText3" presStyleLbl="asst2" presStyleIdx="0" presStyleCnt="2">
        <dgm:presLayoutVars>
          <dgm:chPref val="3"/>
        </dgm:presLayoutVars>
      </dgm:prSet>
      <dgm:spPr/>
      <dgm:t>
        <a:bodyPr/>
        <a:lstStyle/>
        <a:p>
          <a:endParaRPr lang="en-US"/>
        </a:p>
      </dgm:t>
    </dgm:pt>
    <dgm:pt modelId="{7E70A136-5F72-3A43-82F2-81C76E583EF1}" type="pres">
      <dgm:prSet presAssocID="{305A15EA-1946-1344-96A3-823B98E75A64}" presName="rootConnector3" presStyleLbl="asst2" presStyleIdx="0" presStyleCnt="2"/>
      <dgm:spPr/>
      <dgm:t>
        <a:bodyPr/>
        <a:lstStyle/>
        <a:p>
          <a:endParaRPr lang="en-US"/>
        </a:p>
      </dgm:t>
    </dgm:pt>
    <dgm:pt modelId="{96E0614E-8858-2C44-8C89-F253EA1FE2A1}" type="pres">
      <dgm:prSet presAssocID="{305A15EA-1946-1344-96A3-823B98E75A64}" presName="hierChild6" presStyleCnt="0"/>
      <dgm:spPr/>
    </dgm:pt>
    <dgm:pt modelId="{7CF7CE76-A439-A14C-B3BD-1BC8241028F8}" type="pres">
      <dgm:prSet presAssocID="{440EFC57-8800-5244-9B36-1664C26F2A6A}" presName="Name37" presStyleLbl="parChTrans1D4" presStyleIdx="0" presStyleCnt="2"/>
      <dgm:spPr/>
      <dgm:t>
        <a:bodyPr/>
        <a:lstStyle/>
        <a:p>
          <a:endParaRPr lang="en-US"/>
        </a:p>
      </dgm:t>
    </dgm:pt>
    <dgm:pt modelId="{CC9C5C2A-ADCC-8945-A664-CB46FE757E5C}" type="pres">
      <dgm:prSet presAssocID="{5EE559A2-B12B-534F-9615-4A703A6115A7}" presName="hierRoot2" presStyleCnt="0">
        <dgm:presLayoutVars>
          <dgm:hierBranch val="init"/>
        </dgm:presLayoutVars>
      </dgm:prSet>
      <dgm:spPr/>
    </dgm:pt>
    <dgm:pt modelId="{CCE8D14F-879C-6641-B9DE-17D8B164801D}" type="pres">
      <dgm:prSet presAssocID="{5EE559A2-B12B-534F-9615-4A703A6115A7}" presName="rootComposite" presStyleCnt="0"/>
      <dgm:spPr/>
    </dgm:pt>
    <dgm:pt modelId="{C22057A4-4736-AC49-830E-F74058513A00}" type="pres">
      <dgm:prSet presAssocID="{5EE559A2-B12B-534F-9615-4A703A6115A7}" presName="rootText" presStyleLbl="node4" presStyleIdx="0" presStyleCnt="1">
        <dgm:presLayoutVars>
          <dgm:chPref val="3"/>
        </dgm:presLayoutVars>
      </dgm:prSet>
      <dgm:spPr/>
      <dgm:t>
        <a:bodyPr/>
        <a:lstStyle/>
        <a:p>
          <a:endParaRPr lang="en-US"/>
        </a:p>
      </dgm:t>
    </dgm:pt>
    <dgm:pt modelId="{CB02AEAE-8CB9-9B40-AB9A-BCEFFAF6F50A}" type="pres">
      <dgm:prSet presAssocID="{5EE559A2-B12B-534F-9615-4A703A6115A7}" presName="rootConnector" presStyleLbl="node4" presStyleIdx="0" presStyleCnt="1"/>
      <dgm:spPr/>
      <dgm:t>
        <a:bodyPr/>
        <a:lstStyle/>
        <a:p>
          <a:endParaRPr lang="en-US"/>
        </a:p>
      </dgm:t>
    </dgm:pt>
    <dgm:pt modelId="{4F9B299D-66F4-C64E-A3E3-915F04FEED05}" type="pres">
      <dgm:prSet presAssocID="{5EE559A2-B12B-534F-9615-4A703A6115A7}" presName="hierChild4" presStyleCnt="0"/>
      <dgm:spPr/>
    </dgm:pt>
    <dgm:pt modelId="{A0D6F20D-E2E1-3242-B477-0AB4F0FBEC5E}" type="pres">
      <dgm:prSet presAssocID="{5EE559A2-B12B-534F-9615-4A703A6115A7}" presName="hierChild5" presStyleCnt="0"/>
      <dgm:spPr/>
    </dgm:pt>
    <dgm:pt modelId="{6B24EFE1-9E89-4444-AF89-5C75FDA91F7F}" type="pres">
      <dgm:prSet presAssocID="{305A15EA-1946-1344-96A3-823B98E75A64}" presName="hierChild7" presStyleCnt="0"/>
      <dgm:spPr/>
    </dgm:pt>
    <dgm:pt modelId="{38CDC917-2D57-464C-9F03-0C2EEC379EC6}" type="pres">
      <dgm:prSet presAssocID="{9E82E9A6-1695-6B4F-90FD-7BDB3B3F06AF}" presName="Name111" presStyleLbl="parChTrans1D4" presStyleIdx="1" presStyleCnt="2"/>
      <dgm:spPr/>
      <dgm:t>
        <a:bodyPr/>
        <a:lstStyle/>
        <a:p>
          <a:endParaRPr lang="en-US"/>
        </a:p>
      </dgm:t>
    </dgm:pt>
    <dgm:pt modelId="{26F9D52D-776F-674E-98F6-03AD6A5685A0}" type="pres">
      <dgm:prSet presAssocID="{782A2192-14B9-D646-8BAA-1EDA6BA6F694}" presName="hierRoot3" presStyleCnt="0">
        <dgm:presLayoutVars>
          <dgm:hierBranch val="init"/>
        </dgm:presLayoutVars>
      </dgm:prSet>
      <dgm:spPr/>
    </dgm:pt>
    <dgm:pt modelId="{E9854D62-D882-CC4E-801B-CC607B6B57C8}" type="pres">
      <dgm:prSet presAssocID="{782A2192-14B9-D646-8BAA-1EDA6BA6F694}" presName="rootComposite3" presStyleCnt="0"/>
      <dgm:spPr/>
    </dgm:pt>
    <dgm:pt modelId="{F58E9D53-EF45-E841-B9A6-6FF7437C6067}" type="pres">
      <dgm:prSet presAssocID="{782A2192-14B9-D646-8BAA-1EDA6BA6F694}" presName="rootText3" presStyleLbl="asst2" presStyleIdx="1" presStyleCnt="2">
        <dgm:presLayoutVars>
          <dgm:chPref val="3"/>
        </dgm:presLayoutVars>
      </dgm:prSet>
      <dgm:spPr/>
      <dgm:t>
        <a:bodyPr/>
        <a:lstStyle/>
        <a:p>
          <a:endParaRPr lang="en-US"/>
        </a:p>
      </dgm:t>
    </dgm:pt>
    <dgm:pt modelId="{2CCA6149-C374-6A4B-BF84-6C0587A97C9C}" type="pres">
      <dgm:prSet presAssocID="{782A2192-14B9-D646-8BAA-1EDA6BA6F694}" presName="rootConnector3" presStyleLbl="asst2" presStyleIdx="1" presStyleCnt="2"/>
      <dgm:spPr/>
      <dgm:t>
        <a:bodyPr/>
        <a:lstStyle/>
        <a:p>
          <a:endParaRPr lang="en-US"/>
        </a:p>
      </dgm:t>
    </dgm:pt>
    <dgm:pt modelId="{B131277A-743A-4748-B6B8-9DA078CB99D8}" type="pres">
      <dgm:prSet presAssocID="{782A2192-14B9-D646-8BAA-1EDA6BA6F694}" presName="hierChild6" presStyleCnt="0"/>
      <dgm:spPr/>
    </dgm:pt>
    <dgm:pt modelId="{D7D5266B-294A-BD4C-B0BD-A1962E4CCEAF}" type="pres">
      <dgm:prSet presAssocID="{782A2192-14B9-D646-8BAA-1EDA6BA6F694}" presName="hierChild7" presStyleCnt="0"/>
      <dgm:spPr/>
    </dgm:pt>
    <dgm:pt modelId="{1A889F63-2C5D-3C48-BC2D-AECF4682C6F0}" type="pres">
      <dgm:prSet presAssocID="{1D8D982D-7BFC-614E-8EA3-83791373CF19}" presName="Name37" presStyleLbl="parChTrans1D2" presStyleIdx="1" presStyleCnt="2"/>
      <dgm:spPr/>
      <dgm:t>
        <a:bodyPr/>
        <a:lstStyle/>
        <a:p>
          <a:endParaRPr lang="en-US"/>
        </a:p>
      </dgm:t>
    </dgm:pt>
    <dgm:pt modelId="{53B48E1B-F341-384B-98E7-711C1717E65A}" type="pres">
      <dgm:prSet presAssocID="{AB3947CE-E9B0-1B48-84FF-439351280170}" presName="hierRoot2" presStyleCnt="0">
        <dgm:presLayoutVars>
          <dgm:hierBranch val="init"/>
        </dgm:presLayoutVars>
      </dgm:prSet>
      <dgm:spPr/>
    </dgm:pt>
    <dgm:pt modelId="{F7B7FD4A-4A3B-E849-9312-6077A5526BFD}" type="pres">
      <dgm:prSet presAssocID="{AB3947CE-E9B0-1B48-84FF-439351280170}" presName="rootComposite" presStyleCnt="0"/>
      <dgm:spPr/>
    </dgm:pt>
    <dgm:pt modelId="{533C1C7B-7107-FF4E-857F-9567899A359E}" type="pres">
      <dgm:prSet presAssocID="{AB3947CE-E9B0-1B48-84FF-439351280170}" presName="rootText" presStyleLbl="node2" presStyleIdx="1" presStyleCnt="2">
        <dgm:presLayoutVars>
          <dgm:chPref val="3"/>
        </dgm:presLayoutVars>
      </dgm:prSet>
      <dgm:spPr/>
      <dgm:t>
        <a:bodyPr/>
        <a:lstStyle/>
        <a:p>
          <a:endParaRPr lang="en-US"/>
        </a:p>
      </dgm:t>
    </dgm:pt>
    <dgm:pt modelId="{295FA869-1997-0246-8B1B-2372C3253C1C}" type="pres">
      <dgm:prSet presAssocID="{AB3947CE-E9B0-1B48-84FF-439351280170}" presName="rootConnector" presStyleLbl="node2" presStyleIdx="1" presStyleCnt="2"/>
      <dgm:spPr/>
      <dgm:t>
        <a:bodyPr/>
        <a:lstStyle/>
        <a:p>
          <a:endParaRPr lang="en-US"/>
        </a:p>
      </dgm:t>
    </dgm:pt>
    <dgm:pt modelId="{220D637F-C102-134A-B173-2ECF1E6BFCB9}" type="pres">
      <dgm:prSet presAssocID="{AB3947CE-E9B0-1B48-84FF-439351280170}" presName="hierChild4" presStyleCnt="0"/>
      <dgm:spPr/>
    </dgm:pt>
    <dgm:pt modelId="{1E79880E-F6D9-EF44-8476-5E7D7E7DE49F}" type="pres">
      <dgm:prSet presAssocID="{AB3947CE-E9B0-1B48-84FF-439351280170}" presName="hierChild5" presStyleCnt="0"/>
      <dgm:spPr/>
    </dgm:pt>
    <dgm:pt modelId="{32C3DAD7-5841-854C-80E0-22603EECAA6A}" type="pres">
      <dgm:prSet presAssocID="{BF7528E9-9BC1-884D-80F6-31155C08D3A1}" presName="hierChild3" presStyleCnt="0"/>
      <dgm:spPr/>
    </dgm:pt>
  </dgm:ptLst>
  <dgm:cxnLst>
    <dgm:cxn modelId="{82879234-A8E9-1C49-A555-19D2C4D40671}" type="presOf" srcId="{45E3A5B9-D921-244E-A3EC-7542FB32B85C}" destId="{867E5744-900F-E84B-AFCC-B7683680D730}" srcOrd="0" destOrd="0" presId="urn:microsoft.com/office/officeart/2005/8/layout/orgChart1"/>
    <dgm:cxn modelId="{B76D2FFA-3594-BA49-A46D-6BA8758005E1}" type="presOf" srcId="{5EE559A2-B12B-534F-9615-4A703A6115A7}" destId="{CB02AEAE-8CB9-9B40-AB9A-BCEFFAF6F50A}" srcOrd="1" destOrd="0" presId="urn:microsoft.com/office/officeart/2005/8/layout/orgChart1"/>
    <dgm:cxn modelId="{7B83E877-B462-A64A-A011-BAA411813958}" type="presOf" srcId="{AB3947CE-E9B0-1B48-84FF-439351280170}" destId="{533C1C7B-7107-FF4E-857F-9567899A359E}" srcOrd="0" destOrd="0" presId="urn:microsoft.com/office/officeart/2005/8/layout/orgChart1"/>
    <dgm:cxn modelId="{6BBE97F2-5B30-0E4B-B57F-9F416053F2B0}" type="presOf" srcId="{440EFC57-8800-5244-9B36-1664C26F2A6A}" destId="{7CF7CE76-A439-A14C-B3BD-1BC8241028F8}" srcOrd="0" destOrd="0" presId="urn:microsoft.com/office/officeart/2005/8/layout/orgChart1"/>
    <dgm:cxn modelId="{555D48EC-5708-954B-A483-E63B5F9A82E3}" srcId="{0AC1102B-1D98-0F42-911E-A3F293707367}" destId="{305A15EA-1946-1344-96A3-823B98E75A64}" srcOrd="0" destOrd="0" parTransId="{14BE6C98-136C-6D44-8FAC-E184978E5ECD}" sibTransId="{B68604BA-0391-6E4A-B19E-79A823AB0E20}"/>
    <dgm:cxn modelId="{9AFB4288-BF90-7844-996F-1FB116C9E591}" type="presOf" srcId="{305A15EA-1946-1344-96A3-823B98E75A64}" destId="{4C9D58A9-3378-214E-B575-346FCF885842}" srcOrd="0" destOrd="0" presId="urn:microsoft.com/office/officeart/2005/8/layout/orgChart1"/>
    <dgm:cxn modelId="{F4125D43-EBDE-4440-A339-EC3BF8B2DEAC}" type="presOf" srcId="{94549B3F-1958-9B4A-9DEE-8C613B050A11}" destId="{92062AB9-EDD4-EC4E-9508-17A48046BCCD}" srcOrd="0" destOrd="0" presId="urn:microsoft.com/office/officeart/2005/8/layout/orgChart1"/>
    <dgm:cxn modelId="{F743BADF-03DA-964D-968E-02714D1D5209}" type="presOf" srcId="{BF7528E9-9BC1-884D-80F6-31155C08D3A1}" destId="{99379C14-8626-124C-9CD1-E70996917F27}" srcOrd="1" destOrd="0" presId="urn:microsoft.com/office/officeart/2005/8/layout/orgChart1"/>
    <dgm:cxn modelId="{A76150F5-7E0D-F646-BDCA-2630B608D9E0}" type="presOf" srcId="{14BE6C98-136C-6D44-8FAC-E184978E5ECD}" destId="{E3297ECA-1542-EA43-9FFE-9DD82B7864BF}" srcOrd="0" destOrd="0" presId="urn:microsoft.com/office/officeart/2005/8/layout/orgChart1"/>
    <dgm:cxn modelId="{DA0CDBE4-F281-5C44-90D7-127B08896ADC}" srcId="{94549B3F-1958-9B4A-9DEE-8C613B050A11}" destId="{BF7528E9-9BC1-884D-80F6-31155C08D3A1}" srcOrd="0" destOrd="0" parTransId="{B00EBE78-C9DA-2442-8B2E-52EFA2EBC6FD}" sibTransId="{97405633-73F8-BB4E-B7D1-770470B3D232}"/>
    <dgm:cxn modelId="{9ED1DB41-C948-8F49-8C94-45A26BD10C84}" type="presOf" srcId="{9E82E9A6-1695-6B4F-90FD-7BDB3B3F06AF}" destId="{38CDC917-2D57-464C-9F03-0C2EEC379EC6}" srcOrd="0" destOrd="0" presId="urn:microsoft.com/office/officeart/2005/8/layout/orgChart1"/>
    <dgm:cxn modelId="{0BA9B887-0578-684E-862C-F0AC21343DB8}" type="presOf" srcId="{AB3947CE-E9B0-1B48-84FF-439351280170}" destId="{295FA869-1997-0246-8B1B-2372C3253C1C}" srcOrd="1" destOrd="0" presId="urn:microsoft.com/office/officeart/2005/8/layout/orgChart1"/>
    <dgm:cxn modelId="{C1C2FDAC-0D1D-7946-ABA0-2F19FF98A67D}" srcId="{305A15EA-1946-1344-96A3-823B98E75A64}" destId="{5EE559A2-B12B-534F-9615-4A703A6115A7}" srcOrd="0" destOrd="0" parTransId="{440EFC57-8800-5244-9B36-1664C26F2A6A}" sibTransId="{B1B0D92F-FE19-B640-B55A-AD09D551B129}"/>
    <dgm:cxn modelId="{9E745A03-5024-CD42-937F-404089D19720}" srcId="{BF7528E9-9BC1-884D-80F6-31155C08D3A1}" destId="{AB3947CE-E9B0-1B48-84FF-439351280170}" srcOrd="1" destOrd="0" parTransId="{1D8D982D-7BFC-614E-8EA3-83791373CF19}" sibTransId="{776ACCA3-7A78-7947-B62B-A62161F926E6}"/>
    <dgm:cxn modelId="{44D6AB1D-04BD-0E4E-A83C-E73AF3F91EBE}" type="presOf" srcId="{BF7528E9-9BC1-884D-80F6-31155C08D3A1}" destId="{253CB683-6950-2D4A-8A36-BCD25C2FBEBE}" srcOrd="0" destOrd="0" presId="urn:microsoft.com/office/officeart/2005/8/layout/orgChart1"/>
    <dgm:cxn modelId="{452B69C8-FDB8-A44A-9220-06E50A57DA08}" type="presOf" srcId="{0AC1102B-1D98-0F42-911E-A3F293707367}" destId="{EEE6453C-8251-CA40-8B63-685516DEB783}" srcOrd="0" destOrd="0" presId="urn:microsoft.com/office/officeart/2005/8/layout/orgChart1"/>
    <dgm:cxn modelId="{61036D9F-E86C-4743-8576-F41305B2EB9A}" type="presOf" srcId="{305A15EA-1946-1344-96A3-823B98E75A64}" destId="{7E70A136-5F72-3A43-82F2-81C76E583EF1}" srcOrd="1" destOrd="0" presId="urn:microsoft.com/office/officeart/2005/8/layout/orgChart1"/>
    <dgm:cxn modelId="{344AD23E-57A0-D64C-8609-58E1E774E69B}" type="presOf" srcId="{0AC1102B-1D98-0F42-911E-A3F293707367}" destId="{CCF928B2-EF9D-E74F-99EB-136179F7C3C6}" srcOrd="1" destOrd="0" presId="urn:microsoft.com/office/officeart/2005/8/layout/orgChart1"/>
    <dgm:cxn modelId="{84DFC5DF-4E24-FC47-B4D6-209BE69E1D23}" type="presOf" srcId="{1D8D982D-7BFC-614E-8EA3-83791373CF19}" destId="{1A889F63-2C5D-3C48-BC2D-AECF4682C6F0}" srcOrd="0" destOrd="0" presId="urn:microsoft.com/office/officeart/2005/8/layout/orgChart1"/>
    <dgm:cxn modelId="{B670ADB3-9F91-1943-A76D-B5C25A8B9361}" type="presOf" srcId="{782A2192-14B9-D646-8BAA-1EDA6BA6F694}" destId="{2CCA6149-C374-6A4B-BF84-6C0587A97C9C}" srcOrd="1" destOrd="0" presId="urn:microsoft.com/office/officeart/2005/8/layout/orgChart1"/>
    <dgm:cxn modelId="{DAC713C0-BD3B-6F42-99F0-462C26BB99E8}" srcId="{BF7528E9-9BC1-884D-80F6-31155C08D3A1}" destId="{0AC1102B-1D98-0F42-911E-A3F293707367}" srcOrd="0" destOrd="0" parTransId="{45E3A5B9-D921-244E-A3EC-7542FB32B85C}" sibTransId="{303D5E30-74EB-C544-AECC-784E37CC5226}"/>
    <dgm:cxn modelId="{BD3B1CCF-E2CE-954C-AD50-068131795A48}" type="presOf" srcId="{5EE559A2-B12B-534F-9615-4A703A6115A7}" destId="{C22057A4-4736-AC49-830E-F74058513A00}" srcOrd="0" destOrd="0" presId="urn:microsoft.com/office/officeart/2005/8/layout/orgChart1"/>
    <dgm:cxn modelId="{FB93B0D5-D8E1-3C42-8387-4E5DB68606D0}" type="presOf" srcId="{782A2192-14B9-D646-8BAA-1EDA6BA6F694}" destId="{F58E9D53-EF45-E841-B9A6-6FF7437C6067}" srcOrd="0" destOrd="0" presId="urn:microsoft.com/office/officeart/2005/8/layout/orgChart1"/>
    <dgm:cxn modelId="{6D17338F-8348-7040-93F5-8E75061D8925}" srcId="{305A15EA-1946-1344-96A3-823B98E75A64}" destId="{782A2192-14B9-D646-8BAA-1EDA6BA6F694}" srcOrd="1" destOrd="0" parTransId="{9E82E9A6-1695-6B4F-90FD-7BDB3B3F06AF}" sibTransId="{F0223CA1-E511-F249-B9C9-0474BCD36CCD}"/>
    <dgm:cxn modelId="{E3B6B9EF-A178-CD4F-A36A-F4F0BA088A3D}" type="presParOf" srcId="{92062AB9-EDD4-EC4E-9508-17A48046BCCD}" destId="{57AE92EF-A5C8-FD4F-814F-A2D9CF7EDEE8}" srcOrd="0" destOrd="0" presId="urn:microsoft.com/office/officeart/2005/8/layout/orgChart1"/>
    <dgm:cxn modelId="{7F8ABCB4-8D09-7042-9922-8D89EC350A6C}" type="presParOf" srcId="{57AE92EF-A5C8-FD4F-814F-A2D9CF7EDEE8}" destId="{60B9C420-8FE9-A54D-A790-CDE7BBAC2EE8}" srcOrd="0" destOrd="0" presId="urn:microsoft.com/office/officeart/2005/8/layout/orgChart1"/>
    <dgm:cxn modelId="{A80D0D4B-CB15-4B46-85BA-594017EC581A}" type="presParOf" srcId="{60B9C420-8FE9-A54D-A790-CDE7BBAC2EE8}" destId="{253CB683-6950-2D4A-8A36-BCD25C2FBEBE}" srcOrd="0" destOrd="0" presId="urn:microsoft.com/office/officeart/2005/8/layout/orgChart1"/>
    <dgm:cxn modelId="{1DD2BD21-24A8-E248-B0E8-36C5329E6A60}" type="presParOf" srcId="{60B9C420-8FE9-A54D-A790-CDE7BBAC2EE8}" destId="{99379C14-8626-124C-9CD1-E70996917F27}" srcOrd="1" destOrd="0" presId="urn:microsoft.com/office/officeart/2005/8/layout/orgChart1"/>
    <dgm:cxn modelId="{8F862F54-A8A0-E740-98C5-EA81BE882E8A}" type="presParOf" srcId="{57AE92EF-A5C8-FD4F-814F-A2D9CF7EDEE8}" destId="{E1F08DE7-F690-C54F-A2C8-E7734DBF769D}" srcOrd="1" destOrd="0" presId="urn:microsoft.com/office/officeart/2005/8/layout/orgChart1"/>
    <dgm:cxn modelId="{E1B2CAC2-CB32-A54C-97DC-EEE20763317B}" type="presParOf" srcId="{E1F08DE7-F690-C54F-A2C8-E7734DBF769D}" destId="{867E5744-900F-E84B-AFCC-B7683680D730}" srcOrd="0" destOrd="0" presId="urn:microsoft.com/office/officeart/2005/8/layout/orgChart1"/>
    <dgm:cxn modelId="{ECDC1AED-9F69-F248-9B82-15F7E690479B}" type="presParOf" srcId="{E1F08DE7-F690-C54F-A2C8-E7734DBF769D}" destId="{F40022A6-1737-BA4C-AA6B-D58A5BF9D8DC}" srcOrd="1" destOrd="0" presId="urn:microsoft.com/office/officeart/2005/8/layout/orgChart1"/>
    <dgm:cxn modelId="{4209A408-D77E-7A42-A2DC-192211238391}" type="presParOf" srcId="{F40022A6-1737-BA4C-AA6B-D58A5BF9D8DC}" destId="{C501E0CD-61B3-EA4A-87F4-CA4F7811E4EC}" srcOrd="0" destOrd="0" presId="urn:microsoft.com/office/officeart/2005/8/layout/orgChart1"/>
    <dgm:cxn modelId="{9E805BD2-41F3-B245-B688-92D6C20E5318}" type="presParOf" srcId="{C501E0CD-61B3-EA4A-87F4-CA4F7811E4EC}" destId="{EEE6453C-8251-CA40-8B63-685516DEB783}" srcOrd="0" destOrd="0" presId="urn:microsoft.com/office/officeart/2005/8/layout/orgChart1"/>
    <dgm:cxn modelId="{F20511BD-8C93-D14D-84C8-34D78A9FD1B5}" type="presParOf" srcId="{C501E0CD-61B3-EA4A-87F4-CA4F7811E4EC}" destId="{CCF928B2-EF9D-E74F-99EB-136179F7C3C6}" srcOrd="1" destOrd="0" presId="urn:microsoft.com/office/officeart/2005/8/layout/orgChart1"/>
    <dgm:cxn modelId="{E330EB18-58AC-B14E-9854-45C05402106B}" type="presParOf" srcId="{F40022A6-1737-BA4C-AA6B-D58A5BF9D8DC}" destId="{5799035F-E60D-334D-86EE-3FBBD6D51BB4}" srcOrd="1" destOrd="0" presId="urn:microsoft.com/office/officeart/2005/8/layout/orgChart1"/>
    <dgm:cxn modelId="{61815DE3-FBED-7A45-BA66-25E6F6B4F391}" type="presParOf" srcId="{F40022A6-1737-BA4C-AA6B-D58A5BF9D8DC}" destId="{F59A6162-1D80-AB48-A3A8-049F73C89A79}" srcOrd="2" destOrd="0" presId="urn:microsoft.com/office/officeart/2005/8/layout/orgChart1"/>
    <dgm:cxn modelId="{B4E3D13D-81F4-AD43-8137-15A583C83F62}" type="presParOf" srcId="{F59A6162-1D80-AB48-A3A8-049F73C89A79}" destId="{E3297ECA-1542-EA43-9FFE-9DD82B7864BF}" srcOrd="0" destOrd="0" presId="urn:microsoft.com/office/officeart/2005/8/layout/orgChart1"/>
    <dgm:cxn modelId="{2066048E-AE40-BF42-B0F1-29D21ED5FDD8}" type="presParOf" srcId="{F59A6162-1D80-AB48-A3A8-049F73C89A79}" destId="{FD1807B1-375F-AC46-A965-28E72ED69404}" srcOrd="1" destOrd="0" presId="urn:microsoft.com/office/officeart/2005/8/layout/orgChart1"/>
    <dgm:cxn modelId="{A92CF416-3E69-AC4F-9318-6EBE016106E4}" type="presParOf" srcId="{FD1807B1-375F-AC46-A965-28E72ED69404}" destId="{FC23F000-8C61-2B40-B55A-AE1377C06A9D}" srcOrd="0" destOrd="0" presId="urn:microsoft.com/office/officeart/2005/8/layout/orgChart1"/>
    <dgm:cxn modelId="{F80188CE-5D58-3F4D-9557-04EA807173E2}" type="presParOf" srcId="{FC23F000-8C61-2B40-B55A-AE1377C06A9D}" destId="{4C9D58A9-3378-214E-B575-346FCF885842}" srcOrd="0" destOrd="0" presId="urn:microsoft.com/office/officeart/2005/8/layout/orgChart1"/>
    <dgm:cxn modelId="{1E5591F7-283B-8445-A9C2-65D02227E4ED}" type="presParOf" srcId="{FC23F000-8C61-2B40-B55A-AE1377C06A9D}" destId="{7E70A136-5F72-3A43-82F2-81C76E583EF1}" srcOrd="1" destOrd="0" presId="urn:microsoft.com/office/officeart/2005/8/layout/orgChart1"/>
    <dgm:cxn modelId="{5F8E6993-BF1B-4F4E-A593-540B91D330D7}" type="presParOf" srcId="{FD1807B1-375F-AC46-A965-28E72ED69404}" destId="{96E0614E-8858-2C44-8C89-F253EA1FE2A1}" srcOrd="1" destOrd="0" presId="urn:microsoft.com/office/officeart/2005/8/layout/orgChart1"/>
    <dgm:cxn modelId="{4BB6C805-8623-D544-AEA4-B171B3B5ABEE}" type="presParOf" srcId="{96E0614E-8858-2C44-8C89-F253EA1FE2A1}" destId="{7CF7CE76-A439-A14C-B3BD-1BC8241028F8}" srcOrd="0" destOrd="0" presId="urn:microsoft.com/office/officeart/2005/8/layout/orgChart1"/>
    <dgm:cxn modelId="{B212F06A-59E5-814A-824A-E92C87FF6212}" type="presParOf" srcId="{96E0614E-8858-2C44-8C89-F253EA1FE2A1}" destId="{CC9C5C2A-ADCC-8945-A664-CB46FE757E5C}" srcOrd="1" destOrd="0" presId="urn:microsoft.com/office/officeart/2005/8/layout/orgChart1"/>
    <dgm:cxn modelId="{BC31FDB0-C760-D247-97F6-F8B5B60371FA}" type="presParOf" srcId="{CC9C5C2A-ADCC-8945-A664-CB46FE757E5C}" destId="{CCE8D14F-879C-6641-B9DE-17D8B164801D}" srcOrd="0" destOrd="0" presId="urn:microsoft.com/office/officeart/2005/8/layout/orgChart1"/>
    <dgm:cxn modelId="{522DB01B-07ED-FB40-AC74-502243D26049}" type="presParOf" srcId="{CCE8D14F-879C-6641-B9DE-17D8B164801D}" destId="{C22057A4-4736-AC49-830E-F74058513A00}" srcOrd="0" destOrd="0" presId="urn:microsoft.com/office/officeart/2005/8/layout/orgChart1"/>
    <dgm:cxn modelId="{8797D29F-29AD-0C40-B43B-EE4766FC96AA}" type="presParOf" srcId="{CCE8D14F-879C-6641-B9DE-17D8B164801D}" destId="{CB02AEAE-8CB9-9B40-AB9A-BCEFFAF6F50A}" srcOrd="1" destOrd="0" presId="urn:microsoft.com/office/officeart/2005/8/layout/orgChart1"/>
    <dgm:cxn modelId="{ED77A9D6-D3E6-5B4C-A2DF-5871A4847CF7}" type="presParOf" srcId="{CC9C5C2A-ADCC-8945-A664-CB46FE757E5C}" destId="{4F9B299D-66F4-C64E-A3E3-915F04FEED05}" srcOrd="1" destOrd="0" presId="urn:microsoft.com/office/officeart/2005/8/layout/orgChart1"/>
    <dgm:cxn modelId="{8FA06849-1FE5-824C-9875-0AF60D949F76}" type="presParOf" srcId="{CC9C5C2A-ADCC-8945-A664-CB46FE757E5C}" destId="{A0D6F20D-E2E1-3242-B477-0AB4F0FBEC5E}" srcOrd="2" destOrd="0" presId="urn:microsoft.com/office/officeart/2005/8/layout/orgChart1"/>
    <dgm:cxn modelId="{59AE42E1-B8F4-6541-9012-4E86D9F4CB10}" type="presParOf" srcId="{FD1807B1-375F-AC46-A965-28E72ED69404}" destId="{6B24EFE1-9E89-4444-AF89-5C75FDA91F7F}" srcOrd="2" destOrd="0" presId="urn:microsoft.com/office/officeart/2005/8/layout/orgChart1"/>
    <dgm:cxn modelId="{2B56FBD9-8DB7-F84A-872F-7A26C7AB9B27}" type="presParOf" srcId="{6B24EFE1-9E89-4444-AF89-5C75FDA91F7F}" destId="{38CDC917-2D57-464C-9F03-0C2EEC379EC6}" srcOrd="0" destOrd="0" presId="urn:microsoft.com/office/officeart/2005/8/layout/orgChart1"/>
    <dgm:cxn modelId="{CE94C7A5-6B5B-D84E-AAE8-FC29F4E057C2}" type="presParOf" srcId="{6B24EFE1-9E89-4444-AF89-5C75FDA91F7F}" destId="{26F9D52D-776F-674E-98F6-03AD6A5685A0}" srcOrd="1" destOrd="0" presId="urn:microsoft.com/office/officeart/2005/8/layout/orgChart1"/>
    <dgm:cxn modelId="{66216569-C953-A344-A9B7-6D8B9A3D1F6B}" type="presParOf" srcId="{26F9D52D-776F-674E-98F6-03AD6A5685A0}" destId="{E9854D62-D882-CC4E-801B-CC607B6B57C8}" srcOrd="0" destOrd="0" presId="urn:microsoft.com/office/officeart/2005/8/layout/orgChart1"/>
    <dgm:cxn modelId="{6FBF76FE-7E00-F94F-9749-F1EA844C9CE2}" type="presParOf" srcId="{E9854D62-D882-CC4E-801B-CC607B6B57C8}" destId="{F58E9D53-EF45-E841-B9A6-6FF7437C6067}" srcOrd="0" destOrd="0" presId="urn:microsoft.com/office/officeart/2005/8/layout/orgChart1"/>
    <dgm:cxn modelId="{9FD85B03-9590-714A-828C-DE6B80D5CB8E}" type="presParOf" srcId="{E9854D62-D882-CC4E-801B-CC607B6B57C8}" destId="{2CCA6149-C374-6A4B-BF84-6C0587A97C9C}" srcOrd="1" destOrd="0" presId="urn:microsoft.com/office/officeart/2005/8/layout/orgChart1"/>
    <dgm:cxn modelId="{016D445C-8C4D-7A4C-85CE-A0D70769E2FA}" type="presParOf" srcId="{26F9D52D-776F-674E-98F6-03AD6A5685A0}" destId="{B131277A-743A-4748-B6B8-9DA078CB99D8}" srcOrd="1" destOrd="0" presId="urn:microsoft.com/office/officeart/2005/8/layout/orgChart1"/>
    <dgm:cxn modelId="{75533B0C-DD5C-1947-8E7B-9B4920091A8A}" type="presParOf" srcId="{26F9D52D-776F-674E-98F6-03AD6A5685A0}" destId="{D7D5266B-294A-BD4C-B0BD-A1962E4CCEAF}" srcOrd="2" destOrd="0" presId="urn:microsoft.com/office/officeart/2005/8/layout/orgChart1"/>
    <dgm:cxn modelId="{77035E4A-DF85-9F40-A645-1E726025F1E3}" type="presParOf" srcId="{E1F08DE7-F690-C54F-A2C8-E7734DBF769D}" destId="{1A889F63-2C5D-3C48-BC2D-AECF4682C6F0}" srcOrd="2" destOrd="0" presId="urn:microsoft.com/office/officeart/2005/8/layout/orgChart1"/>
    <dgm:cxn modelId="{0ECDBBA0-1294-BC49-9005-12E9B8F85837}" type="presParOf" srcId="{E1F08DE7-F690-C54F-A2C8-E7734DBF769D}" destId="{53B48E1B-F341-384B-98E7-711C1717E65A}" srcOrd="3" destOrd="0" presId="urn:microsoft.com/office/officeart/2005/8/layout/orgChart1"/>
    <dgm:cxn modelId="{EFC12D91-491F-694B-82C5-4A194D38D020}" type="presParOf" srcId="{53B48E1B-F341-384B-98E7-711C1717E65A}" destId="{F7B7FD4A-4A3B-E849-9312-6077A5526BFD}" srcOrd="0" destOrd="0" presId="urn:microsoft.com/office/officeart/2005/8/layout/orgChart1"/>
    <dgm:cxn modelId="{7F0CA3C9-25D7-EF46-A001-BFC5D99566FA}" type="presParOf" srcId="{F7B7FD4A-4A3B-E849-9312-6077A5526BFD}" destId="{533C1C7B-7107-FF4E-857F-9567899A359E}" srcOrd="0" destOrd="0" presId="urn:microsoft.com/office/officeart/2005/8/layout/orgChart1"/>
    <dgm:cxn modelId="{053C309B-2DF2-574B-9055-6E4181786CF5}" type="presParOf" srcId="{F7B7FD4A-4A3B-E849-9312-6077A5526BFD}" destId="{295FA869-1997-0246-8B1B-2372C3253C1C}" srcOrd="1" destOrd="0" presId="urn:microsoft.com/office/officeart/2005/8/layout/orgChart1"/>
    <dgm:cxn modelId="{1C4646DC-6EF0-1A43-A0E3-45283447C847}" type="presParOf" srcId="{53B48E1B-F341-384B-98E7-711C1717E65A}" destId="{220D637F-C102-134A-B173-2ECF1E6BFCB9}" srcOrd="1" destOrd="0" presId="urn:microsoft.com/office/officeart/2005/8/layout/orgChart1"/>
    <dgm:cxn modelId="{248F1979-F0F4-2444-8FC5-990E23DDE3F1}" type="presParOf" srcId="{53B48E1B-F341-384B-98E7-711C1717E65A}" destId="{1E79880E-F6D9-EF44-8476-5E7D7E7DE49F}" srcOrd="2" destOrd="0" presId="urn:microsoft.com/office/officeart/2005/8/layout/orgChart1"/>
    <dgm:cxn modelId="{68B16083-500D-E04B-A740-10BBB28CAD78}" type="presParOf" srcId="{57AE92EF-A5C8-FD4F-814F-A2D9CF7EDEE8}" destId="{32C3DAD7-5841-854C-80E0-22603EECAA6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549B3F-1958-9B4A-9DEE-8C613B050A11}"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BF7528E9-9BC1-884D-80F6-31155C08D3A1}">
      <dgm:prSet phldrT="[Text]"/>
      <dgm:spPr>
        <a:solidFill>
          <a:srgbClr val="BA32FF"/>
        </a:solidFill>
      </dgm:spPr>
      <dgm:t>
        <a:bodyPr/>
        <a:lstStyle/>
        <a:p>
          <a:r>
            <a:rPr lang="en-US" dirty="0" smtClean="0"/>
            <a:t>ENDOMETRİAL RESEPTİVİTE DEĞERLENDİRİLMESİ</a:t>
          </a:r>
          <a:endParaRPr lang="en-US" dirty="0"/>
        </a:p>
      </dgm:t>
    </dgm:pt>
    <dgm:pt modelId="{B00EBE78-C9DA-2442-8B2E-52EFA2EBC6FD}" type="parTrans" cxnId="{DA0CDBE4-F281-5C44-90D7-127B08896ADC}">
      <dgm:prSet/>
      <dgm:spPr/>
      <dgm:t>
        <a:bodyPr/>
        <a:lstStyle/>
        <a:p>
          <a:endParaRPr lang="en-US"/>
        </a:p>
      </dgm:t>
    </dgm:pt>
    <dgm:pt modelId="{97405633-73F8-BB4E-B7D1-770470B3D232}" type="sibTrans" cxnId="{DA0CDBE4-F281-5C44-90D7-127B08896ADC}">
      <dgm:prSet/>
      <dgm:spPr/>
      <dgm:t>
        <a:bodyPr/>
        <a:lstStyle/>
        <a:p>
          <a:endParaRPr lang="en-US"/>
        </a:p>
      </dgm:t>
    </dgm:pt>
    <dgm:pt modelId="{0AC1102B-1D98-0F42-911E-A3F293707367}">
      <dgm:prSet phldrT="[Text]"/>
      <dgm:spPr>
        <a:solidFill>
          <a:srgbClr val="FFFF00"/>
        </a:solidFill>
      </dgm:spPr>
      <dgm:t>
        <a:bodyPr/>
        <a:lstStyle/>
        <a:p>
          <a:r>
            <a:rPr lang="en-US" dirty="0" smtClean="0">
              <a:solidFill>
                <a:srgbClr val="000000"/>
              </a:solidFill>
            </a:rPr>
            <a:t>FONKSİYONEL BELİRTEÇLER</a:t>
          </a:r>
          <a:endParaRPr lang="en-US" dirty="0">
            <a:solidFill>
              <a:srgbClr val="000000"/>
            </a:solidFill>
          </a:endParaRPr>
        </a:p>
      </dgm:t>
    </dgm:pt>
    <dgm:pt modelId="{45E3A5B9-D921-244E-A3EC-7542FB32B85C}" type="parTrans" cxnId="{DAC713C0-BD3B-6F42-99F0-462C26BB99E8}">
      <dgm:prSet/>
      <dgm:spPr/>
      <dgm:t>
        <a:bodyPr/>
        <a:lstStyle/>
        <a:p>
          <a:endParaRPr lang="en-US"/>
        </a:p>
      </dgm:t>
    </dgm:pt>
    <dgm:pt modelId="{303D5E30-74EB-C544-AECC-784E37CC5226}" type="sibTrans" cxnId="{DAC713C0-BD3B-6F42-99F0-462C26BB99E8}">
      <dgm:prSet/>
      <dgm:spPr/>
      <dgm:t>
        <a:bodyPr/>
        <a:lstStyle/>
        <a:p>
          <a:endParaRPr lang="en-US"/>
        </a:p>
      </dgm:t>
    </dgm:pt>
    <dgm:pt modelId="{AB3947CE-E9B0-1B48-84FF-439351280170}">
      <dgm:prSet phldrT="[Text]"/>
      <dgm:spPr>
        <a:solidFill>
          <a:srgbClr val="FFFF00"/>
        </a:solidFill>
      </dgm:spPr>
      <dgm:t>
        <a:bodyPr/>
        <a:lstStyle/>
        <a:p>
          <a:r>
            <a:rPr lang="en-US" dirty="0" smtClean="0">
              <a:solidFill>
                <a:schemeClr val="tx1"/>
              </a:solidFill>
            </a:rPr>
            <a:t>KLİNİK BELİRTEÇLER</a:t>
          </a:r>
        </a:p>
        <a:p>
          <a:r>
            <a:rPr lang="en-US" dirty="0" smtClean="0">
              <a:solidFill>
                <a:schemeClr val="tx1"/>
              </a:solidFill>
            </a:rPr>
            <a:t>(NON-İNVAZİF DEĞERLENDİRME)</a:t>
          </a:r>
          <a:endParaRPr lang="en-US" dirty="0">
            <a:solidFill>
              <a:schemeClr val="tx1"/>
            </a:solidFill>
          </a:endParaRPr>
        </a:p>
      </dgm:t>
    </dgm:pt>
    <dgm:pt modelId="{1D8D982D-7BFC-614E-8EA3-83791373CF19}" type="parTrans" cxnId="{9E745A03-5024-CD42-937F-404089D19720}">
      <dgm:prSet/>
      <dgm:spPr/>
      <dgm:t>
        <a:bodyPr/>
        <a:lstStyle/>
        <a:p>
          <a:endParaRPr lang="en-US"/>
        </a:p>
      </dgm:t>
    </dgm:pt>
    <dgm:pt modelId="{776ACCA3-7A78-7947-B62B-A62161F926E6}" type="sibTrans" cxnId="{9E745A03-5024-CD42-937F-404089D19720}">
      <dgm:prSet/>
      <dgm:spPr/>
      <dgm:t>
        <a:bodyPr/>
        <a:lstStyle/>
        <a:p>
          <a:endParaRPr lang="en-US"/>
        </a:p>
      </dgm:t>
    </dgm:pt>
    <dgm:pt modelId="{305A15EA-1946-1344-96A3-823B98E75A64}" type="asst">
      <dgm:prSet/>
      <dgm:spPr>
        <a:solidFill>
          <a:srgbClr val="FF0000"/>
        </a:solidFill>
      </dgm:spPr>
      <dgm:t>
        <a:bodyPr/>
        <a:lstStyle/>
        <a:p>
          <a:r>
            <a:rPr lang="en-US" dirty="0" smtClean="0"/>
            <a:t>GENOMİK ÇALIŞMALAR</a:t>
          </a:r>
        </a:p>
        <a:p>
          <a:r>
            <a:rPr lang="en-US" dirty="0" smtClean="0"/>
            <a:t>OMİCS</a:t>
          </a:r>
          <a:endParaRPr lang="en-US" dirty="0"/>
        </a:p>
      </dgm:t>
    </dgm:pt>
    <dgm:pt modelId="{14BE6C98-136C-6D44-8FAC-E184978E5ECD}" type="parTrans" cxnId="{555D48EC-5708-954B-A483-E63B5F9A82E3}">
      <dgm:prSet/>
      <dgm:spPr/>
      <dgm:t>
        <a:bodyPr/>
        <a:lstStyle/>
        <a:p>
          <a:endParaRPr lang="en-US"/>
        </a:p>
      </dgm:t>
    </dgm:pt>
    <dgm:pt modelId="{B68604BA-0391-6E4A-B19E-79A823AB0E20}" type="sibTrans" cxnId="{555D48EC-5708-954B-A483-E63B5F9A82E3}">
      <dgm:prSet/>
      <dgm:spPr/>
      <dgm:t>
        <a:bodyPr/>
        <a:lstStyle/>
        <a:p>
          <a:endParaRPr lang="en-US"/>
        </a:p>
      </dgm:t>
    </dgm:pt>
    <dgm:pt modelId="{92062AB9-EDD4-EC4E-9508-17A48046BCCD}" type="pres">
      <dgm:prSet presAssocID="{94549B3F-1958-9B4A-9DEE-8C613B050A11}" presName="hierChild1" presStyleCnt="0">
        <dgm:presLayoutVars>
          <dgm:orgChart val="1"/>
          <dgm:chPref val="1"/>
          <dgm:dir/>
          <dgm:animOne val="branch"/>
          <dgm:animLvl val="lvl"/>
          <dgm:resizeHandles/>
        </dgm:presLayoutVars>
      </dgm:prSet>
      <dgm:spPr/>
      <dgm:t>
        <a:bodyPr/>
        <a:lstStyle/>
        <a:p>
          <a:endParaRPr lang="en-US"/>
        </a:p>
      </dgm:t>
    </dgm:pt>
    <dgm:pt modelId="{57AE92EF-A5C8-FD4F-814F-A2D9CF7EDEE8}" type="pres">
      <dgm:prSet presAssocID="{BF7528E9-9BC1-884D-80F6-31155C08D3A1}" presName="hierRoot1" presStyleCnt="0">
        <dgm:presLayoutVars>
          <dgm:hierBranch val="init"/>
        </dgm:presLayoutVars>
      </dgm:prSet>
      <dgm:spPr/>
    </dgm:pt>
    <dgm:pt modelId="{60B9C420-8FE9-A54D-A790-CDE7BBAC2EE8}" type="pres">
      <dgm:prSet presAssocID="{BF7528E9-9BC1-884D-80F6-31155C08D3A1}" presName="rootComposite1" presStyleCnt="0"/>
      <dgm:spPr/>
    </dgm:pt>
    <dgm:pt modelId="{253CB683-6950-2D4A-8A36-BCD25C2FBEBE}" type="pres">
      <dgm:prSet presAssocID="{BF7528E9-9BC1-884D-80F6-31155C08D3A1}" presName="rootText1" presStyleLbl="node0" presStyleIdx="0" presStyleCnt="1">
        <dgm:presLayoutVars>
          <dgm:chPref val="3"/>
        </dgm:presLayoutVars>
      </dgm:prSet>
      <dgm:spPr/>
      <dgm:t>
        <a:bodyPr/>
        <a:lstStyle/>
        <a:p>
          <a:endParaRPr lang="en-US"/>
        </a:p>
      </dgm:t>
    </dgm:pt>
    <dgm:pt modelId="{99379C14-8626-124C-9CD1-E70996917F27}" type="pres">
      <dgm:prSet presAssocID="{BF7528E9-9BC1-884D-80F6-31155C08D3A1}" presName="rootConnector1" presStyleLbl="node1" presStyleIdx="0" presStyleCnt="0"/>
      <dgm:spPr/>
      <dgm:t>
        <a:bodyPr/>
        <a:lstStyle/>
        <a:p>
          <a:endParaRPr lang="en-US"/>
        </a:p>
      </dgm:t>
    </dgm:pt>
    <dgm:pt modelId="{E1F08DE7-F690-C54F-A2C8-E7734DBF769D}" type="pres">
      <dgm:prSet presAssocID="{BF7528E9-9BC1-884D-80F6-31155C08D3A1}" presName="hierChild2" presStyleCnt="0"/>
      <dgm:spPr/>
    </dgm:pt>
    <dgm:pt modelId="{867E5744-900F-E84B-AFCC-B7683680D730}" type="pres">
      <dgm:prSet presAssocID="{45E3A5B9-D921-244E-A3EC-7542FB32B85C}" presName="Name37" presStyleLbl="parChTrans1D2" presStyleIdx="0" presStyleCnt="2"/>
      <dgm:spPr/>
      <dgm:t>
        <a:bodyPr/>
        <a:lstStyle/>
        <a:p>
          <a:endParaRPr lang="en-US"/>
        </a:p>
      </dgm:t>
    </dgm:pt>
    <dgm:pt modelId="{F40022A6-1737-BA4C-AA6B-D58A5BF9D8DC}" type="pres">
      <dgm:prSet presAssocID="{0AC1102B-1D98-0F42-911E-A3F293707367}" presName="hierRoot2" presStyleCnt="0">
        <dgm:presLayoutVars>
          <dgm:hierBranch val="init"/>
        </dgm:presLayoutVars>
      </dgm:prSet>
      <dgm:spPr/>
    </dgm:pt>
    <dgm:pt modelId="{C501E0CD-61B3-EA4A-87F4-CA4F7811E4EC}" type="pres">
      <dgm:prSet presAssocID="{0AC1102B-1D98-0F42-911E-A3F293707367}" presName="rootComposite" presStyleCnt="0"/>
      <dgm:spPr/>
    </dgm:pt>
    <dgm:pt modelId="{EEE6453C-8251-CA40-8B63-685516DEB783}" type="pres">
      <dgm:prSet presAssocID="{0AC1102B-1D98-0F42-911E-A3F293707367}" presName="rootText" presStyleLbl="node2" presStyleIdx="0" presStyleCnt="2">
        <dgm:presLayoutVars>
          <dgm:chPref val="3"/>
        </dgm:presLayoutVars>
      </dgm:prSet>
      <dgm:spPr/>
      <dgm:t>
        <a:bodyPr/>
        <a:lstStyle/>
        <a:p>
          <a:endParaRPr lang="en-US"/>
        </a:p>
      </dgm:t>
    </dgm:pt>
    <dgm:pt modelId="{CCF928B2-EF9D-E74F-99EB-136179F7C3C6}" type="pres">
      <dgm:prSet presAssocID="{0AC1102B-1D98-0F42-911E-A3F293707367}" presName="rootConnector" presStyleLbl="node2" presStyleIdx="0" presStyleCnt="2"/>
      <dgm:spPr/>
      <dgm:t>
        <a:bodyPr/>
        <a:lstStyle/>
        <a:p>
          <a:endParaRPr lang="en-US"/>
        </a:p>
      </dgm:t>
    </dgm:pt>
    <dgm:pt modelId="{5799035F-E60D-334D-86EE-3FBBD6D51BB4}" type="pres">
      <dgm:prSet presAssocID="{0AC1102B-1D98-0F42-911E-A3F293707367}" presName="hierChild4" presStyleCnt="0"/>
      <dgm:spPr/>
    </dgm:pt>
    <dgm:pt modelId="{F59A6162-1D80-AB48-A3A8-049F73C89A79}" type="pres">
      <dgm:prSet presAssocID="{0AC1102B-1D98-0F42-911E-A3F293707367}" presName="hierChild5" presStyleCnt="0"/>
      <dgm:spPr/>
    </dgm:pt>
    <dgm:pt modelId="{E3297ECA-1542-EA43-9FFE-9DD82B7864BF}" type="pres">
      <dgm:prSet presAssocID="{14BE6C98-136C-6D44-8FAC-E184978E5ECD}" presName="Name111" presStyleLbl="parChTrans1D3" presStyleIdx="0" presStyleCnt="1"/>
      <dgm:spPr/>
      <dgm:t>
        <a:bodyPr/>
        <a:lstStyle/>
        <a:p>
          <a:endParaRPr lang="en-US"/>
        </a:p>
      </dgm:t>
    </dgm:pt>
    <dgm:pt modelId="{FD1807B1-375F-AC46-A965-28E72ED69404}" type="pres">
      <dgm:prSet presAssocID="{305A15EA-1946-1344-96A3-823B98E75A64}" presName="hierRoot3" presStyleCnt="0">
        <dgm:presLayoutVars>
          <dgm:hierBranch val="init"/>
        </dgm:presLayoutVars>
      </dgm:prSet>
      <dgm:spPr/>
    </dgm:pt>
    <dgm:pt modelId="{FC23F000-8C61-2B40-B55A-AE1377C06A9D}" type="pres">
      <dgm:prSet presAssocID="{305A15EA-1946-1344-96A3-823B98E75A64}" presName="rootComposite3" presStyleCnt="0"/>
      <dgm:spPr/>
    </dgm:pt>
    <dgm:pt modelId="{4C9D58A9-3378-214E-B575-346FCF885842}" type="pres">
      <dgm:prSet presAssocID="{305A15EA-1946-1344-96A3-823B98E75A64}" presName="rootText3" presStyleLbl="asst2" presStyleIdx="0" presStyleCnt="1">
        <dgm:presLayoutVars>
          <dgm:chPref val="3"/>
        </dgm:presLayoutVars>
      </dgm:prSet>
      <dgm:spPr/>
      <dgm:t>
        <a:bodyPr/>
        <a:lstStyle/>
        <a:p>
          <a:endParaRPr lang="en-US"/>
        </a:p>
      </dgm:t>
    </dgm:pt>
    <dgm:pt modelId="{7E70A136-5F72-3A43-82F2-81C76E583EF1}" type="pres">
      <dgm:prSet presAssocID="{305A15EA-1946-1344-96A3-823B98E75A64}" presName="rootConnector3" presStyleLbl="asst2" presStyleIdx="0" presStyleCnt="1"/>
      <dgm:spPr/>
      <dgm:t>
        <a:bodyPr/>
        <a:lstStyle/>
        <a:p>
          <a:endParaRPr lang="en-US"/>
        </a:p>
      </dgm:t>
    </dgm:pt>
    <dgm:pt modelId="{96E0614E-8858-2C44-8C89-F253EA1FE2A1}" type="pres">
      <dgm:prSet presAssocID="{305A15EA-1946-1344-96A3-823B98E75A64}" presName="hierChild6" presStyleCnt="0"/>
      <dgm:spPr/>
    </dgm:pt>
    <dgm:pt modelId="{6B24EFE1-9E89-4444-AF89-5C75FDA91F7F}" type="pres">
      <dgm:prSet presAssocID="{305A15EA-1946-1344-96A3-823B98E75A64}" presName="hierChild7" presStyleCnt="0"/>
      <dgm:spPr/>
    </dgm:pt>
    <dgm:pt modelId="{1A889F63-2C5D-3C48-BC2D-AECF4682C6F0}" type="pres">
      <dgm:prSet presAssocID="{1D8D982D-7BFC-614E-8EA3-83791373CF19}" presName="Name37" presStyleLbl="parChTrans1D2" presStyleIdx="1" presStyleCnt="2"/>
      <dgm:spPr/>
      <dgm:t>
        <a:bodyPr/>
        <a:lstStyle/>
        <a:p>
          <a:endParaRPr lang="en-US"/>
        </a:p>
      </dgm:t>
    </dgm:pt>
    <dgm:pt modelId="{53B48E1B-F341-384B-98E7-711C1717E65A}" type="pres">
      <dgm:prSet presAssocID="{AB3947CE-E9B0-1B48-84FF-439351280170}" presName="hierRoot2" presStyleCnt="0">
        <dgm:presLayoutVars>
          <dgm:hierBranch val="init"/>
        </dgm:presLayoutVars>
      </dgm:prSet>
      <dgm:spPr/>
    </dgm:pt>
    <dgm:pt modelId="{F7B7FD4A-4A3B-E849-9312-6077A5526BFD}" type="pres">
      <dgm:prSet presAssocID="{AB3947CE-E9B0-1B48-84FF-439351280170}" presName="rootComposite" presStyleCnt="0"/>
      <dgm:spPr/>
    </dgm:pt>
    <dgm:pt modelId="{533C1C7B-7107-FF4E-857F-9567899A359E}" type="pres">
      <dgm:prSet presAssocID="{AB3947CE-E9B0-1B48-84FF-439351280170}" presName="rootText" presStyleLbl="node2" presStyleIdx="1" presStyleCnt="2">
        <dgm:presLayoutVars>
          <dgm:chPref val="3"/>
        </dgm:presLayoutVars>
      </dgm:prSet>
      <dgm:spPr/>
      <dgm:t>
        <a:bodyPr/>
        <a:lstStyle/>
        <a:p>
          <a:endParaRPr lang="en-US"/>
        </a:p>
      </dgm:t>
    </dgm:pt>
    <dgm:pt modelId="{295FA869-1997-0246-8B1B-2372C3253C1C}" type="pres">
      <dgm:prSet presAssocID="{AB3947CE-E9B0-1B48-84FF-439351280170}" presName="rootConnector" presStyleLbl="node2" presStyleIdx="1" presStyleCnt="2"/>
      <dgm:spPr/>
      <dgm:t>
        <a:bodyPr/>
        <a:lstStyle/>
        <a:p>
          <a:endParaRPr lang="en-US"/>
        </a:p>
      </dgm:t>
    </dgm:pt>
    <dgm:pt modelId="{220D637F-C102-134A-B173-2ECF1E6BFCB9}" type="pres">
      <dgm:prSet presAssocID="{AB3947CE-E9B0-1B48-84FF-439351280170}" presName="hierChild4" presStyleCnt="0"/>
      <dgm:spPr/>
    </dgm:pt>
    <dgm:pt modelId="{1E79880E-F6D9-EF44-8476-5E7D7E7DE49F}" type="pres">
      <dgm:prSet presAssocID="{AB3947CE-E9B0-1B48-84FF-439351280170}" presName="hierChild5" presStyleCnt="0"/>
      <dgm:spPr/>
    </dgm:pt>
    <dgm:pt modelId="{32C3DAD7-5841-854C-80E0-22603EECAA6A}" type="pres">
      <dgm:prSet presAssocID="{BF7528E9-9BC1-884D-80F6-31155C08D3A1}" presName="hierChild3" presStyleCnt="0"/>
      <dgm:spPr/>
    </dgm:pt>
  </dgm:ptLst>
  <dgm:cxnLst>
    <dgm:cxn modelId="{9CD8C24C-BF1C-6849-BE34-C6756CF6C0A9}" type="presOf" srcId="{45E3A5B9-D921-244E-A3EC-7542FB32B85C}" destId="{867E5744-900F-E84B-AFCC-B7683680D730}" srcOrd="0" destOrd="0" presId="urn:microsoft.com/office/officeart/2005/8/layout/orgChart1"/>
    <dgm:cxn modelId="{F9476882-7D3F-2447-91A2-A9CA5C48C065}" type="presOf" srcId="{0AC1102B-1D98-0F42-911E-A3F293707367}" destId="{EEE6453C-8251-CA40-8B63-685516DEB783}" srcOrd="0" destOrd="0" presId="urn:microsoft.com/office/officeart/2005/8/layout/orgChart1"/>
    <dgm:cxn modelId="{C01A418B-21F8-404C-AEED-C8E5B5E07060}" type="presOf" srcId="{305A15EA-1946-1344-96A3-823B98E75A64}" destId="{4C9D58A9-3378-214E-B575-346FCF885842}" srcOrd="0" destOrd="0" presId="urn:microsoft.com/office/officeart/2005/8/layout/orgChart1"/>
    <dgm:cxn modelId="{555D48EC-5708-954B-A483-E63B5F9A82E3}" srcId="{0AC1102B-1D98-0F42-911E-A3F293707367}" destId="{305A15EA-1946-1344-96A3-823B98E75A64}" srcOrd="0" destOrd="0" parTransId="{14BE6C98-136C-6D44-8FAC-E184978E5ECD}" sibTransId="{B68604BA-0391-6E4A-B19E-79A823AB0E20}"/>
    <dgm:cxn modelId="{ACB7934C-C249-BB41-9396-581F04C3C506}" type="presOf" srcId="{AB3947CE-E9B0-1B48-84FF-439351280170}" destId="{295FA869-1997-0246-8B1B-2372C3253C1C}" srcOrd="1" destOrd="0" presId="urn:microsoft.com/office/officeart/2005/8/layout/orgChart1"/>
    <dgm:cxn modelId="{DA0CDBE4-F281-5C44-90D7-127B08896ADC}" srcId="{94549B3F-1958-9B4A-9DEE-8C613B050A11}" destId="{BF7528E9-9BC1-884D-80F6-31155C08D3A1}" srcOrd="0" destOrd="0" parTransId="{B00EBE78-C9DA-2442-8B2E-52EFA2EBC6FD}" sibTransId="{97405633-73F8-BB4E-B7D1-770470B3D232}"/>
    <dgm:cxn modelId="{0680899E-2704-FC49-A2E7-4B849462A5BD}" type="presOf" srcId="{1D8D982D-7BFC-614E-8EA3-83791373CF19}" destId="{1A889F63-2C5D-3C48-BC2D-AECF4682C6F0}" srcOrd="0" destOrd="0" presId="urn:microsoft.com/office/officeart/2005/8/layout/orgChart1"/>
    <dgm:cxn modelId="{9E745A03-5024-CD42-937F-404089D19720}" srcId="{BF7528E9-9BC1-884D-80F6-31155C08D3A1}" destId="{AB3947CE-E9B0-1B48-84FF-439351280170}" srcOrd="1" destOrd="0" parTransId="{1D8D982D-7BFC-614E-8EA3-83791373CF19}" sibTransId="{776ACCA3-7A78-7947-B62B-A62161F926E6}"/>
    <dgm:cxn modelId="{9D36AC81-83F8-DB41-B1E8-E2D4A60F7FF7}" type="presOf" srcId="{BF7528E9-9BC1-884D-80F6-31155C08D3A1}" destId="{253CB683-6950-2D4A-8A36-BCD25C2FBEBE}" srcOrd="0" destOrd="0" presId="urn:microsoft.com/office/officeart/2005/8/layout/orgChart1"/>
    <dgm:cxn modelId="{D3B9935F-7796-FA46-8D5C-4B09F2AB447B}" type="presOf" srcId="{BF7528E9-9BC1-884D-80F6-31155C08D3A1}" destId="{99379C14-8626-124C-9CD1-E70996917F27}" srcOrd="1" destOrd="0" presId="urn:microsoft.com/office/officeart/2005/8/layout/orgChart1"/>
    <dgm:cxn modelId="{DAC713C0-BD3B-6F42-99F0-462C26BB99E8}" srcId="{BF7528E9-9BC1-884D-80F6-31155C08D3A1}" destId="{0AC1102B-1D98-0F42-911E-A3F293707367}" srcOrd="0" destOrd="0" parTransId="{45E3A5B9-D921-244E-A3EC-7542FB32B85C}" sibTransId="{303D5E30-74EB-C544-AECC-784E37CC5226}"/>
    <dgm:cxn modelId="{70C9A0C9-8B8A-F643-9003-DC90B888856E}" type="presOf" srcId="{94549B3F-1958-9B4A-9DEE-8C613B050A11}" destId="{92062AB9-EDD4-EC4E-9508-17A48046BCCD}" srcOrd="0" destOrd="0" presId="urn:microsoft.com/office/officeart/2005/8/layout/orgChart1"/>
    <dgm:cxn modelId="{88ECD417-CD09-7740-B190-159383600450}" type="presOf" srcId="{305A15EA-1946-1344-96A3-823B98E75A64}" destId="{7E70A136-5F72-3A43-82F2-81C76E583EF1}" srcOrd="1" destOrd="0" presId="urn:microsoft.com/office/officeart/2005/8/layout/orgChart1"/>
    <dgm:cxn modelId="{F4FB4BAF-11DA-6845-8F6C-A88FEB2AA4D9}" type="presOf" srcId="{14BE6C98-136C-6D44-8FAC-E184978E5ECD}" destId="{E3297ECA-1542-EA43-9FFE-9DD82B7864BF}" srcOrd="0" destOrd="0" presId="urn:microsoft.com/office/officeart/2005/8/layout/orgChart1"/>
    <dgm:cxn modelId="{2027AF96-3E74-0540-A19F-56C8B092201D}" type="presOf" srcId="{AB3947CE-E9B0-1B48-84FF-439351280170}" destId="{533C1C7B-7107-FF4E-857F-9567899A359E}" srcOrd="0" destOrd="0" presId="urn:microsoft.com/office/officeart/2005/8/layout/orgChart1"/>
    <dgm:cxn modelId="{BC049E21-0170-F34C-B3A5-74E7344E303A}" type="presOf" srcId="{0AC1102B-1D98-0F42-911E-A3F293707367}" destId="{CCF928B2-EF9D-E74F-99EB-136179F7C3C6}" srcOrd="1" destOrd="0" presId="urn:microsoft.com/office/officeart/2005/8/layout/orgChart1"/>
    <dgm:cxn modelId="{B31216D4-23FA-5843-B760-8AE4CE656405}" type="presParOf" srcId="{92062AB9-EDD4-EC4E-9508-17A48046BCCD}" destId="{57AE92EF-A5C8-FD4F-814F-A2D9CF7EDEE8}" srcOrd="0" destOrd="0" presId="urn:microsoft.com/office/officeart/2005/8/layout/orgChart1"/>
    <dgm:cxn modelId="{B8A81671-482E-DC42-8F3D-F325F4965F8F}" type="presParOf" srcId="{57AE92EF-A5C8-FD4F-814F-A2D9CF7EDEE8}" destId="{60B9C420-8FE9-A54D-A790-CDE7BBAC2EE8}" srcOrd="0" destOrd="0" presId="urn:microsoft.com/office/officeart/2005/8/layout/orgChart1"/>
    <dgm:cxn modelId="{A5D33F28-C04D-1645-B2F0-9B238BE8C7B3}" type="presParOf" srcId="{60B9C420-8FE9-A54D-A790-CDE7BBAC2EE8}" destId="{253CB683-6950-2D4A-8A36-BCD25C2FBEBE}" srcOrd="0" destOrd="0" presId="urn:microsoft.com/office/officeart/2005/8/layout/orgChart1"/>
    <dgm:cxn modelId="{AB12B02A-43DB-7640-94EA-FA4F66694341}" type="presParOf" srcId="{60B9C420-8FE9-A54D-A790-CDE7BBAC2EE8}" destId="{99379C14-8626-124C-9CD1-E70996917F27}" srcOrd="1" destOrd="0" presId="urn:microsoft.com/office/officeart/2005/8/layout/orgChart1"/>
    <dgm:cxn modelId="{9589FBBB-BA36-B640-A878-F1F452E5C1D0}" type="presParOf" srcId="{57AE92EF-A5C8-FD4F-814F-A2D9CF7EDEE8}" destId="{E1F08DE7-F690-C54F-A2C8-E7734DBF769D}" srcOrd="1" destOrd="0" presId="urn:microsoft.com/office/officeart/2005/8/layout/orgChart1"/>
    <dgm:cxn modelId="{087F59BA-48A7-D445-8399-C01D69506B7A}" type="presParOf" srcId="{E1F08DE7-F690-C54F-A2C8-E7734DBF769D}" destId="{867E5744-900F-E84B-AFCC-B7683680D730}" srcOrd="0" destOrd="0" presId="urn:microsoft.com/office/officeart/2005/8/layout/orgChart1"/>
    <dgm:cxn modelId="{DC34B15E-F62C-1748-A3A4-81E1FCECDFA5}" type="presParOf" srcId="{E1F08DE7-F690-C54F-A2C8-E7734DBF769D}" destId="{F40022A6-1737-BA4C-AA6B-D58A5BF9D8DC}" srcOrd="1" destOrd="0" presId="urn:microsoft.com/office/officeart/2005/8/layout/orgChart1"/>
    <dgm:cxn modelId="{B1E43148-7185-1F42-9F1A-A62D95A1EE96}" type="presParOf" srcId="{F40022A6-1737-BA4C-AA6B-D58A5BF9D8DC}" destId="{C501E0CD-61B3-EA4A-87F4-CA4F7811E4EC}" srcOrd="0" destOrd="0" presId="urn:microsoft.com/office/officeart/2005/8/layout/orgChart1"/>
    <dgm:cxn modelId="{DE35AD0C-C326-1042-9D58-16CBD2B9D422}" type="presParOf" srcId="{C501E0CD-61B3-EA4A-87F4-CA4F7811E4EC}" destId="{EEE6453C-8251-CA40-8B63-685516DEB783}" srcOrd="0" destOrd="0" presId="urn:microsoft.com/office/officeart/2005/8/layout/orgChart1"/>
    <dgm:cxn modelId="{C019F0BF-07C0-3A45-9286-5C388CE8F461}" type="presParOf" srcId="{C501E0CD-61B3-EA4A-87F4-CA4F7811E4EC}" destId="{CCF928B2-EF9D-E74F-99EB-136179F7C3C6}" srcOrd="1" destOrd="0" presId="urn:microsoft.com/office/officeart/2005/8/layout/orgChart1"/>
    <dgm:cxn modelId="{761B1FA5-41C9-DD45-895A-F9AAD75C159D}" type="presParOf" srcId="{F40022A6-1737-BA4C-AA6B-D58A5BF9D8DC}" destId="{5799035F-E60D-334D-86EE-3FBBD6D51BB4}" srcOrd="1" destOrd="0" presId="urn:microsoft.com/office/officeart/2005/8/layout/orgChart1"/>
    <dgm:cxn modelId="{0FE3438A-BD37-584C-94BE-7F31E662CB0A}" type="presParOf" srcId="{F40022A6-1737-BA4C-AA6B-D58A5BF9D8DC}" destId="{F59A6162-1D80-AB48-A3A8-049F73C89A79}" srcOrd="2" destOrd="0" presId="urn:microsoft.com/office/officeart/2005/8/layout/orgChart1"/>
    <dgm:cxn modelId="{0EB30962-EC0B-194C-90D1-6539AA2A2C04}" type="presParOf" srcId="{F59A6162-1D80-AB48-A3A8-049F73C89A79}" destId="{E3297ECA-1542-EA43-9FFE-9DD82B7864BF}" srcOrd="0" destOrd="0" presId="urn:microsoft.com/office/officeart/2005/8/layout/orgChart1"/>
    <dgm:cxn modelId="{2FA3749B-D238-9147-A45B-03A9797E5C5C}" type="presParOf" srcId="{F59A6162-1D80-AB48-A3A8-049F73C89A79}" destId="{FD1807B1-375F-AC46-A965-28E72ED69404}" srcOrd="1" destOrd="0" presId="urn:microsoft.com/office/officeart/2005/8/layout/orgChart1"/>
    <dgm:cxn modelId="{9BE5F6C0-0EA5-5B49-84C1-351340A94C6C}" type="presParOf" srcId="{FD1807B1-375F-AC46-A965-28E72ED69404}" destId="{FC23F000-8C61-2B40-B55A-AE1377C06A9D}" srcOrd="0" destOrd="0" presId="urn:microsoft.com/office/officeart/2005/8/layout/orgChart1"/>
    <dgm:cxn modelId="{741C14D3-6DB8-AC4C-91BA-57C3209564E2}" type="presParOf" srcId="{FC23F000-8C61-2B40-B55A-AE1377C06A9D}" destId="{4C9D58A9-3378-214E-B575-346FCF885842}" srcOrd="0" destOrd="0" presId="urn:microsoft.com/office/officeart/2005/8/layout/orgChart1"/>
    <dgm:cxn modelId="{F41FF419-9363-D248-A6C4-0518998A6C93}" type="presParOf" srcId="{FC23F000-8C61-2B40-B55A-AE1377C06A9D}" destId="{7E70A136-5F72-3A43-82F2-81C76E583EF1}" srcOrd="1" destOrd="0" presId="urn:microsoft.com/office/officeart/2005/8/layout/orgChart1"/>
    <dgm:cxn modelId="{B39EDC88-30AD-7749-8EF4-F0999ADA05EC}" type="presParOf" srcId="{FD1807B1-375F-AC46-A965-28E72ED69404}" destId="{96E0614E-8858-2C44-8C89-F253EA1FE2A1}" srcOrd="1" destOrd="0" presId="urn:microsoft.com/office/officeart/2005/8/layout/orgChart1"/>
    <dgm:cxn modelId="{ACDF85B0-F5D7-1640-8E86-0E2525746F0F}" type="presParOf" srcId="{FD1807B1-375F-AC46-A965-28E72ED69404}" destId="{6B24EFE1-9E89-4444-AF89-5C75FDA91F7F}" srcOrd="2" destOrd="0" presId="urn:microsoft.com/office/officeart/2005/8/layout/orgChart1"/>
    <dgm:cxn modelId="{F2AE8FA8-8FD6-5B4F-BB5E-16D5A99733F3}" type="presParOf" srcId="{E1F08DE7-F690-C54F-A2C8-E7734DBF769D}" destId="{1A889F63-2C5D-3C48-BC2D-AECF4682C6F0}" srcOrd="2" destOrd="0" presId="urn:microsoft.com/office/officeart/2005/8/layout/orgChart1"/>
    <dgm:cxn modelId="{8F810CC1-BF48-C94E-A391-3304F2C624F6}" type="presParOf" srcId="{E1F08DE7-F690-C54F-A2C8-E7734DBF769D}" destId="{53B48E1B-F341-384B-98E7-711C1717E65A}" srcOrd="3" destOrd="0" presId="urn:microsoft.com/office/officeart/2005/8/layout/orgChart1"/>
    <dgm:cxn modelId="{1111067D-23B6-054B-A81F-CEC8A832EB86}" type="presParOf" srcId="{53B48E1B-F341-384B-98E7-711C1717E65A}" destId="{F7B7FD4A-4A3B-E849-9312-6077A5526BFD}" srcOrd="0" destOrd="0" presId="urn:microsoft.com/office/officeart/2005/8/layout/orgChart1"/>
    <dgm:cxn modelId="{72D02162-CEAD-1F49-AE87-D9ACB3135986}" type="presParOf" srcId="{F7B7FD4A-4A3B-E849-9312-6077A5526BFD}" destId="{533C1C7B-7107-FF4E-857F-9567899A359E}" srcOrd="0" destOrd="0" presId="urn:microsoft.com/office/officeart/2005/8/layout/orgChart1"/>
    <dgm:cxn modelId="{64C119A7-B3AC-F147-88BD-31A6E3D3BBBE}" type="presParOf" srcId="{F7B7FD4A-4A3B-E849-9312-6077A5526BFD}" destId="{295FA869-1997-0246-8B1B-2372C3253C1C}" srcOrd="1" destOrd="0" presId="urn:microsoft.com/office/officeart/2005/8/layout/orgChart1"/>
    <dgm:cxn modelId="{B92B4E3D-5AC0-E546-85D2-5AD2D7797EC3}" type="presParOf" srcId="{53B48E1B-F341-384B-98E7-711C1717E65A}" destId="{220D637F-C102-134A-B173-2ECF1E6BFCB9}" srcOrd="1" destOrd="0" presId="urn:microsoft.com/office/officeart/2005/8/layout/orgChart1"/>
    <dgm:cxn modelId="{4E037316-F338-6948-A630-EE42BF19FD69}" type="presParOf" srcId="{53B48E1B-F341-384B-98E7-711C1717E65A}" destId="{1E79880E-F6D9-EF44-8476-5E7D7E7DE49F}" srcOrd="2" destOrd="0" presId="urn:microsoft.com/office/officeart/2005/8/layout/orgChart1"/>
    <dgm:cxn modelId="{1C7250D5-477F-2D48-8D36-D5E6291A8D2C}" type="presParOf" srcId="{57AE92EF-A5C8-FD4F-814F-A2D9CF7EDEE8}" destId="{32C3DAD7-5841-854C-80E0-22603EECAA6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CB683-6950-2D4A-8A36-BCD25C2FBEBE}">
      <dsp:nvSpPr>
        <dsp:cNvPr id="0" name=""/>
        <dsp:cNvSpPr/>
      </dsp:nvSpPr>
      <dsp:spPr>
        <a:xfrm>
          <a:off x="1004" y="868864"/>
          <a:ext cx="8227590" cy="4113795"/>
        </a:xfrm>
        <a:prstGeom prst="rect">
          <a:avLst/>
        </a:prstGeom>
        <a:solidFill>
          <a:srgbClr val="BA32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t>ENDOMETRİAL RESEPTİVİTE DEĞERLENDİRİLMESİ</a:t>
          </a:r>
          <a:endParaRPr lang="en-US" sz="6500" kern="1200" dirty="0"/>
        </a:p>
      </dsp:txBody>
      <dsp:txXfrm>
        <a:off x="1004" y="868864"/>
        <a:ext cx="8227590" cy="41137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1FA8D4-C54B-684A-83E7-8167043919B1}">
      <dsp:nvSpPr>
        <dsp:cNvPr id="0" name=""/>
        <dsp:cNvSpPr/>
      </dsp:nvSpPr>
      <dsp:spPr>
        <a:xfrm>
          <a:off x="5636753" y="3686739"/>
          <a:ext cx="319610" cy="1400197"/>
        </a:xfrm>
        <a:custGeom>
          <a:avLst/>
          <a:gdLst/>
          <a:ahLst/>
          <a:cxnLst/>
          <a:rect l="0" t="0" r="0" b="0"/>
          <a:pathLst>
            <a:path>
              <a:moveTo>
                <a:pt x="319610" y="0"/>
              </a:moveTo>
              <a:lnTo>
                <a:pt x="319610" y="1400197"/>
              </a:lnTo>
              <a:lnTo>
                <a:pt x="0" y="1400197"/>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A889F63-2C5D-3C48-BC2D-AECF4682C6F0}">
      <dsp:nvSpPr>
        <dsp:cNvPr id="0" name=""/>
        <dsp:cNvSpPr/>
      </dsp:nvSpPr>
      <dsp:spPr>
        <a:xfrm>
          <a:off x="4114800" y="1525565"/>
          <a:ext cx="1841563" cy="639220"/>
        </a:xfrm>
        <a:custGeom>
          <a:avLst/>
          <a:gdLst/>
          <a:ahLst/>
          <a:cxnLst/>
          <a:rect l="0" t="0" r="0" b="0"/>
          <a:pathLst>
            <a:path>
              <a:moveTo>
                <a:pt x="0" y="0"/>
              </a:moveTo>
              <a:lnTo>
                <a:pt x="0" y="319610"/>
              </a:lnTo>
              <a:lnTo>
                <a:pt x="1841563" y="319610"/>
              </a:lnTo>
              <a:lnTo>
                <a:pt x="1841563" y="6392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7E5744-900F-E84B-AFCC-B7683680D730}">
      <dsp:nvSpPr>
        <dsp:cNvPr id="0" name=""/>
        <dsp:cNvSpPr/>
      </dsp:nvSpPr>
      <dsp:spPr>
        <a:xfrm>
          <a:off x="2273236" y="1525565"/>
          <a:ext cx="1841563" cy="639220"/>
        </a:xfrm>
        <a:custGeom>
          <a:avLst/>
          <a:gdLst/>
          <a:ahLst/>
          <a:cxnLst/>
          <a:rect l="0" t="0" r="0" b="0"/>
          <a:pathLst>
            <a:path>
              <a:moveTo>
                <a:pt x="1841563" y="0"/>
              </a:moveTo>
              <a:lnTo>
                <a:pt x="1841563" y="319610"/>
              </a:lnTo>
              <a:lnTo>
                <a:pt x="0" y="319610"/>
              </a:lnTo>
              <a:lnTo>
                <a:pt x="0" y="639220"/>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3CB683-6950-2D4A-8A36-BCD25C2FBEBE}">
      <dsp:nvSpPr>
        <dsp:cNvPr id="0" name=""/>
        <dsp:cNvSpPr/>
      </dsp:nvSpPr>
      <dsp:spPr>
        <a:xfrm>
          <a:off x="2592846" y="3611"/>
          <a:ext cx="3043907" cy="1521953"/>
        </a:xfrm>
        <a:prstGeom prst="rect">
          <a:avLst/>
        </a:prstGeom>
        <a:solidFill>
          <a:srgbClr val="BA32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ENDOMETRİAL RESEPTİVİTE DEĞERLENDİRİLMESİ</a:t>
          </a:r>
          <a:endParaRPr lang="en-US" sz="2800" kern="1200" dirty="0"/>
        </a:p>
      </dsp:txBody>
      <dsp:txXfrm>
        <a:off x="2592846" y="3611"/>
        <a:ext cx="3043907" cy="1521953"/>
      </dsp:txXfrm>
    </dsp:sp>
    <dsp:sp modelId="{EEE6453C-8251-CA40-8B63-685516DEB783}">
      <dsp:nvSpPr>
        <dsp:cNvPr id="0" name=""/>
        <dsp:cNvSpPr/>
      </dsp:nvSpPr>
      <dsp:spPr>
        <a:xfrm>
          <a:off x="751282" y="2164785"/>
          <a:ext cx="3043907" cy="1521953"/>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solidFill>
            </a:rPr>
            <a:t>FONKSİYONEL BELİRTEÇLER</a:t>
          </a:r>
          <a:endParaRPr lang="en-US" sz="2800" kern="1200" dirty="0">
            <a:solidFill>
              <a:srgbClr val="000000"/>
            </a:solidFill>
          </a:endParaRPr>
        </a:p>
      </dsp:txBody>
      <dsp:txXfrm>
        <a:off x="751282" y="2164785"/>
        <a:ext cx="3043907" cy="1521953"/>
      </dsp:txXfrm>
    </dsp:sp>
    <dsp:sp modelId="{533C1C7B-7107-FF4E-857F-9567899A359E}">
      <dsp:nvSpPr>
        <dsp:cNvPr id="0" name=""/>
        <dsp:cNvSpPr/>
      </dsp:nvSpPr>
      <dsp:spPr>
        <a:xfrm>
          <a:off x="4434410" y="2164785"/>
          <a:ext cx="3043907" cy="1521953"/>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tx1"/>
              </a:solidFill>
            </a:rPr>
            <a:t>KLİNİK BELİRTEÇLER</a:t>
          </a:r>
        </a:p>
        <a:p>
          <a:pPr lvl="0" algn="ctr" defTabSz="1244600">
            <a:lnSpc>
              <a:spcPct val="90000"/>
            </a:lnSpc>
            <a:spcBef>
              <a:spcPct val="0"/>
            </a:spcBef>
            <a:spcAft>
              <a:spcPct val="35000"/>
            </a:spcAft>
          </a:pPr>
          <a:r>
            <a:rPr lang="en-US" sz="2800" kern="1200" dirty="0" smtClean="0">
              <a:solidFill>
                <a:schemeClr val="tx1"/>
              </a:solidFill>
            </a:rPr>
            <a:t>(NON-İNVAZİF DEĞERLENDİRME)</a:t>
          </a:r>
          <a:endParaRPr lang="en-US" sz="2800" kern="1200" dirty="0">
            <a:solidFill>
              <a:schemeClr val="tx1"/>
            </a:solidFill>
          </a:endParaRPr>
        </a:p>
      </dsp:txBody>
      <dsp:txXfrm>
        <a:off x="4434410" y="2164785"/>
        <a:ext cx="3043907" cy="1521953"/>
      </dsp:txXfrm>
    </dsp:sp>
    <dsp:sp modelId="{78D0EAB4-8ED0-FF49-B83C-6D2C9655BE07}">
      <dsp:nvSpPr>
        <dsp:cNvPr id="0" name=""/>
        <dsp:cNvSpPr/>
      </dsp:nvSpPr>
      <dsp:spPr>
        <a:xfrm>
          <a:off x="2592846" y="4325959"/>
          <a:ext cx="3043907" cy="152195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rgbClr val="000000"/>
              </a:solidFill>
            </a:rPr>
            <a:t>1-TVUSG</a:t>
          </a:r>
        </a:p>
        <a:p>
          <a:pPr lvl="0" algn="ctr" defTabSz="1244600">
            <a:lnSpc>
              <a:spcPct val="90000"/>
            </a:lnSpc>
            <a:spcBef>
              <a:spcPct val="0"/>
            </a:spcBef>
            <a:spcAft>
              <a:spcPct val="35000"/>
            </a:spcAft>
          </a:pPr>
          <a:r>
            <a:rPr lang="en-US" sz="2800" kern="1200" dirty="0" smtClean="0">
              <a:solidFill>
                <a:srgbClr val="000000"/>
              </a:solidFill>
            </a:rPr>
            <a:t>2- 3D USG</a:t>
          </a:r>
        </a:p>
        <a:p>
          <a:pPr lvl="0" algn="ctr" defTabSz="1244600">
            <a:lnSpc>
              <a:spcPct val="90000"/>
            </a:lnSpc>
            <a:spcBef>
              <a:spcPct val="0"/>
            </a:spcBef>
            <a:spcAft>
              <a:spcPct val="35000"/>
            </a:spcAft>
          </a:pPr>
          <a:r>
            <a:rPr lang="en-US" sz="2800" kern="1200" dirty="0" smtClean="0">
              <a:solidFill>
                <a:srgbClr val="000000"/>
              </a:solidFill>
            </a:rPr>
            <a:t>3- DOPPLER USG</a:t>
          </a:r>
          <a:endParaRPr lang="en-US" sz="2800" kern="1200" dirty="0">
            <a:solidFill>
              <a:srgbClr val="000000"/>
            </a:solidFill>
          </a:endParaRPr>
        </a:p>
      </dsp:txBody>
      <dsp:txXfrm>
        <a:off x="2592846" y="4325959"/>
        <a:ext cx="3043907" cy="1521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7E5744-900F-E84B-AFCC-B7683680D730}">
      <dsp:nvSpPr>
        <dsp:cNvPr id="0" name=""/>
        <dsp:cNvSpPr/>
      </dsp:nvSpPr>
      <dsp:spPr>
        <a:xfrm>
          <a:off x="4069080" y="2418394"/>
          <a:ext cx="91440" cy="1014736"/>
        </a:xfrm>
        <a:custGeom>
          <a:avLst/>
          <a:gdLst/>
          <a:ahLst/>
          <a:cxnLst/>
          <a:rect l="0" t="0" r="0" b="0"/>
          <a:pathLst>
            <a:path>
              <a:moveTo>
                <a:pt x="45720" y="0"/>
              </a:moveTo>
              <a:lnTo>
                <a:pt x="45720" y="101473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3CB683-6950-2D4A-8A36-BCD25C2FBEBE}">
      <dsp:nvSpPr>
        <dsp:cNvPr id="0" name=""/>
        <dsp:cNvSpPr/>
      </dsp:nvSpPr>
      <dsp:spPr>
        <a:xfrm>
          <a:off x="1698761" y="2355"/>
          <a:ext cx="4832077" cy="2416038"/>
        </a:xfrm>
        <a:prstGeom prst="rect">
          <a:avLst/>
        </a:prstGeom>
        <a:solidFill>
          <a:srgbClr val="BA32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t>ENDOMETRİAL RESEPTİVİTE DEĞERLENDİRİLMESİ</a:t>
          </a:r>
          <a:endParaRPr lang="en-US" sz="4400" kern="1200" dirty="0"/>
        </a:p>
      </dsp:txBody>
      <dsp:txXfrm>
        <a:off x="1698761" y="2355"/>
        <a:ext cx="4832077" cy="2416038"/>
      </dsp:txXfrm>
    </dsp:sp>
    <dsp:sp modelId="{EEE6453C-8251-CA40-8B63-685516DEB783}">
      <dsp:nvSpPr>
        <dsp:cNvPr id="0" name=""/>
        <dsp:cNvSpPr/>
      </dsp:nvSpPr>
      <dsp:spPr>
        <a:xfrm>
          <a:off x="1698761" y="3433130"/>
          <a:ext cx="4832077" cy="2416038"/>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1955800">
            <a:lnSpc>
              <a:spcPct val="90000"/>
            </a:lnSpc>
            <a:spcBef>
              <a:spcPct val="0"/>
            </a:spcBef>
            <a:spcAft>
              <a:spcPct val="35000"/>
            </a:spcAft>
          </a:pPr>
          <a:r>
            <a:rPr lang="en-US" sz="4400" kern="1200" dirty="0" smtClean="0">
              <a:solidFill>
                <a:srgbClr val="000000"/>
              </a:solidFill>
            </a:rPr>
            <a:t>FONKSİYONEL BELİRTEÇLER</a:t>
          </a:r>
          <a:endParaRPr lang="en-US" sz="4400" kern="1200" dirty="0">
            <a:solidFill>
              <a:srgbClr val="000000"/>
            </a:solidFill>
          </a:endParaRPr>
        </a:p>
      </dsp:txBody>
      <dsp:txXfrm>
        <a:off x="1698761" y="3433130"/>
        <a:ext cx="4832077" cy="24160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89F63-2C5D-3C48-BC2D-AECF4682C6F0}">
      <dsp:nvSpPr>
        <dsp:cNvPr id="0" name=""/>
        <dsp:cNvSpPr/>
      </dsp:nvSpPr>
      <dsp:spPr>
        <a:xfrm>
          <a:off x="4114800" y="2534951"/>
          <a:ext cx="2251813" cy="781621"/>
        </a:xfrm>
        <a:custGeom>
          <a:avLst/>
          <a:gdLst/>
          <a:ahLst/>
          <a:cxnLst/>
          <a:rect l="0" t="0" r="0" b="0"/>
          <a:pathLst>
            <a:path>
              <a:moveTo>
                <a:pt x="0" y="0"/>
              </a:moveTo>
              <a:lnTo>
                <a:pt x="0" y="390810"/>
              </a:lnTo>
              <a:lnTo>
                <a:pt x="2251813" y="390810"/>
              </a:lnTo>
              <a:lnTo>
                <a:pt x="2251813" y="7816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7E5744-900F-E84B-AFCC-B7683680D730}">
      <dsp:nvSpPr>
        <dsp:cNvPr id="0" name=""/>
        <dsp:cNvSpPr/>
      </dsp:nvSpPr>
      <dsp:spPr>
        <a:xfrm>
          <a:off x="1862986" y="2534951"/>
          <a:ext cx="2251813" cy="781621"/>
        </a:xfrm>
        <a:custGeom>
          <a:avLst/>
          <a:gdLst/>
          <a:ahLst/>
          <a:cxnLst/>
          <a:rect l="0" t="0" r="0" b="0"/>
          <a:pathLst>
            <a:path>
              <a:moveTo>
                <a:pt x="2251813" y="0"/>
              </a:moveTo>
              <a:lnTo>
                <a:pt x="2251813" y="390810"/>
              </a:lnTo>
              <a:lnTo>
                <a:pt x="0" y="390810"/>
              </a:lnTo>
              <a:lnTo>
                <a:pt x="0" y="781621"/>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3CB683-6950-2D4A-8A36-BCD25C2FBEBE}">
      <dsp:nvSpPr>
        <dsp:cNvPr id="0" name=""/>
        <dsp:cNvSpPr/>
      </dsp:nvSpPr>
      <dsp:spPr>
        <a:xfrm>
          <a:off x="2253797" y="673949"/>
          <a:ext cx="3722005" cy="1861002"/>
        </a:xfrm>
        <a:prstGeom prst="rect">
          <a:avLst/>
        </a:prstGeom>
        <a:solidFill>
          <a:srgbClr val="BA32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t>ENDOMETRİAL RESEPTİVİTE BELİRTEÇLERİ</a:t>
          </a:r>
          <a:endParaRPr lang="en-US" sz="3600" kern="1200" dirty="0"/>
        </a:p>
      </dsp:txBody>
      <dsp:txXfrm>
        <a:off x="2253797" y="673949"/>
        <a:ext cx="3722005" cy="1861002"/>
      </dsp:txXfrm>
    </dsp:sp>
    <dsp:sp modelId="{EEE6453C-8251-CA40-8B63-685516DEB783}">
      <dsp:nvSpPr>
        <dsp:cNvPr id="0" name=""/>
        <dsp:cNvSpPr/>
      </dsp:nvSpPr>
      <dsp:spPr>
        <a:xfrm>
          <a:off x="1984" y="3316573"/>
          <a:ext cx="3722005" cy="1861002"/>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solidFill>
                <a:srgbClr val="000000"/>
              </a:solidFill>
            </a:rPr>
            <a:t>FONKSİYONEL BELİRTEÇLER</a:t>
          </a:r>
          <a:endParaRPr lang="en-US" sz="3600" kern="1200" dirty="0">
            <a:solidFill>
              <a:srgbClr val="000000"/>
            </a:solidFill>
          </a:endParaRPr>
        </a:p>
      </dsp:txBody>
      <dsp:txXfrm>
        <a:off x="1984" y="3316573"/>
        <a:ext cx="3722005" cy="1861002"/>
      </dsp:txXfrm>
    </dsp:sp>
    <dsp:sp modelId="{533C1C7B-7107-FF4E-857F-9567899A359E}">
      <dsp:nvSpPr>
        <dsp:cNvPr id="0" name=""/>
        <dsp:cNvSpPr/>
      </dsp:nvSpPr>
      <dsp:spPr>
        <a:xfrm>
          <a:off x="4505610" y="3316573"/>
          <a:ext cx="3722005" cy="1861002"/>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sz="3600" kern="1200" dirty="0" smtClean="0">
              <a:solidFill>
                <a:schemeClr val="tx1"/>
              </a:solidFill>
            </a:rPr>
            <a:t>KLİNİK BELİRTEÇLER</a:t>
          </a:r>
        </a:p>
        <a:p>
          <a:pPr lvl="0" algn="ctr" defTabSz="1600200">
            <a:lnSpc>
              <a:spcPct val="90000"/>
            </a:lnSpc>
            <a:spcBef>
              <a:spcPct val="0"/>
            </a:spcBef>
            <a:spcAft>
              <a:spcPct val="35000"/>
            </a:spcAft>
          </a:pPr>
          <a:r>
            <a:rPr lang="en-US" sz="3600" kern="1200" dirty="0" smtClean="0">
              <a:solidFill>
                <a:schemeClr val="tx1"/>
              </a:solidFill>
            </a:rPr>
            <a:t>(NON-İNVAZİF DEĞERLENDİRME)</a:t>
          </a:r>
          <a:endParaRPr lang="en-US" sz="3600" kern="1200" dirty="0">
            <a:solidFill>
              <a:schemeClr val="tx1"/>
            </a:solidFill>
          </a:endParaRPr>
        </a:p>
      </dsp:txBody>
      <dsp:txXfrm>
        <a:off x="4505610" y="3316573"/>
        <a:ext cx="3722005" cy="18610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89F63-2C5D-3C48-BC2D-AECF4682C6F0}">
      <dsp:nvSpPr>
        <dsp:cNvPr id="0" name=""/>
        <dsp:cNvSpPr/>
      </dsp:nvSpPr>
      <dsp:spPr>
        <a:xfrm>
          <a:off x="4787153" y="1114298"/>
          <a:ext cx="1344706" cy="466757"/>
        </a:xfrm>
        <a:custGeom>
          <a:avLst/>
          <a:gdLst/>
          <a:ahLst/>
          <a:cxnLst/>
          <a:rect l="0" t="0" r="0" b="0"/>
          <a:pathLst>
            <a:path>
              <a:moveTo>
                <a:pt x="0" y="0"/>
              </a:moveTo>
              <a:lnTo>
                <a:pt x="0" y="233378"/>
              </a:lnTo>
              <a:lnTo>
                <a:pt x="1344706" y="233378"/>
              </a:lnTo>
              <a:lnTo>
                <a:pt x="1344706" y="46675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297ECA-1542-EA43-9FFE-9DD82B7864BF}">
      <dsp:nvSpPr>
        <dsp:cNvPr id="0" name=""/>
        <dsp:cNvSpPr/>
      </dsp:nvSpPr>
      <dsp:spPr>
        <a:xfrm>
          <a:off x="3442446" y="2692383"/>
          <a:ext cx="233378" cy="1022421"/>
        </a:xfrm>
        <a:custGeom>
          <a:avLst/>
          <a:gdLst/>
          <a:ahLst/>
          <a:cxnLst/>
          <a:rect l="0" t="0" r="0" b="0"/>
          <a:pathLst>
            <a:path>
              <a:moveTo>
                <a:pt x="0" y="0"/>
              </a:moveTo>
              <a:lnTo>
                <a:pt x="0" y="1022421"/>
              </a:lnTo>
              <a:lnTo>
                <a:pt x="233378" y="102242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11A664-F063-1D44-B8D7-28AD429C647C}">
      <dsp:nvSpPr>
        <dsp:cNvPr id="0" name=""/>
        <dsp:cNvSpPr/>
      </dsp:nvSpPr>
      <dsp:spPr>
        <a:xfrm>
          <a:off x="3209068" y="2692383"/>
          <a:ext cx="233378" cy="1022421"/>
        </a:xfrm>
        <a:custGeom>
          <a:avLst/>
          <a:gdLst/>
          <a:ahLst/>
          <a:cxnLst/>
          <a:rect l="0" t="0" r="0" b="0"/>
          <a:pathLst>
            <a:path>
              <a:moveTo>
                <a:pt x="233378" y="0"/>
              </a:moveTo>
              <a:lnTo>
                <a:pt x="233378" y="1022421"/>
              </a:lnTo>
              <a:lnTo>
                <a:pt x="0" y="102242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E82DB0-AAA0-1F4A-B3BB-EFD638BBC2EC}">
      <dsp:nvSpPr>
        <dsp:cNvPr id="0" name=""/>
        <dsp:cNvSpPr/>
      </dsp:nvSpPr>
      <dsp:spPr>
        <a:xfrm>
          <a:off x="3442446" y="2692383"/>
          <a:ext cx="333398" cy="2600506"/>
        </a:xfrm>
        <a:custGeom>
          <a:avLst/>
          <a:gdLst/>
          <a:ahLst/>
          <a:cxnLst/>
          <a:rect l="0" t="0" r="0" b="0"/>
          <a:pathLst>
            <a:path>
              <a:moveTo>
                <a:pt x="0" y="0"/>
              </a:moveTo>
              <a:lnTo>
                <a:pt x="0" y="2600506"/>
              </a:lnTo>
              <a:lnTo>
                <a:pt x="333398" y="2600506"/>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7E5744-900F-E84B-AFCC-B7683680D730}">
      <dsp:nvSpPr>
        <dsp:cNvPr id="0" name=""/>
        <dsp:cNvSpPr/>
      </dsp:nvSpPr>
      <dsp:spPr>
        <a:xfrm>
          <a:off x="3442446" y="1114298"/>
          <a:ext cx="1344706" cy="466757"/>
        </a:xfrm>
        <a:custGeom>
          <a:avLst/>
          <a:gdLst/>
          <a:ahLst/>
          <a:cxnLst/>
          <a:rect l="0" t="0" r="0" b="0"/>
          <a:pathLst>
            <a:path>
              <a:moveTo>
                <a:pt x="1344706" y="0"/>
              </a:moveTo>
              <a:lnTo>
                <a:pt x="1344706" y="233378"/>
              </a:lnTo>
              <a:lnTo>
                <a:pt x="0" y="233378"/>
              </a:lnTo>
              <a:lnTo>
                <a:pt x="0" y="46675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3CB683-6950-2D4A-8A36-BCD25C2FBEBE}">
      <dsp:nvSpPr>
        <dsp:cNvPr id="0" name=""/>
        <dsp:cNvSpPr/>
      </dsp:nvSpPr>
      <dsp:spPr>
        <a:xfrm>
          <a:off x="3675825" y="2971"/>
          <a:ext cx="2222655" cy="1111327"/>
        </a:xfrm>
        <a:prstGeom prst="rect">
          <a:avLst/>
        </a:prstGeom>
        <a:solidFill>
          <a:srgbClr val="BA32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ENDOMETRİAL RESEPTİVİTE DEĞERLENDİRİLMESİ</a:t>
          </a:r>
          <a:endParaRPr lang="en-US" sz="2000" kern="1200" dirty="0"/>
        </a:p>
      </dsp:txBody>
      <dsp:txXfrm>
        <a:off x="3675825" y="2971"/>
        <a:ext cx="2222655" cy="1111327"/>
      </dsp:txXfrm>
    </dsp:sp>
    <dsp:sp modelId="{EEE6453C-8251-CA40-8B63-685516DEB783}">
      <dsp:nvSpPr>
        <dsp:cNvPr id="0" name=""/>
        <dsp:cNvSpPr/>
      </dsp:nvSpPr>
      <dsp:spPr>
        <a:xfrm>
          <a:off x="2331119" y="1581056"/>
          <a:ext cx="2222655" cy="1111327"/>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FONKSİYONEL BELİRTEÇLER</a:t>
          </a:r>
          <a:endParaRPr lang="en-US" sz="2000" kern="1200" dirty="0">
            <a:solidFill>
              <a:srgbClr val="000000"/>
            </a:solidFill>
          </a:endParaRPr>
        </a:p>
      </dsp:txBody>
      <dsp:txXfrm>
        <a:off x="2331119" y="1581056"/>
        <a:ext cx="2222655" cy="1111327"/>
      </dsp:txXfrm>
    </dsp:sp>
    <dsp:sp modelId="{36DA0536-D4E3-0F44-9FB9-5EAF90AE0567}">
      <dsp:nvSpPr>
        <dsp:cNvPr id="0" name=""/>
        <dsp:cNvSpPr/>
      </dsp:nvSpPr>
      <dsp:spPr>
        <a:xfrm>
          <a:off x="3775845" y="4737226"/>
          <a:ext cx="2222655" cy="1111327"/>
        </a:xfrm>
        <a:prstGeom prst="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MOLEKÜLER BELİRTEÇLER</a:t>
          </a:r>
        </a:p>
        <a:p>
          <a:pPr lvl="0" algn="ctr" defTabSz="889000">
            <a:lnSpc>
              <a:spcPct val="90000"/>
            </a:lnSpc>
            <a:spcBef>
              <a:spcPct val="0"/>
            </a:spcBef>
            <a:spcAft>
              <a:spcPct val="35000"/>
            </a:spcAft>
          </a:pPr>
          <a:r>
            <a:rPr lang="en-US" sz="2000" kern="1200" dirty="0" smtClean="0"/>
            <a:t>OMİCS</a:t>
          </a:r>
          <a:endParaRPr lang="en-US" sz="2000" kern="1200" dirty="0"/>
        </a:p>
      </dsp:txBody>
      <dsp:txXfrm>
        <a:off x="3775845" y="4737226"/>
        <a:ext cx="2222655" cy="1111327"/>
      </dsp:txXfrm>
    </dsp:sp>
    <dsp:sp modelId="{0E5F94E7-6D79-A34D-9341-0980A298024E}">
      <dsp:nvSpPr>
        <dsp:cNvPr id="0" name=""/>
        <dsp:cNvSpPr/>
      </dsp:nvSpPr>
      <dsp:spPr>
        <a:xfrm>
          <a:off x="986413" y="3159141"/>
          <a:ext cx="2222655" cy="1111327"/>
        </a:xfrm>
        <a:prstGeom prst="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BİYOKİMYASAL BELİRTEÇLER</a:t>
          </a:r>
          <a:endParaRPr lang="en-US" sz="2000" kern="1200" dirty="0"/>
        </a:p>
      </dsp:txBody>
      <dsp:txXfrm>
        <a:off x="986413" y="3159141"/>
        <a:ext cx="2222655" cy="1111327"/>
      </dsp:txXfrm>
    </dsp:sp>
    <dsp:sp modelId="{4C9D58A9-3378-214E-B575-346FCF885842}">
      <dsp:nvSpPr>
        <dsp:cNvPr id="0" name=""/>
        <dsp:cNvSpPr/>
      </dsp:nvSpPr>
      <dsp:spPr>
        <a:xfrm>
          <a:off x="3675825" y="3159141"/>
          <a:ext cx="2222655" cy="1111327"/>
        </a:xfrm>
        <a:prstGeom prst="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MORFOLOJİK BELİRTEÇLER</a:t>
          </a:r>
          <a:endParaRPr lang="en-US" sz="2000" kern="1200" dirty="0"/>
        </a:p>
      </dsp:txBody>
      <dsp:txXfrm>
        <a:off x="3675825" y="3159141"/>
        <a:ext cx="2222655" cy="1111327"/>
      </dsp:txXfrm>
    </dsp:sp>
    <dsp:sp modelId="{533C1C7B-7107-FF4E-857F-9567899A359E}">
      <dsp:nvSpPr>
        <dsp:cNvPr id="0" name=""/>
        <dsp:cNvSpPr/>
      </dsp:nvSpPr>
      <dsp:spPr>
        <a:xfrm>
          <a:off x="5020531" y="1581056"/>
          <a:ext cx="2222655" cy="1111327"/>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KLİNİK BELİRTEÇLER</a:t>
          </a:r>
        </a:p>
        <a:p>
          <a:pPr lvl="0" algn="ctr" defTabSz="889000">
            <a:lnSpc>
              <a:spcPct val="90000"/>
            </a:lnSpc>
            <a:spcBef>
              <a:spcPct val="0"/>
            </a:spcBef>
            <a:spcAft>
              <a:spcPct val="35000"/>
            </a:spcAft>
          </a:pPr>
          <a:r>
            <a:rPr lang="en-US" sz="2000" kern="1200" dirty="0" smtClean="0">
              <a:solidFill>
                <a:schemeClr val="tx1"/>
              </a:solidFill>
            </a:rPr>
            <a:t>(NON-İNVAZİF DEĞERLENDİRME)</a:t>
          </a:r>
          <a:endParaRPr lang="en-US" sz="2000" kern="1200" dirty="0">
            <a:solidFill>
              <a:schemeClr val="tx1"/>
            </a:solidFill>
          </a:endParaRPr>
        </a:p>
      </dsp:txBody>
      <dsp:txXfrm>
        <a:off x="5020531" y="1581056"/>
        <a:ext cx="2222655" cy="111132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89F63-2C5D-3C48-BC2D-AECF4682C6F0}">
      <dsp:nvSpPr>
        <dsp:cNvPr id="0" name=""/>
        <dsp:cNvSpPr/>
      </dsp:nvSpPr>
      <dsp:spPr>
        <a:xfrm>
          <a:off x="5912457" y="969147"/>
          <a:ext cx="1168451" cy="405578"/>
        </a:xfrm>
        <a:custGeom>
          <a:avLst/>
          <a:gdLst/>
          <a:ahLst/>
          <a:cxnLst/>
          <a:rect l="0" t="0" r="0" b="0"/>
          <a:pathLst>
            <a:path>
              <a:moveTo>
                <a:pt x="0" y="0"/>
              </a:moveTo>
              <a:lnTo>
                <a:pt x="0" y="202789"/>
              </a:lnTo>
              <a:lnTo>
                <a:pt x="1168451" y="202789"/>
              </a:lnTo>
              <a:lnTo>
                <a:pt x="1168451" y="40557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B15F8CE-DAD9-7843-BD6C-F1DB9908008B}">
      <dsp:nvSpPr>
        <dsp:cNvPr id="0" name=""/>
        <dsp:cNvSpPr/>
      </dsp:nvSpPr>
      <dsp:spPr>
        <a:xfrm>
          <a:off x="3372766" y="3711627"/>
          <a:ext cx="202789" cy="1270994"/>
        </a:xfrm>
        <a:custGeom>
          <a:avLst/>
          <a:gdLst/>
          <a:ahLst/>
          <a:cxnLst/>
          <a:rect l="0" t="0" r="0" b="0"/>
          <a:pathLst>
            <a:path>
              <a:moveTo>
                <a:pt x="202789" y="0"/>
              </a:moveTo>
              <a:lnTo>
                <a:pt x="202789" y="1270994"/>
              </a:lnTo>
              <a:lnTo>
                <a:pt x="0" y="1270994"/>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0411A664-F063-1D44-B8D7-28AD429C647C}">
      <dsp:nvSpPr>
        <dsp:cNvPr id="0" name=""/>
        <dsp:cNvSpPr/>
      </dsp:nvSpPr>
      <dsp:spPr>
        <a:xfrm>
          <a:off x="4541217" y="2340387"/>
          <a:ext cx="202789" cy="888409"/>
        </a:xfrm>
        <a:custGeom>
          <a:avLst/>
          <a:gdLst/>
          <a:ahLst/>
          <a:cxnLst/>
          <a:rect l="0" t="0" r="0" b="0"/>
          <a:pathLst>
            <a:path>
              <a:moveTo>
                <a:pt x="202789" y="0"/>
              </a:moveTo>
              <a:lnTo>
                <a:pt x="202789" y="888409"/>
              </a:lnTo>
              <a:lnTo>
                <a:pt x="0" y="888409"/>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7E5744-900F-E84B-AFCC-B7683680D730}">
      <dsp:nvSpPr>
        <dsp:cNvPr id="0" name=""/>
        <dsp:cNvSpPr/>
      </dsp:nvSpPr>
      <dsp:spPr>
        <a:xfrm>
          <a:off x="4744006" y="969147"/>
          <a:ext cx="1168451" cy="405578"/>
        </a:xfrm>
        <a:custGeom>
          <a:avLst/>
          <a:gdLst/>
          <a:ahLst/>
          <a:cxnLst/>
          <a:rect l="0" t="0" r="0" b="0"/>
          <a:pathLst>
            <a:path>
              <a:moveTo>
                <a:pt x="1168451" y="0"/>
              </a:moveTo>
              <a:lnTo>
                <a:pt x="1168451" y="202789"/>
              </a:lnTo>
              <a:lnTo>
                <a:pt x="0" y="202789"/>
              </a:lnTo>
              <a:lnTo>
                <a:pt x="0" y="40557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3CB683-6950-2D4A-8A36-BCD25C2FBEBE}">
      <dsp:nvSpPr>
        <dsp:cNvPr id="0" name=""/>
        <dsp:cNvSpPr/>
      </dsp:nvSpPr>
      <dsp:spPr>
        <a:xfrm>
          <a:off x="4946795" y="3485"/>
          <a:ext cx="1931323" cy="965661"/>
        </a:xfrm>
        <a:prstGeom prst="rect">
          <a:avLst/>
        </a:prstGeom>
        <a:solidFill>
          <a:srgbClr val="BA32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ENDOMETRİAL RESEPTİVİTE DEĞERLENDİRİLMESİ</a:t>
          </a:r>
          <a:endParaRPr lang="en-US" sz="1300" kern="1200" dirty="0"/>
        </a:p>
      </dsp:txBody>
      <dsp:txXfrm>
        <a:off x="4946795" y="3485"/>
        <a:ext cx="1931323" cy="965661"/>
      </dsp:txXfrm>
    </dsp:sp>
    <dsp:sp modelId="{EEE6453C-8251-CA40-8B63-685516DEB783}">
      <dsp:nvSpPr>
        <dsp:cNvPr id="0" name=""/>
        <dsp:cNvSpPr/>
      </dsp:nvSpPr>
      <dsp:spPr>
        <a:xfrm>
          <a:off x="3778344" y="1374725"/>
          <a:ext cx="1931323" cy="965661"/>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rgbClr val="000000"/>
              </a:solidFill>
            </a:rPr>
            <a:t>FONKSİYONEL BELİRTEÇLER</a:t>
          </a:r>
          <a:endParaRPr lang="en-US" sz="1300" kern="1200" dirty="0">
            <a:solidFill>
              <a:srgbClr val="000000"/>
            </a:solidFill>
          </a:endParaRPr>
        </a:p>
      </dsp:txBody>
      <dsp:txXfrm>
        <a:off x="3778344" y="1374725"/>
        <a:ext cx="1931323" cy="965661"/>
      </dsp:txXfrm>
    </dsp:sp>
    <dsp:sp modelId="{0E5F94E7-6D79-A34D-9341-0980A298024E}">
      <dsp:nvSpPr>
        <dsp:cNvPr id="0" name=""/>
        <dsp:cNvSpPr/>
      </dsp:nvSpPr>
      <dsp:spPr>
        <a:xfrm>
          <a:off x="2609893" y="2745965"/>
          <a:ext cx="1931323" cy="965661"/>
        </a:xfrm>
        <a:prstGeom prst="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BİYOKİMYASAL BELİRTEÇLER</a:t>
          </a:r>
          <a:endParaRPr lang="en-US" sz="1300" kern="1200" dirty="0"/>
        </a:p>
      </dsp:txBody>
      <dsp:txXfrm>
        <a:off x="2609893" y="2745965"/>
        <a:ext cx="1931323" cy="965661"/>
      </dsp:txXfrm>
    </dsp:sp>
    <dsp:sp modelId="{987C48A2-2D05-BA4B-9092-12DB08ADEF53}">
      <dsp:nvSpPr>
        <dsp:cNvPr id="0" name=""/>
        <dsp:cNvSpPr/>
      </dsp:nvSpPr>
      <dsp:spPr>
        <a:xfrm>
          <a:off x="183029" y="4117205"/>
          <a:ext cx="3189736" cy="1730833"/>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rgbClr val="000000"/>
              </a:solidFill>
            </a:rPr>
            <a:t>1-ENDOMETRİAL ADEZYON PROTEİNLERİ</a:t>
          </a:r>
        </a:p>
        <a:p>
          <a:pPr lvl="0" algn="ctr" defTabSz="577850">
            <a:lnSpc>
              <a:spcPct val="90000"/>
            </a:lnSpc>
            <a:spcBef>
              <a:spcPct val="0"/>
            </a:spcBef>
            <a:spcAft>
              <a:spcPct val="35000"/>
            </a:spcAft>
          </a:pPr>
          <a:r>
            <a:rPr lang="en-US" sz="1300" kern="1200" dirty="0" smtClean="0">
              <a:solidFill>
                <a:srgbClr val="000000"/>
              </a:solidFill>
            </a:rPr>
            <a:t> İNTEGRİNLER</a:t>
          </a:r>
        </a:p>
        <a:p>
          <a:pPr lvl="0" algn="ctr" defTabSz="577850">
            <a:lnSpc>
              <a:spcPct val="90000"/>
            </a:lnSpc>
            <a:spcBef>
              <a:spcPct val="0"/>
            </a:spcBef>
            <a:spcAft>
              <a:spcPct val="35000"/>
            </a:spcAft>
          </a:pPr>
          <a:r>
            <a:rPr lang="en-US" sz="1300" kern="1200" dirty="0" smtClean="0">
              <a:solidFill>
                <a:srgbClr val="000000"/>
              </a:solidFill>
            </a:rPr>
            <a:t>2- ENDOMETRİAL ANTİ ADEZYON PROTEİN</a:t>
          </a:r>
        </a:p>
        <a:p>
          <a:pPr lvl="0" algn="ctr" defTabSz="577850">
            <a:lnSpc>
              <a:spcPct val="90000"/>
            </a:lnSpc>
            <a:spcBef>
              <a:spcPct val="0"/>
            </a:spcBef>
            <a:spcAft>
              <a:spcPct val="35000"/>
            </a:spcAft>
          </a:pPr>
          <a:r>
            <a:rPr lang="en-US" sz="1300" kern="1200" dirty="0" smtClean="0">
              <a:solidFill>
                <a:srgbClr val="000000"/>
              </a:solidFill>
            </a:rPr>
            <a:t>MUCİN-1</a:t>
          </a:r>
        </a:p>
        <a:p>
          <a:pPr lvl="0" algn="ctr" defTabSz="577850">
            <a:lnSpc>
              <a:spcPct val="90000"/>
            </a:lnSpc>
            <a:spcBef>
              <a:spcPct val="0"/>
            </a:spcBef>
            <a:spcAft>
              <a:spcPct val="35000"/>
            </a:spcAft>
          </a:pPr>
          <a:r>
            <a:rPr lang="en-US" sz="1300" kern="1200" dirty="0" smtClean="0">
              <a:solidFill>
                <a:srgbClr val="000000"/>
              </a:solidFill>
            </a:rPr>
            <a:t>3- ENDOMETRİAL SİTOKİNLER (LIF, IL-1, IL-11)</a:t>
          </a:r>
        </a:p>
        <a:p>
          <a:pPr lvl="0" algn="ctr" defTabSz="577850">
            <a:lnSpc>
              <a:spcPct val="90000"/>
            </a:lnSpc>
            <a:spcBef>
              <a:spcPct val="0"/>
            </a:spcBef>
            <a:spcAft>
              <a:spcPct val="35000"/>
            </a:spcAft>
          </a:pPr>
          <a:r>
            <a:rPr lang="en-US" sz="1300" kern="1200" dirty="0" smtClean="0">
              <a:solidFill>
                <a:srgbClr val="000000"/>
              </a:solidFill>
            </a:rPr>
            <a:t>4-ENDOMETRİAL BF</a:t>
          </a:r>
        </a:p>
        <a:p>
          <a:pPr lvl="0" algn="ctr" defTabSz="577850">
            <a:lnSpc>
              <a:spcPct val="90000"/>
            </a:lnSpc>
            <a:spcBef>
              <a:spcPct val="0"/>
            </a:spcBef>
            <a:spcAft>
              <a:spcPct val="35000"/>
            </a:spcAft>
          </a:pPr>
          <a:r>
            <a:rPr lang="en-US" sz="1300" kern="1200" dirty="0" smtClean="0">
              <a:solidFill>
                <a:srgbClr val="000000"/>
              </a:solidFill>
            </a:rPr>
            <a:t>5- DİĞER ENDOMETRİAL FAKTÖRLER</a:t>
          </a:r>
          <a:endParaRPr lang="en-US" sz="1300" kern="1200" dirty="0">
            <a:solidFill>
              <a:srgbClr val="000000"/>
            </a:solidFill>
          </a:endParaRPr>
        </a:p>
      </dsp:txBody>
      <dsp:txXfrm>
        <a:off x="183029" y="4117205"/>
        <a:ext cx="3189736" cy="1730833"/>
      </dsp:txXfrm>
    </dsp:sp>
    <dsp:sp modelId="{533C1C7B-7107-FF4E-857F-9567899A359E}">
      <dsp:nvSpPr>
        <dsp:cNvPr id="0" name=""/>
        <dsp:cNvSpPr/>
      </dsp:nvSpPr>
      <dsp:spPr>
        <a:xfrm>
          <a:off x="6115246" y="1374725"/>
          <a:ext cx="1931323" cy="965661"/>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solidFill>
                <a:schemeClr val="tx1"/>
              </a:solidFill>
            </a:rPr>
            <a:t>KLİNİK BELİRTEÇLER</a:t>
          </a:r>
        </a:p>
        <a:p>
          <a:pPr lvl="0" algn="ctr" defTabSz="577850">
            <a:lnSpc>
              <a:spcPct val="90000"/>
            </a:lnSpc>
            <a:spcBef>
              <a:spcPct val="0"/>
            </a:spcBef>
            <a:spcAft>
              <a:spcPct val="35000"/>
            </a:spcAft>
          </a:pPr>
          <a:r>
            <a:rPr lang="en-US" sz="1300" kern="1200" dirty="0" smtClean="0">
              <a:solidFill>
                <a:schemeClr val="tx1"/>
              </a:solidFill>
            </a:rPr>
            <a:t>(NON-İNVAZİF DEĞERLENDİRME)</a:t>
          </a:r>
          <a:endParaRPr lang="en-US" sz="1300" kern="1200" dirty="0">
            <a:solidFill>
              <a:schemeClr val="tx1"/>
            </a:solidFill>
          </a:endParaRPr>
        </a:p>
      </dsp:txBody>
      <dsp:txXfrm>
        <a:off x="6115246" y="1374725"/>
        <a:ext cx="1931323" cy="9656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89F63-2C5D-3C48-BC2D-AECF4682C6F0}">
      <dsp:nvSpPr>
        <dsp:cNvPr id="0" name=""/>
        <dsp:cNvSpPr/>
      </dsp:nvSpPr>
      <dsp:spPr>
        <a:xfrm>
          <a:off x="4999115" y="1581018"/>
          <a:ext cx="1768630" cy="613904"/>
        </a:xfrm>
        <a:custGeom>
          <a:avLst/>
          <a:gdLst/>
          <a:ahLst/>
          <a:cxnLst/>
          <a:rect l="0" t="0" r="0" b="0"/>
          <a:pathLst>
            <a:path>
              <a:moveTo>
                <a:pt x="0" y="0"/>
              </a:moveTo>
              <a:lnTo>
                <a:pt x="0" y="306952"/>
              </a:lnTo>
              <a:lnTo>
                <a:pt x="1768630" y="306952"/>
              </a:lnTo>
              <a:lnTo>
                <a:pt x="1768630" y="61390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297ECA-1542-EA43-9FFE-9DD82B7864BF}">
      <dsp:nvSpPr>
        <dsp:cNvPr id="0" name=""/>
        <dsp:cNvSpPr/>
      </dsp:nvSpPr>
      <dsp:spPr>
        <a:xfrm>
          <a:off x="2923532" y="3656601"/>
          <a:ext cx="306952" cy="1344743"/>
        </a:xfrm>
        <a:custGeom>
          <a:avLst/>
          <a:gdLst/>
          <a:ahLst/>
          <a:cxnLst/>
          <a:rect l="0" t="0" r="0" b="0"/>
          <a:pathLst>
            <a:path>
              <a:moveTo>
                <a:pt x="306952" y="0"/>
              </a:moveTo>
              <a:lnTo>
                <a:pt x="306952" y="1344743"/>
              </a:lnTo>
              <a:lnTo>
                <a:pt x="0" y="134474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7E5744-900F-E84B-AFCC-B7683680D730}">
      <dsp:nvSpPr>
        <dsp:cNvPr id="0" name=""/>
        <dsp:cNvSpPr/>
      </dsp:nvSpPr>
      <dsp:spPr>
        <a:xfrm>
          <a:off x="3230484" y="1581018"/>
          <a:ext cx="1768630" cy="613904"/>
        </a:xfrm>
        <a:custGeom>
          <a:avLst/>
          <a:gdLst/>
          <a:ahLst/>
          <a:cxnLst/>
          <a:rect l="0" t="0" r="0" b="0"/>
          <a:pathLst>
            <a:path>
              <a:moveTo>
                <a:pt x="1768630" y="0"/>
              </a:moveTo>
              <a:lnTo>
                <a:pt x="1768630" y="306952"/>
              </a:lnTo>
              <a:lnTo>
                <a:pt x="0" y="306952"/>
              </a:lnTo>
              <a:lnTo>
                <a:pt x="0" y="61390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3CB683-6950-2D4A-8A36-BCD25C2FBEBE}">
      <dsp:nvSpPr>
        <dsp:cNvPr id="0" name=""/>
        <dsp:cNvSpPr/>
      </dsp:nvSpPr>
      <dsp:spPr>
        <a:xfrm>
          <a:off x="3537437" y="119340"/>
          <a:ext cx="2923356" cy="1461678"/>
        </a:xfrm>
        <a:prstGeom prst="rect">
          <a:avLst/>
        </a:prstGeom>
        <a:solidFill>
          <a:srgbClr val="BA32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ENDOMETRİAL RESEPTİVİTE DEĞERLENDİRİLMESİ</a:t>
          </a:r>
          <a:endParaRPr lang="en-US" sz="2600" kern="1200" dirty="0"/>
        </a:p>
      </dsp:txBody>
      <dsp:txXfrm>
        <a:off x="3537437" y="119340"/>
        <a:ext cx="2923356" cy="1461678"/>
      </dsp:txXfrm>
    </dsp:sp>
    <dsp:sp modelId="{EEE6453C-8251-CA40-8B63-685516DEB783}">
      <dsp:nvSpPr>
        <dsp:cNvPr id="0" name=""/>
        <dsp:cNvSpPr/>
      </dsp:nvSpPr>
      <dsp:spPr>
        <a:xfrm>
          <a:off x="1768806" y="2194923"/>
          <a:ext cx="2923356" cy="1461678"/>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rgbClr val="000000"/>
              </a:solidFill>
            </a:rPr>
            <a:t>FONKSİYONEL BELİRTEÇLER</a:t>
          </a:r>
          <a:endParaRPr lang="en-US" sz="2600" kern="1200" dirty="0">
            <a:solidFill>
              <a:srgbClr val="000000"/>
            </a:solidFill>
          </a:endParaRPr>
        </a:p>
      </dsp:txBody>
      <dsp:txXfrm>
        <a:off x="1768806" y="2194923"/>
        <a:ext cx="2923356" cy="1461678"/>
      </dsp:txXfrm>
    </dsp:sp>
    <dsp:sp modelId="{4C9D58A9-3378-214E-B575-346FCF885842}">
      <dsp:nvSpPr>
        <dsp:cNvPr id="0" name=""/>
        <dsp:cNvSpPr/>
      </dsp:nvSpPr>
      <dsp:spPr>
        <a:xfrm>
          <a:off x="175" y="4270506"/>
          <a:ext cx="2923356" cy="1461678"/>
        </a:xfrm>
        <a:prstGeom prst="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MORFOLOJİK BELİRTEÇLER</a:t>
          </a:r>
          <a:endParaRPr lang="en-US" sz="2600" kern="1200" dirty="0"/>
        </a:p>
      </dsp:txBody>
      <dsp:txXfrm>
        <a:off x="175" y="4270506"/>
        <a:ext cx="2923356" cy="1461678"/>
      </dsp:txXfrm>
    </dsp:sp>
    <dsp:sp modelId="{533C1C7B-7107-FF4E-857F-9567899A359E}">
      <dsp:nvSpPr>
        <dsp:cNvPr id="0" name=""/>
        <dsp:cNvSpPr/>
      </dsp:nvSpPr>
      <dsp:spPr>
        <a:xfrm>
          <a:off x="5306067" y="2194923"/>
          <a:ext cx="2923356" cy="1461678"/>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KLİNİK BELİRTEÇLER</a:t>
          </a:r>
        </a:p>
        <a:p>
          <a:pPr lvl="0" algn="ctr" defTabSz="1155700">
            <a:lnSpc>
              <a:spcPct val="90000"/>
            </a:lnSpc>
            <a:spcBef>
              <a:spcPct val="0"/>
            </a:spcBef>
            <a:spcAft>
              <a:spcPct val="35000"/>
            </a:spcAft>
          </a:pPr>
          <a:r>
            <a:rPr lang="en-US" sz="2600" kern="1200" dirty="0" smtClean="0">
              <a:solidFill>
                <a:schemeClr val="tx1"/>
              </a:solidFill>
            </a:rPr>
            <a:t>(NON-İNVAZİF DEĞERLENDİRME)</a:t>
          </a:r>
          <a:endParaRPr lang="en-US" sz="2600" kern="1200" dirty="0">
            <a:solidFill>
              <a:schemeClr val="tx1"/>
            </a:solidFill>
          </a:endParaRPr>
        </a:p>
      </dsp:txBody>
      <dsp:txXfrm>
        <a:off x="5306067" y="2194923"/>
        <a:ext cx="2923356" cy="14616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89F63-2C5D-3C48-BC2D-AECF4682C6F0}">
      <dsp:nvSpPr>
        <dsp:cNvPr id="0" name=""/>
        <dsp:cNvSpPr/>
      </dsp:nvSpPr>
      <dsp:spPr>
        <a:xfrm>
          <a:off x="5459506" y="1114298"/>
          <a:ext cx="1344706" cy="466757"/>
        </a:xfrm>
        <a:custGeom>
          <a:avLst/>
          <a:gdLst/>
          <a:ahLst/>
          <a:cxnLst/>
          <a:rect l="0" t="0" r="0" b="0"/>
          <a:pathLst>
            <a:path>
              <a:moveTo>
                <a:pt x="0" y="0"/>
              </a:moveTo>
              <a:lnTo>
                <a:pt x="0" y="233378"/>
              </a:lnTo>
              <a:lnTo>
                <a:pt x="1344706" y="233378"/>
              </a:lnTo>
              <a:lnTo>
                <a:pt x="1344706" y="46675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CDC917-2D57-464C-9F03-0C2EEC379EC6}">
      <dsp:nvSpPr>
        <dsp:cNvPr id="0" name=""/>
        <dsp:cNvSpPr/>
      </dsp:nvSpPr>
      <dsp:spPr>
        <a:xfrm>
          <a:off x="2536714" y="4270468"/>
          <a:ext cx="233378" cy="1022421"/>
        </a:xfrm>
        <a:custGeom>
          <a:avLst/>
          <a:gdLst/>
          <a:ahLst/>
          <a:cxnLst/>
          <a:rect l="0" t="0" r="0" b="0"/>
          <a:pathLst>
            <a:path>
              <a:moveTo>
                <a:pt x="233378" y="0"/>
              </a:moveTo>
              <a:lnTo>
                <a:pt x="233378" y="1022421"/>
              </a:lnTo>
              <a:lnTo>
                <a:pt x="0" y="102242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297ECA-1542-EA43-9FFE-9DD82B7864BF}">
      <dsp:nvSpPr>
        <dsp:cNvPr id="0" name=""/>
        <dsp:cNvSpPr/>
      </dsp:nvSpPr>
      <dsp:spPr>
        <a:xfrm>
          <a:off x="3881421" y="2692383"/>
          <a:ext cx="233378" cy="1022421"/>
        </a:xfrm>
        <a:custGeom>
          <a:avLst/>
          <a:gdLst/>
          <a:ahLst/>
          <a:cxnLst/>
          <a:rect l="0" t="0" r="0" b="0"/>
          <a:pathLst>
            <a:path>
              <a:moveTo>
                <a:pt x="233378" y="0"/>
              </a:moveTo>
              <a:lnTo>
                <a:pt x="233378" y="1022421"/>
              </a:lnTo>
              <a:lnTo>
                <a:pt x="0" y="1022421"/>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7E5744-900F-E84B-AFCC-B7683680D730}">
      <dsp:nvSpPr>
        <dsp:cNvPr id="0" name=""/>
        <dsp:cNvSpPr/>
      </dsp:nvSpPr>
      <dsp:spPr>
        <a:xfrm>
          <a:off x="4114800" y="1114298"/>
          <a:ext cx="1344706" cy="466757"/>
        </a:xfrm>
        <a:custGeom>
          <a:avLst/>
          <a:gdLst/>
          <a:ahLst/>
          <a:cxnLst/>
          <a:rect l="0" t="0" r="0" b="0"/>
          <a:pathLst>
            <a:path>
              <a:moveTo>
                <a:pt x="1344706" y="0"/>
              </a:moveTo>
              <a:lnTo>
                <a:pt x="1344706" y="233378"/>
              </a:lnTo>
              <a:lnTo>
                <a:pt x="0" y="233378"/>
              </a:lnTo>
              <a:lnTo>
                <a:pt x="0" y="466757"/>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3CB683-6950-2D4A-8A36-BCD25C2FBEBE}">
      <dsp:nvSpPr>
        <dsp:cNvPr id="0" name=""/>
        <dsp:cNvSpPr/>
      </dsp:nvSpPr>
      <dsp:spPr>
        <a:xfrm>
          <a:off x="4348178" y="2971"/>
          <a:ext cx="2222655" cy="1111327"/>
        </a:xfrm>
        <a:prstGeom prst="rect">
          <a:avLst/>
        </a:prstGeom>
        <a:solidFill>
          <a:srgbClr val="BA32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ENDOMETRİAL RESEPTİVİTE DEĞERLENDİRİLMESİ</a:t>
          </a:r>
          <a:endParaRPr lang="en-US" sz="2000" kern="1200" dirty="0"/>
        </a:p>
      </dsp:txBody>
      <dsp:txXfrm>
        <a:off x="4348178" y="2971"/>
        <a:ext cx="2222655" cy="1111327"/>
      </dsp:txXfrm>
    </dsp:sp>
    <dsp:sp modelId="{EEE6453C-8251-CA40-8B63-685516DEB783}">
      <dsp:nvSpPr>
        <dsp:cNvPr id="0" name=""/>
        <dsp:cNvSpPr/>
      </dsp:nvSpPr>
      <dsp:spPr>
        <a:xfrm>
          <a:off x="3003472" y="1581056"/>
          <a:ext cx="2222655" cy="1111327"/>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rgbClr val="000000"/>
              </a:solidFill>
            </a:rPr>
            <a:t>FONKSİYONEL BELİRTEÇLER</a:t>
          </a:r>
          <a:endParaRPr lang="en-US" sz="2000" kern="1200" dirty="0">
            <a:solidFill>
              <a:srgbClr val="000000"/>
            </a:solidFill>
          </a:endParaRPr>
        </a:p>
      </dsp:txBody>
      <dsp:txXfrm>
        <a:off x="3003472" y="1581056"/>
        <a:ext cx="2222655" cy="1111327"/>
      </dsp:txXfrm>
    </dsp:sp>
    <dsp:sp modelId="{4C9D58A9-3378-214E-B575-346FCF885842}">
      <dsp:nvSpPr>
        <dsp:cNvPr id="0" name=""/>
        <dsp:cNvSpPr/>
      </dsp:nvSpPr>
      <dsp:spPr>
        <a:xfrm>
          <a:off x="1658766" y="3159141"/>
          <a:ext cx="2222655" cy="1111327"/>
        </a:xfrm>
        <a:prstGeom prst="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MORFOLOJİK BELİRTEÇLER</a:t>
          </a:r>
          <a:endParaRPr lang="en-US" sz="2000" kern="1200" dirty="0"/>
        </a:p>
      </dsp:txBody>
      <dsp:txXfrm>
        <a:off x="1658766" y="3159141"/>
        <a:ext cx="2222655" cy="1111327"/>
      </dsp:txXfrm>
    </dsp:sp>
    <dsp:sp modelId="{F58E9D53-EF45-E841-B9A6-6FF7437C6067}">
      <dsp:nvSpPr>
        <dsp:cNvPr id="0" name=""/>
        <dsp:cNvSpPr/>
      </dsp:nvSpPr>
      <dsp:spPr>
        <a:xfrm>
          <a:off x="314059" y="4737226"/>
          <a:ext cx="2222655" cy="1111327"/>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NOYES KRİTERLERİ</a:t>
          </a:r>
          <a:endParaRPr lang="en-US" sz="2000" kern="1200" dirty="0">
            <a:solidFill>
              <a:schemeClr val="tx1"/>
            </a:solidFill>
          </a:endParaRPr>
        </a:p>
      </dsp:txBody>
      <dsp:txXfrm>
        <a:off x="314059" y="4737226"/>
        <a:ext cx="2222655" cy="1111327"/>
      </dsp:txXfrm>
    </dsp:sp>
    <dsp:sp modelId="{533C1C7B-7107-FF4E-857F-9567899A359E}">
      <dsp:nvSpPr>
        <dsp:cNvPr id="0" name=""/>
        <dsp:cNvSpPr/>
      </dsp:nvSpPr>
      <dsp:spPr>
        <a:xfrm>
          <a:off x="5692885" y="1581056"/>
          <a:ext cx="2222655" cy="1111327"/>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KLİNİK BELİRTEÇLER</a:t>
          </a:r>
        </a:p>
        <a:p>
          <a:pPr lvl="0" algn="ctr" defTabSz="889000">
            <a:lnSpc>
              <a:spcPct val="90000"/>
            </a:lnSpc>
            <a:spcBef>
              <a:spcPct val="0"/>
            </a:spcBef>
            <a:spcAft>
              <a:spcPct val="35000"/>
            </a:spcAft>
          </a:pPr>
          <a:r>
            <a:rPr lang="en-US" sz="2000" kern="1200" dirty="0" smtClean="0">
              <a:solidFill>
                <a:schemeClr val="tx1"/>
              </a:solidFill>
            </a:rPr>
            <a:t>(NON-İNVAZİF DEĞERLENDİRME)</a:t>
          </a:r>
          <a:endParaRPr lang="en-US" sz="2000" kern="1200" dirty="0">
            <a:solidFill>
              <a:schemeClr val="tx1"/>
            </a:solidFill>
          </a:endParaRPr>
        </a:p>
      </dsp:txBody>
      <dsp:txXfrm>
        <a:off x="5692885" y="1581056"/>
        <a:ext cx="2222655" cy="11113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89F63-2C5D-3C48-BC2D-AECF4682C6F0}">
      <dsp:nvSpPr>
        <dsp:cNvPr id="0" name=""/>
        <dsp:cNvSpPr/>
      </dsp:nvSpPr>
      <dsp:spPr>
        <a:xfrm>
          <a:off x="5742762" y="877680"/>
          <a:ext cx="1059051" cy="367604"/>
        </a:xfrm>
        <a:custGeom>
          <a:avLst/>
          <a:gdLst/>
          <a:ahLst/>
          <a:cxnLst/>
          <a:rect l="0" t="0" r="0" b="0"/>
          <a:pathLst>
            <a:path>
              <a:moveTo>
                <a:pt x="0" y="0"/>
              </a:moveTo>
              <a:lnTo>
                <a:pt x="0" y="183802"/>
              </a:lnTo>
              <a:lnTo>
                <a:pt x="1059051" y="183802"/>
              </a:lnTo>
              <a:lnTo>
                <a:pt x="1059051" y="36760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8CDC917-2D57-464C-9F03-0C2EEC379EC6}">
      <dsp:nvSpPr>
        <dsp:cNvPr id="0" name=""/>
        <dsp:cNvSpPr/>
      </dsp:nvSpPr>
      <dsp:spPr>
        <a:xfrm>
          <a:off x="2303034" y="3363386"/>
          <a:ext cx="183802" cy="805228"/>
        </a:xfrm>
        <a:custGeom>
          <a:avLst/>
          <a:gdLst/>
          <a:ahLst/>
          <a:cxnLst/>
          <a:rect l="0" t="0" r="0" b="0"/>
          <a:pathLst>
            <a:path>
              <a:moveTo>
                <a:pt x="183802" y="0"/>
              </a:moveTo>
              <a:lnTo>
                <a:pt x="183802" y="805228"/>
              </a:lnTo>
              <a:lnTo>
                <a:pt x="0" y="80522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CF7CE76-A439-A14C-B3BD-1BC8241028F8}">
      <dsp:nvSpPr>
        <dsp:cNvPr id="0" name=""/>
        <dsp:cNvSpPr/>
      </dsp:nvSpPr>
      <dsp:spPr>
        <a:xfrm>
          <a:off x="2486837" y="3363386"/>
          <a:ext cx="262574" cy="2048082"/>
        </a:xfrm>
        <a:custGeom>
          <a:avLst/>
          <a:gdLst/>
          <a:ahLst/>
          <a:cxnLst/>
          <a:rect l="0" t="0" r="0" b="0"/>
          <a:pathLst>
            <a:path>
              <a:moveTo>
                <a:pt x="0" y="0"/>
              </a:moveTo>
              <a:lnTo>
                <a:pt x="0" y="2048082"/>
              </a:lnTo>
              <a:lnTo>
                <a:pt x="262574" y="2048082"/>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297ECA-1542-EA43-9FFE-9DD82B7864BF}">
      <dsp:nvSpPr>
        <dsp:cNvPr id="0" name=""/>
        <dsp:cNvSpPr/>
      </dsp:nvSpPr>
      <dsp:spPr>
        <a:xfrm>
          <a:off x="3362085" y="2120533"/>
          <a:ext cx="1321625" cy="805228"/>
        </a:xfrm>
        <a:custGeom>
          <a:avLst/>
          <a:gdLst/>
          <a:ahLst/>
          <a:cxnLst/>
          <a:rect l="0" t="0" r="0" b="0"/>
          <a:pathLst>
            <a:path>
              <a:moveTo>
                <a:pt x="1321625" y="0"/>
              </a:moveTo>
              <a:lnTo>
                <a:pt x="1321625" y="805228"/>
              </a:lnTo>
              <a:lnTo>
                <a:pt x="0" y="805228"/>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7E5744-900F-E84B-AFCC-B7683680D730}">
      <dsp:nvSpPr>
        <dsp:cNvPr id="0" name=""/>
        <dsp:cNvSpPr/>
      </dsp:nvSpPr>
      <dsp:spPr>
        <a:xfrm>
          <a:off x="4683711" y="877680"/>
          <a:ext cx="1059051" cy="367604"/>
        </a:xfrm>
        <a:custGeom>
          <a:avLst/>
          <a:gdLst/>
          <a:ahLst/>
          <a:cxnLst/>
          <a:rect l="0" t="0" r="0" b="0"/>
          <a:pathLst>
            <a:path>
              <a:moveTo>
                <a:pt x="1059051" y="0"/>
              </a:moveTo>
              <a:lnTo>
                <a:pt x="1059051" y="183802"/>
              </a:lnTo>
              <a:lnTo>
                <a:pt x="0" y="183802"/>
              </a:lnTo>
              <a:lnTo>
                <a:pt x="0" y="36760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3CB683-6950-2D4A-8A36-BCD25C2FBEBE}">
      <dsp:nvSpPr>
        <dsp:cNvPr id="0" name=""/>
        <dsp:cNvSpPr/>
      </dsp:nvSpPr>
      <dsp:spPr>
        <a:xfrm>
          <a:off x="4867514" y="2431"/>
          <a:ext cx="1750497" cy="875248"/>
        </a:xfrm>
        <a:prstGeom prst="rect">
          <a:avLst/>
        </a:prstGeom>
        <a:solidFill>
          <a:srgbClr val="BA32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ENDOMETRİAL RESEPTİVİTE DEĞERLENDİRİLMESİ</a:t>
          </a:r>
          <a:endParaRPr lang="en-US" sz="1600" kern="1200" dirty="0"/>
        </a:p>
      </dsp:txBody>
      <dsp:txXfrm>
        <a:off x="4867514" y="2431"/>
        <a:ext cx="1750497" cy="875248"/>
      </dsp:txXfrm>
    </dsp:sp>
    <dsp:sp modelId="{EEE6453C-8251-CA40-8B63-685516DEB783}">
      <dsp:nvSpPr>
        <dsp:cNvPr id="0" name=""/>
        <dsp:cNvSpPr/>
      </dsp:nvSpPr>
      <dsp:spPr>
        <a:xfrm>
          <a:off x="3808462" y="1245284"/>
          <a:ext cx="1750497" cy="875248"/>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FONKSİYONEL BELİRTEÇLER</a:t>
          </a:r>
          <a:endParaRPr lang="en-US" sz="1600" kern="1200" dirty="0">
            <a:solidFill>
              <a:srgbClr val="000000"/>
            </a:solidFill>
          </a:endParaRPr>
        </a:p>
      </dsp:txBody>
      <dsp:txXfrm>
        <a:off x="3808462" y="1245284"/>
        <a:ext cx="1750497" cy="875248"/>
      </dsp:txXfrm>
    </dsp:sp>
    <dsp:sp modelId="{4C9D58A9-3378-214E-B575-346FCF885842}">
      <dsp:nvSpPr>
        <dsp:cNvPr id="0" name=""/>
        <dsp:cNvSpPr/>
      </dsp:nvSpPr>
      <dsp:spPr>
        <a:xfrm>
          <a:off x="1611588" y="2488138"/>
          <a:ext cx="1750497" cy="875248"/>
        </a:xfrm>
        <a:prstGeom prst="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t>MORFOLOJİK BELİRTEÇLER</a:t>
          </a:r>
          <a:endParaRPr lang="en-US" sz="1600" kern="1200" dirty="0"/>
        </a:p>
      </dsp:txBody>
      <dsp:txXfrm>
        <a:off x="1611588" y="2488138"/>
        <a:ext cx="1750497" cy="875248"/>
      </dsp:txXfrm>
    </dsp:sp>
    <dsp:sp modelId="{C22057A4-4736-AC49-830E-F74058513A00}">
      <dsp:nvSpPr>
        <dsp:cNvPr id="0" name=""/>
        <dsp:cNvSpPr/>
      </dsp:nvSpPr>
      <dsp:spPr>
        <a:xfrm>
          <a:off x="2749411" y="4973844"/>
          <a:ext cx="1750497" cy="875248"/>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rgbClr val="000000"/>
              </a:solidFill>
            </a:rPr>
            <a:t>PİNOPODE</a:t>
          </a:r>
          <a:endParaRPr lang="en-US" sz="1600" kern="1200" dirty="0">
            <a:solidFill>
              <a:srgbClr val="000000"/>
            </a:solidFill>
          </a:endParaRPr>
        </a:p>
      </dsp:txBody>
      <dsp:txXfrm>
        <a:off x="2749411" y="4973844"/>
        <a:ext cx="1750497" cy="875248"/>
      </dsp:txXfrm>
    </dsp:sp>
    <dsp:sp modelId="{F58E9D53-EF45-E841-B9A6-6FF7437C6067}">
      <dsp:nvSpPr>
        <dsp:cNvPr id="0" name=""/>
        <dsp:cNvSpPr/>
      </dsp:nvSpPr>
      <dsp:spPr>
        <a:xfrm>
          <a:off x="552536" y="3730991"/>
          <a:ext cx="1750497" cy="875248"/>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NOYES KRİTERLERİ</a:t>
          </a:r>
          <a:endParaRPr lang="en-US" sz="1600" kern="1200" dirty="0">
            <a:solidFill>
              <a:schemeClr val="tx1"/>
            </a:solidFill>
          </a:endParaRPr>
        </a:p>
      </dsp:txBody>
      <dsp:txXfrm>
        <a:off x="552536" y="3730991"/>
        <a:ext cx="1750497" cy="875248"/>
      </dsp:txXfrm>
    </dsp:sp>
    <dsp:sp modelId="{533C1C7B-7107-FF4E-857F-9567899A359E}">
      <dsp:nvSpPr>
        <dsp:cNvPr id="0" name=""/>
        <dsp:cNvSpPr/>
      </dsp:nvSpPr>
      <dsp:spPr>
        <a:xfrm>
          <a:off x="5926565" y="1245284"/>
          <a:ext cx="1750497" cy="875248"/>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n-US" sz="1600" kern="1200" dirty="0" smtClean="0">
              <a:solidFill>
                <a:schemeClr val="tx1"/>
              </a:solidFill>
            </a:rPr>
            <a:t>KLİNİK BELİRTEÇLER</a:t>
          </a:r>
        </a:p>
        <a:p>
          <a:pPr lvl="0" algn="ctr" defTabSz="711200">
            <a:lnSpc>
              <a:spcPct val="90000"/>
            </a:lnSpc>
            <a:spcBef>
              <a:spcPct val="0"/>
            </a:spcBef>
            <a:spcAft>
              <a:spcPct val="35000"/>
            </a:spcAft>
          </a:pPr>
          <a:r>
            <a:rPr lang="en-US" sz="1600" kern="1200" dirty="0" smtClean="0">
              <a:solidFill>
                <a:schemeClr val="tx1"/>
              </a:solidFill>
            </a:rPr>
            <a:t>(NON-İNVAZİF DEĞERLENDİRME)</a:t>
          </a:r>
          <a:endParaRPr lang="en-US" sz="1600" kern="1200" dirty="0">
            <a:solidFill>
              <a:schemeClr val="tx1"/>
            </a:solidFill>
          </a:endParaRPr>
        </a:p>
      </dsp:txBody>
      <dsp:txXfrm>
        <a:off x="5926565" y="1245284"/>
        <a:ext cx="1750497" cy="8752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889F63-2C5D-3C48-BC2D-AECF4682C6F0}">
      <dsp:nvSpPr>
        <dsp:cNvPr id="0" name=""/>
        <dsp:cNvSpPr/>
      </dsp:nvSpPr>
      <dsp:spPr>
        <a:xfrm>
          <a:off x="4999115" y="1581018"/>
          <a:ext cx="1768630" cy="613904"/>
        </a:xfrm>
        <a:custGeom>
          <a:avLst/>
          <a:gdLst/>
          <a:ahLst/>
          <a:cxnLst/>
          <a:rect l="0" t="0" r="0" b="0"/>
          <a:pathLst>
            <a:path>
              <a:moveTo>
                <a:pt x="0" y="0"/>
              </a:moveTo>
              <a:lnTo>
                <a:pt x="0" y="306952"/>
              </a:lnTo>
              <a:lnTo>
                <a:pt x="1768630" y="306952"/>
              </a:lnTo>
              <a:lnTo>
                <a:pt x="1768630" y="61390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3297ECA-1542-EA43-9FFE-9DD82B7864BF}">
      <dsp:nvSpPr>
        <dsp:cNvPr id="0" name=""/>
        <dsp:cNvSpPr/>
      </dsp:nvSpPr>
      <dsp:spPr>
        <a:xfrm>
          <a:off x="2923532" y="3656601"/>
          <a:ext cx="306952" cy="1344743"/>
        </a:xfrm>
        <a:custGeom>
          <a:avLst/>
          <a:gdLst/>
          <a:ahLst/>
          <a:cxnLst/>
          <a:rect l="0" t="0" r="0" b="0"/>
          <a:pathLst>
            <a:path>
              <a:moveTo>
                <a:pt x="306952" y="0"/>
              </a:moveTo>
              <a:lnTo>
                <a:pt x="306952" y="1344743"/>
              </a:lnTo>
              <a:lnTo>
                <a:pt x="0" y="134474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67E5744-900F-E84B-AFCC-B7683680D730}">
      <dsp:nvSpPr>
        <dsp:cNvPr id="0" name=""/>
        <dsp:cNvSpPr/>
      </dsp:nvSpPr>
      <dsp:spPr>
        <a:xfrm>
          <a:off x="3230484" y="1581018"/>
          <a:ext cx="1768630" cy="613904"/>
        </a:xfrm>
        <a:custGeom>
          <a:avLst/>
          <a:gdLst/>
          <a:ahLst/>
          <a:cxnLst/>
          <a:rect l="0" t="0" r="0" b="0"/>
          <a:pathLst>
            <a:path>
              <a:moveTo>
                <a:pt x="1768630" y="0"/>
              </a:moveTo>
              <a:lnTo>
                <a:pt x="1768630" y="306952"/>
              </a:lnTo>
              <a:lnTo>
                <a:pt x="0" y="306952"/>
              </a:lnTo>
              <a:lnTo>
                <a:pt x="0" y="613904"/>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53CB683-6950-2D4A-8A36-BCD25C2FBEBE}">
      <dsp:nvSpPr>
        <dsp:cNvPr id="0" name=""/>
        <dsp:cNvSpPr/>
      </dsp:nvSpPr>
      <dsp:spPr>
        <a:xfrm>
          <a:off x="3537437" y="119340"/>
          <a:ext cx="2923356" cy="1461678"/>
        </a:xfrm>
        <a:prstGeom prst="rect">
          <a:avLst/>
        </a:prstGeom>
        <a:solidFill>
          <a:srgbClr val="BA32FF"/>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ENDOMETRİAL RESEPTİVİTE DEĞERLENDİRİLMESİ</a:t>
          </a:r>
          <a:endParaRPr lang="en-US" sz="2600" kern="1200" dirty="0"/>
        </a:p>
      </dsp:txBody>
      <dsp:txXfrm>
        <a:off x="3537437" y="119340"/>
        <a:ext cx="2923356" cy="1461678"/>
      </dsp:txXfrm>
    </dsp:sp>
    <dsp:sp modelId="{EEE6453C-8251-CA40-8B63-685516DEB783}">
      <dsp:nvSpPr>
        <dsp:cNvPr id="0" name=""/>
        <dsp:cNvSpPr/>
      </dsp:nvSpPr>
      <dsp:spPr>
        <a:xfrm>
          <a:off x="1768806" y="2194923"/>
          <a:ext cx="2923356" cy="1461678"/>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rgbClr val="000000"/>
              </a:solidFill>
            </a:rPr>
            <a:t>FONKSİYONEL BELİRTEÇLER</a:t>
          </a:r>
          <a:endParaRPr lang="en-US" sz="2600" kern="1200" dirty="0">
            <a:solidFill>
              <a:srgbClr val="000000"/>
            </a:solidFill>
          </a:endParaRPr>
        </a:p>
      </dsp:txBody>
      <dsp:txXfrm>
        <a:off x="1768806" y="2194923"/>
        <a:ext cx="2923356" cy="1461678"/>
      </dsp:txXfrm>
    </dsp:sp>
    <dsp:sp modelId="{4C9D58A9-3378-214E-B575-346FCF885842}">
      <dsp:nvSpPr>
        <dsp:cNvPr id="0" name=""/>
        <dsp:cNvSpPr/>
      </dsp:nvSpPr>
      <dsp:spPr>
        <a:xfrm>
          <a:off x="175" y="4270506"/>
          <a:ext cx="2923356" cy="1461678"/>
        </a:xfrm>
        <a:prstGeom prst="rect">
          <a:avLst/>
        </a:prstGeom>
        <a:solidFill>
          <a:srgbClr val="FF00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t>GENOMİK ÇALIŞMALAR</a:t>
          </a:r>
        </a:p>
        <a:p>
          <a:pPr lvl="0" algn="ctr" defTabSz="1155700">
            <a:lnSpc>
              <a:spcPct val="90000"/>
            </a:lnSpc>
            <a:spcBef>
              <a:spcPct val="0"/>
            </a:spcBef>
            <a:spcAft>
              <a:spcPct val="35000"/>
            </a:spcAft>
          </a:pPr>
          <a:r>
            <a:rPr lang="en-US" sz="2600" kern="1200" dirty="0" smtClean="0"/>
            <a:t>OMİCS</a:t>
          </a:r>
          <a:endParaRPr lang="en-US" sz="2600" kern="1200" dirty="0"/>
        </a:p>
      </dsp:txBody>
      <dsp:txXfrm>
        <a:off x="175" y="4270506"/>
        <a:ext cx="2923356" cy="1461678"/>
      </dsp:txXfrm>
    </dsp:sp>
    <dsp:sp modelId="{533C1C7B-7107-FF4E-857F-9567899A359E}">
      <dsp:nvSpPr>
        <dsp:cNvPr id="0" name=""/>
        <dsp:cNvSpPr/>
      </dsp:nvSpPr>
      <dsp:spPr>
        <a:xfrm>
          <a:off x="5306067" y="2194923"/>
          <a:ext cx="2923356" cy="1461678"/>
        </a:xfrm>
        <a:prstGeom prst="rect">
          <a:avLst/>
        </a:prstGeom>
        <a:solidFill>
          <a:srgbClr val="FFFF0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sz="2600" kern="1200" dirty="0" smtClean="0">
              <a:solidFill>
                <a:schemeClr val="tx1"/>
              </a:solidFill>
            </a:rPr>
            <a:t>KLİNİK BELİRTEÇLER</a:t>
          </a:r>
        </a:p>
        <a:p>
          <a:pPr lvl="0" algn="ctr" defTabSz="1155700">
            <a:lnSpc>
              <a:spcPct val="90000"/>
            </a:lnSpc>
            <a:spcBef>
              <a:spcPct val="0"/>
            </a:spcBef>
            <a:spcAft>
              <a:spcPct val="35000"/>
            </a:spcAft>
          </a:pPr>
          <a:r>
            <a:rPr lang="en-US" sz="2600" kern="1200" dirty="0" smtClean="0">
              <a:solidFill>
                <a:schemeClr val="tx1"/>
              </a:solidFill>
            </a:rPr>
            <a:t>(NON-İNVAZİF DEĞERLENDİRME)</a:t>
          </a:r>
          <a:endParaRPr lang="en-US" sz="2600" kern="1200" dirty="0">
            <a:solidFill>
              <a:schemeClr val="tx1"/>
            </a:solidFill>
          </a:endParaRPr>
        </a:p>
      </dsp:txBody>
      <dsp:txXfrm>
        <a:off x="5306067" y="2194923"/>
        <a:ext cx="2923356" cy="146167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9CD57-8D04-FB40-97E3-C5059C5DA7FA}" type="datetimeFigureOut">
              <a:rPr lang="en-US" smtClean="0"/>
              <a:t>11.05.2018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EA46EE-064F-8E41-80FE-912F5164EA6F}" type="slidenum">
              <a:rPr lang="en-US" smtClean="0"/>
              <a:t>‹#›</a:t>
            </a:fld>
            <a:endParaRPr lang="en-US"/>
          </a:p>
        </p:txBody>
      </p:sp>
    </p:spTree>
    <p:extLst>
      <p:ext uri="{BB962C8B-B14F-4D97-AF65-F5344CB8AC3E}">
        <p14:creationId xmlns:p14="http://schemas.microsoft.com/office/powerpoint/2010/main" val="395825094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D94113-5F23-E64A-8134-364B9E5F8235}" type="slidenum">
              <a:rPr lang="en-US" smtClean="0"/>
              <a:t>1</a:t>
            </a:fld>
            <a:endParaRPr lang="en-US"/>
          </a:p>
        </p:txBody>
      </p:sp>
    </p:spTree>
    <p:extLst>
      <p:ext uri="{BB962C8B-B14F-4D97-AF65-F5344CB8AC3E}">
        <p14:creationId xmlns:p14="http://schemas.microsoft.com/office/powerpoint/2010/main" val="3165576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11</a:t>
            </a:fld>
            <a:endParaRPr lang="en-US"/>
          </a:p>
        </p:txBody>
      </p:sp>
    </p:spTree>
    <p:extLst>
      <p:ext uri="{BB962C8B-B14F-4D97-AF65-F5344CB8AC3E}">
        <p14:creationId xmlns:p14="http://schemas.microsoft.com/office/powerpoint/2010/main" val="33518784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FONKSİYONEL</a:t>
            </a:r>
            <a:r>
              <a:rPr lang="en-US" baseline="0" dirty="0" smtClean="0"/>
              <a:t> BELİRTEÇLERİ 3 E AYIRIYORUZ… BİYOKİMYASAL, MORFOLOJİK VE SON ZAMANLARDA POPÜLARİTESİ ARTAN MOLEKÜLER BELİRTEÇLER YANİ OMİCSLER</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12</a:t>
            </a:fld>
            <a:endParaRPr lang="en-US"/>
          </a:p>
        </p:txBody>
      </p:sp>
    </p:spTree>
    <p:extLst>
      <p:ext uri="{BB962C8B-B14F-4D97-AF65-F5344CB8AC3E}">
        <p14:creationId xmlns:p14="http://schemas.microsoft.com/office/powerpoint/2010/main" val="3351878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13</a:t>
            </a:fld>
            <a:endParaRPr lang="en-US"/>
          </a:p>
        </p:txBody>
      </p:sp>
    </p:spTree>
    <p:extLst>
      <p:ext uri="{BB962C8B-B14F-4D97-AF65-F5344CB8AC3E}">
        <p14:creationId xmlns:p14="http://schemas.microsoft.com/office/powerpoint/2010/main" val="3351878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Integrinler</a:t>
            </a:r>
            <a:r>
              <a:rPr lang="en-US" dirty="0" smtClean="0"/>
              <a:t>, </a:t>
            </a:r>
            <a:r>
              <a:rPr lang="en-US" dirty="0" err="1" smtClean="0"/>
              <a:t>implnatasyon</a:t>
            </a:r>
            <a:r>
              <a:rPr lang="en-US" baseline="0" dirty="0" smtClean="0"/>
              <a:t> </a:t>
            </a:r>
            <a:r>
              <a:rPr lang="en-US" baseline="0" dirty="0" err="1" smtClean="0"/>
              <a:t>pencersinde</a:t>
            </a:r>
            <a:r>
              <a:rPr lang="en-US" baseline="0" dirty="0" smtClean="0"/>
              <a:t> </a:t>
            </a:r>
            <a:r>
              <a:rPr lang="en-US" baseline="0" dirty="0" err="1" smtClean="0"/>
              <a:t>zamansal</a:t>
            </a:r>
            <a:r>
              <a:rPr lang="en-US" baseline="0" dirty="0" smtClean="0"/>
              <a:t> </a:t>
            </a:r>
            <a:r>
              <a:rPr lang="en-US" baseline="0" dirty="0" err="1" smtClean="0"/>
              <a:t>olarak</a:t>
            </a:r>
            <a:r>
              <a:rPr lang="en-US" baseline="0" dirty="0" smtClean="0"/>
              <a:t> </a:t>
            </a:r>
            <a:r>
              <a:rPr lang="en-US" baseline="0" dirty="0" err="1" smtClean="0"/>
              <a:t>değişiklikler</a:t>
            </a:r>
            <a:r>
              <a:rPr lang="en-US" baseline="0" dirty="0" smtClean="0"/>
              <a:t> </a:t>
            </a:r>
            <a:r>
              <a:rPr lang="en-US" baseline="0" dirty="0" err="1" smtClean="0"/>
              <a:t>gösterirler</a:t>
            </a:r>
            <a:r>
              <a:rPr lang="en-US" baseline="0" dirty="0" smtClean="0"/>
              <a:t>.</a:t>
            </a:r>
          </a:p>
          <a:p>
            <a:r>
              <a:rPr lang="en-US" baseline="0" dirty="0" smtClean="0"/>
              <a:t>BUNLAR HÜCRE ADEZYON MOLEKÜLLERİNİN BİR SINIFIDIR. İNFERTİLİTE İLE İLİŞKİLİ EN Yİ ENDOMETRİAL BİYOMARKERLARDAN BİRİ ALFAVBETA İNTEGRİNLERDİR.</a:t>
            </a:r>
          </a:p>
          <a:p>
            <a:r>
              <a:rPr lang="en-US" baseline="0" dirty="0" smtClean="0"/>
              <a:t>BETA3 SUBÜNİTERNİN EKSPRESYONU, TRANSKRİPSİYON FAKTÖRÜ HOXA 10 TARAFINDAN REGÜLE EDİLMEKTEDİR.</a:t>
            </a:r>
          </a:p>
          <a:p>
            <a:r>
              <a:rPr lang="en-US" baseline="0" dirty="0" smtClean="0"/>
              <a:t>ALFAVBETA3 İLE HOXA 10 EKSPRESYONARI HAFİF ENDOMETİROZİS, PCOS, HYDROSALPİNKS, ADENOMYOZİSTE HEP AZALMAKTADIR.</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14</a:t>
            </a:fld>
            <a:endParaRPr lang="en-US"/>
          </a:p>
        </p:txBody>
      </p:sp>
    </p:spTree>
    <p:extLst>
      <p:ext uri="{BB962C8B-B14F-4D97-AF65-F5344CB8AC3E}">
        <p14:creationId xmlns:p14="http://schemas.microsoft.com/office/powerpoint/2010/main" val="39250439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EMBRYO</a:t>
            </a:r>
            <a:r>
              <a:rPr lang="en-US" baseline="0" dirty="0" smtClean="0"/>
              <a:t> İMPLANTASYONU İÇİN ÖNCE ENDOMETİRUM İLE TEMAS (APOZİSYON) SONRSINDA ADEZYON VE İMPLANTASYON GEREKİİR. BU İŞLEMLER SIRASINDA BİRÇOK MOLEKÜL ROL ALMAKTADIR.</a:t>
            </a:r>
          </a:p>
          <a:p>
            <a:r>
              <a:rPr lang="en-US" dirty="0" smtClean="0"/>
              <a:t>YOĞUN </a:t>
            </a:r>
            <a:r>
              <a:rPr lang="en-US" dirty="0" err="1" smtClean="0"/>
              <a:t>araştırmalra</a:t>
            </a:r>
            <a:r>
              <a:rPr lang="en-US" baseline="0" dirty="0" smtClean="0"/>
              <a:t> </a:t>
            </a:r>
            <a:r>
              <a:rPr lang="en-US" dirty="0" smtClean="0"/>
              <a:t> RAĞMEN, GERÇEK “RESEPTİVİTE</a:t>
            </a:r>
            <a:r>
              <a:rPr lang="en-US" baseline="0" dirty="0" smtClean="0"/>
              <a:t> BELİRTECİ” STATÜSÜNÜ KAZANCAK BİR MOLEKÜL ÇIKMAMIŞTIR.</a:t>
            </a:r>
          </a:p>
          <a:p>
            <a:r>
              <a:rPr lang="en-US" baseline="0" dirty="0" smtClean="0"/>
              <a:t>HEPSİ ÖNCE ZAFER HİKAYELERİ SONRA BUNLARIN DÜZELTİLMESİ ŞEKLİNDE.</a:t>
            </a:r>
          </a:p>
          <a:p>
            <a:r>
              <a:rPr lang="en-US" baseline="0" dirty="0" smtClean="0"/>
              <a:t>BUNLARIN HİÇBİRİ KLİNİK KULLANIMDA YER BULMADI</a:t>
            </a:r>
            <a:endParaRPr lang="en-US" dirty="0" smtClean="0"/>
          </a:p>
          <a:p>
            <a:r>
              <a:rPr lang="en-US" dirty="0" smtClean="0"/>
              <a:t>İMPLANTASYON PENCERESİ</a:t>
            </a:r>
            <a:r>
              <a:rPr lang="en-US" baseline="0" dirty="0" smtClean="0"/>
              <a:t> İLE COİNCİDE YAPANA ENDOMETİRUMDA EKSPRESE OLAN 3 İNTEGRİN VARDIR ALFA 1 BETA 1</a:t>
            </a:r>
          </a:p>
          <a:p>
            <a:r>
              <a:rPr lang="en-US" baseline="0" dirty="0" smtClean="0"/>
              <a:t>ALFA 4 BETA 1 VE ALFA VBETA1</a:t>
            </a:r>
            <a:endParaRPr lang="en-US" dirty="0" smtClean="0"/>
          </a:p>
          <a:p>
            <a:endParaRPr lang="en-US" baseline="0" dirty="0" smtClean="0"/>
          </a:p>
          <a:p>
            <a:r>
              <a:rPr lang="en-US" baseline="0" dirty="0" smtClean="0"/>
              <a:t>BELİRLİ MOLEKÜLLERİN FONKSİYONUNU VE RESEPTİVİDEKİ ROLLERİNİ DEĞERLENDİRMENİN ZORLUĞUNU GÖSTERMEK ADINA  MUC-1 ‘İN HİKAYESİNDEN BAHSEDEBİLİRİZ.</a:t>
            </a:r>
          </a:p>
          <a:p>
            <a:r>
              <a:rPr lang="en-US" baseline="0" dirty="0" smtClean="0"/>
              <a:t>MUC-1 BİR TRANSMEMBRAN PROTEİNİ VE UZUNLUĞUNDAN DOLAYI EMBRYO RESEPTÖRLERİ İLE TEMAS EDEN MLEKÜL OLARAK DÜŞÜNÜLMÜŞTÜ.İLK ÇALIŞMALAR İNFERTİL HASTALARDA BUNUN YANLIŞ EKSPRESYONUNDAN BAHSEDİYORLARDI.HAYVAN ÇALIŞMALARINDA BUNUN İMPLANTASYON SIRSIDNA ENDOMETİRUMUNDAN KALDIRILDIĞINI GÖSTERDİ. DAHA SONRALARI BUNUN ANORMAL EMBRYOLARI TANIMADA ROLÜ OLDUĞU ÖNE SÜRÜLDÜ, OLMAMAIINI VEYA DÜZGÜN ÇALIŞMAMAIS REKÜRREN ABORTUSLARLA BAĞLANTILANDI. TİACRİ OLARAK YAPILAN KİTLER BU MOLEKÜLÜN YÜKSEK GLİKOLİZE HALİNİ DİKAKTE ALMADAN ÜRETİLDİRLER. DAHA SONRA İNSAN ÇALIŞMLARINDA SADECE İMPLNATASYON OLNA YERDE YOK OLDUĞU GÖSETERİLDİ.</a:t>
            </a:r>
          </a:p>
        </p:txBody>
      </p:sp>
      <p:sp>
        <p:nvSpPr>
          <p:cNvPr id="4" name="Slide Number Placeholder 3"/>
          <p:cNvSpPr>
            <a:spLocks noGrp="1"/>
          </p:cNvSpPr>
          <p:nvPr>
            <p:ph type="sldNum" sz="quarter" idx="10"/>
          </p:nvPr>
        </p:nvSpPr>
        <p:spPr/>
        <p:txBody>
          <a:bodyPr/>
          <a:lstStyle/>
          <a:p>
            <a:fld id="{76EA46EE-064F-8E41-80FE-912F5164EA6F}" type="slidenum">
              <a:rPr lang="en-US" smtClean="0"/>
              <a:t>15</a:t>
            </a:fld>
            <a:endParaRPr lang="en-US"/>
          </a:p>
        </p:txBody>
      </p:sp>
    </p:spTree>
    <p:extLst>
      <p:ext uri="{BB962C8B-B14F-4D97-AF65-F5344CB8AC3E}">
        <p14:creationId xmlns:p14="http://schemas.microsoft.com/office/powerpoint/2010/main" val="199786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YOĞUN RESEARCHE RAĞMEN, GERÇEK “RESEPTİVİTE</a:t>
            </a:r>
            <a:r>
              <a:rPr lang="en-US" baseline="0" dirty="0" smtClean="0"/>
              <a:t> BELİRTECİ” STATÜSÜNÜ KAZANCAK BİR MOLEKÜL ÇIKMAMIŞTIR.</a:t>
            </a:r>
          </a:p>
          <a:p>
            <a:r>
              <a:rPr lang="en-US" baseline="0" dirty="0" smtClean="0"/>
              <a:t>HEPSİ ÖNCE ZAFER HİKAYELERİ SONRA BUNLARIN DÜZELTİLMESİ ŞEKLİNDE.</a:t>
            </a:r>
          </a:p>
          <a:p>
            <a:endParaRPr lang="en-US" baseline="0" dirty="0" smtClean="0"/>
          </a:p>
          <a:p>
            <a:r>
              <a:rPr lang="en-US" baseline="0" dirty="0" smtClean="0"/>
              <a:t>BUNLARIN HİÇBİRİ KLİNİK KULLANIMDA YER BULMADI</a:t>
            </a:r>
            <a:endParaRPr lang="en-US" dirty="0" smtClean="0"/>
          </a:p>
          <a:p>
            <a:endParaRPr lang="en-US" baseline="0" dirty="0" smtClean="0"/>
          </a:p>
          <a:p>
            <a:r>
              <a:rPr lang="en-US" baseline="0" dirty="0" smtClean="0"/>
              <a:t>BELİRLİ MOLEKÜLLERİN FONKSİYONUNU VE RESEPTİVİDEKİ ROLLERİNİ DEĞERLENDİRMENİN ZORLUĞUNU GÖSTERMEK ADINA  MUC-1 ‘İN HİKAYESİNDEN BAHSEDEBİLİRİZ</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76EA46EE-064F-8E41-80FE-912F5164EA6F}" type="slidenum">
              <a:rPr lang="en-US" smtClean="0"/>
              <a:t>16</a:t>
            </a:fld>
            <a:endParaRPr lang="en-US"/>
          </a:p>
        </p:txBody>
      </p:sp>
    </p:spTree>
    <p:extLst>
      <p:ext uri="{BB962C8B-B14F-4D97-AF65-F5344CB8AC3E}">
        <p14:creationId xmlns:p14="http://schemas.microsoft.com/office/powerpoint/2010/main" val="199786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17</a:t>
            </a:fld>
            <a:endParaRPr lang="en-US"/>
          </a:p>
        </p:txBody>
      </p:sp>
    </p:spTree>
    <p:extLst>
      <p:ext uri="{BB962C8B-B14F-4D97-AF65-F5344CB8AC3E}">
        <p14:creationId xmlns:p14="http://schemas.microsoft.com/office/powerpoint/2010/main" val="3351878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18</a:t>
            </a:fld>
            <a:endParaRPr lang="en-US"/>
          </a:p>
        </p:txBody>
      </p:sp>
    </p:spTree>
    <p:extLst>
      <p:ext uri="{BB962C8B-B14F-4D97-AF65-F5344CB8AC3E}">
        <p14:creationId xmlns:p14="http://schemas.microsoft.com/office/powerpoint/2010/main" val="33518784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BU KRİTELER, GEÇEN YÜZYILIN SON YARISINDA ENDOMETİUM DİFERANSİASYONUNU TANIMLAMAK İÇİN GOLD STANDARTTI.</a:t>
            </a:r>
            <a:endParaRPr lang="en-US" dirty="0" smtClean="0"/>
          </a:p>
          <a:p>
            <a:r>
              <a:rPr lang="en-US" dirty="0" smtClean="0"/>
              <a:t>MENSTRÜEL SİKLUSUN FARKLI FAZLARINDA</a:t>
            </a:r>
            <a:r>
              <a:rPr lang="en-US" baseline="0" dirty="0" smtClean="0"/>
              <a:t> ENDOMETİRUMUN MORFOLOJİK ÖZELLİKLERİ HAKINDA BİLGİ VERİR. </a:t>
            </a:r>
          </a:p>
          <a:p>
            <a:endParaRPr lang="en-US" baseline="0" dirty="0" smtClean="0"/>
          </a:p>
          <a:p>
            <a:r>
              <a:rPr lang="en-US" baseline="0" dirty="0" smtClean="0"/>
              <a:t>BUGÜN ÇOĞU ARAŞTIRMACI BUNUN İNFERTİLİTE YÖNETİMİNDE  KLİNİK ÖNEMİNİN ÇOK SINIRLI OLDUĞUNDA HEM FİKİRDİR.ÇÜNKÜ HİSTOLOJİK </a:t>
            </a:r>
            <a:r>
              <a:rPr lang="en-US" baseline="0" dirty="0" err="1" smtClean="0"/>
              <a:t>günlendirme</a:t>
            </a:r>
            <a:r>
              <a:rPr lang="en-US" baseline="0" dirty="0" smtClean="0"/>
              <a:t> FERTİL VE İNFERTİL HASTALARI BELİRLEMEKTE YETERLİ DEĞİL.</a:t>
            </a:r>
          </a:p>
          <a:p>
            <a:r>
              <a:rPr lang="en-US" dirty="0" err="1" smtClean="0"/>
              <a:t>Fertil</a:t>
            </a:r>
            <a:r>
              <a:rPr lang="en-US" dirty="0" smtClean="0"/>
              <a:t> </a:t>
            </a:r>
            <a:r>
              <a:rPr lang="en-US" dirty="0" err="1" smtClean="0"/>
              <a:t>hasaların</a:t>
            </a:r>
            <a:r>
              <a:rPr lang="en-US" dirty="0" smtClean="0"/>
              <a:t> </a:t>
            </a:r>
            <a:r>
              <a:rPr lang="en-US" dirty="0" err="1" smtClean="0"/>
              <a:t>yaklaşık</a:t>
            </a:r>
            <a:r>
              <a:rPr lang="en-US" dirty="0" smtClean="0"/>
              <a:t> % 50 </a:t>
            </a:r>
            <a:r>
              <a:rPr lang="en-US" dirty="0" err="1" smtClean="0"/>
              <a:t>si</a:t>
            </a:r>
            <a:r>
              <a:rPr lang="en-US" dirty="0" smtClean="0"/>
              <a:t> luteal </a:t>
            </a:r>
            <a:r>
              <a:rPr lang="en-US" dirty="0" err="1" smtClean="0"/>
              <a:t>faz</a:t>
            </a:r>
            <a:r>
              <a:rPr lang="en-US" dirty="0" smtClean="0"/>
              <a:t> </a:t>
            </a:r>
            <a:r>
              <a:rPr lang="en-US" dirty="0" err="1" smtClean="0"/>
              <a:t>defekti</a:t>
            </a:r>
            <a:r>
              <a:rPr lang="en-US" dirty="0" smtClean="0"/>
              <a:t> </a:t>
            </a:r>
            <a:r>
              <a:rPr lang="en-US" dirty="0" err="1" smtClean="0"/>
              <a:t>bulguları</a:t>
            </a:r>
            <a:r>
              <a:rPr lang="en-US" dirty="0" smtClean="0"/>
              <a:t> </a:t>
            </a:r>
            <a:r>
              <a:rPr lang="en-US" dirty="0" err="1" smtClean="0"/>
              <a:t>gösterdiğinden</a:t>
            </a:r>
            <a:r>
              <a:rPr lang="en-US" dirty="0" smtClean="0"/>
              <a:t> </a:t>
            </a:r>
            <a:r>
              <a:rPr lang="en-US" dirty="0" err="1" smtClean="0"/>
              <a:t>artık</a:t>
            </a:r>
            <a:r>
              <a:rPr lang="en-US" dirty="0" smtClean="0"/>
              <a:t> </a:t>
            </a:r>
            <a:r>
              <a:rPr lang="en-US" dirty="0" err="1" smtClean="0"/>
              <a:t>histolojik</a:t>
            </a:r>
            <a:r>
              <a:rPr lang="en-US" dirty="0" smtClean="0"/>
              <a:t> </a:t>
            </a:r>
            <a:r>
              <a:rPr lang="en-US" dirty="0" err="1" smtClean="0"/>
              <a:t>tanımlama</a:t>
            </a:r>
            <a:r>
              <a:rPr lang="en-US" dirty="0" smtClean="0"/>
              <a:t> </a:t>
            </a:r>
            <a:r>
              <a:rPr lang="en-US" dirty="0" err="1" smtClean="0"/>
              <a:t>pek</a:t>
            </a:r>
            <a:r>
              <a:rPr lang="en-US" dirty="0" smtClean="0"/>
              <a:t> </a:t>
            </a:r>
            <a:r>
              <a:rPr lang="en-US" dirty="0" err="1" smtClean="0"/>
              <a:t>kullanılmamaktadır</a:t>
            </a:r>
            <a:r>
              <a:rPr lang="en-US" dirty="0" smtClean="0"/>
              <a:t>.</a:t>
            </a:r>
          </a:p>
          <a:p>
            <a:r>
              <a:rPr lang="en-US" dirty="0" err="1" smtClean="0"/>
              <a:t>Ayrıca</a:t>
            </a:r>
            <a:r>
              <a:rPr lang="en-US" dirty="0" smtClean="0"/>
              <a:t> intra </a:t>
            </a:r>
            <a:r>
              <a:rPr lang="en-US" dirty="0" err="1" smtClean="0"/>
              <a:t>ve</a:t>
            </a:r>
            <a:r>
              <a:rPr lang="en-US" dirty="0" smtClean="0"/>
              <a:t> inter </a:t>
            </a:r>
            <a:r>
              <a:rPr lang="en-US" dirty="0" err="1" smtClean="0"/>
              <a:t>obserever</a:t>
            </a:r>
            <a:r>
              <a:rPr lang="en-US" dirty="0" smtClean="0"/>
              <a:t> </a:t>
            </a:r>
            <a:r>
              <a:rPr lang="en-US" dirty="0" err="1" smtClean="0"/>
              <a:t>farklar</a:t>
            </a:r>
            <a:r>
              <a:rPr lang="en-US" dirty="0" smtClean="0"/>
              <a:t> </a:t>
            </a:r>
            <a:r>
              <a:rPr lang="en-US" dirty="0" err="1" smtClean="0"/>
              <a:t>cok</a:t>
            </a:r>
            <a:r>
              <a:rPr lang="en-US" dirty="0" smtClean="0"/>
              <a:t> </a:t>
            </a:r>
            <a:r>
              <a:rPr lang="en-US" dirty="0" err="1" smtClean="0"/>
              <a:t>fazladır</a:t>
            </a:r>
            <a:r>
              <a:rPr lang="en-US"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BU KRİTELER, GLAND</a:t>
            </a:r>
            <a:r>
              <a:rPr lang="en-US" baseline="0" dirty="0" smtClean="0"/>
              <a:t> MİTOSİS, PSEUDOSTRAFİCATİON OF NUCLEİ, BASAL CELL VACUOLATİON, SECRETİON, STROMAL EDEMA, PSEUDODECİDUAL REACTİONS, STROMAL MİTOSİS AND LEUCOCYTE İNFİLTRTİON.</a:t>
            </a:r>
          </a:p>
          <a:p>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19</a:t>
            </a:fld>
            <a:endParaRPr lang="en-US"/>
          </a:p>
        </p:txBody>
      </p:sp>
    </p:spTree>
    <p:extLst>
      <p:ext uri="{BB962C8B-B14F-4D97-AF65-F5344CB8AC3E}">
        <p14:creationId xmlns:p14="http://schemas.microsoft.com/office/powerpoint/2010/main" val="32007990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20</a:t>
            </a:fld>
            <a:endParaRPr lang="en-US"/>
          </a:p>
        </p:txBody>
      </p:sp>
    </p:spTree>
    <p:extLst>
      <p:ext uri="{BB962C8B-B14F-4D97-AF65-F5344CB8AC3E}">
        <p14:creationId xmlns:p14="http://schemas.microsoft.com/office/powerpoint/2010/main" val="33518784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MİLATTAN ÖNCE ARİSTO,………DİYEREKTEN</a:t>
            </a:r>
            <a:r>
              <a:rPr lang="en-US" baseline="0" dirty="0" smtClean="0"/>
              <a:t> </a:t>
            </a:r>
            <a:r>
              <a:rPr lang="en-US" dirty="0" err="1" smtClean="0"/>
              <a:t>eski</a:t>
            </a:r>
            <a:r>
              <a:rPr lang="en-US" dirty="0" smtClean="0"/>
              <a:t> </a:t>
            </a:r>
            <a:r>
              <a:rPr lang="en-US" dirty="0" err="1" smtClean="0"/>
              <a:t>zamanlarda</a:t>
            </a:r>
            <a:r>
              <a:rPr lang="en-US" baseline="0" dirty="0" smtClean="0"/>
              <a:t> bile </a:t>
            </a:r>
            <a:r>
              <a:rPr lang="en-US" baseline="0" dirty="0" err="1" smtClean="0"/>
              <a:t>sağlıklı</a:t>
            </a:r>
            <a:r>
              <a:rPr lang="en-US" baseline="0" dirty="0" smtClean="0"/>
              <a:t> </a:t>
            </a:r>
            <a:r>
              <a:rPr lang="en-US" baseline="0" dirty="0" err="1" smtClean="0"/>
              <a:t>bir</a:t>
            </a:r>
            <a:r>
              <a:rPr lang="en-US" baseline="0" dirty="0" smtClean="0"/>
              <a:t> </a:t>
            </a:r>
            <a:r>
              <a:rPr lang="en-US" baseline="0" dirty="0" err="1" smtClean="0"/>
              <a:t>endometium</a:t>
            </a:r>
            <a:r>
              <a:rPr lang="en-US" baseline="0" dirty="0" smtClean="0"/>
              <a:t> </a:t>
            </a:r>
            <a:r>
              <a:rPr lang="en-US" baseline="0" dirty="0" err="1" smtClean="0"/>
              <a:t>kavramıNIN</a:t>
            </a:r>
            <a:r>
              <a:rPr lang="en-US" baseline="0" dirty="0" smtClean="0"/>
              <a:t>  </a:t>
            </a:r>
            <a:r>
              <a:rPr lang="en-US" baseline="0" dirty="0" err="1" smtClean="0"/>
              <a:t>başarılı</a:t>
            </a:r>
            <a:r>
              <a:rPr lang="en-US" baseline="0" dirty="0" smtClean="0"/>
              <a:t> </a:t>
            </a:r>
            <a:r>
              <a:rPr lang="en-US" baseline="0" dirty="0" err="1" smtClean="0"/>
              <a:t>bir</a:t>
            </a:r>
            <a:r>
              <a:rPr lang="en-US" baseline="0" dirty="0" smtClean="0"/>
              <a:t> </a:t>
            </a:r>
            <a:r>
              <a:rPr lang="en-US" baseline="0" dirty="0" err="1" smtClean="0"/>
              <a:t>gebelik</a:t>
            </a:r>
            <a:r>
              <a:rPr lang="en-US" baseline="0" dirty="0" smtClean="0"/>
              <a:t> </a:t>
            </a:r>
            <a:r>
              <a:rPr lang="en-US" baseline="0" dirty="0" err="1" smtClean="0"/>
              <a:t>için</a:t>
            </a:r>
            <a:r>
              <a:rPr lang="en-US" baseline="0" dirty="0" smtClean="0"/>
              <a:t> </a:t>
            </a:r>
            <a:r>
              <a:rPr lang="en-US" baseline="0" dirty="0" err="1" smtClean="0"/>
              <a:t>gerekli</a:t>
            </a:r>
            <a:r>
              <a:rPr lang="en-US" baseline="0" dirty="0" smtClean="0"/>
              <a:t> OLDUĞUNU </a:t>
            </a:r>
            <a:r>
              <a:rPr lang="en-US" baseline="0" dirty="0" err="1" smtClean="0"/>
              <a:t>öngörmüştür</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76EA46EE-064F-8E41-80FE-912F5164EA6F}" type="slidenum">
              <a:rPr lang="en-US" smtClean="0"/>
              <a:t>2</a:t>
            </a:fld>
            <a:endParaRPr lang="en-US"/>
          </a:p>
        </p:txBody>
      </p:sp>
    </p:spTree>
    <p:extLst>
      <p:ext uri="{BB962C8B-B14F-4D97-AF65-F5344CB8AC3E}">
        <p14:creationId xmlns:p14="http://schemas.microsoft.com/office/powerpoint/2010/main" val="13095473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PİNOPODLAR, ELEKTRON MİKROSKOPU İLE GÖRÜLEBİLEN ENDOMETRİAL</a:t>
            </a:r>
            <a:r>
              <a:rPr lang="en-US" baseline="0" dirty="0" smtClean="0"/>
              <a:t> EPİTELDEKİ  KÜÇÜK BALON BENZERİ PROTRÜZYONLARDIR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BUNLARININ ZAMANSAL OLARAK İMPLANTASYON PENCERESİNİ GÖSTERDİKLERİ VE BULUNDUKLARI YERLER AÇISINDAN İMPLANTASYON İÇİN EN UYGUN ALANLAR OLDUKLARI DÜŞÜNÜLMEKTEDİR.</a:t>
            </a:r>
          </a:p>
          <a:p>
            <a:r>
              <a:rPr lang="en-US" baseline="0" dirty="0" smtClean="0"/>
              <a:t>ANCAK ER BELİRTECİ OLARAK ÖNEMLERİ KANITLANAMAMIŞTIR. ÇÜNKÜ EKSPRESYONLARI GÜVENİLİR BİR PATTERN GÖSTERMEMEKTEDİR.</a:t>
            </a:r>
          </a:p>
          <a:p>
            <a:r>
              <a:rPr lang="en-US" baseline="0" dirty="0" smtClean="0"/>
              <a:t>AYRICA POSTRESEPTİF ENDOMETİRUMDA DA TESPİT EDİLMİŞLERDİR.</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21</a:t>
            </a:fld>
            <a:endParaRPr lang="en-US"/>
          </a:p>
        </p:txBody>
      </p:sp>
    </p:spTree>
    <p:extLst>
      <p:ext uri="{BB962C8B-B14F-4D97-AF65-F5344CB8AC3E}">
        <p14:creationId xmlns:p14="http://schemas.microsoft.com/office/powerpoint/2010/main" val="40714718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22</a:t>
            </a:fld>
            <a:endParaRPr lang="en-US"/>
          </a:p>
        </p:txBody>
      </p:sp>
    </p:spTree>
    <p:extLst>
      <p:ext uri="{BB962C8B-B14F-4D97-AF65-F5344CB8AC3E}">
        <p14:creationId xmlns:p14="http://schemas.microsoft.com/office/powerpoint/2010/main" val="3351878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OMİCS…BİYOLOJİ ALANINDA GENİŞ SİTEMLERİ ANALİZ ETMEYE İMKAN VEREN YENİ TEKNOLOJŞLERİN GELİŞTİRİLMEİSNİ TANIMLAYAN NGİLİZCE GAYRİRESMİ BİR SON EK OLARAK KABUL GÖRMÜŞTÜR. ÖRNEĞİN,TRANSKRİPTOMİKS BİR HÜCRE VEYA DOKU TARAIFNDAN TRANSKRİP EDİLEN TAM SET RNA ANALİZİNİ GÖSTERİR</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SON ZAMANLARA</a:t>
            </a:r>
            <a:r>
              <a:rPr lang="en-US" baseline="0" dirty="0" smtClean="0"/>
              <a:t> KADAR GEN ÇALIŞMALARINDA BİR KAOS VARDI. HER BİR ARAŞTIMACI İMPLANTASYON PENCERESİ İLE İLİŞKİLİ OLDUĞUNU DÜŞÜNDÜĞÜ TEK BİR GEN ÇALIŞIP BUNU YAYINLAYIYORDU. AMA DAHA SONRA ANLAŞILDIKİ BİR ÇOK BÖYLE GEN VAR VE BUNLAR TEK BAŞINA DEĞİL BİRLİKTE HAREKET EDİYORLAR. MİCROARRAYLERİN İCAD EDİLMESİ  TEK SEFERDE BİRÇOK GENE BAKMAYI MÜMKÜN KILMIŞTIR. </a:t>
            </a:r>
          </a:p>
          <a:p>
            <a:endParaRPr lang="en-US" dirty="0" smtClean="0"/>
          </a:p>
          <a:p>
            <a:r>
              <a:rPr lang="en-US" dirty="0" smtClean="0"/>
              <a:t>ENDOMETRİUMUN</a:t>
            </a:r>
            <a:r>
              <a:rPr lang="en-US" baseline="0" dirty="0" smtClean="0"/>
              <a:t> MOLEKÜLER RESEPTİF KAPASİTESİNİ DEĞERLENDİREN UYGUN BİR DİAGNOSTİK TEST, GEREK İLK DEĞERLENDŞRMEDE GEREKSE  EMBRYO TRANSFERİNDEN HEMEN ÖNCE  YILLARDIR BEKLENEN BİR ŞEY. OMİCS TEKNOLOJİLERİ POTANSİYEL RESEPTİVİTE BELİRTEÇLERİNİN TANIMLANMASI İÇİN YOLU AÇMAKTADIR.ANCAK BUNLARIN VALİDASYONU HALA ÖNEMLİ BİR KONUDUR.</a:t>
            </a:r>
          </a:p>
          <a:p>
            <a:r>
              <a:rPr lang="en-US" baseline="0" dirty="0" smtClean="0"/>
              <a:t>ÖRNEK </a:t>
            </a:r>
            <a:r>
              <a:rPr lang="en-US" baseline="0" dirty="0" smtClean="0"/>
              <a:t>ALIMI, LAVAJ VEYA ENDOMETRİAL BİYOPSİ İLE İMPLANTASYON ŞANSINI AZALTAMAMALİ VE TEST PALANLANA ET ZAMANINDAN ÖNCE TAMAMLANMALI.</a:t>
            </a:r>
          </a:p>
          <a:p>
            <a:endParaRPr lang="en-US" baseline="0" dirty="0" smtClean="0"/>
          </a:p>
          <a:p>
            <a:r>
              <a:rPr lang="en-US" baseline="0" dirty="0" err="1" smtClean="0"/>
              <a:t>Lipidmics</a:t>
            </a:r>
            <a:r>
              <a:rPr lang="en-US" baseline="0" dirty="0" smtClean="0"/>
              <a:t>: </a:t>
            </a:r>
            <a:r>
              <a:rPr lang="en-US" baseline="0" dirty="0" err="1" smtClean="0"/>
              <a:t>pg</a:t>
            </a:r>
            <a:r>
              <a:rPr lang="en-US" baseline="0" dirty="0" smtClean="0"/>
              <a:t> e, </a:t>
            </a:r>
            <a:r>
              <a:rPr lang="en-US" baseline="0" dirty="0" err="1" smtClean="0"/>
              <a:t>pg</a:t>
            </a:r>
            <a:r>
              <a:rPr lang="en-US" baseline="0" dirty="0" smtClean="0"/>
              <a:t> f2</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23</a:t>
            </a:fld>
            <a:endParaRPr lang="en-US"/>
          </a:p>
        </p:txBody>
      </p:sp>
    </p:spTree>
    <p:extLst>
      <p:ext uri="{BB962C8B-B14F-4D97-AF65-F5344CB8AC3E}">
        <p14:creationId xmlns:p14="http://schemas.microsoft.com/office/powerpoint/2010/main" val="4937521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24</a:t>
            </a:fld>
            <a:endParaRPr lang="en-US"/>
          </a:p>
        </p:txBody>
      </p:sp>
    </p:spTree>
    <p:extLst>
      <p:ext uri="{BB962C8B-B14F-4D97-AF65-F5344CB8AC3E}">
        <p14:creationId xmlns:p14="http://schemas.microsoft.com/office/powerpoint/2010/main" val="493752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ŞU AN İÇİN TRANSKRİPTOMİKS, ENDOMETRİAL FAKTÖRÜN DEĞERLENDİRİLMESİ İÇİN EN OTURMUŞ TEKNOLOJİDİR.</a:t>
            </a:r>
          </a:p>
          <a:p>
            <a:endParaRPr lang="en-US" dirty="0" smtClean="0"/>
          </a:p>
          <a:p>
            <a:r>
              <a:rPr lang="en-US" dirty="0" smtClean="0"/>
              <a:t>MİCROARRAY</a:t>
            </a:r>
            <a:r>
              <a:rPr lang="en-US" baseline="0" dirty="0" smtClean="0"/>
              <a:t> TEKNOLOJİSİ, İMPLANTASYON PENCERESİNİN TRANSKRİPTPMİK İMZASININ BELİRLENMESİNE İMKAN SAĞLAMIŞTIR.</a:t>
            </a:r>
          </a:p>
          <a:p>
            <a:r>
              <a:rPr lang="en-US" baseline="0" dirty="0" smtClean="0"/>
              <a:t>BU TESTİN TEKRARLAYAN İMPLANTASYON BAŞARISIZLIĞI OLAN HASTALRADA KULLANIMI BU HASTALARIN YAKLAŞIK % 25 İNDE İMPLANTASYON PENCERSİNİN YER DEĞİŞTİRDİĞİNİ GÖSTERMİLTİR VE KİŞİSELLEŞTİRİLMİŞ EMBRYO TRANSFERİNİN BU TESTİN GÖSTERDİĞİ ZAMANDA YAPILMASININ ÜREME PERFORMANSININ İYİLEŞTİREBİLECEĞİ GÖSTERİLMİŞTİR.</a:t>
            </a:r>
          </a:p>
          <a:p>
            <a:endParaRPr lang="en-US" dirty="0" smtClean="0"/>
          </a:p>
          <a:p>
            <a:r>
              <a:rPr lang="en-US" dirty="0" smtClean="0"/>
              <a:t>BU TEST, TEST EDİLEN NUMUNENİN GENETİK PROFİLİNİ,</a:t>
            </a:r>
            <a:r>
              <a:rPr lang="en-US" baseline="0" dirty="0" smtClean="0"/>
              <a:t> DOĞAL SİKLUSTAKİ LH+7. GÜNDEKİ VEYA HRT DEKİ E2 PRİMİNGDE PROGESTERON VERİLMESİNİN 5. GÜNÜ KONTROLLERİNİNKİ İLE KARŞILAŞTIRARAK ENDOMETRİUMU RESEPTİF VEYA NON RESEPTİF OLARAK SINIFLANDIRIR.</a:t>
            </a:r>
          </a:p>
          <a:p>
            <a:endParaRPr lang="en-US" baseline="0" dirty="0" smtClean="0"/>
          </a:p>
          <a:p>
            <a:r>
              <a:rPr lang="en-US" baseline="0" dirty="0" smtClean="0"/>
              <a:t>238 genes that are differentially regulated with the endometrial cycle, are </a:t>
            </a:r>
            <a:r>
              <a:rPr lang="en-US" baseline="0" dirty="0" err="1" smtClean="0"/>
              <a:t>customised</a:t>
            </a:r>
            <a:r>
              <a:rPr lang="en-US" baseline="0" dirty="0" smtClean="0"/>
              <a:t> on a single array. Of these, 134 genes represent a specific </a:t>
            </a:r>
            <a:r>
              <a:rPr lang="en-US" baseline="0" dirty="0" err="1" smtClean="0"/>
              <a:t>transcriptomic</a:t>
            </a:r>
            <a:r>
              <a:rPr lang="en-US" baseline="0" dirty="0" smtClean="0"/>
              <a:t> signature of the receptive phase.</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25</a:t>
            </a:fld>
            <a:endParaRPr lang="en-US"/>
          </a:p>
        </p:txBody>
      </p:sp>
    </p:spTree>
    <p:extLst>
      <p:ext uri="{BB962C8B-B14F-4D97-AF65-F5344CB8AC3E}">
        <p14:creationId xmlns:p14="http://schemas.microsoft.com/office/powerpoint/2010/main" val="4177095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ERA TESTİNE GÖREENDOMETRİAL RESEPTİVİTENİN</a:t>
            </a:r>
            <a:r>
              <a:rPr lang="en-US" baseline="0" dirty="0" smtClean="0"/>
              <a:t> KLİNİK YÖNETİMİ</a:t>
            </a:r>
          </a:p>
          <a:p>
            <a:r>
              <a:rPr lang="en-US" baseline="0" dirty="0" smtClean="0"/>
              <a:t>BİYOPSİ P BAŞLANDIKTAN 5 GÜN SONRA PİPELLE İLE ALINIR.</a:t>
            </a:r>
          </a:p>
          <a:p>
            <a:endParaRPr lang="en-US" baseline="0" dirty="0" smtClean="0"/>
          </a:p>
          <a:p>
            <a:r>
              <a:rPr lang="en-US" baseline="0" dirty="0" smtClean="0"/>
              <a:t>2. BİYOPSİ DAHA ERKEN VEYA DAHA GEÇ ALINIR.. BU ŞEKİLDE %99.8 WOI BULUNUR</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26</a:t>
            </a:fld>
            <a:endParaRPr lang="en-US"/>
          </a:p>
        </p:txBody>
      </p:sp>
    </p:spTree>
    <p:extLst>
      <p:ext uri="{BB962C8B-B14F-4D97-AF65-F5344CB8AC3E}">
        <p14:creationId xmlns:p14="http://schemas.microsoft.com/office/powerpoint/2010/main" val="2636127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PCA ( PRİNCİPAL COMPONENT ANALYSİS) BİR İSTATİKSEL METOD. UYGULANDIĞINDA GEN EKSPRESYON PROFİLLERİNDE BENZER TRENDLERİ OLAN NUMELER  KÜMELER OLUŞTURUR</a:t>
            </a:r>
          </a:p>
          <a:p>
            <a:r>
              <a:rPr lang="en-US" dirty="0" smtClean="0"/>
              <a:t>GENLER 4 GRUBA AYRILI: PRE</a:t>
            </a:r>
            <a:r>
              <a:rPr lang="en-US" baseline="0" dirty="0" smtClean="0"/>
              <a:t> PSOST RESEPTİVE VE PROLİFERATİF</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27</a:t>
            </a:fld>
            <a:endParaRPr lang="en-US"/>
          </a:p>
        </p:txBody>
      </p:sp>
    </p:spTree>
    <p:extLst>
      <p:ext uri="{BB962C8B-B14F-4D97-AF65-F5344CB8AC3E}">
        <p14:creationId xmlns:p14="http://schemas.microsoft.com/office/powerpoint/2010/main" val="38402734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28</a:t>
            </a:fld>
            <a:endParaRPr lang="en-US"/>
          </a:p>
        </p:txBody>
      </p:sp>
    </p:spTree>
    <p:extLst>
      <p:ext uri="{BB962C8B-B14F-4D97-AF65-F5344CB8AC3E}">
        <p14:creationId xmlns:p14="http://schemas.microsoft.com/office/powerpoint/2010/main" val="33518784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Usg,</a:t>
            </a:r>
            <a:r>
              <a:rPr lang="en-US" baseline="0" dirty="0" smtClean="0"/>
              <a:t> endometrial </a:t>
            </a:r>
            <a:r>
              <a:rPr lang="en-US" baseline="0" dirty="0" err="1" smtClean="0"/>
              <a:t>reseptiviteyi</a:t>
            </a:r>
            <a:r>
              <a:rPr lang="en-US" baseline="0" dirty="0" smtClean="0"/>
              <a:t> </a:t>
            </a:r>
            <a:r>
              <a:rPr lang="en-US" baseline="0" dirty="0" err="1" smtClean="0"/>
              <a:t>klinik</a:t>
            </a:r>
            <a:r>
              <a:rPr lang="en-US" baseline="0" dirty="0" smtClean="0"/>
              <a:t> </a:t>
            </a:r>
            <a:r>
              <a:rPr lang="en-US" baseline="0" dirty="0" err="1" smtClean="0"/>
              <a:t>olarak</a:t>
            </a:r>
            <a:r>
              <a:rPr lang="en-US" baseline="0" dirty="0" smtClean="0"/>
              <a:t> </a:t>
            </a:r>
            <a:r>
              <a:rPr lang="en-US" baseline="0" dirty="0" err="1" smtClean="0"/>
              <a:t>değerlendirmek</a:t>
            </a:r>
            <a:r>
              <a:rPr lang="en-US" baseline="0" dirty="0" smtClean="0"/>
              <a:t> </a:t>
            </a:r>
            <a:r>
              <a:rPr lang="en-US" baseline="0" dirty="0" err="1" smtClean="0"/>
              <a:t>için</a:t>
            </a:r>
            <a:r>
              <a:rPr lang="en-US" baseline="0" dirty="0" smtClean="0"/>
              <a:t> en </a:t>
            </a:r>
            <a:r>
              <a:rPr lang="en-US" baseline="0" dirty="0" err="1" smtClean="0"/>
              <a:t>çok</a:t>
            </a:r>
            <a:r>
              <a:rPr lang="en-US" baseline="0" dirty="0" smtClean="0"/>
              <a:t> </a:t>
            </a:r>
            <a:r>
              <a:rPr lang="en-US" baseline="0" dirty="0" err="1" smtClean="0"/>
              <a:t>kullanılan</a:t>
            </a:r>
            <a:r>
              <a:rPr lang="en-US" baseline="0" dirty="0" smtClean="0"/>
              <a:t> </a:t>
            </a:r>
            <a:r>
              <a:rPr lang="en-US" baseline="0" dirty="0" err="1" smtClean="0"/>
              <a:t>yöntemdir</a:t>
            </a:r>
            <a:r>
              <a:rPr lang="en-US" baseline="0" dirty="0" smtClean="0"/>
              <a:t>. Non </a:t>
            </a:r>
            <a:r>
              <a:rPr lang="en-US" baseline="0" dirty="0" err="1" smtClean="0"/>
              <a:t>invaziftir</a:t>
            </a:r>
            <a:r>
              <a:rPr lang="en-US" baseline="0" dirty="0" smtClean="0"/>
              <a:t>, </a:t>
            </a:r>
            <a:r>
              <a:rPr lang="en-US" baseline="0" dirty="0" err="1" smtClean="0"/>
              <a:t>ucuzdur</a:t>
            </a:r>
            <a:r>
              <a:rPr lang="en-US" baseline="0" dirty="0" smtClean="0"/>
              <a:t>,  </a:t>
            </a:r>
            <a:r>
              <a:rPr lang="en-US" baseline="0" dirty="0" err="1" smtClean="0"/>
              <a:t>kolaylıkla</a:t>
            </a:r>
            <a:r>
              <a:rPr lang="en-US" baseline="0" dirty="0" smtClean="0"/>
              <a:t> </a:t>
            </a:r>
            <a:r>
              <a:rPr lang="en-US" baseline="0" dirty="0" err="1" smtClean="0"/>
              <a:t>yapılabilir</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En </a:t>
            </a:r>
            <a:r>
              <a:rPr lang="en-US" baseline="0" dirty="0" err="1" smtClean="0"/>
              <a:t>sık</a:t>
            </a:r>
            <a:r>
              <a:rPr lang="en-US" baseline="0" dirty="0" smtClean="0"/>
              <a:t> </a:t>
            </a:r>
            <a:r>
              <a:rPr lang="en-US" baseline="0" dirty="0" err="1" smtClean="0"/>
              <a:t>kullanılan</a:t>
            </a:r>
            <a:r>
              <a:rPr lang="en-US" baseline="0" dirty="0" smtClean="0"/>
              <a:t> </a:t>
            </a:r>
            <a:r>
              <a:rPr lang="en-US" baseline="0" dirty="0" err="1" smtClean="0"/>
              <a:t>parametre</a:t>
            </a:r>
            <a:r>
              <a:rPr lang="en-US" baseline="0" dirty="0" smtClean="0"/>
              <a:t> endometrial </a:t>
            </a:r>
            <a:r>
              <a:rPr lang="en-US" baseline="0" dirty="0" err="1" smtClean="0"/>
              <a:t>kalınlıktırç</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HAVE LOW POSİTİVE PREDİCTİVE VALUE AND SPECİFİTY FOR İVF SUCCESS</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29</a:t>
            </a:fld>
            <a:endParaRPr lang="en-US"/>
          </a:p>
        </p:txBody>
      </p:sp>
    </p:spTree>
    <p:extLst>
      <p:ext uri="{BB962C8B-B14F-4D97-AF65-F5344CB8AC3E}">
        <p14:creationId xmlns:p14="http://schemas.microsoft.com/office/powerpoint/2010/main" val="9731138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ENDOMETRİAL KALINLIK,</a:t>
            </a:r>
            <a:r>
              <a:rPr lang="en-US" baseline="0" dirty="0" smtClean="0"/>
              <a:t> SANTRAL LONGÜTİDANL EKSENDE MYOMETRİUM VE ENDOMETİRUM GEÇŞİNDEKİ EKOJENİK ALANLARDA MAKSİMAL UZAKLIK ÖLÇÜLÜR</a:t>
            </a:r>
          </a:p>
          <a:p>
            <a:r>
              <a:rPr lang="en-US" baseline="0" dirty="0" err="1" smtClean="0"/>
              <a:t>Ince</a:t>
            </a:r>
            <a:r>
              <a:rPr lang="en-US" baseline="0" dirty="0" smtClean="0"/>
              <a:t> endometrium </a:t>
            </a:r>
            <a:r>
              <a:rPr lang="en-US" baseline="0" dirty="0" err="1" smtClean="0"/>
              <a:t>sınırı</a:t>
            </a:r>
            <a:r>
              <a:rPr lang="en-US" baseline="0" dirty="0" smtClean="0"/>
              <a:t> </a:t>
            </a:r>
            <a:r>
              <a:rPr lang="en-US" baseline="0" dirty="0" err="1" smtClean="0"/>
              <a:t>nedir</a:t>
            </a:r>
            <a:r>
              <a:rPr lang="en-US" baseline="0" dirty="0" smtClean="0"/>
              <a:t> </a:t>
            </a:r>
            <a:r>
              <a:rPr lang="en-US" baseline="0" dirty="0" err="1" smtClean="0"/>
              <a:t>tartışması</a:t>
            </a:r>
            <a:r>
              <a:rPr lang="en-US" baseline="0" dirty="0" smtClean="0"/>
              <a:t> </a:t>
            </a:r>
            <a:r>
              <a:rPr lang="en-US" baseline="0" dirty="0" err="1" smtClean="0"/>
              <a:t>hep</a:t>
            </a:r>
            <a:r>
              <a:rPr lang="en-US" baseline="0" dirty="0" smtClean="0"/>
              <a:t> </a:t>
            </a:r>
            <a:r>
              <a:rPr lang="en-US" baseline="0" dirty="0" err="1" smtClean="0"/>
              <a:t>devam</a:t>
            </a:r>
            <a:r>
              <a:rPr lang="en-US" baseline="0" dirty="0" smtClean="0"/>
              <a:t> </a:t>
            </a:r>
            <a:r>
              <a:rPr lang="en-US" baseline="0" dirty="0" err="1" smtClean="0"/>
              <a:t>etmektedir</a:t>
            </a:r>
            <a:r>
              <a:rPr lang="en-US" baseline="0" dirty="0" smtClean="0"/>
              <a:t>.</a:t>
            </a:r>
            <a:endParaRPr lang="en-US" dirty="0" smtClean="0"/>
          </a:p>
          <a:p>
            <a:r>
              <a:rPr lang="en-US" dirty="0" smtClean="0"/>
              <a:t>GENEL KANI ENDOMETRİUM 7 MM ALTINDA OLDUĞUNDA GEBELİK OLUŞMAYACAĞI ŞEKLİNDEDİR. 6 VE 8 MM</a:t>
            </a:r>
            <a:r>
              <a:rPr lang="en-US" baseline="0" dirty="0" smtClean="0"/>
              <a:t> CUT OFF OLARAK DA KULLANILIYOR.</a:t>
            </a:r>
            <a:endParaRPr lang="en-US" dirty="0" smtClean="0"/>
          </a:p>
          <a:p>
            <a:endParaRPr lang="en-US" dirty="0" smtClean="0"/>
          </a:p>
          <a:p>
            <a:r>
              <a:rPr lang="en-US" dirty="0" smtClean="0"/>
              <a:t>ŞU ANA KADAR CANLI DOĞUMLA SONUÇLANAN RAPOR EDİLEN EN İNCE KALINLIK 3.7 MM</a:t>
            </a:r>
          </a:p>
          <a:p>
            <a:r>
              <a:rPr lang="en-US" dirty="0" smtClean="0"/>
              <a:t>7MM ÜZERİNDE GEBELİK OLUŞMA ŞANSI ARTMASINA</a:t>
            </a:r>
            <a:r>
              <a:rPr lang="en-US" baseline="0" dirty="0" smtClean="0"/>
              <a:t> RAĞMEN, 3.7 İLE TANIMLANAN VAR</a:t>
            </a:r>
          </a:p>
          <a:p>
            <a:r>
              <a:rPr lang="en-US" dirty="0" smtClean="0"/>
              <a:t>AYRICA UYGUN KALINLIK, BAŞARILI</a:t>
            </a:r>
            <a:r>
              <a:rPr lang="en-US" baseline="0" dirty="0" smtClean="0"/>
              <a:t> İMPLANTASYONU GARANTİ ETMEZ</a:t>
            </a:r>
          </a:p>
          <a:p>
            <a:r>
              <a:rPr lang="en-US" dirty="0" smtClean="0"/>
              <a:t>ÇOK İNCE ENDOMETİRUM RESEPTİVİTEYİ BOZAR</a:t>
            </a:r>
            <a:r>
              <a:rPr lang="en-US" baseline="0" dirty="0" smtClean="0"/>
              <a:t> ANCAK İYİ KALINLIKTA  ENDOMETİRUM RESEPTİVİTEYİ GARRANTİ ETMEZ.</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30</a:t>
            </a:fld>
            <a:endParaRPr lang="en-US"/>
          </a:p>
        </p:txBody>
      </p:sp>
    </p:spTree>
    <p:extLst>
      <p:ext uri="{BB962C8B-B14F-4D97-AF65-F5344CB8AC3E}">
        <p14:creationId xmlns:p14="http://schemas.microsoft.com/office/powerpoint/2010/main" val="265879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TEMMUZ 1978,</a:t>
            </a:r>
            <a:r>
              <a:rPr lang="en-US" baseline="0" dirty="0" smtClean="0"/>
              <a:t> İLK TÜP BEBEK LOİSE BROWN DOĞDUĞUNDA, BU SORUNU İLK DEFA ÇÖZDÜĞÜMÜZDE ASLINDA SONUN BAŞLANGICINDA DEĞİL TÜP BEBEK SERÜVENİNDE BAŞLANGICIN SONUNDAYDIK</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3</a:t>
            </a:fld>
            <a:endParaRPr lang="en-US"/>
          </a:p>
        </p:txBody>
      </p:sp>
    </p:spTree>
    <p:extLst>
      <p:ext uri="{BB962C8B-B14F-4D97-AF65-F5344CB8AC3E}">
        <p14:creationId xmlns:p14="http://schemas.microsoft.com/office/powerpoint/2010/main" val="2320373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 </a:t>
            </a:r>
            <a:r>
              <a:rPr lang="en-US" dirty="0" err="1" smtClean="0"/>
              <a:t>iyi</a:t>
            </a:r>
            <a:r>
              <a:rPr lang="en-US" dirty="0" smtClean="0"/>
              <a:t> </a:t>
            </a:r>
            <a:r>
              <a:rPr lang="en-US" dirty="0" err="1" smtClean="0"/>
              <a:t>sonuçlar</a:t>
            </a:r>
            <a:r>
              <a:rPr lang="en-US" dirty="0" smtClean="0"/>
              <a:t> 8-14 mm </a:t>
            </a:r>
            <a:r>
              <a:rPr lang="en-US" dirty="0" err="1" smtClean="0"/>
              <a:t>arasında</a:t>
            </a:r>
            <a:r>
              <a:rPr lang="en-US" dirty="0" smtClean="0"/>
              <a:t> </a:t>
            </a:r>
            <a:r>
              <a:rPr lang="en-US" dirty="0" err="1" smtClean="0"/>
              <a:t>elde</a:t>
            </a:r>
            <a:r>
              <a:rPr lang="en-US" dirty="0" smtClean="0"/>
              <a:t> </a:t>
            </a:r>
            <a:r>
              <a:rPr lang="en-US" dirty="0" err="1" smtClean="0"/>
              <a:t>edilmiş</a:t>
            </a:r>
            <a:r>
              <a:rPr lang="en-US" dirty="0" smtClean="0"/>
              <a:t>. However it</a:t>
            </a:r>
            <a:r>
              <a:rPr lang="en-US" baseline="0" dirty="0" smtClean="0"/>
              <a:t> </a:t>
            </a:r>
            <a:r>
              <a:rPr lang="en-US" dirty="0" smtClean="0"/>
              <a:t>is evident that there</a:t>
            </a:r>
            <a:r>
              <a:rPr lang="en-US" baseline="0" dirty="0" smtClean="0"/>
              <a:t> is a 25% OVERLAP WİTH FAİLED CASES</a:t>
            </a:r>
            <a:endParaRPr lang="en-US" dirty="0" smtClean="0"/>
          </a:p>
          <a:p>
            <a:endParaRPr lang="en-US" dirty="0" smtClean="0"/>
          </a:p>
          <a:p>
            <a:r>
              <a:rPr lang="en-US" dirty="0" smtClean="0"/>
              <a:t>Tendency toward </a:t>
            </a:r>
            <a:r>
              <a:rPr lang="en-US" dirty="0" err="1" smtClean="0"/>
              <a:t>succes</a:t>
            </a:r>
            <a:r>
              <a:rPr lang="en-US" dirty="0" smtClean="0"/>
              <a:t> or failure according to  endometrial thickens in 1600 assisted </a:t>
            </a:r>
            <a:r>
              <a:rPr lang="en-US" dirty="0" err="1" smtClean="0"/>
              <a:t>repoduction</a:t>
            </a:r>
            <a:r>
              <a:rPr lang="en-US" dirty="0" smtClean="0"/>
              <a:t> cycles</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31</a:t>
            </a:fld>
            <a:endParaRPr lang="en-US"/>
          </a:p>
        </p:txBody>
      </p:sp>
    </p:spTree>
    <p:extLst>
      <p:ext uri="{BB962C8B-B14F-4D97-AF65-F5344CB8AC3E}">
        <p14:creationId xmlns:p14="http://schemas.microsoft.com/office/powerpoint/2010/main" val="1119223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32</a:t>
            </a:fld>
            <a:endParaRPr lang="en-US"/>
          </a:p>
        </p:txBody>
      </p:sp>
    </p:spTree>
    <p:extLst>
      <p:ext uri="{BB962C8B-B14F-4D97-AF65-F5344CB8AC3E}">
        <p14:creationId xmlns:p14="http://schemas.microsoft.com/office/powerpoint/2010/main" val="973113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ENDOMETRİAL</a:t>
            </a:r>
            <a:r>
              <a:rPr lang="en-US" baseline="0" dirty="0" smtClean="0"/>
              <a:t> BİÇİM; </a:t>
            </a:r>
            <a:r>
              <a:rPr lang="en-US" dirty="0" smtClean="0"/>
              <a:t>PROLİFERAİTİVE,</a:t>
            </a:r>
            <a:r>
              <a:rPr lang="en-US" baseline="0" dirty="0" smtClean="0"/>
              <a:t> TRİLAMİNAR VE SECRETUAR ŞEKLİNDE OLUR</a:t>
            </a:r>
            <a:endParaRPr lang="en-US" dirty="0" smtClean="0"/>
          </a:p>
          <a:p>
            <a:r>
              <a:rPr lang="en-US" dirty="0" smtClean="0"/>
              <a:t>TRİPLE</a:t>
            </a:r>
            <a:r>
              <a:rPr lang="en-US" baseline="0" dirty="0" smtClean="0"/>
              <a:t> LİNE UTERUS: MULTİ LAYER,  DIŞ HİPEREKOİK BAZAL, İÇ HİPOEKOİK FONKSİYONEL LAYER</a:t>
            </a:r>
          </a:p>
          <a:p>
            <a:r>
              <a:rPr lang="en-US" baseline="0" dirty="0" smtClean="0"/>
              <a:t>HCG GÜNÜ TRİLAMİNAR BİR ENDOMETİRUM ARTMIŞ GEBELİK OLASILIĞI İLE İLİŞKİLİDİR.</a:t>
            </a:r>
          </a:p>
          <a:p>
            <a:r>
              <a:rPr lang="en-US" dirty="0" err="1" smtClean="0"/>
              <a:t>Trilaminar</a:t>
            </a:r>
            <a:r>
              <a:rPr lang="en-US" baseline="0" dirty="0" smtClean="0"/>
              <a:t> ENDO PPV % 33.1 ( YANİ DÜŞÜK),  SECKRETUAR OLMASI KONSEPSİYONU DIŞLAMAZ AMA OLASILIĞININ AZ OLDUĞUNU SÖYLER (NPV= 85.7)</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33</a:t>
            </a:fld>
            <a:endParaRPr lang="en-US"/>
          </a:p>
        </p:txBody>
      </p:sp>
    </p:spTree>
    <p:extLst>
      <p:ext uri="{BB962C8B-B14F-4D97-AF65-F5344CB8AC3E}">
        <p14:creationId xmlns:p14="http://schemas.microsoft.com/office/powerpoint/2010/main" val="21752624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HCG</a:t>
            </a:r>
            <a:r>
              <a:rPr lang="en-US" baseline="0" dirty="0" smtClean="0"/>
              <a:t> GÜNÜ HOMOJEN BİR ENDOMETİRUMUN OLMASI NPV OF SCUCESS 87.5%, A TRİLAMİNAR PATTERN HAS ONLY %33.1 PPV</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34</a:t>
            </a:fld>
            <a:endParaRPr lang="en-US"/>
          </a:p>
        </p:txBody>
      </p:sp>
    </p:spTree>
    <p:extLst>
      <p:ext uri="{BB962C8B-B14F-4D97-AF65-F5344CB8AC3E}">
        <p14:creationId xmlns:p14="http://schemas.microsoft.com/office/powerpoint/2010/main" val="29050795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35</a:t>
            </a:fld>
            <a:endParaRPr lang="en-US"/>
          </a:p>
        </p:txBody>
      </p:sp>
    </p:spTree>
    <p:extLst>
      <p:ext uri="{BB962C8B-B14F-4D97-AF65-F5344CB8AC3E}">
        <p14:creationId xmlns:p14="http://schemas.microsoft.com/office/powerpoint/2010/main" val="9731138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VOLÜM</a:t>
            </a:r>
            <a:r>
              <a:rPr lang="en-US" baseline="0" dirty="0" smtClean="0"/>
              <a:t> ÖLÇÜMÜ 3 BOYUTLU ULTRASONLARIN KULLANIMA SUNULMASIYLA OLDU. VOCAL ( VİRTUAL ORGAN COMPUTER AİDED ANALYSİS) AND AUTOMATİC VOLUME CALCULATİON (AVC) MODLARI</a:t>
            </a:r>
            <a:endParaRPr lang="en-US" dirty="0" smtClean="0"/>
          </a:p>
          <a:p>
            <a:r>
              <a:rPr lang="en-US" dirty="0" smtClean="0"/>
              <a:t>2 BOYUTLU USGLER</a:t>
            </a:r>
            <a:r>
              <a:rPr lang="en-US" baseline="0" dirty="0" smtClean="0"/>
              <a:t> İMPLANTASYONU ÖNGÖRMEDE BAŞARISIZ OLUNCA 3 BOYUTLU SİSTEMELER KULLANILDI VE BUNLARDA RESEPTİF ENDOMETİRUMU BELİRLEMEDE BAŞARISIZ OLDU</a:t>
            </a:r>
          </a:p>
          <a:p>
            <a:r>
              <a:rPr lang="en-US" baseline="0" dirty="0" smtClean="0"/>
              <a:t>ENDOMETRİAL KALINLIKTA OLDUĞU GİBİ VOLÜM ÇALIŞMALARINDA DA TUTASIZLIKLAR VARDIR. GENELDE 1 ML ALTINDA GEBELİK OLMADIĞI, 2 ML ALTINDA NADİREN OLDUĞU ŞEKLİDE</a:t>
            </a:r>
          </a:p>
          <a:p>
            <a:endParaRPr lang="en-US" baseline="0" dirty="0" smtClean="0"/>
          </a:p>
          <a:p>
            <a:r>
              <a:rPr lang="en-US" baseline="0" dirty="0" err="1" smtClean="0"/>
              <a:t>Düşük</a:t>
            </a:r>
            <a:r>
              <a:rPr lang="en-US" baseline="0" dirty="0" smtClean="0"/>
              <a:t> inter </a:t>
            </a:r>
            <a:r>
              <a:rPr lang="en-US" baseline="0" dirty="0" err="1" smtClean="0"/>
              <a:t>ve</a:t>
            </a:r>
            <a:r>
              <a:rPr lang="en-US" baseline="0" dirty="0" smtClean="0"/>
              <a:t> </a:t>
            </a:r>
            <a:r>
              <a:rPr lang="en-US" baseline="0" dirty="0" err="1" smtClean="0"/>
              <a:t>intraobserver</a:t>
            </a:r>
            <a:r>
              <a:rPr lang="en-US" baseline="0" dirty="0" smtClean="0"/>
              <a:t> </a:t>
            </a:r>
            <a:r>
              <a:rPr lang="en-US" baseline="0" dirty="0" err="1" smtClean="0"/>
              <a:t>variansı</a:t>
            </a:r>
            <a:r>
              <a:rPr lang="en-US" baseline="0" dirty="0" smtClean="0"/>
              <a:t> </a:t>
            </a:r>
            <a:r>
              <a:rPr lang="en-US" baseline="0" dirty="0" err="1" smtClean="0"/>
              <a:t>var</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36</a:t>
            </a:fld>
            <a:endParaRPr lang="en-US"/>
          </a:p>
        </p:txBody>
      </p:sp>
    </p:spTree>
    <p:extLst>
      <p:ext uri="{BB962C8B-B14F-4D97-AF65-F5344CB8AC3E}">
        <p14:creationId xmlns:p14="http://schemas.microsoft.com/office/powerpoint/2010/main" val="18626790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37</a:t>
            </a:fld>
            <a:endParaRPr lang="en-US"/>
          </a:p>
        </p:txBody>
      </p:sp>
    </p:spTree>
    <p:extLst>
      <p:ext uri="{BB962C8B-B14F-4D97-AF65-F5344CB8AC3E}">
        <p14:creationId xmlns:p14="http://schemas.microsoft.com/office/powerpoint/2010/main" val="9731138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İVANOVSKİ</a:t>
            </a:r>
            <a:r>
              <a:rPr lang="en-US" baseline="0" dirty="0" smtClean="0"/>
              <a:t> UTERİN VE ARCUATE ARTERLEDDEKİ ÖLÇMÜŞ</a:t>
            </a:r>
          </a:p>
          <a:p>
            <a:r>
              <a:rPr lang="en-US" dirty="0" smtClean="0"/>
              <a:t>ENDOMETRİUMA</a:t>
            </a:r>
            <a:r>
              <a:rPr lang="en-US" baseline="0" dirty="0" smtClean="0"/>
              <a:t> KAN AKIMININ İYİ OLMASI İMPLANTASYON İÇİN ESAS İHTİYAÇ OLARAK KABUL EDİLMEKTE VE BU NEDENLE ENDOMETRİUM AKIM DEĞERLENDİRMELERİ İLGİ ÇEKMEKTEDİR.</a:t>
            </a:r>
          </a:p>
          <a:p>
            <a:r>
              <a:rPr lang="en-US" baseline="0" dirty="0" smtClean="0"/>
              <a:t>UTERİN ARTER DOPPLER ÇALIŞMALASRI ENDOMETRİAL KAN AKIMINI DOĞRU OLARAK YANSITMAMAKTADIR. ENDOMETRİAL VE SUBENDOMETİRAL AKIMLAR DAHA OBJEKTİF OLARAK 3D POWER DOPPLER USG İLE BELİRLENEBİLMEKTEDİR. ÇALIŞMALAR YİNE ÇELİŞKİLİDİR.</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38</a:t>
            </a:fld>
            <a:endParaRPr lang="en-US"/>
          </a:p>
        </p:txBody>
      </p:sp>
    </p:spTree>
    <p:extLst>
      <p:ext uri="{BB962C8B-B14F-4D97-AF65-F5344CB8AC3E}">
        <p14:creationId xmlns:p14="http://schemas.microsoft.com/office/powerpoint/2010/main" val="199594593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Erkek</a:t>
            </a:r>
            <a:r>
              <a:rPr lang="en-US" dirty="0" smtClean="0"/>
              <a:t> </a:t>
            </a:r>
            <a:r>
              <a:rPr lang="en-US" dirty="0" err="1" smtClean="0"/>
              <a:t>ve</a:t>
            </a:r>
            <a:r>
              <a:rPr lang="en-US" dirty="0" smtClean="0"/>
              <a:t> mid luteal </a:t>
            </a:r>
            <a:r>
              <a:rPr lang="en-US" dirty="0" err="1" smtClean="0"/>
              <a:t>faz</a:t>
            </a:r>
            <a:r>
              <a:rPr lang="en-US" dirty="0" smtClean="0"/>
              <a:t> </a:t>
            </a:r>
            <a:r>
              <a:rPr lang="en-US" dirty="0" err="1" smtClean="0"/>
              <a:t>Uterin</a:t>
            </a:r>
            <a:r>
              <a:rPr lang="en-US" baseline="0" dirty="0" smtClean="0"/>
              <a:t> </a:t>
            </a:r>
            <a:r>
              <a:rPr lang="en-US" baseline="0" dirty="0" err="1" smtClean="0"/>
              <a:t>arter</a:t>
            </a:r>
            <a:r>
              <a:rPr lang="en-US" baseline="0" dirty="0" smtClean="0"/>
              <a:t> </a:t>
            </a:r>
            <a:r>
              <a:rPr lang="en-US" baseline="0" dirty="0" err="1" smtClean="0"/>
              <a:t>kan</a:t>
            </a:r>
            <a:r>
              <a:rPr lang="en-US" baseline="0" dirty="0" smtClean="0"/>
              <a:t> </a:t>
            </a:r>
            <a:r>
              <a:rPr lang="en-US" baseline="0" dirty="0" err="1" smtClean="0"/>
              <a:t>akımlarındaki</a:t>
            </a:r>
            <a:r>
              <a:rPr lang="en-US" baseline="0" dirty="0" smtClean="0"/>
              <a:t> </a:t>
            </a:r>
            <a:r>
              <a:rPr lang="en-US" baseline="0" dirty="0" err="1" smtClean="0"/>
              <a:t>düşük</a:t>
            </a:r>
            <a:r>
              <a:rPr lang="en-US" baseline="0" dirty="0" smtClean="0"/>
              <a:t> </a:t>
            </a:r>
            <a:r>
              <a:rPr lang="en-US" baseline="0" dirty="0" err="1" smtClean="0"/>
              <a:t>empedansın</a:t>
            </a:r>
            <a:r>
              <a:rPr lang="en-US" baseline="0" dirty="0" smtClean="0"/>
              <a:t> </a:t>
            </a:r>
            <a:r>
              <a:rPr lang="en-US" baseline="0" dirty="0" err="1" smtClean="0"/>
              <a:t>ivf</a:t>
            </a:r>
            <a:r>
              <a:rPr lang="en-US" baseline="0" dirty="0" smtClean="0"/>
              <a:t> </a:t>
            </a:r>
            <a:r>
              <a:rPr lang="en-US" baseline="0" dirty="0" err="1" smtClean="0"/>
              <a:t>sikluslarında</a:t>
            </a:r>
            <a:r>
              <a:rPr lang="en-US" baseline="0" dirty="0" smtClean="0"/>
              <a:t> </a:t>
            </a:r>
            <a:r>
              <a:rPr lang="en-US" baseline="0" dirty="0" err="1" smtClean="0"/>
              <a:t>daha</a:t>
            </a:r>
            <a:r>
              <a:rPr lang="en-US" baseline="0" dirty="0" smtClean="0"/>
              <a:t> </a:t>
            </a:r>
            <a:r>
              <a:rPr lang="en-US" baseline="0" dirty="0" err="1" smtClean="0"/>
              <a:t>yüksek</a:t>
            </a:r>
            <a:r>
              <a:rPr lang="en-US" baseline="0" dirty="0" smtClean="0"/>
              <a:t> </a:t>
            </a:r>
            <a:r>
              <a:rPr lang="en-US" baseline="0" dirty="0" err="1" smtClean="0"/>
              <a:t>gebelk</a:t>
            </a:r>
            <a:r>
              <a:rPr lang="en-US" baseline="0" dirty="0" smtClean="0"/>
              <a:t> </a:t>
            </a:r>
            <a:r>
              <a:rPr lang="en-US" baseline="0" dirty="0" err="1" smtClean="0"/>
              <a:t>oranlrıyla</a:t>
            </a:r>
            <a:r>
              <a:rPr lang="en-US" baseline="0" dirty="0" smtClean="0"/>
              <a:t>, </a:t>
            </a:r>
            <a:r>
              <a:rPr lang="en-US" baseline="0" dirty="0" err="1" smtClean="0"/>
              <a:t>yüsek</a:t>
            </a:r>
            <a:r>
              <a:rPr lang="en-US" baseline="0" dirty="0" smtClean="0"/>
              <a:t> </a:t>
            </a:r>
            <a:r>
              <a:rPr lang="en-US" baseline="0" dirty="0" err="1" smtClean="0"/>
              <a:t>uteirn</a:t>
            </a:r>
            <a:r>
              <a:rPr lang="en-US" baseline="0" dirty="0" smtClean="0"/>
              <a:t> </a:t>
            </a:r>
            <a:r>
              <a:rPr lang="en-US" baseline="0" dirty="0" err="1" smtClean="0"/>
              <a:t>artet</a:t>
            </a:r>
            <a:r>
              <a:rPr lang="en-US" baseline="0" dirty="0" smtClean="0"/>
              <a:t> </a:t>
            </a:r>
            <a:r>
              <a:rPr lang="en-US" baseline="0" dirty="0" err="1" smtClean="0"/>
              <a:t>empeddasnsınn</a:t>
            </a:r>
            <a:r>
              <a:rPr lang="en-US" baseline="0" dirty="0" smtClean="0"/>
              <a:t> (PI&gt;3.3) YÜKSEK SENSİTİVİTE VE DÜŞÜK SPESİFİTE İLE TEDAVİ BAŞARISIZLIĞINI ÖNGÖRMEDE KULLANILABİLECĞİ ÖNE SÜRÜLMÜŞTÜR</a:t>
            </a:r>
          </a:p>
          <a:p>
            <a:endParaRPr lang="en-US" baseline="0" dirty="0" smtClean="0"/>
          </a:p>
          <a:p>
            <a:r>
              <a:rPr lang="en-US" baseline="0" dirty="0" smtClean="0"/>
              <a:t>ÖLÇÜMÜ OPTİMAL ZAMANIN HCG GÜNÜ OLDUĞU</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39</a:t>
            </a:fld>
            <a:endParaRPr lang="en-US"/>
          </a:p>
        </p:txBody>
      </p:sp>
    </p:spTree>
    <p:extLst>
      <p:ext uri="{BB962C8B-B14F-4D97-AF65-F5344CB8AC3E}">
        <p14:creationId xmlns:p14="http://schemas.microsoft.com/office/powerpoint/2010/main" val="38282411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SUBENDOMETRİAL</a:t>
            </a:r>
            <a:r>
              <a:rPr lang="en-US" baseline="0" dirty="0" smtClean="0"/>
              <a:t> KAN AKIMININ BAKILMSI TRANSVAJİNAL KOLOR VE PULSED DOPPLERİLE VE 3D POWER DOPPLER İLE BAKILMASI İMPROVE THE PREDİCTİBALİTY OD UTERİNE RECEPTİVİTY</a:t>
            </a:r>
          </a:p>
          <a:p>
            <a:endParaRPr lang="en-US" baseline="0" dirty="0" smtClean="0"/>
          </a:p>
          <a:p>
            <a:r>
              <a:rPr lang="en-US" baseline="0" dirty="0" smtClean="0"/>
              <a:t>ÇALIŞMALAR SUBENDOMETRİAL KAN AKIMININ OLMAMASI GEBELİK OLUŞMAMASI İLE İLGİLİ VEYA USG PARAMETRELERİ ARASINDA BİR FARK YOK ŞEKLİNDE. HETEROJEN ÇALIŞMALAR. KİMİNDE ET GÜNÜNDE KİMİNDE OPU GÜNÜNDE  KİMİNDE HCG GÜNÜNDE BAKILMIŞ.</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40</a:t>
            </a:fld>
            <a:endParaRPr lang="en-US"/>
          </a:p>
        </p:txBody>
      </p:sp>
    </p:spTree>
    <p:extLst>
      <p:ext uri="{BB962C8B-B14F-4D97-AF65-F5344CB8AC3E}">
        <p14:creationId xmlns:p14="http://schemas.microsoft.com/office/powerpoint/2010/main" val="38595101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 OLAYDAN SONRA, SON 3 DEKATDA</a:t>
            </a:r>
            <a:r>
              <a:rPr lang="en-US" baseline="0" dirty="0" smtClean="0"/>
              <a:t> YÜT VE LABORATUVAR İMKANLARINDA SAYISIZ GELİŞME OLDU VE BU SAYEDE BAŞARILI GEBELİK SONUÇLARI ELDE EDİLMEYE BAŞLANDI. % 100 </a:t>
            </a:r>
            <a:r>
              <a:rPr lang="en-US" baseline="0" dirty="0" err="1" smtClean="0"/>
              <a:t>olamyı</a:t>
            </a:r>
            <a:r>
              <a:rPr lang="en-US" baseline="0" dirty="0" smtClean="0"/>
              <a:t> </a:t>
            </a:r>
            <a:r>
              <a:rPr lang="en-US" baseline="0" dirty="0" err="1" smtClean="0"/>
              <a:t>bırakın</a:t>
            </a:r>
            <a:r>
              <a:rPr lang="en-US" baseline="0" dirty="0" smtClean="0"/>
              <a:t> </a:t>
            </a:r>
            <a:r>
              <a:rPr lang="en-US" baseline="0" dirty="0" err="1" smtClean="0"/>
              <a:t>uzaktan</a:t>
            </a:r>
            <a:r>
              <a:rPr lang="en-US" baseline="0" dirty="0" smtClean="0"/>
              <a:t> </a:t>
            </a:r>
            <a:r>
              <a:rPr lang="en-US" baseline="0" dirty="0" err="1" smtClean="0"/>
              <a:t>yanına</a:t>
            </a:r>
            <a:r>
              <a:rPr lang="en-US" baseline="0" dirty="0" smtClean="0"/>
              <a:t> </a:t>
            </a:r>
            <a:r>
              <a:rPr lang="en-US" baseline="0" dirty="0" err="1" smtClean="0"/>
              <a:t>yaklaşabilmiş</a:t>
            </a:r>
            <a:r>
              <a:rPr lang="en-US" baseline="0" dirty="0" smtClean="0"/>
              <a:t> bile </a:t>
            </a:r>
            <a:r>
              <a:rPr lang="en-US" baseline="0" dirty="0" err="1" smtClean="0"/>
              <a:t>değil</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4</a:t>
            </a:fld>
            <a:endParaRPr lang="en-US"/>
          </a:p>
        </p:txBody>
      </p:sp>
    </p:spTree>
    <p:extLst>
      <p:ext uri="{BB962C8B-B14F-4D97-AF65-F5344CB8AC3E}">
        <p14:creationId xmlns:p14="http://schemas.microsoft.com/office/powerpoint/2010/main" val="261703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ENDOMETRİAL RESEPTİVİTEYİ DEĞERLENDİREN MÜKEMMEL BİR TEST YOKTUR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Usg ENDOMETRİUMU DEĞERLENDİRMEK İÇİN BİRİNCİ BASAMAK OLMAYA DEVAM ETMEKTEDİR.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RESEPTİVİTEYİ, GEREK İLK DEĞERLENDİRME GEREKSE TRANSFER ZAMANI HIZLI</a:t>
            </a:r>
            <a:r>
              <a:rPr lang="en-US" baseline="0" dirty="0" smtClean="0"/>
              <a:t> BİR ŞEKİLDE DEĞERLENDİREN NON İNVAZİF TESTLERE İHTİYAÇ VARDIR. </a:t>
            </a:r>
            <a:r>
              <a:rPr lang="de-DE" baseline="0" dirty="0" smtClean="0"/>
              <a:t>Ö</a:t>
            </a:r>
            <a:r>
              <a:rPr lang="en-US" baseline="0" dirty="0" err="1" smtClean="0"/>
              <a:t>zellikle</a:t>
            </a:r>
            <a:r>
              <a:rPr lang="en-US" baseline="0" dirty="0" smtClean="0"/>
              <a:t> </a:t>
            </a:r>
            <a:r>
              <a:rPr lang="en-US" baseline="0" dirty="0" err="1" smtClean="0"/>
              <a:t>sekresyonları</a:t>
            </a:r>
            <a:r>
              <a:rPr lang="en-US" baseline="0" dirty="0" smtClean="0"/>
              <a:t> </a:t>
            </a:r>
            <a:r>
              <a:rPr lang="en-US" baseline="0" dirty="0" err="1" smtClean="0"/>
              <a:t>kullanılarak</a:t>
            </a:r>
            <a:r>
              <a:rPr lang="en-US" baseline="0" dirty="0" smtClean="0"/>
              <a:t> </a:t>
            </a:r>
            <a:r>
              <a:rPr lang="en-US" baseline="0" dirty="0" err="1" smtClean="0"/>
              <a:t>secrotomics</a:t>
            </a:r>
            <a:r>
              <a:rPr lang="en-US" baseline="0" dirty="0" smtClean="0"/>
              <a:t> </a:t>
            </a:r>
            <a:r>
              <a:rPr lang="en-US" baseline="0" dirty="0" err="1" smtClean="0"/>
              <a:t>testler</a:t>
            </a:r>
            <a:r>
              <a:rPr lang="en-US" baseline="0" dirty="0" smtClean="0"/>
              <a:t> </a:t>
            </a:r>
            <a:r>
              <a:rPr lang="en-US" baseline="0" dirty="0" err="1" smtClean="0"/>
              <a:t>ihtiyaç</a:t>
            </a:r>
            <a:r>
              <a:rPr lang="en-US" baseline="0" dirty="0" smtClean="0"/>
              <a:t> </a:t>
            </a:r>
            <a:r>
              <a:rPr lang="en-US" baseline="0" dirty="0" err="1" smtClean="0"/>
              <a:t>duyulur</a:t>
            </a:r>
            <a:r>
              <a:rPr lang="en-US" baseline="0" dirty="0" smtClean="0"/>
              <a:t>.</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err="1" smtClean="0"/>
              <a:t>Böyle</a:t>
            </a:r>
            <a:r>
              <a:rPr lang="en-US" baseline="0" dirty="0" smtClean="0"/>
              <a:t> </a:t>
            </a:r>
            <a:r>
              <a:rPr lang="en-US" baseline="0" dirty="0" err="1" smtClean="0"/>
              <a:t>testler</a:t>
            </a:r>
            <a:r>
              <a:rPr lang="en-US" baseline="0" dirty="0" smtClean="0"/>
              <a:t> </a:t>
            </a:r>
            <a:r>
              <a:rPr lang="en-US" baseline="0" dirty="0" err="1" smtClean="0"/>
              <a:t>bulunabilirse</a:t>
            </a:r>
            <a:r>
              <a:rPr lang="en-US" baseline="0" dirty="0" smtClean="0"/>
              <a:t> </a:t>
            </a:r>
            <a:r>
              <a:rPr lang="en-US" baseline="0" dirty="0" err="1" smtClean="0"/>
              <a:t>önce</a:t>
            </a:r>
            <a:r>
              <a:rPr lang="en-US" baseline="0" dirty="0" smtClean="0"/>
              <a:t> </a:t>
            </a:r>
            <a:r>
              <a:rPr lang="en-US" baseline="0" dirty="0" err="1" smtClean="0"/>
              <a:t>rıf</a:t>
            </a:r>
            <a:r>
              <a:rPr lang="en-US" baseline="0" dirty="0" smtClean="0"/>
              <a:t> </a:t>
            </a:r>
            <a:r>
              <a:rPr lang="en-US" baseline="0" dirty="0" err="1" smtClean="0"/>
              <a:t>hastalrıdna</a:t>
            </a:r>
            <a:r>
              <a:rPr lang="en-US" baseline="0" dirty="0" smtClean="0"/>
              <a:t>, </a:t>
            </a:r>
            <a:r>
              <a:rPr lang="en-US" baseline="0" dirty="0" err="1" smtClean="0"/>
              <a:t>sonra</a:t>
            </a:r>
            <a:r>
              <a:rPr lang="en-US" baseline="0" dirty="0" smtClean="0"/>
              <a:t> </a:t>
            </a:r>
            <a:r>
              <a:rPr lang="en-US" baseline="0" dirty="0" err="1" smtClean="0"/>
              <a:t>tüm</a:t>
            </a:r>
            <a:r>
              <a:rPr lang="en-US" baseline="0" dirty="0" smtClean="0"/>
              <a:t> </a:t>
            </a:r>
            <a:r>
              <a:rPr lang="en-US" baseline="0" dirty="0" err="1" smtClean="0"/>
              <a:t>ivf</a:t>
            </a:r>
            <a:r>
              <a:rPr lang="en-US" baseline="0" dirty="0" smtClean="0"/>
              <a:t> </a:t>
            </a:r>
            <a:r>
              <a:rPr lang="en-US" baseline="0" dirty="0" err="1" smtClean="0"/>
              <a:t>hastalarınds</a:t>
            </a:r>
            <a:r>
              <a:rPr lang="en-US" baseline="0" dirty="0" smtClean="0"/>
              <a:t> </a:t>
            </a:r>
            <a:r>
              <a:rPr lang="en-US" baseline="0" dirty="0" err="1" smtClean="0"/>
              <a:t>sonra</a:t>
            </a:r>
            <a:r>
              <a:rPr lang="en-US" baseline="0" dirty="0" smtClean="0"/>
              <a:t> da </a:t>
            </a:r>
            <a:r>
              <a:rPr lang="en-US" baseline="0" dirty="0" err="1" smtClean="0"/>
              <a:t>kimbilir</a:t>
            </a:r>
            <a:r>
              <a:rPr lang="en-US" baseline="0" dirty="0" smtClean="0"/>
              <a:t> </a:t>
            </a:r>
            <a:r>
              <a:rPr lang="en-US" baseline="0" dirty="0" err="1" smtClean="0"/>
              <a:t>beilki</a:t>
            </a:r>
            <a:r>
              <a:rPr lang="en-US" baseline="0" dirty="0" smtClean="0"/>
              <a:t> </a:t>
            </a:r>
            <a:r>
              <a:rPr lang="en-US" baseline="0" dirty="0" err="1" smtClean="0"/>
              <a:t>tüm</a:t>
            </a:r>
            <a:r>
              <a:rPr lang="en-US" baseline="0" dirty="0" smtClean="0"/>
              <a:t> </a:t>
            </a:r>
            <a:r>
              <a:rPr lang="en-US" baseline="0" dirty="0" err="1" smtClean="0"/>
              <a:t>infertili</a:t>
            </a:r>
            <a:r>
              <a:rPr lang="en-US" baseline="0" dirty="0" smtClean="0"/>
              <a:t> </a:t>
            </a:r>
            <a:r>
              <a:rPr lang="en-US" baseline="0" dirty="0" err="1" smtClean="0"/>
              <a:t>hastaların</a:t>
            </a:r>
            <a:r>
              <a:rPr lang="en-US" baseline="0" dirty="0" smtClean="0"/>
              <a:t> ilk </a:t>
            </a:r>
            <a:r>
              <a:rPr lang="en-US" baseline="0" dirty="0" err="1" smtClean="0"/>
              <a:t>basamak</a:t>
            </a:r>
            <a:r>
              <a:rPr lang="en-US" baseline="0" dirty="0" smtClean="0"/>
              <a:t> </a:t>
            </a:r>
            <a:r>
              <a:rPr lang="en-US" baseline="0" dirty="0" err="1" smtClean="0"/>
              <a:t>testleri</a:t>
            </a:r>
            <a:r>
              <a:rPr lang="en-US" baseline="0" dirty="0" smtClean="0"/>
              <a:t> </a:t>
            </a:r>
            <a:r>
              <a:rPr lang="en-US" baseline="0" dirty="0" err="1" smtClean="0"/>
              <a:t>arasında</a:t>
            </a:r>
            <a:r>
              <a:rPr lang="en-US" baseline="0" dirty="0" smtClean="0"/>
              <a:t> </a:t>
            </a:r>
            <a:r>
              <a:rPr lang="en-US" baseline="0" dirty="0" err="1" smtClean="0"/>
              <a:t>kullanılabilir</a:t>
            </a:r>
            <a:r>
              <a:rPr lang="en-US" baseline="0" dirty="0" smtClean="0"/>
              <a:t>.</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42</a:t>
            </a:fld>
            <a:endParaRPr lang="en-US"/>
          </a:p>
        </p:txBody>
      </p:sp>
    </p:spTree>
    <p:extLst>
      <p:ext uri="{BB962C8B-B14F-4D97-AF65-F5344CB8AC3E}">
        <p14:creationId xmlns:p14="http://schemas.microsoft.com/office/powerpoint/2010/main" val="663431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BAŞARILI GEBELİK BAŞARILI İMPLANTASYON İLE BAŞLAR.</a:t>
            </a:r>
          </a:p>
          <a:p>
            <a:endParaRPr lang="en-US" dirty="0" smtClean="0"/>
          </a:p>
          <a:p>
            <a:r>
              <a:rPr lang="en-US" dirty="0" smtClean="0"/>
              <a:t>BAŞARILI İMPLANTASYON İÇİN </a:t>
            </a:r>
            <a:r>
              <a:rPr lang="en-US" dirty="0" err="1" smtClean="0"/>
              <a:t>sağlıklı</a:t>
            </a:r>
            <a:r>
              <a:rPr lang="en-US" dirty="0" smtClean="0"/>
              <a:t> </a:t>
            </a:r>
            <a:r>
              <a:rPr lang="en-US" dirty="0" err="1" smtClean="0"/>
              <a:t>bi</a:t>
            </a:r>
            <a:r>
              <a:rPr lang="en-US" baseline="0" dirty="0" err="1" smtClean="0"/>
              <a:t>r</a:t>
            </a:r>
            <a:r>
              <a:rPr lang="en-US" baseline="0" dirty="0" smtClean="0"/>
              <a:t> </a:t>
            </a:r>
            <a:r>
              <a:rPr lang="en-US" dirty="0" smtClean="0"/>
              <a:t>EMBRYO VE </a:t>
            </a:r>
            <a:r>
              <a:rPr lang="en-US" dirty="0" err="1" smtClean="0"/>
              <a:t>reseptif</a:t>
            </a:r>
            <a:r>
              <a:rPr lang="en-US" dirty="0" smtClean="0"/>
              <a:t>  BİR ENDOMETİRUM ARASINDA</a:t>
            </a:r>
            <a:r>
              <a:rPr lang="en-US" baseline="0" dirty="0" smtClean="0"/>
              <a:t> SENKRONİ GELİŞMESİ GEREKMEKTEDİR.</a:t>
            </a:r>
          </a:p>
          <a:p>
            <a:endParaRPr lang="en-US" baseline="0" dirty="0" smtClean="0"/>
          </a:p>
          <a:p>
            <a:r>
              <a:rPr lang="en-US" dirty="0" err="1" smtClean="0"/>
              <a:t>Ancak</a:t>
            </a:r>
            <a:r>
              <a:rPr lang="en-US" dirty="0" smtClean="0"/>
              <a:t> </a:t>
            </a:r>
            <a:r>
              <a:rPr lang="en-US" dirty="0" err="1" smtClean="0"/>
              <a:t>implantasyon</a:t>
            </a:r>
            <a:r>
              <a:rPr lang="en-US" dirty="0" smtClean="0"/>
              <a:t> </a:t>
            </a:r>
            <a:r>
              <a:rPr lang="en-US" dirty="0" err="1" smtClean="0"/>
              <a:t>işlemi</a:t>
            </a:r>
            <a:r>
              <a:rPr lang="en-US" dirty="0" smtClean="0"/>
              <a:t> </a:t>
            </a:r>
            <a:r>
              <a:rPr lang="en-US" dirty="0" err="1" smtClean="0"/>
              <a:t>hala</a:t>
            </a:r>
            <a:r>
              <a:rPr lang="en-US" dirty="0" smtClean="0"/>
              <a:t> tam </a:t>
            </a:r>
            <a:r>
              <a:rPr lang="en-US" dirty="0" err="1" smtClean="0"/>
              <a:t>olarak</a:t>
            </a:r>
            <a:r>
              <a:rPr lang="en-US" dirty="0" smtClean="0"/>
              <a:t> </a:t>
            </a:r>
            <a:r>
              <a:rPr lang="en-US" dirty="0" err="1" smtClean="0"/>
              <a:t>anlaşılamamıştır</a:t>
            </a:r>
            <a:r>
              <a:rPr lang="en-US" dirty="0" smtClean="0"/>
              <a:t> </a:t>
            </a:r>
            <a:r>
              <a:rPr lang="en-US" dirty="0" err="1" smtClean="0"/>
              <a:t>ve</a:t>
            </a:r>
            <a:r>
              <a:rPr lang="en-US" dirty="0" smtClean="0"/>
              <a:t> </a:t>
            </a:r>
            <a:r>
              <a:rPr lang="en-US" dirty="0" err="1" smtClean="0"/>
              <a:t>daha</a:t>
            </a:r>
            <a:r>
              <a:rPr lang="en-US" dirty="0" smtClean="0"/>
              <a:t> </a:t>
            </a:r>
            <a:r>
              <a:rPr lang="en-US" dirty="0" err="1" smtClean="0"/>
              <a:t>yüksek</a:t>
            </a:r>
            <a:r>
              <a:rPr lang="en-US" dirty="0" smtClean="0"/>
              <a:t> </a:t>
            </a:r>
            <a:r>
              <a:rPr lang="en-US" dirty="0" err="1" smtClean="0"/>
              <a:t>başarı</a:t>
            </a:r>
            <a:r>
              <a:rPr lang="en-US" baseline="0" dirty="0" smtClean="0"/>
              <a:t> </a:t>
            </a:r>
            <a:r>
              <a:rPr lang="en-US" baseline="0" dirty="0" err="1" smtClean="0"/>
              <a:t>oranları</a:t>
            </a:r>
            <a:r>
              <a:rPr lang="en-US" baseline="0" dirty="0" smtClean="0"/>
              <a:t> </a:t>
            </a:r>
            <a:r>
              <a:rPr lang="en-US" baseline="0" dirty="0" err="1" smtClean="0"/>
              <a:t>elde</a:t>
            </a:r>
            <a:r>
              <a:rPr lang="en-US" baseline="0" dirty="0" smtClean="0"/>
              <a:t> </a:t>
            </a:r>
            <a:r>
              <a:rPr lang="en-US" baseline="0" dirty="0" err="1" smtClean="0"/>
              <a:t>etmede</a:t>
            </a:r>
            <a:r>
              <a:rPr lang="en-US" baseline="0" dirty="0" smtClean="0"/>
              <a:t> EMBRYO KALİTESİ İLE BİRLİKTE </a:t>
            </a:r>
            <a:r>
              <a:rPr lang="en-US" baseline="0" dirty="0" err="1" smtClean="0"/>
              <a:t>endometiral</a:t>
            </a:r>
            <a:r>
              <a:rPr lang="en-US" baseline="0" dirty="0" smtClean="0"/>
              <a:t> </a:t>
            </a:r>
            <a:r>
              <a:rPr lang="en-US" baseline="0" dirty="0" err="1" smtClean="0"/>
              <a:t>reseptivite</a:t>
            </a:r>
            <a:r>
              <a:rPr lang="en-US" baseline="0" dirty="0" smtClean="0"/>
              <a:t> </a:t>
            </a:r>
            <a:r>
              <a:rPr lang="en-US" baseline="0" dirty="0" err="1" smtClean="0"/>
              <a:t>hız</a:t>
            </a:r>
            <a:r>
              <a:rPr lang="en-US" baseline="0" dirty="0" smtClean="0"/>
              <a:t> </a:t>
            </a:r>
            <a:r>
              <a:rPr lang="en-US" baseline="0" dirty="0" err="1" smtClean="0"/>
              <a:t>kısıtlayıcı</a:t>
            </a:r>
            <a:r>
              <a:rPr lang="en-US" baseline="0" dirty="0" smtClean="0"/>
              <a:t> </a:t>
            </a:r>
            <a:r>
              <a:rPr lang="en-US" baseline="0" dirty="0" err="1" smtClean="0"/>
              <a:t>basamak</a:t>
            </a:r>
            <a:r>
              <a:rPr lang="en-US" baseline="0" dirty="0" smtClean="0"/>
              <a:t> </a:t>
            </a:r>
            <a:r>
              <a:rPr lang="en-US" baseline="0" dirty="0" err="1" smtClean="0"/>
              <a:t>olarak</a:t>
            </a:r>
            <a:r>
              <a:rPr lang="en-US" baseline="0" dirty="0" smtClean="0"/>
              <a:t> </a:t>
            </a:r>
            <a:r>
              <a:rPr lang="en-US" baseline="0" dirty="0" err="1" smtClean="0"/>
              <a:t>kalmaktadır</a:t>
            </a:r>
            <a:r>
              <a:rPr lang="en-US" baseline="0" dirty="0" smtClean="0"/>
              <a:t>.</a:t>
            </a:r>
          </a:p>
          <a:p>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5</a:t>
            </a:fld>
            <a:endParaRPr lang="en-US"/>
          </a:p>
        </p:txBody>
      </p:sp>
    </p:spTree>
    <p:extLst>
      <p:ext uri="{BB962C8B-B14F-4D97-AF65-F5344CB8AC3E}">
        <p14:creationId xmlns:p14="http://schemas.microsoft.com/office/powerpoint/2010/main" val="666441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ENDOMETİRUM</a:t>
            </a:r>
            <a:r>
              <a:rPr lang="en-US" baseline="0" dirty="0" smtClean="0"/>
              <a:t> İMPLANTASYON İÇİN GELŞİMSEL OLARAK UYGUN OLDUĞUNDA RESEPTİF TERİMİ KULLANILIR.</a:t>
            </a:r>
            <a:endParaRPr lang="en-US" dirty="0" smtClean="0"/>
          </a:p>
          <a:p>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6</a:t>
            </a:fld>
            <a:endParaRPr lang="en-US"/>
          </a:p>
        </p:txBody>
      </p:sp>
    </p:spTree>
    <p:extLst>
      <p:ext uri="{BB962C8B-B14F-4D97-AF65-F5344CB8AC3E}">
        <p14:creationId xmlns:p14="http://schemas.microsoft.com/office/powerpoint/2010/main" val="4141176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İNSAN ENDOMETİRUMU</a:t>
            </a:r>
            <a:r>
              <a:rPr lang="en-US" baseline="0" dirty="0" smtClean="0"/>
              <a:t> HER BİR MENSTRÜEL SİKLUSTA İMPLANTASYON İÇİN RESEPTİF HALE GELMEKTEDİR</a:t>
            </a:r>
            <a:r>
              <a:rPr lang="en-US" baseline="0" dirty="0" smtClean="0"/>
              <a:t>.</a:t>
            </a:r>
            <a:r>
              <a:rPr lang="en-US" dirty="0" smtClean="0"/>
              <a:t> ANCAK , HER SİKLUSTA</a:t>
            </a:r>
            <a:r>
              <a:rPr lang="en-US" baseline="0" dirty="0" smtClean="0"/>
              <a:t> </a:t>
            </a:r>
            <a:r>
              <a:rPr lang="en-US" dirty="0" smtClean="0"/>
              <a:t>İMPLANTASYON</a:t>
            </a:r>
            <a:r>
              <a:rPr lang="en-US" baseline="0" dirty="0" smtClean="0"/>
              <a:t> PENCERESİ </a:t>
            </a:r>
            <a:r>
              <a:rPr lang="en-US" dirty="0" smtClean="0"/>
              <a:t> SÜRESİNDE KİŞİSEL(İNDİVİDUAL) VEYA İNTERSİKLUS VARYASLARIN</a:t>
            </a:r>
            <a:r>
              <a:rPr lang="en-US" baseline="0" dirty="0" smtClean="0"/>
              <a:t> OLUP OLMADIĞI BİLİNMEMEKTEDİR.</a:t>
            </a:r>
            <a:endParaRPr lang="en-US" dirty="0" smtClean="0"/>
          </a:p>
          <a:p>
            <a:r>
              <a:rPr lang="en-US" baseline="0" dirty="0" smtClean="0"/>
              <a:t>BU </a:t>
            </a:r>
            <a:r>
              <a:rPr lang="en-US" baseline="0" dirty="0" smtClean="0"/>
              <a:t>NE ZAMAN OLMAKTADIR?</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28 GÜNLÜK SİKLUSTA 20-24. GÜNLER ARASI</a:t>
            </a:r>
          </a:p>
          <a:p>
            <a:r>
              <a:rPr lang="en-US" dirty="0" smtClean="0"/>
              <a:t>POSTOVÜLASYON</a:t>
            </a:r>
            <a:r>
              <a:rPr lang="en-US" baseline="0" dirty="0" smtClean="0"/>
              <a:t> 6-10. GÜNLER</a:t>
            </a:r>
          </a:p>
          <a:p>
            <a:r>
              <a:rPr lang="en-US" baseline="0" dirty="0" smtClean="0"/>
              <a:t>POST LH SURGE 7-11. GÜNLER</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SÜRE: 4- 5GÜN . </a:t>
            </a:r>
            <a:r>
              <a:rPr lang="en-US" baseline="0" dirty="0" smtClean="0"/>
              <a:t>Bu </a:t>
            </a:r>
            <a:r>
              <a:rPr lang="en-US" baseline="0" dirty="0" err="1" smtClean="0"/>
              <a:t>zaman</a:t>
            </a:r>
            <a:r>
              <a:rPr lang="en-US" baseline="0" dirty="0" smtClean="0"/>
              <a:t> </a:t>
            </a:r>
            <a:r>
              <a:rPr lang="en-US" baseline="0" dirty="0" err="1" smtClean="0"/>
              <a:t>aralığında</a:t>
            </a:r>
            <a:r>
              <a:rPr lang="en-US" baseline="0" dirty="0" smtClean="0"/>
              <a:t> </a:t>
            </a:r>
            <a:r>
              <a:rPr lang="en-US" baseline="0" dirty="0" err="1" smtClean="0"/>
              <a:t>neler</a:t>
            </a:r>
            <a:r>
              <a:rPr lang="en-US" baseline="0" dirty="0" smtClean="0"/>
              <a:t> </a:t>
            </a:r>
            <a:r>
              <a:rPr lang="en-US" baseline="0" dirty="0" err="1" smtClean="0"/>
              <a:t>olmakadır</a:t>
            </a:r>
            <a:r>
              <a:rPr lang="en-US" baseline="0" dirty="0" smtClean="0"/>
              <a:t>? ENDOMETRİUMDA BİRÇOK MORFOLOJİK DEĞİŞİKLİK </a:t>
            </a:r>
            <a:r>
              <a:rPr lang="en-US" baseline="0" dirty="0" err="1" smtClean="0"/>
              <a:t>ayrıca</a:t>
            </a:r>
            <a:r>
              <a:rPr lang="en-US" baseline="0" dirty="0" smtClean="0"/>
              <a:t> </a:t>
            </a:r>
            <a:r>
              <a:rPr lang="en-US" baseline="0" dirty="0" err="1" smtClean="0"/>
              <a:t>tüm</a:t>
            </a:r>
            <a:r>
              <a:rPr lang="en-US" baseline="0" dirty="0" smtClean="0"/>
              <a:t> </a:t>
            </a:r>
            <a:r>
              <a:rPr lang="en-US" baseline="0" dirty="0" err="1" smtClean="0"/>
              <a:t>ednometirial</a:t>
            </a:r>
            <a:r>
              <a:rPr lang="en-US" baseline="0" dirty="0" smtClean="0"/>
              <a:t> </a:t>
            </a:r>
            <a:r>
              <a:rPr lang="en-US" baseline="0" dirty="0" err="1" smtClean="0"/>
              <a:t>kalınlık</a:t>
            </a:r>
            <a:r>
              <a:rPr lang="en-US" baseline="0" dirty="0" smtClean="0"/>
              <a:t> </a:t>
            </a:r>
            <a:r>
              <a:rPr lang="en-US" baseline="0" dirty="0" err="1" smtClean="0"/>
              <a:t>boyunca</a:t>
            </a:r>
            <a:r>
              <a:rPr lang="en-US" baseline="0" dirty="0" smtClean="0"/>
              <a:t> </a:t>
            </a:r>
            <a:r>
              <a:rPr lang="en-US" baseline="0" dirty="0" err="1" smtClean="0"/>
              <a:t>damarsal</a:t>
            </a:r>
            <a:r>
              <a:rPr lang="en-US" baseline="0" dirty="0" smtClean="0"/>
              <a:t>, stromal, </a:t>
            </a:r>
            <a:r>
              <a:rPr lang="en-US" baseline="0" dirty="0" err="1" smtClean="0"/>
              <a:t>genetik</a:t>
            </a:r>
            <a:r>
              <a:rPr lang="en-US" baseline="0" dirty="0" smtClean="0"/>
              <a:t> </a:t>
            </a:r>
            <a:r>
              <a:rPr lang="en-US" baseline="0" dirty="0" err="1" smtClean="0"/>
              <a:t>ve</a:t>
            </a:r>
            <a:r>
              <a:rPr lang="en-US" baseline="0" dirty="0" smtClean="0"/>
              <a:t> protein </a:t>
            </a:r>
            <a:r>
              <a:rPr lang="en-US" baseline="0" dirty="0" err="1" smtClean="0"/>
              <a:t>yapısanki</a:t>
            </a:r>
            <a:r>
              <a:rPr lang="en-US" baseline="0" dirty="0" smtClean="0"/>
              <a:t> </a:t>
            </a:r>
            <a:r>
              <a:rPr lang="en-US" baseline="0" dirty="0" err="1" smtClean="0"/>
              <a:t>değişiklileri</a:t>
            </a:r>
            <a:r>
              <a:rPr lang="en-US" baseline="0" dirty="0" smtClean="0"/>
              <a:t> OLMAKTADIR</a:t>
            </a:r>
          </a:p>
          <a:p>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7</a:t>
            </a:fld>
            <a:endParaRPr lang="en-US"/>
          </a:p>
        </p:txBody>
      </p:sp>
    </p:spTree>
    <p:extLst>
      <p:ext uri="{BB962C8B-B14F-4D97-AF65-F5344CB8AC3E}">
        <p14:creationId xmlns:p14="http://schemas.microsoft.com/office/powerpoint/2010/main" val="32184710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PEKİ BU RESEPTİVİTEYİ NASIL DEĞERLENDİRİYORUZ?</a:t>
            </a:r>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9</a:t>
            </a:fld>
            <a:endParaRPr lang="en-US"/>
          </a:p>
        </p:txBody>
      </p:sp>
    </p:spTree>
    <p:extLst>
      <p:ext uri="{BB962C8B-B14F-4D97-AF65-F5344CB8AC3E}">
        <p14:creationId xmlns:p14="http://schemas.microsoft.com/office/powerpoint/2010/main" val="3351878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EA46EE-064F-8E41-80FE-912F5164EA6F}" type="slidenum">
              <a:rPr lang="en-US" smtClean="0"/>
              <a:t>10</a:t>
            </a:fld>
            <a:endParaRPr lang="en-US"/>
          </a:p>
        </p:txBody>
      </p:sp>
    </p:spTree>
    <p:extLst>
      <p:ext uri="{BB962C8B-B14F-4D97-AF65-F5344CB8AC3E}">
        <p14:creationId xmlns:p14="http://schemas.microsoft.com/office/powerpoint/2010/main" val="3351878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Click to edit Master subtitle style</a:t>
            </a:r>
            <a:endParaRPr lang="en-US"/>
          </a:p>
        </p:txBody>
      </p:sp>
      <p:sp>
        <p:nvSpPr>
          <p:cNvPr id="4" name="Date Placeholder 3"/>
          <p:cNvSpPr>
            <a:spLocks noGrp="1"/>
          </p:cNvSpPr>
          <p:nvPr>
            <p:ph type="dt" sz="half" idx="10"/>
          </p:nvPr>
        </p:nvSpPr>
        <p:spPr/>
        <p:txBody>
          <a:bodyPr/>
          <a:lstStyle/>
          <a:p>
            <a:fld id="{376677E6-A12E-0742-8E33-C02C4D2D4EA4}" type="datetimeFigureOut">
              <a:rPr lang="en-US" smtClean="0"/>
              <a:t>11.05.2018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BC0AA-7130-8043-A996-63878876BC4C}" type="slidenum">
              <a:rPr lang="en-US" smtClean="0"/>
              <a:t>‹#›</a:t>
            </a:fld>
            <a:endParaRPr lang="en-US"/>
          </a:p>
        </p:txBody>
      </p:sp>
    </p:spTree>
    <p:extLst>
      <p:ext uri="{BB962C8B-B14F-4D97-AF65-F5344CB8AC3E}">
        <p14:creationId xmlns:p14="http://schemas.microsoft.com/office/powerpoint/2010/main" val="41924338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376677E6-A12E-0742-8E33-C02C4D2D4EA4}" type="datetimeFigureOut">
              <a:rPr lang="en-US" smtClean="0"/>
              <a:t>11.05.2018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BC0AA-7130-8043-A996-63878876BC4C}" type="slidenum">
              <a:rPr lang="en-US" smtClean="0"/>
              <a:t>‹#›</a:t>
            </a:fld>
            <a:endParaRPr lang="en-US"/>
          </a:p>
        </p:txBody>
      </p:sp>
    </p:spTree>
    <p:extLst>
      <p:ext uri="{BB962C8B-B14F-4D97-AF65-F5344CB8AC3E}">
        <p14:creationId xmlns:p14="http://schemas.microsoft.com/office/powerpoint/2010/main" val="460232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376677E6-A12E-0742-8E33-C02C4D2D4EA4}" type="datetimeFigureOut">
              <a:rPr lang="en-US" smtClean="0"/>
              <a:t>11.05.2018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BC0AA-7130-8043-A996-63878876BC4C}" type="slidenum">
              <a:rPr lang="en-US" smtClean="0"/>
              <a:t>‹#›</a:t>
            </a:fld>
            <a:endParaRPr lang="en-US"/>
          </a:p>
        </p:txBody>
      </p:sp>
    </p:spTree>
    <p:extLst>
      <p:ext uri="{BB962C8B-B14F-4D97-AF65-F5344CB8AC3E}">
        <p14:creationId xmlns:p14="http://schemas.microsoft.com/office/powerpoint/2010/main" val="1262879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idx="1"/>
          </p:nvPr>
        </p:nvSpPr>
        <p:spPr/>
        <p:txBody>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Date Placeholder 3"/>
          <p:cNvSpPr>
            <a:spLocks noGrp="1"/>
          </p:cNvSpPr>
          <p:nvPr>
            <p:ph type="dt" sz="half" idx="10"/>
          </p:nvPr>
        </p:nvSpPr>
        <p:spPr/>
        <p:txBody>
          <a:bodyPr/>
          <a:lstStyle/>
          <a:p>
            <a:fld id="{376677E6-A12E-0742-8E33-C02C4D2D4EA4}" type="datetimeFigureOut">
              <a:rPr lang="en-US" smtClean="0"/>
              <a:t>11.05.2018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BC0AA-7130-8043-A996-63878876BC4C}" type="slidenum">
              <a:rPr lang="en-US" smtClean="0"/>
              <a:t>‹#›</a:t>
            </a:fld>
            <a:endParaRPr lang="en-US"/>
          </a:p>
        </p:txBody>
      </p:sp>
    </p:spTree>
    <p:extLst>
      <p:ext uri="{BB962C8B-B14F-4D97-AF65-F5344CB8AC3E}">
        <p14:creationId xmlns:p14="http://schemas.microsoft.com/office/powerpoint/2010/main" val="2238028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Click to edit Master text styles</a:t>
            </a:r>
          </a:p>
        </p:txBody>
      </p:sp>
      <p:sp>
        <p:nvSpPr>
          <p:cNvPr id="4" name="Date Placeholder 3"/>
          <p:cNvSpPr>
            <a:spLocks noGrp="1"/>
          </p:cNvSpPr>
          <p:nvPr>
            <p:ph type="dt" sz="half" idx="10"/>
          </p:nvPr>
        </p:nvSpPr>
        <p:spPr/>
        <p:txBody>
          <a:bodyPr/>
          <a:lstStyle/>
          <a:p>
            <a:fld id="{376677E6-A12E-0742-8E33-C02C4D2D4EA4}" type="datetimeFigureOut">
              <a:rPr lang="en-US" smtClean="0"/>
              <a:t>11.05.2018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DBC0AA-7130-8043-A996-63878876BC4C}" type="slidenum">
              <a:rPr lang="en-US" smtClean="0"/>
              <a:t>‹#›</a:t>
            </a:fld>
            <a:endParaRPr lang="en-US"/>
          </a:p>
        </p:txBody>
      </p:sp>
    </p:spTree>
    <p:extLst>
      <p:ext uri="{BB962C8B-B14F-4D97-AF65-F5344CB8AC3E}">
        <p14:creationId xmlns:p14="http://schemas.microsoft.com/office/powerpoint/2010/main" val="357766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Date Placeholder 4"/>
          <p:cNvSpPr>
            <a:spLocks noGrp="1"/>
          </p:cNvSpPr>
          <p:nvPr>
            <p:ph type="dt" sz="half" idx="10"/>
          </p:nvPr>
        </p:nvSpPr>
        <p:spPr/>
        <p:txBody>
          <a:bodyPr/>
          <a:lstStyle/>
          <a:p>
            <a:fld id="{376677E6-A12E-0742-8E33-C02C4D2D4EA4}" type="datetimeFigureOut">
              <a:rPr lang="en-US" smtClean="0"/>
              <a:t>11.05.2018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BC0AA-7130-8043-A996-63878876BC4C}" type="slidenum">
              <a:rPr lang="en-US" smtClean="0"/>
              <a:t>‹#›</a:t>
            </a:fld>
            <a:endParaRPr lang="en-US"/>
          </a:p>
        </p:txBody>
      </p:sp>
    </p:spTree>
    <p:extLst>
      <p:ext uri="{BB962C8B-B14F-4D97-AF65-F5344CB8AC3E}">
        <p14:creationId xmlns:p14="http://schemas.microsoft.com/office/powerpoint/2010/main" val="5557536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7" name="Date Placeholder 6"/>
          <p:cNvSpPr>
            <a:spLocks noGrp="1"/>
          </p:cNvSpPr>
          <p:nvPr>
            <p:ph type="dt" sz="half" idx="10"/>
          </p:nvPr>
        </p:nvSpPr>
        <p:spPr/>
        <p:txBody>
          <a:bodyPr/>
          <a:lstStyle/>
          <a:p>
            <a:fld id="{376677E6-A12E-0742-8E33-C02C4D2D4EA4}" type="datetimeFigureOut">
              <a:rPr lang="en-US" smtClean="0"/>
              <a:t>11.05.2018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DBC0AA-7130-8043-A996-63878876BC4C}" type="slidenum">
              <a:rPr lang="en-US" smtClean="0"/>
              <a:t>‹#›</a:t>
            </a:fld>
            <a:endParaRPr lang="en-US"/>
          </a:p>
        </p:txBody>
      </p:sp>
    </p:spTree>
    <p:extLst>
      <p:ext uri="{BB962C8B-B14F-4D97-AF65-F5344CB8AC3E}">
        <p14:creationId xmlns:p14="http://schemas.microsoft.com/office/powerpoint/2010/main" val="10341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Click to edit Master title style</a:t>
            </a:r>
            <a:endParaRPr lang="en-US"/>
          </a:p>
        </p:txBody>
      </p:sp>
      <p:sp>
        <p:nvSpPr>
          <p:cNvPr id="3" name="Date Placeholder 2"/>
          <p:cNvSpPr>
            <a:spLocks noGrp="1"/>
          </p:cNvSpPr>
          <p:nvPr>
            <p:ph type="dt" sz="half" idx="10"/>
          </p:nvPr>
        </p:nvSpPr>
        <p:spPr/>
        <p:txBody>
          <a:bodyPr/>
          <a:lstStyle/>
          <a:p>
            <a:fld id="{376677E6-A12E-0742-8E33-C02C4D2D4EA4}" type="datetimeFigureOut">
              <a:rPr lang="en-US" smtClean="0"/>
              <a:t>11.05.2018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DBC0AA-7130-8043-A996-63878876BC4C}" type="slidenum">
              <a:rPr lang="en-US" smtClean="0"/>
              <a:t>‹#›</a:t>
            </a:fld>
            <a:endParaRPr lang="en-US"/>
          </a:p>
        </p:txBody>
      </p:sp>
    </p:spTree>
    <p:extLst>
      <p:ext uri="{BB962C8B-B14F-4D97-AF65-F5344CB8AC3E}">
        <p14:creationId xmlns:p14="http://schemas.microsoft.com/office/powerpoint/2010/main" val="1573419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6677E6-A12E-0742-8E33-C02C4D2D4EA4}" type="datetimeFigureOut">
              <a:rPr lang="en-US" smtClean="0"/>
              <a:t>11.05.2018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DBC0AA-7130-8043-A996-63878876BC4C}" type="slidenum">
              <a:rPr lang="en-US" smtClean="0"/>
              <a:t>‹#›</a:t>
            </a:fld>
            <a:endParaRPr lang="en-US"/>
          </a:p>
        </p:txBody>
      </p:sp>
    </p:spTree>
    <p:extLst>
      <p:ext uri="{BB962C8B-B14F-4D97-AF65-F5344CB8AC3E}">
        <p14:creationId xmlns:p14="http://schemas.microsoft.com/office/powerpoint/2010/main" val="1306558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376677E6-A12E-0742-8E33-C02C4D2D4EA4}" type="datetimeFigureOut">
              <a:rPr lang="en-US" smtClean="0"/>
              <a:t>11.05.2018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BC0AA-7130-8043-A996-63878876BC4C}" type="slidenum">
              <a:rPr lang="en-US" smtClean="0"/>
              <a:t>‹#›</a:t>
            </a:fld>
            <a:endParaRPr lang="en-US"/>
          </a:p>
        </p:txBody>
      </p:sp>
    </p:spTree>
    <p:extLst>
      <p:ext uri="{BB962C8B-B14F-4D97-AF65-F5344CB8AC3E}">
        <p14:creationId xmlns:p14="http://schemas.microsoft.com/office/powerpoint/2010/main" val="536945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Click to edit Master text styles</a:t>
            </a:r>
          </a:p>
        </p:txBody>
      </p:sp>
      <p:sp>
        <p:nvSpPr>
          <p:cNvPr id="5" name="Date Placeholder 4"/>
          <p:cNvSpPr>
            <a:spLocks noGrp="1"/>
          </p:cNvSpPr>
          <p:nvPr>
            <p:ph type="dt" sz="half" idx="10"/>
          </p:nvPr>
        </p:nvSpPr>
        <p:spPr/>
        <p:txBody>
          <a:bodyPr/>
          <a:lstStyle/>
          <a:p>
            <a:fld id="{376677E6-A12E-0742-8E33-C02C4D2D4EA4}" type="datetimeFigureOut">
              <a:rPr lang="en-US" smtClean="0"/>
              <a:t>11.05.2018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DBC0AA-7130-8043-A996-63878876BC4C}" type="slidenum">
              <a:rPr lang="en-US" smtClean="0"/>
              <a:t>‹#›</a:t>
            </a:fld>
            <a:endParaRPr lang="en-US"/>
          </a:p>
        </p:txBody>
      </p:sp>
    </p:spTree>
    <p:extLst>
      <p:ext uri="{BB962C8B-B14F-4D97-AF65-F5344CB8AC3E}">
        <p14:creationId xmlns:p14="http://schemas.microsoft.com/office/powerpoint/2010/main" val="64040818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err="1" smtClean="0"/>
              <a:t>Click</a:t>
            </a:r>
            <a:r>
              <a:rPr lang="tr-TR" dirty="0" smtClean="0"/>
              <a:t> </a:t>
            </a:r>
            <a:r>
              <a:rPr lang="tr-TR" dirty="0" err="1" smtClean="0"/>
              <a:t>to</a:t>
            </a:r>
            <a:r>
              <a:rPr lang="tr-TR" dirty="0" smtClean="0"/>
              <a:t> </a:t>
            </a:r>
            <a:r>
              <a:rPr lang="tr-TR" dirty="0" err="1" smtClean="0"/>
              <a:t>edit</a:t>
            </a:r>
            <a:r>
              <a:rPr lang="tr-TR" dirty="0" smtClean="0"/>
              <a:t> Master </a:t>
            </a:r>
            <a:r>
              <a:rPr lang="tr-TR" dirty="0" err="1" smtClean="0"/>
              <a:t>text</a:t>
            </a:r>
            <a:r>
              <a:rPr lang="tr-TR" dirty="0" smtClean="0"/>
              <a:t> </a:t>
            </a:r>
            <a:r>
              <a:rPr lang="tr-TR" dirty="0" err="1" smtClean="0"/>
              <a:t>styles</a:t>
            </a:r>
            <a:endParaRPr lang="tr-TR" dirty="0" smtClean="0"/>
          </a:p>
          <a:p>
            <a:pPr lvl="1"/>
            <a:r>
              <a:rPr lang="tr-TR" dirty="0" smtClean="0"/>
              <a:t>Second </a:t>
            </a:r>
            <a:r>
              <a:rPr lang="tr-TR" dirty="0" err="1" smtClean="0"/>
              <a:t>level</a:t>
            </a:r>
            <a:endParaRPr lang="tr-TR" dirty="0" smtClean="0"/>
          </a:p>
          <a:p>
            <a:pPr lvl="2"/>
            <a:r>
              <a:rPr lang="tr-TR" dirty="0" smtClean="0"/>
              <a:t>Third </a:t>
            </a:r>
            <a:r>
              <a:rPr lang="tr-TR" dirty="0" err="1" smtClean="0"/>
              <a:t>level</a:t>
            </a:r>
            <a:endParaRPr lang="tr-TR" dirty="0" smtClean="0"/>
          </a:p>
          <a:p>
            <a:pPr lvl="3"/>
            <a:r>
              <a:rPr lang="tr-TR" dirty="0" err="1" smtClean="0"/>
              <a:t>Fourth</a:t>
            </a:r>
            <a:r>
              <a:rPr lang="tr-TR" dirty="0" smtClean="0"/>
              <a:t> </a:t>
            </a:r>
            <a:r>
              <a:rPr lang="tr-TR" dirty="0" err="1" smtClean="0"/>
              <a:t>level</a:t>
            </a:r>
            <a:endParaRPr lang="tr-TR" dirty="0" smtClean="0"/>
          </a:p>
          <a:p>
            <a:pPr lvl="4"/>
            <a:r>
              <a:rPr lang="tr-TR" dirty="0" err="1" smtClean="0"/>
              <a:t>Fifth</a:t>
            </a:r>
            <a:r>
              <a:rPr lang="tr-TR" dirty="0" smtClean="0"/>
              <a:t> </a:t>
            </a:r>
            <a:r>
              <a:rPr lang="tr-TR" dirty="0" err="1" smtClean="0"/>
              <a:t>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6677E6-A12E-0742-8E33-C02C4D2D4EA4}" type="datetimeFigureOut">
              <a:rPr lang="en-US" smtClean="0"/>
              <a:t>11.05.2018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DBC0AA-7130-8043-A996-63878876BC4C}" type="slidenum">
              <a:rPr lang="en-US" smtClean="0"/>
              <a:t>‹#›</a:t>
            </a:fld>
            <a:endParaRPr lang="en-US"/>
          </a:p>
        </p:txBody>
      </p:sp>
      <p:pic>
        <p:nvPicPr>
          <p:cNvPr id="7" name="Picture 2" descr="http://tepecikeah.saglik.gov.tr/Resources/Image/head.png"/>
          <p:cNvPicPr>
            <a:picLocks noChangeAspect="1" noChangeArrowheads="1"/>
          </p:cNvPicPr>
          <p:nvPr userDrawn="1"/>
        </p:nvPicPr>
        <p:blipFill>
          <a:blip r:embed="rId13" cstate="print">
            <a:alphaModFix amt="12000"/>
          </a:blip>
          <a:srcRect r="84894"/>
          <a:stretch>
            <a:fillRect/>
          </a:stretch>
        </p:blipFill>
        <p:spPr bwMode="auto">
          <a:xfrm>
            <a:off x="1574800" y="681032"/>
            <a:ext cx="5524500" cy="540684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45944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7.xml"/><Relationship Id="rId4" Type="http://schemas.openxmlformats.org/officeDocument/2006/relationships/diagramLayout" Target="../diagrams/layout7.xml"/><Relationship Id="rId5" Type="http://schemas.openxmlformats.org/officeDocument/2006/relationships/diagramQuickStyle" Target="../diagrams/quickStyle7.xml"/><Relationship Id="rId6" Type="http://schemas.openxmlformats.org/officeDocument/2006/relationships/diagramColors" Target="../diagrams/colors7.xml"/><Relationship Id="rId7" Type="http://schemas.microsoft.com/office/2007/relationships/diagramDrawing" Target="../diagrams/drawing7.xm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8.xml"/><Relationship Id="rId4" Type="http://schemas.openxmlformats.org/officeDocument/2006/relationships/diagramLayout" Target="../diagrams/layout8.xml"/><Relationship Id="rId5" Type="http://schemas.openxmlformats.org/officeDocument/2006/relationships/diagramQuickStyle" Target="../diagrams/quickStyle8.xml"/><Relationship Id="rId6" Type="http://schemas.openxmlformats.org/officeDocument/2006/relationships/diagramColors" Target="../diagrams/colors8.xml"/><Relationship Id="rId7" Type="http://schemas.microsoft.com/office/2007/relationships/diagramDrawing" Target="../diagrams/drawing8.xml"/><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9.xml"/><Relationship Id="rId4" Type="http://schemas.openxmlformats.org/officeDocument/2006/relationships/diagramLayout" Target="../diagrams/layout9.xml"/><Relationship Id="rId5" Type="http://schemas.openxmlformats.org/officeDocument/2006/relationships/diagramQuickStyle" Target="../diagrams/quickStyle9.xml"/><Relationship Id="rId6" Type="http://schemas.openxmlformats.org/officeDocument/2006/relationships/diagramColors" Target="../diagrams/colors9.xml"/><Relationship Id="rId7" Type="http://schemas.microsoft.com/office/2007/relationships/diagramDrawing" Target="../diagrams/drawing9.xml"/><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0.xml"/><Relationship Id="rId4" Type="http://schemas.openxmlformats.org/officeDocument/2006/relationships/diagramLayout" Target="../diagrams/layout10.xml"/><Relationship Id="rId5" Type="http://schemas.openxmlformats.org/officeDocument/2006/relationships/diagramQuickStyle" Target="../diagrams/quickStyle10.xml"/><Relationship Id="rId6" Type="http://schemas.openxmlformats.org/officeDocument/2006/relationships/diagramColors" Target="../diagrams/colors10.xml"/><Relationship Id="rId7"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67549"/>
            <a:ext cx="7772400" cy="1470025"/>
          </a:xfrm>
          <a:solidFill>
            <a:srgbClr val="5F0EAA"/>
          </a:solidFill>
        </p:spPr>
        <p:txBody>
          <a:bodyPr/>
          <a:lstStyle/>
          <a:p>
            <a:r>
              <a:rPr lang="en-US" dirty="0" smtClean="0">
                <a:solidFill>
                  <a:srgbClr val="FFFFFF"/>
                </a:solidFill>
              </a:rPr>
              <a:t>ENDOMETRİAL RESEPTİVİTENİN DEĞERLENDİRİLMESİ</a:t>
            </a:r>
            <a:endParaRPr lang="en-US" dirty="0">
              <a:solidFill>
                <a:srgbClr val="FFFFFF"/>
              </a:solidFill>
            </a:endParaRPr>
          </a:p>
        </p:txBody>
      </p:sp>
      <p:sp>
        <p:nvSpPr>
          <p:cNvPr id="3" name="Subtitle 2"/>
          <p:cNvSpPr>
            <a:spLocks noGrp="1"/>
          </p:cNvSpPr>
          <p:nvPr>
            <p:ph type="subTitle" idx="1"/>
          </p:nvPr>
        </p:nvSpPr>
        <p:spPr>
          <a:xfrm>
            <a:off x="1371599" y="3886200"/>
            <a:ext cx="6708333" cy="1752600"/>
          </a:xfrm>
        </p:spPr>
        <p:txBody>
          <a:bodyPr/>
          <a:lstStyle/>
          <a:p>
            <a:r>
              <a:rPr lang="en-US" dirty="0" err="1" smtClean="0">
                <a:solidFill>
                  <a:srgbClr val="800000"/>
                </a:solidFill>
              </a:rPr>
              <a:t>Doç</a:t>
            </a:r>
            <a:r>
              <a:rPr lang="en-US" dirty="0" smtClean="0">
                <a:solidFill>
                  <a:srgbClr val="800000"/>
                </a:solidFill>
              </a:rPr>
              <a:t>. Dr. </a:t>
            </a:r>
            <a:r>
              <a:rPr lang="en-US" dirty="0" err="1" smtClean="0">
                <a:solidFill>
                  <a:srgbClr val="800000"/>
                </a:solidFill>
              </a:rPr>
              <a:t>Ahmet</a:t>
            </a:r>
            <a:r>
              <a:rPr lang="en-US" dirty="0" smtClean="0">
                <a:solidFill>
                  <a:srgbClr val="800000"/>
                </a:solidFill>
              </a:rPr>
              <a:t> DEMİR</a:t>
            </a:r>
          </a:p>
          <a:p>
            <a:r>
              <a:rPr lang="en-US" dirty="0" err="1" smtClean="0">
                <a:solidFill>
                  <a:srgbClr val="800000"/>
                </a:solidFill>
              </a:rPr>
              <a:t>Tepecik</a:t>
            </a:r>
            <a:r>
              <a:rPr lang="en-US" dirty="0" smtClean="0">
                <a:solidFill>
                  <a:srgbClr val="800000"/>
                </a:solidFill>
              </a:rPr>
              <a:t> </a:t>
            </a:r>
            <a:r>
              <a:rPr lang="en-US" dirty="0" err="1" smtClean="0">
                <a:solidFill>
                  <a:srgbClr val="800000"/>
                </a:solidFill>
              </a:rPr>
              <a:t>Eğitim</a:t>
            </a:r>
            <a:r>
              <a:rPr lang="en-US" dirty="0" smtClean="0">
                <a:solidFill>
                  <a:srgbClr val="800000"/>
                </a:solidFill>
              </a:rPr>
              <a:t> </a:t>
            </a:r>
            <a:r>
              <a:rPr lang="en-US" dirty="0" err="1" smtClean="0">
                <a:solidFill>
                  <a:srgbClr val="800000"/>
                </a:solidFill>
              </a:rPr>
              <a:t>ve</a:t>
            </a:r>
            <a:r>
              <a:rPr lang="en-US" dirty="0" smtClean="0">
                <a:solidFill>
                  <a:srgbClr val="800000"/>
                </a:solidFill>
              </a:rPr>
              <a:t> </a:t>
            </a:r>
            <a:r>
              <a:rPr lang="en-US" dirty="0" err="1" smtClean="0">
                <a:solidFill>
                  <a:srgbClr val="800000"/>
                </a:solidFill>
              </a:rPr>
              <a:t>Araştırma</a:t>
            </a:r>
            <a:r>
              <a:rPr lang="en-US" dirty="0" smtClean="0">
                <a:solidFill>
                  <a:srgbClr val="800000"/>
                </a:solidFill>
              </a:rPr>
              <a:t> </a:t>
            </a:r>
            <a:r>
              <a:rPr lang="en-US" dirty="0" err="1" smtClean="0">
                <a:solidFill>
                  <a:srgbClr val="800000"/>
                </a:solidFill>
              </a:rPr>
              <a:t>Hastanesi</a:t>
            </a:r>
            <a:endParaRPr lang="en-US" dirty="0" smtClean="0">
              <a:solidFill>
                <a:srgbClr val="800000"/>
              </a:solidFill>
            </a:endParaRPr>
          </a:p>
          <a:p>
            <a:r>
              <a:rPr lang="en-US" dirty="0" err="1" smtClean="0">
                <a:solidFill>
                  <a:srgbClr val="800000"/>
                </a:solidFill>
              </a:rPr>
              <a:t>Tüp</a:t>
            </a:r>
            <a:r>
              <a:rPr lang="en-US" dirty="0" smtClean="0">
                <a:solidFill>
                  <a:srgbClr val="800000"/>
                </a:solidFill>
              </a:rPr>
              <a:t> </a:t>
            </a:r>
            <a:r>
              <a:rPr lang="en-US" dirty="0" err="1" smtClean="0">
                <a:solidFill>
                  <a:srgbClr val="800000"/>
                </a:solidFill>
              </a:rPr>
              <a:t>Bebek</a:t>
            </a:r>
            <a:r>
              <a:rPr lang="en-US" dirty="0" smtClean="0">
                <a:solidFill>
                  <a:srgbClr val="800000"/>
                </a:solidFill>
              </a:rPr>
              <a:t> </a:t>
            </a:r>
            <a:r>
              <a:rPr lang="en-US" dirty="0" err="1" smtClean="0">
                <a:solidFill>
                  <a:srgbClr val="800000"/>
                </a:solidFill>
              </a:rPr>
              <a:t>Ünitesi</a:t>
            </a:r>
            <a:endParaRPr lang="en-US" dirty="0">
              <a:solidFill>
                <a:srgbClr val="800000"/>
              </a:solidFill>
            </a:endParaRPr>
          </a:p>
        </p:txBody>
      </p:sp>
      <p:pic>
        <p:nvPicPr>
          <p:cNvPr id="4" name="Picture 2" descr="http://tepecikeah.saglik.gov.tr/Resources/Image/head.png"/>
          <p:cNvPicPr>
            <a:picLocks noChangeAspect="1" noChangeArrowheads="1"/>
          </p:cNvPicPr>
          <p:nvPr/>
        </p:nvPicPr>
        <p:blipFill>
          <a:blip r:embed="rId3" cstate="print"/>
          <a:srcRect r="84894"/>
          <a:stretch>
            <a:fillRect/>
          </a:stretch>
        </p:blipFill>
        <p:spPr bwMode="auto">
          <a:xfrm>
            <a:off x="7042907" y="307821"/>
            <a:ext cx="1491493" cy="1459728"/>
          </a:xfrm>
          <a:prstGeom prst="rect">
            <a:avLst/>
          </a:prstGeom>
          <a:noFill/>
        </p:spPr>
      </p:pic>
    </p:spTree>
    <p:extLst>
      <p:ext uri="{BB962C8B-B14F-4D97-AF65-F5344CB8AC3E}">
        <p14:creationId xmlns:p14="http://schemas.microsoft.com/office/powerpoint/2010/main" val="401030460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02092519"/>
              </p:ext>
            </p:extLst>
          </p:nvPr>
        </p:nvGraphicFramePr>
        <p:xfrm>
          <a:off x="457200" y="351135"/>
          <a:ext cx="8229600" cy="585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79359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034770901"/>
              </p:ext>
            </p:extLst>
          </p:nvPr>
        </p:nvGraphicFramePr>
        <p:xfrm>
          <a:off x="457200" y="351135"/>
          <a:ext cx="8229600" cy="585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8103430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48471845"/>
              </p:ext>
            </p:extLst>
          </p:nvPr>
        </p:nvGraphicFramePr>
        <p:xfrm>
          <a:off x="457200" y="351135"/>
          <a:ext cx="8229600" cy="585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2781432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016858266"/>
              </p:ext>
            </p:extLst>
          </p:nvPr>
        </p:nvGraphicFramePr>
        <p:xfrm>
          <a:off x="457200" y="351135"/>
          <a:ext cx="8229600" cy="585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7848062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kran Resmi 2018-05-06 14.30.00.png"/>
          <p:cNvPicPr>
            <a:picLocks noGrp="1" noChangeAspect="1"/>
          </p:cNvPicPr>
          <p:nvPr>
            <p:ph idx="1"/>
          </p:nvPr>
        </p:nvPicPr>
        <p:blipFill>
          <a:blip r:embed="rId3">
            <a:extLst>
              <a:ext uri="{28A0092B-C50C-407E-A947-70E740481C1C}">
                <a14:useLocalDpi xmlns:a14="http://schemas.microsoft.com/office/drawing/2010/main" val="0"/>
              </a:ext>
            </a:extLst>
          </a:blip>
          <a:srcRect l="-37820" r="-37820"/>
          <a:stretch>
            <a:fillRect/>
          </a:stretch>
        </p:blipFill>
        <p:spPr>
          <a:xfrm>
            <a:off x="-171637" y="656340"/>
            <a:ext cx="10232050" cy="5627233"/>
          </a:xfrm>
        </p:spPr>
      </p:pic>
      <p:sp>
        <p:nvSpPr>
          <p:cNvPr id="6" name="Donut 5"/>
          <p:cNvSpPr/>
          <p:nvPr/>
        </p:nvSpPr>
        <p:spPr>
          <a:xfrm>
            <a:off x="4248034" y="514833"/>
            <a:ext cx="841024" cy="5645998"/>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82226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MOLEKÜLER BELİRTEÇLER</a:t>
            </a:r>
            <a:endParaRPr lang="en-US" dirty="0"/>
          </a:p>
        </p:txBody>
      </p:sp>
      <p:sp>
        <p:nvSpPr>
          <p:cNvPr id="4" name="Title 1"/>
          <p:cNvSpPr txBox="1">
            <a:spLocks/>
          </p:cNvSpPr>
          <p:nvPr/>
        </p:nvSpPr>
        <p:spPr>
          <a:xfrm>
            <a:off x="609600" y="427038"/>
            <a:ext cx="8229600" cy="1143000"/>
          </a:xfrm>
          <a:prstGeom prst="rect">
            <a:avLst/>
          </a:prstGeom>
          <a:solidFill>
            <a:srgbClr val="5F0EAA"/>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FF"/>
                </a:solidFill>
              </a:rPr>
              <a:t>MOLEKÜLER BELİRTEÇLER</a:t>
            </a:r>
            <a:endParaRPr lang="en-US" dirty="0">
              <a:solidFill>
                <a:srgbClr val="FFFFFF"/>
              </a:solidFill>
            </a:endParaRPr>
          </a:p>
        </p:txBody>
      </p:sp>
      <p:pic>
        <p:nvPicPr>
          <p:cNvPr id="16" name="Content Placeholder 3" descr="Ekran Resmi 2018-05-02 01.15.11.png"/>
          <p:cNvPicPr>
            <a:picLocks noChangeAspect="1"/>
          </p:cNvPicPr>
          <p:nvPr/>
        </p:nvPicPr>
        <p:blipFill rotWithShape="1">
          <a:blip r:embed="rId3">
            <a:alphaModFix amt="87000"/>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10136" t="18421" r="9757" b="3438"/>
          <a:stretch/>
        </p:blipFill>
        <p:spPr>
          <a:xfrm>
            <a:off x="778870" y="1691765"/>
            <a:ext cx="6114925" cy="4883412"/>
          </a:xfrm>
          <a:prstGeom prst="rect">
            <a:avLst/>
          </a:prstGeom>
        </p:spPr>
      </p:pic>
      <p:sp>
        <p:nvSpPr>
          <p:cNvPr id="3" name="Content Placeholder 2"/>
          <p:cNvSpPr>
            <a:spLocks noGrp="1"/>
          </p:cNvSpPr>
          <p:nvPr>
            <p:ph idx="1"/>
          </p:nvPr>
        </p:nvSpPr>
        <p:spPr/>
        <p:txBody>
          <a:bodyPr/>
          <a:lstStyle/>
          <a:p>
            <a:pPr marL="0" indent="0">
              <a:buNone/>
            </a:pPr>
            <a:endParaRPr lang="en-US" dirty="0" smtClean="0"/>
          </a:p>
          <a:p>
            <a:pPr marL="0" indent="0">
              <a:buNone/>
            </a:pP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BLASTOSİT İMPLANTASYONU İÇİN</a:t>
            </a:r>
          </a:p>
          <a:p>
            <a:pPr marL="0" indent="0">
              <a:buNone/>
            </a:pPr>
            <a:endPar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pPr marL="0" indent="0">
              <a:buNone/>
            </a:pPr>
            <a:r>
              <a:rPr lang="en-US" b="1" baseline="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APOZİSYON-ADEZYON-İMPLANTASYON</a:t>
            </a:r>
          </a:p>
          <a:p>
            <a:endParaRPr lang="en-US" dirty="0">
              <a:solidFill>
                <a:srgbClr val="FFFF00"/>
              </a:solidFill>
            </a:endParaRPr>
          </a:p>
        </p:txBody>
      </p:sp>
      <p:sp>
        <p:nvSpPr>
          <p:cNvPr id="18" name="TextBox 17"/>
          <p:cNvSpPr txBox="1"/>
          <p:nvPr/>
        </p:nvSpPr>
        <p:spPr>
          <a:xfrm>
            <a:off x="6893795" y="5895853"/>
            <a:ext cx="1982240" cy="707886"/>
          </a:xfrm>
          <a:prstGeom prst="rect">
            <a:avLst/>
          </a:prstGeom>
          <a:noFill/>
        </p:spPr>
        <p:txBody>
          <a:bodyPr wrap="square" rtlCol="0">
            <a:spAutoFit/>
          </a:bodyPr>
          <a:lstStyle/>
          <a:p>
            <a:pPr algn="just"/>
            <a:r>
              <a:rPr lang="en-US" sz="800" dirty="0" err="1" smtClean="0"/>
              <a:t>Mikolajczyk</a:t>
            </a:r>
            <a:r>
              <a:rPr lang="en-US" sz="800" dirty="0" smtClean="0"/>
              <a:t> M, </a:t>
            </a:r>
            <a:r>
              <a:rPr lang="en-US" sz="800" dirty="0" err="1" smtClean="0"/>
              <a:t>Skrzypczak</a:t>
            </a:r>
            <a:r>
              <a:rPr lang="en-US" sz="800" dirty="0" smtClean="0"/>
              <a:t> J. Endometrial receptivity. </a:t>
            </a:r>
          </a:p>
          <a:p>
            <a:pPr algn="just"/>
            <a:r>
              <a:rPr lang="en-US" sz="800" dirty="0" smtClean="0"/>
              <a:t>Can it be diagnosed and </a:t>
            </a:r>
            <a:r>
              <a:rPr lang="en-US" sz="800" dirty="0" err="1" smtClean="0"/>
              <a:t>controlled?And</a:t>
            </a:r>
            <a:r>
              <a:rPr lang="en-US" sz="800" dirty="0" smtClean="0"/>
              <a:t> why  does it matter </a:t>
            </a:r>
          </a:p>
          <a:p>
            <a:pPr algn="just"/>
            <a:r>
              <a:rPr lang="en-US" sz="800" dirty="0" err="1" smtClean="0"/>
              <a:t>Gynecol</a:t>
            </a:r>
            <a:r>
              <a:rPr lang="en-US" sz="800" dirty="0" smtClean="0"/>
              <a:t> Polska,2014</a:t>
            </a:r>
            <a:endParaRPr lang="en-US" sz="800" dirty="0"/>
          </a:p>
        </p:txBody>
      </p:sp>
      <p:sp>
        <p:nvSpPr>
          <p:cNvPr id="6" name="Rectangle 5"/>
          <p:cNvSpPr/>
          <p:nvPr/>
        </p:nvSpPr>
        <p:spPr>
          <a:xfrm>
            <a:off x="0" y="0"/>
            <a:ext cx="9144000" cy="6858000"/>
          </a:xfrm>
          <a:prstGeom prst="rect">
            <a:avLst/>
          </a:prstGeom>
          <a:solidFill>
            <a:schemeClr val="tx1">
              <a:lumMod val="75000"/>
              <a:lumOff val="25000"/>
              <a:alpha val="7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dirty="0">
              <a:solidFill>
                <a:srgbClr val="BA32FF"/>
              </a:solidFill>
            </a:endParaRPr>
          </a:p>
        </p:txBody>
      </p:sp>
      <p:sp>
        <p:nvSpPr>
          <p:cNvPr id="7" name="TextBox 6"/>
          <p:cNvSpPr txBox="1"/>
          <p:nvPr/>
        </p:nvSpPr>
        <p:spPr>
          <a:xfrm rot="814095">
            <a:off x="4620844" y="1933167"/>
            <a:ext cx="3400954" cy="584776"/>
          </a:xfrm>
          <a:prstGeom prst="rect">
            <a:avLst/>
          </a:prstGeom>
          <a:noFill/>
        </p:spPr>
        <p:txBody>
          <a:bodyPr wrap="square" rtlCol="0">
            <a:spAutoFit/>
          </a:bodyPr>
          <a:lstStyle/>
          <a:p>
            <a:r>
              <a:rPr lang="en-US" sz="3200" dirty="0" smtClean="0">
                <a:solidFill>
                  <a:srgbClr val="FF6600"/>
                </a:solidFill>
                <a:latin typeface="American Typewriter"/>
                <a:cs typeface="American Typewriter"/>
              </a:rPr>
              <a:t>İNTERLEUKİN</a:t>
            </a:r>
            <a:endParaRPr lang="en-US" sz="3200" dirty="0">
              <a:solidFill>
                <a:srgbClr val="FF6600"/>
              </a:solidFill>
              <a:latin typeface="American Typewriter"/>
              <a:cs typeface="American Typewriter"/>
            </a:endParaRPr>
          </a:p>
        </p:txBody>
      </p:sp>
      <p:sp>
        <p:nvSpPr>
          <p:cNvPr id="8" name="TextBox 7"/>
          <p:cNvSpPr txBox="1"/>
          <p:nvPr/>
        </p:nvSpPr>
        <p:spPr>
          <a:xfrm rot="20744627">
            <a:off x="2110497" y="900750"/>
            <a:ext cx="2343754" cy="584776"/>
          </a:xfrm>
          <a:prstGeom prst="rect">
            <a:avLst/>
          </a:prstGeom>
          <a:noFill/>
        </p:spPr>
        <p:txBody>
          <a:bodyPr wrap="square" rtlCol="0">
            <a:spAutoFit/>
          </a:bodyPr>
          <a:lstStyle/>
          <a:p>
            <a:r>
              <a:rPr lang="en-US" sz="3200" dirty="0" smtClean="0">
                <a:solidFill>
                  <a:srgbClr val="FFFF00"/>
                </a:solidFill>
                <a:latin typeface="Abadi MT Condensed Extra Bold"/>
                <a:cs typeface="Abadi MT Condensed Extra Bold"/>
              </a:rPr>
              <a:t>İNTEGRİN</a:t>
            </a:r>
            <a:endParaRPr lang="en-US" sz="3200" dirty="0">
              <a:solidFill>
                <a:srgbClr val="FFFF00"/>
              </a:solidFill>
              <a:latin typeface="Abadi MT Condensed Extra Bold"/>
              <a:cs typeface="Abadi MT Condensed Extra Bold"/>
            </a:endParaRPr>
          </a:p>
        </p:txBody>
      </p:sp>
      <p:sp>
        <p:nvSpPr>
          <p:cNvPr id="9" name="TextBox 8"/>
          <p:cNvSpPr txBox="1"/>
          <p:nvPr/>
        </p:nvSpPr>
        <p:spPr>
          <a:xfrm rot="709430">
            <a:off x="5008707" y="4274721"/>
            <a:ext cx="2664204" cy="584776"/>
          </a:xfrm>
          <a:prstGeom prst="rect">
            <a:avLst/>
          </a:prstGeom>
          <a:noFill/>
        </p:spPr>
        <p:txBody>
          <a:bodyPr wrap="square" rtlCol="0">
            <a:spAutoFit/>
          </a:bodyPr>
          <a:lstStyle/>
          <a:p>
            <a:r>
              <a:rPr lang="en-US" sz="3200" dirty="0" smtClean="0">
                <a:solidFill>
                  <a:srgbClr val="CCFFCC"/>
                </a:solidFill>
              </a:rPr>
              <a:t>GLYCODELİN</a:t>
            </a:r>
            <a:endParaRPr lang="en-US" sz="3200" dirty="0">
              <a:solidFill>
                <a:srgbClr val="CCFFCC"/>
              </a:solidFill>
            </a:endParaRPr>
          </a:p>
        </p:txBody>
      </p:sp>
      <p:sp>
        <p:nvSpPr>
          <p:cNvPr id="10" name="TextBox 9"/>
          <p:cNvSpPr txBox="1"/>
          <p:nvPr/>
        </p:nvSpPr>
        <p:spPr>
          <a:xfrm rot="507165">
            <a:off x="2308954" y="4207304"/>
            <a:ext cx="1949527" cy="58477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MUC-1</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TextBox 10"/>
          <p:cNvSpPr txBox="1"/>
          <p:nvPr/>
        </p:nvSpPr>
        <p:spPr>
          <a:xfrm rot="20544162">
            <a:off x="4060024" y="2715071"/>
            <a:ext cx="1251990" cy="584776"/>
          </a:xfrm>
          <a:prstGeom prst="rect">
            <a:avLst/>
          </a:prstGeom>
          <a:noFill/>
        </p:spPr>
        <p:txBody>
          <a:bodyPr wrap="square" rtlCol="0">
            <a:spAutoFit/>
          </a:bodyPr>
          <a:lstStyle/>
          <a:p>
            <a:r>
              <a:rPr lang="en-US" sz="3200" dirty="0" smtClean="0">
                <a:solidFill>
                  <a:srgbClr val="FF46EB"/>
                </a:solidFill>
              </a:rPr>
              <a:t>LIF</a:t>
            </a:r>
            <a:endParaRPr lang="en-US" sz="3200" dirty="0">
              <a:solidFill>
                <a:srgbClr val="FF46EB"/>
              </a:solidFill>
            </a:endParaRPr>
          </a:p>
        </p:txBody>
      </p:sp>
      <p:sp>
        <p:nvSpPr>
          <p:cNvPr id="12" name="TextBox 11"/>
          <p:cNvSpPr txBox="1"/>
          <p:nvPr/>
        </p:nvSpPr>
        <p:spPr>
          <a:xfrm rot="486281">
            <a:off x="1607916" y="2447882"/>
            <a:ext cx="1609471" cy="584776"/>
          </a:xfrm>
          <a:prstGeom prst="rect">
            <a:avLst/>
          </a:prstGeom>
          <a:noFill/>
        </p:spPr>
        <p:txBody>
          <a:bodyPr wrap="square" rtlCol="0">
            <a:spAutoFit/>
          </a:bodyPr>
          <a:lstStyle/>
          <a:p>
            <a:r>
              <a:rPr lang="en-US" sz="3200" dirty="0" smtClean="0">
                <a:solidFill>
                  <a:srgbClr val="FF0000"/>
                </a:solidFill>
                <a:latin typeface="Apple Chancery"/>
                <a:cs typeface="Apple Chancery"/>
              </a:rPr>
              <a:t>MMP</a:t>
            </a:r>
            <a:endParaRPr lang="en-US" sz="3200" dirty="0">
              <a:solidFill>
                <a:srgbClr val="FF0000"/>
              </a:solidFill>
              <a:latin typeface="Apple Chancery"/>
              <a:cs typeface="Apple Chancery"/>
            </a:endParaRPr>
          </a:p>
        </p:txBody>
      </p:sp>
      <p:sp>
        <p:nvSpPr>
          <p:cNvPr id="13" name="TextBox 12"/>
          <p:cNvSpPr txBox="1"/>
          <p:nvPr/>
        </p:nvSpPr>
        <p:spPr>
          <a:xfrm rot="20800444">
            <a:off x="4977059" y="5420212"/>
            <a:ext cx="2860202" cy="584776"/>
          </a:xfrm>
          <a:prstGeom prst="rect">
            <a:avLst/>
          </a:prstGeom>
          <a:noFill/>
        </p:spPr>
        <p:txBody>
          <a:bodyPr wrap="square" rtlCol="0">
            <a:spAutoFit/>
          </a:bodyPr>
          <a:lstStyle/>
          <a:p>
            <a:r>
              <a:rPr lang="en-US" sz="3200" dirty="0" smtClean="0">
                <a:solidFill>
                  <a:srgbClr val="800000"/>
                </a:solidFill>
              </a:rPr>
              <a:t>TROPHONİN</a:t>
            </a:r>
            <a:endParaRPr lang="en-US" sz="3200" dirty="0">
              <a:solidFill>
                <a:srgbClr val="800000"/>
              </a:solidFill>
            </a:endParaRPr>
          </a:p>
        </p:txBody>
      </p:sp>
      <p:sp>
        <p:nvSpPr>
          <p:cNvPr id="14" name="TextBox 13"/>
          <p:cNvSpPr txBox="1"/>
          <p:nvPr/>
        </p:nvSpPr>
        <p:spPr>
          <a:xfrm rot="606748">
            <a:off x="797972" y="5151885"/>
            <a:ext cx="4150200" cy="584776"/>
          </a:xfrm>
          <a:prstGeom prst="rect">
            <a:avLst/>
          </a:prstGeom>
          <a:noFill/>
        </p:spPr>
        <p:txBody>
          <a:bodyPr wrap="square" rtlCol="0">
            <a:spAutoFit/>
          </a:bodyPr>
          <a:lstStyle/>
          <a:p>
            <a:r>
              <a:rPr lang="en-US" sz="3200" dirty="0" smtClean="0">
                <a:solidFill>
                  <a:srgbClr val="0000FF"/>
                </a:solidFill>
              </a:rPr>
              <a:t>L-SELEKTİN LİGAND</a:t>
            </a:r>
            <a:endParaRPr lang="en-US" sz="3200" dirty="0">
              <a:solidFill>
                <a:srgbClr val="0000FF"/>
              </a:solidFill>
            </a:endParaRPr>
          </a:p>
        </p:txBody>
      </p:sp>
      <p:sp>
        <p:nvSpPr>
          <p:cNvPr id="15" name="Rectangle 14"/>
          <p:cNvSpPr/>
          <p:nvPr/>
        </p:nvSpPr>
        <p:spPr>
          <a:xfrm rot="20935501">
            <a:off x="816136" y="3337009"/>
            <a:ext cx="8364615" cy="523220"/>
          </a:xfrm>
          <a:prstGeom prst="rect">
            <a:avLst/>
          </a:prstGeom>
        </p:spPr>
        <p:txBody>
          <a:bodyPr wrap="none">
            <a:spAutoFit/>
          </a:bodyPr>
          <a:lstStyle/>
          <a:p>
            <a:r>
              <a:rPr lang="en-US" sz="2800" dirty="0">
                <a:solidFill>
                  <a:srgbClr val="64FF44"/>
                </a:solidFill>
                <a:latin typeface="Arial"/>
                <a:cs typeface="Arial"/>
                <a:sym typeface="Wingdings"/>
              </a:rPr>
              <a:t>HEPARİN BİNDİNG EPİDERMAL GF BENZERİ GF</a:t>
            </a:r>
            <a:endParaRPr lang="en-US" sz="2800" dirty="0">
              <a:solidFill>
                <a:srgbClr val="64FF44"/>
              </a:solidFill>
              <a:latin typeface="Arial"/>
              <a:cs typeface="Arial"/>
            </a:endParaRPr>
          </a:p>
        </p:txBody>
      </p:sp>
    </p:spTree>
    <p:extLst>
      <p:ext uri="{BB962C8B-B14F-4D97-AF65-F5344CB8AC3E}">
        <p14:creationId xmlns:p14="http://schemas.microsoft.com/office/powerpoint/2010/main" val="29155574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P spid="13" grpId="0"/>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MOLEKÜLER BELİRTEÇLER</a:t>
            </a:r>
            <a:endParaRPr lang="en-US" dirty="0"/>
          </a:p>
        </p:txBody>
      </p:sp>
      <p:sp>
        <p:nvSpPr>
          <p:cNvPr id="3" name="Content Placeholder 2"/>
          <p:cNvSpPr>
            <a:spLocks noGrp="1"/>
          </p:cNvSpPr>
          <p:nvPr>
            <p:ph idx="1"/>
          </p:nvPr>
        </p:nvSpPr>
        <p:spPr/>
        <p:txBody>
          <a:bodyPr/>
          <a:lstStyle/>
          <a:p>
            <a:r>
              <a:rPr lang="en-US" dirty="0" smtClean="0"/>
              <a:t>BLASTOSİT İMPLANTASYONU, APİKAL LÜMİNAL ENDOMETRİUMUN EMBRYO YÜZEYİ İLE TEMASI İLE BAŞLAR. </a:t>
            </a:r>
          </a:p>
          <a:p>
            <a:pPr marL="0" indent="0">
              <a:buNone/>
            </a:pPr>
            <a:r>
              <a:rPr lang="en-US" dirty="0" smtClean="0"/>
              <a:t>(APOZİSYON-ADEZYON-İMPLANTASYON)</a:t>
            </a:r>
          </a:p>
          <a:p>
            <a:endParaRPr lang="en-US" dirty="0"/>
          </a:p>
          <a:p>
            <a:r>
              <a:rPr lang="en-US" dirty="0" smtClean="0"/>
              <a:t>BU TEMAS, ENDOMETİRUMUN YÜZEYİNDE BULUNAN BİRÇOK ADEZYON MOLEKÜLLERİ İLE KOLAYLAŞTIRILIR VEYA ENGELLENİR.</a:t>
            </a:r>
            <a:endParaRPr lang="en-US" dirty="0"/>
          </a:p>
        </p:txBody>
      </p:sp>
      <p:sp>
        <p:nvSpPr>
          <p:cNvPr id="4" name="Title 1"/>
          <p:cNvSpPr txBox="1">
            <a:spLocks/>
          </p:cNvSpPr>
          <p:nvPr/>
        </p:nvSpPr>
        <p:spPr>
          <a:xfrm>
            <a:off x="609600" y="427038"/>
            <a:ext cx="8229600" cy="1143000"/>
          </a:xfrm>
          <a:prstGeom prst="rect">
            <a:avLst/>
          </a:prstGeom>
          <a:solidFill>
            <a:srgbClr val="5F0EAA"/>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FFFF"/>
                </a:solidFill>
              </a:rPr>
              <a:t>MOLEKÜLER BELİRTEÇLER</a:t>
            </a:r>
            <a:endParaRPr lang="en-US" dirty="0">
              <a:solidFill>
                <a:srgbClr val="FFFFFF"/>
              </a:solidFill>
            </a:endParaRPr>
          </a:p>
        </p:txBody>
      </p:sp>
      <p:sp>
        <p:nvSpPr>
          <p:cNvPr id="5" name="TextBox 4"/>
          <p:cNvSpPr txBox="1"/>
          <p:nvPr/>
        </p:nvSpPr>
        <p:spPr>
          <a:xfrm>
            <a:off x="4290872" y="5984559"/>
            <a:ext cx="4548328" cy="738664"/>
          </a:xfrm>
          <a:prstGeom prst="rect">
            <a:avLst/>
          </a:prstGeom>
          <a:noFill/>
        </p:spPr>
        <p:txBody>
          <a:bodyPr wrap="none" rtlCol="0">
            <a:spAutoFit/>
          </a:bodyPr>
          <a:lstStyle/>
          <a:p>
            <a:r>
              <a:rPr lang="en-US" sz="1400" dirty="0" err="1" smtClean="0"/>
              <a:t>Mikolajczyk</a:t>
            </a:r>
            <a:r>
              <a:rPr lang="en-US" sz="1400" dirty="0" smtClean="0"/>
              <a:t> M, </a:t>
            </a:r>
            <a:r>
              <a:rPr lang="en-US" sz="1400" dirty="0" err="1" smtClean="0"/>
              <a:t>Skrzypczak</a:t>
            </a:r>
            <a:r>
              <a:rPr lang="en-US" sz="1400" dirty="0" smtClean="0"/>
              <a:t> J. Endometrial receptivity. </a:t>
            </a:r>
          </a:p>
          <a:p>
            <a:r>
              <a:rPr lang="en-US" sz="1400" dirty="0" smtClean="0"/>
              <a:t>Can it be diagnosed and </a:t>
            </a:r>
            <a:r>
              <a:rPr lang="en-US" sz="1400" dirty="0" err="1" smtClean="0"/>
              <a:t>controlled?And</a:t>
            </a:r>
            <a:r>
              <a:rPr lang="en-US" sz="1400" dirty="0" smtClean="0"/>
              <a:t> why  does it matter </a:t>
            </a:r>
          </a:p>
          <a:p>
            <a:r>
              <a:rPr lang="en-US" sz="1400" dirty="0" err="1" smtClean="0"/>
              <a:t>Gynecol</a:t>
            </a:r>
            <a:r>
              <a:rPr lang="en-US" sz="1400" dirty="0" smtClean="0"/>
              <a:t> Polska,2014</a:t>
            </a:r>
            <a:endParaRPr lang="en-US" sz="1400" dirty="0"/>
          </a:p>
        </p:txBody>
      </p:sp>
      <p:sp>
        <p:nvSpPr>
          <p:cNvPr id="6" name="Rectangle 5"/>
          <p:cNvSpPr/>
          <p:nvPr/>
        </p:nvSpPr>
        <p:spPr>
          <a:xfrm>
            <a:off x="0" y="0"/>
            <a:ext cx="9144000" cy="6858000"/>
          </a:xfrm>
          <a:prstGeom prst="rect">
            <a:avLst/>
          </a:prstGeom>
          <a:solidFill>
            <a:schemeClr val="tx1">
              <a:lumMod val="75000"/>
              <a:lumOff val="25000"/>
              <a:alpha val="7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3600" dirty="0">
              <a:solidFill>
                <a:srgbClr val="BA32FF"/>
              </a:solidFill>
            </a:endParaRPr>
          </a:p>
        </p:txBody>
      </p:sp>
      <p:sp>
        <p:nvSpPr>
          <p:cNvPr id="7" name="TextBox 6"/>
          <p:cNvSpPr txBox="1"/>
          <p:nvPr/>
        </p:nvSpPr>
        <p:spPr>
          <a:xfrm rot="814095">
            <a:off x="4620844" y="1933167"/>
            <a:ext cx="3400954" cy="584776"/>
          </a:xfrm>
          <a:prstGeom prst="rect">
            <a:avLst/>
          </a:prstGeom>
          <a:noFill/>
        </p:spPr>
        <p:txBody>
          <a:bodyPr wrap="square" rtlCol="0">
            <a:spAutoFit/>
          </a:bodyPr>
          <a:lstStyle/>
          <a:p>
            <a:r>
              <a:rPr lang="en-US" sz="3200" dirty="0" smtClean="0">
                <a:solidFill>
                  <a:srgbClr val="FF6600"/>
                </a:solidFill>
                <a:latin typeface="American Typewriter"/>
                <a:cs typeface="American Typewriter"/>
              </a:rPr>
              <a:t>İNTERLEUKİN</a:t>
            </a:r>
            <a:endParaRPr lang="en-US" sz="3200" dirty="0">
              <a:solidFill>
                <a:srgbClr val="FF6600"/>
              </a:solidFill>
              <a:latin typeface="American Typewriter"/>
              <a:cs typeface="American Typewriter"/>
            </a:endParaRPr>
          </a:p>
        </p:txBody>
      </p:sp>
      <p:sp>
        <p:nvSpPr>
          <p:cNvPr id="8" name="TextBox 7"/>
          <p:cNvSpPr txBox="1"/>
          <p:nvPr/>
        </p:nvSpPr>
        <p:spPr>
          <a:xfrm rot="20744627">
            <a:off x="2110497" y="900750"/>
            <a:ext cx="2343754" cy="584776"/>
          </a:xfrm>
          <a:prstGeom prst="rect">
            <a:avLst/>
          </a:prstGeom>
          <a:noFill/>
        </p:spPr>
        <p:txBody>
          <a:bodyPr wrap="square" rtlCol="0">
            <a:spAutoFit/>
          </a:bodyPr>
          <a:lstStyle/>
          <a:p>
            <a:r>
              <a:rPr lang="en-US" sz="3200" dirty="0" smtClean="0">
                <a:solidFill>
                  <a:srgbClr val="FFFF00"/>
                </a:solidFill>
                <a:latin typeface="Abadi MT Condensed Extra Bold"/>
                <a:cs typeface="Abadi MT Condensed Extra Bold"/>
              </a:rPr>
              <a:t>İNTEGRİN</a:t>
            </a:r>
            <a:endParaRPr lang="en-US" sz="3200" dirty="0">
              <a:solidFill>
                <a:srgbClr val="FFFF00"/>
              </a:solidFill>
              <a:latin typeface="Abadi MT Condensed Extra Bold"/>
              <a:cs typeface="Abadi MT Condensed Extra Bold"/>
            </a:endParaRPr>
          </a:p>
        </p:txBody>
      </p:sp>
      <p:sp>
        <p:nvSpPr>
          <p:cNvPr id="9" name="TextBox 8"/>
          <p:cNvSpPr txBox="1"/>
          <p:nvPr/>
        </p:nvSpPr>
        <p:spPr>
          <a:xfrm rot="709430">
            <a:off x="5008707" y="4274721"/>
            <a:ext cx="2664204" cy="584776"/>
          </a:xfrm>
          <a:prstGeom prst="rect">
            <a:avLst/>
          </a:prstGeom>
          <a:noFill/>
        </p:spPr>
        <p:txBody>
          <a:bodyPr wrap="square" rtlCol="0">
            <a:spAutoFit/>
          </a:bodyPr>
          <a:lstStyle/>
          <a:p>
            <a:r>
              <a:rPr lang="en-US" sz="3200" dirty="0" smtClean="0">
                <a:solidFill>
                  <a:srgbClr val="CCFFCC"/>
                </a:solidFill>
              </a:rPr>
              <a:t>GLYCODELİN</a:t>
            </a:r>
            <a:endParaRPr lang="en-US" sz="3200" dirty="0">
              <a:solidFill>
                <a:srgbClr val="CCFFCC"/>
              </a:solidFill>
            </a:endParaRPr>
          </a:p>
        </p:txBody>
      </p:sp>
      <p:sp>
        <p:nvSpPr>
          <p:cNvPr id="10" name="TextBox 9"/>
          <p:cNvSpPr txBox="1"/>
          <p:nvPr/>
        </p:nvSpPr>
        <p:spPr>
          <a:xfrm rot="622124">
            <a:off x="2064146" y="4353315"/>
            <a:ext cx="1949527" cy="58477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MUC-1</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TextBox 10"/>
          <p:cNvSpPr txBox="1"/>
          <p:nvPr/>
        </p:nvSpPr>
        <p:spPr>
          <a:xfrm rot="20544162">
            <a:off x="4116764" y="2715070"/>
            <a:ext cx="1251990" cy="584776"/>
          </a:xfrm>
          <a:prstGeom prst="rect">
            <a:avLst/>
          </a:prstGeom>
          <a:noFill/>
        </p:spPr>
        <p:txBody>
          <a:bodyPr wrap="square" rtlCol="0">
            <a:spAutoFit/>
          </a:bodyPr>
          <a:lstStyle/>
          <a:p>
            <a:r>
              <a:rPr lang="en-US" sz="3200" dirty="0" smtClean="0">
                <a:solidFill>
                  <a:srgbClr val="64FF44"/>
                </a:solidFill>
              </a:rPr>
              <a:t>LIF</a:t>
            </a:r>
            <a:endParaRPr lang="en-US" sz="3200" dirty="0">
              <a:solidFill>
                <a:srgbClr val="64FF44"/>
              </a:solidFill>
            </a:endParaRPr>
          </a:p>
        </p:txBody>
      </p:sp>
      <p:sp>
        <p:nvSpPr>
          <p:cNvPr id="12" name="TextBox 11"/>
          <p:cNvSpPr txBox="1"/>
          <p:nvPr/>
        </p:nvSpPr>
        <p:spPr>
          <a:xfrm rot="486281">
            <a:off x="1607916" y="2447882"/>
            <a:ext cx="1609471" cy="584776"/>
          </a:xfrm>
          <a:prstGeom prst="rect">
            <a:avLst/>
          </a:prstGeom>
          <a:noFill/>
        </p:spPr>
        <p:txBody>
          <a:bodyPr wrap="square" rtlCol="0">
            <a:spAutoFit/>
          </a:bodyPr>
          <a:lstStyle/>
          <a:p>
            <a:r>
              <a:rPr lang="en-US" sz="3200" dirty="0" smtClean="0">
                <a:solidFill>
                  <a:srgbClr val="FF0000"/>
                </a:solidFill>
                <a:latin typeface="Apple Chancery"/>
                <a:cs typeface="Apple Chancery"/>
              </a:rPr>
              <a:t>MMP</a:t>
            </a:r>
            <a:endParaRPr lang="en-US" sz="3200" dirty="0">
              <a:solidFill>
                <a:srgbClr val="FF0000"/>
              </a:solidFill>
              <a:latin typeface="Apple Chancery"/>
              <a:cs typeface="Apple Chancery"/>
            </a:endParaRPr>
          </a:p>
        </p:txBody>
      </p:sp>
      <p:sp>
        <p:nvSpPr>
          <p:cNvPr id="13" name="TextBox 12"/>
          <p:cNvSpPr txBox="1"/>
          <p:nvPr/>
        </p:nvSpPr>
        <p:spPr>
          <a:xfrm rot="20800444">
            <a:off x="4977059" y="5420212"/>
            <a:ext cx="2860202" cy="584776"/>
          </a:xfrm>
          <a:prstGeom prst="rect">
            <a:avLst/>
          </a:prstGeom>
          <a:noFill/>
        </p:spPr>
        <p:txBody>
          <a:bodyPr wrap="square" rtlCol="0">
            <a:spAutoFit/>
          </a:bodyPr>
          <a:lstStyle/>
          <a:p>
            <a:r>
              <a:rPr lang="en-US" sz="3200" dirty="0" smtClean="0">
                <a:solidFill>
                  <a:srgbClr val="800000"/>
                </a:solidFill>
              </a:rPr>
              <a:t>TROPHONİN</a:t>
            </a:r>
            <a:endParaRPr lang="en-US" sz="3200" dirty="0">
              <a:solidFill>
                <a:srgbClr val="800000"/>
              </a:solidFill>
            </a:endParaRPr>
          </a:p>
        </p:txBody>
      </p:sp>
      <p:sp>
        <p:nvSpPr>
          <p:cNvPr id="14" name="TextBox 13"/>
          <p:cNvSpPr txBox="1"/>
          <p:nvPr/>
        </p:nvSpPr>
        <p:spPr>
          <a:xfrm rot="606748">
            <a:off x="797972" y="5151885"/>
            <a:ext cx="4150200" cy="584776"/>
          </a:xfrm>
          <a:prstGeom prst="rect">
            <a:avLst/>
          </a:prstGeom>
          <a:noFill/>
        </p:spPr>
        <p:txBody>
          <a:bodyPr wrap="square" rtlCol="0">
            <a:spAutoFit/>
          </a:bodyPr>
          <a:lstStyle/>
          <a:p>
            <a:r>
              <a:rPr lang="en-US" sz="3200" dirty="0" smtClean="0">
                <a:solidFill>
                  <a:srgbClr val="0000FF"/>
                </a:solidFill>
              </a:rPr>
              <a:t>L-SELEKTİN LİGAND</a:t>
            </a:r>
            <a:endParaRPr lang="en-US" sz="3200" dirty="0">
              <a:solidFill>
                <a:srgbClr val="0000FF"/>
              </a:solidFill>
            </a:endParaRPr>
          </a:p>
        </p:txBody>
      </p:sp>
      <p:sp>
        <p:nvSpPr>
          <p:cNvPr id="15" name="Rectangle 14"/>
          <p:cNvSpPr/>
          <p:nvPr/>
        </p:nvSpPr>
        <p:spPr>
          <a:xfrm rot="20946561">
            <a:off x="816136" y="3337009"/>
            <a:ext cx="8364615" cy="523220"/>
          </a:xfrm>
          <a:prstGeom prst="rect">
            <a:avLst/>
          </a:prstGeom>
        </p:spPr>
        <p:txBody>
          <a:bodyPr wrap="none">
            <a:spAutoFit/>
          </a:bodyPr>
          <a:lstStyle/>
          <a:p>
            <a:r>
              <a:rPr lang="en-US" sz="2800" dirty="0">
                <a:solidFill>
                  <a:srgbClr val="FF46EB"/>
                </a:solidFill>
                <a:latin typeface="Arial"/>
                <a:cs typeface="Arial"/>
                <a:sym typeface="Wingdings"/>
              </a:rPr>
              <a:t>HEPARİN BİNDİNG EPİDERMAL GF BENZERİ GF</a:t>
            </a:r>
            <a:endParaRPr lang="en-US" sz="2800" dirty="0">
              <a:solidFill>
                <a:srgbClr val="FF46EB"/>
              </a:solidFill>
              <a:latin typeface="Arial"/>
              <a:cs typeface="Arial"/>
            </a:endParaRPr>
          </a:p>
        </p:txBody>
      </p:sp>
    </p:spTree>
    <p:extLst>
      <p:ext uri="{BB962C8B-B14F-4D97-AF65-F5344CB8AC3E}">
        <p14:creationId xmlns:p14="http://schemas.microsoft.com/office/powerpoint/2010/main" val="1029452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nodePh="1">
                                  <p:stCondLst>
                                    <p:cond delay="0"/>
                                  </p:stCondLst>
                                  <p:endCondLst>
                                    <p:cond evt="begin" delay="0">
                                      <p:tn val="9"/>
                                    </p:cond>
                                  </p:end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p:bldP spid="9" grpId="0"/>
      <p:bldP spid="10" grpId="0"/>
      <p:bldP spid="11"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74614443"/>
              </p:ext>
            </p:extLst>
          </p:nvPr>
        </p:nvGraphicFramePr>
        <p:xfrm>
          <a:off x="457200" y="351135"/>
          <a:ext cx="8229600" cy="585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1748293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02612101"/>
              </p:ext>
            </p:extLst>
          </p:nvPr>
        </p:nvGraphicFramePr>
        <p:xfrm>
          <a:off x="457200" y="351135"/>
          <a:ext cx="8229600" cy="585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121308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NOYES</a:t>
            </a:r>
            <a:endParaRPr lang="en-US" dirty="0"/>
          </a:p>
        </p:txBody>
      </p:sp>
      <p:pic>
        <p:nvPicPr>
          <p:cNvPr id="5" name="Picture 4" descr="Ekran Resmi 2018-05-07 15.33.16.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737926"/>
            <a:ext cx="8229600" cy="5965262"/>
          </a:xfrm>
          <a:prstGeom prst="rect">
            <a:avLst/>
          </a:prstGeom>
        </p:spPr>
      </p:pic>
      <p:sp>
        <p:nvSpPr>
          <p:cNvPr id="3" name="Content Placeholder 2"/>
          <p:cNvSpPr>
            <a:spLocks noGrp="1"/>
          </p:cNvSpPr>
          <p:nvPr>
            <p:ph idx="1"/>
          </p:nvPr>
        </p:nvSpPr>
        <p:spPr/>
        <p:txBody>
          <a:bodyPr/>
          <a:lstStyle/>
          <a:p>
            <a:endParaRPr lang="en-US" dirty="0" smtClean="0"/>
          </a:p>
          <a:p>
            <a:r>
              <a:rPr lang="en-US" dirty="0" smtClean="0">
                <a:solidFill>
                  <a:srgbClr val="FFFF00"/>
                </a:solidFill>
              </a:rPr>
              <a:t>1950</a:t>
            </a:r>
          </a:p>
          <a:p>
            <a:endParaRPr lang="en-US" dirty="0" smtClean="0">
              <a:solidFill>
                <a:srgbClr val="FFFF00"/>
              </a:solidFill>
            </a:endParaRPr>
          </a:p>
          <a:p>
            <a:r>
              <a:rPr lang="en-US" dirty="0" smtClean="0">
                <a:solidFill>
                  <a:srgbClr val="FFFF00"/>
                </a:solidFill>
              </a:rPr>
              <a:t>ENDOMETRİUM HİSTOLOJİK GÜNLENDİRME</a:t>
            </a:r>
            <a:endParaRPr lang="en-US" dirty="0">
              <a:solidFill>
                <a:srgbClr val="FFFF00"/>
              </a:solidFill>
            </a:endParaRPr>
          </a:p>
        </p:txBody>
      </p:sp>
      <p:sp>
        <p:nvSpPr>
          <p:cNvPr id="4" name="Title 1"/>
          <p:cNvSpPr txBox="1">
            <a:spLocks/>
          </p:cNvSpPr>
          <p:nvPr/>
        </p:nvSpPr>
        <p:spPr>
          <a:xfrm>
            <a:off x="609600" y="427038"/>
            <a:ext cx="8229600" cy="1143000"/>
          </a:xfrm>
          <a:prstGeom prst="rect">
            <a:avLst/>
          </a:prstGeom>
          <a:solidFill>
            <a:srgbClr val="5F0EAA"/>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solidFill>
                  <a:schemeClr val="bg1"/>
                </a:solidFill>
              </a:rPr>
              <a:t>NOYES KRİTERLERİ</a:t>
            </a:r>
          </a:p>
        </p:txBody>
      </p:sp>
    </p:spTree>
    <p:extLst>
      <p:ext uri="{BB962C8B-B14F-4D97-AF65-F5344CB8AC3E}">
        <p14:creationId xmlns:p14="http://schemas.microsoft.com/office/powerpoint/2010/main" val="37522821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solidFill>
                  <a:srgbClr val="832BFF"/>
                </a:solidFill>
                <a:latin typeface="Apple Chancery"/>
                <a:cs typeface="Apple Chancery"/>
              </a:rPr>
              <a:t>“ Rahim, </a:t>
            </a:r>
            <a:r>
              <a:rPr lang="en-US" dirty="0" err="1" smtClean="0">
                <a:solidFill>
                  <a:srgbClr val="832BFF"/>
                </a:solidFill>
                <a:latin typeface="Apple Chancery"/>
                <a:cs typeface="Apple Chancery"/>
              </a:rPr>
              <a:t>nesil</a:t>
            </a:r>
            <a:r>
              <a:rPr lang="en-US" dirty="0" smtClean="0">
                <a:solidFill>
                  <a:srgbClr val="832BFF"/>
                </a:solidFill>
                <a:latin typeface="Apple Chancery"/>
                <a:cs typeface="Apple Chancery"/>
              </a:rPr>
              <a:t> </a:t>
            </a:r>
            <a:r>
              <a:rPr lang="en-US" dirty="0" err="1" smtClean="0">
                <a:solidFill>
                  <a:srgbClr val="832BFF"/>
                </a:solidFill>
                <a:latin typeface="Apple Chancery"/>
                <a:cs typeface="Apple Chancery"/>
              </a:rPr>
              <a:t>üretme</a:t>
            </a:r>
            <a:r>
              <a:rPr lang="en-US" dirty="0" smtClean="0">
                <a:solidFill>
                  <a:srgbClr val="832BFF"/>
                </a:solidFill>
                <a:latin typeface="Apple Chancery"/>
                <a:cs typeface="Apple Chancery"/>
              </a:rPr>
              <a:t> </a:t>
            </a:r>
            <a:r>
              <a:rPr lang="en-US" dirty="0" err="1" smtClean="0">
                <a:solidFill>
                  <a:srgbClr val="832BFF"/>
                </a:solidFill>
                <a:latin typeface="Apple Chancery"/>
                <a:cs typeface="Apple Chancery"/>
              </a:rPr>
              <a:t>tarlasıdır</a:t>
            </a:r>
            <a:r>
              <a:rPr lang="en-US" dirty="0" smtClean="0">
                <a:solidFill>
                  <a:srgbClr val="832BFF"/>
                </a:solidFill>
                <a:latin typeface="Apple Chancery"/>
                <a:cs typeface="Apple Chancery"/>
              </a:rPr>
              <a:t> </a:t>
            </a:r>
            <a:r>
              <a:rPr lang="en-US" dirty="0" err="1" smtClean="0">
                <a:solidFill>
                  <a:srgbClr val="832BFF"/>
                </a:solidFill>
                <a:latin typeface="Apple Chancery"/>
                <a:cs typeface="Apple Chancery"/>
              </a:rPr>
              <a:t>ve</a:t>
            </a:r>
            <a:r>
              <a:rPr lang="en-US" dirty="0" smtClean="0">
                <a:solidFill>
                  <a:srgbClr val="832BFF"/>
                </a:solidFill>
                <a:latin typeface="Apple Chancery"/>
                <a:cs typeface="Apple Chancery"/>
              </a:rPr>
              <a:t> </a:t>
            </a:r>
            <a:r>
              <a:rPr lang="en-US" dirty="0" err="1" smtClean="0">
                <a:solidFill>
                  <a:srgbClr val="832BFF"/>
                </a:solidFill>
                <a:latin typeface="Apple Chancery"/>
                <a:cs typeface="Apple Chancery"/>
              </a:rPr>
              <a:t>eğer</a:t>
            </a:r>
            <a:r>
              <a:rPr lang="en-US" dirty="0" smtClean="0">
                <a:solidFill>
                  <a:srgbClr val="832BFF"/>
                </a:solidFill>
                <a:latin typeface="Apple Chancery"/>
                <a:cs typeface="Apple Chancery"/>
              </a:rPr>
              <a:t> </a:t>
            </a:r>
            <a:r>
              <a:rPr lang="en-US" dirty="0" err="1" smtClean="0">
                <a:solidFill>
                  <a:srgbClr val="832BFF"/>
                </a:solidFill>
                <a:latin typeface="Apple Chancery"/>
                <a:cs typeface="Apple Chancery"/>
              </a:rPr>
              <a:t>bu</a:t>
            </a:r>
            <a:r>
              <a:rPr lang="en-US" dirty="0" smtClean="0">
                <a:solidFill>
                  <a:srgbClr val="832BFF"/>
                </a:solidFill>
                <a:latin typeface="Apple Chancery"/>
                <a:cs typeface="Apple Chancery"/>
              </a:rPr>
              <a:t> </a:t>
            </a:r>
            <a:r>
              <a:rPr lang="en-US" dirty="0" err="1" smtClean="0">
                <a:solidFill>
                  <a:srgbClr val="832BFF"/>
                </a:solidFill>
                <a:latin typeface="Apple Chancery"/>
                <a:cs typeface="Apple Chancery"/>
              </a:rPr>
              <a:t>tarla</a:t>
            </a:r>
            <a:r>
              <a:rPr lang="en-US" dirty="0" smtClean="0">
                <a:solidFill>
                  <a:srgbClr val="832BFF"/>
                </a:solidFill>
                <a:latin typeface="Apple Chancery"/>
                <a:cs typeface="Apple Chancery"/>
              </a:rPr>
              <a:t> </a:t>
            </a:r>
            <a:r>
              <a:rPr lang="en-US" dirty="0" err="1" smtClean="0">
                <a:solidFill>
                  <a:srgbClr val="832BFF"/>
                </a:solidFill>
                <a:latin typeface="Apple Chancery"/>
                <a:cs typeface="Apple Chancery"/>
              </a:rPr>
              <a:t>bozulmuşsa</a:t>
            </a:r>
            <a:r>
              <a:rPr lang="en-US" dirty="0" smtClean="0">
                <a:solidFill>
                  <a:srgbClr val="832BFF"/>
                </a:solidFill>
                <a:latin typeface="Apple Chancery"/>
                <a:cs typeface="Apple Chancery"/>
              </a:rPr>
              <a:t> </a:t>
            </a:r>
            <a:r>
              <a:rPr lang="en-US" dirty="0" err="1" smtClean="0">
                <a:solidFill>
                  <a:srgbClr val="832BFF"/>
                </a:solidFill>
                <a:latin typeface="Apple Chancery"/>
                <a:cs typeface="Apple Chancery"/>
              </a:rPr>
              <a:t>ekilen</a:t>
            </a:r>
            <a:r>
              <a:rPr lang="en-US" dirty="0" smtClean="0">
                <a:solidFill>
                  <a:srgbClr val="832BFF"/>
                </a:solidFill>
                <a:latin typeface="Apple Chancery"/>
                <a:cs typeface="Apple Chancery"/>
              </a:rPr>
              <a:t> </a:t>
            </a:r>
            <a:r>
              <a:rPr lang="en-US" dirty="0" err="1" smtClean="0">
                <a:solidFill>
                  <a:srgbClr val="832BFF"/>
                </a:solidFill>
                <a:latin typeface="Apple Chancery"/>
                <a:cs typeface="Apple Chancery"/>
              </a:rPr>
              <a:t>herhangi</a:t>
            </a:r>
            <a:r>
              <a:rPr lang="en-US" dirty="0" smtClean="0">
                <a:solidFill>
                  <a:srgbClr val="832BFF"/>
                </a:solidFill>
                <a:latin typeface="Apple Chancery"/>
                <a:cs typeface="Apple Chancery"/>
              </a:rPr>
              <a:t> </a:t>
            </a:r>
            <a:r>
              <a:rPr lang="en-US" dirty="0" err="1" smtClean="0">
                <a:solidFill>
                  <a:srgbClr val="832BFF"/>
                </a:solidFill>
                <a:latin typeface="Apple Chancery"/>
                <a:cs typeface="Apple Chancery"/>
              </a:rPr>
              <a:t>bir</a:t>
            </a:r>
            <a:r>
              <a:rPr lang="en-US" dirty="0" smtClean="0">
                <a:solidFill>
                  <a:srgbClr val="832BFF"/>
                </a:solidFill>
                <a:latin typeface="Apple Chancery"/>
                <a:cs typeface="Apple Chancery"/>
              </a:rPr>
              <a:t> </a:t>
            </a:r>
            <a:r>
              <a:rPr lang="en-US" dirty="0" err="1" smtClean="0">
                <a:solidFill>
                  <a:srgbClr val="832BFF"/>
                </a:solidFill>
                <a:latin typeface="Apple Chancery"/>
                <a:cs typeface="Apple Chancery"/>
              </a:rPr>
              <a:t>meyvenin</a:t>
            </a:r>
            <a:r>
              <a:rPr lang="en-US" dirty="0" smtClean="0">
                <a:solidFill>
                  <a:srgbClr val="832BFF"/>
                </a:solidFill>
                <a:latin typeface="Apple Chancery"/>
                <a:cs typeface="Apple Chancery"/>
              </a:rPr>
              <a:t> </a:t>
            </a:r>
            <a:r>
              <a:rPr lang="en-US" dirty="0" err="1" smtClean="0">
                <a:solidFill>
                  <a:srgbClr val="832BFF"/>
                </a:solidFill>
                <a:latin typeface="Apple Chancery"/>
                <a:cs typeface="Apple Chancery"/>
              </a:rPr>
              <a:t>iyi</a:t>
            </a:r>
            <a:r>
              <a:rPr lang="en-US" dirty="0" smtClean="0">
                <a:solidFill>
                  <a:srgbClr val="832BFF"/>
                </a:solidFill>
                <a:latin typeface="Apple Chancery"/>
                <a:cs typeface="Apple Chancery"/>
              </a:rPr>
              <a:t> </a:t>
            </a:r>
            <a:r>
              <a:rPr lang="en-US" dirty="0" err="1" smtClean="0">
                <a:solidFill>
                  <a:srgbClr val="832BFF"/>
                </a:solidFill>
                <a:latin typeface="Apple Chancery"/>
                <a:cs typeface="Apple Chancery"/>
              </a:rPr>
              <a:t>olmasını</a:t>
            </a:r>
            <a:r>
              <a:rPr lang="en-US" dirty="0" smtClean="0">
                <a:solidFill>
                  <a:srgbClr val="832BFF"/>
                </a:solidFill>
                <a:latin typeface="Apple Chancery"/>
                <a:cs typeface="Apple Chancery"/>
              </a:rPr>
              <a:t> </a:t>
            </a:r>
            <a:r>
              <a:rPr lang="en-US" dirty="0" err="1" smtClean="0">
                <a:solidFill>
                  <a:srgbClr val="832BFF"/>
                </a:solidFill>
                <a:latin typeface="Apple Chancery"/>
                <a:cs typeface="Apple Chancery"/>
              </a:rPr>
              <a:t>beklemek</a:t>
            </a:r>
            <a:r>
              <a:rPr lang="en-US" dirty="0" smtClean="0">
                <a:solidFill>
                  <a:srgbClr val="832BFF"/>
                </a:solidFill>
                <a:latin typeface="Apple Chancery"/>
                <a:cs typeface="Apple Chancery"/>
              </a:rPr>
              <a:t> </a:t>
            </a:r>
            <a:r>
              <a:rPr lang="en-US" dirty="0" err="1" smtClean="0">
                <a:solidFill>
                  <a:srgbClr val="832BFF"/>
                </a:solidFill>
                <a:latin typeface="Apple Chancery"/>
                <a:cs typeface="Apple Chancery"/>
              </a:rPr>
              <a:t>faydasızdır</a:t>
            </a:r>
            <a:r>
              <a:rPr lang="en-US" dirty="0" smtClean="0">
                <a:solidFill>
                  <a:srgbClr val="832BFF"/>
                </a:solidFill>
                <a:latin typeface="Apple Chancery"/>
                <a:cs typeface="Apple Chancery"/>
              </a:rPr>
              <a:t>…”</a:t>
            </a:r>
          </a:p>
          <a:p>
            <a:pPr marL="0" indent="0">
              <a:buNone/>
            </a:pPr>
            <a:endParaRPr lang="en-US" dirty="0" smtClean="0">
              <a:solidFill>
                <a:srgbClr val="BA32FF"/>
              </a:solidFill>
              <a:latin typeface="Apple Chancery"/>
              <a:cs typeface="Apple Chancery"/>
            </a:endParaRPr>
          </a:p>
          <a:p>
            <a:pPr marL="0" indent="0">
              <a:buNone/>
            </a:pPr>
            <a:r>
              <a:rPr lang="en-US" dirty="0">
                <a:solidFill>
                  <a:srgbClr val="BA32FF"/>
                </a:solidFill>
                <a:latin typeface="Apple Chancery"/>
                <a:cs typeface="Apple Chancery"/>
              </a:rPr>
              <a:t> </a:t>
            </a:r>
            <a:r>
              <a:rPr lang="en-US" dirty="0" smtClean="0">
                <a:solidFill>
                  <a:srgbClr val="BA32FF"/>
                </a:solidFill>
                <a:latin typeface="Apple Chancery"/>
                <a:cs typeface="Apple Chancery"/>
              </a:rPr>
              <a:t>                                </a:t>
            </a:r>
            <a:r>
              <a:rPr lang="en-US" dirty="0" smtClean="0">
                <a:latin typeface="Apple Chancery"/>
                <a:cs typeface="Apple Chancery"/>
              </a:rPr>
              <a:t>ARİSTO, </a:t>
            </a:r>
            <a:r>
              <a:rPr lang="en-US" dirty="0" err="1" smtClean="0">
                <a:latin typeface="Apple Chancery"/>
                <a:cs typeface="Apple Chancery"/>
              </a:rPr>
              <a:t>m.ö</a:t>
            </a:r>
            <a:r>
              <a:rPr lang="en-US" dirty="0" smtClean="0">
                <a:latin typeface="Apple Chancery"/>
                <a:cs typeface="Apple Chancery"/>
              </a:rPr>
              <a:t> 384-322 </a:t>
            </a:r>
            <a:endParaRPr lang="en-US" dirty="0">
              <a:latin typeface="Apple Chancery"/>
              <a:cs typeface="Apple Chancery"/>
            </a:endParaRPr>
          </a:p>
        </p:txBody>
      </p:sp>
    </p:spTree>
    <p:extLst>
      <p:ext uri="{BB962C8B-B14F-4D97-AF65-F5344CB8AC3E}">
        <p14:creationId xmlns:p14="http://schemas.microsoft.com/office/powerpoint/2010/main" val="237028994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493022913"/>
              </p:ext>
            </p:extLst>
          </p:nvPr>
        </p:nvGraphicFramePr>
        <p:xfrm>
          <a:off x="457200" y="351135"/>
          <a:ext cx="8229600" cy="585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3699741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kran Resmi 2018-05-02 01.52.49.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23" r="9539" b="12943"/>
          <a:stretch/>
        </p:blipFill>
        <p:spPr>
          <a:xfrm>
            <a:off x="2159000" y="1711325"/>
            <a:ext cx="5381626" cy="3940175"/>
          </a:xfrm>
        </p:spPr>
      </p:pic>
      <p:sp>
        <p:nvSpPr>
          <p:cNvPr id="5" name="Title 1"/>
          <p:cNvSpPr>
            <a:spLocks noGrp="1"/>
          </p:cNvSpPr>
          <p:nvPr>
            <p:ph type="title"/>
          </p:nvPr>
        </p:nvSpPr>
        <p:spPr>
          <a:solidFill>
            <a:srgbClr val="5F0EAA"/>
          </a:solidFill>
        </p:spPr>
        <p:txBody>
          <a:bodyPr>
            <a:normAutofit/>
          </a:bodyPr>
          <a:lstStyle/>
          <a:p>
            <a:r>
              <a:rPr lang="en-US" dirty="0" smtClean="0">
                <a:solidFill>
                  <a:schemeClr val="bg1"/>
                </a:solidFill>
              </a:rPr>
              <a:t>PİNOPODLAR</a:t>
            </a:r>
            <a:endParaRPr lang="en-US" dirty="0">
              <a:solidFill>
                <a:schemeClr val="bg1"/>
              </a:solidFill>
            </a:endParaRPr>
          </a:p>
        </p:txBody>
      </p:sp>
    </p:spTree>
    <p:extLst>
      <p:ext uri="{BB962C8B-B14F-4D97-AF65-F5344CB8AC3E}">
        <p14:creationId xmlns:p14="http://schemas.microsoft.com/office/powerpoint/2010/main" val="22394747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93901802"/>
              </p:ext>
            </p:extLst>
          </p:nvPr>
        </p:nvGraphicFramePr>
        <p:xfrm>
          <a:off x="457200" y="351135"/>
          <a:ext cx="8229600" cy="585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30095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5F0EAA"/>
          </a:solidFill>
        </p:spPr>
        <p:txBody>
          <a:bodyPr>
            <a:normAutofit/>
          </a:bodyPr>
          <a:lstStyle/>
          <a:p>
            <a:r>
              <a:rPr lang="en-US" dirty="0" err="1" smtClean="0">
                <a:solidFill>
                  <a:schemeClr val="bg1"/>
                </a:solidFill>
              </a:rPr>
              <a:t>omics</a:t>
            </a:r>
            <a:endParaRPr lang="en-US" dirty="0">
              <a:solidFill>
                <a:schemeClr val="bg1"/>
              </a:solidFill>
            </a:endParaRPr>
          </a:p>
        </p:txBody>
      </p:sp>
      <p:pic>
        <p:nvPicPr>
          <p:cNvPr id="5" name="Content Placeholder 3" descr="Ekran Resmi 2018-05-04 12.40.41.png"/>
          <p:cNvPicPr>
            <a:picLocks noGrp="1" noChangeAspect="1"/>
          </p:cNvPicPr>
          <p:nvPr>
            <p:ph idx="1"/>
          </p:nvPr>
        </p:nvPicPr>
        <p:blipFill>
          <a:blip r:embed="rId3">
            <a:extLst>
              <a:ext uri="{28A0092B-C50C-407E-A947-70E740481C1C}">
                <a14:useLocalDpi xmlns:a14="http://schemas.microsoft.com/office/drawing/2010/main" val="0"/>
              </a:ext>
            </a:extLst>
          </a:blip>
          <a:srcRect l="-7580" r="-7580"/>
          <a:stretch>
            <a:fillRect/>
          </a:stretch>
        </p:blipFill>
        <p:spPr/>
      </p:pic>
      <p:sp>
        <p:nvSpPr>
          <p:cNvPr id="2" name="Donut 1"/>
          <p:cNvSpPr/>
          <p:nvPr/>
        </p:nvSpPr>
        <p:spPr>
          <a:xfrm>
            <a:off x="1230224" y="4630432"/>
            <a:ext cx="2222339" cy="608571"/>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681866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5F0EAA"/>
          </a:solidFill>
        </p:spPr>
        <p:txBody>
          <a:bodyPr>
            <a:normAutofit/>
          </a:bodyPr>
          <a:lstStyle/>
          <a:p>
            <a:r>
              <a:rPr lang="en-US" dirty="0" err="1" smtClean="0">
                <a:solidFill>
                  <a:schemeClr val="bg1"/>
                </a:solidFill>
              </a:rPr>
              <a:t>omics</a:t>
            </a:r>
            <a:endParaRPr lang="en-US" dirty="0">
              <a:solidFill>
                <a:schemeClr val="bg1"/>
              </a:solidFill>
            </a:endParaRPr>
          </a:p>
        </p:txBody>
      </p:sp>
      <p:pic>
        <p:nvPicPr>
          <p:cNvPr id="6" name="Resim 4"/>
          <p:cNvPicPr>
            <a:picLocks noGrp="1" noChangeAspect="1"/>
          </p:cNvPicPr>
          <p:nvPr>
            <p:ph idx="1"/>
          </p:nvPr>
        </p:nvPicPr>
        <p:blipFill>
          <a:blip r:embed="rId3">
            <a:extLst>
              <a:ext uri="{28A0092B-C50C-407E-A947-70E740481C1C}">
                <a14:useLocalDpi xmlns:a14="http://schemas.microsoft.com/office/drawing/2010/main" val="0"/>
              </a:ext>
            </a:extLst>
          </a:blip>
          <a:srcRect l="-5005" r="-5005"/>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51585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TRANSCRİPTOMİC PROFİL</a:t>
            </a:r>
          </a:p>
          <a:p>
            <a:r>
              <a:rPr lang="en-US" dirty="0" smtClean="0"/>
              <a:t>238 gen</a:t>
            </a:r>
          </a:p>
          <a:p>
            <a:r>
              <a:rPr lang="en-US" dirty="0" err="1" smtClean="0"/>
              <a:t>Sensitivite</a:t>
            </a:r>
            <a:r>
              <a:rPr lang="en-US" dirty="0" smtClean="0"/>
              <a:t> 0.99758, </a:t>
            </a:r>
            <a:r>
              <a:rPr lang="en-US" dirty="0" err="1" smtClean="0"/>
              <a:t>Spesifite</a:t>
            </a:r>
            <a:r>
              <a:rPr lang="en-US" dirty="0" smtClean="0"/>
              <a:t> 0.8857</a:t>
            </a:r>
          </a:p>
          <a:p>
            <a:r>
              <a:rPr lang="en-US" dirty="0" err="1" smtClean="0"/>
              <a:t>Reseptif</a:t>
            </a:r>
            <a:r>
              <a:rPr lang="en-US" dirty="0" smtClean="0"/>
              <a:t>, non </a:t>
            </a:r>
            <a:r>
              <a:rPr lang="en-US" dirty="0" err="1" smtClean="0"/>
              <a:t>reseptif</a:t>
            </a:r>
            <a:endParaRPr lang="en-US" dirty="0" smtClean="0"/>
          </a:p>
          <a:p>
            <a:r>
              <a:rPr lang="en-US" dirty="0" err="1" smtClean="0"/>
              <a:t>Invazif</a:t>
            </a:r>
            <a:endParaRPr lang="en-US" dirty="0" smtClean="0"/>
          </a:p>
          <a:p>
            <a:endParaRPr lang="en-US" dirty="0"/>
          </a:p>
          <a:p>
            <a:pPr marL="0" indent="0" algn="r">
              <a:buNone/>
            </a:pPr>
            <a:r>
              <a:rPr lang="en-US" sz="1800" dirty="0" smtClean="0"/>
              <a:t>Diaz-Gimeno,2013; </a:t>
            </a:r>
            <a:r>
              <a:rPr lang="en-US" sz="1800" dirty="0" err="1" smtClean="0"/>
              <a:t>Garrido</a:t>
            </a:r>
            <a:r>
              <a:rPr lang="en-US" sz="1800" dirty="0" smtClean="0"/>
              <a:t> Gomez, 2013</a:t>
            </a:r>
            <a:endParaRPr lang="en-US" sz="1800" dirty="0"/>
          </a:p>
        </p:txBody>
      </p:sp>
      <p:sp>
        <p:nvSpPr>
          <p:cNvPr id="4" name="Title 1"/>
          <p:cNvSpPr>
            <a:spLocks noGrp="1"/>
          </p:cNvSpPr>
          <p:nvPr>
            <p:ph type="title"/>
          </p:nvPr>
        </p:nvSpPr>
        <p:spPr>
          <a:solidFill>
            <a:srgbClr val="5F0EAA"/>
          </a:solidFill>
        </p:spPr>
        <p:txBody>
          <a:bodyPr>
            <a:normAutofit/>
          </a:bodyPr>
          <a:lstStyle/>
          <a:p>
            <a:r>
              <a:rPr lang="en-US" dirty="0" smtClean="0">
                <a:solidFill>
                  <a:schemeClr val="bg1"/>
                </a:solidFill>
              </a:rPr>
              <a:t>ERA TEST</a:t>
            </a:r>
            <a:endParaRPr lang="en-US" dirty="0">
              <a:solidFill>
                <a:schemeClr val="bg1"/>
              </a:solidFill>
            </a:endParaRPr>
          </a:p>
        </p:txBody>
      </p:sp>
    </p:spTree>
    <p:extLst>
      <p:ext uri="{BB962C8B-B14F-4D97-AF65-F5344CB8AC3E}">
        <p14:creationId xmlns:p14="http://schemas.microsoft.com/office/powerpoint/2010/main" val="1019541086"/>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6404" y="965240"/>
            <a:ext cx="1579067" cy="699386"/>
          </a:xfrm>
          <a:prstGeom prst="rect">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00"/>
                </a:solidFill>
              </a:rPr>
              <a:t>KOH</a:t>
            </a:r>
            <a:r>
              <a:rPr lang="en-US" dirty="0" smtClean="0"/>
              <a:t> </a:t>
            </a:r>
            <a:r>
              <a:rPr lang="en-US" dirty="0" smtClean="0">
                <a:solidFill>
                  <a:srgbClr val="FFFF00"/>
                </a:solidFill>
              </a:rPr>
              <a:t>SİKLUSU</a:t>
            </a:r>
            <a:endParaRPr lang="en-US" dirty="0">
              <a:solidFill>
                <a:srgbClr val="FFFF00"/>
              </a:solidFill>
            </a:endParaRPr>
          </a:p>
        </p:txBody>
      </p:sp>
      <p:sp>
        <p:nvSpPr>
          <p:cNvPr id="5" name="Rectangle 4"/>
          <p:cNvSpPr/>
          <p:nvPr/>
        </p:nvSpPr>
        <p:spPr>
          <a:xfrm>
            <a:off x="6848345" y="2209800"/>
            <a:ext cx="1699214" cy="914400"/>
          </a:xfrm>
          <a:prstGeom prst="rect">
            <a:avLst/>
          </a:prstGeom>
          <a:solidFill>
            <a:srgbClr val="BA32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HRT SİKLUSU</a:t>
            </a:r>
          </a:p>
          <a:p>
            <a:pPr algn="ctr"/>
            <a:r>
              <a:rPr lang="en-US" dirty="0" err="1"/>
              <a:t>k</a:t>
            </a:r>
            <a:r>
              <a:rPr lang="en-US" dirty="0" err="1" smtClean="0"/>
              <a:t>ET</a:t>
            </a:r>
            <a:endParaRPr lang="en-US" dirty="0"/>
          </a:p>
        </p:txBody>
      </p:sp>
      <p:sp>
        <p:nvSpPr>
          <p:cNvPr id="6" name="Rectangle 5"/>
          <p:cNvSpPr/>
          <p:nvPr/>
        </p:nvSpPr>
        <p:spPr>
          <a:xfrm>
            <a:off x="748984" y="3657076"/>
            <a:ext cx="1636780" cy="914400"/>
          </a:xfrm>
          <a:prstGeom prst="rect">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HRT SİKLUSU</a:t>
            </a:r>
          </a:p>
          <a:p>
            <a:pPr algn="ctr"/>
            <a:r>
              <a:rPr lang="en-US" dirty="0" smtClean="0">
                <a:solidFill>
                  <a:srgbClr val="FF0000"/>
                </a:solidFill>
              </a:rPr>
              <a:t>1. ERA TEST</a:t>
            </a:r>
            <a:endParaRPr lang="en-US" dirty="0">
              <a:solidFill>
                <a:srgbClr val="FF0000"/>
              </a:solidFill>
            </a:endParaRPr>
          </a:p>
        </p:txBody>
      </p:sp>
      <p:sp>
        <p:nvSpPr>
          <p:cNvPr id="7" name="Rectangle 6"/>
          <p:cNvSpPr/>
          <p:nvPr/>
        </p:nvSpPr>
        <p:spPr>
          <a:xfrm>
            <a:off x="4955608" y="3913610"/>
            <a:ext cx="1292003" cy="40864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RESEPTİF</a:t>
            </a:r>
            <a:endParaRPr lang="en-US" dirty="0">
              <a:solidFill>
                <a:srgbClr val="FF0000"/>
              </a:solidFill>
            </a:endParaRPr>
          </a:p>
        </p:txBody>
      </p:sp>
      <p:sp>
        <p:nvSpPr>
          <p:cNvPr id="8" name="Rectangle 7"/>
          <p:cNvSpPr/>
          <p:nvPr/>
        </p:nvSpPr>
        <p:spPr>
          <a:xfrm>
            <a:off x="3329773" y="965240"/>
            <a:ext cx="2608892" cy="699386"/>
          </a:xfrm>
          <a:prstGeom prst="rect">
            <a:avLst/>
          </a:prstGeom>
          <a:solidFill>
            <a:srgbClr val="FF00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FF00"/>
                </a:solidFill>
              </a:rPr>
              <a:t>EN İYİ EMBRYONUN SEÇİMİ</a:t>
            </a:r>
            <a:endParaRPr lang="en-US" dirty="0">
              <a:solidFill>
                <a:srgbClr val="FFFF00"/>
              </a:solidFill>
            </a:endParaRPr>
          </a:p>
        </p:txBody>
      </p:sp>
      <p:sp>
        <p:nvSpPr>
          <p:cNvPr id="9" name="Rectangle 8"/>
          <p:cNvSpPr/>
          <p:nvPr/>
        </p:nvSpPr>
        <p:spPr>
          <a:xfrm>
            <a:off x="2797409" y="5782119"/>
            <a:ext cx="1636780" cy="914400"/>
          </a:xfrm>
          <a:prstGeom prst="rect">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HRT SİKLUSU</a:t>
            </a:r>
          </a:p>
          <a:p>
            <a:pPr algn="ctr"/>
            <a:r>
              <a:rPr lang="en-US" dirty="0">
                <a:solidFill>
                  <a:srgbClr val="FF0000"/>
                </a:solidFill>
              </a:rPr>
              <a:t>2</a:t>
            </a:r>
            <a:r>
              <a:rPr lang="en-US" dirty="0" smtClean="0">
                <a:solidFill>
                  <a:srgbClr val="FF0000"/>
                </a:solidFill>
              </a:rPr>
              <a:t>. ERA TEST</a:t>
            </a:r>
            <a:endParaRPr lang="en-US" dirty="0">
              <a:solidFill>
                <a:srgbClr val="FF0000"/>
              </a:solidFill>
            </a:endParaRPr>
          </a:p>
        </p:txBody>
      </p:sp>
      <p:sp>
        <p:nvSpPr>
          <p:cNvPr id="10" name="Rectangle 9"/>
          <p:cNvSpPr/>
          <p:nvPr/>
        </p:nvSpPr>
        <p:spPr>
          <a:xfrm>
            <a:off x="3260544" y="4770783"/>
            <a:ext cx="1425166" cy="40180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solidFill>
                  <a:srgbClr val="FF0000"/>
                </a:solidFill>
              </a:rPr>
              <a:t>NON-RESEPTİF</a:t>
            </a:r>
            <a:endParaRPr lang="en-US" sz="1200" dirty="0">
              <a:solidFill>
                <a:srgbClr val="FF0000"/>
              </a:solidFill>
            </a:endParaRPr>
          </a:p>
        </p:txBody>
      </p:sp>
      <p:sp>
        <p:nvSpPr>
          <p:cNvPr id="11" name="Rectangle 10"/>
          <p:cNvSpPr/>
          <p:nvPr/>
        </p:nvSpPr>
        <p:spPr>
          <a:xfrm>
            <a:off x="7032427" y="3809190"/>
            <a:ext cx="1292003" cy="513069"/>
          </a:xfrm>
          <a:prstGeom prst="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err="1" smtClean="0">
                <a:solidFill>
                  <a:srgbClr val="FFFF00"/>
                </a:solidFill>
              </a:rPr>
              <a:t>kİP</a:t>
            </a:r>
            <a:endParaRPr lang="en-US" dirty="0">
              <a:solidFill>
                <a:srgbClr val="FFFF00"/>
              </a:solidFill>
            </a:endParaRPr>
          </a:p>
        </p:txBody>
      </p:sp>
      <p:sp>
        <p:nvSpPr>
          <p:cNvPr id="12" name="Oval 11"/>
          <p:cNvSpPr/>
          <p:nvPr/>
        </p:nvSpPr>
        <p:spPr>
          <a:xfrm>
            <a:off x="2797409" y="3913610"/>
            <a:ext cx="1064727" cy="469976"/>
          </a:xfrm>
          <a:prstGeom prst="ellipse">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solidFill>
                  <a:srgbClr val="FF0000"/>
                </a:solidFill>
              </a:rPr>
              <a:t>biyopsi</a:t>
            </a:r>
            <a:endParaRPr lang="en-US" sz="1400" dirty="0">
              <a:solidFill>
                <a:srgbClr val="FF0000"/>
              </a:solidFill>
            </a:endParaRPr>
          </a:p>
        </p:txBody>
      </p:sp>
      <p:sp>
        <p:nvSpPr>
          <p:cNvPr id="13" name="Oval 12"/>
          <p:cNvSpPr/>
          <p:nvPr/>
        </p:nvSpPr>
        <p:spPr>
          <a:xfrm>
            <a:off x="5182884" y="5782119"/>
            <a:ext cx="1064727" cy="469976"/>
          </a:xfrm>
          <a:prstGeom prst="ellipse">
            <a:avLst/>
          </a:prstGeom>
          <a:solidFill>
            <a:srgbClr val="FFFF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err="1" smtClean="0">
                <a:solidFill>
                  <a:srgbClr val="FF0000"/>
                </a:solidFill>
              </a:rPr>
              <a:t>biyopsi</a:t>
            </a:r>
            <a:endParaRPr lang="en-US" sz="1400" dirty="0">
              <a:solidFill>
                <a:srgbClr val="FF0000"/>
              </a:solidFill>
            </a:endParaRPr>
          </a:p>
        </p:txBody>
      </p:sp>
      <p:cxnSp>
        <p:nvCxnSpPr>
          <p:cNvPr id="22" name="Straight Arrow Connector 21"/>
          <p:cNvCxnSpPr/>
          <p:nvPr/>
        </p:nvCxnSpPr>
        <p:spPr>
          <a:xfrm>
            <a:off x="2385764" y="1321404"/>
            <a:ext cx="7380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3415304" y="4490247"/>
            <a:ext cx="532363" cy="21851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2428387" y="4110463"/>
            <a:ext cx="369022"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6294384" y="4110463"/>
            <a:ext cx="553961"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a:off x="3947667" y="4110463"/>
            <a:ext cx="738043"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3696146" y="5335049"/>
            <a:ext cx="371668" cy="25946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4" name="Straight Arrow Connector 33"/>
          <p:cNvCxnSpPr/>
          <p:nvPr/>
        </p:nvCxnSpPr>
        <p:spPr>
          <a:xfrm>
            <a:off x="4541603" y="6072976"/>
            <a:ext cx="414005"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5747787" y="4490247"/>
            <a:ext cx="0" cy="110426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8" name="Rectangle 37"/>
          <p:cNvSpPr/>
          <p:nvPr/>
        </p:nvSpPr>
        <p:spPr>
          <a:xfrm>
            <a:off x="3101924" y="2968867"/>
            <a:ext cx="3123804" cy="505025"/>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KİŞİSEL İMPLANTASYON PENCERESİNİN BELİRLENMESİ</a:t>
            </a:r>
            <a:endParaRPr lang="en-US" dirty="0"/>
          </a:p>
        </p:txBody>
      </p:sp>
      <p:cxnSp>
        <p:nvCxnSpPr>
          <p:cNvPr id="39" name="Straight Arrow Connector 38"/>
          <p:cNvCxnSpPr/>
          <p:nvPr/>
        </p:nvCxnSpPr>
        <p:spPr>
          <a:xfrm flipV="1">
            <a:off x="7723697" y="3124200"/>
            <a:ext cx="0" cy="68499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1" name="Bent Arrow 40"/>
          <p:cNvSpPr/>
          <p:nvPr/>
        </p:nvSpPr>
        <p:spPr>
          <a:xfrm rot="5400000">
            <a:off x="6702502" y="540425"/>
            <a:ext cx="669285" cy="1922344"/>
          </a:xfrm>
          <a:prstGeom prst="ben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6" name="Title 1"/>
          <p:cNvSpPr>
            <a:spLocks noGrp="1"/>
          </p:cNvSpPr>
          <p:nvPr>
            <p:ph type="title"/>
          </p:nvPr>
        </p:nvSpPr>
        <p:spPr>
          <a:xfrm>
            <a:off x="373811" y="1836240"/>
            <a:ext cx="8120756" cy="1469062"/>
          </a:xfrm>
          <a:solidFill>
            <a:srgbClr val="5F0EAA"/>
          </a:solidFill>
        </p:spPr>
        <p:txBody>
          <a:bodyPr>
            <a:normAutofit/>
          </a:bodyPr>
          <a:lstStyle/>
          <a:p>
            <a:r>
              <a:rPr lang="en-US" dirty="0" smtClean="0">
                <a:solidFill>
                  <a:schemeClr val="bg1"/>
                </a:solidFill>
              </a:rPr>
              <a:t>ERA TESTİNE GÖRE ENDOMETRİAL RESEPTİVİTENİN KLİNİK YÖNETİMİ</a:t>
            </a:r>
            <a:endParaRPr lang="en-US" dirty="0">
              <a:solidFill>
                <a:schemeClr val="bg1"/>
              </a:solidFill>
            </a:endParaRPr>
          </a:p>
        </p:txBody>
      </p:sp>
    </p:spTree>
    <p:extLst>
      <p:ext uri="{BB962C8B-B14F-4D97-AF65-F5344CB8AC3E}">
        <p14:creationId xmlns:p14="http://schemas.microsoft.com/office/powerpoint/2010/main" val="5854432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2"/>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34"/>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childTnLst>
                                </p:cTn>
                              </p:par>
                              <p:par>
                                <p:cTn id="54" presetID="1" presetClass="entr" presetSubtype="0"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25"/>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11"/>
                                        </p:tgtEl>
                                        <p:attrNameLst>
                                          <p:attrName>style.visibility</p:attrName>
                                        </p:attrNameLst>
                                      </p:cBhvr>
                                      <p:to>
                                        <p:strVal val="visible"/>
                                      </p:to>
                                    </p:set>
                                  </p:childTnLst>
                                </p:cTn>
                              </p:par>
                              <p:par>
                                <p:cTn id="64" presetID="1" presetClass="entr" presetSubtype="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childTnLst>
                                </p:cTn>
                              </p:par>
                              <p:par>
                                <p:cTn id="66" presetID="1"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38" grpId="0" animBg="1"/>
      <p:bldP spid="41" grpId="0" animBg="1"/>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ra test.png"/>
          <p:cNvPicPr>
            <a:picLocks noGrp="1" noChangeAspect="1"/>
          </p:cNvPicPr>
          <p:nvPr>
            <p:ph idx="1"/>
          </p:nvPr>
        </p:nvPicPr>
        <p:blipFill>
          <a:blip r:embed="rId3">
            <a:extLst>
              <a:ext uri="{28A0092B-C50C-407E-A947-70E740481C1C}">
                <a14:useLocalDpi xmlns:a14="http://schemas.microsoft.com/office/drawing/2010/main" val="0"/>
              </a:ext>
            </a:extLst>
          </a:blip>
          <a:srcRect l="-42625" r="-42625"/>
          <a:stretch>
            <a:fillRect/>
          </a:stretch>
        </p:blipFill>
        <p:spPr>
          <a:xfrm>
            <a:off x="-1647721" y="429028"/>
            <a:ext cx="12632536" cy="5697136"/>
          </a:xfrm>
        </p:spPr>
      </p:pic>
    </p:spTree>
    <p:extLst>
      <p:ext uri="{BB962C8B-B14F-4D97-AF65-F5344CB8AC3E}">
        <p14:creationId xmlns:p14="http://schemas.microsoft.com/office/powerpoint/2010/main" val="3118573805"/>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09100244"/>
              </p:ext>
            </p:extLst>
          </p:nvPr>
        </p:nvGraphicFramePr>
        <p:xfrm>
          <a:off x="457200" y="351135"/>
          <a:ext cx="8229600" cy="585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4017282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5F0EAA"/>
          </a:solidFill>
        </p:spPr>
        <p:txBody>
          <a:bodyPr>
            <a:normAutofit fontScale="90000"/>
          </a:bodyPr>
          <a:lstStyle/>
          <a:p>
            <a:r>
              <a:rPr lang="en-US" dirty="0" smtClean="0">
                <a:solidFill>
                  <a:schemeClr val="bg1"/>
                </a:solidFill>
              </a:rPr>
              <a:t>ULTRASONOGRAFİK UTERİN RESEPTİVİTE BELİRTEÇLERİ</a:t>
            </a:r>
            <a:endParaRPr lang="en-US" dirty="0">
              <a:solidFill>
                <a:schemeClr val="bg1"/>
              </a:solidFill>
            </a:endParaRPr>
          </a:p>
        </p:txBody>
      </p:sp>
      <p:sp>
        <p:nvSpPr>
          <p:cNvPr id="5" name="Content Placeholder 2"/>
          <p:cNvSpPr>
            <a:spLocks noGrp="1"/>
          </p:cNvSpPr>
          <p:nvPr>
            <p:ph idx="1"/>
          </p:nvPr>
        </p:nvSpPr>
        <p:spPr/>
        <p:txBody>
          <a:bodyPr>
            <a:normAutofit lnSpcReduction="10000"/>
          </a:bodyPr>
          <a:lstStyle/>
          <a:p>
            <a:endParaRPr lang="en-US" dirty="0"/>
          </a:p>
          <a:p>
            <a:r>
              <a:rPr lang="en-US" dirty="0" smtClean="0"/>
              <a:t>Endometrial </a:t>
            </a:r>
            <a:r>
              <a:rPr lang="en-US" dirty="0" err="1" smtClean="0"/>
              <a:t>kalınlık</a:t>
            </a:r>
            <a:endParaRPr lang="en-US" dirty="0" smtClean="0"/>
          </a:p>
          <a:p>
            <a:endParaRPr lang="en-US" dirty="0" smtClean="0"/>
          </a:p>
          <a:p>
            <a:r>
              <a:rPr lang="en-US" dirty="0" smtClean="0"/>
              <a:t>Endometrial </a:t>
            </a:r>
            <a:r>
              <a:rPr lang="en-US" dirty="0" err="1" smtClean="0"/>
              <a:t>morfoloji</a:t>
            </a:r>
            <a:endParaRPr lang="en-US" dirty="0" smtClean="0"/>
          </a:p>
          <a:p>
            <a:endParaRPr lang="en-US" dirty="0" smtClean="0"/>
          </a:p>
          <a:p>
            <a:r>
              <a:rPr lang="en-US" dirty="0" smtClean="0"/>
              <a:t>Endometrial </a:t>
            </a:r>
            <a:r>
              <a:rPr lang="en-US" dirty="0" err="1" smtClean="0"/>
              <a:t>hacim</a:t>
            </a:r>
            <a:endParaRPr lang="en-US" dirty="0" smtClean="0"/>
          </a:p>
          <a:p>
            <a:endParaRPr lang="en-US" dirty="0" smtClean="0"/>
          </a:p>
          <a:p>
            <a:r>
              <a:rPr lang="en-US" dirty="0" smtClean="0"/>
              <a:t>Doppler </a:t>
            </a:r>
            <a:r>
              <a:rPr lang="en-US" dirty="0" err="1" smtClean="0"/>
              <a:t>incelemeleri</a:t>
            </a:r>
            <a:endParaRPr lang="en-US" dirty="0" smtClean="0"/>
          </a:p>
        </p:txBody>
      </p:sp>
    </p:spTree>
    <p:extLst>
      <p:ext uri="{BB962C8B-B14F-4D97-AF65-F5344CB8AC3E}">
        <p14:creationId xmlns:p14="http://schemas.microsoft.com/office/powerpoint/2010/main" val="17668618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5">
                                            <p:txEl>
                                              <p:pRg st="3" end="3"/>
                                            </p:txEl>
                                          </p:spTgt>
                                        </p:tgtEl>
                                        <p:attrNameLst>
                                          <p:attrName>style.opacity</p:attrName>
                                        </p:attrNameLst>
                                      </p:cBhvr>
                                      <p:to>
                                        <p:strVal val="0.5"/>
                                      </p:to>
                                    </p:set>
                                    <p:animEffect filter="image" prLst="opacity: 0.5">
                                      <p:cBhvr rctx="IE">
                                        <p:cTn id="23" dur="indefinite"/>
                                        <p:tgtEl>
                                          <p:spTgt spid="5">
                                            <p:txEl>
                                              <p:pRg st="3" end="3"/>
                                            </p:txEl>
                                          </p:spTgt>
                                        </p:tgtEl>
                                      </p:cBhvr>
                                    </p:animEffect>
                                  </p:childTnLst>
                                </p:cTn>
                              </p:par>
                              <p:par>
                                <p:cTn id="24" presetID="9" presetClass="emph" presetSubtype="0" nodeType="withEffect">
                                  <p:stCondLst>
                                    <p:cond delay="0"/>
                                  </p:stCondLst>
                                  <p:childTnLst>
                                    <p:set>
                                      <p:cBhvr rctx="PPT">
                                        <p:cTn id="25" dur="indefinite"/>
                                        <p:tgtEl>
                                          <p:spTgt spid="5">
                                            <p:txEl>
                                              <p:pRg st="5" end="5"/>
                                            </p:txEl>
                                          </p:spTgt>
                                        </p:tgtEl>
                                        <p:attrNameLst>
                                          <p:attrName>style.opacity</p:attrName>
                                        </p:attrNameLst>
                                      </p:cBhvr>
                                      <p:to>
                                        <p:strVal val="0.5"/>
                                      </p:to>
                                    </p:set>
                                    <p:animEffect filter="image" prLst="opacity: 0.5">
                                      <p:cBhvr rctx="IE">
                                        <p:cTn id="26" dur="indefinite"/>
                                        <p:tgtEl>
                                          <p:spTgt spid="5">
                                            <p:txEl>
                                              <p:pRg st="5" end="5"/>
                                            </p:txEl>
                                          </p:spTgt>
                                        </p:tgtEl>
                                      </p:cBhvr>
                                    </p:animEffect>
                                  </p:childTnLst>
                                </p:cTn>
                              </p:par>
                              <p:par>
                                <p:cTn id="27" presetID="9" presetClass="emph" presetSubtype="0" nodeType="withEffect">
                                  <p:stCondLst>
                                    <p:cond delay="0"/>
                                  </p:stCondLst>
                                  <p:childTnLst>
                                    <p:set>
                                      <p:cBhvr rctx="PPT">
                                        <p:cTn id="28" dur="indefinite"/>
                                        <p:tgtEl>
                                          <p:spTgt spid="5">
                                            <p:txEl>
                                              <p:pRg st="7" end="7"/>
                                            </p:txEl>
                                          </p:spTgt>
                                        </p:tgtEl>
                                        <p:attrNameLst>
                                          <p:attrName>style.opacity</p:attrName>
                                        </p:attrNameLst>
                                      </p:cBhvr>
                                      <p:to>
                                        <p:strVal val="0.5"/>
                                      </p:to>
                                    </p:set>
                                    <p:animEffect filter="image" prLst="opacity: 0.5">
                                      <p:cBhvr rctx="IE">
                                        <p:cTn id="29" dur="indefinite"/>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OUİSE BROWN 1.png"/>
          <p:cNvPicPr>
            <a:picLocks noGrp="1" noChangeAspect="1"/>
          </p:cNvPicPr>
          <p:nvPr>
            <p:ph idx="1"/>
          </p:nvPr>
        </p:nvPicPr>
        <p:blipFill>
          <a:blip r:embed="rId3">
            <a:extLst>
              <a:ext uri="{28A0092B-C50C-407E-A947-70E740481C1C}">
                <a14:useLocalDpi xmlns:a14="http://schemas.microsoft.com/office/drawing/2010/main" val="0"/>
              </a:ext>
            </a:extLst>
          </a:blip>
          <a:srcRect l="-12417" r="-12417"/>
          <a:stretch>
            <a:fillRect/>
          </a:stretch>
        </p:blipFill>
        <p:spPr>
          <a:xfrm rot="20056818">
            <a:off x="66229" y="1236491"/>
            <a:ext cx="6481281" cy="3564455"/>
          </a:xfrm>
        </p:spPr>
      </p:pic>
      <p:pic>
        <p:nvPicPr>
          <p:cNvPr id="5" name="Picture 4" descr="LOUSİ BROWN 2.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842832">
            <a:off x="4598092" y="1676268"/>
            <a:ext cx="4176059" cy="4176059"/>
          </a:xfrm>
          <a:prstGeom prst="rect">
            <a:avLst/>
          </a:prstGeom>
        </p:spPr>
      </p:pic>
      <p:sp>
        <p:nvSpPr>
          <p:cNvPr id="6" name="Title 1"/>
          <p:cNvSpPr txBox="1">
            <a:spLocks/>
          </p:cNvSpPr>
          <p:nvPr/>
        </p:nvSpPr>
        <p:spPr>
          <a:xfrm>
            <a:off x="457200" y="57150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dirty="0" smtClean="0"/>
              <a:t>“THE FİRST TİME WE HAVE SOLVED OUR PROBLEMS; WE ARE NOT AT THE BEGİNNİNG OF THE END BUT AT THE END OF THE BEGİNNİNG”</a:t>
            </a:r>
            <a:endParaRPr lang="en-US" sz="2000" dirty="0"/>
          </a:p>
        </p:txBody>
      </p:sp>
    </p:spTree>
    <p:extLst>
      <p:ext uri="{BB962C8B-B14F-4D97-AF65-F5344CB8AC3E}">
        <p14:creationId xmlns:p14="http://schemas.microsoft.com/office/powerpoint/2010/main" val="161634790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Content Placeholder 5" descr="endometrial thickness.jpg"/>
          <p:cNvPicPr>
            <a:picLocks noGrp="1" noChangeAspect="1"/>
          </p:cNvPicPr>
          <p:nvPr>
            <p:ph idx="1"/>
          </p:nvPr>
        </p:nvPicPr>
        <p:blipFill rotWithShape="1">
          <a:blip r:embed="rId3">
            <a:extLst>
              <a:ext uri="{28A0092B-C50C-407E-A947-70E740481C1C}">
                <a14:useLocalDpi xmlns:a14="http://schemas.microsoft.com/office/drawing/2010/main" val="0"/>
              </a:ext>
            </a:extLst>
          </a:blip>
          <a:srcRect t="7695" r="20003" b="19236"/>
          <a:stretch/>
        </p:blipFill>
        <p:spPr>
          <a:xfrm>
            <a:off x="326470" y="782724"/>
            <a:ext cx="8537099" cy="5622433"/>
          </a:xfrm>
        </p:spPr>
      </p:pic>
      <p:sp>
        <p:nvSpPr>
          <p:cNvPr id="7" name="Rectangle 6"/>
          <p:cNvSpPr/>
          <p:nvPr/>
        </p:nvSpPr>
        <p:spPr>
          <a:xfrm>
            <a:off x="0" y="0"/>
            <a:ext cx="9144000" cy="6858000"/>
          </a:xfrm>
          <a:prstGeom prst="rect">
            <a:avLst/>
          </a:prstGeom>
          <a:solidFill>
            <a:schemeClr val="tx1">
              <a:lumMod val="75000"/>
              <a:lumOff val="25000"/>
              <a:alpha val="7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solidFill>
                <a:srgbClr val="FFFF00"/>
              </a:solidFill>
            </a:endParaRPr>
          </a:p>
          <a:p>
            <a:pPr algn="ctr"/>
            <a:endParaRPr lang="en-GB" dirty="0">
              <a:solidFill>
                <a:srgbClr val="FFFF00"/>
              </a:solidFill>
            </a:endParaRPr>
          </a:p>
          <a:p>
            <a:pPr algn="ctr"/>
            <a:endParaRPr lang="en-GB" dirty="0" smtClean="0">
              <a:solidFill>
                <a:srgbClr val="FFFF00"/>
              </a:solidFill>
            </a:endParaRPr>
          </a:p>
          <a:p>
            <a:pPr algn="ctr"/>
            <a:endParaRPr lang="en-GB" dirty="0">
              <a:solidFill>
                <a:srgbClr val="FFFF00"/>
              </a:solidFill>
            </a:endParaRPr>
          </a:p>
          <a:p>
            <a:pPr algn="ctr"/>
            <a:endParaRPr lang="en-GB" dirty="0" smtClean="0">
              <a:solidFill>
                <a:srgbClr val="FFFF00"/>
              </a:solidFill>
            </a:endParaRPr>
          </a:p>
          <a:p>
            <a:pPr algn="ctr"/>
            <a:endParaRPr lang="en-GB" dirty="0">
              <a:solidFill>
                <a:srgbClr val="FFFF00"/>
              </a:solidFill>
            </a:endParaRPr>
          </a:p>
          <a:p>
            <a:pPr algn="ctr"/>
            <a:endParaRPr lang="en-GB" dirty="0" smtClean="0">
              <a:solidFill>
                <a:srgbClr val="FFFF00"/>
              </a:solidFill>
            </a:endParaRPr>
          </a:p>
          <a:p>
            <a:pPr algn="ctr"/>
            <a:endParaRPr lang="en-GB" dirty="0">
              <a:solidFill>
                <a:srgbClr val="FFFF00"/>
              </a:solidFill>
            </a:endParaRPr>
          </a:p>
          <a:p>
            <a:pPr algn="ctr"/>
            <a:endParaRPr lang="en-GB" dirty="0" smtClean="0">
              <a:solidFill>
                <a:srgbClr val="FFFF00"/>
              </a:solidFill>
            </a:endParaRPr>
          </a:p>
          <a:p>
            <a:pPr algn="ctr"/>
            <a:endParaRPr lang="en-GB" dirty="0">
              <a:solidFill>
                <a:srgbClr val="FFFF00"/>
              </a:solidFill>
            </a:endParaRPr>
          </a:p>
          <a:p>
            <a:pPr algn="ctr"/>
            <a:endParaRPr lang="en-GB" dirty="0" smtClean="0">
              <a:solidFill>
                <a:srgbClr val="FFFF00"/>
              </a:solidFill>
            </a:endParaRPr>
          </a:p>
          <a:p>
            <a:pPr algn="ctr"/>
            <a:endParaRPr lang="en-GB" dirty="0" smtClean="0">
              <a:solidFill>
                <a:srgbClr val="FFFF00"/>
              </a:solidFill>
            </a:endParaRPr>
          </a:p>
          <a:p>
            <a:pPr algn="ctr"/>
            <a:endParaRPr lang="en-GB" dirty="0">
              <a:solidFill>
                <a:srgbClr val="FFFF00"/>
              </a:solidFill>
            </a:endParaRPr>
          </a:p>
          <a:p>
            <a:pPr algn="ctr"/>
            <a:r>
              <a:rPr lang="en-GB" dirty="0" smtClean="0">
                <a:solidFill>
                  <a:srgbClr val="FFFF00"/>
                </a:solidFill>
              </a:rPr>
              <a:t>HEDEF    </a:t>
            </a:r>
            <a:r>
              <a:rPr lang="en-GB" dirty="0">
                <a:solidFill>
                  <a:srgbClr val="FFFF00"/>
                </a:solidFill>
              </a:rPr>
              <a:t>-&gt;  </a:t>
            </a:r>
            <a:r>
              <a:rPr lang="en-GB" dirty="0" smtClean="0">
                <a:solidFill>
                  <a:srgbClr val="FFFF00"/>
                </a:solidFill>
              </a:rPr>
              <a:t>TRİLAMİNAR ( </a:t>
            </a:r>
            <a:r>
              <a:rPr lang="en-GB" dirty="0" err="1" smtClean="0">
                <a:solidFill>
                  <a:srgbClr val="FFFF00"/>
                </a:solidFill>
              </a:rPr>
              <a:t>hCG</a:t>
            </a:r>
            <a:r>
              <a:rPr lang="en-GB" dirty="0" smtClean="0">
                <a:solidFill>
                  <a:srgbClr val="FFFF00"/>
                </a:solidFill>
              </a:rPr>
              <a:t>)  </a:t>
            </a:r>
            <a:r>
              <a:rPr lang="en-GB" dirty="0">
                <a:solidFill>
                  <a:srgbClr val="FFFF00"/>
                </a:solidFill>
              </a:rPr>
              <a:t>&gt; 7MM</a:t>
            </a:r>
          </a:p>
          <a:p>
            <a:pPr algn="ctr"/>
            <a:endParaRPr lang="en-GB" dirty="0">
              <a:solidFill>
                <a:srgbClr val="FFFF00"/>
              </a:solidFill>
            </a:endParaRPr>
          </a:p>
          <a:p>
            <a:pPr algn="ctr"/>
            <a:r>
              <a:rPr lang="en-GB" dirty="0" smtClean="0">
                <a:solidFill>
                  <a:srgbClr val="BA32FF"/>
                </a:solidFill>
              </a:rPr>
              <a:t>3.7 MM</a:t>
            </a:r>
            <a:endParaRPr lang="en-GB" dirty="0">
              <a:solidFill>
                <a:srgbClr val="BA32FF"/>
              </a:solidFill>
            </a:endParaRPr>
          </a:p>
        </p:txBody>
      </p:sp>
      <p:pic>
        <p:nvPicPr>
          <p:cNvPr id="8" name="Picture 7" descr="Ekran Resmi 2018-05-06 23.58.5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70329" y="2124871"/>
            <a:ext cx="5326545" cy="2546888"/>
          </a:xfrm>
          <a:prstGeom prst="rect">
            <a:avLst/>
          </a:prstGeom>
        </p:spPr>
      </p:pic>
      <p:pic>
        <p:nvPicPr>
          <p:cNvPr id="9" name="Picture 8" descr="Ekran Resmi 2018-05-09 11.30.32.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1019971"/>
            <a:ext cx="8229600" cy="1104900"/>
          </a:xfrm>
          <a:prstGeom prst="rect">
            <a:avLst/>
          </a:prstGeom>
        </p:spPr>
      </p:pic>
    </p:spTree>
    <p:extLst>
      <p:ext uri="{BB962C8B-B14F-4D97-AF65-F5344CB8AC3E}">
        <p14:creationId xmlns:p14="http://schemas.microsoft.com/office/powerpoint/2010/main" val="39017604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13" end="1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Ekran Resmi 2018-05-06 19.23.36.png"/>
          <p:cNvPicPr>
            <a:picLocks noGrp="1" noChangeAspect="1"/>
          </p:cNvPicPr>
          <p:nvPr>
            <p:ph idx="1"/>
          </p:nvPr>
        </p:nvPicPr>
        <p:blipFill rotWithShape="1">
          <a:blip r:embed="rId3">
            <a:extLst>
              <a:ext uri="{28A0092B-C50C-407E-A947-70E740481C1C}">
                <a14:useLocalDpi xmlns:a14="http://schemas.microsoft.com/office/drawing/2010/main" val="0"/>
              </a:ext>
            </a:extLst>
          </a:blip>
          <a:srcRect l="-126" r="4954" b="50678"/>
          <a:stretch/>
        </p:blipFill>
        <p:spPr>
          <a:xfrm>
            <a:off x="457200" y="1239653"/>
            <a:ext cx="8274090" cy="3471915"/>
          </a:xfrm>
        </p:spPr>
      </p:pic>
      <p:sp>
        <p:nvSpPr>
          <p:cNvPr id="5" name="TextBox 4"/>
          <p:cNvSpPr txBox="1"/>
          <p:nvPr/>
        </p:nvSpPr>
        <p:spPr>
          <a:xfrm>
            <a:off x="4884758" y="6061789"/>
            <a:ext cx="3802042" cy="307777"/>
          </a:xfrm>
          <a:prstGeom prst="rect">
            <a:avLst/>
          </a:prstGeom>
          <a:noFill/>
        </p:spPr>
        <p:txBody>
          <a:bodyPr wrap="none" rtlCol="0">
            <a:spAutoFit/>
          </a:bodyPr>
          <a:lstStyle/>
          <a:p>
            <a:r>
              <a:rPr lang="en-US" sz="1400" dirty="0" smtClean="0"/>
              <a:t>Bonilla-</a:t>
            </a:r>
            <a:r>
              <a:rPr lang="en-US" sz="1400" dirty="0" err="1" smtClean="0"/>
              <a:t>Musoles</a:t>
            </a:r>
            <a:r>
              <a:rPr lang="en-US" sz="1400" dirty="0" smtClean="0"/>
              <a:t> et al., ultrasound Q 2013;29:3-20</a:t>
            </a:r>
            <a:endParaRPr lang="en-US" sz="1400" dirty="0"/>
          </a:p>
        </p:txBody>
      </p:sp>
      <p:sp>
        <p:nvSpPr>
          <p:cNvPr id="7" name="Frame 6"/>
          <p:cNvSpPr/>
          <p:nvPr/>
        </p:nvSpPr>
        <p:spPr>
          <a:xfrm>
            <a:off x="4196944" y="2595043"/>
            <a:ext cx="1546243" cy="2116525"/>
          </a:xfrm>
          <a:prstGeom prst="frame">
            <a:avLst>
              <a:gd name="adj1" fmla="val 2976"/>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45723611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5F0EAA"/>
          </a:solidFill>
        </p:spPr>
        <p:txBody>
          <a:bodyPr>
            <a:normAutofit fontScale="90000"/>
          </a:bodyPr>
          <a:lstStyle/>
          <a:p>
            <a:r>
              <a:rPr lang="en-US" dirty="0" smtClean="0">
                <a:solidFill>
                  <a:schemeClr val="bg1"/>
                </a:solidFill>
              </a:rPr>
              <a:t>ULTRASONOGRAFİK UTERİN RESEPTİVİTE BELİRTEÇLERİ</a:t>
            </a:r>
            <a:endParaRPr lang="en-US" dirty="0">
              <a:solidFill>
                <a:schemeClr val="bg1"/>
              </a:solidFill>
            </a:endParaRPr>
          </a:p>
        </p:txBody>
      </p:sp>
      <p:sp>
        <p:nvSpPr>
          <p:cNvPr id="5" name="Content Placeholder 2"/>
          <p:cNvSpPr>
            <a:spLocks noGrp="1"/>
          </p:cNvSpPr>
          <p:nvPr>
            <p:ph idx="1"/>
          </p:nvPr>
        </p:nvSpPr>
        <p:spPr/>
        <p:txBody>
          <a:bodyPr>
            <a:normAutofit lnSpcReduction="10000"/>
          </a:bodyPr>
          <a:lstStyle/>
          <a:p>
            <a:endParaRPr lang="en-US" dirty="0"/>
          </a:p>
          <a:p>
            <a:r>
              <a:rPr lang="en-US" dirty="0" smtClean="0"/>
              <a:t>Endometrial </a:t>
            </a:r>
            <a:r>
              <a:rPr lang="en-US" dirty="0" err="1" smtClean="0"/>
              <a:t>kalınlık</a:t>
            </a:r>
            <a:endParaRPr lang="en-US" dirty="0" smtClean="0"/>
          </a:p>
          <a:p>
            <a:endParaRPr lang="en-US" dirty="0" smtClean="0"/>
          </a:p>
          <a:p>
            <a:r>
              <a:rPr lang="en-US" dirty="0" smtClean="0"/>
              <a:t>Endometrial </a:t>
            </a:r>
            <a:r>
              <a:rPr lang="en-US" dirty="0" err="1" smtClean="0"/>
              <a:t>morfoloji</a:t>
            </a:r>
            <a:endParaRPr lang="en-US" dirty="0" smtClean="0"/>
          </a:p>
          <a:p>
            <a:endParaRPr lang="en-US" dirty="0" smtClean="0"/>
          </a:p>
          <a:p>
            <a:r>
              <a:rPr lang="en-US" dirty="0" smtClean="0"/>
              <a:t>Endometrial </a:t>
            </a:r>
            <a:r>
              <a:rPr lang="en-US" dirty="0" err="1" smtClean="0"/>
              <a:t>hacim</a:t>
            </a:r>
            <a:endParaRPr lang="en-US" dirty="0" smtClean="0"/>
          </a:p>
          <a:p>
            <a:endParaRPr lang="en-US" dirty="0" smtClean="0"/>
          </a:p>
          <a:p>
            <a:r>
              <a:rPr lang="en-US" dirty="0" smtClean="0"/>
              <a:t>Doppler </a:t>
            </a:r>
            <a:r>
              <a:rPr lang="en-US" dirty="0" err="1" smtClean="0"/>
              <a:t>incelemeleri</a:t>
            </a:r>
            <a:endParaRPr lang="en-US" dirty="0" smtClean="0"/>
          </a:p>
        </p:txBody>
      </p:sp>
    </p:spTree>
    <p:extLst>
      <p:ext uri="{BB962C8B-B14F-4D97-AF65-F5344CB8AC3E}">
        <p14:creationId xmlns:p14="http://schemas.microsoft.com/office/powerpoint/2010/main" val="30298926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xEl>
                                              <p:pRg st="1" end="1"/>
                                            </p:txEl>
                                          </p:spTgt>
                                        </p:tgtEl>
                                        <p:attrNameLst>
                                          <p:attrName>style.opacity</p:attrName>
                                        </p:attrNameLst>
                                      </p:cBhvr>
                                      <p:to>
                                        <p:strVal val="0.5"/>
                                      </p:to>
                                    </p:set>
                                    <p:animEffect filter="image" prLst="opacity: 0.5">
                                      <p:cBhvr rctx="IE">
                                        <p:cTn id="7" dur="indefinite"/>
                                        <p:tgtEl>
                                          <p:spTgt spid="5">
                                            <p:txEl>
                                              <p:pRg st="1" end="1"/>
                                            </p:txEl>
                                          </p:spTgt>
                                        </p:tgtEl>
                                      </p:cBhvr>
                                    </p:animEffect>
                                  </p:childTnLst>
                                </p:cTn>
                              </p:par>
                              <p:par>
                                <p:cTn id="8" presetID="9" presetClass="emph" presetSubtype="0" nodeType="withEffect">
                                  <p:stCondLst>
                                    <p:cond delay="0"/>
                                  </p:stCondLst>
                                  <p:childTnLst>
                                    <p:set>
                                      <p:cBhvr rctx="PPT">
                                        <p:cTn id="9" dur="indefinite"/>
                                        <p:tgtEl>
                                          <p:spTgt spid="5">
                                            <p:txEl>
                                              <p:pRg st="5" end="5"/>
                                            </p:txEl>
                                          </p:spTgt>
                                        </p:tgtEl>
                                        <p:attrNameLst>
                                          <p:attrName>style.opacity</p:attrName>
                                        </p:attrNameLst>
                                      </p:cBhvr>
                                      <p:to>
                                        <p:strVal val="0.5"/>
                                      </p:to>
                                    </p:set>
                                    <p:animEffect filter="image" prLst="opacity: 0.5">
                                      <p:cBhvr rctx="IE">
                                        <p:cTn id="10" dur="indefinite"/>
                                        <p:tgtEl>
                                          <p:spTgt spid="5">
                                            <p:txEl>
                                              <p:pRg st="5" end="5"/>
                                            </p:txEl>
                                          </p:spTgt>
                                        </p:tgtEl>
                                      </p:cBhvr>
                                    </p:animEffect>
                                  </p:childTnLst>
                                </p:cTn>
                              </p:par>
                              <p:par>
                                <p:cTn id="11" presetID="9" presetClass="emph" presetSubtype="0" nodeType="withEffect">
                                  <p:stCondLst>
                                    <p:cond delay="0"/>
                                  </p:stCondLst>
                                  <p:childTnLst>
                                    <p:set>
                                      <p:cBhvr rctx="PPT">
                                        <p:cTn id="12" dur="indefinite"/>
                                        <p:tgtEl>
                                          <p:spTgt spid="5">
                                            <p:txEl>
                                              <p:pRg st="7" end="7"/>
                                            </p:txEl>
                                          </p:spTgt>
                                        </p:tgtEl>
                                        <p:attrNameLst>
                                          <p:attrName>style.opacity</p:attrName>
                                        </p:attrNameLst>
                                      </p:cBhvr>
                                      <p:to>
                                        <p:strVal val="0.5"/>
                                      </p:to>
                                    </p:set>
                                    <p:animEffect filter="image" prLst="opacity: 0.5">
                                      <p:cBhvr rctx="IE">
                                        <p:cTn id="13" dur="indefinite"/>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RİPLE LİNE UTERUS.jpg"/>
          <p:cNvPicPr>
            <a:picLocks noGrp="1" noChangeAspect="1"/>
          </p:cNvPicPr>
          <p:nvPr>
            <p:ph idx="1"/>
          </p:nvPr>
        </p:nvPicPr>
        <p:blipFill rotWithShape="1">
          <a:blip r:embed="rId3">
            <a:extLst>
              <a:ext uri="{28A0092B-C50C-407E-A947-70E740481C1C}">
                <a14:useLocalDpi xmlns:a14="http://schemas.microsoft.com/office/drawing/2010/main" val="0"/>
              </a:ext>
            </a:extLst>
          </a:blip>
          <a:srcRect l="11010" t="15015" r="29761" b="34952"/>
          <a:stretch/>
        </p:blipFill>
        <p:spPr>
          <a:xfrm>
            <a:off x="1363312" y="1600200"/>
            <a:ext cx="4874311" cy="3236347"/>
          </a:xfrm>
        </p:spPr>
      </p:pic>
      <p:pic>
        <p:nvPicPr>
          <p:cNvPr id="5" name="Picture 4" descr="Ekran Resmi 2018-05-04 16.48.0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6762" y="2682579"/>
            <a:ext cx="4580598" cy="3579052"/>
          </a:xfrm>
          <a:prstGeom prst="rect">
            <a:avLst/>
          </a:prstGeom>
        </p:spPr>
      </p:pic>
      <p:sp>
        <p:nvSpPr>
          <p:cNvPr id="6" name="Title 1"/>
          <p:cNvSpPr>
            <a:spLocks noGrp="1"/>
          </p:cNvSpPr>
          <p:nvPr>
            <p:ph type="title"/>
          </p:nvPr>
        </p:nvSpPr>
        <p:spPr>
          <a:solidFill>
            <a:srgbClr val="5F0EAA"/>
          </a:solidFill>
        </p:spPr>
        <p:txBody>
          <a:bodyPr>
            <a:normAutofit/>
          </a:bodyPr>
          <a:lstStyle/>
          <a:p>
            <a:r>
              <a:rPr lang="en-US" dirty="0" smtClean="0">
                <a:solidFill>
                  <a:schemeClr val="bg1"/>
                </a:solidFill>
              </a:rPr>
              <a:t>ENDOMETRİAL MORFOLOJİ</a:t>
            </a:r>
            <a:endParaRPr lang="en-US" dirty="0">
              <a:solidFill>
                <a:schemeClr val="bg1"/>
              </a:solidFill>
            </a:endParaRPr>
          </a:p>
        </p:txBody>
      </p:sp>
    </p:spTree>
    <p:extLst>
      <p:ext uri="{BB962C8B-B14F-4D97-AF65-F5344CB8AC3E}">
        <p14:creationId xmlns:p14="http://schemas.microsoft.com/office/powerpoint/2010/main" val="28789778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kran Resmi 2018-05-06 19.24.05.png"/>
          <p:cNvPicPr>
            <a:picLocks noGrp="1" noChangeAspect="1"/>
          </p:cNvPicPr>
          <p:nvPr>
            <p:ph idx="1"/>
          </p:nvPr>
        </p:nvPicPr>
        <p:blipFill rotWithShape="1">
          <a:blip r:embed="rId3">
            <a:extLst>
              <a:ext uri="{28A0092B-C50C-407E-A947-70E740481C1C}">
                <a14:useLocalDpi xmlns:a14="http://schemas.microsoft.com/office/drawing/2010/main" val="0"/>
              </a:ext>
            </a:extLst>
          </a:blip>
          <a:srcRect l="281" r="171" b="55356"/>
          <a:stretch/>
        </p:blipFill>
        <p:spPr>
          <a:xfrm>
            <a:off x="227298" y="868936"/>
            <a:ext cx="8778694" cy="4282771"/>
          </a:xfrm>
        </p:spPr>
      </p:pic>
      <p:sp>
        <p:nvSpPr>
          <p:cNvPr id="5" name="TextBox 4"/>
          <p:cNvSpPr txBox="1"/>
          <p:nvPr/>
        </p:nvSpPr>
        <p:spPr>
          <a:xfrm>
            <a:off x="4884758" y="6061789"/>
            <a:ext cx="3802042" cy="307777"/>
          </a:xfrm>
          <a:prstGeom prst="rect">
            <a:avLst/>
          </a:prstGeom>
          <a:noFill/>
        </p:spPr>
        <p:txBody>
          <a:bodyPr wrap="none" rtlCol="0">
            <a:spAutoFit/>
          </a:bodyPr>
          <a:lstStyle/>
          <a:p>
            <a:r>
              <a:rPr lang="en-US" sz="1400" dirty="0" smtClean="0"/>
              <a:t>Bonilla-</a:t>
            </a:r>
            <a:r>
              <a:rPr lang="en-US" sz="1400" dirty="0" err="1" smtClean="0"/>
              <a:t>Musoles</a:t>
            </a:r>
            <a:r>
              <a:rPr lang="en-US" sz="1400" dirty="0" smtClean="0"/>
              <a:t> et al., ultrasound Q 2013;29:3-20</a:t>
            </a:r>
            <a:endParaRPr lang="en-US" sz="1400" dirty="0"/>
          </a:p>
        </p:txBody>
      </p:sp>
      <p:sp>
        <p:nvSpPr>
          <p:cNvPr id="6" name="Donut 5"/>
          <p:cNvSpPr/>
          <p:nvPr/>
        </p:nvSpPr>
        <p:spPr>
          <a:xfrm>
            <a:off x="1840765" y="4704864"/>
            <a:ext cx="2687517" cy="669267"/>
          </a:xfrm>
          <a:prstGeom prst="donut">
            <a:avLst>
              <a:gd name="adj" fmla="val 0"/>
            </a:avLst>
          </a:prstGeom>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827272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5F0EAA"/>
          </a:solidFill>
        </p:spPr>
        <p:txBody>
          <a:bodyPr>
            <a:normAutofit fontScale="90000"/>
          </a:bodyPr>
          <a:lstStyle/>
          <a:p>
            <a:r>
              <a:rPr lang="en-US" dirty="0" smtClean="0">
                <a:solidFill>
                  <a:schemeClr val="bg1"/>
                </a:solidFill>
              </a:rPr>
              <a:t>ULTRASONOGRAFİK UTERİN RESEPTİVİTE BELİRTEÇLERİ</a:t>
            </a:r>
            <a:endParaRPr lang="en-US" dirty="0">
              <a:solidFill>
                <a:schemeClr val="bg1"/>
              </a:solidFill>
            </a:endParaRPr>
          </a:p>
        </p:txBody>
      </p:sp>
      <p:sp>
        <p:nvSpPr>
          <p:cNvPr id="5" name="Content Placeholder 2"/>
          <p:cNvSpPr>
            <a:spLocks noGrp="1"/>
          </p:cNvSpPr>
          <p:nvPr>
            <p:ph idx="1"/>
          </p:nvPr>
        </p:nvSpPr>
        <p:spPr/>
        <p:txBody>
          <a:bodyPr>
            <a:normAutofit lnSpcReduction="10000"/>
          </a:bodyPr>
          <a:lstStyle/>
          <a:p>
            <a:endParaRPr lang="en-US" dirty="0"/>
          </a:p>
          <a:p>
            <a:r>
              <a:rPr lang="en-US" dirty="0" smtClean="0"/>
              <a:t>Endometrial </a:t>
            </a:r>
            <a:r>
              <a:rPr lang="en-US" dirty="0" err="1" smtClean="0"/>
              <a:t>kalınlık</a:t>
            </a:r>
            <a:endParaRPr lang="en-US" dirty="0" smtClean="0"/>
          </a:p>
          <a:p>
            <a:endParaRPr lang="en-US" dirty="0" smtClean="0"/>
          </a:p>
          <a:p>
            <a:r>
              <a:rPr lang="en-US" dirty="0" smtClean="0"/>
              <a:t>Endometrial </a:t>
            </a:r>
            <a:r>
              <a:rPr lang="en-US" dirty="0" err="1" smtClean="0"/>
              <a:t>morfoloji</a:t>
            </a:r>
            <a:endParaRPr lang="en-US" dirty="0" smtClean="0"/>
          </a:p>
          <a:p>
            <a:endParaRPr lang="en-US" dirty="0" smtClean="0"/>
          </a:p>
          <a:p>
            <a:r>
              <a:rPr lang="en-US" dirty="0" smtClean="0"/>
              <a:t>Endometrial </a:t>
            </a:r>
            <a:r>
              <a:rPr lang="en-US" dirty="0" err="1" smtClean="0"/>
              <a:t>hacim</a:t>
            </a:r>
            <a:endParaRPr lang="en-US" dirty="0" smtClean="0"/>
          </a:p>
          <a:p>
            <a:endParaRPr lang="en-US" dirty="0" smtClean="0"/>
          </a:p>
          <a:p>
            <a:r>
              <a:rPr lang="en-US" dirty="0" smtClean="0"/>
              <a:t>Doppler </a:t>
            </a:r>
            <a:r>
              <a:rPr lang="en-US" dirty="0" err="1" smtClean="0"/>
              <a:t>incelemeleri</a:t>
            </a:r>
            <a:endParaRPr lang="en-US" dirty="0" smtClean="0"/>
          </a:p>
        </p:txBody>
      </p:sp>
    </p:spTree>
    <p:extLst>
      <p:ext uri="{BB962C8B-B14F-4D97-AF65-F5344CB8AC3E}">
        <p14:creationId xmlns:p14="http://schemas.microsoft.com/office/powerpoint/2010/main" val="8818052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xEl>
                                              <p:pRg st="1" end="1"/>
                                            </p:txEl>
                                          </p:spTgt>
                                        </p:tgtEl>
                                        <p:attrNameLst>
                                          <p:attrName>style.opacity</p:attrName>
                                        </p:attrNameLst>
                                      </p:cBhvr>
                                      <p:to>
                                        <p:strVal val="0.5"/>
                                      </p:to>
                                    </p:set>
                                    <p:animEffect filter="image" prLst="opacity: 0.5">
                                      <p:cBhvr rctx="IE">
                                        <p:cTn id="7" dur="indefinite"/>
                                        <p:tgtEl>
                                          <p:spTgt spid="5">
                                            <p:txEl>
                                              <p:pRg st="1" end="1"/>
                                            </p:txEl>
                                          </p:spTgt>
                                        </p:tgtEl>
                                      </p:cBhvr>
                                    </p:animEffect>
                                  </p:childTnLst>
                                </p:cTn>
                              </p:par>
                              <p:par>
                                <p:cTn id="8" presetID="9" presetClass="emph" presetSubtype="0" nodeType="withEffect">
                                  <p:stCondLst>
                                    <p:cond delay="0"/>
                                  </p:stCondLst>
                                  <p:childTnLst>
                                    <p:set>
                                      <p:cBhvr rctx="PPT">
                                        <p:cTn id="9" dur="indefinite"/>
                                        <p:tgtEl>
                                          <p:spTgt spid="5">
                                            <p:txEl>
                                              <p:pRg st="3" end="3"/>
                                            </p:txEl>
                                          </p:spTgt>
                                        </p:tgtEl>
                                        <p:attrNameLst>
                                          <p:attrName>style.opacity</p:attrName>
                                        </p:attrNameLst>
                                      </p:cBhvr>
                                      <p:to>
                                        <p:strVal val="0.5"/>
                                      </p:to>
                                    </p:set>
                                    <p:animEffect filter="image" prLst="opacity: 0.5">
                                      <p:cBhvr rctx="IE">
                                        <p:cTn id="10" dur="indefinite"/>
                                        <p:tgtEl>
                                          <p:spTgt spid="5">
                                            <p:txEl>
                                              <p:pRg st="3" end="3"/>
                                            </p:txEl>
                                          </p:spTgt>
                                        </p:tgtEl>
                                      </p:cBhvr>
                                    </p:animEffect>
                                  </p:childTnLst>
                                </p:cTn>
                              </p:par>
                              <p:par>
                                <p:cTn id="11" presetID="9" presetClass="emph" presetSubtype="0" nodeType="withEffect">
                                  <p:stCondLst>
                                    <p:cond delay="0"/>
                                  </p:stCondLst>
                                  <p:childTnLst>
                                    <p:set>
                                      <p:cBhvr rctx="PPT">
                                        <p:cTn id="12" dur="indefinite"/>
                                        <p:tgtEl>
                                          <p:spTgt spid="5">
                                            <p:txEl>
                                              <p:pRg st="7" end="7"/>
                                            </p:txEl>
                                          </p:spTgt>
                                        </p:tgtEl>
                                        <p:attrNameLst>
                                          <p:attrName>style.opacity</p:attrName>
                                        </p:attrNameLst>
                                      </p:cBhvr>
                                      <p:to>
                                        <p:strVal val="0.5"/>
                                      </p:to>
                                    </p:set>
                                    <p:animEffect filter="image" prLst="opacity: 0.5">
                                      <p:cBhvr rctx="IE">
                                        <p:cTn id="13" dur="indefinite"/>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Ekran Resmi 2018-05-04 08.53.42.png"/>
          <p:cNvPicPr>
            <a:picLocks noGrp="1" noChangeAspect="1"/>
          </p:cNvPicPr>
          <p:nvPr>
            <p:ph idx="1"/>
          </p:nvPr>
        </p:nvPicPr>
        <p:blipFill>
          <a:blip r:embed="rId3">
            <a:extLst>
              <a:ext uri="{28A0092B-C50C-407E-A947-70E740481C1C}">
                <a14:useLocalDpi xmlns:a14="http://schemas.microsoft.com/office/drawing/2010/main" val="0"/>
              </a:ext>
            </a:extLst>
          </a:blip>
          <a:srcRect l="-31143" r="-31143"/>
          <a:stretch>
            <a:fillRect/>
          </a:stretch>
        </p:blipFill>
        <p:spPr/>
      </p:pic>
      <p:sp>
        <p:nvSpPr>
          <p:cNvPr id="5" name="Title 1"/>
          <p:cNvSpPr>
            <a:spLocks noGrp="1"/>
          </p:cNvSpPr>
          <p:nvPr>
            <p:ph type="title"/>
          </p:nvPr>
        </p:nvSpPr>
        <p:spPr>
          <a:solidFill>
            <a:srgbClr val="5F0EAA"/>
          </a:solidFill>
        </p:spPr>
        <p:txBody>
          <a:bodyPr>
            <a:normAutofit/>
          </a:bodyPr>
          <a:lstStyle/>
          <a:p>
            <a:r>
              <a:rPr lang="en-US" dirty="0" smtClean="0">
                <a:solidFill>
                  <a:schemeClr val="bg1"/>
                </a:solidFill>
              </a:rPr>
              <a:t>ENDOMETRİAL VOLÜM</a:t>
            </a:r>
            <a:endParaRPr lang="en-US" dirty="0">
              <a:solidFill>
                <a:schemeClr val="bg1"/>
              </a:solidFill>
            </a:endParaRPr>
          </a:p>
        </p:txBody>
      </p:sp>
      <p:sp>
        <p:nvSpPr>
          <p:cNvPr id="3" name="TextBox 2"/>
          <p:cNvSpPr txBox="1"/>
          <p:nvPr/>
        </p:nvSpPr>
        <p:spPr>
          <a:xfrm>
            <a:off x="7436690" y="6126163"/>
            <a:ext cx="1479266" cy="369332"/>
          </a:xfrm>
          <a:prstGeom prst="rect">
            <a:avLst/>
          </a:prstGeom>
          <a:noFill/>
        </p:spPr>
        <p:txBody>
          <a:bodyPr wrap="none" rtlCol="0">
            <a:spAutoFit/>
          </a:bodyPr>
          <a:lstStyle/>
          <a:p>
            <a:r>
              <a:rPr lang="en-US" dirty="0" smtClean="0">
                <a:solidFill>
                  <a:srgbClr val="FF0000"/>
                </a:solidFill>
              </a:rPr>
              <a:t>VOCAL MODE</a:t>
            </a:r>
            <a:endParaRPr lang="en-US" dirty="0">
              <a:solidFill>
                <a:srgbClr val="FF0000"/>
              </a:solidFill>
            </a:endParaRPr>
          </a:p>
        </p:txBody>
      </p:sp>
      <p:sp>
        <p:nvSpPr>
          <p:cNvPr id="6" name="TextBox 5"/>
          <p:cNvSpPr txBox="1"/>
          <p:nvPr/>
        </p:nvSpPr>
        <p:spPr>
          <a:xfrm>
            <a:off x="7874000" y="3429000"/>
            <a:ext cx="1270000" cy="830997"/>
          </a:xfrm>
          <a:prstGeom prst="rect">
            <a:avLst/>
          </a:prstGeom>
          <a:noFill/>
        </p:spPr>
        <p:txBody>
          <a:bodyPr wrap="square" rtlCol="0">
            <a:spAutoFit/>
          </a:bodyPr>
          <a:lstStyle/>
          <a:p>
            <a:r>
              <a:rPr lang="en-US" dirty="0" smtClean="0"/>
              <a:t>&lt; 1 cm</a:t>
            </a:r>
            <a:r>
              <a:rPr lang="en-US" baseline="30000" dirty="0" smtClean="0"/>
              <a:t>3</a:t>
            </a:r>
          </a:p>
          <a:p>
            <a:endParaRPr lang="en-US" baseline="30000" dirty="0"/>
          </a:p>
          <a:p>
            <a:r>
              <a:rPr lang="en-US" dirty="0" smtClean="0"/>
              <a:t>&gt; 2 cm</a:t>
            </a:r>
            <a:r>
              <a:rPr lang="en-US" baseline="30000" dirty="0" smtClean="0"/>
              <a:t>3</a:t>
            </a:r>
            <a:endParaRPr lang="en-US" dirty="0"/>
          </a:p>
        </p:txBody>
      </p:sp>
    </p:spTree>
    <p:extLst>
      <p:ext uri="{BB962C8B-B14F-4D97-AF65-F5344CB8AC3E}">
        <p14:creationId xmlns:p14="http://schemas.microsoft.com/office/powerpoint/2010/main" val="28910447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5F0EAA"/>
          </a:solidFill>
        </p:spPr>
        <p:txBody>
          <a:bodyPr>
            <a:normAutofit fontScale="90000"/>
          </a:bodyPr>
          <a:lstStyle/>
          <a:p>
            <a:r>
              <a:rPr lang="en-US" dirty="0" smtClean="0">
                <a:solidFill>
                  <a:schemeClr val="bg1"/>
                </a:solidFill>
              </a:rPr>
              <a:t>ULTRASONOGRAFİK UTERİN RESEPTİVİTE BELİRTEÇLERİ</a:t>
            </a:r>
            <a:endParaRPr lang="en-US" dirty="0">
              <a:solidFill>
                <a:schemeClr val="bg1"/>
              </a:solidFill>
            </a:endParaRPr>
          </a:p>
        </p:txBody>
      </p:sp>
      <p:sp>
        <p:nvSpPr>
          <p:cNvPr id="5" name="Content Placeholder 2"/>
          <p:cNvSpPr>
            <a:spLocks noGrp="1"/>
          </p:cNvSpPr>
          <p:nvPr>
            <p:ph idx="1"/>
          </p:nvPr>
        </p:nvSpPr>
        <p:spPr/>
        <p:txBody>
          <a:bodyPr>
            <a:normAutofit fontScale="92500" lnSpcReduction="20000"/>
          </a:bodyPr>
          <a:lstStyle/>
          <a:p>
            <a:endParaRPr lang="en-US" dirty="0"/>
          </a:p>
          <a:p>
            <a:r>
              <a:rPr lang="en-US" dirty="0" smtClean="0"/>
              <a:t>Endometrial </a:t>
            </a:r>
            <a:r>
              <a:rPr lang="en-US" dirty="0" err="1" smtClean="0"/>
              <a:t>kalınlık</a:t>
            </a:r>
            <a:endParaRPr lang="en-US" dirty="0" smtClean="0"/>
          </a:p>
          <a:p>
            <a:endParaRPr lang="en-US" dirty="0" smtClean="0"/>
          </a:p>
          <a:p>
            <a:r>
              <a:rPr lang="en-US" dirty="0" smtClean="0"/>
              <a:t>Endometrial </a:t>
            </a:r>
            <a:r>
              <a:rPr lang="en-US" dirty="0" err="1" smtClean="0"/>
              <a:t>morfoloji</a:t>
            </a:r>
            <a:endParaRPr lang="en-US" dirty="0" smtClean="0"/>
          </a:p>
          <a:p>
            <a:endParaRPr lang="en-US" dirty="0" smtClean="0"/>
          </a:p>
          <a:p>
            <a:r>
              <a:rPr lang="en-US" dirty="0" smtClean="0"/>
              <a:t>Endometrial </a:t>
            </a:r>
            <a:r>
              <a:rPr lang="en-US" dirty="0" err="1" smtClean="0"/>
              <a:t>hacim</a:t>
            </a:r>
            <a:endParaRPr lang="en-US" dirty="0" smtClean="0"/>
          </a:p>
          <a:p>
            <a:endParaRPr lang="en-US" dirty="0" smtClean="0"/>
          </a:p>
          <a:p>
            <a:r>
              <a:rPr lang="en-US" dirty="0" smtClean="0"/>
              <a:t>Doppler </a:t>
            </a:r>
            <a:r>
              <a:rPr lang="en-US" dirty="0" err="1" smtClean="0"/>
              <a:t>incelemeleri</a:t>
            </a:r>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21252252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5">
                                            <p:txEl>
                                              <p:pRg st="1" end="1"/>
                                            </p:txEl>
                                          </p:spTgt>
                                        </p:tgtEl>
                                        <p:attrNameLst>
                                          <p:attrName>style.opacity</p:attrName>
                                        </p:attrNameLst>
                                      </p:cBhvr>
                                      <p:to>
                                        <p:strVal val="0.5"/>
                                      </p:to>
                                    </p:set>
                                    <p:animEffect filter="image" prLst="opacity: 0.5">
                                      <p:cBhvr rctx="IE">
                                        <p:cTn id="7" dur="indefinite"/>
                                        <p:tgtEl>
                                          <p:spTgt spid="5">
                                            <p:txEl>
                                              <p:pRg st="1" end="1"/>
                                            </p:txEl>
                                          </p:spTgt>
                                        </p:tgtEl>
                                      </p:cBhvr>
                                    </p:animEffect>
                                  </p:childTnLst>
                                </p:cTn>
                              </p:par>
                              <p:par>
                                <p:cTn id="8" presetID="9" presetClass="emph" presetSubtype="0" nodeType="withEffect">
                                  <p:stCondLst>
                                    <p:cond delay="0"/>
                                  </p:stCondLst>
                                  <p:childTnLst>
                                    <p:set>
                                      <p:cBhvr rctx="PPT">
                                        <p:cTn id="9" dur="indefinite"/>
                                        <p:tgtEl>
                                          <p:spTgt spid="5">
                                            <p:txEl>
                                              <p:pRg st="3" end="3"/>
                                            </p:txEl>
                                          </p:spTgt>
                                        </p:tgtEl>
                                        <p:attrNameLst>
                                          <p:attrName>style.opacity</p:attrName>
                                        </p:attrNameLst>
                                      </p:cBhvr>
                                      <p:to>
                                        <p:strVal val="0.5"/>
                                      </p:to>
                                    </p:set>
                                    <p:animEffect filter="image" prLst="opacity: 0.5">
                                      <p:cBhvr rctx="IE">
                                        <p:cTn id="10" dur="indefinite"/>
                                        <p:tgtEl>
                                          <p:spTgt spid="5">
                                            <p:txEl>
                                              <p:pRg st="3" end="3"/>
                                            </p:txEl>
                                          </p:spTgt>
                                        </p:tgtEl>
                                      </p:cBhvr>
                                    </p:animEffect>
                                  </p:childTnLst>
                                </p:cTn>
                              </p:par>
                              <p:par>
                                <p:cTn id="11" presetID="9" presetClass="emph" presetSubtype="0" nodeType="withEffect">
                                  <p:stCondLst>
                                    <p:cond delay="0"/>
                                  </p:stCondLst>
                                  <p:childTnLst>
                                    <p:set>
                                      <p:cBhvr rctx="PPT">
                                        <p:cTn id="12" dur="indefinite"/>
                                        <p:tgtEl>
                                          <p:spTgt spid="5">
                                            <p:txEl>
                                              <p:pRg st="5" end="5"/>
                                            </p:txEl>
                                          </p:spTgt>
                                        </p:tgtEl>
                                        <p:attrNameLst>
                                          <p:attrName>style.opacity</p:attrName>
                                        </p:attrNameLst>
                                      </p:cBhvr>
                                      <p:to>
                                        <p:strVal val="0.5"/>
                                      </p:to>
                                    </p:set>
                                    <p:animEffect filter="image" prLst="opacity: 0.5">
                                      <p:cBhvr rctx="IE">
                                        <p:cTn id="13" dur="indefinite"/>
                                        <p:tgtEl>
                                          <p:spTgt spid="5">
                                            <p:txEl>
                                              <p:pRg st="5" end="5"/>
                                            </p:txEl>
                                          </p:spTgt>
                                        </p:tgtEl>
                                      </p:cBhvr>
                                    </p:animEffect>
                                  </p:childTnLst>
                                </p:cTn>
                              </p:par>
                              <p:par>
                                <p:cTn id="14" presetID="9" presetClass="emph" presetSubtype="0" nodeType="withEffect">
                                  <p:stCondLst>
                                    <p:cond delay="0"/>
                                  </p:stCondLst>
                                  <p:childTnLst>
                                    <p:set>
                                      <p:cBhvr rctx="PPT">
                                        <p:cTn id="15" dur="indefinite"/>
                                        <p:tgtEl>
                                          <p:spTgt spid="5">
                                            <p:txEl>
                                              <p:pRg st="8" end="8"/>
                                            </p:txEl>
                                          </p:spTgt>
                                        </p:tgtEl>
                                        <p:attrNameLst>
                                          <p:attrName>style.opacity</p:attrName>
                                        </p:attrNameLst>
                                      </p:cBhvr>
                                      <p:to>
                                        <p:strVal val="0.5"/>
                                      </p:to>
                                    </p:set>
                                    <p:animEffect filter="image" prLst="opacity: 0.5">
                                      <p:cBhvr rctx="IE">
                                        <p:cTn id="16" dur="indefinite"/>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smtClean="0"/>
          </a:p>
          <a:p>
            <a:endParaRPr lang="en-US" dirty="0"/>
          </a:p>
        </p:txBody>
      </p:sp>
      <p:sp>
        <p:nvSpPr>
          <p:cNvPr id="4" name="Title 1"/>
          <p:cNvSpPr>
            <a:spLocks noGrp="1"/>
          </p:cNvSpPr>
          <p:nvPr>
            <p:ph type="title"/>
          </p:nvPr>
        </p:nvSpPr>
        <p:spPr>
          <a:solidFill>
            <a:srgbClr val="5F0EAA"/>
          </a:solidFill>
        </p:spPr>
        <p:txBody>
          <a:bodyPr>
            <a:normAutofit/>
          </a:bodyPr>
          <a:lstStyle/>
          <a:p>
            <a:r>
              <a:rPr lang="en-US" dirty="0" smtClean="0">
                <a:solidFill>
                  <a:schemeClr val="bg1"/>
                </a:solidFill>
              </a:rPr>
              <a:t>DOPPLER</a:t>
            </a:r>
            <a:endParaRPr lang="en-US" dirty="0">
              <a:solidFill>
                <a:schemeClr val="bg1"/>
              </a:solidFill>
            </a:endParaRPr>
          </a:p>
        </p:txBody>
      </p:sp>
      <p:pic>
        <p:nvPicPr>
          <p:cNvPr id="6" name="Picture 5"/>
          <p:cNvPicPr>
            <a:picLocks noChangeAspect="1"/>
          </p:cNvPicPr>
          <p:nvPr/>
        </p:nvPicPr>
        <p:blipFill>
          <a:blip r:embed="rId3"/>
          <a:stretch>
            <a:fillRect/>
          </a:stretch>
        </p:blipFill>
        <p:spPr>
          <a:xfrm>
            <a:off x="762001" y="1600200"/>
            <a:ext cx="4446061" cy="4877329"/>
          </a:xfrm>
          <a:prstGeom prst="rect">
            <a:avLst/>
          </a:prstGeom>
        </p:spPr>
      </p:pic>
      <p:sp>
        <p:nvSpPr>
          <p:cNvPr id="7" name="TextBox 6"/>
          <p:cNvSpPr txBox="1"/>
          <p:nvPr/>
        </p:nvSpPr>
        <p:spPr>
          <a:xfrm>
            <a:off x="5990167" y="1989667"/>
            <a:ext cx="2696633" cy="3416320"/>
          </a:xfrm>
          <a:prstGeom prst="rect">
            <a:avLst/>
          </a:prstGeom>
          <a:noFill/>
        </p:spPr>
        <p:txBody>
          <a:bodyPr wrap="square" rtlCol="0">
            <a:spAutoFit/>
          </a:bodyPr>
          <a:lstStyle/>
          <a:p>
            <a:pPr algn="just"/>
            <a:r>
              <a:rPr lang="en-US" sz="2400" dirty="0" smtClean="0"/>
              <a:t>OPTİMAL UTERİN RESEPTİVİTE AZALMIŞ VASKÜLER REZİSTANS VE ARTIŞ KAN AKIMI İLE SAĞLANABİLİR</a:t>
            </a:r>
          </a:p>
          <a:p>
            <a:pPr algn="just"/>
            <a:endParaRPr lang="en-US" sz="2400" dirty="0"/>
          </a:p>
          <a:p>
            <a:pPr algn="just"/>
            <a:endParaRPr lang="en-US" sz="2400" dirty="0" smtClean="0"/>
          </a:p>
          <a:p>
            <a:pPr algn="r"/>
            <a:r>
              <a:rPr lang="en-US" dirty="0" smtClean="0"/>
              <a:t>İVANOVSKİ,2012</a:t>
            </a:r>
            <a:endParaRPr lang="en-US" dirty="0"/>
          </a:p>
        </p:txBody>
      </p:sp>
    </p:spTree>
    <p:extLst>
      <p:ext uri="{BB962C8B-B14F-4D97-AF65-F5344CB8AC3E}">
        <p14:creationId xmlns:p14="http://schemas.microsoft.com/office/powerpoint/2010/main" val="175572261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Ekran Resmi 2018-05-08 10.30.19.png"/>
          <p:cNvPicPr>
            <a:picLocks noGrp="1" noChangeAspect="1"/>
          </p:cNvPicPr>
          <p:nvPr>
            <p:ph idx="1"/>
          </p:nvPr>
        </p:nvPicPr>
        <p:blipFill>
          <a:blip r:embed="rId3">
            <a:extLst>
              <a:ext uri="{28A0092B-C50C-407E-A947-70E740481C1C}">
                <a14:useLocalDpi xmlns:a14="http://schemas.microsoft.com/office/drawing/2010/main" val="0"/>
              </a:ext>
            </a:extLst>
          </a:blip>
          <a:srcRect l="-33841" r="-33841"/>
          <a:stretch>
            <a:fillRect/>
          </a:stretch>
        </p:blipFill>
        <p:spPr>
          <a:xfrm>
            <a:off x="457200" y="1884531"/>
            <a:ext cx="9338475" cy="4836468"/>
          </a:xfrm>
        </p:spPr>
      </p:pic>
      <p:cxnSp>
        <p:nvCxnSpPr>
          <p:cNvPr id="6" name="Straight Connector 5"/>
          <p:cNvCxnSpPr/>
          <p:nvPr/>
        </p:nvCxnSpPr>
        <p:spPr>
          <a:xfrm>
            <a:off x="6402600" y="2906876"/>
            <a:ext cx="1335512" cy="130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flipV="1">
            <a:off x="6494253" y="3640141"/>
            <a:ext cx="654663" cy="130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494253" y="3456825"/>
            <a:ext cx="1335512"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1" name="Picture 10" descr="Ekran Resmi 2018-05-08 12.07.17.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56199"/>
            <a:ext cx="4501661" cy="1602185"/>
          </a:xfrm>
          <a:prstGeom prst="rect">
            <a:avLst/>
          </a:prstGeom>
        </p:spPr>
      </p:pic>
    </p:spTree>
    <p:extLst>
      <p:ext uri="{BB962C8B-B14F-4D97-AF65-F5344CB8AC3E}">
        <p14:creationId xmlns:p14="http://schemas.microsoft.com/office/powerpoint/2010/main" val="16966445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smtClean="0"/>
          </a:p>
          <a:p>
            <a:pPr marL="0" indent="0">
              <a:lnSpc>
                <a:spcPct val="150000"/>
              </a:lnSpc>
              <a:buNone/>
            </a:pPr>
            <a:r>
              <a:rPr lang="en-US" dirty="0" smtClean="0"/>
              <a:t>YÜT VE LABORATUVAR İMKANLARINDAKİ GELİŞMELER  </a:t>
            </a:r>
            <a:r>
              <a:rPr lang="en-US" dirty="0" smtClean="0">
                <a:sym typeface="Wingdings"/>
              </a:rPr>
              <a:t>   </a:t>
            </a:r>
            <a:r>
              <a:rPr lang="en-US" dirty="0" smtClean="0"/>
              <a:t>BAŞARILI GEBELİK SONUÇLARI</a:t>
            </a:r>
          </a:p>
          <a:p>
            <a:endParaRPr lang="en-US" dirty="0"/>
          </a:p>
          <a:p>
            <a:endParaRPr lang="en-US" dirty="0" smtClean="0"/>
          </a:p>
          <a:p>
            <a:pPr marL="0" indent="0">
              <a:buNone/>
            </a:pPr>
            <a:r>
              <a:rPr lang="en-US" dirty="0" smtClean="0"/>
              <a:t>      </a:t>
            </a:r>
            <a:r>
              <a:rPr lang="en-US" dirty="0" smtClean="0">
                <a:solidFill>
                  <a:srgbClr val="FF0000"/>
                </a:solidFill>
              </a:rPr>
              <a:t>AMA GEBELİK ORANLARI HALA %100 DEĞİL…</a:t>
            </a:r>
            <a:endParaRPr lang="en-US" dirty="0">
              <a:solidFill>
                <a:srgbClr val="FF0000"/>
              </a:solidFill>
            </a:endParaRPr>
          </a:p>
        </p:txBody>
      </p:sp>
    </p:spTree>
    <p:extLst>
      <p:ext uri="{BB962C8B-B14F-4D97-AF65-F5344CB8AC3E}">
        <p14:creationId xmlns:p14="http://schemas.microsoft.com/office/powerpoint/2010/main" val="32272315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5F0EAA"/>
          </a:solidFill>
        </p:spPr>
        <p:txBody>
          <a:bodyPr>
            <a:normAutofit/>
          </a:bodyPr>
          <a:lstStyle/>
          <a:p>
            <a:r>
              <a:rPr lang="en-US" dirty="0" smtClean="0">
                <a:solidFill>
                  <a:schemeClr val="bg1"/>
                </a:solidFill>
              </a:rPr>
              <a:t>DOPPLER</a:t>
            </a:r>
            <a:endParaRPr lang="en-US" dirty="0">
              <a:solidFill>
                <a:schemeClr val="bg1"/>
              </a:solidFill>
            </a:endParaRPr>
          </a:p>
        </p:txBody>
      </p:sp>
      <p:pic>
        <p:nvPicPr>
          <p:cNvPr id="7" name="Content Placeholder 6" descr="Ekran Resmi 2018-05-08 00.04.43.png"/>
          <p:cNvPicPr>
            <a:picLocks noGrp="1" noChangeAspect="1"/>
          </p:cNvPicPr>
          <p:nvPr>
            <p:ph idx="1"/>
          </p:nvPr>
        </p:nvPicPr>
        <p:blipFill>
          <a:blip r:embed="rId3">
            <a:extLst>
              <a:ext uri="{28A0092B-C50C-407E-A947-70E740481C1C}">
                <a14:useLocalDpi xmlns:a14="http://schemas.microsoft.com/office/drawing/2010/main" val="0"/>
              </a:ext>
            </a:extLst>
          </a:blip>
          <a:srcRect t="-22553" b="-22553"/>
          <a:stretch>
            <a:fillRect/>
          </a:stretch>
        </p:blipFill>
        <p:spPr/>
      </p:pic>
      <p:cxnSp>
        <p:nvCxnSpPr>
          <p:cNvPr id="9" name="Straight Connector 8"/>
          <p:cNvCxnSpPr/>
          <p:nvPr/>
        </p:nvCxnSpPr>
        <p:spPr>
          <a:xfrm>
            <a:off x="6690652" y="2906875"/>
            <a:ext cx="1793775" cy="130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6690652" y="4840063"/>
            <a:ext cx="1793775" cy="130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6690652" y="4167540"/>
            <a:ext cx="1793775" cy="130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882138" y="4673479"/>
            <a:ext cx="70703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5" name="Picture 14" descr="Ekran Resmi 2018-05-08 00.05.18.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3200" y="1828315"/>
            <a:ext cx="8724900" cy="4013200"/>
          </a:xfrm>
          <a:prstGeom prst="rect">
            <a:avLst/>
          </a:prstGeom>
        </p:spPr>
      </p:pic>
      <p:cxnSp>
        <p:nvCxnSpPr>
          <p:cNvPr id="16" name="Straight Connector 15"/>
          <p:cNvCxnSpPr/>
          <p:nvPr/>
        </p:nvCxnSpPr>
        <p:spPr>
          <a:xfrm>
            <a:off x="6843052" y="4319940"/>
            <a:ext cx="1793775" cy="130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893025" y="3189125"/>
            <a:ext cx="1793775" cy="130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7825" y="5336547"/>
            <a:ext cx="1793775" cy="130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pic>
        <p:nvPicPr>
          <p:cNvPr id="19" name="Picture 18" descr="Ekran Resmi 2018-05-08 00.12.1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000" y="1783458"/>
            <a:ext cx="8877300" cy="4508500"/>
          </a:xfrm>
          <a:prstGeom prst="rect">
            <a:avLst/>
          </a:prstGeom>
        </p:spPr>
      </p:pic>
      <p:cxnSp>
        <p:nvCxnSpPr>
          <p:cNvPr id="20" name="Straight Connector 19"/>
          <p:cNvCxnSpPr/>
          <p:nvPr/>
        </p:nvCxnSpPr>
        <p:spPr>
          <a:xfrm>
            <a:off x="6585378" y="2448180"/>
            <a:ext cx="1793775" cy="130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585378" y="3236217"/>
            <a:ext cx="1793775" cy="130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585378" y="3798134"/>
            <a:ext cx="1793775" cy="130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6690652" y="4505258"/>
            <a:ext cx="1793775" cy="130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6690652" y="4975073"/>
            <a:ext cx="1793775" cy="13094"/>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0716375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ENDOMETRİAL RESEPTİVİTEYİ DEĞERLENDİREN MÜKEMMEL BİR TEST YOKTUR.</a:t>
            </a:r>
          </a:p>
          <a:p>
            <a:endParaRPr lang="en-US" dirty="0" smtClean="0"/>
          </a:p>
          <a:p>
            <a:r>
              <a:rPr lang="en-US" dirty="0" smtClean="0"/>
              <a:t>USG ENDOMETRİUMU DEĞERLENDİRMEK İÇİN BİRİNCİ BASAMAK OLMAYA DEVAM ETMEKTEDİR.</a:t>
            </a:r>
          </a:p>
          <a:p>
            <a:endParaRPr lang="en-US" dirty="0" smtClean="0"/>
          </a:p>
          <a:p>
            <a:r>
              <a:rPr lang="en-US" dirty="0" smtClean="0"/>
              <a:t>RESEPTİVİTEYİ, GEREK İLK DEĞERLENDİRME GEREKSE TRANSFER ZAMANI HIZLI</a:t>
            </a:r>
            <a:r>
              <a:rPr lang="en-US" baseline="0" dirty="0" smtClean="0"/>
              <a:t> BİR ŞEKİLDE DEĞERLENDİREN NON İNVAZİF TESTLERE İHTİYAÇ VARDIR.</a:t>
            </a:r>
            <a:endParaRPr lang="en-US" dirty="0" smtClean="0"/>
          </a:p>
          <a:p>
            <a:endParaRPr lang="en-US" dirty="0" smtClean="0"/>
          </a:p>
          <a:p>
            <a:endParaRPr lang="en-US" dirty="0"/>
          </a:p>
        </p:txBody>
      </p:sp>
      <p:sp>
        <p:nvSpPr>
          <p:cNvPr id="4" name="Title 1"/>
          <p:cNvSpPr>
            <a:spLocks noGrp="1"/>
          </p:cNvSpPr>
          <p:nvPr>
            <p:ph type="title"/>
          </p:nvPr>
        </p:nvSpPr>
        <p:spPr>
          <a:solidFill>
            <a:srgbClr val="5F0EAA"/>
          </a:solidFill>
        </p:spPr>
        <p:txBody>
          <a:bodyPr>
            <a:normAutofit/>
          </a:bodyPr>
          <a:lstStyle/>
          <a:p>
            <a:r>
              <a:rPr lang="en-US" dirty="0" smtClean="0">
                <a:solidFill>
                  <a:schemeClr val="bg1"/>
                </a:solidFill>
              </a:rPr>
              <a:t>SONUÇLAR</a:t>
            </a:r>
            <a:endParaRPr lang="en-US" dirty="0">
              <a:solidFill>
                <a:schemeClr val="bg1"/>
              </a:solidFill>
            </a:endParaRPr>
          </a:p>
        </p:txBody>
      </p:sp>
      <p:sp>
        <p:nvSpPr>
          <p:cNvPr id="5" name="Rectangle 4"/>
          <p:cNvSpPr/>
          <p:nvPr/>
        </p:nvSpPr>
        <p:spPr>
          <a:xfrm>
            <a:off x="0" y="0"/>
            <a:ext cx="9144000" cy="6858000"/>
          </a:xfrm>
          <a:prstGeom prst="rect">
            <a:avLst/>
          </a:prstGeom>
          <a:solidFill>
            <a:schemeClr val="tx1">
              <a:lumMod val="75000"/>
              <a:lumOff val="25000"/>
              <a:alpha val="7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solidFill>
                <a:srgbClr val="FFFF00"/>
              </a:solidFill>
            </a:endParaRPr>
          </a:p>
          <a:p>
            <a:pPr algn="ctr"/>
            <a:endParaRPr lang="en-GB" dirty="0">
              <a:solidFill>
                <a:srgbClr val="FFFF00"/>
              </a:solidFill>
            </a:endParaRPr>
          </a:p>
          <a:p>
            <a:pPr algn="ctr"/>
            <a:endParaRPr lang="en-GB" dirty="0" smtClean="0">
              <a:solidFill>
                <a:srgbClr val="FFFF00"/>
              </a:solidFill>
            </a:endParaRPr>
          </a:p>
          <a:p>
            <a:pPr algn="ctr"/>
            <a:endParaRPr lang="en-GB" dirty="0">
              <a:solidFill>
                <a:srgbClr val="FFFF00"/>
              </a:solidFill>
            </a:endParaRPr>
          </a:p>
          <a:p>
            <a:pPr algn="ctr"/>
            <a:endParaRPr lang="en-GB" dirty="0" smtClean="0">
              <a:solidFill>
                <a:srgbClr val="FFFF00"/>
              </a:solidFill>
            </a:endParaRPr>
          </a:p>
          <a:p>
            <a:pPr algn="ctr"/>
            <a:endParaRPr lang="en-GB" dirty="0">
              <a:solidFill>
                <a:srgbClr val="FFFF00"/>
              </a:solidFill>
            </a:endParaRPr>
          </a:p>
          <a:p>
            <a:pPr algn="ctr"/>
            <a:endParaRPr lang="en-GB" dirty="0" smtClean="0">
              <a:solidFill>
                <a:srgbClr val="FFFF00"/>
              </a:solidFill>
            </a:endParaRPr>
          </a:p>
          <a:p>
            <a:pPr algn="ctr"/>
            <a:endParaRPr lang="en-GB" dirty="0">
              <a:solidFill>
                <a:srgbClr val="FFFF00"/>
              </a:solidFill>
            </a:endParaRPr>
          </a:p>
          <a:p>
            <a:pPr algn="ctr"/>
            <a:endParaRPr lang="en-GB" dirty="0" smtClean="0">
              <a:solidFill>
                <a:srgbClr val="FFFF00"/>
              </a:solidFill>
            </a:endParaRPr>
          </a:p>
          <a:p>
            <a:pPr algn="ctr"/>
            <a:endParaRPr lang="en-GB" dirty="0">
              <a:solidFill>
                <a:srgbClr val="FFFF00"/>
              </a:solidFill>
            </a:endParaRPr>
          </a:p>
        </p:txBody>
      </p:sp>
      <p:sp>
        <p:nvSpPr>
          <p:cNvPr id="6" name="Title 1"/>
          <p:cNvSpPr txBox="1">
            <a:spLocks/>
          </p:cNvSpPr>
          <p:nvPr/>
        </p:nvSpPr>
        <p:spPr>
          <a:xfrm rot="19579790">
            <a:off x="457200" y="262655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err="1" smtClean="0">
                <a:solidFill>
                  <a:schemeClr val="bg1"/>
                </a:solidFill>
                <a:latin typeface="Apple Chancery"/>
                <a:cs typeface="Apple Chancery"/>
              </a:rPr>
              <a:t>Teşekkür</a:t>
            </a:r>
            <a:r>
              <a:rPr lang="en-US" sz="5400" dirty="0" smtClean="0">
                <a:solidFill>
                  <a:schemeClr val="bg1"/>
                </a:solidFill>
                <a:latin typeface="Apple Chancery"/>
                <a:cs typeface="Apple Chancery"/>
              </a:rPr>
              <a:t> </a:t>
            </a:r>
            <a:r>
              <a:rPr lang="en-US" sz="5400" dirty="0" err="1" smtClean="0">
                <a:solidFill>
                  <a:schemeClr val="bg1"/>
                </a:solidFill>
                <a:latin typeface="Apple Chancery"/>
                <a:cs typeface="Apple Chancery"/>
              </a:rPr>
              <a:t>Ederim</a:t>
            </a:r>
            <a:r>
              <a:rPr lang="en-US" sz="5400" dirty="0" smtClean="0">
                <a:solidFill>
                  <a:schemeClr val="bg1"/>
                </a:solidFill>
                <a:latin typeface="Apple Chancery"/>
                <a:cs typeface="Apple Chancery"/>
              </a:rPr>
              <a:t>….</a:t>
            </a:r>
            <a:endParaRPr lang="en-US" sz="5400" dirty="0">
              <a:solidFill>
                <a:schemeClr val="bg1"/>
              </a:solidFill>
              <a:latin typeface="Apple Chancery"/>
              <a:cs typeface="Apple Chancery"/>
            </a:endParaRPr>
          </a:p>
        </p:txBody>
      </p:sp>
    </p:spTree>
    <p:extLst>
      <p:ext uri="{BB962C8B-B14F-4D97-AF65-F5344CB8AC3E}">
        <p14:creationId xmlns:p14="http://schemas.microsoft.com/office/powerpoint/2010/main" val="23955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
                                        <p:tgtEl>
                                          <p:spTgt spid="6"/>
                                        </p:tgtEl>
                                      </p:cBhvr>
                                    </p:animEffect>
                                    <p:anim calcmode="lin" valueType="num">
                                      <p:cBhvr>
                                        <p:cTn id="24" dur="400" fill="hold"/>
                                        <p:tgtEl>
                                          <p:spTgt spid="6"/>
                                        </p:tgtEl>
                                        <p:attrNameLst>
                                          <p:attrName>ppt_x</p:attrName>
                                        </p:attrNameLst>
                                      </p:cBhvr>
                                      <p:tavLst>
                                        <p:tav tm="0">
                                          <p:val>
                                            <p:strVal val="#ppt_x"/>
                                          </p:val>
                                        </p:tav>
                                        <p:tav tm="100000">
                                          <p:val>
                                            <p:strVal val="#ppt_x"/>
                                          </p:val>
                                        </p:tav>
                                      </p:tavLst>
                                    </p:anim>
                                    <p:anim calcmode="lin" valueType="num">
                                      <p:cBhvr>
                                        <p:cTn id="25" dur="400" fill="hold"/>
                                        <p:tgtEl>
                                          <p:spTgt spid="6"/>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US" dirty="0" smtClean="0"/>
          </a:p>
          <a:p>
            <a:r>
              <a:rPr lang="en-US" dirty="0" smtClean="0"/>
              <a:t>MÜKEMMEL BİR TEST </a:t>
            </a:r>
            <a:r>
              <a:rPr lang="en-US" dirty="0"/>
              <a:t>Ø</a:t>
            </a:r>
          </a:p>
          <a:p>
            <a:endParaRPr lang="en-US" dirty="0" smtClean="0"/>
          </a:p>
          <a:p>
            <a:r>
              <a:rPr lang="en-US" dirty="0" smtClean="0"/>
              <a:t>USG</a:t>
            </a:r>
          </a:p>
          <a:p>
            <a:endParaRPr lang="en-US" dirty="0" smtClean="0"/>
          </a:p>
          <a:p>
            <a:r>
              <a:rPr lang="en-US" dirty="0" smtClean="0"/>
              <a:t>HIZLI,</a:t>
            </a:r>
            <a:r>
              <a:rPr lang="en-US" baseline="0" dirty="0" smtClean="0"/>
              <a:t> NONİNVAZİF TEST</a:t>
            </a:r>
            <a:endParaRPr lang="en-US" dirty="0" smtClean="0"/>
          </a:p>
          <a:p>
            <a:endParaRPr lang="en-US" dirty="0"/>
          </a:p>
        </p:txBody>
      </p:sp>
      <p:sp>
        <p:nvSpPr>
          <p:cNvPr id="4" name="Title 1"/>
          <p:cNvSpPr>
            <a:spLocks noGrp="1"/>
          </p:cNvSpPr>
          <p:nvPr>
            <p:ph type="title"/>
          </p:nvPr>
        </p:nvSpPr>
        <p:spPr>
          <a:solidFill>
            <a:srgbClr val="5F0EAA"/>
          </a:solidFill>
        </p:spPr>
        <p:txBody>
          <a:bodyPr>
            <a:normAutofit/>
          </a:bodyPr>
          <a:lstStyle/>
          <a:p>
            <a:r>
              <a:rPr lang="en-US" dirty="0" smtClean="0">
                <a:solidFill>
                  <a:schemeClr val="bg1"/>
                </a:solidFill>
              </a:rPr>
              <a:t>SONUÇLAR</a:t>
            </a:r>
            <a:endParaRPr lang="en-US" dirty="0">
              <a:solidFill>
                <a:schemeClr val="bg1"/>
              </a:solidFill>
            </a:endParaRPr>
          </a:p>
        </p:txBody>
      </p:sp>
      <p:sp>
        <p:nvSpPr>
          <p:cNvPr id="5" name="Rectangle 4"/>
          <p:cNvSpPr/>
          <p:nvPr/>
        </p:nvSpPr>
        <p:spPr>
          <a:xfrm>
            <a:off x="0" y="0"/>
            <a:ext cx="9144000" cy="6858000"/>
          </a:xfrm>
          <a:prstGeom prst="rect">
            <a:avLst/>
          </a:prstGeom>
          <a:solidFill>
            <a:schemeClr val="tx1">
              <a:lumMod val="75000"/>
              <a:lumOff val="25000"/>
              <a:alpha val="7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smtClean="0">
              <a:solidFill>
                <a:srgbClr val="FFFF00"/>
              </a:solidFill>
            </a:endParaRPr>
          </a:p>
          <a:p>
            <a:pPr algn="ctr"/>
            <a:endParaRPr lang="en-GB" dirty="0">
              <a:solidFill>
                <a:srgbClr val="FFFF00"/>
              </a:solidFill>
            </a:endParaRPr>
          </a:p>
          <a:p>
            <a:pPr algn="ctr"/>
            <a:endParaRPr lang="en-GB" dirty="0" smtClean="0">
              <a:solidFill>
                <a:srgbClr val="FFFF00"/>
              </a:solidFill>
            </a:endParaRPr>
          </a:p>
          <a:p>
            <a:pPr algn="ctr"/>
            <a:endParaRPr lang="en-GB" dirty="0">
              <a:solidFill>
                <a:srgbClr val="FFFF00"/>
              </a:solidFill>
            </a:endParaRPr>
          </a:p>
          <a:p>
            <a:pPr algn="ctr"/>
            <a:endParaRPr lang="en-GB" dirty="0" smtClean="0">
              <a:solidFill>
                <a:srgbClr val="FFFF00"/>
              </a:solidFill>
            </a:endParaRPr>
          </a:p>
          <a:p>
            <a:pPr algn="ctr"/>
            <a:endParaRPr lang="en-GB" dirty="0">
              <a:solidFill>
                <a:srgbClr val="FFFF00"/>
              </a:solidFill>
            </a:endParaRPr>
          </a:p>
          <a:p>
            <a:pPr algn="ctr"/>
            <a:endParaRPr lang="en-GB" dirty="0" smtClean="0">
              <a:solidFill>
                <a:srgbClr val="FFFF00"/>
              </a:solidFill>
            </a:endParaRPr>
          </a:p>
          <a:p>
            <a:pPr algn="ctr"/>
            <a:endParaRPr lang="en-GB" dirty="0">
              <a:solidFill>
                <a:srgbClr val="FFFF00"/>
              </a:solidFill>
            </a:endParaRPr>
          </a:p>
          <a:p>
            <a:pPr algn="ctr"/>
            <a:endParaRPr lang="en-GB" dirty="0" smtClean="0">
              <a:solidFill>
                <a:srgbClr val="FFFF00"/>
              </a:solidFill>
            </a:endParaRPr>
          </a:p>
          <a:p>
            <a:pPr algn="ctr"/>
            <a:endParaRPr lang="en-GB" dirty="0">
              <a:solidFill>
                <a:srgbClr val="FFFF00"/>
              </a:solidFill>
            </a:endParaRPr>
          </a:p>
        </p:txBody>
      </p:sp>
      <p:sp>
        <p:nvSpPr>
          <p:cNvPr id="6" name="Title 1"/>
          <p:cNvSpPr txBox="1">
            <a:spLocks/>
          </p:cNvSpPr>
          <p:nvPr/>
        </p:nvSpPr>
        <p:spPr>
          <a:xfrm rot="19579790">
            <a:off x="457200" y="2626555"/>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5400" dirty="0" err="1" smtClean="0">
                <a:solidFill>
                  <a:schemeClr val="bg1"/>
                </a:solidFill>
                <a:latin typeface="Apple Chancery"/>
                <a:cs typeface="Apple Chancery"/>
              </a:rPr>
              <a:t>Teşekkür</a:t>
            </a:r>
            <a:r>
              <a:rPr lang="en-US" sz="5400" dirty="0" smtClean="0">
                <a:solidFill>
                  <a:schemeClr val="bg1"/>
                </a:solidFill>
                <a:latin typeface="Apple Chancery"/>
                <a:cs typeface="Apple Chancery"/>
              </a:rPr>
              <a:t> </a:t>
            </a:r>
            <a:r>
              <a:rPr lang="en-US" sz="5400" dirty="0" err="1" smtClean="0">
                <a:solidFill>
                  <a:schemeClr val="bg1"/>
                </a:solidFill>
                <a:latin typeface="Apple Chancery"/>
                <a:cs typeface="Apple Chancery"/>
              </a:rPr>
              <a:t>Ederim</a:t>
            </a:r>
            <a:r>
              <a:rPr lang="en-US" sz="5400" dirty="0" smtClean="0">
                <a:solidFill>
                  <a:schemeClr val="bg1"/>
                </a:solidFill>
                <a:latin typeface="Apple Chancery"/>
                <a:cs typeface="Apple Chancery"/>
              </a:rPr>
              <a:t>….</a:t>
            </a:r>
            <a:endParaRPr lang="en-US" sz="5400" dirty="0">
              <a:solidFill>
                <a:schemeClr val="bg1"/>
              </a:solidFill>
              <a:latin typeface="Apple Chancery"/>
              <a:cs typeface="Apple Chancery"/>
            </a:endParaRPr>
          </a:p>
        </p:txBody>
      </p:sp>
    </p:spTree>
    <p:extLst>
      <p:ext uri="{BB962C8B-B14F-4D97-AF65-F5344CB8AC3E}">
        <p14:creationId xmlns:p14="http://schemas.microsoft.com/office/powerpoint/2010/main" val="1469059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3"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
                                        <p:tgtEl>
                                          <p:spTgt spid="6"/>
                                        </p:tgtEl>
                                      </p:cBhvr>
                                    </p:animEffect>
                                    <p:anim calcmode="lin" valueType="num">
                                      <p:cBhvr>
                                        <p:cTn id="24" dur="400" fill="hold"/>
                                        <p:tgtEl>
                                          <p:spTgt spid="6"/>
                                        </p:tgtEl>
                                        <p:attrNameLst>
                                          <p:attrName>ppt_x</p:attrName>
                                        </p:attrNameLst>
                                      </p:cBhvr>
                                      <p:tavLst>
                                        <p:tav tm="0">
                                          <p:val>
                                            <p:strVal val="#ppt_x"/>
                                          </p:val>
                                        </p:tav>
                                        <p:tav tm="100000">
                                          <p:val>
                                            <p:strVal val="#ppt_x"/>
                                          </p:val>
                                        </p:tav>
                                      </p:tavLst>
                                    </p:anim>
                                    <p:anim calcmode="lin" valueType="num">
                                      <p:cBhvr>
                                        <p:cTn id="25" dur="400" fill="hold"/>
                                        <p:tgtEl>
                                          <p:spTgt spid="6"/>
                                        </p:tgtEl>
                                        <p:attrNameLst>
                                          <p:attrName>ppt_y</p:attrName>
                                        </p:attrNameLst>
                                      </p:cBhvr>
                                      <p:tavLst>
                                        <p:tav tm="0">
                                          <p:val>
                                            <p:strVal val="#ppt_y+0.31"/>
                                          </p:val>
                                        </p:tav>
                                        <p:tav tm="100000">
                                          <p:val>
                                            <p:strVal val="#ppt_y+0.31"/>
                                          </p:val>
                                        </p:tav>
                                      </p:tavLst>
                                    </p:anim>
                                    <p:anim calcmode="lin" valueType="num">
                                      <p:cBhvr>
                                        <p:cTn id="26"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implantasyon.jpg"/>
          <p:cNvPicPr>
            <a:picLocks noGrp="1" noChangeAspect="1"/>
          </p:cNvPicPr>
          <p:nvPr>
            <p:ph idx="1"/>
          </p:nvPr>
        </p:nvPicPr>
        <p:blipFill>
          <a:blip r:embed="rId3">
            <a:extLst>
              <a:ext uri="{28A0092B-C50C-407E-A947-70E740481C1C}">
                <a14:useLocalDpi xmlns:a14="http://schemas.microsoft.com/office/drawing/2010/main" val="0"/>
              </a:ext>
            </a:extLst>
          </a:blip>
          <a:srcRect t="-24245" b="-24245"/>
          <a:stretch>
            <a:fillRect/>
          </a:stretch>
        </p:blipFill>
        <p:spPr>
          <a:xfrm>
            <a:off x="1562847" y="2242672"/>
            <a:ext cx="6161741" cy="3388720"/>
          </a:xfrm>
        </p:spPr>
      </p:pic>
      <p:sp>
        <p:nvSpPr>
          <p:cNvPr id="4" name="Title 1"/>
          <p:cNvSpPr>
            <a:spLocks noGrp="1"/>
          </p:cNvSpPr>
          <p:nvPr>
            <p:ph type="title"/>
          </p:nvPr>
        </p:nvSpPr>
        <p:spPr>
          <a:solidFill>
            <a:srgbClr val="5F0EAA"/>
          </a:solidFill>
        </p:spPr>
        <p:txBody>
          <a:bodyPr>
            <a:normAutofit/>
          </a:bodyPr>
          <a:lstStyle/>
          <a:p>
            <a:r>
              <a:rPr lang="en-US" dirty="0" smtClean="0">
                <a:solidFill>
                  <a:srgbClr val="FFFFFF"/>
                </a:solidFill>
              </a:rPr>
              <a:t>BAŞARILI GEBELİK</a:t>
            </a:r>
            <a:endParaRPr lang="en-US" dirty="0">
              <a:solidFill>
                <a:srgbClr val="FFFFFF"/>
              </a:solidFill>
            </a:endParaRPr>
          </a:p>
        </p:txBody>
      </p:sp>
      <p:sp>
        <p:nvSpPr>
          <p:cNvPr id="6" name="TextBox 5"/>
          <p:cNvSpPr txBox="1"/>
          <p:nvPr/>
        </p:nvSpPr>
        <p:spPr>
          <a:xfrm>
            <a:off x="2689410" y="1873340"/>
            <a:ext cx="6633884" cy="646331"/>
          </a:xfrm>
          <a:prstGeom prst="rect">
            <a:avLst/>
          </a:prstGeom>
          <a:noFill/>
        </p:spPr>
        <p:txBody>
          <a:bodyPr wrap="square" rtlCol="0">
            <a:spAutoFit/>
          </a:bodyPr>
          <a:lstStyle/>
          <a:p>
            <a:r>
              <a:rPr lang="en-US" sz="3600" dirty="0" smtClean="0">
                <a:solidFill>
                  <a:schemeClr val="accent4"/>
                </a:solidFill>
              </a:rPr>
              <a:t>….</a:t>
            </a:r>
            <a:r>
              <a:rPr lang="en-US" sz="3600" dirty="0" err="1" smtClean="0">
                <a:solidFill>
                  <a:schemeClr val="accent4"/>
                </a:solidFill>
              </a:rPr>
              <a:t>başarılı</a:t>
            </a:r>
            <a:r>
              <a:rPr lang="en-US" sz="3600" dirty="0" smtClean="0">
                <a:solidFill>
                  <a:schemeClr val="accent4"/>
                </a:solidFill>
              </a:rPr>
              <a:t> </a:t>
            </a:r>
            <a:r>
              <a:rPr lang="en-US" sz="3600" dirty="0" err="1" smtClean="0">
                <a:solidFill>
                  <a:schemeClr val="accent4"/>
                </a:solidFill>
              </a:rPr>
              <a:t>implantasyon</a:t>
            </a:r>
            <a:r>
              <a:rPr lang="en-US" sz="3600" dirty="0" smtClean="0">
                <a:solidFill>
                  <a:schemeClr val="accent4"/>
                </a:solidFill>
              </a:rPr>
              <a:t> </a:t>
            </a:r>
            <a:r>
              <a:rPr lang="en-US" sz="3600" dirty="0" err="1" smtClean="0">
                <a:solidFill>
                  <a:schemeClr val="accent4"/>
                </a:solidFill>
              </a:rPr>
              <a:t>ile</a:t>
            </a:r>
            <a:r>
              <a:rPr lang="en-US" sz="3600" dirty="0" smtClean="0">
                <a:solidFill>
                  <a:schemeClr val="accent4"/>
                </a:solidFill>
              </a:rPr>
              <a:t> </a:t>
            </a:r>
            <a:r>
              <a:rPr lang="en-US" sz="3600" dirty="0" err="1" smtClean="0">
                <a:solidFill>
                  <a:schemeClr val="accent4"/>
                </a:solidFill>
              </a:rPr>
              <a:t>başlar</a:t>
            </a:r>
            <a:endParaRPr lang="en-US" sz="3600" dirty="0">
              <a:solidFill>
                <a:schemeClr val="accent4"/>
              </a:solidFill>
            </a:endParaRPr>
          </a:p>
        </p:txBody>
      </p:sp>
      <p:sp>
        <p:nvSpPr>
          <p:cNvPr id="7" name="TextBox 6"/>
          <p:cNvSpPr txBox="1"/>
          <p:nvPr/>
        </p:nvSpPr>
        <p:spPr>
          <a:xfrm>
            <a:off x="2976281" y="5455952"/>
            <a:ext cx="6633884" cy="646331"/>
          </a:xfrm>
          <a:prstGeom prst="rect">
            <a:avLst/>
          </a:prstGeom>
          <a:noFill/>
        </p:spPr>
        <p:txBody>
          <a:bodyPr wrap="square" rtlCol="0">
            <a:spAutoFit/>
          </a:bodyPr>
          <a:lstStyle/>
          <a:p>
            <a:r>
              <a:rPr lang="en-US" sz="3600" dirty="0" err="1" smtClean="0">
                <a:solidFill>
                  <a:srgbClr val="FF0000"/>
                </a:solidFill>
              </a:rPr>
              <a:t>Reseptif</a:t>
            </a:r>
            <a:r>
              <a:rPr lang="en-US" sz="3600" dirty="0" smtClean="0">
                <a:solidFill>
                  <a:srgbClr val="FF0000"/>
                </a:solidFill>
              </a:rPr>
              <a:t> </a:t>
            </a:r>
            <a:r>
              <a:rPr lang="en-US" sz="3600" dirty="0" smtClean="0">
                <a:solidFill>
                  <a:srgbClr val="000000"/>
                </a:solidFill>
              </a:rPr>
              <a:t>endometrium</a:t>
            </a:r>
            <a:endParaRPr lang="en-US" sz="3600" dirty="0">
              <a:solidFill>
                <a:srgbClr val="000000"/>
              </a:solidFill>
            </a:endParaRPr>
          </a:p>
        </p:txBody>
      </p:sp>
      <p:sp>
        <p:nvSpPr>
          <p:cNvPr id="8" name="TextBox 7"/>
          <p:cNvSpPr txBox="1"/>
          <p:nvPr/>
        </p:nvSpPr>
        <p:spPr>
          <a:xfrm>
            <a:off x="5833034" y="3370164"/>
            <a:ext cx="3490260" cy="646331"/>
          </a:xfrm>
          <a:prstGeom prst="rect">
            <a:avLst/>
          </a:prstGeom>
          <a:noFill/>
        </p:spPr>
        <p:txBody>
          <a:bodyPr wrap="square" rtlCol="0">
            <a:spAutoFit/>
          </a:bodyPr>
          <a:lstStyle/>
          <a:p>
            <a:r>
              <a:rPr lang="en-US" sz="3600" dirty="0" err="1"/>
              <a:t>i</a:t>
            </a:r>
            <a:r>
              <a:rPr lang="en-US" sz="3600" dirty="0" err="1" smtClean="0"/>
              <a:t>yi</a:t>
            </a:r>
            <a:r>
              <a:rPr lang="en-US" sz="3600" dirty="0" smtClean="0"/>
              <a:t> </a:t>
            </a:r>
            <a:r>
              <a:rPr lang="en-US" sz="3600" dirty="0" err="1" smtClean="0"/>
              <a:t>kalite</a:t>
            </a:r>
            <a:r>
              <a:rPr lang="en-US" sz="3600" dirty="0" smtClean="0"/>
              <a:t> embryo</a:t>
            </a:r>
            <a:endParaRPr lang="en-US" sz="3600" dirty="0"/>
          </a:p>
        </p:txBody>
      </p:sp>
      <p:cxnSp>
        <p:nvCxnSpPr>
          <p:cNvPr id="10" name="Straight Arrow Connector 9"/>
          <p:cNvCxnSpPr/>
          <p:nvPr/>
        </p:nvCxnSpPr>
        <p:spPr>
          <a:xfrm>
            <a:off x="5169647" y="3824941"/>
            <a:ext cx="663387"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a:off x="4870824" y="4811059"/>
            <a:ext cx="14941" cy="64489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0742706" y="5035176"/>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632112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err="1" smtClean="0"/>
              <a:t>Endometriumu</a:t>
            </a:r>
            <a:r>
              <a:rPr lang="en-US" dirty="0" smtClean="0"/>
              <a:t>, </a:t>
            </a:r>
            <a:r>
              <a:rPr lang="en-US" dirty="0" err="1" smtClean="0"/>
              <a:t>embryonik</a:t>
            </a:r>
            <a:r>
              <a:rPr lang="en-US" dirty="0" smtClean="0"/>
              <a:t> </a:t>
            </a:r>
            <a:r>
              <a:rPr lang="en-US" dirty="0" err="1" smtClean="0"/>
              <a:t>implantasyona</a:t>
            </a:r>
            <a:r>
              <a:rPr lang="en-US" dirty="0" smtClean="0"/>
              <a:t> </a:t>
            </a:r>
            <a:r>
              <a:rPr lang="en-US" dirty="0" err="1" smtClean="0"/>
              <a:t>duyarlı</a:t>
            </a:r>
            <a:r>
              <a:rPr lang="en-US" dirty="0" smtClean="0"/>
              <a:t> </a:t>
            </a:r>
            <a:r>
              <a:rPr lang="en-US" dirty="0" err="1" smtClean="0"/>
              <a:t>hala</a:t>
            </a:r>
            <a:r>
              <a:rPr lang="en-US" dirty="0" smtClean="0"/>
              <a:t> </a:t>
            </a:r>
            <a:r>
              <a:rPr lang="en-US" dirty="0" err="1" smtClean="0"/>
              <a:t>getiren</a:t>
            </a:r>
            <a:r>
              <a:rPr lang="en-US" dirty="0" smtClean="0"/>
              <a:t> </a:t>
            </a:r>
            <a:r>
              <a:rPr lang="en-US" dirty="0" err="1" smtClean="0"/>
              <a:t>olayların</a:t>
            </a:r>
            <a:r>
              <a:rPr lang="en-US" dirty="0"/>
              <a:t> </a:t>
            </a:r>
            <a:r>
              <a:rPr lang="en-US" dirty="0" smtClean="0"/>
              <a:t>/ </a:t>
            </a:r>
            <a:r>
              <a:rPr lang="en-US" dirty="0" err="1" smtClean="0"/>
              <a:t>faktörlerin</a:t>
            </a:r>
            <a:r>
              <a:rPr lang="en-US" dirty="0" smtClean="0"/>
              <a:t> </a:t>
            </a:r>
            <a:r>
              <a:rPr lang="en-US" dirty="0" err="1" smtClean="0"/>
              <a:t>geçici</a:t>
            </a:r>
            <a:r>
              <a:rPr lang="en-US" dirty="0" smtClean="0"/>
              <a:t>, </a:t>
            </a:r>
            <a:r>
              <a:rPr lang="en-US" dirty="0" err="1" smtClean="0"/>
              <a:t>özgün</a:t>
            </a:r>
            <a:r>
              <a:rPr lang="en-US" dirty="0" smtClean="0"/>
              <a:t> sırasıdır.</a:t>
            </a:r>
          </a:p>
          <a:p>
            <a:pPr marL="0" indent="0">
              <a:buNone/>
            </a:pPr>
            <a:r>
              <a:rPr lang="en-US" dirty="0" smtClean="0"/>
              <a:t> </a:t>
            </a:r>
            <a:r>
              <a:rPr lang="en-US" sz="2000" dirty="0" smtClean="0"/>
              <a:t>                                                          </a:t>
            </a:r>
            <a:r>
              <a:rPr lang="en-US" sz="2000" dirty="0" err="1" smtClean="0"/>
              <a:t>psychoyos</a:t>
            </a:r>
            <a:r>
              <a:rPr lang="en-US" sz="2000" dirty="0" smtClean="0"/>
              <a:t> </a:t>
            </a:r>
            <a:r>
              <a:rPr lang="en-US" sz="2000" dirty="0"/>
              <a:t>1973, </a:t>
            </a:r>
            <a:r>
              <a:rPr lang="en-US" sz="2000" dirty="0" err="1"/>
              <a:t>achach</a:t>
            </a:r>
            <a:r>
              <a:rPr lang="en-US" sz="2000" dirty="0"/>
              <a:t> and </a:t>
            </a:r>
            <a:r>
              <a:rPr lang="en-US" sz="2000" dirty="0" err="1"/>
              <a:t>reval</a:t>
            </a:r>
            <a:r>
              <a:rPr lang="en-US" sz="2000" dirty="0"/>
              <a:t> </a:t>
            </a:r>
            <a:r>
              <a:rPr lang="en-US" sz="2000" dirty="0" smtClean="0"/>
              <a:t> 2006</a:t>
            </a:r>
            <a:endParaRPr lang="en-US" sz="2000" dirty="0"/>
          </a:p>
          <a:p>
            <a:r>
              <a:rPr lang="en-US" dirty="0" err="1" smtClean="0"/>
              <a:t>Uterin</a:t>
            </a:r>
            <a:r>
              <a:rPr lang="en-US" dirty="0" smtClean="0"/>
              <a:t> </a:t>
            </a:r>
            <a:r>
              <a:rPr lang="en-US" dirty="0" err="1" smtClean="0"/>
              <a:t>çevrenin</a:t>
            </a:r>
            <a:r>
              <a:rPr lang="en-US" dirty="0" smtClean="0"/>
              <a:t> </a:t>
            </a:r>
            <a:r>
              <a:rPr lang="en-US" dirty="0" err="1" smtClean="0"/>
              <a:t>blastokist</a:t>
            </a:r>
            <a:r>
              <a:rPr lang="en-US" dirty="0" smtClean="0"/>
              <a:t> </a:t>
            </a:r>
            <a:r>
              <a:rPr lang="en-US" dirty="0" err="1" smtClean="0"/>
              <a:t>kabul</a:t>
            </a:r>
            <a:r>
              <a:rPr lang="en-US" dirty="0" smtClean="0"/>
              <a:t> </a:t>
            </a:r>
            <a:r>
              <a:rPr lang="en-US" dirty="0" err="1" smtClean="0"/>
              <a:t>etme</a:t>
            </a:r>
            <a:r>
              <a:rPr lang="en-US" dirty="0" smtClean="0"/>
              <a:t> </a:t>
            </a:r>
            <a:r>
              <a:rPr lang="en-US" dirty="0" err="1" smtClean="0"/>
              <a:t>ve</a:t>
            </a:r>
            <a:r>
              <a:rPr lang="en-US" dirty="0" smtClean="0"/>
              <a:t> </a:t>
            </a:r>
            <a:r>
              <a:rPr lang="en-US" dirty="0" err="1" smtClean="0"/>
              <a:t>takip</a:t>
            </a:r>
            <a:r>
              <a:rPr lang="en-US" dirty="0" smtClean="0"/>
              <a:t> </a:t>
            </a:r>
            <a:r>
              <a:rPr lang="en-US" dirty="0" err="1" smtClean="0"/>
              <a:t>eden</a:t>
            </a:r>
            <a:r>
              <a:rPr lang="en-US" dirty="0" smtClean="0"/>
              <a:t> </a:t>
            </a:r>
            <a:r>
              <a:rPr lang="en-US" dirty="0" err="1" smtClean="0"/>
              <a:t>implantasyona</a:t>
            </a:r>
            <a:r>
              <a:rPr lang="en-US" dirty="0" smtClean="0"/>
              <a:t> </a:t>
            </a:r>
            <a:r>
              <a:rPr lang="en-US" dirty="0" err="1" smtClean="0"/>
              <a:t>izin</a:t>
            </a:r>
            <a:r>
              <a:rPr lang="en-US" dirty="0" smtClean="0"/>
              <a:t> </a:t>
            </a:r>
            <a:r>
              <a:rPr lang="en-US" dirty="0" err="1" smtClean="0"/>
              <a:t>verdiği</a:t>
            </a:r>
            <a:r>
              <a:rPr lang="en-US" dirty="0" smtClean="0"/>
              <a:t> </a:t>
            </a:r>
            <a:r>
              <a:rPr lang="en-US" dirty="0" err="1" smtClean="0"/>
              <a:t>zaman</a:t>
            </a:r>
            <a:r>
              <a:rPr lang="en-US" dirty="0" smtClean="0"/>
              <a:t> </a:t>
            </a:r>
            <a:r>
              <a:rPr lang="en-US" dirty="0" err="1" smtClean="0"/>
              <a:t>penceresidir</a:t>
            </a:r>
            <a:r>
              <a:rPr lang="en-US" dirty="0" smtClean="0"/>
              <a:t>.</a:t>
            </a:r>
          </a:p>
          <a:p>
            <a:pPr marL="0" indent="0">
              <a:buNone/>
            </a:pPr>
            <a:r>
              <a:rPr lang="en-US" sz="2000" dirty="0" smtClean="0"/>
              <a:t>                                                      </a:t>
            </a:r>
            <a:r>
              <a:rPr lang="en-US" sz="2000" dirty="0" err="1"/>
              <a:t>Lessey</a:t>
            </a:r>
            <a:r>
              <a:rPr lang="en-US" sz="2000" dirty="0"/>
              <a:t> B 1992, </a:t>
            </a:r>
            <a:r>
              <a:rPr lang="en-US" sz="2000" dirty="0" err="1"/>
              <a:t>Elnashar</a:t>
            </a:r>
            <a:r>
              <a:rPr lang="en-US" sz="2000" dirty="0"/>
              <a:t> and </a:t>
            </a:r>
            <a:r>
              <a:rPr lang="en-US" sz="2000" dirty="0" err="1"/>
              <a:t>Aboul-</a:t>
            </a:r>
            <a:r>
              <a:rPr lang="en-US" sz="2000" dirty="0" err="1" smtClean="0"/>
              <a:t>enein</a:t>
            </a:r>
            <a:r>
              <a:rPr lang="en-US" sz="2000" dirty="0" smtClean="0"/>
              <a:t> 2004</a:t>
            </a:r>
            <a:endParaRPr lang="en-US" dirty="0"/>
          </a:p>
          <a:p>
            <a:pPr marL="0" indent="0">
              <a:buNone/>
            </a:pPr>
            <a:endParaRPr lang="en-US" dirty="0"/>
          </a:p>
        </p:txBody>
      </p:sp>
      <p:sp>
        <p:nvSpPr>
          <p:cNvPr id="4" name="Title 1"/>
          <p:cNvSpPr>
            <a:spLocks noGrp="1"/>
          </p:cNvSpPr>
          <p:nvPr>
            <p:ph type="title"/>
          </p:nvPr>
        </p:nvSpPr>
        <p:spPr>
          <a:solidFill>
            <a:srgbClr val="5F0EAA"/>
          </a:solidFill>
        </p:spPr>
        <p:txBody>
          <a:bodyPr>
            <a:normAutofit/>
          </a:bodyPr>
          <a:lstStyle/>
          <a:p>
            <a:r>
              <a:rPr lang="en-US" dirty="0" smtClean="0">
                <a:solidFill>
                  <a:srgbClr val="FFFFFF"/>
                </a:solidFill>
              </a:rPr>
              <a:t>ENDOMETRİAL RESEPTİVİTE</a:t>
            </a:r>
            <a:endParaRPr lang="en-US" dirty="0">
              <a:solidFill>
                <a:srgbClr val="FFFFFF"/>
              </a:solidFill>
            </a:endParaRPr>
          </a:p>
        </p:txBody>
      </p:sp>
    </p:spTree>
    <p:extLst>
      <p:ext uri="{BB962C8B-B14F-4D97-AF65-F5344CB8AC3E}">
        <p14:creationId xmlns:p14="http://schemas.microsoft.com/office/powerpoint/2010/main" val="193223664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rgbClr val="5F0EAA"/>
          </a:solidFill>
        </p:spPr>
        <p:txBody>
          <a:bodyPr>
            <a:normAutofit/>
          </a:bodyPr>
          <a:lstStyle/>
          <a:p>
            <a:r>
              <a:rPr lang="en-US" dirty="0" smtClean="0">
                <a:solidFill>
                  <a:srgbClr val="FFFFFF"/>
                </a:solidFill>
              </a:rPr>
              <a:t>İMPLANTASYON PENCERESİ</a:t>
            </a:r>
            <a:endParaRPr lang="en-US" dirty="0">
              <a:solidFill>
                <a:srgbClr val="FFFFFF"/>
              </a:solidFill>
            </a:endParaRPr>
          </a:p>
        </p:txBody>
      </p:sp>
      <p:cxnSp>
        <p:nvCxnSpPr>
          <p:cNvPr id="6" name="Straight Arrow Connector 5"/>
          <p:cNvCxnSpPr/>
          <p:nvPr/>
        </p:nvCxnSpPr>
        <p:spPr>
          <a:xfrm>
            <a:off x="1162843" y="4528651"/>
            <a:ext cx="6946456"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3167217" y="2371422"/>
            <a:ext cx="1422952" cy="21572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5753012" y="2371422"/>
            <a:ext cx="1422952" cy="215722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Oval 8"/>
          <p:cNvSpPr/>
          <p:nvPr/>
        </p:nvSpPr>
        <p:spPr>
          <a:xfrm>
            <a:off x="1040439" y="3778976"/>
            <a:ext cx="1866668" cy="55078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700" dirty="0" smtClean="0">
                <a:solidFill>
                  <a:srgbClr val="FF0000"/>
                </a:solidFill>
              </a:rPr>
              <a:t>OVULASYON</a:t>
            </a:r>
            <a:endParaRPr lang="en-US" sz="1700" dirty="0">
              <a:solidFill>
                <a:srgbClr val="FF0000"/>
              </a:solidFill>
            </a:endParaRPr>
          </a:p>
        </p:txBody>
      </p:sp>
      <p:sp>
        <p:nvSpPr>
          <p:cNvPr id="11" name="Oval 10"/>
          <p:cNvSpPr/>
          <p:nvPr/>
        </p:nvSpPr>
        <p:spPr>
          <a:xfrm>
            <a:off x="2402189" y="3197595"/>
            <a:ext cx="1499455" cy="5813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FF0000"/>
                </a:solidFill>
              </a:rPr>
              <a:t>UTERİN KAVİTE</a:t>
            </a:r>
            <a:endParaRPr lang="en-US" dirty="0">
              <a:solidFill>
                <a:srgbClr val="FF0000"/>
              </a:solidFill>
            </a:endParaRPr>
          </a:p>
        </p:txBody>
      </p:sp>
      <p:sp>
        <p:nvSpPr>
          <p:cNvPr id="13" name="Oval 12"/>
          <p:cNvSpPr/>
          <p:nvPr/>
        </p:nvSpPr>
        <p:spPr>
          <a:xfrm>
            <a:off x="4024049" y="3197595"/>
            <a:ext cx="1438253" cy="581381"/>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HATCHİNG</a:t>
            </a:r>
            <a:endParaRPr lang="en-US" sz="1400" dirty="0">
              <a:solidFill>
                <a:srgbClr val="FF0000"/>
              </a:solidFill>
            </a:endParaRPr>
          </a:p>
        </p:txBody>
      </p:sp>
      <p:sp>
        <p:nvSpPr>
          <p:cNvPr id="14" name="TextBox 13"/>
          <p:cNvSpPr txBox="1"/>
          <p:nvPr/>
        </p:nvSpPr>
        <p:spPr>
          <a:xfrm>
            <a:off x="3167217" y="2371422"/>
            <a:ext cx="1422952" cy="584776"/>
          </a:xfrm>
          <a:prstGeom prst="rect">
            <a:avLst/>
          </a:prstGeom>
          <a:solidFill>
            <a:srgbClr val="FFFF00"/>
          </a:solidFill>
        </p:spPr>
        <p:txBody>
          <a:bodyPr wrap="square" rtlCol="0">
            <a:spAutoFit/>
          </a:bodyPr>
          <a:lstStyle/>
          <a:p>
            <a:pPr algn="ctr"/>
            <a:r>
              <a:rPr lang="en-US" sz="1600" dirty="0" smtClean="0"/>
              <a:t>NON-RESEPTİF FAZ</a:t>
            </a:r>
            <a:endParaRPr lang="en-US" sz="1600" dirty="0"/>
          </a:p>
        </p:txBody>
      </p:sp>
      <p:sp>
        <p:nvSpPr>
          <p:cNvPr id="15" name="TextBox 14"/>
          <p:cNvSpPr txBox="1"/>
          <p:nvPr/>
        </p:nvSpPr>
        <p:spPr>
          <a:xfrm>
            <a:off x="5753012" y="2371422"/>
            <a:ext cx="1422952" cy="584776"/>
          </a:xfrm>
          <a:prstGeom prst="rect">
            <a:avLst/>
          </a:prstGeom>
          <a:solidFill>
            <a:srgbClr val="FFFF00"/>
          </a:solidFill>
        </p:spPr>
        <p:txBody>
          <a:bodyPr wrap="square" rtlCol="0">
            <a:spAutoFit/>
          </a:bodyPr>
          <a:lstStyle/>
          <a:p>
            <a:pPr algn="ctr"/>
            <a:r>
              <a:rPr lang="en-US" sz="1600" dirty="0" smtClean="0"/>
              <a:t>REFRAKTÖR</a:t>
            </a:r>
          </a:p>
          <a:p>
            <a:pPr algn="ctr"/>
            <a:r>
              <a:rPr lang="en-US" sz="1600" dirty="0" smtClean="0"/>
              <a:t>FAZ</a:t>
            </a:r>
            <a:endParaRPr lang="en-US" sz="1600" dirty="0"/>
          </a:p>
        </p:txBody>
      </p:sp>
      <p:sp>
        <p:nvSpPr>
          <p:cNvPr id="16" name="TextBox 15"/>
          <p:cNvSpPr txBox="1"/>
          <p:nvPr/>
        </p:nvSpPr>
        <p:spPr>
          <a:xfrm>
            <a:off x="4590169" y="2079034"/>
            <a:ext cx="1162843" cy="584776"/>
          </a:xfrm>
          <a:prstGeom prst="rect">
            <a:avLst/>
          </a:prstGeom>
          <a:solidFill>
            <a:srgbClr val="FF0000"/>
          </a:solidFill>
        </p:spPr>
        <p:txBody>
          <a:bodyPr wrap="square" rtlCol="0">
            <a:spAutoFit/>
          </a:bodyPr>
          <a:lstStyle/>
          <a:p>
            <a:pPr algn="ctr"/>
            <a:r>
              <a:rPr lang="en-US" sz="1600" dirty="0" smtClean="0"/>
              <a:t>RESEPTİF FAZ</a:t>
            </a:r>
            <a:endParaRPr lang="en-US" sz="1600" dirty="0"/>
          </a:p>
        </p:txBody>
      </p:sp>
      <p:cxnSp>
        <p:nvCxnSpPr>
          <p:cNvPr id="18" name="Straight Arrow Connector 17"/>
          <p:cNvCxnSpPr/>
          <p:nvPr/>
        </p:nvCxnSpPr>
        <p:spPr>
          <a:xfrm>
            <a:off x="3167217" y="3778976"/>
            <a:ext cx="0" cy="7496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a:off x="4589563" y="3778976"/>
            <a:ext cx="0" cy="7496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5753012" y="3778976"/>
            <a:ext cx="0" cy="749675"/>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a:off x="1942566" y="4329758"/>
            <a:ext cx="0" cy="19889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229508" y="4709505"/>
            <a:ext cx="1563798" cy="646331"/>
          </a:xfrm>
          <a:prstGeom prst="rect">
            <a:avLst/>
          </a:prstGeom>
          <a:noFill/>
        </p:spPr>
        <p:txBody>
          <a:bodyPr wrap="square" rtlCol="0">
            <a:spAutoFit/>
          </a:bodyPr>
          <a:lstStyle/>
          <a:p>
            <a:pPr algn="ctr"/>
            <a:r>
              <a:rPr lang="en-US" dirty="0" smtClean="0"/>
              <a:t>LH SONRASI GÜNLER</a:t>
            </a:r>
            <a:endParaRPr lang="en-US" dirty="0"/>
          </a:p>
        </p:txBody>
      </p:sp>
      <p:cxnSp>
        <p:nvCxnSpPr>
          <p:cNvPr id="27" name="Straight Arrow Connector 26"/>
          <p:cNvCxnSpPr/>
          <p:nvPr/>
        </p:nvCxnSpPr>
        <p:spPr>
          <a:xfrm flipH="1" flipV="1">
            <a:off x="703860" y="4709505"/>
            <a:ext cx="1" cy="36933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1" name="TextBox 30"/>
          <p:cNvSpPr txBox="1"/>
          <p:nvPr/>
        </p:nvSpPr>
        <p:spPr>
          <a:xfrm>
            <a:off x="1793306" y="4709505"/>
            <a:ext cx="301660" cy="369332"/>
          </a:xfrm>
          <a:prstGeom prst="rect">
            <a:avLst/>
          </a:prstGeom>
          <a:noFill/>
        </p:spPr>
        <p:txBody>
          <a:bodyPr wrap="none" rtlCol="0">
            <a:spAutoFit/>
          </a:bodyPr>
          <a:lstStyle/>
          <a:p>
            <a:r>
              <a:rPr lang="en-US" dirty="0" smtClean="0"/>
              <a:t>1</a:t>
            </a:r>
            <a:endParaRPr lang="en-US" dirty="0"/>
          </a:p>
        </p:txBody>
      </p:sp>
      <p:sp>
        <p:nvSpPr>
          <p:cNvPr id="32" name="TextBox 31"/>
          <p:cNvSpPr txBox="1"/>
          <p:nvPr/>
        </p:nvSpPr>
        <p:spPr>
          <a:xfrm>
            <a:off x="5602182" y="4741771"/>
            <a:ext cx="418654" cy="369332"/>
          </a:xfrm>
          <a:prstGeom prst="rect">
            <a:avLst/>
          </a:prstGeom>
          <a:noFill/>
        </p:spPr>
        <p:txBody>
          <a:bodyPr wrap="none" rtlCol="0">
            <a:spAutoFit/>
          </a:bodyPr>
          <a:lstStyle/>
          <a:p>
            <a:r>
              <a:rPr lang="en-US" dirty="0" smtClean="0"/>
              <a:t>11</a:t>
            </a:r>
            <a:endParaRPr lang="en-US" dirty="0"/>
          </a:p>
        </p:txBody>
      </p:sp>
      <p:sp>
        <p:nvSpPr>
          <p:cNvPr id="33" name="TextBox 32"/>
          <p:cNvSpPr txBox="1"/>
          <p:nvPr/>
        </p:nvSpPr>
        <p:spPr>
          <a:xfrm>
            <a:off x="4439339" y="4741771"/>
            <a:ext cx="301660" cy="369332"/>
          </a:xfrm>
          <a:prstGeom prst="rect">
            <a:avLst/>
          </a:prstGeom>
          <a:noFill/>
        </p:spPr>
        <p:txBody>
          <a:bodyPr wrap="none" rtlCol="0">
            <a:spAutoFit/>
          </a:bodyPr>
          <a:lstStyle/>
          <a:p>
            <a:r>
              <a:rPr lang="en-US" dirty="0"/>
              <a:t>7</a:t>
            </a:r>
          </a:p>
        </p:txBody>
      </p:sp>
      <p:cxnSp>
        <p:nvCxnSpPr>
          <p:cNvPr id="35" name="Straight Arrow Connector 34"/>
          <p:cNvCxnSpPr/>
          <p:nvPr/>
        </p:nvCxnSpPr>
        <p:spPr>
          <a:xfrm>
            <a:off x="4590169" y="5722012"/>
            <a:ext cx="1162843"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702736" y="6089200"/>
            <a:ext cx="3289622" cy="369332"/>
          </a:xfrm>
          <a:prstGeom prst="rect">
            <a:avLst/>
          </a:prstGeom>
          <a:solidFill>
            <a:srgbClr val="FF0000"/>
          </a:solidFill>
        </p:spPr>
        <p:txBody>
          <a:bodyPr wrap="square" rtlCol="0">
            <a:spAutoFit/>
          </a:bodyPr>
          <a:lstStyle/>
          <a:p>
            <a:r>
              <a:rPr lang="en-US" dirty="0" smtClean="0"/>
              <a:t>İMPLANTASYON PENCERESİ</a:t>
            </a:r>
            <a:endParaRPr lang="en-US" dirty="0"/>
          </a:p>
        </p:txBody>
      </p:sp>
    </p:spTree>
    <p:extLst>
      <p:ext uri="{BB962C8B-B14F-4D97-AF65-F5344CB8AC3E}">
        <p14:creationId xmlns:p14="http://schemas.microsoft.com/office/powerpoint/2010/main" val="30292071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animBg="1"/>
      <p:bldP spid="13" grpId="0" animBg="1"/>
      <p:bldP spid="14" grpId="0" animBg="1"/>
      <p:bldP spid="15" grpId="0" animBg="1"/>
      <p:bldP spid="16" grpId="0" animBg="1"/>
      <p:bldP spid="3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Ekran Resmi 2018-05-02 01.37.12.png"/>
          <p:cNvPicPr>
            <a:picLocks noGrp="1" noChangeAspect="1"/>
          </p:cNvPicPr>
          <p:nvPr>
            <p:ph idx="1"/>
          </p:nvPr>
        </p:nvPicPr>
        <p:blipFill>
          <a:blip r:embed="rId2">
            <a:extLst>
              <a:ext uri="{28A0092B-C50C-407E-A947-70E740481C1C}">
                <a14:useLocalDpi xmlns:a14="http://schemas.microsoft.com/office/drawing/2010/main" val="0"/>
              </a:ext>
            </a:extLst>
          </a:blip>
          <a:srcRect l="-16107" r="-16107"/>
          <a:stretch>
            <a:fillRect/>
          </a:stretch>
        </p:blipFill>
        <p:spPr/>
      </p:pic>
    </p:spTree>
    <p:extLst>
      <p:ext uri="{BB962C8B-B14F-4D97-AF65-F5344CB8AC3E}">
        <p14:creationId xmlns:p14="http://schemas.microsoft.com/office/powerpoint/2010/main" val="4283356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4103072"/>
              </p:ext>
            </p:extLst>
          </p:nvPr>
        </p:nvGraphicFramePr>
        <p:xfrm>
          <a:off x="457200" y="351135"/>
          <a:ext cx="8229600" cy="5851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78431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12112</TotalTime>
  <Words>2353</Words>
  <Application>Microsoft Macintosh PowerPoint</Application>
  <PresentationFormat>On-screen Show (4:3)</PresentationFormat>
  <Paragraphs>406</Paragraphs>
  <Slides>42</Slides>
  <Notes>40</Notes>
  <HiddenSlides>4</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ENDOMETRİAL RESEPTİVİTENİN DEĞERLENDİRİLMESİ</vt:lpstr>
      <vt:lpstr>PowerPoint Presentation</vt:lpstr>
      <vt:lpstr>PowerPoint Presentation</vt:lpstr>
      <vt:lpstr>PowerPoint Presentation</vt:lpstr>
      <vt:lpstr>BAŞARILI GEBELİK</vt:lpstr>
      <vt:lpstr>ENDOMETRİAL RESEPTİVİTE</vt:lpstr>
      <vt:lpstr>İMPLANTASYON PENCERESİ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MOLEKÜLER BELİRTEÇLER</vt:lpstr>
      <vt:lpstr>MOLEKÜLER BELİRTEÇLER</vt:lpstr>
      <vt:lpstr>PowerPoint Presentation</vt:lpstr>
      <vt:lpstr>PowerPoint Presentation</vt:lpstr>
      <vt:lpstr>NOYES</vt:lpstr>
      <vt:lpstr>PowerPoint Presentation</vt:lpstr>
      <vt:lpstr>PİNOPODLAR</vt:lpstr>
      <vt:lpstr>PowerPoint Presentation</vt:lpstr>
      <vt:lpstr>omics</vt:lpstr>
      <vt:lpstr>omics</vt:lpstr>
      <vt:lpstr>ERA TEST</vt:lpstr>
      <vt:lpstr>ERA TESTİNE GÖRE ENDOMETRİAL RESEPTİVİTENİN KLİNİK YÖNETİMİ</vt:lpstr>
      <vt:lpstr>PowerPoint Presentation</vt:lpstr>
      <vt:lpstr>PowerPoint Presentation</vt:lpstr>
      <vt:lpstr>ULTRASONOGRAFİK UTERİN RESEPTİVİTE BELİRTEÇLERİ</vt:lpstr>
      <vt:lpstr>PowerPoint Presentation</vt:lpstr>
      <vt:lpstr>PowerPoint Presentation</vt:lpstr>
      <vt:lpstr>ULTRASONOGRAFİK UTERİN RESEPTİVİTE BELİRTEÇLERİ</vt:lpstr>
      <vt:lpstr>ENDOMETRİAL MORFOLOJİ</vt:lpstr>
      <vt:lpstr>PowerPoint Presentation</vt:lpstr>
      <vt:lpstr>ULTRASONOGRAFİK UTERİN RESEPTİVİTE BELİRTEÇLERİ</vt:lpstr>
      <vt:lpstr>ENDOMETRİAL VOLÜM</vt:lpstr>
      <vt:lpstr>ULTRASONOGRAFİK UTERİN RESEPTİVİTE BELİRTEÇLERİ</vt:lpstr>
      <vt:lpstr>DOPPLER</vt:lpstr>
      <vt:lpstr>PowerPoint Presentation</vt:lpstr>
      <vt:lpstr>DOPPLER</vt:lpstr>
      <vt:lpstr>SONUÇLAR</vt:lpstr>
      <vt:lpstr>SONUÇLAR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ENDOMETRİAL RESEPTİVİTENİN DEĞERLENDİRİLMESİ</dc:title>
  <dc:creator>Apple</dc:creator>
  <cp:lastModifiedBy>Apple</cp:lastModifiedBy>
  <cp:revision>148</cp:revision>
  <dcterms:created xsi:type="dcterms:W3CDTF">2018-05-02T20:02:39Z</dcterms:created>
  <dcterms:modified xsi:type="dcterms:W3CDTF">2018-05-11T07:10:18Z</dcterms:modified>
</cp:coreProperties>
</file>