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81" r:id="rId8"/>
    <p:sldId id="262" r:id="rId9"/>
    <p:sldId id="264" r:id="rId10"/>
    <p:sldId id="263" r:id="rId11"/>
    <p:sldId id="266" r:id="rId12"/>
    <p:sldId id="267" r:id="rId13"/>
    <p:sldId id="268" r:id="rId14"/>
    <p:sldId id="265" r:id="rId15"/>
    <p:sldId id="269" r:id="rId16"/>
    <p:sldId id="261" r:id="rId17"/>
    <p:sldId id="270" r:id="rId18"/>
    <p:sldId id="275" r:id="rId19"/>
    <p:sldId id="271" r:id="rId20"/>
    <p:sldId id="272" r:id="rId21"/>
    <p:sldId id="278" r:id="rId22"/>
    <p:sldId id="273" r:id="rId23"/>
    <p:sldId id="274" r:id="rId2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16.5.2017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Uterocutaneous</a:t>
            </a:r>
            <a:r>
              <a:rPr lang="tr-TR" b="1" dirty="0" smtClean="0"/>
              <a:t> </a:t>
            </a:r>
            <a:r>
              <a:rPr lang="tr-TR" b="1" dirty="0" err="1" smtClean="0"/>
              <a:t>Fistula</a:t>
            </a:r>
            <a:r>
              <a:rPr lang="tr-TR" b="1" dirty="0" smtClean="0"/>
              <a:t> </a:t>
            </a:r>
            <a:r>
              <a:rPr lang="tr-TR" b="1" dirty="0" err="1" smtClean="0"/>
              <a:t>after</a:t>
            </a:r>
            <a:r>
              <a:rPr lang="tr-TR" b="1" dirty="0" smtClean="0"/>
              <a:t> </a:t>
            </a:r>
            <a:r>
              <a:rPr lang="tr-TR" b="1" dirty="0" err="1" smtClean="0"/>
              <a:t>Myomectomy</a:t>
            </a:r>
            <a:r>
              <a:rPr lang="tr-TR" b="1" dirty="0" smtClean="0"/>
              <a:t>: An </a:t>
            </a:r>
            <a:r>
              <a:rPr lang="tr-TR" b="1" dirty="0" err="1" smtClean="0"/>
              <a:t>Anusual</a:t>
            </a:r>
            <a:r>
              <a:rPr lang="tr-TR" b="1" dirty="0" smtClean="0"/>
              <a:t> </a:t>
            </a:r>
            <a:r>
              <a:rPr lang="tr-TR" b="1" dirty="0" err="1" smtClean="0"/>
              <a:t>Complication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sz="2200" u="sng" dirty="0" smtClean="0"/>
              <a:t>Gülşah İlhan</a:t>
            </a:r>
            <a:r>
              <a:rPr lang="tr-TR" sz="2200" dirty="0" smtClean="0"/>
              <a:t>, Hamdullah Sözen, Fatma </a:t>
            </a:r>
            <a:r>
              <a:rPr lang="tr-TR" sz="2200" dirty="0" smtClean="0"/>
              <a:t>F</a:t>
            </a:r>
            <a:r>
              <a:rPr lang="tr-TR" sz="2200" dirty="0" smtClean="0"/>
              <a:t>erda </a:t>
            </a:r>
            <a:r>
              <a:rPr lang="tr-TR" sz="2200" dirty="0" smtClean="0"/>
              <a:t>Verit, </a:t>
            </a:r>
          </a:p>
          <a:p>
            <a:r>
              <a:rPr lang="tr-TR" sz="2200" dirty="0" smtClean="0"/>
              <a:t>Ali Galip </a:t>
            </a:r>
            <a:r>
              <a:rPr lang="tr-TR" sz="2200" dirty="0" err="1" smtClean="0"/>
              <a:t>Zebitay</a:t>
            </a:r>
            <a:r>
              <a:rPr lang="tr-TR" sz="2200" dirty="0" smtClean="0"/>
              <a:t>, Emre Sinan Güngör, Ahmet Hasan Ergin.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Despite</a:t>
            </a:r>
            <a:r>
              <a:rPr lang="tr-TR" dirty="0" smtClean="0"/>
              <a:t> of </a:t>
            </a:r>
            <a:r>
              <a:rPr lang="tr-TR" dirty="0" err="1" smtClean="0"/>
              <a:t>intravenous</a:t>
            </a:r>
            <a:r>
              <a:rPr lang="tr-TR" dirty="0" smtClean="0"/>
              <a:t> </a:t>
            </a:r>
            <a:r>
              <a:rPr lang="tr-TR" dirty="0" err="1" smtClean="0"/>
              <a:t>antibiotherapy</a:t>
            </a:r>
            <a:r>
              <a:rPr lang="tr-TR" dirty="0" smtClean="0"/>
              <a:t>, </a:t>
            </a:r>
            <a:r>
              <a:rPr lang="tr-TR" dirty="0" err="1" smtClean="0"/>
              <a:t>fever</a:t>
            </a:r>
            <a:r>
              <a:rPr lang="tr-TR" dirty="0" smtClean="0"/>
              <a:t>, </a:t>
            </a:r>
            <a:r>
              <a:rPr lang="tr-TR" dirty="0" err="1" smtClean="0"/>
              <a:t>leukocytosis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high</a:t>
            </a:r>
            <a:r>
              <a:rPr lang="tr-TR" dirty="0" smtClean="0"/>
              <a:t> CRP </a:t>
            </a:r>
            <a:r>
              <a:rPr lang="tr-TR" dirty="0" err="1" smtClean="0"/>
              <a:t>levels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persisted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had a </a:t>
            </a:r>
            <a:r>
              <a:rPr lang="tr-TR" dirty="0" err="1" smtClean="0"/>
              <a:t>wish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preserve</a:t>
            </a:r>
            <a:r>
              <a:rPr lang="tr-TR" dirty="0" smtClean="0"/>
              <a:t> </a:t>
            </a:r>
            <a:r>
              <a:rPr lang="tr-TR" dirty="0" err="1" smtClean="0"/>
              <a:t>fertility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explorative</a:t>
            </a:r>
            <a:r>
              <a:rPr lang="tr-TR" dirty="0" smtClean="0"/>
              <a:t> </a:t>
            </a:r>
            <a:r>
              <a:rPr lang="tr-TR" dirty="0" err="1" smtClean="0"/>
              <a:t>laparotomy</a:t>
            </a:r>
            <a:r>
              <a:rPr lang="tr-TR" dirty="0" smtClean="0"/>
              <a:t>, </a:t>
            </a:r>
            <a:r>
              <a:rPr lang="tr-TR" dirty="0" err="1" smtClean="0"/>
              <a:t>fistulectomy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of </a:t>
            </a:r>
            <a:r>
              <a:rPr lang="tr-TR" dirty="0" err="1" smtClean="0"/>
              <a:t>myometrium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60472"/>
          </a:xfrm>
        </p:spPr>
        <p:txBody>
          <a:bodyPr>
            <a:normAutofit fontScale="90000"/>
          </a:bodyPr>
          <a:lstStyle/>
          <a:p>
            <a:r>
              <a:rPr lang="tr-TR" b="1" dirty="0" smtClean="0"/>
              <a:t>Figure2</a:t>
            </a:r>
            <a:r>
              <a:rPr lang="tr-TR" dirty="0" smtClean="0"/>
              <a:t>. </a:t>
            </a:r>
            <a:r>
              <a:rPr lang="tr-TR" dirty="0" err="1" smtClean="0"/>
              <a:t>Granulation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surrounding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2050" name="Picture 2" descr="E:\myomektomi fistül\Figure 2. Granulation tissue surrounding fistula trac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285860"/>
            <a:ext cx="4054690" cy="5268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Figure</a:t>
            </a:r>
            <a:r>
              <a:rPr lang="tr-TR" b="1" dirty="0" smtClean="0"/>
              <a:t> 3.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wall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3074" name="Picture 2" descr="E:\myomektomi fistül\Figure 3. Fistula tract through the abdominal w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 smtClean="0"/>
              <a:t>Figure</a:t>
            </a:r>
            <a:r>
              <a:rPr lang="tr-TR" b="1" dirty="0" smtClean="0"/>
              <a:t> 4. </a:t>
            </a:r>
            <a:r>
              <a:rPr lang="tr-TR" dirty="0" err="1" smtClean="0"/>
              <a:t>Fresh</a:t>
            </a:r>
            <a:r>
              <a:rPr lang="tr-TR" dirty="0" smtClean="0"/>
              <a:t> </a:t>
            </a:r>
            <a:r>
              <a:rPr lang="tr-TR" dirty="0" err="1" smtClean="0"/>
              <a:t>myometrium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fistulectomy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4098" name="Picture 2" descr="E:\myomektomi fistül\Figure 4. Fresh myometrium after fistulectom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Pathologic</a:t>
            </a:r>
            <a:r>
              <a:rPr lang="tr-TR" dirty="0" smtClean="0"/>
              <a:t> </a:t>
            </a:r>
            <a:r>
              <a:rPr lang="tr-TR" dirty="0" err="1" smtClean="0"/>
              <a:t>examination</a:t>
            </a:r>
            <a:r>
              <a:rPr lang="tr-TR" dirty="0" smtClean="0"/>
              <a:t> </a:t>
            </a:r>
            <a:r>
              <a:rPr lang="tr-TR" dirty="0" err="1" smtClean="0"/>
              <a:t>showed</a:t>
            </a:r>
            <a:r>
              <a:rPr lang="tr-TR" dirty="0" smtClean="0"/>
              <a:t> </a:t>
            </a:r>
            <a:r>
              <a:rPr lang="tr-TR" dirty="0" err="1" smtClean="0"/>
              <a:t>granulation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endometrial</a:t>
            </a:r>
            <a:r>
              <a:rPr lang="tr-TR" dirty="0" smtClean="0"/>
              <a:t> </a:t>
            </a:r>
            <a:r>
              <a:rPr lang="tr-TR" dirty="0" err="1" smtClean="0"/>
              <a:t>epithelization</a:t>
            </a:r>
            <a:r>
              <a:rPr lang="tr-T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operation</a:t>
            </a:r>
            <a:r>
              <a:rPr lang="tr-TR" dirty="0" smtClean="0"/>
              <a:t>, </a:t>
            </a:r>
            <a:r>
              <a:rPr lang="tr-TR" dirty="0" err="1" smtClean="0"/>
              <a:t>acute</a:t>
            </a:r>
            <a:r>
              <a:rPr lang="tr-TR" dirty="0" smtClean="0"/>
              <a:t> </a:t>
            </a:r>
            <a:r>
              <a:rPr lang="tr-TR" dirty="0" err="1" smtClean="0"/>
              <a:t>phase</a:t>
            </a:r>
            <a:r>
              <a:rPr lang="tr-TR" dirty="0" smtClean="0"/>
              <a:t> </a:t>
            </a:r>
            <a:r>
              <a:rPr lang="tr-TR" dirty="0" err="1" smtClean="0"/>
              <a:t>reactants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normalized</a:t>
            </a:r>
            <a:r>
              <a:rPr lang="tr-TR" dirty="0" smtClean="0"/>
              <a:t> </a:t>
            </a:r>
            <a:r>
              <a:rPr lang="tr-TR" dirty="0" err="1" smtClean="0"/>
              <a:t>dramatically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discharged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6th </a:t>
            </a:r>
            <a:r>
              <a:rPr lang="tr-TR" dirty="0" err="1" smtClean="0"/>
              <a:t>postoperative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had no </a:t>
            </a:r>
            <a:r>
              <a:rPr lang="tr-TR" dirty="0" err="1" smtClean="0"/>
              <a:t>complaints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third</a:t>
            </a:r>
            <a:r>
              <a:rPr lang="tr-TR" dirty="0" smtClean="0"/>
              <a:t> </a:t>
            </a:r>
            <a:r>
              <a:rPr lang="tr-TR" dirty="0" err="1" smtClean="0"/>
              <a:t>postoperative</a:t>
            </a:r>
            <a:r>
              <a:rPr lang="tr-TR" dirty="0" smtClean="0"/>
              <a:t> </a:t>
            </a:r>
            <a:r>
              <a:rPr lang="tr-TR" dirty="0" err="1" smtClean="0"/>
              <a:t>months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experiences</a:t>
            </a:r>
            <a:r>
              <a:rPr lang="tr-TR" dirty="0" smtClean="0"/>
              <a:t> </a:t>
            </a:r>
            <a:r>
              <a:rPr lang="tr-TR" dirty="0" err="1" smtClean="0"/>
              <a:t>regular</a:t>
            </a:r>
            <a:r>
              <a:rPr lang="tr-TR" dirty="0" smtClean="0"/>
              <a:t> </a:t>
            </a:r>
            <a:r>
              <a:rPr lang="tr-TR" dirty="0" err="1" smtClean="0"/>
              <a:t>menstrual</a:t>
            </a:r>
            <a:r>
              <a:rPr lang="tr-TR" dirty="0" smtClean="0"/>
              <a:t> </a:t>
            </a:r>
            <a:r>
              <a:rPr lang="tr-TR" dirty="0" err="1" smtClean="0"/>
              <a:t>cycles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Uterocutaneus</a:t>
            </a:r>
            <a:r>
              <a:rPr lang="tr-TR" b="1" dirty="0" smtClean="0"/>
              <a:t> </a:t>
            </a:r>
            <a:r>
              <a:rPr lang="tr-TR" b="1" dirty="0" err="1" smtClean="0"/>
              <a:t>fistula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A </a:t>
            </a:r>
            <a:r>
              <a:rPr lang="tr-TR" dirty="0" err="1" smtClean="0"/>
              <a:t>fistula</a:t>
            </a:r>
            <a:r>
              <a:rPr lang="tr-TR" dirty="0" smtClean="0"/>
              <a:t> is </a:t>
            </a:r>
            <a:r>
              <a:rPr lang="tr-TR" dirty="0" err="1" smtClean="0"/>
              <a:t>defined</a:t>
            </a:r>
            <a:r>
              <a:rPr lang="tr-TR" dirty="0" smtClean="0"/>
              <a:t> as an </a:t>
            </a:r>
            <a:r>
              <a:rPr lang="tr-TR" dirty="0" err="1" smtClean="0"/>
              <a:t>abnormal</a:t>
            </a:r>
            <a:r>
              <a:rPr lang="tr-TR" dirty="0" smtClean="0"/>
              <a:t> </a:t>
            </a:r>
            <a:r>
              <a:rPr lang="tr-TR" dirty="0" err="1" smtClean="0"/>
              <a:t>connection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two</a:t>
            </a:r>
            <a:r>
              <a:rPr lang="tr-TR" dirty="0" smtClean="0"/>
              <a:t> </a:t>
            </a:r>
            <a:r>
              <a:rPr lang="tr-TR" dirty="0" err="1" smtClean="0"/>
              <a:t>epithelium</a:t>
            </a:r>
            <a:r>
              <a:rPr lang="tr-TR" dirty="0" smtClean="0"/>
              <a:t> </a:t>
            </a:r>
            <a:r>
              <a:rPr lang="tr-TR" dirty="0" err="1" smtClean="0"/>
              <a:t>lined</a:t>
            </a:r>
            <a:r>
              <a:rPr lang="tr-TR" dirty="0" smtClean="0"/>
              <a:t> </a:t>
            </a:r>
            <a:r>
              <a:rPr lang="tr-TR" dirty="0" err="1" smtClean="0"/>
              <a:t>organs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Uterocutaneus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is an </a:t>
            </a:r>
            <a:r>
              <a:rPr lang="tr-TR" dirty="0" err="1" smtClean="0"/>
              <a:t>abnormal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skin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uterus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pathognomonic</a:t>
            </a:r>
            <a:r>
              <a:rPr lang="tr-TR" dirty="0" smtClean="0"/>
              <a:t> </a:t>
            </a:r>
            <a:r>
              <a:rPr lang="tr-TR" dirty="0" err="1" smtClean="0"/>
              <a:t>symptom</a:t>
            </a:r>
            <a:r>
              <a:rPr lang="tr-TR" dirty="0" smtClean="0"/>
              <a:t> of </a:t>
            </a:r>
            <a:r>
              <a:rPr lang="tr-TR" dirty="0" err="1" smtClean="0"/>
              <a:t>uterocutaneous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is </a:t>
            </a:r>
            <a:r>
              <a:rPr lang="tr-TR" dirty="0" err="1" smtClean="0"/>
              <a:t>bloody</a:t>
            </a:r>
            <a:r>
              <a:rPr lang="tr-TR" dirty="0" smtClean="0"/>
              <a:t> </a:t>
            </a:r>
            <a:r>
              <a:rPr lang="tr-TR" dirty="0" err="1" smtClean="0"/>
              <a:t>discharge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skin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occurs</a:t>
            </a:r>
            <a:r>
              <a:rPr lang="tr-TR" dirty="0" smtClean="0"/>
              <a:t> </a:t>
            </a:r>
            <a:r>
              <a:rPr lang="tr-TR" dirty="0" err="1" smtClean="0"/>
              <a:t>simultaneously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menstruation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Definitive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possible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ultrasonography</a:t>
            </a:r>
            <a:r>
              <a:rPr lang="tr-TR" dirty="0" smtClean="0"/>
              <a:t>, </a:t>
            </a:r>
            <a:r>
              <a:rPr lang="tr-TR" dirty="0" err="1" smtClean="0"/>
              <a:t>contrast</a:t>
            </a:r>
            <a:r>
              <a:rPr lang="tr-TR" dirty="0" smtClean="0"/>
              <a:t> </a:t>
            </a:r>
            <a:r>
              <a:rPr lang="tr-TR" dirty="0" err="1" smtClean="0"/>
              <a:t>studies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as </a:t>
            </a:r>
            <a:r>
              <a:rPr lang="tr-TR" dirty="0" err="1" smtClean="0"/>
              <a:t>fistulogram</a:t>
            </a:r>
            <a:r>
              <a:rPr lang="tr-TR" dirty="0" smtClean="0"/>
              <a:t>, </a:t>
            </a:r>
            <a:r>
              <a:rPr lang="tr-TR" dirty="0" err="1" smtClean="0"/>
              <a:t>hysterosalpingography</a:t>
            </a:r>
            <a:r>
              <a:rPr lang="tr-TR" dirty="0" smtClean="0"/>
              <a:t>, CT </a:t>
            </a:r>
            <a:r>
              <a:rPr lang="tr-TR" dirty="0" err="1" smtClean="0"/>
              <a:t>and</a:t>
            </a:r>
            <a:r>
              <a:rPr lang="tr-TR" dirty="0" smtClean="0"/>
              <a:t> MRI.</a:t>
            </a:r>
          </a:p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presented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hemorrhagic</a:t>
            </a:r>
            <a:r>
              <a:rPr lang="tr-TR" dirty="0" smtClean="0"/>
              <a:t> </a:t>
            </a:r>
            <a:r>
              <a:rPr lang="tr-TR" dirty="0" err="1" smtClean="0"/>
              <a:t>discharge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diagnosis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established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contrast</a:t>
            </a:r>
            <a:r>
              <a:rPr lang="tr-TR" dirty="0" smtClean="0"/>
              <a:t> </a:t>
            </a:r>
            <a:r>
              <a:rPr lang="tr-TR" dirty="0" err="1" smtClean="0"/>
              <a:t>enhanced</a:t>
            </a:r>
            <a:r>
              <a:rPr lang="tr-TR" dirty="0" smtClean="0"/>
              <a:t> </a:t>
            </a:r>
            <a:r>
              <a:rPr lang="tr-TR" dirty="0" err="1" smtClean="0"/>
              <a:t>computerized</a:t>
            </a:r>
            <a:r>
              <a:rPr lang="tr-TR" dirty="0" smtClean="0"/>
              <a:t> </a:t>
            </a:r>
            <a:r>
              <a:rPr lang="tr-TR" dirty="0" err="1" smtClean="0"/>
              <a:t>tomography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Uterocutaneous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 </a:t>
            </a:r>
            <a:r>
              <a:rPr lang="tr-TR" dirty="0" err="1" smtClean="0"/>
              <a:t>may</a:t>
            </a:r>
            <a:r>
              <a:rPr lang="tr-TR" dirty="0" smtClean="0"/>
              <a:t> be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multiple</a:t>
            </a:r>
            <a:r>
              <a:rPr lang="tr-TR" dirty="0" smtClean="0"/>
              <a:t>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cesarean</a:t>
            </a:r>
            <a:r>
              <a:rPr lang="tr-TR" dirty="0" smtClean="0"/>
              <a:t> </a:t>
            </a:r>
            <a:r>
              <a:rPr lang="tr-TR" dirty="0" err="1" smtClean="0"/>
              <a:t>deliveries</a:t>
            </a:r>
            <a:r>
              <a:rPr lang="tr-TR" dirty="0" smtClean="0"/>
              <a:t>, </a:t>
            </a:r>
            <a:r>
              <a:rPr lang="tr-TR" dirty="0" err="1" smtClean="0"/>
              <a:t>diabetes</a:t>
            </a:r>
            <a:r>
              <a:rPr lang="tr-TR" dirty="0" smtClean="0"/>
              <a:t> </a:t>
            </a:r>
            <a:r>
              <a:rPr lang="tr-TR" dirty="0" err="1" smtClean="0"/>
              <a:t>mellitus</a:t>
            </a:r>
            <a:r>
              <a:rPr lang="tr-TR" dirty="0" smtClean="0"/>
              <a:t>, </a:t>
            </a:r>
            <a:r>
              <a:rPr lang="tr-TR" dirty="0" err="1" smtClean="0"/>
              <a:t>intrauterine</a:t>
            </a:r>
            <a:r>
              <a:rPr lang="tr-TR" dirty="0" smtClean="0"/>
              <a:t> </a:t>
            </a:r>
            <a:r>
              <a:rPr lang="tr-TR" dirty="0" err="1" smtClean="0"/>
              <a:t>devices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endometriosis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woman</a:t>
            </a:r>
            <a:r>
              <a:rPr lang="tr-TR" dirty="0" smtClean="0"/>
              <a:t> had </a:t>
            </a:r>
            <a:r>
              <a:rPr lang="tr-TR" dirty="0" err="1" smtClean="0"/>
              <a:t>neither</a:t>
            </a:r>
            <a:r>
              <a:rPr lang="tr-TR" dirty="0" smtClean="0"/>
              <a:t> </a:t>
            </a:r>
            <a:r>
              <a:rPr lang="tr-TR" dirty="0" err="1" smtClean="0"/>
              <a:t>systemic</a:t>
            </a:r>
            <a:r>
              <a:rPr lang="tr-TR" dirty="0" smtClean="0"/>
              <a:t> </a:t>
            </a:r>
            <a:r>
              <a:rPr lang="tr-TR" dirty="0" err="1" smtClean="0"/>
              <a:t>disease</a:t>
            </a:r>
            <a:r>
              <a:rPr lang="tr-TR" dirty="0" smtClean="0"/>
              <a:t> </a:t>
            </a:r>
            <a:r>
              <a:rPr lang="tr-TR" dirty="0" err="1" smtClean="0"/>
              <a:t>nor</a:t>
            </a:r>
            <a:r>
              <a:rPr lang="tr-TR" dirty="0" smtClean="0"/>
              <a:t> </a:t>
            </a:r>
            <a:r>
              <a:rPr lang="tr-TR" dirty="0" err="1" smtClean="0"/>
              <a:t>previous</a:t>
            </a:r>
            <a:r>
              <a:rPr lang="tr-TR" dirty="0" smtClean="0"/>
              <a:t> </a:t>
            </a:r>
            <a:r>
              <a:rPr lang="tr-TR" dirty="0" err="1" smtClean="0"/>
              <a:t>surgery</a:t>
            </a:r>
            <a:r>
              <a:rPr lang="tr-TR" dirty="0" smtClean="0"/>
              <a:t>.</a:t>
            </a:r>
          </a:p>
          <a:p>
            <a:pPr>
              <a:buNone/>
            </a:pPr>
            <a:r>
              <a:rPr lang="tr-TR" dirty="0" smtClean="0"/>
              <a:t>	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Introduction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myomectomy</a:t>
            </a:r>
            <a:r>
              <a:rPr lang="tr-TR" dirty="0" smtClean="0"/>
              <a:t> is </a:t>
            </a:r>
            <a:r>
              <a:rPr lang="tr-TR" dirty="0" err="1" smtClean="0"/>
              <a:t>still</a:t>
            </a:r>
            <a:r>
              <a:rPr lang="tr-TR" dirty="0" smtClean="0"/>
              <a:t> </a:t>
            </a:r>
            <a:r>
              <a:rPr lang="tr-TR" dirty="0" err="1" smtClean="0"/>
              <a:t>considered</a:t>
            </a:r>
            <a:r>
              <a:rPr lang="tr-TR" dirty="0" smtClean="0"/>
              <a:t> as a </a:t>
            </a:r>
            <a:r>
              <a:rPr lang="tr-TR" dirty="0" err="1" smtClean="0"/>
              <a:t>good</a:t>
            </a:r>
            <a:r>
              <a:rPr lang="tr-TR" dirty="0" smtClean="0"/>
              <a:t> </a:t>
            </a:r>
            <a:r>
              <a:rPr lang="tr-TR" dirty="0" err="1" smtClean="0"/>
              <a:t>choice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huge</a:t>
            </a:r>
            <a:r>
              <a:rPr lang="tr-TR" dirty="0" smtClean="0"/>
              <a:t> </a:t>
            </a:r>
            <a:r>
              <a:rPr lang="tr-TR" dirty="0" err="1" smtClean="0"/>
              <a:t>fibroid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need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maintain</a:t>
            </a:r>
            <a:r>
              <a:rPr lang="tr-TR" dirty="0" smtClean="0"/>
              <a:t> </a:t>
            </a:r>
            <a:r>
              <a:rPr lang="tr-TR" dirty="0" err="1" smtClean="0"/>
              <a:t>their</a:t>
            </a:r>
            <a:r>
              <a:rPr lang="tr-TR" dirty="0" smtClean="0"/>
              <a:t> </a:t>
            </a:r>
            <a:r>
              <a:rPr lang="tr-TR" dirty="0" err="1" smtClean="0"/>
              <a:t>reproductive</a:t>
            </a:r>
            <a:r>
              <a:rPr lang="tr-TR" dirty="0" smtClean="0"/>
              <a:t> </a:t>
            </a:r>
            <a:r>
              <a:rPr lang="tr-TR" dirty="0" err="1" smtClean="0"/>
              <a:t>function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Total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hysterectomy</a:t>
            </a:r>
            <a:r>
              <a:rPr lang="tr-TR" dirty="0" smtClean="0"/>
              <a:t> </a:t>
            </a:r>
            <a:r>
              <a:rPr lang="tr-TR" dirty="0" err="1" smtClean="0"/>
              <a:t>together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excision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 has </a:t>
            </a:r>
            <a:r>
              <a:rPr lang="tr-TR" dirty="0" err="1" smtClean="0"/>
              <a:t>been</a:t>
            </a:r>
            <a:r>
              <a:rPr lang="tr-TR" dirty="0" smtClean="0"/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definitive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GnRH</a:t>
            </a:r>
            <a:r>
              <a:rPr lang="tr-TR" dirty="0" smtClean="0"/>
              <a:t> </a:t>
            </a:r>
            <a:r>
              <a:rPr lang="tr-TR" dirty="0" err="1" smtClean="0"/>
              <a:t>agonist</a:t>
            </a:r>
            <a:r>
              <a:rPr lang="tr-TR" dirty="0" smtClean="0"/>
              <a:t> </a:t>
            </a:r>
            <a:r>
              <a:rPr lang="tr-TR" dirty="0" err="1" smtClean="0"/>
              <a:t>administration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also</a:t>
            </a:r>
            <a:r>
              <a:rPr lang="tr-TR" dirty="0" smtClean="0"/>
              <a:t> </a:t>
            </a:r>
            <a:r>
              <a:rPr lang="tr-TR" dirty="0" err="1" smtClean="0"/>
              <a:t>reported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literature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;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clinician</a:t>
            </a:r>
            <a:r>
              <a:rPr lang="tr-TR" dirty="0" smtClean="0"/>
              <a:t> </a:t>
            </a:r>
            <a:r>
              <a:rPr lang="tr-TR" dirty="0" err="1" smtClean="0"/>
              <a:t>gave</a:t>
            </a:r>
            <a:r>
              <a:rPr lang="tr-TR" dirty="0" smtClean="0"/>
              <a:t> </a:t>
            </a:r>
            <a:r>
              <a:rPr lang="tr-TR" dirty="0" err="1" smtClean="0"/>
              <a:t>information</a:t>
            </a:r>
            <a:r>
              <a:rPr lang="tr-TR" dirty="0" smtClean="0"/>
              <a:t> </a:t>
            </a:r>
            <a:r>
              <a:rPr lang="tr-TR" dirty="0" err="1" smtClean="0"/>
              <a:t>about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medical</a:t>
            </a:r>
            <a:r>
              <a:rPr lang="tr-TR" dirty="0" smtClean="0"/>
              <a:t>  </a:t>
            </a:r>
            <a:r>
              <a:rPr lang="tr-TR" dirty="0" err="1" smtClean="0"/>
              <a:t>treatment</a:t>
            </a:r>
            <a:r>
              <a:rPr lang="tr-TR" dirty="0" smtClean="0"/>
              <a:t> </a:t>
            </a:r>
            <a:r>
              <a:rPr lang="tr-TR" dirty="0" err="1" smtClean="0"/>
              <a:t>options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uterocutenous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When</a:t>
            </a:r>
            <a:r>
              <a:rPr lang="tr-TR" dirty="0" smtClean="0"/>
              <a:t> </a:t>
            </a:r>
            <a:r>
              <a:rPr lang="tr-TR" dirty="0" err="1" smtClean="0"/>
              <a:t>considering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wish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retain</a:t>
            </a:r>
            <a:r>
              <a:rPr lang="tr-TR" dirty="0" smtClean="0"/>
              <a:t> her </a:t>
            </a:r>
            <a:r>
              <a:rPr lang="tr-TR" dirty="0" err="1" smtClean="0"/>
              <a:t>fertility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age</a:t>
            </a:r>
            <a:r>
              <a:rPr lang="tr-TR" dirty="0" smtClean="0"/>
              <a:t> in </a:t>
            </a:r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fistulectomy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primary</a:t>
            </a:r>
            <a:r>
              <a:rPr lang="tr-TR" dirty="0" smtClean="0"/>
              <a:t> </a:t>
            </a:r>
            <a:r>
              <a:rPr lang="tr-TR" dirty="0" err="1" smtClean="0"/>
              <a:t>repair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fresh</a:t>
            </a:r>
            <a:r>
              <a:rPr lang="tr-TR" dirty="0" smtClean="0"/>
              <a:t> </a:t>
            </a:r>
            <a:r>
              <a:rPr lang="tr-TR" dirty="0" err="1" smtClean="0"/>
              <a:t>myometrium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given</a:t>
            </a:r>
            <a:r>
              <a:rPr lang="tr-TR" dirty="0" smtClean="0"/>
              <a:t> </a:t>
            </a:r>
            <a:r>
              <a:rPr lang="tr-TR" dirty="0" err="1" smtClean="0"/>
              <a:t>between</a:t>
            </a:r>
            <a:r>
              <a:rPr lang="tr-TR" dirty="0" smtClean="0"/>
              <a:t> 3 </a:t>
            </a:r>
            <a:r>
              <a:rPr lang="tr-TR" dirty="0" err="1" smtClean="0"/>
              <a:t>months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3 </a:t>
            </a:r>
            <a:r>
              <a:rPr lang="tr-TR" dirty="0" err="1" smtClean="0"/>
              <a:t>years</a:t>
            </a:r>
            <a:r>
              <a:rPr lang="tr-TR" dirty="0" smtClean="0"/>
              <a:t>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literature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smtClean="0"/>
              <a:t>20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postoperative</a:t>
            </a:r>
            <a:r>
              <a:rPr lang="tr-TR" dirty="0" smtClean="0"/>
              <a:t> </a:t>
            </a:r>
            <a:r>
              <a:rPr lang="tr-TR" dirty="0" err="1" smtClean="0"/>
              <a:t>period</a:t>
            </a:r>
            <a:r>
              <a:rPr lang="tr-TR" dirty="0" smtClean="0"/>
              <a:t> </a:t>
            </a:r>
            <a:r>
              <a:rPr lang="tr-TR" dirty="0" err="1" smtClean="0"/>
              <a:t>seems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short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  </a:t>
            </a:r>
            <a:r>
              <a:rPr lang="tr-TR" dirty="0" err="1" smtClean="0"/>
              <a:t>formation</a:t>
            </a:r>
            <a:r>
              <a:rPr lang="tr-TR" dirty="0" smtClean="0"/>
              <a:t>. </a:t>
            </a:r>
            <a:r>
              <a:rPr lang="tr-TR" dirty="0" err="1" smtClean="0"/>
              <a:t>Infectious</a:t>
            </a:r>
            <a:r>
              <a:rPr lang="tr-TR" dirty="0" smtClean="0"/>
              <a:t> </a:t>
            </a:r>
            <a:r>
              <a:rPr lang="tr-TR" dirty="0" err="1" smtClean="0"/>
              <a:t>process</a:t>
            </a:r>
            <a:r>
              <a:rPr lang="tr-TR" dirty="0" smtClean="0"/>
              <a:t> </a:t>
            </a:r>
            <a:r>
              <a:rPr lang="tr-TR" dirty="0" err="1" smtClean="0"/>
              <a:t>that</a:t>
            </a:r>
            <a:r>
              <a:rPr lang="tr-TR" dirty="0" smtClean="0"/>
              <a:t> </a:t>
            </a:r>
            <a:r>
              <a:rPr lang="tr-TR" dirty="0" err="1" smtClean="0"/>
              <a:t>disrupts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continuity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tissues</a:t>
            </a:r>
            <a:r>
              <a:rPr lang="tr-TR" dirty="0" smtClean="0"/>
              <a:t> </a:t>
            </a:r>
            <a:r>
              <a:rPr lang="tr-TR" dirty="0" err="1" smtClean="0"/>
              <a:t>involved</a:t>
            </a:r>
            <a:r>
              <a:rPr lang="tr-TR" dirty="0" smtClean="0"/>
              <a:t> is </a:t>
            </a:r>
            <a:r>
              <a:rPr lang="tr-TR" dirty="0" err="1" smtClean="0"/>
              <a:t>speculated</a:t>
            </a:r>
            <a:r>
              <a:rPr lang="tr-TR" dirty="0" smtClean="0"/>
              <a:t> </a:t>
            </a:r>
            <a:r>
              <a:rPr lang="tr-TR" dirty="0" err="1" smtClean="0"/>
              <a:t>such</a:t>
            </a:r>
            <a:r>
              <a:rPr lang="tr-TR" dirty="0" smtClean="0"/>
              <a:t> an </a:t>
            </a:r>
            <a:r>
              <a:rPr lang="tr-TR" dirty="0" err="1" smtClean="0"/>
              <a:t>early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formation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conclusion</a:t>
            </a:r>
            <a:r>
              <a:rPr lang="tr-TR" dirty="0" smtClean="0"/>
              <a:t> </a:t>
            </a:r>
            <a:r>
              <a:rPr lang="tr-TR" dirty="0" err="1" smtClean="0"/>
              <a:t>uterocutenous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following</a:t>
            </a:r>
            <a:r>
              <a:rPr lang="tr-TR" dirty="0" smtClean="0"/>
              <a:t> </a:t>
            </a:r>
            <a:r>
              <a:rPr lang="tr-TR" dirty="0" err="1" smtClean="0"/>
              <a:t>myomectomy</a:t>
            </a:r>
            <a:r>
              <a:rPr lang="tr-TR" dirty="0" smtClean="0"/>
              <a:t> is a </a:t>
            </a:r>
            <a:r>
              <a:rPr lang="tr-TR" dirty="0" err="1" smtClean="0"/>
              <a:t>very</a:t>
            </a:r>
            <a:r>
              <a:rPr lang="tr-TR" dirty="0" smtClean="0"/>
              <a:t> </a:t>
            </a:r>
            <a:r>
              <a:rPr lang="tr-TR" dirty="0" err="1" smtClean="0"/>
              <a:t>rare</a:t>
            </a:r>
            <a:r>
              <a:rPr lang="tr-TR" dirty="0" smtClean="0"/>
              <a:t> </a:t>
            </a:r>
            <a:r>
              <a:rPr lang="tr-TR" dirty="0" err="1" smtClean="0"/>
              <a:t>condition</a:t>
            </a:r>
            <a:r>
              <a:rPr lang="tr-TR" dirty="0" smtClean="0"/>
              <a:t> in </a:t>
            </a:r>
            <a:r>
              <a:rPr lang="tr-TR" dirty="0" err="1" smtClean="0"/>
              <a:t>women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Fistulectomy</a:t>
            </a:r>
            <a:r>
              <a:rPr lang="tr-TR" dirty="0" smtClean="0"/>
              <a:t> </a:t>
            </a:r>
            <a:r>
              <a:rPr lang="tr-TR" dirty="0" err="1" smtClean="0"/>
              <a:t>without</a:t>
            </a:r>
            <a:r>
              <a:rPr lang="tr-TR" dirty="0" smtClean="0"/>
              <a:t> </a:t>
            </a:r>
            <a:r>
              <a:rPr lang="tr-TR" dirty="0" err="1" smtClean="0"/>
              <a:t>hysterectomy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intravenous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spectrum</a:t>
            </a:r>
            <a:r>
              <a:rPr lang="tr-TR" dirty="0" smtClean="0"/>
              <a:t> </a:t>
            </a:r>
            <a:r>
              <a:rPr lang="tr-TR" dirty="0" err="1" smtClean="0"/>
              <a:t>antibiotics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a </a:t>
            </a:r>
            <a:r>
              <a:rPr lang="tr-TR" dirty="0" err="1" smtClean="0"/>
              <a:t>favorable</a:t>
            </a:r>
            <a:r>
              <a:rPr lang="tr-TR" dirty="0" smtClean="0"/>
              <a:t> </a:t>
            </a:r>
            <a:r>
              <a:rPr lang="tr-TR" dirty="0" err="1" smtClean="0"/>
              <a:t>prognosis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Introduction</a:t>
            </a:r>
            <a:endParaRPr lang="tr-TR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Uterocutaneous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is a </a:t>
            </a:r>
            <a:r>
              <a:rPr lang="tr-TR" dirty="0" err="1" smtClean="0"/>
              <a:t>rarely</a:t>
            </a:r>
            <a:r>
              <a:rPr lang="tr-TR" dirty="0" smtClean="0"/>
              <a:t> </a:t>
            </a:r>
            <a:r>
              <a:rPr lang="tr-TR" dirty="0" err="1" smtClean="0"/>
              <a:t>seen</a:t>
            </a:r>
            <a:r>
              <a:rPr lang="tr-TR" dirty="0" smtClean="0"/>
              <a:t> </a:t>
            </a:r>
            <a:r>
              <a:rPr lang="tr-TR" dirty="0" err="1" smtClean="0"/>
              <a:t>complication</a:t>
            </a:r>
            <a:r>
              <a:rPr lang="tr-TR" dirty="0" smtClean="0"/>
              <a:t> of </a:t>
            </a:r>
            <a:r>
              <a:rPr lang="tr-TR" dirty="0" err="1" smtClean="0"/>
              <a:t>myomectomy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present</a:t>
            </a:r>
            <a:r>
              <a:rPr lang="tr-TR" dirty="0" smtClean="0"/>
              <a:t> </a:t>
            </a:r>
            <a:r>
              <a:rPr lang="tr-TR" dirty="0" err="1" smtClean="0"/>
              <a:t>case</a:t>
            </a:r>
            <a:r>
              <a:rPr lang="tr-TR" dirty="0" smtClean="0"/>
              <a:t>, </a:t>
            </a:r>
            <a:r>
              <a:rPr lang="tr-TR" dirty="0" err="1" smtClean="0"/>
              <a:t>we</a:t>
            </a:r>
            <a:r>
              <a:rPr lang="tr-TR" dirty="0" smtClean="0"/>
              <a:t> </a:t>
            </a:r>
            <a:r>
              <a:rPr lang="tr-TR" dirty="0" err="1" smtClean="0"/>
              <a:t>introduced</a:t>
            </a:r>
            <a:r>
              <a:rPr lang="tr-TR" dirty="0" smtClean="0"/>
              <a:t> a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who</a:t>
            </a:r>
            <a:r>
              <a:rPr lang="tr-TR" dirty="0" smtClean="0"/>
              <a:t> </a:t>
            </a:r>
            <a:r>
              <a:rPr lang="tr-TR" dirty="0" err="1" smtClean="0"/>
              <a:t>presented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uterocutaneous</a:t>
            </a:r>
            <a:r>
              <a:rPr lang="tr-TR" dirty="0" smtClean="0"/>
              <a:t>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</a:t>
            </a:r>
            <a:r>
              <a:rPr lang="tr-TR" dirty="0" err="1" smtClean="0"/>
              <a:t>myomectomy</a:t>
            </a:r>
            <a:r>
              <a:rPr lang="tr-TR" dirty="0" smtClean="0"/>
              <a:t> </a:t>
            </a:r>
            <a:r>
              <a:rPr lang="tr-TR" dirty="0" err="1" smtClean="0"/>
              <a:t>procedure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Case</a:t>
            </a:r>
            <a:r>
              <a:rPr lang="tr-TR" b="1" dirty="0" smtClean="0"/>
              <a:t> </a:t>
            </a:r>
            <a:r>
              <a:rPr lang="tr-TR" b="1" dirty="0" err="1" smtClean="0"/>
              <a:t>Report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 smtClean="0"/>
              <a:t>A 32-</a:t>
            </a:r>
            <a:r>
              <a:rPr lang="tr-TR" dirty="0" err="1" smtClean="0"/>
              <a:t>year</a:t>
            </a:r>
            <a:r>
              <a:rPr lang="tr-TR" dirty="0" smtClean="0"/>
              <a:t>-</a:t>
            </a:r>
            <a:r>
              <a:rPr lang="tr-TR" dirty="0" err="1" smtClean="0"/>
              <a:t>old</a:t>
            </a:r>
            <a:r>
              <a:rPr lang="tr-TR" dirty="0" smtClean="0"/>
              <a:t> </a:t>
            </a:r>
            <a:r>
              <a:rPr lang="tr-TR" dirty="0" err="1" smtClean="0"/>
              <a:t>women</a:t>
            </a:r>
            <a:r>
              <a:rPr lang="tr-TR" dirty="0" smtClean="0"/>
              <a:t> </a:t>
            </a:r>
            <a:r>
              <a:rPr lang="tr-TR" dirty="0" err="1" smtClean="0"/>
              <a:t>presented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complaint</a:t>
            </a:r>
            <a:r>
              <a:rPr lang="tr-TR" dirty="0" smtClean="0"/>
              <a:t> of </a:t>
            </a:r>
            <a:r>
              <a:rPr lang="tr-TR" dirty="0" err="1" smtClean="0"/>
              <a:t>pelvic</a:t>
            </a:r>
            <a:r>
              <a:rPr lang="tr-TR" dirty="0" smtClean="0"/>
              <a:t> </a:t>
            </a:r>
            <a:r>
              <a:rPr lang="tr-TR" dirty="0" err="1" smtClean="0"/>
              <a:t>pain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bulk</a:t>
            </a:r>
            <a:r>
              <a:rPr lang="tr-TR" dirty="0" smtClean="0"/>
              <a:t> </a:t>
            </a:r>
            <a:r>
              <a:rPr lang="tr-TR" dirty="0" err="1" smtClean="0"/>
              <a:t>symptoms</a:t>
            </a:r>
            <a:r>
              <a:rPr lang="tr-TR" dirty="0" smtClean="0"/>
              <a:t>. </a:t>
            </a:r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 err="1" smtClean="0"/>
              <a:t>ultrasonography</a:t>
            </a:r>
            <a:r>
              <a:rPr lang="tr-TR" dirty="0" smtClean="0"/>
              <a:t> </a:t>
            </a:r>
            <a:r>
              <a:rPr lang="tr-TR" dirty="0" err="1" smtClean="0"/>
              <a:t>revealed</a:t>
            </a:r>
            <a:r>
              <a:rPr lang="tr-TR" dirty="0" smtClean="0"/>
              <a:t> a </a:t>
            </a:r>
            <a:r>
              <a:rPr lang="tr-TR" dirty="0" err="1" smtClean="0"/>
              <a:t>giant</a:t>
            </a:r>
            <a:r>
              <a:rPr lang="tr-TR" dirty="0" smtClean="0"/>
              <a:t> (12x13cm) </a:t>
            </a:r>
            <a:r>
              <a:rPr lang="tr-TR" dirty="0" err="1" smtClean="0"/>
              <a:t>subserosal</a:t>
            </a:r>
            <a:r>
              <a:rPr lang="tr-TR" dirty="0" smtClean="0"/>
              <a:t>- </a:t>
            </a:r>
            <a:r>
              <a:rPr lang="tr-TR" dirty="0" err="1" smtClean="0"/>
              <a:t>intramural</a:t>
            </a:r>
            <a:r>
              <a:rPr lang="tr-TR" dirty="0" smtClean="0"/>
              <a:t> </a:t>
            </a:r>
            <a:r>
              <a:rPr lang="tr-TR" dirty="0" err="1" smtClean="0"/>
              <a:t>leiomyoma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myomectomy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On </a:t>
            </a:r>
            <a:r>
              <a:rPr lang="tr-TR" dirty="0" err="1" smtClean="0"/>
              <a:t>the</a:t>
            </a:r>
            <a:r>
              <a:rPr lang="tr-TR" dirty="0" smtClean="0"/>
              <a:t> 20th </a:t>
            </a:r>
            <a:r>
              <a:rPr lang="tr-TR" dirty="0" err="1" smtClean="0"/>
              <a:t>postoperative</a:t>
            </a:r>
            <a:r>
              <a:rPr lang="tr-TR" dirty="0" smtClean="0"/>
              <a:t> </a:t>
            </a:r>
            <a:r>
              <a:rPr lang="tr-TR" dirty="0" err="1" smtClean="0"/>
              <a:t>day</a:t>
            </a:r>
            <a:r>
              <a:rPr lang="tr-TR" dirty="0" smtClean="0"/>
              <a:t>,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presented</a:t>
            </a:r>
            <a:r>
              <a:rPr lang="tr-TR" dirty="0" smtClean="0"/>
              <a:t> </a:t>
            </a:r>
            <a:r>
              <a:rPr lang="tr-TR" dirty="0" err="1" smtClean="0"/>
              <a:t>again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hemorrhagic</a:t>
            </a:r>
            <a:r>
              <a:rPr lang="tr-TR" dirty="0" smtClean="0"/>
              <a:t> </a:t>
            </a:r>
            <a:r>
              <a:rPr lang="tr-TR" dirty="0" err="1" smtClean="0"/>
              <a:t>discharge</a:t>
            </a:r>
            <a:r>
              <a:rPr lang="tr-TR" dirty="0" smtClean="0"/>
              <a:t> </a:t>
            </a:r>
            <a:r>
              <a:rPr lang="tr-TR" dirty="0" err="1" smtClean="0"/>
              <a:t>through</a:t>
            </a:r>
            <a:r>
              <a:rPr lang="tr-TR" dirty="0" smtClean="0"/>
              <a:t> an </a:t>
            </a:r>
            <a:r>
              <a:rPr lang="tr-TR" dirty="0" err="1" smtClean="0"/>
              <a:t>opening</a:t>
            </a:r>
            <a:r>
              <a:rPr lang="tr-TR" dirty="0" smtClean="0"/>
              <a:t> on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abdominal</a:t>
            </a:r>
            <a:r>
              <a:rPr lang="tr-TR" dirty="0" smtClean="0"/>
              <a:t> </a:t>
            </a:r>
            <a:r>
              <a:rPr lang="tr-TR" dirty="0" err="1" smtClean="0"/>
              <a:t>incision</a:t>
            </a:r>
            <a:r>
              <a:rPr lang="tr-TR" dirty="0" smtClean="0"/>
              <a:t>. 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Gram </a:t>
            </a:r>
            <a:r>
              <a:rPr lang="tr-TR" dirty="0" err="1" smtClean="0"/>
              <a:t>stains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cultures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discharges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a sterile </a:t>
            </a:r>
            <a:r>
              <a:rPr lang="tr-TR" dirty="0" err="1" smtClean="0"/>
              <a:t>cotton</a:t>
            </a:r>
            <a:r>
              <a:rPr lang="tr-TR" dirty="0" smtClean="0"/>
              <a:t> </a:t>
            </a:r>
            <a:r>
              <a:rPr lang="tr-TR" dirty="0" err="1" smtClean="0"/>
              <a:t>swab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 smtClean="0"/>
              <a:t>body </a:t>
            </a:r>
            <a:r>
              <a:rPr lang="tr-TR" dirty="0" err="1" smtClean="0"/>
              <a:t>temperature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38.2˚C.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 err="1" smtClean="0"/>
              <a:t>laboratory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WBC:18,07 (10^3/</a:t>
            </a:r>
            <a:r>
              <a:rPr lang="tr-TR" dirty="0" err="1" smtClean="0"/>
              <a:t>uL</a:t>
            </a:r>
            <a:r>
              <a:rPr lang="tr-TR" dirty="0" smtClean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CRP(c- </a:t>
            </a:r>
            <a:r>
              <a:rPr lang="tr-TR" dirty="0" err="1" smtClean="0"/>
              <a:t>reactive</a:t>
            </a:r>
            <a:r>
              <a:rPr lang="tr-TR" dirty="0" smtClean="0"/>
              <a:t> protein):65 mg/L. 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Ceftriaxone</a:t>
            </a:r>
            <a:r>
              <a:rPr lang="tr-TR" dirty="0" smtClean="0"/>
              <a:t> 1 g </a:t>
            </a:r>
            <a:r>
              <a:rPr lang="tr-TR" dirty="0" err="1" smtClean="0"/>
              <a:t>intravenously</a:t>
            </a:r>
            <a:r>
              <a:rPr lang="tr-TR" dirty="0" smtClean="0"/>
              <a:t> </a:t>
            </a:r>
            <a:r>
              <a:rPr lang="tr-TR" dirty="0" err="1" smtClean="0"/>
              <a:t>twice</a:t>
            </a:r>
            <a:r>
              <a:rPr lang="tr-TR" dirty="0" smtClean="0"/>
              <a:t> a </a:t>
            </a:r>
            <a:r>
              <a:rPr lang="tr-TR" dirty="0" err="1" smtClean="0"/>
              <a:t>day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administered</a:t>
            </a:r>
            <a:r>
              <a:rPr lang="tr-TR" dirty="0" smtClean="0"/>
              <a:t> </a:t>
            </a:r>
            <a:r>
              <a:rPr lang="tr-TR" dirty="0" err="1" smtClean="0"/>
              <a:t>empirically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7 </a:t>
            </a:r>
            <a:r>
              <a:rPr lang="tr-TR" dirty="0" err="1" smtClean="0"/>
              <a:t>days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Staphylococcus</a:t>
            </a:r>
            <a:r>
              <a:rPr lang="tr-TR" dirty="0" smtClean="0"/>
              <a:t> </a:t>
            </a:r>
            <a:r>
              <a:rPr lang="tr-TR" dirty="0" err="1" smtClean="0"/>
              <a:t>lugdunensis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isolated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intravenous</a:t>
            </a:r>
            <a:r>
              <a:rPr lang="tr-TR" dirty="0" smtClean="0"/>
              <a:t> </a:t>
            </a:r>
            <a:r>
              <a:rPr lang="tr-TR" dirty="0" err="1" smtClean="0"/>
              <a:t>metronidazole</a:t>
            </a:r>
            <a:r>
              <a:rPr lang="tr-TR" dirty="0" smtClean="0"/>
              <a:t> (3g/</a:t>
            </a:r>
            <a:r>
              <a:rPr lang="tr-TR" dirty="0" err="1" smtClean="0"/>
              <a:t>day</a:t>
            </a:r>
            <a:r>
              <a:rPr lang="tr-TR" dirty="0" smtClean="0"/>
              <a:t>)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added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existing</a:t>
            </a:r>
            <a:r>
              <a:rPr lang="tr-TR" dirty="0" smtClean="0"/>
              <a:t> </a:t>
            </a:r>
            <a:r>
              <a:rPr lang="tr-TR" dirty="0" err="1" smtClean="0"/>
              <a:t>treatment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CT </a:t>
            </a:r>
            <a:r>
              <a:rPr lang="tr-TR" dirty="0" err="1" smtClean="0"/>
              <a:t>clearly</a:t>
            </a:r>
            <a:r>
              <a:rPr lang="tr-TR" dirty="0" smtClean="0"/>
              <a:t> </a:t>
            </a:r>
            <a:r>
              <a:rPr lang="tr-TR" dirty="0" err="1" smtClean="0"/>
              <a:t>demonstrated</a:t>
            </a:r>
            <a:r>
              <a:rPr lang="tr-TR" dirty="0" smtClean="0"/>
              <a:t> a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thickness</a:t>
            </a:r>
            <a:r>
              <a:rPr lang="tr-TR" dirty="0" smtClean="0"/>
              <a:t> of 0.7 cm </a:t>
            </a:r>
            <a:r>
              <a:rPr lang="tr-TR" dirty="0" err="1" smtClean="0"/>
              <a:t>between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skin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uterus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 </a:t>
            </a:r>
            <a:br>
              <a:rPr lang="tr-TR" dirty="0" smtClean="0"/>
            </a:br>
            <a:r>
              <a:rPr lang="tr-TR" b="1" dirty="0" err="1" smtClean="0"/>
              <a:t>Figure</a:t>
            </a:r>
            <a:r>
              <a:rPr lang="tr-TR" b="1" dirty="0" smtClean="0"/>
              <a:t> 1. </a:t>
            </a:r>
            <a:r>
              <a:rPr lang="tr-TR" dirty="0" smtClean="0"/>
              <a:t>CT </a:t>
            </a:r>
            <a:r>
              <a:rPr lang="tr-TR" dirty="0" err="1" smtClean="0"/>
              <a:t>appearance</a:t>
            </a:r>
            <a:r>
              <a:rPr lang="tr-TR" dirty="0" smtClean="0"/>
              <a:t> of </a:t>
            </a:r>
            <a:r>
              <a:rPr lang="tr-TR" dirty="0" err="1" smtClean="0"/>
              <a:t>fistula</a:t>
            </a:r>
            <a:r>
              <a:rPr lang="tr-TR" dirty="0" smtClean="0"/>
              <a:t> </a:t>
            </a:r>
            <a:r>
              <a:rPr lang="tr-TR" dirty="0" err="1" smtClean="0"/>
              <a:t>tract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1026" name="Picture 2" descr="E:\myomektomi fistül\Figure 1. CT  appearance of fistula trac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928802"/>
            <a:ext cx="7241541" cy="43291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551</Words>
  <Application>Microsoft Office PowerPoint</Application>
  <PresentationFormat>Ekran Gösterisi (4:3)</PresentationFormat>
  <Paragraphs>59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4" baseType="lpstr">
      <vt:lpstr>Ofis Teması</vt:lpstr>
      <vt:lpstr>Uterocutaneous Fistula after Myomectomy: An Anusual Complication </vt:lpstr>
      <vt:lpstr>Introduction</vt:lpstr>
      <vt:lpstr>Introduction</vt:lpstr>
      <vt:lpstr>Case Report</vt:lpstr>
      <vt:lpstr>Slayt 5</vt:lpstr>
      <vt:lpstr>Slayt 6</vt:lpstr>
      <vt:lpstr>Slayt 7</vt:lpstr>
      <vt:lpstr>Slayt 8</vt:lpstr>
      <vt:lpstr>  Figure 1. CT appearance of fistula tract </vt:lpstr>
      <vt:lpstr>Slayt 10</vt:lpstr>
      <vt:lpstr>Figure2. Granulation tissue surrounding fistula tract </vt:lpstr>
      <vt:lpstr>Figure 3. Fistula tract through the abdominal wall </vt:lpstr>
      <vt:lpstr>Figure 4. Fresh myometrium after fistulectomy </vt:lpstr>
      <vt:lpstr>Slayt 14</vt:lpstr>
      <vt:lpstr>Slayt 15</vt:lpstr>
      <vt:lpstr>Slayt 16</vt:lpstr>
      <vt:lpstr>Uterocutaneus fistula</vt:lpstr>
      <vt:lpstr>Slayt 18</vt:lpstr>
      <vt:lpstr>Slayt 19</vt:lpstr>
      <vt:lpstr>Slayt 20</vt:lpstr>
      <vt:lpstr>Slayt 21</vt:lpstr>
      <vt:lpstr>Slayt 22</vt:lpstr>
      <vt:lpstr>Slayt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Uterocutaneous Fistula after Myomectomy: An Anusual Complication </dc:title>
  <dc:creator>poliklinik</dc:creator>
  <cp:lastModifiedBy>toshiba</cp:lastModifiedBy>
  <cp:revision>17</cp:revision>
  <dcterms:created xsi:type="dcterms:W3CDTF">2017-05-15T07:55:21Z</dcterms:created>
  <dcterms:modified xsi:type="dcterms:W3CDTF">2017-05-16T19:28:59Z</dcterms:modified>
</cp:coreProperties>
</file>