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4" r:id="rId6"/>
    <p:sldId id="285" r:id="rId7"/>
    <p:sldId id="261" r:id="rId8"/>
    <p:sldId id="262" r:id="rId9"/>
    <p:sldId id="263" r:id="rId10"/>
    <p:sldId id="270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86" r:id="rId21"/>
    <p:sldId id="287" r:id="rId22"/>
    <p:sldId id="288" r:id="rId23"/>
    <p:sldId id="275" r:id="rId24"/>
    <p:sldId id="276" r:id="rId25"/>
    <p:sldId id="278" r:id="rId26"/>
    <p:sldId id="277" r:id="rId27"/>
    <p:sldId id="279" r:id="rId28"/>
    <p:sldId id="281" r:id="rId29"/>
    <p:sldId id="282" r:id="rId30"/>
    <p:sldId id="283" r:id="rId31"/>
    <p:sldId id="284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61529E-101E-4B16-A749-0849368999B2}" type="doc">
      <dgm:prSet loTypeId="urn:microsoft.com/office/officeart/2005/8/layout/list1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1FF47435-F3C6-4752-B1CA-C1F92F1E64E2}">
      <dgm:prSet phldrT="[Metin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tr-TR" sz="2400" dirty="0" smtClean="0">
              <a:latin typeface="Comic Sans MS" panose="030F0702030302020204" pitchFamily="66" charset="0"/>
            </a:rPr>
            <a:t>G</a:t>
          </a:r>
          <a:r>
            <a:rPr lang="nb-NO" sz="2400" dirty="0" smtClean="0">
              <a:latin typeface="Comic Sans MS" panose="030F0702030302020204" pitchFamily="66" charset="0"/>
            </a:rPr>
            <a:t>ebeliklerin %10 kadarını komplike eder</a:t>
          </a:r>
          <a:endParaRPr lang="tr-TR" sz="2400" dirty="0">
            <a:latin typeface="Comic Sans MS" panose="030F0702030302020204" pitchFamily="66" charset="0"/>
          </a:endParaRPr>
        </a:p>
      </dgm:t>
    </dgm:pt>
    <dgm:pt modelId="{13815E5C-3ED7-47CF-A6C7-D546D42C9864}" type="parTrans" cxnId="{6013FE9D-41D8-4961-AE6B-97EB3D24A53D}">
      <dgm:prSet/>
      <dgm:spPr/>
      <dgm:t>
        <a:bodyPr/>
        <a:lstStyle/>
        <a:p>
          <a:endParaRPr lang="tr-TR"/>
        </a:p>
      </dgm:t>
    </dgm:pt>
    <dgm:pt modelId="{AAAAA3B2-BB37-4293-A4C2-5FC41EE13147}" type="sibTrans" cxnId="{6013FE9D-41D8-4961-AE6B-97EB3D24A53D}">
      <dgm:prSet/>
      <dgm:spPr/>
      <dgm:t>
        <a:bodyPr/>
        <a:lstStyle/>
        <a:p>
          <a:endParaRPr lang="tr-TR"/>
        </a:p>
      </dgm:t>
    </dgm:pt>
    <dgm:pt modelId="{08197CC3-DAD3-4D1D-9819-AACEBDA352B3}">
      <dgm:prSet phldrT="[Metin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tr-TR" sz="2400" dirty="0" err="1" smtClean="0">
              <a:latin typeface="Comic Sans MS" panose="030F0702030302020204" pitchFamily="66" charset="0"/>
            </a:rPr>
            <a:t>Maternal</a:t>
          </a:r>
          <a:r>
            <a:rPr lang="tr-TR" sz="2400" dirty="0" smtClean="0">
              <a:latin typeface="Comic Sans MS" panose="030F0702030302020204" pitchFamily="66" charset="0"/>
            </a:rPr>
            <a:t> ve </a:t>
          </a:r>
          <a:r>
            <a:rPr lang="tr-TR" sz="2400" dirty="0" err="1" smtClean="0">
              <a:latin typeface="Comic Sans MS" panose="030F0702030302020204" pitchFamily="66" charset="0"/>
            </a:rPr>
            <a:t>perinatal</a:t>
          </a:r>
          <a:r>
            <a:rPr lang="tr-TR" sz="2400" dirty="0" smtClean="0">
              <a:latin typeface="Comic Sans MS" panose="030F0702030302020204" pitchFamily="66" charset="0"/>
            </a:rPr>
            <a:t> </a:t>
          </a:r>
          <a:r>
            <a:rPr lang="tr-TR" sz="2400" dirty="0" err="1" smtClean="0">
              <a:latin typeface="Comic Sans MS" panose="030F0702030302020204" pitchFamily="66" charset="0"/>
            </a:rPr>
            <a:t>mortalite</a:t>
          </a:r>
          <a:r>
            <a:rPr lang="tr-TR" sz="2400" dirty="0" smtClean="0">
              <a:latin typeface="Comic Sans MS" panose="030F0702030302020204" pitchFamily="66" charset="0"/>
            </a:rPr>
            <a:t> ve </a:t>
          </a:r>
          <a:r>
            <a:rPr lang="tr-TR" sz="2400" dirty="0" err="1" smtClean="0">
              <a:latin typeface="Comic Sans MS" panose="030F0702030302020204" pitchFamily="66" charset="0"/>
            </a:rPr>
            <a:t>morbiditenin</a:t>
          </a:r>
          <a:r>
            <a:rPr lang="tr-TR" sz="2400" dirty="0" smtClean="0">
              <a:latin typeface="Comic Sans MS" panose="030F0702030302020204" pitchFamily="66" charset="0"/>
            </a:rPr>
            <a:t> en büyük sebeplerinden biri</a:t>
          </a:r>
          <a:endParaRPr lang="tr-TR" sz="2400" dirty="0">
            <a:latin typeface="Comic Sans MS" panose="030F0702030302020204" pitchFamily="66" charset="0"/>
          </a:endParaRPr>
        </a:p>
      </dgm:t>
    </dgm:pt>
    <dgm:pt modelId="{D8D2A3AE-5520-4589-9143-57BE73E5F605}" type="parTrans" cxnId="{17CA9FB7-A8C1-4EE2-8377-181230A6C223}">
      <dgm:prSet/>
      <dgm:spPr/>
      <dgm:t>
        <a:bodyPr/>
        <a:lstStyle/>
        <a:p>
          <a:endParaRPr lang="tr-TR"/>
        </a:p>
      </dgm:t>
    </dgm:pt>
    <dgm:pt modelId="{48562077-78F1-4971-96D1-31791C80B3CD}" type="sibTrans" cxnId="{17CA9FB7-A8C1-4EE2-8377-181230A6C223}">
      <dgm:prSet/>
      <dgm:spPr/>
      <dgm:t>
        <a:bodyPr/>
        <a:lstStyle/>
        <a:p>
          <a:endParaRPr lang="tr-TR"/>
        </a:p>
      </dgm:t>
    </dgm:pt>
    <dgm:pt modelId="{8EB0ACF8-7FF3-417D-AB48-3387B924951D}">
      <dgm:prSet phldrT="[Metin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tr-TR" sz="2400" dirty="0" smtClean="0">
              <a:latin typeface="Comic Sans MS" panose="030F0702030302020204" pitchFamily="66" charset="0"/>
            </a:rPr>
            <a:t>En uygun tedavi için belirti ve erken ortaya çıkan bulguların yakından gözlenmesi,</a:t>
          </a:r>
          <a:endParaRPr lang="tr-TR" sz="2400" dirty="0">
            <a:latin typeface="Comic Sans MS" panose="030F0702030302020204" pitchFamily="66" charset="0"/>
          </a:endParaRPr>
        </a:p>
      </dgm:t>
    </dgm:pt>
    <dgm:pt modelId="{E823B3D2-5E46-484F-A462-E89CE3FC91A7}" type="parTrans" cxnId="{05989C20-AC42-4FBE-AEB7-C699178762C7}">
      <dgm:prSet/>
      <dgm:spPr/>
      <dgm:t>
        <a:bodyPr/>
        <a:lstStyle/>
        <a:p>
          <a:endParaRPr lang="tr-TR"/>
        </a:p>
      </dgm:t>
    </dgm:pt>
    <dgm:pt modelId="{4B757958-C0C3-42C7-A5A9-06DFD7530B08}" type="sibTrans" cxnId="{05989C20-AC42-4FBE-AEB7-C699178762C7}">
      <dgm:prSet/>
      <dgm:spPr/>
      <dgm:t>
        <a:bodyPr/>
        <a:lstStyle/>
        <a:p>
          <a:endParaRPr lang="tr-TR"/>
        </a:p>
      </dgm:t>
    </dgm:pt>
    <dgm:pt modelId="{FC8A7241-A7F4-4006-9B62-5F10537E1C7F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l"/>
          <a:r>
            <a:rPr lang="tr-TR" sz="2400" dirty="0" smtClean="0">
              <a:latin typeface="Comic Sans MS" panose="030F0702030302020204" pitchFamily="66" charset="0"/>
            </a:rPr>
            <a:t> Tanının kesinleştirilmesi ve doğumun anne ve bebek sağlığı için en uygun zamanda gerçekleştirilmesi gerekir</a:t>
          </a:r>
          <a:r>
            <a:rPr lang="tr-TR" sz="2000" dirty="0" smtClean="0">
              <a:latin typeface="Comic Sans MS" panose="030F0702030302020204" pitchFamily="66" charset="0"/>
            </a:rPr>
            <a:t>.</a:t>
          </a:r>
          <a:endParaRPr lang="tr-TR" sz="2000" dirty="0">
            <a:latin typeface="Comic Sans MS" panose="030F0702030302020204" pitchFamily="66" charset="0"/>
          </a:endParaRPr>
        </a:p>
      </dgm:t>
    </dgm:pt>
    <dgm:pt modelId="{0572EB98-5564-4011-AB6F-47727ACA3479}" type="parTrans" cxnId="{44E6D649-4181-4E0E-901A-B0ABF12AF21F}">
      <dgm:prSet/>
      <dgm:spPr/>
      <dgm:t>
        <a:bodyPr/>
        <a:lstStyle/>
        <a:p>
          <a:endParaRPr lang="tr-TR"/>
        </a:p>
      </dgm:t>
    </dgm:pt>
    <dgm:pt modelId="{3BE519AD-7B74-42FF-BCA4-B2B20171AD7A}" type="sibTrans" cxnId="{44E6D649-4181-4E0E-901A-B0ABF12AF21F}">
      <dgm:prSet/>
      <dgm:spPr/>
      <dgm:t>
        <a:bodyPr/>
        <a:lstStyle/>
        <a:p>
          <a:endParaRPr lang="tr-TR"/>
        </a:p>
      </dgm:t>
    </dgm:pt>
    <dgm:pt modelId="{B9D7DDCA-D7DB-41A0-AC6E-5A1D16B3EED7}" type="pres">
      <dgm:prSet presAssocID="{2361529E-101E-4B16-A749-0849368999B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11A3FDC-D642-4E29-B860-F70522357D4A}" type="pres">
      <dgm:prSet presAssocID="{1FF47435-F3C6-4752-B1CA-C1F92F1E64E2}" presName="parentLin" presStyleCnt="0"/>
      <dgm:spPr/>
    </dgm:pt>
    <dgm:pt modelId="{6F436524-D324-4388-8389-81AB1690E05F}" type="pres">
      <dgm:prSet presAssocID="{1FF47435-F3C6-4752-B1CA-C1F92F1E64E2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C81FB70D-6F5F-41E1-9D08-1378A6CA90D1}" type="pres">
      <dgm:prSet presAssocID="{1FF47435-F3C6-4752-B1CA-C1F92F1E64E2}" presName="parentText" presStyleLbl="node1" presStyleIdx="0" presStyleCnt="4" custScaleX="14081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63587DB-AB51-4423-9A6E-0FBB76FBC539}" type="pres">
      <dgm:prSet presAssocID="{1FF47435-F3C6-4752-B1CA-C1F92F1E64E2}" presName="negativeSpace" presStyleCnt="0"/>
      <dgm:spPr/>
    </dgm:pt>
    <dgm:pt modelId="{1DA03B16-183B-4436-BBD7-DD1E423E7BCD}" type="pres">
      <dgm:prSet presAssocID="{1FF47435-F3C6-4752-B1CA-C1F92F1E64E2}" presName="childText" presStyleLbl="conFgAcc1" presStyleIdx="0" presStyleCnt="4">
        <dgm:presLayoutVars>
          <dgm:bulletEnabled val="1"/>
        </dgm:presLayoutVars>
      </dgm:prSet>
      <dgm:spPr/>
    </dgm:pt>
    <dgm:pt modelId="{D9C4AFA0-3A48-4571-AE18-686153214341}" type="pres">
      <dgm:prSet presAssocID="{AAAAA3B2-BB37-4293-A4C2-5FC41EE13147}" presName="spaceBetweenRectangles" presStyleCnt="0"/>
      <dgm:spPr/>
    </dgm:pt>
    <dgm:pt modelId="{3D191B5D-E94B-42D0-AD9D-24288EF7E725}" type="pres">
      <dgm:prSet presAssocID="{08197CC3-DAD3-4D1D-9819-AACEBDA352B3}" presName="parentLin" presStyleCnt="0"/>
      <dgm:spPr/>
    </dgm:pt>
    <dgm:pt modelId="{058DC50A-F66D-4167-9F58-28EDB669681D}" type="pres">
      <dgm:prSet presAssocID="{08197CC3-DAD3-4D1D-9819-AACEBDA352B3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DF51FB65-CD7D-471E-B988-069038B14AF1}" type="pres">
      <dgm:prSet presAssocID="{08197CC3-DAD3-4D1D-9819-AACEBDA352B3}" presName="parentText" presStyleLbl="node1" presStyleIdx="1" presStyleCnt="4" custScaleX="14081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343CD11-E762-41B2-B1E5-589193F3254C}" type="pres">
      <dgm:prSet presAssocID="{08197CC3-DAD3-4D1D-9819-AACEBDA352B3}" presName="negativeSpace" presStyleCnt="0"/>
      <dgm:spPr/>
    </dgm:pt>
    <dgm:pt modelId="{E218DD32-CA04-4E82-9341-DB1060718D32}" type="pres">
      <dgm:prSet presAssocID="{08197CC3-DAD3-4D1D-9819-AACEBDA352B3}" presName="childText" presStyleLbl="conFgAcc1" presStyleIdx="1" presStyleCnt="4">
        <dgm:presLayoutVars>
          <dgm:bulletEnabled val="1"/>
        </dgm:presLayoutVars>
      </dgm:prSet>
      <dgm:spPr/>
    </dgm:pt>
    <dgm:pt modelId="{669951C9-D8DF-4205-A6B7-5485B8EF9461}" type="pres">
      <dgm:prSet presAssocID="{48562077-78F1-4971-96D1-31791C80B3CD}" presName="spaceBetweenRectangles" presStyleCnt="0"/>
      <dgm:spPr/>
    </dgm:pt>
    <dgm:pt modelId="{111754AE-BD46-43D8-9993-78FA0480FA45}" type="pres">
      <dgm:prSet presAssocID="{8EB0ACF8-7FF3-417D-AB48-3387B924951D}" presName="parentLin" presStyleCnt="0"/>
      <dgm:spPr/>
    </dgm:pt>
    <dgm:pt modelId="{CE76436A-C289-4FCD-9017-E0F28F71B8ED}" type="pres">
      <dgm:prSet presAssocID="{8EB0ACF8-7FF3-417D-AB48-3387B924951D}" presName="parentLeftMargin" presStyleLbl="node1" presStyleIdx="1" presStyleCnt="4"/>
      <dgm:spPr/>
      <dgm:t>
        <a:bodyPr/>
        <a:lstStyle/>
        <a:p>
          <a:endParaRPr lang="tr-TR"/>
        </a:p>
      </dgm:t>
    </dgm:pt>
    <dgm:pt modelId="{A2DC7274-A555-42A9-9417-B31308FF21FF}" type="pres">
      <dgm:prSet presAssocID="{8EB0ACF8-7FF3-417D-AB48-3387B924951D}" presName="parentText" presStyleLbl="node1" presStyleIdx="2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A56F3AA-0DC5-409E-8D51-E78B3F30410B}" type="pres">
      <dgm:prSet presAssocID="{8EB0ACF8-7FF3-417D-AB48-3387B924951D}" presName="negativeSpace" presStyleCnt="0"/>
      <dgm:spPr/>
    </dgm:pt>
    <dgm:pt modelId="{D1F30241-B64A-4FA7-AC52-E35181D2644E}" type="pres">
      <dgm:prSet presAssocID="{8EB0ACF8-7FF3-417D-AB48-3387B924951D}" presName="childText" presStyleLbl="conFgAcc1" presStyleIdx="2" presStyleCnt="4">
        <dgm:presLayoutVars>
          <dgm:bulletEnabled val="1"/>
        </dgm:presLayoutVars>
      </dgm:prSet>
      <dgm:spPr/>
    </dgm:pt>
    <dgm:pt modelId="{E9457454-35E5-4553-A192-755F270C94D2}" type="pres">
      <dgm:prSet presAssocID="{4B757958-C0C3-42C7-A5A9-06DFD7530B08}" presName="spaceBetweenRectangles" presStyleCnt="0"/>
      <dgm:spPr/>
    </dgm:pt>
    <dgm:pt modelId="{7E622C97-BCA7-437B-9405-D47F24E32F93}" type="pres">
      <dgm:prSet presAssocID="{FC8A7241-A7F4-4006-9B62-5F10537E1C7F}" presName="parentLin" presStyleCnt="0"/>
      <dgm:spPr/>
    </dgm:pt>
    <dgm:pt modelId="{5ADD76FA-6A78-45E8-BA40-A3E3523BECFD}" type="pres">
      <dgm:prSet presAssocID="{FC8A7241-A7F4-4006-9B62-5F10537E1C7F}" presName="parentLeftMargin" presStyleLbl="node1" presStyleIdx="2" presStyleCnt="4"/>
      <dgm:spPr/>
      <dgm:t>
        <a:bodyPr/>
        <a:lstStyle/>
        <a:p>
          <a:endParaRPr lang="tr-TR"/>
        </a:p>
      </dgm:t>
    </dgm:pt>
    <dgm:pt modelId="{5F035227-F492-43E0-8F7F-3F2F65392886}" type="pres">
      <dgm:prSet presAssocID="{FC8A7241-A7F4-4006-9B62-5F10537E1C7F}" presName="parentText" presStyleLbl="node1" presStyleIdx="3" presStyleCnt="4" custScaleX="157296" custScaleY="15807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69BEAB7-8BBB-43CD-8B56-E6B70C17FFB9}" type="pres">
      <dgm:prSet presAssocID="{FC8A7241-A7F4-4006-9B62-5F10537E1C7F}" presName="negativeSpace" presStyleCnt="0"/>
      <dgm:spPr/>
    </dgm:pt>
    <dgm:pt modelId="{D7595F09-4105-4F3A-AD62-EBF5E7153790}" type="pres">
      <dgm:prSet presAssocID="{FC8A7241-A7F4-4006-9B62-5F10537E1C7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5B22A33-D0E2-4535-912F-9C6EA83D4660}" type="presOf" srcId="{8EB0ACF8-7FF3-417D-AB48-3387B924951D}" destId="{CE76436A-C289-4FCD-9017-E0F28F71B8ED}" srcOrd="0" destOrd="0" presId="urn:microsoft.com/office/officeart/2005/8/layout/list1"/>
    <dgm:cxn modelId="{D637E79F-7D07-4385-83F1-45CCF1DFDD58}" type="presOf" srcId="{FC8A7241-A7F4-4006-9B62-5F10537E1C7F}" destId="{5ADD76FA-6A78-45E8-BA40-A3E3523BECFD}" srcOrd="0" destOrd="0" presId="urn:microsoft.com/office/officeart/2005/8/layout/list1"/>
    <dgm:cxn modelId="{17CA9FB7-A8C1-4EE2-8377-181230A6C223}" srcId="{2361529E-101E-4B16-A749-0849368999B2}" destId="{08197CC3-DAD3-4D1D-9819-AACEBDA352B3}" srcOrd="1" destOrd="0" parTransId="{D8D2A3AE-5520-4589-9143-57BE73E5F605}" sibTransId="{48562077-78F1-4971-96D1-31791C80B3CD}"/>
    <dgm:cxn modelId="{188A79C9-1FF6-4333-8D9F-4ABF0E3B3287}" type="presOf" srcId="{08197CC3-DAD3-4D1D-9819-AACEBDA352B3}" destId="{DF51FB65-CD7D-471E-B988-069038B14AF1}" srcOrd="1" destOrd="0" presId="urn:microsoft.com/office/officeart/2005/8/layout/list1"/>
    <dgm:cxn modelId="{44E6D649-4181-4E0E-901A-B0ABF12AF21F}" srcId="{2361529E-101E-4B16-A749-0849368999B2}" destId="{FC8A7241-A7F4-4006-9B62-5F10537E1C7F}" srcOrd="3" destOrd="0" parTransId="{0572EB98-5564-4011-AB6F-47727ACA3479}" sibTransId="{3BE519AD-7B74-42FF-BCA4-B2B20171AD7A}"/>
    <dgm:cxn modelId="{F62853BE-3448-4F65-B8D7-C711DFD86C42}" type="presOf" srcId="{2361529E-101E-4B16-A749-0849368999B2}" destId="{B9D7DDCA-D7DB-41A0-AC6E-5A1D16B3EED7}" srcOrd="0" destOrd="0" presId="urn:microsoft.com/office/officeart/2005/8/layout/list1"/>
    <dgm:cxn modelId="{2FDBD6A6-A49D-41A3-8880-79EAB9C050A1}" type="presOf" srcId="{1FF47435-F3C6-4752-B1CA-C1F92F1E64E2}" destId="{6F436524-D324-4388-8389-81AB1690E05F}" srcOrd="0" destOrd="0" presId="urn:microsoft.com/office/officeart/2005/8/layout/list1"/>
    <dgm:cxn modelId="{9C074E43-6B52-4158-A43E-E0FE50ABF511}" type="presOf" srcId="{08197CC3-DAD3-4D1D-9819-AACEBDA352B3}" destId="{058DC50A-F66D-4167-9F58-28EDB669681D}" srcOrd="0" destOrd="0" presId="urn:microsoft.com/office/officeart/2005/8/layout/list1"/>
    <dgm:cxn modelId="{A79FE599-F2F2-438D-AF26-09268A45E011}" type="presOf" srcId="{1FF47435-F3C6-4752-B1CA-C1F92F1E64E2}" destId="{C81FB70D-6F5F-41E1-9D08-1378A6CA90D1}" srcOrd="1" destOrd="0" presId="urn:microsoft.com/office/officeart/2005/8/layout/list1"/>
    <dgm:cxn modelId="{33601FC9-3A44-4A66-BAE4-7FC88DDAF5DD}" type="presOf" srcId="{FC8A7241-A7F4-4006-9B62-5F10537E1C7F}" destId="{5F035227-F492-43E0-8F7F-3F2F65392886}" srcOrd="1" destOrd="0" presId="urn:microsoft.com/office/officeart/2005/8/layout/list1"/>
    <dgm:cxn modelId="{05989C20-AC42-4FBE-AEB7-C699178762C7}" srcId="{2361529E-101E-4B16-A749-0849368999B2}" destId="{8EB0ACF8-7FF3-417D-AB48-3387B924951D}" srcOrd="2" destOrd="0" parTransId="{E823B3D2-5E46-484F-A462-E89CE3FC91A7}" sibTransId="{4B757958-C0C3-42C7-A5A9-06DFD7530B08}"/>
    <dgm:cxn modelId="{6013FE9D-41D8-4961-AE6B-97EB3D24A53D}" srcId="{2361529E-101E-4B16-A749-0849368999B2}" destId="{1FF47435-F3C6-4752-B1CA-C1F92F1E64E2}" srcOrd="0" destOrd="0" parTransId="{13815E5C-3ED7-47CF-A6C7-D546D42C9864}" sibTransId="{AAAAA3B2-BB37-4293-A4C2-5FC41EE13147}"/>
    <dgm:cxn modelId="{07C7D9CF-3F9D-4932-BFC9-72FB47E2D750}" type="presOf" srcId="{8EB0ACF8-7FF3-417D-AB48-3387B924951D}" destId="{A2DC7274-A555-42A9-9417-B31308FF21FF}" srcOrd="1" destOrd="0" presId="urn:microsoft.com/office/officeart/2005/8/layout/list1"/>
    <dgm:cxn modelId="{4811DF72-4208-4FA2-BB0C-AF80192C62F5}" type="presParOf" srcId="{B9D7DDCA-D7DB-41A0-AC6E-5A1D16B3EED7}" destId="{311A3FDC-D642-4E29-B860-F70522357D4A}" srcOrd="0" destOrd="0" presId="urn:microsoft.com/office/officeart/2005/8/layout/list1"/>
    <dgm:cxn modelId="{DEB02937-7844-4B91-B22D-C4A2E92146C1}" type="presParOf" srcId="{311A3FDC-D642-4E29-B860-F70522357D4A}" destId="{6F436524-D324-4388-8389-81AB1690E05F}" srcOrd="0" destOrd="0" presId="urn:microsoft.com/office/officeart/2005/8/layout/list1"/>
    <dgm:cxn modelId="{1A062128-ECE6-41F5-819A-39EEEB6FD3CC}" type="presParOf" srcId="{311A3FDC-D642-4E29-B860-F70522357D4A}" destId="{C81FB70D-6F5F-41E1-9D08-1378A6CA90D1}" srcOrd="1" destOrd="0" presId="urn:microsoft.com/office/officeart/2005/8/layout/list1"/>
    <dgm:cxn modelId="{128C4921-FA72-43FE-881D-32FA4A874386}" type="presParOf" srcId="{B9D7DDCA-D7DB-41A0-AC6E-5A1D16B3EED7}" destId="{D63587DB-AB51-4423-9A6E-0FBB76FBC539}" srcOrd="1" destOrd="0" presId="urn:microsoft.com/office/officeart/2005/8/layout/list1"/>
    <dgm:cxn modelId="{2AB890E2-C3A3-4F96-BDC3-8DB343C1B091}" type="presParOf" srcId="{B9D7DDCA-D7DB-41A0-AC6E-5A1D16B3EED7}" destId="{1DA03B16-183B-4436-BBD7-DD1E423E7BCD}" srcOrd="2" destOrd="0" presId="urn:microsoft.com/office/officeart/2005/8/layout/list1"/>
    <dgm:cxn modelId="{A3C92B89-674B-44F1-9580-5CA9678FABB4}" type="presParOf" srcId="{B9D7DDCA-D7DB-41A0-AC6E-5A1D16B3EED7}" destId="{D9C4AFA0-3A48-4571-AE18-686153214341}" srcOrd="3" destOrd="0" presId="urn:microsoft.com/office/officeart/2005/8/layout/list1"/>
    <dgm:cxn modelId="{6D5AA520-E8BB-4F99-BCC7-237BD6EA00C0}" type="presParOf" srcId="{B9D7DDCA-D7DB-41A0-AC6E-5A1D16B3EED7}" destId="{3D191B5D-E94B-42D0-AD9D-24288EF7E725}" srcOrd="4" destOrd="0" presId="urn:microsoft.com/office/officeart/2005/8/layout/list1"/>
    <dgm:cxn modelId="{D55B82E4-2C39-4848-A524-F675713CF0A8}" type="presParOf" srcId="{3D191B5D-E94B-42D0-AD9D-24288EF7E725}" destId="{058DC50A-F66D-4167-9F58-28EDB669681D}" srcOrd="0" destOrd="0" presId="urn:microsoft.com/office/officeart/2005/8/layout/list1"/>
    <dgm:cxn modelId="{12078E08-4B9D-4626-8579-59C0915D8672}" type="presParOf" srcId="{3D191B5D-E94B-42D0-AD9D-24288EF7E725}" destId="{DF51FB65-CD7D-471E-B988-069038B14AF1}" srcOrd="1" destOrd="0" presId="urn:microsoft.com/office/officeart/2005/8/layout/list1"/>
    <dgm:cxn modelId="{1252EFD9-CAC7-4B02-9DD9-A507318A7C0D}" type="presParOf" srcId="{B9D7DDCA-D7DB-41A0-AC6E-5A1D16B3EED7}" destId="{4343CD11-E762-41B2-B1E5-589193F3254C}" srcOrd="5" destOrd="0" presId="urn:microsoft.com/office/officeart/2005/8/layout/list1"/>
    <dgm:cxn modelId="{977C21FC-6020-4C97-9F03-41CDEC9AF346}" type="presParOf" srcId="{B9D7DDCA-D7DB-41A0-AC6E-5A1D16B3EED7}" destId="{E218DD32-CA04-4E82-9341-DB1060718D32}" srcOrd="6" destOrd="0" presId="urn:microsoft.com/office/officeart/2005/8/layout/list1"/>
    <dgm:cxn modelId="{70DB0BC8-0424-4E3B-B958-4AC67EEFE252}" type="presParOf" srcId="{B9D7DDCA-D7DB-41A0-AC6E-5A1D16B3EED7}" destId="{669951C9-D8DF-4205-A6B7-5485B8EF9461}" srcOrd="7" destOrd="0" presId="urn:microsoft.com/office/officeart/2005/8/layout/list1"/>
    <dgm:cxn modelId="{9A5EDC7E-08F7-4C43-91DB-46408CD7FDED}" type="presParOf" srcId="{B9D7DDCA-D7DB-41A0-AC6E-5A1D16B3EED7}" destId="{111754AE-BD46-43D8-9993-78FA0480FA45}" srcOrd="8" destOrd="0" presId="urn:microsoft.com/office/officeart/2005/8/layout/list1"/>
    <dgm:cxn modelId="{314BDE6E-82D1-4765-90CB-BC15D4711C66}" type="presParOf" srcId="{111754AE-BD46-43D8-9993-78FA0480FA45}" destId="{CE76436A-C289-4FCD-9017-E0F28F71B8ED}" srcOrd="0" destOrd="0" presId="urn:microsoft.com/office/officeart/2005/8/layout/list1"/>
    <dgm:cxn modelId="{056095EF-9947-4345-AE7D-0B073B63E393}" type="presParOf" srcId="{111754AE-BD46-43D8-9993-78FA0480FA45}" destId="{A2DC7274-A555-42A9-9417-B31308FF21FF}" srcOrd="1" destOrd="0" presId="urn:microsoft.com/office/officeart/2005/8/layout/list1"/>
    <dgm:cxn modelId="{0A70FACA-735E-4176-A373-45CC48B5DB38}" type="presParOf" srcId="{B9D7DDCA-D7DB-41A0-AC6E-5A1D16B3EED7}" destId="{0A56F3AA-0DC5-409E-8D51-E78B3F30410B}" srcOrd="9" destOrd="0" presId="urn:microsoft.com/office/officeart/2005/8/layout/list1"/>
    <dgm:cxn modelId="{3F471254-B9EE-4E5F-803B-61B764A77C9C}" type="presParOf" srcId="{B9D7DDCA-D7DB-41A0-AC6E-5A1D16B3EED7}" destId="{D1F30241-B64A-4FA7-AC52-E35181D2644E}" srcOrd="10" destOrd="0" presId="urn:microsoft.com/office/officeart/2005/8/layout/list1"/>
    <dgm:cxn modelId="{40B61F71-D0D5-43C1-B494-E3B6B72A2A9D}" type="presParOf" srcId="{B9D7DDCA-D7DB-41A0-AC6E-5A1D16B3EED7}" destId="{E9457454-35E5-4553-A192-755F270C94D2}" srcOrd="11" destOrd="0" presId="urn:microsoft.com/office/officeart/2005/8/layout/list1"/>
    <dgm:cxn modelId="{1C0396A0-ECFF-45EC-B28B-72CA957C2CED}" type="presParOf" srcId="{B9D7DDCA-D7DB-41A0-AC6E-5A1D16B3EED7}" destId="{7E622C97-BCA7-437B-9405-D47F24E32F93}" srcOrd="12" destOrd="0" presId="urn:microsoft.com/office/officeart/2005/8/layout/list1"/>
    <dgm:cxn modelId="{E03A79B7-D334-4A38-B233-F3258EBF40E4}" type="presParOf" srcId="{7E622C97-BCA7-437B-9405-D47F24E32F93}" destId="{5ADD76FA-6A78-45E8-BA40-A3E3523BECFD}" srcOrd="0" destOrd="0" presId="urn:microsoft.com/office/officeart/2005/8/layout/list1"/>
    <dgm:cxn modelId="{3EB75776-C72E-4F58-B126-6AD0EA569C23}" type="presParOf" srcId="{7E622C97-BCA7-437B-9405-D47F24E32F93}" destId="{5F035227-F492-43E0-8F7F-3F2F65392886}" srcOrd="1" destOrd="0" presId="urn:microsoft.com/office/officeart/2005/8/layout/list1"/>
    <dgm:cxn modelId="{A6F276A5-438B-4B0D-93DE-B9B69D61735B}" type="presParOf" srcId="{B9D7DDCA-D7DB-41A0-AC6E-5A1D16B3EED7}" destId="{369BEAB7-8BBB-43CD-8B56-E6B70C17FFB9}" srcOrd="13" destOrd="0" presId="urn:microsoft.com/office/officeart/2005/8/layout/list1"/>
    <dgm:cxn modelId="{8883A92B-C626-4311-8345-16769DF99139}" type="presParOf" srcId="{B9D7DDCA-D7DB-41A0-AC6E-5A1D16B3EED7}" destId="{D7595F09-4105-4F3A-AD62-EBF5E715379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D67B8BC-A4AB-40AD-9BBB-968842F0401B}" type="doc">
      <dgm:prSet loTypeId="urn:microsoft.com/office/officeart/2005/8/layout/list1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C29B2E53-05A6-4D26-BF5A-774659CB3592}">
      <dgm:prSet phldrT="[Metin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tr-TR" sz="1800" dirty="0" smtClean="0">
              <a:latin typeface="Comic Sans MS" panose="030F0702030302020204" pitchFamily="66" charset="0"/>
            </a:rPr>
            <a:t>Bekleme tedavisi uygulanan 34 w ve &lt;   </a:t>
          </a:r>
          <a:r>
            <a:rPr lang="tr-TR" sz="1800" dirty="0" err="1" smtClean="0">
              <a:latin typeface="Comic Sans MS" panose="030F0702030302020204" pitchFamily="66" charset="0"/>
            </a:rPr>
            <a:t>fetal</a:t>
          </a:r>
          <a:r>
            <a:rPr lang="tr-TR" sz="1800" dirty="0" smtClean="0">
              <a:latin typeface="Comic Sans MS" panose="030F0702030302020204" pitchFamily="66" charset="0"/>
            </a:rPr>
            <a:t> akciğer </a:t>
          </a:r>
          <a:r>
            <a:rPr lang="tr-TR" sz="1800" dirty="0" err="1" smtClean="0">
              <a:latin typeface="Comic Sans MS" panose="030F0702030302020204" pitchFamily="66" charset="0"/>
            </a:rPr>
            <a:t>matüritesi</a:t>
          </a:r>
          <a:r>
            <a:rPr lang="tr-TR" sz="1800" dirty="0" smtClean="0">
              <a:latin typeface="Comic Sans MS" panose="030F0702030302020204" pitchFamily="66" charset="0"/>
            </a:rPr>
            <a:t> için </a:t>
          </a:r>
          <a:r>
            <a:rPr lang="tr-TR" sz="1800" dirty="0" err="1" smtClean="0">
              <a:latin typeface="Comic Sans MS" panose="030F0702030302020204" pitchFamily="66" charset="0"/>
            </a:rPr>
            <a:t>kortikosteroid</a:t>
          </a:r>
          <a:r>
            <a:rPr lang="tr-TR" sz="1800" dirty="0" smtClean="0">
              <a:latin typeface="Comic Sans MS" panose="030F0702030302020204" pitchFamily="66" charset="0"/>
            </a:rPr>
            <a:t>(Kanıt kalitesi: Yüksek) </a:t>
          </a:r>
          <a:endParaRPr lang="tr-TR" sz="1800" dirty="0">
            <a:latin typeface="Comic Sans MS" panose="030F0702030302020204" pitchFamily="66" charset="0"/>
          </a:endParaRPr>
        </a:p>
      </dgm:t>
    </dgm:pt>
    <dgm:pt modelId="{EF865E80-12DE-422B-81CB-A2D08F4CE805}" type="parTrans" cxnId="{74C63083-DFB3-4632-8DC6-54802DEDBBAA}">
      <dgm:prSet/>
      <dgm:spPr/>
      <dgm:t>
        <a:bodyPr/>
        <a:lstStyle/>
        <a:p>
          <a:endParaRPr lang="tr-TR"/>
        </a:p>
      </dgm:t>
    </dgm:pt>
    <dgm:pt modelId="{8E2273C6-EE31-4903-B5C6-1AEF7E389AD6}" type="sibTrans" cxnId="{74C63083-DFB3-4632-8DC6-54802DEDBBAA}">
      <dgm:prSet/>
      <dgm:spPr/>
      <dgm:t>
        <a:bodyPr/>
        <a:lstStyle/>
        <a:p>
          <a:endParaRPr lang="tr-TR"/>
        </a:p>
      </dgm:t>
    </dgm:pt>
    <dgm:pt modelId="{147AC61C-5A09-464C-B066-F024840A36A3}">
      <dgm:prSet phldrT="[Metin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tr-TR" sz="1800" dirty="0" smtClean="0">
              <a:latin typeface="Comic Sans MS" panose="030F0702030302020204" pitchFamily="66" charset="0"/>
            </a:rPr>
            <a:t>ANTİHİPERTANSİF TEDAVİ önerilmektedir. (Kanıt kalitesi: Orta)</a:t>
          </a:r>
          <a:endParaRPr lang="tr-TR" sz="1800" dirty="0">
            <a:latin typeface="Comic Sans MS" panose="030F0702030302020204" pitchFamily="66" charset="0"/>
          </a:endParaRPr>
        </a:p>
      </dgm:t>
    </dgm:pt>
    <dgm:pt modelId="{EC68C909-C144-405E-B29C-85DAD0A2464E}" type="parTrans" cxnId="{CE0C2B9F-A6A0-45D6-9628-72F4A9A1EF64}">
      <dgm:prSet/>
      <dgm:spPr/>
      <dgm:t>
        <a:bodyPr/>
        <a:lstStyle/>
        <a:p>
          <a:endParaRPr lang="tr-TR"/>
        </a:p>
      </dgm:t>
    </dgm:pt>
    <dgm:pt modelId="{10B847C6-9A60-470F-B70F-10CE05FCA3A4}" type="sibTrans" cxnId="{CE0C2B9F-A6A0-45D6-9628-72F4A9A1EF64}">
      <dgm:prSet/>
      <dgm:spPr/>
      <dgm:t>
        <a:bodyPr/>
        <a:lstStyle/>
        <a:p>
          <a:endParaRPr lang="tr-TR"/>
        </a:p>
      </dgm:t>
    </dgm:pt>
    <dgm:pt modelId="{2E2FFB1F-A5FF-44A2-B61C-AC0CF5A533E4}">
      <dgm:prSet phldrT="[Metin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tr-TR" sz="1800" dirty="0" smtClean="0">
              <a:latin typeface="Comic Sans MS" panose="030F0702030302020204" pitchFamily="66" charset="0"/>
            </a:rPr>
            <a:t>Doğum kararı </a:t>
          </a:r>
          <a:r>
            <a:rPr lang="tr-TR" sz="1800" dirty="0" err="1" smtClean="0">
              <a:latin typeface="Comic Sans MS" panose="030F0702030302020204" pitchFamily="66" charset="0"/>
            </a:rPr>
            <a:t>proteinüri</a:t>
          </a:r>
          <a:r>
            <a:rPr lang="tr-TR" sz="1800" dirty="0" smtClean="0">
              <a:latin typeface="Comic Sans MS" panose="030F0702030302020204" pitchFamily="66" charset="0"/>
            </a:rPr>
            <a:t> miktarına bakılarak </a:t>
          </a:r>
          <a:r>
            <a:rPr lang="tr-TR" sz="1800" dirty="0" err="1" smtClean="0">
              <a:latin typeface="Comic Sans MS" panose="030F0702030302020204" pitchFamily="66" charset="0"/>
            </a:rPr>
            <a:t>bakılarak</a:t>
          </a:r>
          <a:r>
            <a:rPr lang="tr-TR" sz="1800" dirty="0" smtClean="0">
              <a:latin typeface="Comic Sans MS" panose="030F0702030302020204" pitchFamily="66" charset="0"/>
            </a:rPr>
            <a:t> verilmemelidir. (Kanıt kalitesi: Orta)</a:t>
          </a:r>
          <a:endParaRPr lang="tr-TR" sz="1800" dirty="0">
            <a:latin typeface="Comic Sans MS" panose="030F0702030302020204" pitchFamily="66" charset="0"/>
          </a:endParaRPr>
        </a:p>
      </dgm:t>
    </dgm:pt>
    <dgm:pt modelId="{5C28AE88-B114-4EC1-9DAC-BCB7226E1DD3}" type="parTrans" cxnId="{DB9CE424-F7F0-432C-B99A-4866B1CBC644}">
      <dgm:prSet/>
      <dgm:spPr/>
      <dgm:t>
        <a:bodyPr/>
        <a:lstStyle/>
        <a:p>
          <a:endParaRPr lang="tr-TR"/>
        </a:p>
      </dgm:t>
    </dgm:pt>
    <dgm:pt modelId="{565B9A15-FAD7-4FCC-94FF-779603C5FAD1}" type="sibTrans" cxnId="{DB9CE424-F7F0-432C-B99A-4866B1CBC644}">
      <dgm:prSet/>
      <dgm:spPr/>
      <dgm:t>
        <a:bodyPr/>
        <a:lstStyle/>
        <a:p>
          <a:endParaRPr lang="tr-TR"/>
        </a:p>
      </dgm:t>
    </dgm:pt>
    <dgm:pt modelId="{91A685C6-66D2-491A-8607-14138BFF8BBF}">
      <dgm:prSet phldrT="[Metin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tr-TR" sz="1800" dirty="0" smtClean="0">
              <a:latin typeface="Comic Sans MS" panose="030F0702030302020204" pitchFamily="66" charset="0"/>
            </a:rPr>
            <a:t>Annenin durumu stabilize olduktan sonra </a:t>
          </a:r>
          <a:r>
            <a:rPr lang="tr-TR" sz="1800" dirty="0" err="1" smtClean="0">
              <a:latin typeface="Comic Sans MS" panose="030F0702030302020204" pitchFamily="66" charset="0"/>
            </a:rPr>
            <a:t>fetal</a:t>
          </a:r>
          <a:r>
            <a:rPr lang="tr-TR" sz="1800" dirty="0" smtClean="0">
              <a:latin typeface="Comic Sans MS" panose="030F0702030302020204" pitchFamily="66" charset="0"/>
            </a:rPr>
            <a:t> </a:t>
          </a:r>
          <a:r>
            <a:rPr lang="tr-TR" sz="1800" dirty="0" err="1" smtClean="0">
              <a:latin typeface="Comic Sans MS" panose="030F0702030302020204" pitchFamily="66" charset="0"/>
            </a:rPr>
            <a:t>viabiliteye</a:t>
          </a:r>
          <a:r>
            <a:rPr lang="tr-TR" sz="1800" dirty="0" smtClean="0">
              <a:latin typeface="Comic Sans MS" panose="030F0702030302020204" pitchFamily="66" charset="0"/>
            </a:rPr>
            <a:t> bakılmaksızın doğumun gerçekleştirilmesi önerilir. (Kanıt kalitesi: Orta)</a:t>
          </a:r>
          <a:endParaRPr lang="tr-TR" sz="1800" dirty="0">
            <a:latin typeface="Comic Sans MS" panose="030F0702030302020204" pitchFamily="66" charset="0"/>
          </a:endParaRPr>
        </a:p>
      </dgm:t>
    </dgm:pt>
    <dgm:pt modelId="{B60FECCB-5873-4026-9E0F-9540B7EC3DE0}" type="parTrans" cxnId="{2A3CEB80-FBD1-4945-9595-6458DEC60CC3}">
      <dgm:prSet/>
      <dgm:spPr/>
      <dgm:t>
        <a:bodyPr/>
        <a:lstStyle/>
        <a:p>
          <a:endParaRPr lang="tr-TR"/>
        </a:p>
      </dgm:t>
    </dgm:pt>
    <dgm:pt modelId="{63201C69-5838-4BAA-9238-733AA0E4D36F}" type="sibTrans" cxnId="{2A3CEB80-FBD1-4945-9595-6458DEC60CC3}">
      <dgm:prSet/>
      <dgm:spPr/>
      <dgm:t>
        <a:bodyPr/>
        <a:lstStyle/>
        <a:p>
          <a:endParaRPr lang="tr-TR"/>
        </a:p>
      </dgm:t>
    </dgm:pt>
    <dgm:pt modelId="{94AF483D-A19C-40A6-8941-60662718A8C4}" type="pres">
      <dgm:prSet presAssocID="{3D67B8BC-A4AB-40AD-9BBB-968842F0401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9A3A1D1-907C-4BB6-9460-E5A1860FCB58}" type="pres">
      <dgm:prSet presAssocID="{C29B2E53-05A6-4D26-BF5A-774659CB3592}" presName="parentLin" presStyleCnt="0"/>
      <dgm:spPr/>
    </dgm:pt>
    <dgm:pt modelId="{4F46FABC-78DD-4624-B61E-131B0EE7F018}" type="pres">
      <dgm:prSet presAssocID="{C29B2E53-05A6-4D26-BF5A-774659CB3592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7DCF0239-BAB8-45D9-A01F-77EB6C75FF31}" type="pres">
      <dgm:prSet presAssocID="{C29B2E53-05A6-4D26-BF5A-774659CB3592}" presName="parentText" presStyleLbl="node1" presStyleIdx="0" presStyleCnt="4" custScaleX="13942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C6770BC-3AE0-4695-BB45-DD3DA521A4F1}" type="pres">
      <dgm:prSet presAssocID="{C29B2E53-05A6-4D26-BF5A-774659CB3592}" presName="negativeSpace" presStyleCnt="0"/>
      <dgm:spPr/>
    </dgm:pt>
    <dgm:pt modelId="{97185091-1FAC-4B7F-8847-9ACEC45BC641}" type="pres">
      <dgm:prSet presAssocID="{C29B2E53-05A6-4D26-BF5A-774659CB3592}" presName="childText" presStyleLbl="conFgAcc1" presStyleIdx="0" presStyleCnt="4" custLinFactNeighborY="23186">
        <dgm:presLayoutVars>
          <dgm:bulletEnabled val="1"/>
        </dgm:presLayoutVars>
      </dgm:prSet>
      <dgm:spPr/>
    </dgm:pt>
    <dgm:pt modelId="{33F5E4C5-A9B0-47CC-8349-2E9D2BBC333A}" type="pres">
      <dgm:prSet presAssocID="{8E2273C6-EE31-4903-B5C6-1AEF7E389AD6}" presName="spaceBetweenRectangles" presStyleCnt="0"/>
      <dgm:spPr/>
    </dgm:pt>
    <dgm:pt modelId="{2EE9F132-6011-480D-B1E7-CC7F070A3585}" type="pres">
      <dgm:prSet presAssocID="{147AC61C-5A09-464C-B066-F024840A36A3}" presName="parentLin" presStyleCnt="0"/>
      <dgm:spPr/>
    </dgm:pt>
    <dgm:pt modelId="{FFD29ABA-8685-443A-BC25-CA9E2A1FBCDE}" type="pres">
      <dgm:prSet presAssocID="{147AC61C-5A09-464C-B066-F024840A36A3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951274CA-B764-45A0-8D79-2A799305179A}" type="pres">
      <dgm:prSet presAssocID="{147AC61C-5A09-464C-B066-F024840A36A3}" presName="parentText" presStyleLbl="node1" presStyleIdx="1" presStyleCnt="4" custScaleX="13942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2E16BC2-34B4-41E7-8B34-BEFDB088154D}" type="pres">
      <dgm:prSet presAssocID="{147AC61C-5A09-464C-B066-F024840A36A3}" presName="negativeSpace" presStyleCnt="0"/>
      <dgm:spPr/>
    </dgm:pt>
    <dgm:pt modelId="{C3A3A9AC-AA3F-41F7-B1ED-FF0DD34EF9C9}" type="pres">
      <dgm:prSet presAssocID="{147AC61C-5A09-464C-B066-F024840A36A3}" presName="childText" presStyleLbl="conFgAcc1" presStyleIdx="1" presStyleCnt="4">
        <dgm:presLayoutVars>
          <dgm:bulletEnabled val="1"/>
        </dgm:presLayoutVars>
      </dgm:prSet>
      <dgm:spPr/>
    </dgm:pt>
    <dgm:pt modelId="{7B99B441-3C69-4872-A67F-A010DFC9BE41}" type="pres">
      <dgm:prSet presAssocID="{10B847C6-9A60-470F-B70F-10CE05FCA3A4}" presName="spaceBetweenRectangles" presStyleCnt="0"/>
      <dgm:spPr/>
    </dgm:pt>
    <dgm:pt modelId="{C29B6287-2E35-4FBB-88B6-EC6FDE359E59}" type="pres">
      <dgm:prSet presAssocID="{2E2FFB1F-A5FF-44A2-B61C-AC0CF5A533E4}" presName="parentLin" presStyleCnt="0"/>
      <dgm:spPr/>
    </dgm:pt>
    <dgm:pt modelId="{DD475E10-84CD-4610-9FD9-88299AF586D4}" type="pres">
      <dgm:prSet presAssocID="{2E2FFB1F-A5FF-44A2-B61C-AC0CF5A533E4}" presName="parentLeftMargin" presStyleLbl="node1" presStyleIdx="1" presStyleCnt="4"/>
      <dgm:spPr/>
      <dgm:t>
        <a:bodyPr/>
        <a:lstStyle/>
        <a:p>
          <a:endParaRPr lang="tr-TR"/>
        </a:p>
      </dgm:t>
    </dgm:pt>
    <dgm:pt modelId="{8E9C9E5E-3BC4-4905-8E77-7E0173B8A7E6}" type="pres">
      <dgm:prSet presAssocID="{2E2FFB1F-A5FF-44A2-B61C-AC0CF5A533E4}" presName="parentText" presStyleLbl="node1" presStyleIdx="2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B228FE8-B4D6-4FFD-8225-02819C88DAED}" type="pres">
      <dgm:prSet presAssocID="{2E2FFB1F-A5FF-44A2-B61C-AC0CF5A533E4}" presName="negativeSpace" presStyleCnt="0"/>
      <dgm:spPr/>
    </dgm:pt>
    <dgm:pt modelId="{E9C3B01E-37B8-452A-96FC-4E2E4276F3FB}" type="pres">
      <dgm:prSet presAssocID="{2E2FFB1F-A5FF-44A2-B61C-AC0CF5A533E4}" presName="childText" presStyleLbl="conFgAcc1" presStyleIdx="2" presStyleCnt="4" custLinFactNeighborY="-3297">
        <dgm:presLayoutVars>
          <dgm:bulletEnabled val="1"/>
        </dgm:presLayoutVars>
      </dgm:prSet>
      <dgm:spPr/>
    </dgm:pt>
    <dgm:pt modelId="{0962E721-B634-4B9D-9EE7-BB45973B91F3}" type="pres">
      <dgm:prSet presAssocID="{565B9A15-FAD7-4FCC-94FF-779603C5FAD1}" presName="spaceBetweenRectangles" presStyleCnt="0"/>
      <dgm:spPr/>
    </dgm:pt>
    <dgm:pt modelId="{F7B6B597-A2D3-4BFF-ACF2-E68E9566358D}" type="pres">
      <dgm:prSet presAssocID="{91A685C6-66D2-491A-8607-14138BFF8BBF}" presName="parentLin" presStyleCnt="0"/>
      <dgm:spPr/>
    </dgm:pt>
    <dgm:pt modelId="{4F52263D-0381-40D6-B4EF-FF970A6CD1DA}" type="pres">
      <dgm:prSet presAssocID="{91A685C6-66D2-491A-8607-14138BFF8BBF}" presName="parentLeftMargin" presStyleLbl="node1" presStyleIdx="2" presStyleCnt="4"/>
      <dgm:spPr/>
      <dgm:t>
        <a:bodyPr/>
        <a:lstStyle/>
        <a:p>
          <a:endParaRPr lang="tr-TR"/>
        </a:p>
      </dgm:t>
    </dgm:pt>
    <dgm:pt modelId="{7B16BADD-6D7F-4A4E-9469-63AEDE48EF4E}" type="pres">
      <dgm:prSet presAssocID="{91A685C6-66D2-491A-8607-14138BFF8BBF}" presName="parentText" presStyleLbl="node1" presStyleIdx="3" presStyleCnt="4" custScaleX="142857" custScaleY="12079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0D28CD8-EC9A-4353-8400-FC2CCADAA555}" type="pres">
      <dgm:prSet presAssocID="{91A685C6-66D2-491A-8607-14138BFF8BBF}" presName="negativeSpace" presStyleCnt="0"/>
      <dgm:spPr/>
    </dgm:pt>
    <dgm:pt modelId="{7D682343-3495-4A41-BD4A-FC7BFC556F70}" type="pres">
      <dgm:prSet presAssocID="{91A685C6-66D2-491A-8607-14138BFF8BB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B9CE424-F7F0-432C-B99A-4866B1CBC644}" srcId="{3D67B8BC-A4AB-40AD-9BBB-968842F0401B}" destId="{2E2FFB1F-A5FF-44A2-B61C-AC0CF5A533E4}" srcOrd="2" destOrd="0" parTransId="{5C28AE88-B114-4EC1-9DAC-BCB7226E1DD3}" sibTransId="{565B9A15-FAD7-4FCC-94FF-779603C5FAD1}"/>
    <dgm:cxn modelId="{0C0D435F-2DC0-477A-B6C6-644D390D797B}" type="presOf" srcId="{91A685C6-66D2-491A-8607-14138BFF8BBF}" destId="{4F52263D-0381-40D6-B4EF-FF970A6CD1DA}" srcOrd="0" destOrd="0" presId="urn:microsoft.com/office/officeart/2005/8/layout/list1"/>
    <dgm:cxn modelId="{30E3E269-40E6-427D-B847-AD2029B72AA8}" type="presOf" srcId="{147AC61C-5A09-464C-B066-F024840A36A3}" destId="{951274CA-B764-45A0-8D79-2A799305179A}" srcOrd="1" destOrd="0" presId="urn:microsoft.com/office/officeart/2005/8/layout/list1"/>
    <dgm:cxn modelId="{A0683C04-5F90-4C8C-9186-D82005E88B52}" type="presOf" srcId="{91A685C6-66D2-491A-8607-14138BFF8BBF}" destId="{7B16BADD-6D7F-4A4E-9469-63AEDE48EF4E}" srcOrd="1" destOrd="0" presId="urn:microsoft.com/office/officeart/2005/8/layout/list1"/>
    <dgm:cxn modelId="{52F30D6C-C1EB-4B07-A0C5-83F252D9A86A}" type="presOf" srcId="{3D67B8BC-A4AB-40AD-9BBB-968842F0401B}" destId="{94AF483D-A19C-40A6-8941-60662718A8C4}" srcOrd="0" destOrd="0" presId="urn:microsoft.com/office/officeart/2005/8/layout/list1"/>
    <dgm:cxn modelId="{5C167ADE-03EE-4F63-9667-02C944A9936D}" type="presOf" srcId="{C29B2E53-05A6-4D26-BF5A-774659CB3592}" destId="{7DCF0239-BAB8-45D9-A01F-77EB6C75FF31}" srcOrd="1" destOrd="0" presId="urn:microsoft.com/office/officeart/2005/8/layout/list1"/>
    <dgm:cxn modelId="{CE0C2B9F-A6A0-45D6-9628-72F4A9A1EF64}" srcId="{3D67B8BC-A4AB-40AD-9BBB-968842F0401B}" destId="{147AC61C-5A09-464C-B066-F024840A36A3}" srcOrd="1" destOrd="0" parTransId="{EC68C909-C144-405E-B29C-85DAD0A2464E}" sibTransId="{10B847C6-9A60-470F-B70F-10CE05FCA3A4}"/>
    <dgm:cxn modelId="{6034E385-F96D-4CE1-B828-A7AA5CBE9611}" type="presOf" srcId="{C29B2E53-05A6-4D26-BF5A-774659CB3592}" destId="{4F46FABC-78DD-4624-B61E-131B0EE7F018}" srcOrd="0" destOrd="0" presId="urn:microsoft.com/office/officeart/2005/8/layout/list1"/>
    <dgm:cxn modelId="{74C63083-DFB3-4632-8DC6-54802DEDBBAA}" srcId="{3D67B8BC-A4AB-40AD-9BBB-968842F0401B}" destId="{C29B2E53-05A6-4D26-BF5A-774659CB3592}" srcOrd="0" destOrd="0" parTransId="{EF865E80-12DE-422B-81CB-A2D08F4CE805}" sibTransId="{8E2273C6-EE31-4903-B5C6-1AEF7E389AD6}"/>
    <dgm:cxn modelId="{F9A48A0A-ADD5-4FDB-850B-F020010B1AE6}" type="presOf" srcId="{2E2FFB1F-A5FF-44A2-B61C-AC0CF5A533E4}" destId="{DD475E10-84CD-4610-9FD9-88299AF586D4}" srcOrd="0" destOrd="0" presId="urn:microsoft.com/office/officeart/2005/8/layout/list1"/>
    <dgm:cxn modelId="{7AC5B268-7C4E-479F-816D-D2EFBD50AD10}" type="presOf" srcId="{2E2FFB1F-A5FF-44A2-B61C-AC0CF5A533E4}" destId="{8E9C9E5E-3BC4-4905-8E77-7E0173B8A7E6}" srcOrd="1" destOrd="0" presId="urn:microsoft.com/office/officeart/2005/8/layout/list1"/>
    <dgm:cxn modelId="{2A3CEB80-FBD1-4945-9595-6458DEC60CC3}" srcId="{3D67B8BC-A4AB-40AD-9BBB-968842F0401B}" destId="{91A685C6-66D2-491A-8607-14138BFF8BBF}" srcOrd="3" destOrd="0" parTransId="{B60FECCB-5873-4026-9E0F-9540B7EC3DE0}" sibTransId="{63201C69-5838-4BAA-9238-733AA0E4D36F}"/>
    <dgm:cxn modelId="{8CF9C62B-5718-486E-9919-1F0C86338C23}" type="presOf" srcId="{147AC61C-5A09-464C-B066-F024840A36A3}" destId="{FFD29ABA-8685-443A-BC25-CA9E2A1FBCDE}" srcOrd="0" destOrd="0" presId="urn:microsoft.com/office/officeart/2005/8/layout/list1"/>
    <dgm:cxn modelId="{153AEB53-09D7-48CC-A66C-B675F7C14062}" type="presParOf" srcId="{94AF483D-A19C-40A6-8941-60662718A8C4}" destId="{E9A3A1D1-907C-4BB6-9460-E5A1860FCB58}" srcOrd="0" destOrd="0" presId="urn:microsoft.com/office/officeart/2005/8/layout/list1"/>
    <dgm:cxn modelId="{F2117D89-E486-4720-82BF-AEBE327B46D0}" type="presParOf" srcId="{E9A3A1D1-907C-4BB6-9460-E5A1860FCB58}" destId="{4F46FABC-78DD-4624-B61E-131B0EE7F018}" srcOrd="0" destOrd="0" presId="urn:microsoft.com/office/officeart/2005/8/layout/list1"/>
    <dgm:cxn modelId="{AC9D6CAB-554A-4F09-8020-831372A5B62A}" type="presParOf" srcId="{E9A3A1D1-907C-4BB6-9460-E5A1860FCB58}" destId="{7DCF0239-BAB8-45D9-A01F-77EB6C75FF31}" srcOrd="1" destOrd="0" presId="urn:microsoft.com/office/officeart/2005/8/layout/list1"/>
    <dgm:cxn modelId="{49052C31-A34A-4D59-9189-239B938F38F2}" type="presParOf" srcId="{94AF483D-A19C-40A6-8941-60662718A8C4}" destId="{7C6770BC-3AE0-4695-BB45-DD3DA521A4F1}" srcOrd="1" destOrd="0" presId="urn:microsoft.com/office/officeart/2005/8/layout/list1"/>
    <dgm:cxn modelId="{F14076EF-0F66-45AC-B427-980657ED0AF4}" type="presParOf" srcId="{94AF483D-A19C-40A6-8941-60662718A8C4}" destId="{97185091-1FAC-4B7F-8847-9ACEC45BC641}" srcOrd="2" destOrd="0" presId="urn:microsoft.com/office/officeart/2005/8/layout/list1"/>
    <dgm:cxn modelId="{35B918FE-8042-465E-B7DB-FD29DFBFCEBA}" type="presParOf" srcId="{94AF483D-A19C-40A6-8941-60662718A8C4}" destId="{33F5E4C5-A9B0-47CC-8349-2E9D2BBC333A}" srcOrd="3" destOrd="0" presId="urn:microsoft.com/office/officeart/2005/8/layout/list1"/>
    <dgm:cxn modelId="{A72B7B5B-AFFE-4167-806E-D57961BBCAE0}" type="presParOf" srcId="{94AF483D-A19C-40A6-8941-60662718A8C4}" destId="{2EE9F132-6011-480D-B1E7-CC7F070A3585}" srcOrd="4" destOrd="0" presId="urn:microsoft.com/office/officeart/2005/8/layout/list1"/>
    <dgm:cxn modelId="{AFD47616-E0DD-4B3B-9BC5-EA76C26455F3}" type="presParOf" srcId="{2EE9F132-6011-480D-B1E7-CC7F070A3585}" destId="{FFD29ABA-8685-443A-BC25-CA9E2A1FBCDE}" srcOrd="0" destOrd="0" presId="urn:microsoft.com/office/officeart/2005/8/layout/list1"/>
    <dgm:cxn modelId="{1CE6D6E0-AE9F-42CC-A6E9-BA40C22E778A}" type="presParOf" srcId="{2EE9F132-6011-480D-B1E7-CC7F070A3585}" destId="{951274CA-B764-45A0-8D79-2A799305179A}" srcOrd="1" destOrd="0" presId="urn:microsoft.com/office/officeart/2005/8/layout/list1"/>
    <dgm:cxn modelId="{3EC1B901-607D-4D9F-B189-90F764965A96}" type="presParOf" srcId="{94AF483D-A19C-40A6-8941-60662718A8C4}" destId="{A2E16BC2-34B4-41E7-8B34-BEFDB088154D}" srcOrd="5" destOrd="0" presId="urn:microsoft.com/office/officeart/2005/8/layout/list1"/>
    <dgm:cxn modelId="{CF142B15-773B-4C48-A37A-129F16797CAC}" type="presParOf" srcId="{94AF483D-A19C-40A6-8941-60662718A8C4}" destId="{C3A3A9AC-AA3F-41F7-B1ED-FF0DD34EF9C9}" srcOrd="6" destOrd="0" presId="urn:microsoft.com/office/officeart/2005/8/layout/list1"/>
    <dgm:cxn modelId="{50713DDC-79CE-4C1D-83F7-446B1C005FA4}" type="presParOf" srcId="{94AF483D-A19C-40A6-8941-60662718A8C4}" destId="{7B99B441-3C69-4872-A67F-A010DFC9BE41}" srcOrd="7" destOrd="0" presId="urn:microsoft.com/office/officeart/2005/8/layout/list1"/>
    <dgm:cxn modelId="{484C6F43-BF57-4850-A198-10E203FBEF14}" type="presParOf" srcId="{94AF483D-A19C-40A6-8941-60662718A8C4}" destId="{C29B6287-2E35-4FBB-88B6-EC6FDE359E59}" srcOrd="8" destOrd="0" presId="urn:microsoft.com/office/officeart/2005/8/layout/list1"/>
    <dgm:cxn modelId="{F676D56D-EE92-4851-9758-6382D6325341}" type="presParOf" srcId="{C29B6287-2E35-4FBB-88B6-EC6FDE359E59}" destId="{DD475E10-84CD-4610-9FD9-88299AF586D4}" srcOrd="0" destOrd="0" presId="urn:microsoft.com/office/officeart/2005/8/layout/list1"/>
    <dgm:cxn modelId="{793DE418-E566-45E0-BB46-F891FA3F9F3C}" type="presParOf" srcId="{C29B6287-2E35-4FBB-88B6-EC6FDE359E59}" destId="{8E9C9E5E-3BC4-4905-8E77-7E0173B8A7E6}" srcOrd="1" destOrd="0" presId="urn:microsoft.com/office/officeart/2005/8/layout/list1"/>
    <dgm:cxn modelId="{4016A023-4B5F-4294-872B-15B3FE6F3379}" type="presParOf" srcId="{94AF483D-A19C-40A6-8941-60662718A8C4}" destId="{FB228FE8-B4D6-4FFD-8225-02819C88DAED}" srcOrd="9" destOrd="0" presId="urn:microsoft.com/office/officeart/2005/8/layout/list1"/>
    <dgm:cxn modelId="{1561F4AE-ECFA-4807-8699-31C85E0AC0B2}" type="presParOf" srcId="{94AF483D-A19C-40A6-8941-60662718A8C4}" destId="{E9C3B01E-37B8-452A-96FC-4E2E4276F3FB}" srcOrd="10" destOrd="0" presId="urn:microsoft.com/office/officeart/2005/8/layout/list1"/>
    <dgm:cxn modelId="{DF5D5685-A1D9-4D22-98BF-9318E562C878}" type="presParOf" srcId="{94AF483D-A19C-40A6-8941-60662718A8C4}" destId="{0962E721-B634-4B9D-9EE7-BB45973B91F3}" srcOrd="11" destOrd="0" presId="urn:microsoft.com/office/officeart/2005/8/layout/list1"/>
    <dgm:cxn modelId="{58BA325E-9388-44BB-9818-60287624A349}" type="presParOf" srcId="{94AF483D-A19C-40A6-8941-60662718A8C4}" destId="{F7B6B597-A2D3-4BFF-ACF2-E68E9566358D}" srcOrd="12" destOrd="0" presId="urn:microsoft.com/office/officeart/2005/8/layout/list1"/>
    <dgm:cxn modelId="{031C9862-798B-48B5-A97B-559E0C8C4D78}" type="presParOf" srcId="{F7B6B597-A2D3-4BFF-ACF2-E68E9566358D}" destId="{4F52263D-0381-40D6-B4EF-FF970A6CD1DA}" srcOrd="0" destOrd="0" presId="urn:microsoft.com/office/officeart/2005/8/layout/list1"/>
    <dgm:cxn modelId="{C0A0F0C2-0BE9-4C5D-88F5-F6BC590BE08F}" type="presParOf" srcId="{F7B6B597-A2D3-4BFF-ACF2-E68E9566358D}" destId="{7B16BADD-6D7F-4A4E-9469-63AEDE48EF4E}" srcOrd="1" destOrd="0" presId="urn:microsoft.com/office/officeart/2005/8/layout/list1"/>
    <dgm:cxn modelId="{E2631332-1501-4253-A267-01A326549F83}" type="presParOf" srcId="{94AF483D-A19C-40A6-8941-60662718A8C4}" destId="{B0D28CD8-EC9A-4353-8400-FC2CCADAA555}" srcOrd="13" destOrd="0" presId="urn:microsoft.com/office/officeart/2005/8/layout/list1"/>
    <dgm:cxn modelId="{370A1837-F0E3-4081-A9C7-D85D99F295E8}" type="presParOf" srcId="{94AF483D-A19C-40A6-8941-60662718A8C4}" destId="{7D682343-3495-4A41-BD4A-FC7BFC556F7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F27E026-766E-4773-8F7C-93F3593C48BB}" type="doc">
      <dgm:prSet loTypeId="urn:microsoft.com/office/officeart/2005/8/layout/vList3" loCatId="picture" qsTypeId="urn:microsoft.com/office/officeart/2005/8/quickstyle/3d2" qsCatId="3D" csTypeId="urn:microsoft.com/office/officeart/2005/8/colors/accent2_2" csCatId="accent2" phldr="1"/>
      <dgm:spPr/>
    </dgm:pt>
    <dgm:pt modelId="{BF6ADD82-15E0-4C45-8182-7298922DE8C7}">
      <dgm:prSet phldrT="[Metin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tr-TR" sz="2000" dirty="0" smtClean="0">
              <a:latin typeface="Comic Sans MS" panose="030F0702030302020204" pitchFamily="66" charset="0"/>
            </a:rPr>
            <a:t>Doğum şeklinin sezaryen olması gerekli değildir(Kanıt kalitesi: Orta)</a:t>
          </a:r>
          <a:endParaRPr lang="tr-TR" sz="2000" dirty="0">
            <a:latin typeface="Comic Sans MS" panose="030F0702030302020204" pitchFamily="66" charset="0"/>
          </a:endParaRPr>
        </a:p>
      </dgm:t>
    </dgm:pt>
    <dgm:pt modelId="{96B6D876-DC3D-4D44-8DBB-7DDA233005E5}" type="parTrans" cxnId="{9CA5D958-AE5F-48D5-943F-6C1CC93717ED}">
      <dgm:prSet/>
      <dgm:spPr/>
      <dgm:t>
        <a:bodyPr/>
        <a:lstStyle/>
        <a:p>
          <a:endParaRPr lang="tr-TR"/>
        </a:p>
      </dgm:t>
    </dgm:pt>
    <dgm:pt modelId="{5CDFA37D-33F0-4665-91BC-3360DC3BE016}" type="sibTrans" cxnId="{9CA5D958-AE5F-48D5-943F-6C1CC93717ED}">
      <dgm:prSet/>
      <dgm:spPr/>
      <dgm:t>
        <a:bodyPr/>
        <a:lstStyle/>
        <a:p>
          <a:endParaRPr lang="tr-TR"/>
        </a:p>
      </dgm:t>
    </dgm:pt>
    <dgm:pt modelId="{016E505D-ACDB-4779-BDF9-243BD8F27262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tr-TR" sz="2000" dirty="0" smtClean="0">
              <a:latin typeface="Comic Sans MS" panose="030F0702030302020204" pitchFamily="66" charset="0"/>
            </a:rPr>
            <a:t>Şiddetli PE, </a:t>
          </a:r>
          <a:r>
            <a:rPr lang="tr-TR" sz="2000" dirty="0" err="1" smtClean="0">
              <a:latin typeface="Comic Sans MS" panose="030F0702030302020204" pitchFamily="66" charset="0"/>
            </a:rPr>
            <a:t>Eklampsi</a:t>
          </a:r>
          <a:r>
            <a:rPr lang="tr-TR" sz="2000" dirty="0" smtClean="0">
              <a:latin typeface="Comic Sans MS" panose="030F0702030302020204" pitchFamily="66" charset="0"/>
            </a:rPr>
            <a:t> gelişimini önlemek amacı ile </a:t>
          </a:r>
          <a:r>
            <a:rPr lang="tr-TR" sz="2000" dirty="0" err="1" smtClean="0">
              <a:latin typeface="Comic Sans MS" panose="030F0702030302020204" pitchFamily="66" charset="0"/>
            </a:rPr>
            <a:t>intrapartum-postpartum</a:t>
          </a:r>
          <a:r>
            <a:rPr lang="tr-TR" sz="2000" dirty="0" smtClean="0">
              <a:latin typeface="Comic Sans MS" panose="030F0702030302020204" pitchFamily="66" charset="0"/>
            </a:rPr>
            <a:t> magnezyum </a:t>
          </a:r>
          <a:r>
            <a:rPr lang="tr-TR" sz="2000" dirty="0" err="1" smtClean="0">
              <a:latin typeface="Comic Sans MS" panose="030F0702030302020204" pitchFamily="66" charset="0"/>
            </a:rPr>
            <a:t>sulfat</a:t>
          </a:r>
          <a:r>
            <a:rPr lang="tr-TR" sz="2000" dirty="0" smtClean="0">
              <a:latin typeface="Comic Sans MS" panose="030F0702030302020204" pitchFamily="66" charset="0"/>
            </a:rPr>
            <a:t> uygulanması </a:t>
          </a:r>
          <a:r>
            <a:rPr lang="tr-TR" sz="2000" dirty="0" smtClean="0">
              <a:latin typeface="Comic Sans MS" panose="030F0702030302020204" pitchFamily="66" charset="0"/>
            </a:rPr>
            <a:t>önerilmez .gebede tansiyon yükselir ve ağır </a:t>
          </a:r>
          <a:r>
            <a:rPr lang="tr-TR" sz="2000" dirty="0" err="1" smtClean="0">
              <a:latin typeface="Comic Sans MS" panose="030F0702030302020204" pitchFamily="66" charset="0"/>
            </a:rPr>
            <a:t>preeklampsinin</a:t>
          </a:r>
          <a:r>
            <a:rPr lang="tr-TR" sz="2000" dirty="0" smtClean="0">
              <a:latin typeface="Comic Sans MS" panose="030F0702030302020204" pitchFamily="66" charset="0"/>
            </a:rPr>
            <a:t> diğer bulguları ortaya çıkarsa mgso4 </a:t>
          </a:r>
          <a:r>
            <a:rPr lang="tr-TR" sz="2000" dirty="0" err="1" smtClean="0">
              <a:latin typeface="Comic Sans MS" panose="030F0702030302020204" pitchFamily="66" charset="0"/>
            </a:rPr>
            <a:t>başlamır</a:t>
          </a:r>
          <a:r>
            <a:rPr lang="tr-TR" sz="2000" dirty="0" smtClean="0">
              <a:latin typeface="Comic Sans MS" panose="030F0702030302020204" pitchFamily="66" charset="0"/>
            </a:rPr>
            <a:t>.</a:t>
          </a:r>
          <a:endParaRPr lang="tr-TR" sz="2000" dirty="0" smtClean="0">
            <a:latin typeface="Comic Sans MS" panose="030F0702030302020204" pitchFamily="66" charset="0"/>
          </a:endParaRPr>
        </a:p>
      </dgm:t>
    </dgm:pt>
    <dgm:pt modelId="{83B5F2AE-F07E-4D35-B25C-06B1412FDB88}" type="parTrans" cxnId="{A2D9AC53-61DD-4E16-81CF-9F92A69D5ED2}">
      <dgm:prSet/>
      <dgm:spPr/>
      <dgm:t>
        <a:bodyPr/>
        <a:lstStyle/>
        <a:p>
          <a:endParaRPr lang="tr-TR"/>
        </a:p>
      </dgm:t>
    </dgm:pt>
    <dgm:pt modelId="{8BAD2758-EC66-4230-8E79-36B8EB91198B}" type="sibTrans" cxnId="{A2D9AC53-61DD-4E16-81CF-9F92A69D5ED2}">
      <dgm:prSet/>
      <dgm:spPr/>
      <dgm:t>
        <a:bodyPr/>
        <a:lstStyle/>
        <a:p>
          <a:endParaRPr lang="tr-TR"/>
        </a:p>
      </dgm:t>
    </dgm:pt>
    <dgm:pt modelId="{CE2026C1-ED39-4F96-9DB1-F2AC75B25067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tr-TR" sz="2000" dirty="0" smtClean="0">
              <a:latin typeface="Comic Sans MS" panose="030F0702030302020204" pitchFamily="66" charset="0"/>
            </a:rPr>
            <a:t>HELLP S Annenin durumun stabilize edilmesinden hemen sonra doğumun gerçekleştirilmesi önerilir. (Kanıt kalitesi: Yüksek</a:t>
          </a:r>
        </a:p>
      </dgm:t>
    </dgm:pt>
    <dgm:pt modelId="{27C592F5-3303-4C94-9B4F-D1338189D058}" type="parTrans" cxnId="{E65BBC64-824B-4CCB-8A60-474696B2F755}">
      <dgm:prSet/>
      <dgm:spPr/>
      <dgm:t>
        <a:bodyPr/>
        <a:lstStyle/>
        <a:p>
          <a:endParaRPr lang="tr-TR"/>
        </a:p>
      </dgm:t>
    </dgm:pt>
    <dgm:pt modelId="{A983E499-BCFA-4778-A1CE-218E0877C9DE}" type="sibTrans" cxnId="{E65BBC64-824B-4CCB-8A60-474696B2F755}">
      <dgm:prSet/>
      <dgm:spPr/>
      <dgm:t>
        <a:bodyPr/>
        <a:lstStyle/>
        <a:p>
          <a:endParaRPr lang="tr-TR"/>
        </a:p>
      </dgm:t>
    </dgm:pt>
    <dgm:pt modelId="{9B8C9207-4CE6-4D95-ABA2-BC759400C5A8}">
      <dgm:prSet phldrT="[Metin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tr-TR" sz="2000" dirty="0" err="1" smtClean="0">
              <a:latin typeface="Comic Sans MS" panose="030F0702030302020204" pitchFamily="66" charset="0"/>
            </a:rPr>
            <a:t>İnvaziv</a:t>
          </a:r>
          <a:r>
            <a:rPr lang="tr-TR" sz="2000" dirty="0" smtClean="0">
              <a:latin typeface="Comic Sans MS" panose="030F0702030302020204" pitchFamily="66" charset="0"/>
            </a:rPr>
            <a:t> </a:t>
          </a:r>
          <a:r>
            <a:rPr lang="tr-TR" sz="2000" dirty="0" err="1" smtClean="0">
              <a:latin typeface="Comic Sans MS" panose="030F0702030302020204" pitchFamily="66" charset="0"/>
            </a:rPr>
            <a:t>hemodinamik</a:t>
          </a:r>
          <a:r>
            <a:rPr lang="tr-TR" sz="2000" dirty="0" smtClean="0">
              <a:latin typeface="Comic Sans MS" panose="030F0702030302020204" pitchFamily="66" charset="0"/>
            </a:rPr>
            <a:t> </a:t>
          </a:r>
          <a:r>
            <a:rPr lang="tr-TR" sz="2000" dirty="0" err="1" smtClean="0">
              <a:latin typeface="Comic Sans MS" panose="030F0702030302020204" pitchFamily="66" charset="0"/>
            </a:rPr>
            <a:t>monitorizasyonun</a:t>
          </a:r>
          <a:r>
            <a:rPr lang="tr-TR" sz="2000" dirty="0" smtClean="0">
              <a:latin typeface="Comic Sans MS" panose="030F0702030302020204" pitchFamily="66" charset="0"/>
            </a:rPr>
            <a:t> rutin olarak uygulanmaması önerilir. (Kanıt kalitesi: Düşük)</a:t>
          </a:r>
        </a:p>
      </dgm:t>
    </dgm:pt>
    <dgm:pt modelId="{9A38DC2A-DF14-41C8-86E3-7D7F08B1DF64}" type="parTrans" cxnId="{6F8A43D4-BD3A-40FB-AE29-B46E74D1E596}">
      <dgm:prSet/>
      <dgm:spPr/>
      <dgm:t>
        <a:bodyPr/>
        <a:lstStyle/>
        <a:p>
          <a:endParaRPr lang="tr-TR"/>
        </a:p>
      </dgm:t>
    </dgm:pt>
    <dgm:pt modelId="{7CDA9106-B0EB-451A-A457-84685076E6CC}" type="sibTrans" cxnId="{6F8A43D4-BD3A-40FB-AE29-B46E74D1E596}">
      <dgm:prSet/>
      <dgm:spPr/>
      <dgm:t>
        <a:bodyPr/>
        <a:lstStyle/>
        <a:p>
          <a:endParaRPr lang="tr-TR"/>
        </a:p>
      </dgm:t>
    </dgm:pt>
    <dgm:pt modelId="{36F512A3-4FF9-4505-A8CA-C0D08DD4547C}" type="pres">
      <dgm:prSet presAssocID="{BF27E026-766E-4773-8F7C-93F3593C48BB}" presName="linearFlow" presStyleCnt="0">
        <dgm:presLayoutVars>
          <dgm:dir/>
          <dgm:resizeHandles val="exact"/>
        </dgm:presLayoutVars>
      </dgm:prSet>
      <dgm:spPr/>
    </dgm:pt>
    <dgm:pt modelId="{CE972D8E-C71C-429F-A55C-EFB2CC4EB510}" type="pres">
      <dgm:prSet presAssocID="{BF6ADD82-15E0-4C45-8182-7298922DE8C7}" presName="composite" presStyleCnt="0"/>
      <dgm:spPr/>
    </dgm:pt>
    <dgm:pt modelId="{D776A45D-4BCC-4FF1-93F3-E37CF0F3FCEF}" type="pres">
      <dgm:prSet presAssocID="{BF6ADD82-15E0-4C45-8182-7298922DE8C7}" presName="imgShp" presStyleLbl="fgImgPlace1" presStyleIdx="0" presStyleCnt="4" custLinFactX="-15767" custLinFactNeighborX="-100000" custLinFactNeighborY="-13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08BC684-3080-48FA-931E-2EED79B49AD9}" type="pres">
      <dgm:prSet presAssocID="{BF6ADD82-15E0-4C45-8182-7298922DE8C7}" presName="txShp" presStyleLbl="node1" presStyleIdx="0" presStyleCnt="4" custScaleX="13599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17E7DEF-467A-491C-A84A-2854C21FC9E0}" type="pres">
      <dgm:prSet presAssocID="{5CDFA37D-33F0-4665-91BC-3360DC3BE016}" presName="spacing" presStyleCnt="0"/>
      <dgm:spPr/>
    </dgm:pt>
    <dgm:pt modelId="{67F48177-4078-42FA-8634-C99987A29475}" type="pres">
      <dgm:prSet presAssocID="{016E505D-ACDB-4779-BDF9-243BD8F27262}" presName="composite" presStyleCnt="0"/>
      <dgm:spPr/>
    </dgm:pt>
    <dgm:pt modelId="{67D82A1B-9438-46BF-B9BC-7CD351C0BEAF}" type="pres">
      <dgm:prSet presAssocID="{016E505D-ACDB-4779-BDF9-243BD8F27262}" presName="imgShp" presStyleLbl="fgImgPlace1" presStyleIdx="1" presStyleCnt="4" custLinFactX="-15767" custLinFactNeighborX="-100000" custLinFactNeighborY="19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A3C9424-ACF4-48B2-8605-619CF830E2EA}" type="pres">
      <dgm:prSet presAssocID="{016E505D-ACDB-4779-BDF9-243BD8F27262}" presName="txShp" presStyleLbl="node1" presStyleIdx="1" presStyleCnt="4" custScaleX="137845" custScaleY="14647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DC4618C-A251-4CD9-90BD-8DB366156462}" type="pres">
      <dgm:prSet presAssocID="{8BAD2758-EC66-4230-8E79-36B8EB91198B}" presName="spacing" presStyleCnt="0"/>
      <dgm:spPr/>
    </dgm:pt>
    <dgm:pt modelId="{27A48BC9-4ABA-4E72-AAA3-13EEEE62A9B7}" type="pres">
      <dgm:prSet presAssocID="{CE2026C1-ED39-4F96-9DB1-F2AC75B25067}" presName="composite" presStyleCnt="0"/>
      <dgm:spPr/>
    </dgm:pt>
    <dgm:pt modelId="{42C32C4A-2DC5-4277-84F2-AE402EA0A3F1}" type="pres">
      <dgm:prSet presAssocID="{CE2026C1-ED39-4F96-9DB1-F2AC75B25067}" presName="imgShp" presStyleLbl="fgImgPlace1" presStyleIdx="2" presStyleCnt="4" custLinFactX="-13866" custLinFactNeighborX="-100000" custLinFactNeighborY="-1163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3B688AD-D8F6-46CA-9EC4-07C32387DD0B}" type="pres">
      <dgm:prSet presAssocID="{CE2026C1-ED39-4F96-9DB1-F2AC75B25067}" presName="txShp" presStyleLbl="node1" presStyleIdx="2" presStyleCnt="4" custScaleX="137845" custScaleY="13598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9116FC0-49A9-4EBE-8B60-65AC09D84810}" type="pres">
      <dgm:prSet presAssocID="{A983E499-BCFA-4778-A1CE-218E0877C9DE}" presName="spacing" presStyleCnt="0"/>
      <dgm:spPr/>
    </dgm:pt>
    <dgm:pt modelId="{B6BFE034-DE62-415A-8B47-04638D3C92A4}" type="pres">
      <dgm:prSet presAssocID="{9B8C9207-4CE6-4D95-ABA2-BC759400C5A8}" presName="composite" presStyleCnt="0"/>
      <dgm:spPr/>
    </dgm:pt>
    <dgm:pt modelId="{1F35276B-170E-4B1B-A987-02425F189EFD}" type="pres">
      <dgm:prSet presAssocID="{9B8C9207-4CE6-4D95-ABA2-BC759400C5A8}" presName="imgShp" presStyleLbl="fgImgPlace1" presStyleIdx="3" presStyleCnt="4" custLinFactX="-15767" custLinFactNeighborX="-100000" custLinFactNeighborY="86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9AD3C7BC-45D7-4AAA-A883-AD9CEA22F4DB}" type="pres">
      <dgm:prSet presAssocID="{9B8C9207-4CE6-4D95-ABA2-BC759400C5A8}" presName="txShp" presStyleLbl="node1" presStyleIdx="3" presStyleCnt="4" custScaleX="13313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F8A43D4-BD3A-40FB-AE29-B46E74D1E596}" srcId="{BF27E026-766E-4773-8F7C-93F3593C48BB}" destId="{9B8C9207-4CE6-4D95-ABA2-BC759400C5A8}" srcOrd="3" destOrd="0" parTransId="{9A38DC2A-DF14-41C8-86E3-7D7F08B1DF64}" sibTransId="{7CDA9106-B0EB-451A-A457-84685076E6CC}"/>
    <dgm:cxn modelId="{4F6EA790-BA95-4DC9-9720-520A50A06DF2}" type="presOf" srcId="{9B8C9207-4CE6-4D95-ABA2-BC759400C5A8}" destId="{9AD3C7BC-45D7-4AAA-A883-AD9CEA22F4DB}" srcOrd="0" destOrd="0" presId="urn:microsoft.com/office/officeart/2005/8/layout/vList3"/>
    <dgm:cxn modelId="{1874EB22-4D5E-4BCC-9C40-371E8C57C33A}" type="presOf" srcId="{016E505D-ACDB-4779-BDF9-243BD8F27262}" destId="{9A3C9424-ACF4-48B2-8605-619CF830E2EA}" srcOrd="0" destOrd="0" presId="urn:microsoft.com/office/officeart/2005/8/layout/vList3"/>
    <dgm:cxn modelId="{B773BF93-7B4A-44A2-A7F8-EA2A8CBE0285}" type="presOf" srcId="{BF6ADD82-15E0-4C45-8182-7298922DE8C7}" destId="{108BC684-3080-48FA-931E-2EED79B49AD9}" srcOrd="0" destOrd="0" presId="urn:microsoft.com/office/officeart/2005/8/layout/vList3"/>
    <dgm:cxn modelId="{E65BBC64-824B-4CCB-8A60-474696B2F755}" srcId="{BF27E026-766E-4773-8F7C-93F3593C48BB}" destId="{CE2026C1-ED39-4F96-9DB1-F2AC75B25067}" srcOrd="2" destOrd="0" parTransId="{27C592F5-3303-4C94-9B4F-D1338189D058}" sibTransId="{A983E499-BCFA-4778-A1CE-218E0877C9DE}"/>
    <dgm:cxn modelId="{9CA5D958-AE5F-48D5-943F-6C1CC93717ED}" srcId="{BF27E026-766E-4773-8F7C-93F3593C48BB}" destId="{BF6ADD82-15E0-4C45-8182-7298922DE8C7}" srcOrd="0" destOrd="0" parTransId="{96B6D876-DC3D-4D44-8DBB-7DDA233005E5}" sibTransId="{5CDFA37D-33F0-4665-91BC-3360DC3BE016}"/>
    <dgm:cxn modelId="{BB4FD9FC-50D5-4B64-B2CB-6CFB66086531}" type="presOf" srcId="{BF27E026-766E-4773-8F7C-93F3593C48BB}" destId="{36F512A3-4FF9-4505-A8CA-C0D08DD4547C}" srcOrd="0" destOrd="0" presId="urn:microsoft.com/office/officeart/2005/8/layout/vList3"/>
    <dgm:cxn modelId="{CA9C3350-C4A6-4D9A-A2D4-77CAF5DC4E5D}" type="presOf" srcId="{CE2026C1-ED39-4F96-9DB1-F2AC75B25067}" destId="{13B688AD-D8F6-46CA-9EC4-07C32387DD0B}" srcOrd="0" destOrd="0" presId="urn:microsoft.com/office/officeart/2005/8/layout/vList3"/>
    <dgm:cxn modelId="{A2D9AC53-61DD-4E16-81CF-9F92A69D5ED2}" srcId="{BF27E026-766E-4773-8F7C-93F3593C48BB}" destId="{016E505D-ACDB-4779-BDF9-243BD8F27262}" srcOrd="1" destOrd="0" parTransId="{83B5F2AE-F07E-4D35-B25C-06B1412FDB88}" sibTransId="{8BAD2758-EC66-4230-8E79-36B8EB91198B}"/>
    <dgm:cxn modelId="{B37A2CE6-1BF4-4416-95DE-DEDCA68A6492}" type="presParOf" srcId="{36F512A3-4FF9-4505-A8CA-C0D08DD4547C}" destId="{CE972D8E-C71C-429F-A55C-EFB2CC4EB510}" srcOrd="0" destOrd="0" presId="urn:microsoft.com/office/officeart/2005/8/layout/vList3"/>
    <dgm:cxn modelId="{510B89D7-E183-4616-9254-5A5935609EF3}" type="presParOf" srcId="{CE972D8E-C71C-429F-A55C-EFB2CC4EB510}" destId="{D776A45D-4BCC-4FF1-93F3-E37CF0F3FCEF}" srcOrd="0" destOrd="0" presId="urn:microsoft.com/office/officeart/2005/8/layout/vList3"/>
    <dgm:cxn modelId="{AB37B8B9-27F9-42FA-8E48-A40EF001D586}" type="presParOf" srcId="{CE972D8E-C71C-429F-A55C-EFB2CC4EB510}" destId="{108BC684-3080-48FA-931E-2EED79B49AD9}" srcOrd="1" destOrd="0" presId="urn:microsoft.com/office/officeart/2005/8/layout/vList3"/>
    <dgm:cxn modelId="{C15A9C3D-B097-4BE6-8E77-9F05F71970DC}" type="presParOf" srcId="{36F512A3-4FF9-4505-A8CA-C0D08DD4547C}" destId="{A17E7DEF-467A-491C-A84A-2854C21FC9E0}" srcOrd="1" destOrd="0" presId="urn:microsoft.com/office/officeart/2005/8/layout/vList3"/>
    <dgm:cxn modelId="{42103446-6D38-4B93-84DE-FB9A337A6C99}" type="presParOf" srcId="{36F512A3-4FF9-4505-A8CA-C0D08DD4547C}" destId="{67F48177-4078-42FA-8634-C99987A29475}" srcOrd="2" destOrd="0" presId="urn:microsoft.com/office/officeart/2005/8/layout/vList3"/>
    <dgm:cxn modelId="{7ABC1234-E7F7-4DFA-9DBE-EB64D6BE85AD}" type="presParOf" srcId="{67F48177-4078-42FA-8634-C99987A29475}" destId="{67D82A1B-9438-46BF-B9BC-7CD351C0BEAF}" srcOrd="0" destOrd="0" presId="urn:microsoft.com/office/officeart/2005/8/layout/vList3"/>
    <dgm:cxn modelId="{B6C6EBA1-DC9A-4A2D-B1A5-8D7625CA32C4}" type="presParOf" srcId="{67F48177-4078-42FA-8634-C99987A29475}" destId="{9A3C9424-ACF4-48B2-8605-619CF830E2EA}" srcOrd="1" destOrd="0" presId="urn:microsoft.com/office/officeart/2005/8/layout/vList3"/>
    <dgm:cxn modelId="{87043A7E-4F61-4D66-9AA5-FC23D3384BD9}" type="presParOf" srcId="{36F512A3-4FF9-4505-A8CA-C0D08DD4547C}" destId="{BDC4618C-A251-4CD9-90BD-8DB366156462}" srcOrd="3" destOrd="0" presId="urn:microsoft.com/office/officeart/2005/8/layout/vList3"/>
    <dgm:cxn modelId="{191BB597-2ADF-4539-848E-5070A35F80D4}" type="presParOf" srcId="{36F512A3-4FF9-4505-A8CA-C0D08DD4547C}" destId="{27A48BC9-4ABA-4E72-AAA3-13EEEE62A9B7}" srcOrd="4" destOrd="0" presId="urn:microsoft.com/office/officeart/2005/8/layout/vList3"/>
    <dgm:cxn modelId="{E5B61B52-6607-49BD-9443-C00D9E2472EB}" type="presParOf" srcId="{27A48BC9-4ABA-4E72-AAA3-13EEEE62A9B7}" destId="{42C32C4A-2DC5-4277-84F2-AE402EA0A3F1}" srcOrd="0" destOrd="0" presId="urn:microsoft.com/office/officeart/2005/8/layout/vList3"/>
    <dgm:cxn modelId="{F0F16BF6-9ED2-42C6-AE04-4083951DA8BB}" type="presParOf" srcId="{27A48BC9-4ABA-4E72-AAA3-13EEEE62A9B7}" destId="{13B688AD-D8F6-46CA-9EC4-07C32387DD0B}" srcOrd="1" destOrd="0" presId="urn:microsoft.com/office/officeart/2005/8/layout/vList3"/>
    <dgm:cxn modelId="{C2597150-167B-4C0D-9643-99217EDF1205}" type="presParOf" srcId="{36F512A3-4FF9-4505-A8CA-C0D08DD4547C}" destId="{79116FC0-49A9-4EBE-8B60-65AC09D84810}" srcOrd="5" destOrd="0" presId="urn:microsoft.com/office/officeart/2005/8/layout/vList3"/>
    <dgm:cxn modelId="{9C956734-3861-451A-9514-F88ACC080061}" type="presParOf" srcId="{36F512A3-4FF9-4505-A8CA-C0D08DD4547C}" destId="{B6BFE034-DE62-415A-8B47-04638D3C92A4}" srcOrd="6" destOrd="0" presId="urn:microsoft.com/office/officeart/2005/8/layout/vList3"/>
    <dgm:cxn modelId="{1796D7F3-C6DC-4146-BE63-19D8E25A7213}" type="presParOf" srcId="{B6BFE034-DE62-415A-8B47-04638D3C92A4}" destId="{1F35276B-170E-4B1B-A987-02425F189EFD}" srcOrd="0" destOrd="0" presId="urn:microsoft.com/office/officeart/2005/8/layout/vList3"/>
    <dgm:cxn modelId="{DAD542BC-69E4-42CD-99F9-11B3D0B25DF9}" type="presParOf" srcId="{B6BFE034-DE62-415A-8B47-04638D3C92A4}" destId="{9AD3C7BC-45D7-4AAA-A883-AD9CEA22F4D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84D720A-4718-46EE-8D89-08294C0F7599}" type="doc">
      <dgm:prSet loTypeId="urn:microsoft.com/office/officeart/2005/8/layout/pyramid2" loCatId="list" qsTypeId="urn:microsoft.com/office/officeart/2005/8/quickstyle/3d3" qsCatId="3D" csTypeId="urn:microsoft.com/office/officeart/2005/8/colors/accent2_2" csCatId="accent2" phldr="1"/>
      <dgm:spPr/>
    </dgm:pt>
    <dgm:pt modelId="{3B8EC511-9795-4C7A-B2C3-5E8A36031A7A}">
      <dgm:prSet phldrT="[Metin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300000" prstMaterial="metal">
          <a:bevelT w="88900" h="88900"/>
        </a:sp3d>
      </dgm:spPr>
      <dgm:t>
        <a:bodyPr/>
        <a:lstStyle/>
        <a:p>
          <a:r>
            <a:rPr lang="tr-TR" dirty="0" smtClean="0">
              <a:latin typeface="Comic Sans MS" panose="030F0702030302020204" pitchFamily="66" charset="0"/>
            </a:rPr>
            <a:t>Doğum için analjezi ihtiyacı olan yada sezaryen için anestezi gereksinimi olan </a:t>
          </a:r>
          <a:r>
            <a:rPr lang="tr-TR" dirty="0" err="1" smtClean="0">
              <a:latin typeface="Comic Sans MS" panose="030F0702030302020204" pitchFamily="66" charset="0"/>
            </a:rPr>
            <a:t>preeklamptik</a:t>
          </a:r>
          <a:r>
            <a:rPr lang="tr-TR" dirty="0" smtClean="0">
              <a:latin typeface="Comic Sans MS" panose="030F0702030302020204" pitchFamily="66" charset="0"/>
            </a:rPr>
            <a:t> gebelerde, klinik durum anestezinin oturması için gereken süreye izin veriyorsa, </a:t>
          </a:r>
          <a:r>
            <a:rPr lang="tr-TR" dirty="0" err="1" smtClean="0">
              <a:latin typeface="Comic Sans MS" panose="030F0702030302020204" pitchFamily="66" charset="0"/>
            </a:rPr>
            <a:t>neuraxial</a:t>
          </a:r>
          <a:r>
            <a:rPr lang="tr-TR" dirty="0" smtClean="0">
              <a:latin typeface="Comic Sans MS" panose="030F0702030302020204" pitchFamily="66" charset="0"/>
            </a:rPr>
            <a:t> anestezi (</a:t>
          </a:r>
          <a:r>
            <a:rPr lang="tr-TR" dirty="0" err="1" smtClean="0">
              <a:latin typeface="Comic Sans MS" panose="030F0702030302020204" pitchFamily="66" charset="0"/>
            </a:rPr>
            <a:t>spinal</a:t>
          </a:r>
          <a:r>
            <a:rPr lang="tr-TR" dirty="0" smtClean="0">
              <a:latin typeface="Comic Sans MS" panose="030F0702030302020204" pitchFamily="66" charset="0"/>
            </a:rPr>
            <a:t> yada </a:t>
          </a:r>
          <a:r>
            <a:rPr lang="tr-TR" dirty="0" err="1" smtClean="0">
              <a:latin typeface="Comic Sans MS" panose="030F0702030302020204" pitchFamily="66" charset="0"/>
            </a:rPr>
            <a:t>epidural</a:t>
          </a:r>
          <a:r>
            <a:rPr lang="tr-TR" dirty="0" smtClean="0">
              <a:latin typeface="Comic Sans MS" panose="030F0702030302020204" pitchFamily="66" charset="0"/>
            </a:rPr>
            <a:t> anestezi) uygulanması önerilir. (Kanıt kalitesi: Orta)</a:t>
          </a:r>
          <a:endParaRPr lang="tr-TR" dirty="0">
            <a:latin typeface="Comic Sans MS" panose="030F0702030302020204" pitchFamily="66" charset="0"/>
          </a:endParaRPr>
        </a:p>
      </dgm:t>
    </dgm:pt>
    <dgm:pt modelId="{6D46BF0F-3877-4699-8E2F-9B6CBD842F79}" type="parTrans" cxnId="{670605A6-9002-4820-9B10-34380F3E1A88}">
      <dgm:prSet/>
      <dgm:spPr/>
      <dgm:t>
        <a:bodyPr/>
        <a:lstStyle/>
        <a:p>
          <a:endParaRPr lang="tr-TR"/>
        </a:p>
      </dgm:t>
    </dgm:pt>
    <dgm:pt modelId="{6B410326-322D-4E7F-8AA0-ECCA5F04BC34}" type="sibTrans" cxnId="{670605A6-9002-4820-9B10-34380F3E1A88}">
      <dgm:prSet/>
      <dgm:spPr/>
      <dgm:t>
        <a:bodyPr/>
        <a:lstStyle/>
        <a:p>
          <a:endParaRPr lang="tr-TR"/>
        </a:p>
      </dgm:t>
    </dgm:pt>
    <dgm:pt modelId="{0EB6544C-9E8B-4A0B-B0EC-45F38D382CE8}" type="pres">
      <dgm:prSet presAssocID="{384D720A-4718-46EE-8D89-08294C0F7599}" presName="compositeShape" presStyleCnt="0">
        <dgm:presLayoutVars>
          <dgm:dir/>
          <dgm:resizeHandles/>
        </dgm:presLayoutVars>
      </dgm:prSet>
      <dgm:spPr/>
    </dgm:pt>
    <dgm:pt modelId="{0824BD35-1EE9-4384-A98C-6D3B5B4A4C95}" type="pres">
      <dgm:prSet presAssocID="{384D720A-4718-46EE-8D89-08294C0F7599}" presName="pyramid" presStyleLbl="node1" presStyleIdx="0" presStyleCnt="1"/>
      <dgm:spPr/>
    </dgm:pt>
    <dgm:pt modelId="{4990C4E0-F581-4584-9D94-4B0F398D0602}" type="pres">
      <dgm:prSet presAssocID="{384D720A-4718-46EE-8D89-08294C0F7599}" presName="theList" presStyleCnt="0"/>
      <dgm:spPr/>
    </dgm:pt>
    <dgm:pt modelId="{E65E8E90-ED79-485E-AD0B-090DA057F48A}" type="pres">
      <dgm:prSet presAssocID="{3B8EC511-9795-4C7A-B2C3-5E8A36031A7A}" presName="aNode" presStyleLbl="fgAcc1" presStyleIdx="0" presStyleCnt="1" custScaleX="230769" custLinFactNeighborX="-5769" custLinFactNeighborY="1136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9B978E5-08ED-43E5-AC1B-8ACA7801CDDD}" type="pres">
      <dgm:prSet presAssocID="{3B8EC511-9795-4C7A-B2C3-5E8A36031A7A}" presName="aSpace" presStyleCnt="0"/>
      <dgm:spPr/>
    </dgm:pt>
  </dgm:ptLst>
  <dgm:cxnLst>
    <dgm:cxn modelId="{670605A6-9002-4820-9B10-34380F3E1A88}" srcId="{384D720A-4718-46EE-8D89-08294C0F7599}" destId="{3B8EC511-9795-4C7A-B2C3-5E8A36031A7A}" srcOrd="0" destOrd="0" parTransId="{6D46BF0F-3877-4699-8E2F-9B6CBD842F79}" sibTransId="{6B410326-322D-4E7F-8AA0-ECCA5F04BC34}"/>
    <dgm:cxn modelId="{D2D69047-EF2B-493A-B7DE-74753326D7AD}" type="presOf" srcId="{384D720A-4718-46EE-8D89-08294C0F7599}" destId="{0EB6544C-9E8B-4A0B-B0EC-45F38D382CE8}" srcOrd="0" destOrd="0" presId="urn:microsoft.com/office/officeart/2005/8/layout/pyramid2"/>
    <dgm:cxn modelId="{1F171824-CD9B-4DC5-AB23-CB63F579FC52}" type="presOf" srcId="{3B8EC511-9795-4C7A-B2C3-5E8A36031A7A}" destId="{E65E8E90-ED79-485E-AD0B-090DA057F48A}" srcOrd="0" destOrd="0" presId="urn:microsoft.com/office/officeart/2005/8/layout/pyramid2"/>
    <dgm:cxn modelId="{ED0B257E-F674-4DFE-AD36-3E8907DE07D2}" type="presParOf" srcId="{0EB6544C-9E8B-4A0B-B0EC-45F38D382CE8}" destId="{0824BD35-1EE9-4384-A98C-6D3B5B4A4C95}" srcOrd="0" destOrd="0" presId="urn:microsoft.com/office/officeart/2005/8/layout/pyramid2"/>
    <dgm:cxn modelId="{C5A1C3BC-DFC4-469C-9B25-A60F42F16593}" type="presParOf" srcId="{0EB6544C-9E8B-4A0B-B0EC-45F38D382CE8}" destId="{4990C4E0-F581-4584-9D94-4B0F398D0602}" srcOrd="1" destOrd="0" presId="urn:microsoft.com/office/officeart/2005/8/layout/pyramid2"/>
    <dgm:cxn modelId="{921595A6-D341-4BE1-8B8C-2EDD8327AD25}" type="presParOf" srcId="{4990C4E0-F581-4584-9D94-4B0F398D0602}" destId="{E65E8E90-ED79-485E-AD0B-090DA057F48A}" srcOrd="0" destOrd="0" presId="urn:microsoft.com/office/officeart/2005/8/layout/pyramid2"/>
    <dgm:cxn modelId="{B04E3703-70D5-4076-8F74-CB16400712F9}" type="presParOf" srcId="{4990C4E0-F581-4584-9D94-4B0F398D0602}" destId="{19B978E5-08ED-43E5-AC1B-8ACA7801CDDD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36A09F8-1580-44B7-B637-00C07A65A1B5}" type="doc">
      <dgm:prSet loTypeId="urn:microsoft.com/office/officeart/2005/8/layout/list1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CFFF44F1-86E0-4AA6-A7A5-96BB1A44730C}">
      <dgm:prSet phldrT="[Metin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tr-TR" sz="1800" dirty="0" err="1" smtClean="0">
              <a:latin typeface="Comic Sans MS" panose="030F0702030302020204" pitchFamily="66" charset="0"/>
            </a:rPr>
            <a:t>Gestasyonel</a:t>
          </a:r>
          <a:r>
            <a:rPr lang="tr-TR" sz="1800" dirty="0" smtClean="0">
              <a:latin typeface="Comic Sans MS" panose="030F0702030302020204" pitchFamily="66" charset="0"/>
            </a:rPr>
            <a:t> hipertansiyon, </a:t>
          </a:r>
          <a:r>
            <a:rPr lang="tr-TR" sz="1800" dirty="0" err="1" smtClean="0">
              <a:latin typeface="Comic Sans MS" panose="030F0702030302020204" pitchFamily="66" charset="0"/>
            </a:rPr>
            <a:t>preeklampsi</a:t>
          </a:r>
          <a:r>
            <a:rPr lang="tr-TR" sz="1800" dirty="0" smtClean="0">
              <a:latin typeface="Comic Sans MS" panose="030F0702030302020204" pitchFamily="66" charset="0"/>
            </a:rPr>
            <a:t>, yada </a:t>
          </a:r>
          <a:r>
            <a:rPr lang="tr-TR" sz="1800" dirty="0" err="1" smtClean="0">
              <a:latin typeface="Comic Sans MS" panose="030F0702030302020204" pitchFamily="66" charset="0"/>
            </a:rPr>
            <a:t>süperempoze</a:t>
          </a:r>
          <a:r>
            <a:rPr lang="tr-TR" sz="1800" dirty="0" smtClean="0">
              <a:latin typeface="Comic Sans MS" panose="030F0702030302020204" pitchFamily="66" charset="0"/>
            </a:rPr>
            <a:t> </a:t>
          </a:r>
          <a:r>
            <a:rPr lang="tr-TR" sz="1800" dirty="0" err="1" smtClean="0">
              <a:latin typeface="Comic Sans MS" panose="030F0702030302020204" pitchFamily="66" charset="0"/>
            </a:rPr>
            <a:t>preeklamsi</a:t>
          </a:r>
          <a:r>
            <a:rPr lang="tr-TR" sz="1800" dirty="0" smtClean="0">
              <a:latin typeface="Comic Sans MS" panose="030F0702030302020204" pitchFamily="66" charset="0"/>
            </a:rPr>
            <a:t> tanısı alan gebelerde hastanede yada benzeri bir kurumda en az 72 saat süre ile kan basıncının izlenmesi önerilir(Kanıt kalitesi: Orta)</a:t>
          </a:r>
          <a:endParaRPr lang="tr-TR" sz="1800" dirty="0">
            <a:latin typeface="Comic Sans MS" panose="030F0702030302020204" pitchFamily="66" charset="0"/>
          </a:endParaRPr>
        </a:p>
      </dgm:t>
    </dgm:pt>
    <dgm:pt modelId="{E66A3ADE-763C-4789-91CB-EE5194970490}" type="parTrans" cxnId="{BAEFECB4-B33C-45A8-BC08-27E5A1DFF559}">
      <dgm:prSet/>
      <dgm:spPr/>
      <dgm:t>
        <a:bodyPr/>
        <a:lstStyle/>
        <a:p>
          <a:endParaRPr lang="tr-TR"/>
        </a:p>
      </dgm:t>
    </dgm:pt>
    <dgm:pt modelId="{19832C22-98E3-4FFF-A04F-38A8152CA2DC}" type="sibTrans" cxnId="{BAEFECB4-B33C-45A8-BC08-27E5A1DFF559}">
      <dgm:prSet/>
      <dgm:spPr/>
      <dgm:t>
        <a:bodyPr/>
        <a:lstStyle/>
        <a:p>
          <a:endParaRPr lang="tr-TR"/>
        </a:p>
      </dgm:t>
    </dgm:pt>
    <dgm:pt modelId="{27CEB751-10FE-4AF4-A642-B158FB40485F}">
      <dgm:prSet phldrT="[Metin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tr-TR" sz="1800" dirty="0" err="1" smtClean="0">
              <a:latin typeface="Comic Sans MS" panose="030F0702030302020204" pitchFamily="66" charset="0"/>
            </a:rPr>
            <a:t>Postpartum</a:t>
          </a:r>
          <a:r>
            <a:rPr lang="tr-TR" sz="1800" dirty="0" smtClean="0">
              <a:latin typeface="Comic Sans MS" panose="030F0702030302020204" pitchFamily="66" charset="0"/>
            </a:rPr>
            <a:t> dönemde </a:t>
          </a:r>
          <a:r>
            <a:rPr lang="tr-TR" sz="1800" dirty="0" err="1" smtClean="0">
              <a:latin typeface="Comic Sans MS" panose="030F0702030302020204" pitchFamily="66" charset="0"/>
            </a:rPr>
            <a:t>başağrısı</a:t>
          </a:r>
          <a:r>
            <a:rPr lang="tr-TR" sz="1800" dirty="0" smtClean="0">
              <a:latin typeface="Comic Sans MS" panose="030F0702030302020204" pitchFamily="66" charset="0"/>
            </a:rPr>
            <a:t> ve bulanık görme ile birlikte </a:t>
          </a:r>
          <a:r>
            <a:rPr lang="tr-TR" sz="1800" dirty="0" err="1" smtClean="0">
              <a:latin typeface="Comic Sans MS" panose="030F0702030302020204" pitchFamily="66" charset="0"/>
            </a:rPr>
            <a:t>yenibaşlayan</a:t>
          </a:r>
          <a:r>
            <a:rPr lang="tr-TR" sz="1800" dirty="0" smtClean="0">
              <a:latin typeface="Comic Sans MS" panose="030F0702030302020204" pitchFamily="66" charset="0"/>
            </a:rPr>
            <a:t> hipertansiyonu olan yada şiddetli hipertansiyon ile birlikte </a:t>
          </a:r>
          <a:r>
            <a:rPr lang="tr-TR" sz="1800" dirty="0" err="1" smtClean="0">
              <a:latin typeface="Comic Sans MS" panose="030F0702030302020204" pitchFamily="66" charset="0"/>
            </a:rPr>
            <a:t>preeklampsi</a:t>
          </a:r>
          <a:r>
            <a:rPr lang="tr-TR" sz="1800" dirty="0" smtClean="0">
              <a:latin typeface="Comic Sans MS" panose="030F0702030302020204" pitchFamily="66" charset="0"/>
            </a:rPr>
            <a:t> tanısı alan kadınlara </a:t>
          </a:r>
          <a:r>
            <a:rPr lang="tr-TR" sz="1800" dirty="0" err="1" smtClean="0">
              <a:latin typeface="Comic Sans MS" panose="030F0702030302020204" pitchFamily="66" charset="0"/>
            </a:rPr>
            <a:t>parenteral</a:t>
          </a:r>
          <a:r>
            <a:rPr lang="tr-TR" sz="1800" dirty="0" smtClean="0">
              <a:latin typeface="Comic Sans MS" panose="030F0702030302020204" pitchFamily="66" charset="0"/>
            </a:rPr>
            <a:t> magnezyum </a:t>
          </a:r>
          <a:r>
            <a:rPr lang="tr-TR" sz="1800" dirty="0" err="1" smtClean="0">
              <a:latin typeface="Comic Sans MS" panose="030F0702030302020204" pitchFamily="66" charset="0"/>
            </a:rPr>
            <a:t>sulfat</a:t>
          </a:r>
          <a:r>
            <a:rPr lang="tr-TR" sz="1800" dirty="0" smtClean="0">
              <a:latin typeface="Comic Sans MS" panose="030F0702030302020204" pitchFamily="66" charset="0"/>
            </a:rPr>
            <a:t> uygulanması önerilir. (Kanıt kalitesi: Düşük)</a:t>
          </a:r>
          <a:endParaRPr lang="tr-TR" sz="1800" dirty="0">
            <a:latin typeface="Comic Sans MS" panose="030F0702030302020204" pitchFamily="66" charset="0"/>
          </a:endParaRPr>
        </a:p>
      </dgm:t>
    </dgm:pt>
    <dgm:pt modelId="{E07110FE-7137-4EFB-8CC3-F6C66250F375}" type="parTrans" cxnId="{E0E12A9F-59AC-48AC-B6D3-D835FAE5B132}">
      <dgm:prSet/>
      <dgm:spPr/>
      <dgm:t>
        <a:bodyPr/>
        <a:lstStyle/>
        <a:p>
          <a:endParaRPr lang="tr-TR"/>
        </a:p>
      </dgm:t>
    </dgm:pt>
    <dgm:pt modelId="{0959EA9F-138C-4E77-B74B-51CBD6413645}" type="sibTrans" cxnId="{E0E12A9F-59AC-48AC-B6D3-D835FAE5B132}">
      <dgm:prSet/>
      <dgm:spPr/>
      <dgm:t>
        <a:bodyPr/>
        <a:lstStyle/>
        <a:p>
          <a:endParaRPr lang="tr-TR"/>
        </a:p>
      </dgm:t>
    </dgm:pt>
    <dgm:pt modelId="{1BF95626-4AD2-48A8-ADBA-B0FABA259C28}" type="pres">
      <dgm:prSet presAssocID="{B36A09F8-1580-44B7-B637-00C07A65A1B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5ABC561-F8FB-438A-A540-7683266DFDC8}" type="pres">
      <dgm:prSet presAssocID="{CFFF44F1-86E0-4AA6-A7A5-96BB1A44730C}" presName="parentLin" presStyleCnt="0"/>
      <dgm:spPr/>
    </dgm:pt>
    <dgm:pt modelId="{6DE30186-6D39-4568-87D7-99319FD956C4}" type="pres">
      <dgm:prSet presAssocID="{CFFF44F1-86E0-4AA6-A7A5-96BB1A44730C}" presName="parentLeftMargin" presStyleLbl="node1" presStyleIdx="0" presStyleCnt="2"/>
      <dgm:spPr/>
      <dgm:t>
        <a:bodyPr/>
        <a:lstStyle/>
        <a:p>
          <a:endParaRPr lang="tr-TR"/>
        </a:p>
      </dgm:t>
    </dgm:pt>
    <dgm:pt modelId="{B78BABD4-E473-4430-BD2E-69DD1244B907}" type="pres">
      <dgm:prSet presAssocID="{CFFF44F1-86E0-4AA6-A7A5-96BB1A44730C}" presName="parentText" presStyleLbl="node1" presStyleIdx="0" presStyleCnt="2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FFAA591-7707-4B82-9F17-31BBEBD0D823}" type="pres">
      <dgm:prSet presAssocID="{CFFF44F1-86E0-4AA6-A7A5-96BB1A44730C}" presName="negativeSpace" presStyleCnt="0"/>
      <dgm:spPr/>
    </dgm:pt>
    <dgm:pt modelId="{6573FE3C-6E12-4926-8389-945A64327C09}" type="pres">
      <dgm:prSet presAssocID="{CFFF44F1-86E0-4AA6-A7A5-96BB1A44730C}" presName="childText" presStyleLbl="conFgAcc1" presStyleIdx="0" presStyleCnt="2">
        <dgm:presLayoutVars>
          <dgm:bulletEnabled val="1"/>
        </dgm:presLayoutVars>
      </dgm:prSet>
      <dgm:spPr/>
    </dgm:pt>
    <dgm:pt modelId="{62E6F694-26F4-4B8D-9E4D-0954EAB438B3}" type="pres">
      <dgm:prSet presAssocID="{19832C22-98E3-4FFF-A04F-38A8152CA2DC}" presName="spaceBetweenRectangles" presStyleCnt="0"/>
      <dgm:spPr/>
    </dgm:pt>
    <dgm:pt modelId="{14C0ACAC-6B93-4A8C-AE4C-3F3F851E6EA8}" type="pres">
      <dgm:prSet presAssocID="{27CEB751-10FE-4AF4-A642-B158FB40485F}" presName="parentLin" presStyleCnt="0"/>
      <dgm:spPr/>
    </dgm:pt>
    <dgm:pt modelId="{81840098-5D72-4F53-B8BF-D622BD71366A}" type="pres">
      <dgm:prSet presAssocID="{27CEB751-10FE-4AF4-A642-B158FB40485F}" presName="parentLeftMargin" presStyleLbl="node1" presStyleIdx="0" presStyleCnt="2"/>
      <dgm:spPr/>
      <dgm:t>
        <a:bodyPr/>
        <a:lstStyle/>
        <a:p>
          <a:endParaRPr lang="tr-TR"/>
        </a:p>
      </dgm:t>
    </dgm:pt>
    <dgm:pt modelId="{67384407-70EE-4D73-BCB7-75925053188E}" type="pres">
      <dgm:prSet presAssocID="{27CEB751-10FE-4AF4-A642-B158FB40485F}" presName="parentText" presStyleLbl="node1" presStyleIdx="1" presStyleCnt="2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0DA46CF-1785-4F9C-8843-389E4E6FE793}" type="pres">
      <dgm:prSet presAssocID="{27CEB751-10FE-4AF4-A642-B158FB40485F}" presName="negativeSpace" presStyleCnt="0"/>
      <dgm:spPr/>
    </dgm:pt>
    <dgm:pt modelId="{A11AC29C-006D-4328-8222-08C7DBF11337}" type="pres">
      <dgm:prSet presAssocID="{27CEB751-10FE-4AF4-A642-B158FB40485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72F71CB-AFBD-4240-B55B-CE61C42AA727}" type="presOf" srcId="{CFFF44F1-86E0-4AA6-A7A5-96BB1A44730C}" destId="{6DE30186-6D39-4568-87D7-99319FD956C4}" srcOrd="0" destOrd="0" presId="urn:microsoft.com/office/officeart/2005/8/layout/list1"/>
    <dgm:cxn modelId="{64FCB9C4-C106-4CDD-87BF-711D7DA286E3}" type="presOf" srcId="{27CEB751-10FE-4AF4-A642-B158FB40485F}" destId="{81840098-5D72-4F53-B8BF-D622BD71366A}" srcOrd="0" destOrd="0" presId="urn:microsoft.com/office/officeart/2005/8/layout/list1"/>
    <dgm:cxn modelId="{2F34AE53-FE66-425B-9486-92EA7032B68B}" type="presOf" srcId="{CFFF44F1-86E0-4AA6-A7A5-96BB1A44730C}" destId="{B78BABD4-E473-4430-BD2E-69DD1244B907}" srcOrd="1" destOrd="0" presId="urn:microsoft.com/office/officeart/2005/8/layout/list1"/>
    <dgm:cxn modelId="{84E244CD-A4D2-4529-9E6C-FF835314FA50}" type="presOf" srcId="{B36A09F8-1580-44B7-B637-00C07A65A1B5}" destId="{1BF95626-4AD2-48A8-ADBA-B0FABA259C28}" srcOrd="0" destOrd="0" presId="urn:microsoft.com/office/officeart/2005/8/layout/list1"/>
    <dgm:cxn modelId="{E0E12A9F-59AC-48AC-B6D3-D835FAE5B132}" srcId="{B36A09F8-1580-44B7-B637-00C07A65A1B5}" destId="{27CEB751-10FE-4AF4-A642-B158FB40485F}" srcOrd="1" destOrd="0" parTransId="{E07110FE-7137-4EFB-8CC3-F6C66250F375}" sibTransId="{0959EA9F-138C-4E77-B74B-51CBD6413645}"/>
    <dgm:cxn modelId="{5F411225-C60A-4182-8949-BEDE3F158BA9}" type="presOf" srcId="{27CEB751-10FE-4AF4-A642-B158FB40485F}" destId="{67384407-70EE-4D73-BCB7-75925053188E}" srcOrd="1" destOrd="0" presId="urn:microsoft.com/office/officeart/2005/8/layout/list1"/>
    <dgm:cxn modelId="{BAEFECB4-B33C-45A8-BC08-27E5A1DFF559}" srcId="{B36A09F8-1580-44B7-B637-00C07A65A1B5}" destId="{CFFF44F1-86E0-4AA6-A7A5-96BB1A44730C}" srcOrd="0" destOrd="0" parTransId="{E66A3ADE-763C-4789-91CB-EE5194970490}" sibTransId="{19832C22-98E3-4FFF-A04F-38A8152CA2DC}"/>
    <dgm:cxn modelId="{E8A6FF25-FF5F-4A2D-949C-E15986BE0724}" type="presParOf" srcId="{1BF95626-4AD2-48A8-ADBA-B0FABA259C28}" destId="{75ABC561-F8FB-438A-A540-7683266DFDC8}" srcOrd="0" destOrd="0" presId="urn:microsoft.com/office/officeart/2005/8/layout/list1"/>
    <dgm:cxn modelId="{4B3FFFAA-4D82-4359-9B79-0C317BCE67B2}" type="presParOf" srcId="{75ABC561-F8FB-438A-A540-7683266DFDC8}" destId="{6DE30186-6D39-4568-87D7-99319FD956C4}" srcOrd="0" destOrd="0" presId="urn:microsoft.com/office/officeart/2005/8/layout/list1"/>
    <dgm:cxn modelId="{5C39C947-3A1A-451F-A13C-D231B5907866}" type="presParOf" srcId="{75ABC561-F8FB-438A-A540-7683266DFDC8}" destId="{B78BABD4-E473-4430-BD2E-69DD1244B907}" srcOrd="1" destOrd="0" presId="urn:microsoft.com/office/officeart/2005/8/layout/list1"/>
    <dgm:cxn modelId="{23306E2F-58A1-4BD3-A1B4-41D97F087241}" type="presParOf" srcId="{1BF95626-4AD2-48A8-ADBA-B0FABA259C28}" destId="{DFFAA591-7707-4B82-9F17-31BBEBD0D823}" srcOrd="1" destOrd="0" presId="urn:microsoft.com/office/officeart/2005/8/layout/list1"/>
    <dgm:cxn modelId="{FBF0827F-807C-441A-966A-66D1C7DE8B0F}" type="presParOf" srcId="{1BF95626-4AD2-48A8-ADBA-B0FABA259C28}" destId="{6573FE3C-6E12-4926-8389-945A64327C09}" srcOrd="2" destOrd="0" presId="urn:microsoft.com/office/officeart/2005/8/layout/list1"/>
    <dgm:cxn modelId="{D588BAE7-1D86-4676-A307-884A651487AE}" type="presParOf" srcId="{1BF95626-4AD2-48A8-ADBA-B0FABA259C28}" destId="{62E6F694-26F4-4B8D-9E4D-0954EAB438B3}" srcOrd="3" destOrd="0" presId="urn:microsoft.com/office/officeart/2005/8/layout/list1"/>
    <dgm:cxn modelId="{D77B5C6D-C5DA-4120-A8F6-99344CF5F1C7}" type="presParOf" srcId="{1BF95626-4AD2-48A8-ADBA-B0FABA259C28}" destId="{14C0ACAC-6B93-4A8C-AE4C-3F3F851E6EA8}" srcOrd="4" destOrd="0" presId="urn:microsoft.com/office/officeart/2005/8/layout/list1"/>
    <dgm:cxn modelId="{80364218-0575-4374-A722-0570A06A7BD9}" type="presParOf" srcId="{14C0ACAC-6B93-4A8C-AE4C-3F3F851E6EA8}" destId="{81840098-5D72-4F53-B8BF-D622BD71366A}" srcOrd="0" destOrd="0" presId="urn:microsoft.com/office/officeart/2005/8/layout/list1"/>
    <dgm:cxn modelId="{2530418A-E798-48CC-89FB-5AF4D47002ED}" type="presParOf" srcId="{14C0ACAC-6B93-4A8C-AE4C-3F3F851E6EA8}" destId="{67384407-70EE-4D73-BCB7-75925053188E}" srcOrd="1" destOrd="0" presId="urn:microsoft.com/office/officeart/2005/8/layout/list1"/>
    <dgm:cxn modelId="{0C5DB76A-C68C-49D2-AF25-F907F8E9872A}" type="presParOf" srcId="{1BF95626-4AD2-48A8-ADBA-B0FABA259C28}" destId="{60DA46CF-1785-4F9C-8843-389E4E6FE793}" srcOrd="5" destOrd="0" presId="urn:microsoft.com/office/officeart/2005/8/layout/list1"/>
    <dgm:cxn modelId="{5262E063-2573-4464-BEC5-2E6C99D6A97C}" type="presParOf" srcId="{1BF95626-4AD2-48A8-ADBA-B0FABA259C28}" destId="{A11AC29C-006D-4328-8222-08C7DBF1133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947A9F5-5CCB-4E0D-A9CB-C8373E6C7472}" type="doc">
      <dgm:prSet loTypeId="urn:microsoft.com/office/officeart/2005/8/layout/list1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7104C611-4CDD-4395-9270-9233A0AD6E08}">
      <dgm:prSet phldrT="[Metin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tr-TR" sz="2000" dirty="0" err="1" smtClean="0">
              <a:latin typeface="Comic Sans MS" panose="030F0702030302020204" pitchFamily="66" charset="0"/>
            </a:rPr>
            <a:t>Folik</a:t>
          </a:r>
          <a:r>
            <a:rPr lang="tr-TR" sz="2000" dirty="0" smtClean="0">
              <a:latin typeface="Comic Sans MS" panose="030F0702030302020204" pitchFamily="66" charset="0"/>
            </a:rPr>
            <a:t> </a:t>
          </a:r>
          <a:r>
            <a:rPr lang="tr-TR" sz="2000" dirty="0" err="1" smtClean="0">
              <a:latin typeface="Comic Sans MS" panose="030F0702030302020204" pitchFamily="66" charset="0"/>
            </a:rPr>
            <a:t>asid</a:t>
          </a:r>
          <a:r>
            <a:rPr lang="tr-TR" sz="2000" dirty="0" smtClean="0">
              <a:latin typeface="Comic Sans MS" panose="030F0702030302020204" pitchFamily="66" charset="0"/>
            </a:rPr>
            <a:t> desteği önerilmelidir</a:t>
          </a:r>
          <a:endParaRPr lang="tr-TR" sz="2000" dirty="0">
            <a:latin typeface="Comic Sans MS" panose="030F0702030302020204" pitchFamily="66" charset="0"/>
          </a:endParaRPr>
        </a:p>
      </dgm:t>
    </dgm:pt>
    <dgm:pt modelId="{593AB98D-E4AB-40B7-A8F9-510CFE4AFD96}" type="parTrans" cxnId="{0B52B45F-1AB4-4A7D-9599-090F2F13990E}">
      <dgm:prSet/>
      <dgm:spPr/>
      <dgm:t>
        <a:bodyPr/>
        <a:lstStyle/>
        <a:p>
          <a:endParaRPr lang="tr-TR"/>
        </a:p>
      </dgm:t>
    </dgm:pt>
    <dgm:pt modelId="{981DBF22-FE2C-4257-A736-F5199F7FC510}" type="sibTrans" cxnId="{0B52B45F-1AB4-4A7D-9599-090F2F13990E}">
      <dgm:prSet/>
      <dgm:spPr/>
      <dgm:t>
        <a:bodyPr/>
        <a:lstStyle/>
        <a:p>
          <a:endParaRPr lang="tr-TR"/>
        </a:p>
      </dgm:t>
    </dgm:pt>
    <dgm:pt modelId="{AF7334DD-1D63-41B3-8A0E-3037E042693B}">
      <dgm:prSet phldrT="[Metin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tr-TR" sz="2000" dirty="0" smtClean="0">
              <a:latin typeface="Comic Sans MS" panose="030F0702030302020204" pitchFamily="66" charset="0"/>
            </a:rPr>
            <a:t>Önceki </a:t>
          </a:r>
          <a:r>
            <a:rPr lang="tr-TR" sz="2000" dirty="0" err="1" smtClean="0">
              <a:latin typeface="Comic Sans MS" panose="030F0702030302020204" pitchFamily="66" charset="0"/>
            </a:rPr>
            <a:t>preeklamptik</a:t>
          </a:r>
          <a:r>
            <a:rPr lang="tr-TR" sz="2000" dirty="0" smtClean="0">
              <a:latin typeface="Comic Sans MS" panose="030F0702030302020204" pitchFamily="66" charset="0"/>
            </a:rPr>
            <a:t> gebeliğinde erken doğum yaptıysa gebeliğinde </a:t>
          </a:r>
          <a:r>
            <a:rPr lang="tr-TR" sz="2000" dirty="0" err="1" smtClean="0">
              <a:latin typeface="Comic Sans MS" panose="030F0702030302020204" pitchFamily="66" charset="0"/>
            </a:rPr>
            <a:t>preeklampsi</a:t>
          </a:r>
          <a:r>
            <a:rPr lang="tr-TR" sz="2000" dirty="0" smtClean="0">
              <a:latin typeface="Comic Sans MS" panose="030F0702030302020204" pitchFamily="66" charset="0"/>
            </a:rPr>
            <a:t> geçirdiyse yeni oluşacak gebeliğinde düşük doz aspirin kullanması önerilmelidir.</a:t>
          </a:r>
          <a:endParaRPr lang="tr-TR" sz="2000" dirty="0">
            <a:latin typeface="Comic Sans MS" panose="030F0702030302020204" pitchFamily="66" charset="0"/>
          </a:endParaRPr>
        </a:p>
      </dgm:t>
    </dgm:pt>
    <dgm:pt modelId="{1AA29603-C635-4A31-AAB1-AA13D6E96E9B}" type="parTrans" cxnId="{C3A670DC-385B-4C7E-B252-863FA6129C2D}">
      <dgm:prSet/>
      <dgm:spPr/>
      <dgm:t>
        <a:bodyPr/>
        <a:lstStyle/>
        <a:p>
          <a:endParaRPr lang="tr-TR"/>
        </a:p>
      </dgm:t>
    </dgm:pt>
    <dgm:pt modelId="{C5FCE5D2-6264-4B95-AA9D-24FFCEEFC0E7}" type="sibTrans" cxnId="{C3A670DC-385B-4C7E-B252-863FA6129C2D}">
      <dgm:prSet/>
      <dgm:spPr/>
      <dgm:t>
        <a:bodyPr/>
        <a:lstStyle/>
        <a:p>
          <a:endParaRPr lang="tr-TR"/>
        </a:p>
      </dgm:t>
    </dgm:pt>
    <dgm:pt modelId="{8BDAEC1C-3B72-4A0A-91F5-1A4BA6A77973}">
      <dgm:prSet phldrT="[Metin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tr-TR" sz="2000" dirty="0" smtClean="0">
              <a:latin typeface="Comic Sans MS" panose="030F0702030302020204" pitchFamily="66" charset="0"/>
            </a:rPr>
            <a:t>Önceki gebeliklerinde </a:t>
          </a:r>
          <a:r>
            <a:rPr lang="tr-TR" sz="2000" dirty="0" err="1" smtClean="0">
              <a:latin typeface="Comic Sans MS" panose="030F0702030302020204" pitchFamily="66" charset="0"/>
            </a:rPr>
            <a:t>preeklampsi</a:t>
          </a:r>
          <a:r>
            <a:rPr lang="tr-TR" sz="2000" dirty="0" smtClean="0">
              <a:latin typeface="Comic Sans MS" panose="030F0702030302020204" pitchFamily="66" charset="0"/>
            </a:rPr>
            <a:t> geçiren kadınlara </a:t>
          </a:r>
          <a:r>
            <a:rPr lang="tr-TR" sz="2000" dirty="0" err="1" smtClean="0">
              <a:latin typeface="Comic Sans MS" panose="030F0702030302020204" pitchFamily="66" charset="0"/>
            </a:rPr>
            <a:t>konsepsiyon</a:t>
          </a:r>
          <a:r>
            <a:rPr lang="tr-TR" sz="2000" dirty="0" smtClean="0">
              <a:latin typeface="Comic Sans MS" panose="030F0702030302020204" pitchFamily="66" charset="0"/>
            </a:rPr>
            <a:t> öncesi danışmanlık ve değerlendirme önerilmelidir. (Kanıt kalitesi: Düşük)</a:t>
          </a:r>
          <a:endParaRPr lang="tr-TR" sz="2000" dirty="0">
            <a:latin typeface="Comic Sans MS" panose="030F0702030302020204" pitchFamily="66" charset="0"/>
          </a:endParaRPr>
        </a:p>
      </dgm:t>
    </dgm:pt>
    <dgm:pt modelId="{6B017868-BAD1-4161-AA58-BB211DB59681}" type="parTrans" cxnId="{8BC82FDF-59F0-4D36-AA1C-6DE486445522}">
      <dgm:prSet/>
      <dgm:spPr/>
      <dgm:t>
        <a:bodyPr/>
        <a:lstStyle/>
        <a:p>
          <a:endParaRPr lang="tr-TR"/>
        </a:p>
      </dgm:t>
    </dgm:pt>
    <dgm:pt modelId="{9BB7481A-3F6D-4667-A290-2624AA40480A}" type="sibTrans" cxnId="{8BC82FDF-59F0-4D36-AA1C-6DE486445522}">
      <dgm:prSet/>
      <dgm:spPr/>
      <dgm:t>
        <a:bodyPr/>
        <a:lstStyle/>
        <a:p>
          <a:endParaRPr lang="tr-TR"/>
        </a:p>
      </dgm:t>
    </dgm:pt>
    <dgm:pt modelId="{C1B50B6C-C2C1-412F-A2D0-13E6977A7CC9}" type="pres">
      <dgm:prSet presAssocID="{8947A9F5-5CCB-4E0D-A9CB-C8373E6C747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FEAFA96-5D0F-451F-8C96-1E562995B522}" type="pres">
      <dgm:prSet presAssocID="{7104C611-4CDD-4395-9270-9233A0AD6E08}" presName="parentLin" presStyleCnt="0"/>
      <dgm:spPr/>
    </dgm:pt>
    <dgm:pt modelId="{52306891-8704-42F9-AE8D-9523F22F2451}" type="pres">
      <dgm:prSet presAssocID="{7104C611-4CDD-4395-9270-9233A0AD6E08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2ACC0812-BA6C-450C-AB2E-082B40BD5153}" type="pres">
      <dgm:prSet presAssocID="{7104C611-4CDD-4395-9270-9233A0AD6E08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EB6E7AD-598E-419B-B817-04D3B148F1A9}" type="pres">
      <dgm:prSet presAssocID="{7104C611-4CDD-4395-9270-9233A0AD6E08}" presName="negativeSpace" presStyleCnt="0"/>
      <dgm:spPr/>
    </dgm:pt>
    <dgm:pt modelId="{50065160-BDDB-4A8B-9629-F0E63299D44D}" type="pres">
      <dgm:prSet presAssocID="{7104C611-4CDD-4395-9270-9233A0AD6E08}" presName="childText" presStyleLbl="conFgAcc1" presStyleIdx="0" presStyleCnt="3">
        <dgm:presLayoutVars>
          <dgm:bulletEnabled val="1"/>
        </dgm:presLayoutVars>
      </dgm:prSet>
      <dgm:spPr/>
    </dgm:pt>
    <dgm:pt modelId="{32CAF0A3-35BB-4F4B-94D0-85564E647A12}" type="pres">
      <dgm:prSet presAssocID="{981DBF22-FE2C-4257-A736-F5199F7FC510}" presName="spaceBetweenRectangles" presStyleCnt="0"/>
      <dgm:spPr/>
    </dgm:pt>
    <dgm:pt modelId="{1B1B5D02-E821-4D22-AF7C-D26C9B7FEF86}" type="pres">
      <dgm:prSet presAssocID="{AF7334DD-1D63-41B3-8A0E-3037E042693B}" presName="parentLin" presStyleCnt="0"/>
      <dgm:spPr/>
    </dgm:pt>
    <dgm:pt modelId="{41EF2770-AF43-415A-AD0C-2452B4146602}" type="pres">
      <dgm:prSet presAssocID="{AF7334DD-1D63-41B3-8A0E-3037E042693B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6B06BC30-C313-4E14-8197-621CA3770569}" type="pres">
      <dgm:prSet presAssocID="{AF7334DD-1D63-41B3-8A0E-3037E042693B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B2F3CE7-5E83-4FBF-94C0-0729F36543A6}" type="pres">
      <dgm:prSet presAssocID="{AF7334DD-1D63-41B3-8A0E-3037E042693B}" presName="negativeSpace" presStyleCnt="0"/>
      <dgm:spPr/>
    </dgm:pt>
    <dgm:pt modelId="{D1EBD79F-8D24-4784-932D-58643C95FBA7}" type="pres">
      <dgm:prSet presAssocID="{AF7334DD-1D63-41B3-8A0E-3037E042693B}" presName="childText" presStyleLbl="conFgAcc1" presStyleIdx="1" presStyleCnt="3">
        <dgm:presLayoutVars>
          <dgm:bulletEnabled val="1"/>
        </dgm:presLayoutVars>
      </dgm:prSet>
      <dgm:spPr/>
    </dgm:pt>
    <dgm:pt modelId="{53730D31-CACC-4128-8F6A-5BEC35E4756B}" type="pres">
      <dgm:prSet presAssocID="{C5FCE5D2-6264-4B95-AA9D-24FFCEEFC0E7}" presName="spaceBetweenRectangles" presStyleCnt="0"/>
      <dgm:spPr/>
    </dgm:pt>
    <dgm:pt modelId="{5EAB3929-E683-4730-A799-108EC787F50A}" type="pres">
      <dgm:prSet presAssocID="{8BDAEC1C-3B72-4A0A-91F5-1A4BA6A77973}" presName="parentLin" presStyleCnt="0"/>
      <dgm:spPr/>
    </dgm:pt>
    <dgm:pt modelId="{A5658194-6554-47A4-A879-3553627E9158}" type="pres">
      <dgm:prSet presAssocID="{8BDAEC1C-3B72-4A0A-91F5-1A4BA6A77973}" presName="parentLeftMargin" presStyleLbl="node1" presStyleIdx="1" presStyleCnt="3"/>
      <dgm:spPr/>
      <dgm:t>
        <a:bodyPr/>
        <a:lstStyle/>
        <a:p>
          <a:endParaRPr lang="tr-TR"/>
        </a:p>
      </dgm:t>
    </dgm:pt>
    <dgm:pt modelId="{7166C5B0-F8C6-46A7-BE24-2880E6DFA3B6}" type="pres">
      <dgm:prSet presAssocID="{8BDAEC1C-3B72-4A0A-91F5-1A4BA6A77973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2B4C45C-E8CA-4FF8-B5D5-6C3411140914}" type="pres">
      <dgm:prSet presAssocID="{8BDAEC1C-3B72-4A0A-91F5-1A4BA6A77973}" presName="negativeSpace" presStyleCnt="0"/>
      <dgm:spPr/>
    </dgm:pt>
    <dgm:pt modelId="{A65ADA76-4F23-416D-B431-12518B624C7C}" type="pres">
      <dgm:prSet presAssocID="{8BDAEC1C-3B72-4A0A-91F5-1A4BA6A7797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C338BF6-8A20-4DF4-9C7A-C3F906D575D2}" type="presOf" srcId="{7104C611-4CDD-4395-9270-9233A0AD6E08}" destId="{2ACC0812-BA6C-450C-AB2E-082B40BD5153}" srcOrd="1" destOrd="0" presId="urn:microsoft.com/office/officeart/2005/8/layout/list1"/>
    <dgm:cxn modelId="{C3A670DC-385B-4C7E-B252-863FA6129C2D}" srcId="{8947A9F5-5CCB-4E0D-A9CB-C8373E6C7472}" destId="{AF7334DD-1D63-41B3-8A0E-3037E042693B}" srcOrd="1" destOrd="0" parTransId="{1AA29603-C635-4A31-AAB1-AA13D6E96E9B}" sibTransId="{C5FCE5D2-6264-4B95-AA9D-24FFCEEFC0E7}"/>
    <dgm:cxn modelId="{4815AD1E-7616-463F-B0FF-0F8F72AA4139}" type="presOf" srcId="{7104C611-4CDD-4395-9270-9233A0AD6E08}" destId="{52306891-8704-42F9-AE8D-9523F22F2451}" srcOrd="0" destOrd="0" presId="urn:microsoft.com/office/officeart/2005/8/layout/list1"/>
    <dgm:cxn modelId="{EC243032-5B28-4AE8-AC9C-C09F1703EDBD}" type="presOf" srcId="{8BDAEC1C-3B72-4A0A-91F5-1A4BA6A77973}" destId="{A5658194-6554-47A4-A879-3553627E9158}" srcOrd="0" destOrd="0" presId="urn:microsoft.com/office/officeart/2005/8/layout/list1"/>
    <dgm:cxn modelId="{0B52B45F-1AB4-4A7D-9599-090F2F13990E}" srcId="{8947A9F5-5CCB-4E0D-A9CB-C8373E6C7472}" destId="{7104C611-4CDD-4395-9270-9233A0AD6E08}" srcOrd="0" destOrd="0" parTransId="{593AB98D-E4AB-40B7-A8F9-510CFE4AFD96}" sibTransId="{981DBF22-FE2C-4257-A736-F5199F7FC510}"/>
    <dgm:cxn modelId="{3568911D-4D1C-479A-A59A-72E9B228FFB8}" type="presOf" srcId="{8BDAEC1C-3B72-4A0A-91F5-1A4BA6A77973}" destId="{7166C5B0-F8C6-46A7-BE24-2880E6DFA3B6}" srcOrd="1" destOrd="0" presId="urn:microsoft.com/office/officeart/2005/8/layout/list1"/>
    <dgm:cxn modelId="{8BC82FDF-59F0-4D36-AA1C-6DE486445522}" srcId="{8947A9F5-5CCB-4E0D-A9CB-C8373E6C7472}" destId="{8BDAEC1C-3B72-4A0A-91F5-1A4BA6A77973}" srcOrd="2" destOrd="0" parTransId="{6B017868-BAD1-4161-AA58-BB211DB59681}" sibTransId="{9BB7481A-3F6D-4667-A290-2624AA40480A}"/>
    <dgm:cxn modelId="{4385D0F1-F944-4E87-8C5D-889766AF7375}" type="presOf" srcId="{AF7334DD-1D63-41B3-8A0E-3037E042693B}" destId="{6B06BC30-C313-4E14-8197-621CA3770569}" srcOrd="1" destOrd="0" presId="urn:microsoft.com/office/officeart/2005/8/layout/list1"/>
    <dgm:cxn modelId="{2469D6F8-2A07-4B23-A844-45F0B42B089E}" type="presOf" srcId="{8947A9F5-5CCB-4E0D-A9CB-C8373E6C7472}" destId="{C1B50B6C-C2C1-412F-A2D0-13E6977A7CC9}" srcOrd="0" destOrd="0" presId="urn:microsoft.com/office/officeart/2005/8/layout/list1"/>
    <dgm:cxn modelId="{E4CDD5B3-CEA1-49B0-931D-CCF522752E14}" type="presOf" srcId="{AF7334DD-1D63-41B3-8A0E-3037E042693B}" destId="{41EF2770-AF43-415A-AD0C-2452B4146602}" srcOrd="0" destOrd="0" presId="urn:microsoft.com/office/officeart/2005/8/layout/list1"/>
    <dgm:cxn modelId="{39AAC922-9AB4-4C15-BC44-20883AB4B52E}" type="presParOf" srcId="{C1B50B6C-C2C1-412F-A2D0-13E6977A7CC9}" destId="{AFEAFA96-5D0F-451F-8C96-1E562995B522}" srcOrd="0" destOrd="0" presId="urn:microsoft.com/office/officeart/2005/8/layout/list1"/>
    <dgm:cxn modelId="{858A0945-A797-4723-9001-8FF8A2245B38}" type="presParOf" srcId="{AFEAFA96-5D0F-451F-8C96-1E562995B522}" destId="{52306891-8704-42F9-AE8D-9523F22F2451}" srcOrd="0" destOrd="0" presId="urn:microsoft.com/office/officeart/2005/8/layout/list1"/>
    <dgm:cxn modelId="{32BEBEE0-7C91-44D8-93FB-ABA66E343C85}" type="presParOf" srcId="{AFEAFA96-5D0F-451F-8C96-1E562995B522}" destId="{2ACC0812-BA6C-450C-AB2E-082B40BD5153}" srcOrd="1" destOrd="0" presId="urn:microsoft.com/office/officeart/2005/8/layout/list1"/>
    <dgm:cxn modelId="{DA0D820B-FBA7-4BB4-818B-1B965D443041}" type="presParOf" srcId="{C1B50B6C-C2C1-412F-A2D0-13E6977A7CC9}" destId="{AEB6E7AD-598E-419B-B817-04D3B148F1A9}" srcOrd="1" destOrd="0" presId="urn:microsoft.com/office/officeart/2005/8/layout/list1"/>
    <dgm:cxn modelId="{5E28DC66-DD15-400B-B1A5-AA88961EDE38}" type="presParOf" srcId="{C1B50B6C-C2C1-412F-A2D0-13E6977A7CC9}" destId="{50065160-BDDB-4A8B-9629-F0E63299D44D}" srcOrd="2" destOrd="0" presId="urn:microsoft.com/office/officeart/2005/8/layout/list1"/>
    <dgm:cxn modelId="{B658825B-385C-43C6-B43E-F7BD52D1FAA5}" type="presParOf" srcId="{C1B50B6C-C2C1-412F-A2D0-13E6977A7CC9}" destId="{32CAF0A3-35BB-4F4B-94D0-85564E647A12}" srcOrd="3" destOrd="0" presId="urn:microsoft.com/office/officeart/2005/8/layout/list1"/>
    <dgm:cxn modelId="{A7CAEF2D-416D-4B46-A3E2-87011656C16A}" type="presParOf" srcId="{C1B50B6C-C2C1-412F-A2D0-13E6977A7CC9}" destId="{1B1B5D02-E821-4D22-AF7C-D26C9B7FEF86}" srcOrd="4" destOrd="0" presId="urn:microsoft.com/office/officeart/2005/8/layout/list1"/>
    <dgm:cxn modelId="{A1220F4F-8D06-4E53-ABB6-76B412D1DA4B}" type="presParOf" srcId="{1B1B5D02-E821-4D22-AF7C-D26C9B7FEF86}" destId="{41EF2770-AF43-415A-AD0C-2452B4146602}" srcOrd="0" destOrd="0" presId="urn:microsoft.com/office/officeart/2005/8/layout/list1"/>
    <dgm:cxn modelId="{58C8FD90-6D12-4712-86D3-228CE507EBA6}" type="presParOf" srcId="{1B1B5D02-E821-4D22-AF7C-D26C9B7FEF86}" destId="{6B06BC30-C313-4E14-8197-621CA3770569}" srcOrd="1" destOrd="0" presId="urn:microsoft.com/office/officeart/2005/8/layout/list1"/>
    <dgm:cxn modelId="{66B6961B-7FC9-43B8-BA12-FA534AF64FB8}" type="presParOf" srcId="{C1B50B6C-C2C1-412F-A2D0-13E6977A7CC9}" destId="{DB2F3CE7-5E83-4FBF-94C0-0729F36543A6}" srcOrd="5" destOrd="0" presId="urn:microsoft.com/office/officeart/2005/8/layout/list1"/>
    <dgm:cxn modelId="{63EE5CBA-055D-42A3-B46D-ADEB6F871326}" type="presParOf" srcId="{C1B50B6C-C2C1-412F-A2D0-13E6977A7CC9}" destId="{D1EBD79F-8D24-4784-932D-58643C95FBA7}" srcOrd="6" destOrd="0" presId="urn:microsoft.com/office/officeart/2005/8/layout/list1"/>
    <dgm:cxn modelId="{4C41AF0F-523A-4807-B544-2ADFA10F2FA7}" type="presParOf" srcId="{C1B50B6C-C2C1-412F-A2D0-13E6977A7CC9}" destId="{53730D31-CACC-4128-8F6A-5BEC35E4756B}" srcOrd="7" destOrd="0" presId="urn:microsoft.com/office/officeart/2005/8/layout/list1"/>
    <dgm:cxn modelId="{54DEF779-9D30-48B5-9636-BBC6C1253275}" type="presParOf" srcId="{C1B50B6C-C2C1-412F-A2D0-13E6977A7CC9}" destId="{5EAB3929-E683-4730-A799-108EC787F50A}" srcOrd="8" destOrd="0" presId="urn:microsoft.com/office/officeart/2005/8/layout/list1"/>
    <dgm:cxn modelId="{3E05EB5F-A4AC-492C-A4CB-AB89909B3CEE}" type="presParOf" srcId="{5EAB3929-E683-4730-A799-108EC787F50A}" destId="{A5658194-6554-47A4-A879-3553627E9158}" srcOrd="0" destOrd="0" presId="urn:microsoft.com/office/officeart/2005/8/layout/list1"/>
    <dgm:cxn modelId="{2D12CCEA-7B19-40EE-B627-BD8F43EF7C26}" type="presParOf" srcId="{5EAB3929-E683-4730-A799-108EC787F50A}" destId="{7166C5B0-F8C6-46A7-BE24-2880E6DFA3B6}" srcOrd="1" destOrd="0" presId="urn:microsoft.com/office/officeart/2005/8/layout/list1"/>
    <dgm:cxn modelId="{FC04BF13-2573-4DB0-BF54-7F447C5CCC50}" type="presParOf" srcId="{C1B50B6C-C2C1-412F-A2D0-13E6977A7CC9}" destId="{C2B4C45C-E8CA-4FF8-B5D5-6C3411140914}" srcOrd="9" destOrd="0" presId="urn:microsoft.com/office/officeart/2005/8/layout/list1"/>
    <dgm:cxn modelId="{5440BC88-9812-414F-A5E3-58DF90F00A05}" type="presParOf" srcId="{C1B50B6C-C2C1-412F-A2D0-13E6977A7CC9}" destId="{A65ADA76-4F23-416D-B431-12518B624C7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9EE338A-8996-4D8D-894B-3D05ECBEE2B0}" type="doc">
      <dgm:prSet loTypeId="urn:microsoft.com/office/officeart/2005/8/layout/list1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19716B4E-F84A-4A45-90E0-B7DC45F1F1C9}">
      <dgm:prSet phldrT="[Metin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tr-TR" sz="1800" dirty="0" smtClean="0">
              <a:latin typeface="Comic Sans MS" panose="030F0702030302020204" pitchFamily="66" charset="0"/>
            </a:rPr>
            <a:t>Gebelik sırasında kronik hipertansiyonun yönetiminde kilo verilmesi ve aşırı düşük sodyum diyetleri ( 100 </a:t>
          </a:r>
          <a:r>
            <a:rPr lang="tr-TR" sz="1800" dirty="0" err="1" smtClean="0">
              <a:latin typeface="Comic Sans MS" panose="030F0702030302020204" pitchFamily="66" charset="0"/>
            </a:rPr>
            <a:t>mEq</a:t>
          </a:r>
          <a:r>
            <a:rPr lang="tr-TR" sz="1800" dirty="0" smtClean="0">
              <a:latin typeface="Comic Sans MS" panose="030F0702030302020204" pitchFamily="66" charset="0"/>
            </a:rPr>
            <a:t>/</a:t>
          </a:r>
          <a:r>
            <a:rPr lang="tr-TR" sz="1800" dirty="0" err="1" smtClean="0">
              <a:latin typeface="Comic Sans MS" panose="030F0702030302020204" pitchFamily="66" charset="0"/>
            </a:rPr>
            <a:t>gün’den</a:t>
          </a:r>
          <a:r>
            <a:rPr lang="tr-TR" sz="1800" dirty="0" smtClean="0">
              <a:latin typeface="Comic Sans MS" panose="030F0702030302020204" pitchFamily="66" charset="0"/>
            </a:rPr>
            <a:t> az) önerilmez. (Kanıt kalitesi: Düşük)</a:t>
          </a:r>
          <a:endParaRPr lang="tr-TR" sz="1800" dirty="0">
            <a:latin typeface="Comic Sans MS" panose="030F0702030302020204" pitchFamily="66" charset="0"/>
          </a:endParaRPr>
        </a:p>
      </dgm:t>
    </dgm:pt>
    <dgm:pt modelId="{DC0CBF7A-347A-4169-BC0D-5D718941AE5B}" type="parTrans" cxnId="{7EEC210F-2445-4D04-B32B-3FBC590C80C6}">
      <dgm:prSet/>
      <dgm:spPr/>
      <dgm:t>
        <a:bodyPr/>
        <a:lstStyle/>
        <a:p>
          <a:endParaRPr lang="tr-TR"/>
        </a:p>
      </dgm:t>
    </dgm:pt>
    <dgm:pt modelId="{3C88D6EA-4BE1-40EC-967C-1162D8FF6624}" type="sibTrans" cxnId="{7EEC210F-2445-4D04-B32B-3FBC590C80C6}">
      <dgm:prSet/>
      <dgm:spPr/>
      <dgm:t>
        <a:bodyPr/>
        <a:lstStyle/>
        <a:p>
          <a:endParaRPr lang="tr-TR"/>
        </a:p>
      </dgm:t>
    </dgm:pt>
    <dgm:pt modelId="{AC8DCBAA-41CB-4254-9F6D-FFDC49D78F01}">
      <dgm:prSet phldrT="[Metin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tr-TR" sz="1800" dirty="0" err="1" smtClean="0">
              <a:latin typeface="Comic Sans MS" panose="030F0702030302020204" pitchFamily="66" charset="0"/>
            </a:rPr>
            <a:t>Persistan</a:t>
          </a:r>
          <a:r>
            <a:rPr lang="tr-TR" sz="1800" dirty="0" smtClean="0">
              <a:latin typeface="Comic Sans MS" panose="030F0702030302020204" pitchFamily="66" charset="0"/>
            </a:rPr>
            <a:t> kronik hipertansiyonu olan gebe kadınlara </a:t>
          </a:r>
          <a:r>
            <a:rPr lang="tr-TR" sz="1800" dirty="0" err="1" smtClean="0">
              <a:latin typeface="Comic Sans MS" panose="030F0702030302020204" pitchFamily="66" charset="0"/>
            </a:rPr>
            <a:t>sistolik</a:t>
          </a:r>
          <a:r>
            <a:rPr lang="tr-TR" sz="1800" dirty="0" smtClean="0">
              <a:latin typeface="Comic Sans MS" panose="030F0702030302020204" pitchFamily="66" charset="0"/>
            </a:rPr>
            <a:t> Kan basıncının ≥ 160 </a:t>
          </a:r>
          <a:r>
            <a:rPr lang="tr-TR" sz="1800" dirty="0" err="1" smtClean="0">
              <a:latin typeface="Comic Sans MS" panose="030F0702030302020204" pitchFamily="66" charset="0"/>
            </a:rPr>
            <a:t>mmHg</a:t>
          </a:r>
          <a:r>
            <a:rPr lang="tr-TR" sz="1800" dirty="0" smtClean="0">
              <a:latin typeface="Comic Sans MS" panose="030F0702030302020204" pitchFamily="66" charset="0"/>
            </a:rPr>
            <a:t> yada </a:t>
          </a:r>
          <a:r>
            <a:rPr lang="tr-TR" sz="1800" dirty="0" err="1" smtClean="0">
              <a:latin typeface="Comic Sans MS" panose="030F0702030302020204" pitchFamily="66" charset="0"/>
            </a:rPr>
            <a:t>diastolik</a:t>
          </a:r>
          <a:r>
            <a:rPr lang="tr-TR" sz="1800" dirty="0" smtClean="0">
              <a:latin typeface="Comic Sans MS" panose="030F0702030302020204" pitchFamily="66" charset="0"/>
            </a:rPr>
            <a:t> kan basıncının ≥ 105 </a:t>
          </a:r>
          <a:r>
            <a:rPr lang="tr-TR" sz="1800" dirty="0" err="1" smtClean="0">
              <a:latin typeface="Comic Sans MS" panose="030F0702030302020204" pitchFamily="66" charset="0"/>
            </a:rPr>
            <a:t>mmHg</a:t>
          </a:r>
          <a:r>
            <a:rPr lang="tr-TR" sz="1800" dirty="0" smtClean="0">
              <a:latin typeface="Comic Sans MS" panose="030F0702030302020204" pitchFamily="66" charset="0"/>
            </a:rPr>
            <a:t> olması durumunda ANTİHİPERTANSİF TEDAVİ önerilir. (Kanıt kalitesi: Orta)</a:t>
          </a:r>
          <a:endParaRPr lang="tr-TR" sz="1800" dirty="0">
            <a:latin typeface="Comic Sans MS" panose="030F0702030302020204" pitchFamily="66" charset="0"/>
          </a:endParaRPr>
        </a:p>
      </dgm:t>
    </dgm:pt>
    <dgm:pt modelId="{70627437-90F3-4687-A6FE-D4AAABB7A889}" type="parTrans" cxnId="{E11A514A-1D69-4424-ADAD-456E79816D82}">
      <dgm:prSet/>
      <dgm:spPr/>
      <dgm:t>
        <a:bodyPr/>
        <a:lstStyle/>
        <a:p>
          <a:endParaRPr lang="tr-TR"/>
        </a:p>
      </dgm:t>
    </dgm:pt>
    <dgm:pt modelId="{96D60E8D-6BB7-4337-BC1B-186BF0079968}" type="sibTrans" cxnId="{E11A514A-1D69-4424-ADAD-456E79816D82}">
      <dgm:prSet/>
      <dgm:spPr/>
      <dgm:t>
        <a:bodyPr/>
        <a:lstStyle/>
        <a:p>
          <a:endParaRPr lang="tr-TR"/>
        </a:p>
      </dgm:t>
    </dgm:pt>
    <dgm:pt modelId="{A45F335D-489B-44D5-A4AD-AF48C4AF929F}">
      <dgm:prSet phldrT="[Metin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tr-TR" sz="1800" dirty="0" smtClean="0">
              <a:latin typeface="Comic Sans MS" panose="030F0702030302020204" pitchFamily="66" charset="0"/>
            </a:rPr>
            <a:t>Farmakolojik tedaviye gerek gösteren ve kronik hipertansiyonu olan gebelerde ilk başlangıç tedavisi olarak tüm diğer </a:t>
          </a:r>
          <a:r>
            <a:rPr lang="tr-TR" sz="1800" dirty="0" err="1" smtClean="0">
              <a:latin typeface="Comic Sans MS" panose="030F0702030302020204" pitchFamily="66" charset="0"/>
            </a:rPr>
            <a:t>antihipertansif</a:t>
          </a:r>
          <a:r>
            <a:rPr lang="tr-TR" sz="1800" dirty="0" smtClean="0">
              <a:latin typeface="Comic Sans MS" panose="030F0702030302020204" pitchFamily="66" charset="0"/>
            </a:rPr>
            <a:t> ilaçların üzerinde </a:t>
          </a:r>
          <a:r>
            <a:rPr lang="tr-TR" sz="1800" dirty="0" err="1" smtClean="0">
              <a:latin typeface="Comic Sans MS" panose="030F0702030302020204" pitchFamily="66" charset="0"/>
            </a:rPr>
            <a:t>labetalol</a:t>
          </a:r>
          <a:r>
            <a:rPr lang="tr-TR" sz="1800" dirty="0" smtClean="0">
              <a:latin typeface="Comic Sans MS" panose="030F0702030302020204" pitchFamily="66" charset="0"/>
            </a:rPr>
            <a:t>, </a:t>
          </a:r>
          <a:r>
            <a:rPr lang="tr-TR" sz="1800" dirty="0" err="1" smtClean="0">
              <a:latin typeface="Comic Sans MS" panose="030F0702030302020204" pitchFamily="66" charset="0"/>
            </a:rPr>
            <a:t>nifedipine</a:t>
          </a:r>
          <a:r>
            <a:rPr lang="tr-TR" sz="1800" dirty="0" smtClean="0">
              <a:latin typeface="Comic Sans MS" panose="030F0702030302020204" pitchFamily="66" charset="0"/>
            </a:rPr>
            <a:t> yada </a:t>
          </a:r>
          <a:r>
            <a:rPr lang="tr-TR" sz="1800" dirty="0" err="1" smtClean="0">
              <a:latin typeface="Comic Sans MS" panose="030F0702030302020204" pitchFamily="66" charset="0"/>
            </a:rPr>
            <a:t>metildopa</a:t>
          </a:r>
          <a:r>
            <a:rPr lang="tr-TR" sz="1800" dirty="0" smtClean="0">
              <a:latin typeface="Comic Sans MS" panose="030F0702030302020204" pitchFamily="66" charset="0"/>
            </a:rPr>
            <a:t> önerilir. (Kanıt kalitesi: Orta)</a:t>
          </a:r>
          <a:endParaRPr lang="tr-TR" sz="1800" dirty="0">
            <a:latin typeface="Comic Sans MS" panose="030F0702030302020204" pitchFamily="66" charset="0"/>
          </a:endParaRPr>
        </a:p>
      </dgm:t>
    </dgm:pt>
    <dgm:pt modelId="{8F057A4E-F254-46A5-B6BD-DCD09A89C5C3}" type="parTrans" cxnId="{BE8D1D63-7E19-4B5F-A2C0-D0A527280547}">
      <dgm:prSet/>
      <dgm:spPr/>
      <dgm:t>
        <a:bodyPr/>
        <a:lstStyle/>
        <a:p>
          <a:endParaRPr lang="tr-TR"/>
        </a:p>
      </dgm:t>
    </dgm:pt>
    <dgm:pt modelId="{B0DF9CE5-298F-4F4D-A2B7-A0511D73B476}" type="sibTrans" cxnId="{BE8D1D63-7E19-4B5F-A2C0-D0A527280547}">
      <dgm:prSet/>
      <dgm:spPr/>
      <dgm:t>
        <a:bodyPr/>
        <a:lstStyle/>
        <a:p>
          <a:endParaRPr lang="tr-TR"/>
        </a:p>
      </dgm:t>
    </dgm:pt>
    <dgm:pt modelId="{2F97F427-CD1E-4F00-AD51-55862951073C}" type="pres">
      <dgm:prSet presAssocID="{F9EE338A-8996-4D8D-894B-3D05ECBEE2B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B755131-5C1F-41A6-B5C1-3AD92BAD9298}" type="pres">
      <dgm:prSet presAssocID="{19716B4E-F84A-4A45-90E0-B7DC45F1F1C9}" presName="parentLin" presStyleCnt="0"/>
      <dgm:spPr/>
    </dgm:pt>
    <dgm:pt modelId="{1A8D0056-8C1E-41D6-8415-DD016F67DCA8}" type="pres">
      <dgm:prSet presAssocID="{19716B4E-F84A-4A45-90E0-B7DC45F1F1C9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371CFBBA-17FA-4223-B35E-EB7EF9F60736}" type="pres">
      <dgm:prSet presAssocID="{19716B4E-F84A-4A45-90E0-B7DC45F1F1C9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8D68DBB-39BE-4D1A-B093-1AC4EA004EE9}" type="pres">
      <dgm:prSet presAssocID="{19716B4E-F84A-4A45-90E0-B7DC45F1F1C9}" presName="negativeSpace" presStyleCnt="0"/>
      <dgm:spPr/>
    </dgm:pt>
    <dgm:pt modelId="{B8FDCD7F-6D34-4497-B152-6D15AEA226E2}" type="pres">
      <dgm:prSet presAssocID="{19716B4E-F84A-4A45-90E0-B7DC45F1F1C9}" presName="childText" presStyleLbl="conFgAcc1" presStyleIdx="0" presStyleCnt="3">
        <dgm:presLayoutVars>
          <dgm:bulletEnabled val="1"/>
        </dgm:presLayoutVars>
      </dgm:prSet>
      <dgm:spPr/>
    </dgm:pt>
    <dgm:pt modelId="{48348F2C-3229-4108-AD9E-4668CB5BC6E9}" type="pres">
      <dgm:prSet presAssocID="{3C88D6EA-4BE1-40EC-967C-1162D8FF6624}" presName="spaceBetweenRectangles" presStyleCnt="0"/>
      <dgm:spPr/>
    </dgm:pt>
    <dgm:pt modelId="{12F12D6C-9990-41CB-B634-77DB0D43DB65}" type="pres">
      <dgm:prSet presAssocID="{AC8DCBAA-41CB-4254-9F6D-FFDC49D78F01}" presName="parentLin" presStyleCnt="0"/>
      <dgm:spPr/>
    </dgm:pt>
    <dgm:pt modelId="{47390094-3417-456C-ACFB-D6FEBD50AEEB}" type="pres">
      <dgm:prSet presAssocID="{AC8DCBAA-41CB-4254-9F6D-FFDC49D78F01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CA24E874-4C60-47F5-B8FE-E6381EAB147C}" type="pres">
      <dgm:prSet presAssocID="{AC8DCBAA-41CB-4254-9F6D-FFDC49D78F01}" presName="parentText" presStyleLbl="node1" presStyleIdx="1" presStyleCnt="3" custScaleX="142857" custScaleY="15846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75E2A78-4BB7-462C-9AE3-40E6EBC94141}" type="pres">
      <dgm:prSet presAssocID="{AC8DCBAA-41CB-4254-9F6D-FFDC49D78F01}" presName="negativeSpace" presStyleCnt="0"/>
      <dgm:spPr/>
    </dgm:pt>
    <dgm:pt modelId="{37650F9D-DC6E-47D7-8A16-D2F68E279A49}" type="pres">
      <dgm:prSet presAssocID="{AC8DCBAA-41CB-4254-9F6D-FFDC49D78F01}" presName="childText" presStyleLbl="conFgAcc1" presStyleIdx="1" presStyleCnt="3">
        <dgm:presLayoutVars>
          <dgm:bulletEnabled val="1"/>
        </dgm:presLayoutVars>
      </dgm:prSet>
      <dgm:spPr/>
    </dgm:pt>
    <dgm:pt modelId="{EC68CF73-ED1A-4A79-86C3-D4B75AEF4E38}" type="pres">
      <dgm:prSet presAssocID="{96D60E8D-6BB7-4337-BC1B-186BF0079968}" presName="spaceBetweenRectangles" presStyleCnt="0"/>
      <dgm:spPr/>
    </dgm:pt>
    <dgm:pt modelId="{78F1123D-DD1E-4DB1-81EE-915A393DA19E}" type="pres">
      <dgm:prSet presAssocID="{A45F335D-489B-44D5-A4AD-AF48C4AF929F}" presName="parentLin" presStyleCnt="0"/>
      <dgm:spPr/>
    </dgm:pt>
    <dgm:pt modelId="{EAF9854D-1B1D-44CD-AD86-44C73B59C54F}" type="pres">
      <dgm:prSet presAssocID="{A45F335D-489B-44D5-A4AD-AF48C4AF929F}" presName="parentLeftMargin" presStyleLbl="node1" presStyleIdx="1" presStyleCnt="3"/>
      <dgm:spPr/>
      <dgm:t>
        <a:bodyPr/>
        <a:lstStyle/>
        <a:p>
          <a:endParaRPr lang="tr-TR"/>
        </a:p>
      </dgm:t>
    </dgm:pt>
    <dgm:pt modelId="{3A422342-5557-4264-A194-2DC54D256F7C}" type="pres">
      <dgm:prSet presAssocID="{A45F335D-489B-44D5-A4AD-AF48C4AF929F}" presName="parentText" presStyleLbl="node1" presStyleIdx="2" presStyleCnt="3" custScaleX="142857" custScaleY="13924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7996644-6719-4A46-8AE1-AC1078560C15}" type="pres">
      <dgm:prSet presAssocID="{A45F335D-489B-44D5-A4AD-AF48C4AF929F}" presName="negativeSpace" presStyleCnt="0"/>
      <dgm:spPr/>
    </dgm:pt>
    <dgm:pt modelId="{40F4D568-F068-4FCB-BD17-49B037B15D2C}" type="pres">
      <dgm:prSet presAssocID="{A45F335D-489B-44D5-A4AD-AF48C4AF929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E8D1D63-7E19-4B5F-A2C0-D0A527280547}" srcId="{F9EE338A-8996-4D8D-894B-3D05ECBEE2B0}" destId="{A45F335D-489B-44D5-A4AD-AF48C4AF929F}" srcOrd="2" destOrd="0" parTransId="{8F057A4E-F254-46A5-B6BD-DCD09A89C5C3}" sibTransId="{B0DF9CE5-298F-4F4D-A2B7-A0511D73B476}"/>
    <dgm:cxn modelId="{7EEC210F-2445-4D04-B32B-3FBC590C80C6}" srcId="{F9EE338A-8996-4D8D-894B-3D05ECBEE2B0}" destId="{19716B4E-F84A-4A45-90E0-B7DC45F1F1C9}" srcOrd="0" destOrd="0" parTransId="{DC0CBF7A-347A-4169-BC0D-5D718941AE5B}" sibTransId="{3C88D6EA-4BE1-40EC-967C-1162D8FF6624}"/>
    <dgm:cxn modelId="{E11A514A-1D69-4424-ADAD-456E79816D82}" srcId="{F9EE338A-8996-4D8D-894B-3D05ECBEE2B0}" destId="{AC8DCBAA-41CB-4254-9F6D-FFDC49D78F01}" srcOrd="1" destOrd="0" parTransId="{70627437-90F3-4687-A6FE-D4AAABB7A889}" sibTransId="{96D60E8D-6BB7-4337-BC1B-186BF0079968}"/>
    <dgm:cxn modelId="{D93FA6E2-708C-4F56-8D80-E68E168C2620}" type="presOf" srcId="{19716B4E-F84A-4A45-90E0-B7DC45F1F1C9}" destId="{1A8D0056-8C1E-41D6-8415-DD016F67DCA8}" srcOrd="0" destOrd="0" presId="urn:microsoft.com/office/officeart/2005/8/layout/list1"/>
    <dgm:cxn modelId="{5C29FCDF-5A2C-4519-AB38-5B1C361450E2}" type="presOf" srcId="{A45F335D-489B-44D5-A4AD-AF48C4AF929F}" destId="{EAF9854D-1B1D-44CD-AD86-44C73B59C54F}" srcOrd="0" destOrd="0" presId="urn:microsoft.com/office/officeart/2005/8/layout/list1"/>
    <dgm:cxn modelId="{8D6D10E0-B84F-43CE-A14D-5894AF772440}" type="presOf" srcId="{AC8DCBAA-41CB-4254-9F6D-FFDC49D78F01}" destId="{47390094-3417-456C-ACFB-D6FEBD50AEEB}" srcOrd="0" destOrd="0" presId="urn:microsoft.com/office/officeart/2005/8/layout/list1"/>
    <dgm:cxn modelId="{4C4D57AA-F972-4C25-BBC3-E3BED10F9533}" type="presOf" srcId="{A45F335D-489B-44D5-A4AD-AF48C4AF929F}" destId="{3A422342-5557-4264-A194-2DC54D256F7C}" srcOrd="1" destOrd="0" presId="urn:microsoft.com/office/officeart/2005/8/layout/list1"/>
    <dgm:cxn modelId="{548236FC-0E0B-4D0C-BCA9-D269A800350B}" type="presOf" srcId="{F9EE338A-8996-4D8D-894B-3D05ECBEE2B0}" destId="{2F97F427-CD1E-4F00-AD51-55862951073C}" srcOrd="0" destOrd="0" presId="urn:microsoft.com/office/officeart/2005/8/layout/list1"/>
    <dgm:cxn modelId="{8BFF6080-8CC5-412D-91BF-549915C6A74D}" type="presOf" srcId="{AC8DCBAA-41CB-4254-9F6D-FFDC49D78F01}" destId="{CA24E874-4C60-47F5-B8FE-E6381EAB147C}" srcOrd="1" destOrd="0" presId="urn:microsoft.com/office/officeart/2005/8/layout/list1"/>
    <dgm:cxn modelId="{D93E6D19-5958-44A8-9D32-E1B7661E73FC}" type="presOf" srcId="{19716B4E-F84A-4A45-90E0-B7DC45F1F1C9}" destId="{371CFBBA-17FA-4223-B35E-EB7EF9F60736}" srcOrd="1" destOrd="0" presId="urn:microsoft.com/office/officeart/2005/8/layout/list1"/>
    <dgm:cxn modelId="{CDD6758A-BE43-4FEC-989A-E38DC2657464}" type="presParOf" srcId="{2F97F427-CD1E-4F00-AD51-55862951073C}" destId="{0B755131-5C1F-41A6-B5C1-3AD92BAD9298}" srcOrd="0" destOrd="0" presId="urn:microsoft.com/office/officeart/2005/8/layout/list1"/>
    <dgm:cxn modelId="{178F8C6C-C749-4FC7-A621-1DBF66407CAF}" type="presParOf" srcId="{0B755131-5C1F-41A6-B5C1-3AD92BAD9298}" destId="{1A8D0056-8C1E-41D6-8415-DD016F67DCA8}" srcOrd="0" destOrd="0" presId="urn:microsoft.com/office/officeart/2005/8/layout/list1"/>
    <dgm:cxn modelId="{1BAC270E-64C0-424D-A1B1-B14C82737ED6}" type="presParOf" srcId="{0B755131-5C1F-41A6-B5C1-3AD92BAD9298}" destId="{371CFBBA-17FA-4223-B35E-EB7EF9F60736}" srcOrd="1" destOrd="0" presId="urn:microsoft.com/office/officeart/2005/8/layout/list1"/>
    <dgm:cxn modelId="{034FC706-4816-450E-92F1-2DDDFC4B431C}" type="presParOf" srcId="{2F97F427-CD1E-4F00-AD51-55862951073C}" destId="{68D68DBB-39BE-4D1A-B093-1AC4EA004EE9}" srcOrd="1" destOrd="0" presId="urn:microsoft.com/office/officeart/2005/8/layout/list1"/>
    <dgm:cxn modelId="{F3872437-3643-495A-AF09-68675924409C}" type="presParOf" srcId="{2F97F427-CD1E-4F00-AD51-55862951073C}" destId="{B8FDCD7F-6D34-4497-B152-6D15AEA226E2}" srcOrd="2" destOrd="0" presId="urn:microsoft.com/office/officeart/2005/8/layout/list1"/>
    <dgm:cxn modelId="{828FA515-EBC1-43FB-A538-8B44CCBC1EA3}" type="presParOf" srcId="{2F97F427-CD1E-4F00-AD51-55862951073C}" destId="{48348F2C-3229-4108-AD9E-4668CB5BC6E9}" srcOrd="3" destOrd="0" presId="urn:microsoft.com/office/officeart/2005/8/layout/list1"/>
    <dgm:cxn modelId="{0440708C-5CAB-4E84-B4DA-464ACD2DB8EA}" type="presParOf" srcId="{2F97F427-CD1E-4F00-AD51-55862951073C}" destId="{12F12D6C-9990-41CB-B634-77DB0D43DB65}" srcOrd="4" destOrd="0" presId="urn:microsoft.com/office/officeart/2005/8/layout/list1"/>
    <dgm:cxn modelId="{988F317A-2110-4066-88E9-E22D90E18E29}" type="presParOf" srcId="{12F12D6C-9990-41CB-B634-77DB0D43DB65}" destId="{47390094-3417-456C-ACFB-D6FEBD50AEEB}" srcOrd="0" destOrd="0" presId="urn:microsoft.com/office/officeart/2005/8/layout/list1"/>
    <dgm:cxn modelId="{AE812FA0-9CDA-4B10-B16B-D754B629DF6F}" type="presParOf" srcId="{12F12D6C-9990-41CB-B634-77DB0D43DB65}" destId="{CA24E874-4C60-47F5-B8FE-E6381EAB147C}" srcOrd="1" destOrd="0" presId="urn:microsoft.com/office/officeart/2005/8/layout/list1"/>
    <dgm:cxn modelId="{F268D872-76F7-488F-A908-D42922EEB15A}" type="presParOf" srcId="{2F97F427-CD1E-4F00-AD51-55862951073C}" destId="{075E2A78-4BB7-462C-9AE3-40E6EBC94141}" srcOrd="5" destOrd="0" presId="urn:microsoft.com/office/officeart/2005/8/layout/list1"/>
    <dgm:cxn modelId="{381603AB-0F23-4733-A2D8-F2FFA8B7E30F}" type="presParOf" srcId="{2F97F427-CD1E-4F00-AD51-55862951073C}" destId="{37650F9D-DC6E-47D7-8A16-D2F68E279A49}" srcOrd="6" destOrd="0" presId="urn:microsoft.com/office/officeart/2005/8/layout/list1"/>
    <dgm:cxn modelId="{45AA9F6D-923A-46FD-B57B-0228B01CE91C}" type="presParOf" srcId="{2F97F427-CD1E-4F00-AD51-55862951073C}" destId="{EC68CF73-ED1A-4A79-86C3-D4B75AEF4E38}" srcOrd="7" destOrd="0" presId="urn:microsoft.com/office/officeart/2005/8/layout/list1"/>
    <dgm:cxn modelId="{78E36C6F-0427-4FA3-B9F8-350D73B9A827}" type="presParOf" srcId="{2F97F427-CD1E-4F00-AD51-55862951073C}" destId="{78F1123D-DD1E-4DB1-81EE-915A393DA19E}" srcOrd="8" destOrd="0" presId="urn:microsoft.com/office/officeart/2005/8/layout/list1"/>
    <dgm:cxn modelId="{51416413-EE08-41B5-B32B-D0E364B9F80D}" type="presParOf" srcId="{78F1123D-DD1E-4DB1-81EE-915A393DA19E}" destId="{EAF9854D-1B1D-44CD-AD86-44C73B59C54F}" srcOrd="0" destOrd="0" presId="urn:microsoft.com/office/officeart/2005/8/layout/list1"/>
    <dgm:cxn modelId="{CB9DD6D8-0D90-417C-A697-B63587B8F5CF}" type="presParOf" srcId="{78F1123D-DD1E-4DB1-81EE-915A393DA19E}" destId="{3A422342-5557-4264-A194-2DC54D256F7C}" srcOrd="1" destOrd="0" presId="urn:microsoft.com/office/officeart/2005/8/layout/list1"/>
    <dgm:cxn modelId="{B214E95E-D903-409A-883A-92756680AA84}" type="presParOf" srcId="{2F97F427-CD1E-4F00-AD51-55862951073C}" destId="{77996644-6719-4A46-8AE1-AC1078560C15}" srcOrd="9" destOrd="0" presId="urn:microsoft.com/office/officeart/2005/8/layout/list1"/>
    <dgm:cxn modelId="{1FC73675-9065-4843-B545-19B5F2A13890}" type="presParOf" srcId="{2F97F427-CD1E-4F00-AD51-55862951073C}" destId="{40F4D568-F068-4FCB-BD17-49B037B15D2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3A1D382-224C-477B-8433-A0E2439FC38F}" type="doc">
      <dgm:prSet loTypeId="urn:microsoft.com/office/officeart/2005/8/layout/hProcess3" loCatId="process" qsTypeId="urn:microsoft.com/office/officeart/2005/8/quickstyle/3d2" qsCatId="3D" csTypeId="urn:microsoft.com/office/officeart/2005/8/colors/accent2_2" csCatId="accent2" phldr="1"/>
      <dgm:spPr/>
    </dgm:pt>
    <dgm:pt modelId="{1C6622EB-09EB-47B9-B97A-B0573831450A}">
      <dgm:prSet phldrT="[Metin]" custT="1"/>
      <dgm:spPr/>
      <dgm:t>
        <a:bodyPr/>
        <a:lstStyle/>
        <a:p>
          <a:r>
            <a:rPr lang="tr-TR" sz="1800" dirty="0" smtClean="0">
              <a:latin typeface="Comic Sans MS" panose="030F0702030302020204" pitchFamily="66" charset="0"/>
            </a:rPr>
            <a:t>Geçmişinde </a:t>
          </a:r>
          <a:r>
            <a:rPr lang="tr-TR" sz="1800" dirty="0" err="1" smtClean="0">
              <a:latin typeface="Comic Sans MS" panose="030F0702030302020204" pitchFamily="66" charset="0"/>
            </a:rPr>
            <a:t>preeklampsi</a:t>
          </a:r>
          <a:r>
            <a:rPr lang="tr-TR" sz="1800" dirty="0" smtClean="0">
              <a:latin typeface="Comic Sans MS" panose="030F0702030302020204" pitchFamily="66" charset="0"/>
            </a:rPr>
            <a:t> nedeni ile </a:t>
          </a:r>
          <a:r>
            <a:rPr lang="tr-TR" sz="1800" dirty="0" err="1" smtClean="0">
              <a:latin typeface="Comic Sans MS" panose="030F0702030302020204" pitchFamily="66" charset="0"/>
            </a:rPr>
            <a:t>preterm</a:t>
          </a:r>
          <a:r>
            <a:rPr lang="tr-TR" sz="1800" dirty="0" smtClean="0">
              <a:latin typeface="Comic Sans MS" panose="030F0702030302020204" pitchFamily="66" charset="0"/>
            </a:rPr>
            <a:t> doğum yapan yada tekrarlayan </a:t>
          </a:r>
          <a:r>
            <a:rPr lang="tr-TR" sz="1800" dirty="0" err="1" smtClean="0">
              <a:latin typeface="Comic Sans MS" panose="030F0702030302020204" pitchFamily="66" charset="0"/>
            </a:rPr>
            <a:t>preeklampsi</a:t>
          </a:r>
          <a:r>
            <a:rPr lang="tr-TR" sz="1800" dirty="0" smtClean="0">
              <a:latin typeface="Comic Sans MS" panose="030F0702030302020204" pitchFamily="66" charset="0"/>
            </a:rPr>
            <a:t> öyküsü olan kadınlarda yılda bir kez kan basıncı ölçümleri, </a:t>
          </a:r>
          <a:r>
            <a:rPr lang="tr-TR" sz="1800" dirty="0" err="1" smtClean="0">
              <a:latin typeface="Comic Sans MS" panose="030F0702030302020204" pitchFamily="66" charset="0"/>
            </a:rPr>
            <a:t>lipidler</a:t>
          </a:r>
          <a:r>
            <a:rPr lang="tr-TR" sz="1800" dirty="0" smtClean="0">
              <a:latin typeface="Comic Sans MS" panose="030F0702030302020204" pitchFamily="66" charset="0"/>
            </a:rPr>
            <a:t>, açlık plazma </a:t>
          </a:r>
          <a:r>
            <a:rPr lang="tr-TR" sz="1800" dirty="0" err="1" smtClean="0">
              <a:latin typeface="Comic Sans MS" panose="030F0702030302020204" pitchFamily="66" charset="0"/>
            </a:rPr>
            <a:t>glukozu</a:t>
          </a:r>
          <a:r>
            <a:rPr lang="tr-TR" sz="1800" dirty="0" smtClean="0">
              <a:latin typeface="Comic Sans MS" panose="030F0702030302020204" pitchFamily="66" charset="0"/>
            </a:rPr>
            <a:t> ve vücut kitle indeksine bakılması önerilir.* (Kanıt kalitesi: Düşük)</a:t>
          </a:r>
          <a:endParaRPr lang="tr-TR" sz="1800" dirty="0">
            <a:latin typeface="Comic Sans MS" panose="030F0702030302020204" pitchFamily="66" charset="0"/>
          </a:endParaRPr>
        </a:p>
      </dgm:t>
    </dgm:pt>
    <dgm:pt modelId="{CCAF7479-2DA1-4252-B7DA-9C80B1F496A9}" type="parTrans" cxnId="{5F7ED94E-EB0B-4C50-B11F-4C82DA086D09}">
      <dgm:prSet/>
      <dgm:spPr/>
      <dgm:t>
        <a:bodyPr/>
        <a:lstStyle/>
        <a:p>
          <a:endParaRPr lang="tr-TR"/>
        </a:p>
      </dgm:t>
    </dgm:pt>
    <dgm:pt modelId="{DB1232D7-DFE1-4B6C-80EE-862A024B2709}" type="sibTrans" cxnId="{5F7ED94E-EB0B-4C50-B11F-4C82DA086D09}">
      <dgm:prSet/>
      <dgm:spPr/>
      <dgm:t>
        <a:bodyPr/>
        <a:lstStyle/>
        <a:p>
          <a:endParaRPr lang="tr-TR"/>
        </a:p>
      </dgm:t>
    </dgm:pt>
    <dgm:pt modelId="{F3E9E8F9-CA29-4E12-A561-85D3EEA3A259}" type="pres">
      <dgm:prSet presAssocID="{73A1D382-224C-477B-8433-A0E2439FC38F}" presName="Name0" presStyleCnt="0">
        <dgm:presLayoutVars>
          <dgm:dir/>
          <dgm:animLvl val="lvl"/>
          <dgm:resizeHandles val="exact"/>
        </dgm:presLayoutVars>
      </dgm:prSet>
      <dgm:spPr/>
    </dgm:pt>
    <dgm:pt modelId="{6453F335-8596-4138-B7BD-D6423DD74228}" type="pres">
      <dgm:prSet presAssocID="{73A1D382-224C-477B-8433-A0E2439FC38F}" presName="dummy" presStyleCnt="0"/>
      <dgm:spPr/>
    </dgm:pt>
    <dgm:pt modelId="{0B64CA55-5ABC-461D-9D57-EC42A1B24391}" type="pres">
      <dgm:prSet presAssocID="{73A1D382-224C-477B-8433-A0E2439FC38F}" presName="linH" presStyleCnt="0"/>
      <dgm:spPr/>
    </dgm:pt>
    <dgm:pt modelId="{B6D21A86-1E2D-4357-8054-D8568C38E84F}" type="pres">
      <dgm:prSet presAssocID="{73A1D382-224C-477B-8433-A0E2439FC38F}" presName="padding1" presStyleCnt="0"/>
      <dgm:spPr/>
    </dgm:pt>
    <dgm:pt modelId="{86D8605C-E9EA-4AF6-B778-C5A53837DEE9}" type="pres">
      <dgm:prSet presAssocID="{1C6622EB-09EB-47B9-B97A-B0573831450A}" presName="linV" presStyleCnt="0"/>
      <dgm:spPr/>
    </dgm:pt>
    <dgm:pt modelId="{6227B1BE-850F-4B96-B0B3-1538998F4207}" type="pres">
      <dgm:prSet presAssocID="{1C6622EB-09EB-47B9-B97A-B0573831450A}" presName="spVertical1" presStyleCnt="0"/>
      <dgm:spPr/>
    </dgm:pt>
    <dgm:pt modelId="{E58A7797-36FA-4F54-A448-863D59A8AE17}" type="pres">
      <dgm:prSet presAssocID="{1C6622EB-09EB-47B9-B97A-B0573831450A}" presName="parTx" presStyleLbl="revTx" presStyleIdx="0" presStyleCnt="1" custLinFactNeighborX="-6576" custLinFactNeighborY="428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80D5B73-E366-473B-BB61-A3FA62B0E553}" type="pres">
      <dgm:prSet presAssocID="{1C6622EB-09EB-47B9-B97A-B0573831450A}" presName="spVertical2" presStyleCnt="0"/>
      <dgm:spPr/>
    </dgm:pt>
    <dgm:pt modelId="{FA6BE602-7305-4734-B71B-9F7007849729}" type="pres">
      <dgm:prSet presAssocID="{1C6622EB-09EB-47B9-B97A-B0573831450A}" presName="spVertical3" presStyleCnt="0"/>
      <dgm:spPr/>
    </dgm:pt>
    <dgm:pt modelId="{46917B23-2B04-44CB-BE32-821572150D7E}" type="pres">
      <dgm:prSet presAssocID="{73A1D382-224C-477B-8433-A0E2439FC38F}" presName="padding2" presStyleCnt="0"/>
      <dgm:spPr/>
    </dgm:pt>
    <dgm:pt modelId="{F8339CEC-2788-4F5F-BFA6-62DD6EE19AF9}" type="pres">
      <dgm:prSet presAssocID="{73A1D382-224C-477B-8433-A0E2439FC38F}" presName="negArrow" presStyleCnt="0"/>
      <dgm:spPr/>
    </dgm:pt>
    <dgm:pt modelId="{3EBAA49E-2560-4419-BF17-572C37304701}" type="pres">
      <dgm:prSet presAssocID="{73A1D382-224C-477B-8433-A0E2439FC38F}" presName="backgroundArrow" presStyleLbl="node1" presStyleIdx="0" presStyleCnt="1" custScaleY="123936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</dgm:ptLst>
  <dgm:cxnLst>
    <dgm:cxn modelId="{F2B3A3F1-709A-4D17-A0F1-421CAE6F50D4}" type="presOf" srcId="{1C6622EB-09EB-47B9-B97A-B0573831450A}" destId="{E58A7797-36FA-4F54-A448-863D59A8AE17}" srcOrd="0" destOrd="0" presId="urn:microsoft.com/office/officeart/2005/8/layout/hProcess3"/>
    <dgm:cxn modelId="{5F7ED94E-EB0B-4C50-B11F-4C82DA086D09}" srcId="{73A1D382-224C-477B-8433-A0E2439FC38F}" destId="{1C6622EB-09EB-47B9-B97A-B0573831450A}" srcOrd="0" destOrd="0" parTransId="{CCAF7479-2DA1-4252-B7DA-9C80B1F496A9}" sibTransId="{DB1232D7-DFE1-4B6C-80EE-862A024B2709}"/>
    <dgm:cxn modelId="{BEE658F2-0CD4-41A8-83EC-27FE9885AE2F}" type="presOf" srcId="{73A1D382-224C-477B-8433-A0E2439FC38F}" destId="{F3E9E8F9-CA29-4E12-A561-85D3EEA3A259}" srcOrd="0" destOrd="0" presId="urn:microsoft.com/office/officeart/2005/8/layout/hProcess3"/>
    <dgm:cxn modelId="{06D8F00E-5BE5-45D0-8752-8BE5DC855FFE}" type="presParOf" srcId="{F3E9E8F9-CA29-4E12-A561-85D3EEA3A259}" destId="{6453F335-8596-4138-B7BD-D6423DD74228}" srcOrd="0" destOrd="0" presId="urn:microsoft.com/office/officeart/2005/8/layout/hProcess3"/>
    <dgm:cxn modelId="{33D55773-1BF0-4577-8ABC-72C2C740EDAA}" type="presParOf" srcId="{F3E9E8F9-CA29-4E12-A561-85D3EEA3A259}" destId="{0B64CA55-5ABC-461D-9D57-EC42A1B24391}" srcOrd="1" destOrd="0" presId="urn:microsoft.com/office/officeart/2005/8/layout/hProcess3"/>
    <dgm:cxn modelId="{42AE383B-CB5E-42A7-B358-4FE33DF93E47}" type="presParOf" srcId="{0B64CA55-5ABC-461D-9D57-EC42A1B24391}" destId="{B6D21A86-1E2D-4357-8054-D8568C38E84F}" srcOrd="0" destOrd="0" presId="urn:microsoft.com/office/officeart/2005/8/layout/hProcess3"/>
    <dgm:cxn modelId="{1039C24B-C342-41FA-B731-32C114F5B88A}" type="presParOf" srcId="{0B64CA55-5ABC-461D-9D57-EC42A1B24391}" destId="{86D8605C-E9EA-4AF6-B778-C5A53837DEE9}" srcOrd="1" destOrd="0" presId="urn:microsoft.com/office/officeart/2005/8/layout/hProcess3"/>
    <dgm:cxn modelId="{AA3F4DE8-2736-4134-97BA-EB7A753E1181}" type="presParOf" srcId="{86D8605C-E9EA-4AF6-B778-C5A53837DEE9}" destId="{6227B1BE-850F-4B96-B0B3-1538998F4207}" srcOrd="0" destOrd="0" presId="urn:microsoft.com/office/officeart/2005/8/layout/hProcess3"/>
    <dgm:cxn modelId="{9F1D5910-729F-410C-9A7B-0B905CAF1020}" type="presParOf" srcId="{86D8605C-E9EA-4AF6-B778-C5A53837DEE9}" destId="{E58A7797-36FA-4F54-A448-863D59A8AE17}" srcOrd="1" destOrd="0" presId="urn:microsoft.com/office/officeart/2005/8/layout/hProcess3"/>
    <dgm:cxn modelId="{DAE15A78-6FB7-4D4D-8E74-F273E17A8B70}" type="presParOf" srcId="{86D8605C-E9EA-4AF6-B778-C5A53837DEE9}" destId="{980D5B73-E366-473B-BB61-A3FA62B0E553}" srcOrd="2" destOrd="0" presId="urn:microsoft.com/office/officeart/2005/8/layout/hProcess3"/>
    <dgm:cxn modelId="{BB8B26CF-33EB-4652-A07C-DE391E76B270}" type="presParOf" srcId="{86D8605C-E9EA-4AF6-B778-C5A53837DEE9}" destId="{FA6BE602-7305-4734-B71B-9F7007849729}" srcOrd="3" destOrd="0" presId="urn:microsoft.com/office/officeart/2005/8/layout/hProcess3"/>
    <dgm:cxn modelId="{7518F4EF-AAD7-4364-8FAC-FDF28C296B71}" type="presParOf" srcId="{0B64CA55-5ABC-461D-9D57-EC42A1B24391}" destId="{46917B23-2B04-44CB-BE32-821572150D7E}" srcOrd="2" destOrd="0" presId="urn:microsoft.com/office/officeart/2005/8/layout/hProcess3"/>
    <dgm:cxn modelId="{7F766F14-E99B-42DA-9D9E-0FEDFD1D13C6}" type="presParOf" srcId="{0B64CA55-5ABC-461D-9D57-EC42A1B24391}" destId="{F8339CEC-2788-4F5F-BFA6-62DD6EE19AF9}" srcOrd="3" destOrd="0" presId="urn:microsoft.com/office/officeart/2005/8/layout/hProcess3"/>
    <dgm:cxn modelId="{6C1A0F10-FBE4-44C9-8246-BA062344DA89}" type="presParOf" srcId="{0B64CA55-5ABC-461D-9D57-EC42A1B24391}" destId="{3EBAA49E-2560-4419-BF17-572C37304701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6A3261A-5419-4737-AC2E-129FB0263A63}" type="doc">
      <dgm:prSet loTypeId="urn:microsoft.com/office/officeart/2005/8/layout/vList3" loCatId="picture" qsTypeId="urn:microsoft.com/office/officeart/2005/8/quickstyle/3d2" qsCatId="3D" csTypeId="urn:microsoft.com/office/officeart/2005/8/colors/accent2_2" csCatId="accent2" phldr="1"/>
      <dgm:spPr/>
    </dgm:pt>
    <dgm:pt modelId="{C2B80B0E-F81F-4EA5-8B32-20E6F5C05E3E}">
      <dgm:prSet phldrT="[Metin]" custT="1"/>
      <dgm:spPr/>
      <dgm:t>
        <a:bodyPr/>
        <a:lstStyle/>
        <a:p>
          <a:r>
            <a:rPr lang="tr-TR" sz="1600" dirty="0" err="1" smtClean="0">
              <a:latin typeface="Comic Sans MS" panose="030F0702030302020204" pitchFamily="66" charset="0"/>
            </a:rPr>
            <a:t>Hipertansif</a:t>
          </a:r>
          <a:r>
            <a:rPr lang="tr-TR" sz="1600" dirty="0" smtClean="0">
              <a:latin typeface="Comic Sans MS" panose="030F0702030302020204" pitchFamily="66" charset="0"/>
            </a:rPr>
            <a:t> bozukluklara bağlı anne ölümleri hala ülkemiz için önemli sorunlardan birisidir.</a:t>
          </a:r>
          <a:endParaRPr lang="tr-TR" sz="1600" dirty="0">
            <a:latin typeface="Comic Sans MS" panose="030F0702030302020204" pitchFamily="66" charset="0"/>
          </a:endParaRPr>
        </a:p>
      </dgm:t>
    </dgm:pt>
    <dgm:pt modelId="{2C024E41-15DE-466C-BF76-B54B8D7ABEC3}" type="parTrans" cxnId="{4290286B-C734-4E84-80D5-CC3CC271463F}">
      <dgm:prSet/>
      <dgm:spPr/>
      <dgm:t>
        <a:bodyPr/>
        <a:lstStyle/>
        <a:p>
          <a:endParaRPr lang="tr-TR"/>
        </a:p>
      </dgm:t>
    </dgm:pt>
    <dgm:pt modelId="{33A8AB05-8BEA-4826-AA7A-536049A14904}" type="sibTrans" cxnId="{4290286B-C734-4E84-80D5-CC3CC271463F}">
      <dgm:prSet/>
      <dgm:spPr/>
      <dgm:t>
        <a:bodyPr/>
        <a:lstStyle/>
        <a:p>
          <a:endParaRPr lang="tr-TR"/>
        </a:p>
      </dgm:t>
    </dgm:pt>
    <dgm:pt modelId="{16B91A4E-B970-42D2-81FB-673CBAE0D768}">
      <dgm:prSet phldrT="[Metin]" custT="1"/>
      <dgm:spPr/>
      <dgm:t>
        <a:bodyPr/>
        <a:lstStyle/>
        <a:p>
          <a:r>
            <a:rPr lang="tr-TR" sz="1600" dirty="0" err="1" smtClean="0">
              <a:latin typeface="Comic Sans MS" panose="030F0702030302020204" pitchFamily="66" charset="0"/>
            </a:rPr>
            <a:t>Preeklampsi</a:t>
          </a:r>
          <a:r>
            <a:rPr lang="tr-TR" sz="1600" dirty="0" smtClean="0">
              <a:latin typeface="Comic Sans MS" panose="030F0702030302020204" pitchFamily="66" charset="0"/>
            </a:rPr>
            <a:t> sadece yüksek kan basıncı ve </a:t>
          </a:r>
          <a:r>
            <a:rPr lang="tr-TR" sz="1600" dirty="0" err="1" smtClean="0">
              <a:latin typeface="Comic Sans MS" panose="030F0702030302020204" pitchFamily="66" charset="0"/>
            </a:rPr>
            <a:t>renal</a:t>
          </a:r>
          <a:r>
            <a:rPr lang="tr-TR" sz="1600" dirty="0" smtClean="0">
              <a:latin typeface="Comic Sans MS" panose="030F0702030302020204" pitchFamily="66" charset="0"/>
            </a:rPr>
            <a:t> </a:t>
          </a:r>
          <a:r>
            <a:rPr lang="tr-TR" sz="1600" dirty="0" err="1" smtClean="0">
              <a:latin typeface="Comic Sans MS" panose="030F0702030302020204" pitchFamily="66" charset="0"/>
            </a:rPr>
            <a:t>disfonksiyondan</a:t>
          </a:r>
          <a:r>
            <a:rPr lang="tr-TR" sz="1600" dirty="0" smtClean="0">
              <a:latin typeface="Comic Sans MS" panose="030F0702030302020204" pitchFamily="66" charset="0"/>
            </a:rPr>
            <a:t> ziyade tüm organ sistemlerini etkileyen çok sistemli bir hastalık olduğu anlaşılmıştır.</a:t>
          </a:r>
          <a:endParaRPr lang="tr-TR" sz="1600" dirty="0">
            <a:latin typeface="Comic Sans MS" panose="030F0702030302020204" pitchFamily="66" charset="0"/>
          </a:endParaRPr>
        </a:p>
      </dgm:t>
    </dgm:pt>
    <dgm:pt modelId="{4DD7DF47-1691-4A6A-A892-4DA901B4B549}" type="parTrans" cxnId="{533504BF-2FF3-4F7E-A02F-C5045CB29783}">
      <dgm:prSet/>
      <dgm:spPr/>
      <dgm:t>
        <a:bodyPr/>
        <a:lstStyle/>
        <a:p>
          <a:endParaRPr lang="tr-TR"/>
        </a:p>
      </dgm:t>
    </dgm:pt>
    <dgm:pt modelId="{306BCF80-E7E1-4D3F-8AEB-ED914229CD83}" type="sibTrans" cxnId="{533504BF-2FF3-4F7E-A02F-C5045CB29783}">
      <dgm:prSet/>
      <dgm:spPr/>
      <dgm:t>
        <a:bodyPr/>
        <a:lstStyle/>
        <a:p>
          <a:endParaRPr lang="tr-TR"/>
        </a:p>
      </dgm:t>
    </dgm:pt>
    <dgm:pt modelId="{F50DA2BB-E726-4110-AE03-72357CD9DAF5}">
      <dgm:prSet phldrT="[Metin]" custT="1"/>
      <dgm:spPr/>
      <dgm:t>
        <a:bodyPr/>
        <a:lstStyle/>
        <a:p>
          <a:r>
            <a:rPr lang="tr-TR" sz="1600" dirty="0" smtClean="0">
              <a:latin typeface="Comic Sans MS" panose="030F0702030302020204" pitchFamily="66" charset="0"/>
            </a:rPr>
            <a:t>Klinik araştırmalar bazı işe yarayan (örneğin </a:t>
          </a:r>
          <a:r>
            <a:rPr lang="tr-TR" sz="1600" dirty="0" err="1" smtClean="0">
              <a:latin typeface="Comic Sans MS" panose="030F0702030302020204" pitchFamily="66" charset="0"/>
            </a:rPr>
            <a:t>gestasyonel</a:t>
          </a:r>
          <a:r>
            <a:rPr lang="tr-TR" sz="1600" dirty="0" smtClean="0">
              <a:latin typeface="Comic Sans MS" panose="030F0702030302020204" pitchFamily="66" charset="0"/>
            </a:rPr>
            <a:t> hipertansiyonu olan yada şiddetli özellikler taşımayan </a:t>
          </a:r>
          <a:r>
            <a:rPr lang="tr-TR" sz="1600" dirty="0" err="1" smtClean="0">
              <a:latin typeface="Comic Sans MS" panose="030F0702030302020204" pitchFamily="66" charset="0"/>
            </a:rPr>
            <a:t>preeklampsi</a:t>
          </a:r>
          <a:r>
            <a:rPr lang="tr-TR" sz="1600" dirty="0" smtClean="0">
              <a:latin typeface="Comic Sans MS" panose="030F0702030302020204" pitchFamily="66" charset="0"/>
            </a:rPr>
            <a:t> olgularının 37 0/7 haftada doğurtulması)</a:t>
          </a:r>
          <a:endParaRPr lang="tr-TR" sz="1600" dirty="0">
            <a:latin typeface="Comic Sans MS" panose="030F0702030302020204" pitchFamily="66" charset="0"/>
          </a:endParaRPr>
        </a:p>
      </dgm:t>
    </dgm:pt>
    <dgm:pt modelId="{20491DB2-6452-4791-9153-1CAC64A9E2D4}" type="parTrans" cxnId="{18AE3BD0-BAA5-4AF7-B7EB-961938D405A2}">
      <dgm:prSet/>
      <dgm:spPr/>
      <dgm:t>
        <a:bodyPr/>
        <a:lstStyle/>
        <a:p>
          <a:endParaRPr lang="tr-TR"/>
        </a:p>
      </dgm:t>
    </dgm:pt>
    <dgm:pt modelId="{93B96A35-EAB3-499F-AE79-9A65FFCD2E89}" type="sibTrans" cxnId="{18AE3BD0-BAA5-4AF7-B7EB-961938D405A2}">
      <dgm:prSet/>
      <dgm:spPr/>
      <dgm:t>
        <a:bodyPr/>
        <a:lstStyle/>
        <a:p>
          <a:endParaRPr lang="tr-TR"/>
        </a:p>
      </dgm:t>
    </dgm:pt>
    <dgm:pt modelId="{73109162-2161-4568-AB35-F590888E86F4}">
      <dgm:prSet phldrT="[Metin]" custT="1"/>
      <dgm:spPr/>
      <dgm:t>
        <a:bodyPr/>
        <a:lstStyle/>
        <a:p>
          <a:r>
            <a:rPr lang="tr-TR" sz="1600" dirty="0" smtClean="0">
              <a:latin typeface="Comic Sans MS" panose="030F0702030302020204" pitchFamily="66" charset="0"/>
            </a:rPr>
            <a:t>Yada işe yaramayan ( </a:t>
          </a:r>
          <a:r>
            <a:rPr lang="tr-TR" sz="1600" dirty="0" err="1" smtClean="0">
              <a:latin typeface="Comic Sans MS" panose="030F0702030302020204" pitchFamily="66" charset="0"/>
            </a:rPr>
            <a:t>preeklampsiden</a:t>
          </a:r>
          <a:r>
            <a:rPr lang="tr-TR" sz="1600" dirty="0" smtClean="0">
              <a:latin typeface="Comic Sans MS" panose="030F0702030302020204" pitchFamily="66" charset="0"/>
            </a:rPr>
            <a:t> korunmada C vitamini ve E vitamini kullanılması) tedavi yaklaşımlarını ortaya koymuştur  </a:t>
          </a:r>
          <a:endParaRPr lang="tr-TR" sz="1600" dirty="0">
            <a:latin typeface="Comic Sans MS" panose="030F0702030302020204" pitchFamily="66" charset="0"/>
          </a:endParaRPr>
        </a:p>
      </dgm:t>
    </dgm:pt>
    <dgm:pt modelId="{72D20535-2E48-4ED1-B416-D8BBD17927B3}" type="parTrans" cxnId="{3DB8B675-D005-4319-B867-B56B526CE99F}">
      <dgm:prSet/>
      <dgm:spPr/>
      <dgm:t>
        <a:bodyPr/>
        <a:lstStyle/>
        <a:p>
          <a:endParaRPr lang="tr-TR"/>
        </a:p>
      </dgm:t>
    </dgm:pt>
    <dgm:pt modelId="{C8AAEC7C-5C41-47AF-B953-EDD7B0BFB42B}" type="sibTrans" cxnId="{3DB8B675-D005-4319-B867-B56B526CE99F}">
      <dgm:prSet/>
      <dgm:spPr/>
      <dgm:t>
        <a:bodyPr/>
        <a:lstStyle/>
        <a:p>
          <a:endParaRPr lang="tr-TR"/>
        </a:p>
      </dgm:t>
    </dgm:pt>
    <dgm:pt modelId="{49244147-DCB2-4B03-BA39-FAA71A33E4EB}">
      <dgm:prSet phldrT="[Metin]" custT="1"/>
      <dgm:spPr/>
      <dgm:t>
        <a:bodyPr/>
        <a:lstStyle/>
        <a:p>
          <a:r>
            <a:rPr lang="tr-TR" sz="1600" dirty="0" smtClean="0">
              <a:latin typeface="Comic Sans MS" panose="030F0702030302020204" pitchFamily="66" charset="0"/>
            </a:rPr>
            <a:t>Ancak halen arada tanımlanmamış bir çok boşluk bulunmaktadır ve klinik önerilerin halen çok azı “güçlü” öneri olarak anılmaktadır</a:t>
          </a:r>
          <a:endParaRPr lang="tr-TR" sz="1600" dirty="0">
            <a:latin typeface="Comic Sans MS" panose="030F0702030302020204" pitchFamily="66" charset="0"/>
          </a:endParaRPr>
        </a:p>
      </dgm:t>
    </dgm:pt>
    <dgm:pt modelId="{3CAEE560-2B0B-4008-98F8-FF2AC1D103B7}" type="parTrans" cxnId="{694D52AC-DC9B-4CCE-BEF2-C20649293A25}">
      <dgm:prSet/>
      <dgm:spPr/>
      <dgm:t>
        <a:bodyPr/>
        <a:lstStyle/>
        <a:p>
          <a:endParaRPr lang="tr-TR"/>
        </a:p>
      </dgm:t>
    </dgm:pt>
    <dgm:pt modelId="{C14E28A4-99C6-4C3D-A8E4-B16A21C41A86}" type="sibTrans" cxnId="{694D52AC-DC9B-4CCE-BEF2-C20649293A25}">
      <dgm:prSet/>
      <dgm:spPr/>
      <dgm:t>
        <a:bodyPr/>
        <a:lstStyle/>
        <a:p>
          <a:endParaRPr lang="tr-TR"/>
        </a:p>
      </dgm:t>
    </dgm:pt>
    <dgm:pt modelId="{60E7B33B-D403-4FD5-8244-0771B1F97E10}" type="pres">
      <dgm:prSet presAssocID="{86A3261A-5419-4737-AC2E-129FB0263A63}" presName="linearFlow" presStyleCnt="0">
        <dgm:presLayoutVars>
          <dgm:dir/>
          <dgm:resizeHandles val="exact"/>
        </dgm:presLayoutVars>
      </dgm:prSet>
      <dgm:spPr/>
    </dgm:pt>
    <dgm:pt modelId="{23A73F6A-5F8A-4AA1-AA46-4AB324B8EA1F}" type="pres">
      <dgm:prSet presAssocID="{C2B80B0E-F81F-4EA5-8B32-20E6F5C05E3E}" presName="composite" presStyleCnt="0"/>
      <dgm:spPr/>
    </dgm:pt>
    <dgm:pt modelId="{BD40558E-F97F-4346-A8DB-0F5C258A3A28}" type="pres">
      <dgm:prSet presAssocID="{C2B80B0E-F81F-4EA5-8B32-20E6F5C05E3E}" presName="imgShp" presStyleLbl="fgImgPlace1" presStyleIdx="0" presStyleCnt="5" custLinFactX="-45475" custLinFactNeighborX="-100000" custLinFactNeighborY="-3843"/>
      <dgm:spPr/>
    </dgm:pt>
    <dgm:pt modelId="{BBE698D4-A71B-4530-A9AB-A74C70F02F41}" type="pres">
      <dgm:prSet presAssocID="{C2B80B0E-F81F-4EA5-8B32-20E6F5C05E3E}" presName="txShp" presStyleLbl="node1" presStyleIdx="0" presStyleCnt="5" custScaleX="13889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1FD69FA-95C6-4083-B806-7D63C8A01AC6}" type="pres">
      <dgm:prSet presAssocID="{33A8AB05-8BEA-4826-AA7A-536049A14904}" presName="spacing" presStyleCnt="0"/>
      <dgm:spPr/>
    </dgm:pt>
    <dgm:pt modelId="{EF6F96D5-AD5F-44B6-B0BD-EFB8FA28479C}" type="pres">
      <dgm:prSet presAssocID="{16B91A4E-B970-42D2-81FB-673CBAE0D768}" presName="composite" presStyleCnt="0"/>
      <dgm:spPr/>
    </dgm:pt>
    <dgm:pt modelId="{6AF0C41A-D2E9-4B87-A0DE-C3674C7437A6}" type="pres">
      <dgm:prSet presAssocID="{16B91A4E-B970-42D2-81FB-673CBAE0D768}" presName="imgShp" presStyleLbl="fgImgPlace1" presStyleIdx="1" presStyleCnt="5" custLinFactX="-45475" custLinFactNeighborX="-100000" custLinFactNeighborY="-1973"/>
      <dgm:spPr/>
    </dgm:pt>
    <dgm:pt modelId="{C253C0A5-7694-4BDB-B8B8-E993A5C5732B}" type="pres">
      <dgm:prSet presAssocID="{16B91A4E-B970-42D2-81FB-673CBAE0D768}" presName="txShp" presStyleLbl="node1" presStyleIdx="1" presStyleCnt="5" custScaleX="13889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B52FF84-0F4D-4BD9-9C2B-1F4250B2F909}" type="pres">
      <dgm:prSet presAssocID="{306BCF80-E7E1-4D3F-8AEB-ED914229CD83}" presName="spacing" presStyleCnt="0"/>
      <dgm:spPr/>
    </dgm:pt>
    <dgm:pt modelId="{9FBD260B-CD06-4F7C-ABE5-57A6898FE0DD}" type="pres">
      <dgm:prSet presAssocID="{F50DA2BB-E726-4110-AE03-72357CD9DAF5}" presName="composite" presStyleCnt="0"/>
      <dgm:spPr/>
    </dgm:pt>
    <dgm:pt modelId="{E54DA908-7FD6-4618-8641-A5704B307A01}" type="pres">
      <dgm:prSet presAssocID="{F50DA2BB-E726-4110-AE03-72357CD9DAF5}" presName="imgShp" presStyleLbl="fgImgPlace1" presStyleIdx="2" presStyleCnt="5" custLinFactX="-45475" custLinFactNeighborX="-100000" custLinFactNeighborY="-2218"/>
      <dgm:spPr/>
    </dgm:pt>
    <dgm:pt modelId="{7E093043-7748-468D-BB6C-85E2F4618A74}" type="pres">
      <dgm:prSet presAssocID="{F50DA2BB-E726-4110-AE03-72357CD9DAF5}" presName="txShp" presStyleLbl="node1" presStyleIdx="2" presStyleCnt="5" custScaleX="13889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1866BE2-89F9-4FA7-AEF1-A3E94122B5D8}" type="pres">
      <dgm:prSet presAssocID="{93B96A35-EAB3-499F-AE79-9A65FFCD2E89}" presName="spacing" presStyleCnt="0"/>
      <dgm:spPr/>
    </dgm:pt>
    <dgm:pt modelId="{1A57D075-7CAD-4BDA-9D25-21D055D8EBA4}" type="pres">
      <dgm:prSet presAssocID="{73109162-2161-4568-AB35-F590888E86F4}" presName="composite" presStyleCnt="0"/>
      <dgm:spPr/>
    </dgm:pt>
    <dgm:pt modelId="{29D4F673-E296-49C3-AAD2-0CB3E356CA98}" type="pres">
      <dgm:prSet presAssocID="{73109162-2161-4568-AB35-F590888E86F4}" presName="imgShp" presStyleLbl="fgImgPlace1" presStyleIdx="3" presStyleCnt="5" custLinFactX="-34498" custLinFactNeighborX="-100000" custLinFactNeighborY="1767"/>
      <dgm:spPr/>
    </dgm:pt>
    <dgm:pt modelId="{11A93E04-5E34-4ADC-9BD9-A717E3BC9C72}" type="pres">
      <dgm:prSet presAssocID="{73109162-2161-4568-AB35-F590888E86F4}" presName="txShp" presStyleLbl="node1" presStyleIdx="3" presStyleCnt="5" custScaleX="13921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102AA66-1C9C-4E1D-89D2-F5EE42D67F2B}" type="pres">
      <dgm:prSet presAssocID="{C8AAEC7C-5C41-47AF-B953-EDD7B0BFB42B}" presName="spacing" presStyleCnt="0"/>
      <dgm:spPr/>
    </dgm:pt>
    <dgm:pt modelId="{13FF72C0-055A-41D2-B098-E68BA7755E3D}" type="pres">
      <dgm:prSet presAssocID="{49244147-DCB2-4B03-BA39-FAA71A33E4EB}" presName="composite" presStyleCnt="0"/>
      <dgm:spPr/>
    </dgm:pt>
    <dgm:pt modelId="{8595343F-DCBB-4E2E-A848-3F7996A1EB46}" type="pres">
      <dgm:prSet presAssocID="{49244147-DCB2-4B03-BA39-FAA71A33E4EB}" presName="imgShp" presStyleLbl="fgImgPlace1" presStyleIdx="4" presStyleCnt="5" custLinFactX="-34498" custLinFactNeighborX="-100000" custLinFactNeighborY="3637"/>
      <dgm:spPr/>
    </dgm:pt>
    <dgm:pt modelId="{AE2F92E6-E234-4C63-B396-223BCA17E4E6}" type="pres">
      <dgm:prSet presAssocID="{49244147-DCB2-4B03-BA39-FAA71A33E4EB}" presName="txShp" presStyleLbl="node1" presStyleIdx="4" presStyleCnt="5" custScaleX="13547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DB8B675-D005-4319-B867-B56B526CE99F}" srcId="{86A3261A-5419-4737-AC2E-129FB0263A63}" destId="{73109162-2161-4568-AB35-F590888E86F4}" srcOrd="3" destOrd="0" parTransId="{72D20535-2E48-4ED1-B416-D8BBD17927B3}" sibTransId="{C8AAEC7C-5C41-47AF-B953-EDD7B0BFB42B}"/>
    <dgm:cxn modelId="{BE39F71B-AD10-429D-9BF5-ED154E2526CC}" type="presOf" srcId="{16B91A4E-B970-42D2-81FB-673CBAE0D768}" destId="{C253C0A5-7694-4BDB-B8B8-E993A5C5732B}" srcOrd="0" destOrd="0" presId="urn:microsoft.com/office/officeart/2005/8/layout/vList3"/>
    <dgm:cxn modelId="{19E760D1-30DD-400D-AF72-593322E0E8A1}" type="presOf" srcId="{C2B80B0E-F81F-4EA5-8B32-20E6F5C05E3E}" destId="{BBE698D4-A71B-4530-A9AB-A74C70F02F41}" srcOrd="0" destOrd="0" presId="urn:microsoft.com/office/officeart/2005/8/layout/vList3"/>
    <dgm:cxn modelId="{8E6D3CBB-6100-4198-AD94-9485C2F22ABD}" type="presOf" srcId="{86A3261A-5419-4737-AC2E-129FB0263A63}" destId="{60E7B33B-D403-4FD5-8244-0771B1F97E10}" srcOrd="0" destOrd="0" presId="urn:microsoft.com/office/officeart/2005/8/layout/vList3"/>
    <dgm:cxn modelId="{D1DD4981-C7E4-48A1-B155-30DEC72A20D9}" type="presOf" srcId="{73109162-2161-4568-AB35-F590888E86F4}" destId="{11A93E04-5E34-4ADC-9BD9-A717E3BC9C72}" srcOrd="0" destOrd="0" presId="urn:microsoft.com/office/officeart/2005/8/layout/vList3"/>
    <dgm:cxn modelId="{805EF7D7-EC62-4A97-94D8-8B56061FE1F8}" type="presOf" srcId="{F50DA2BB-E726-4110-AE03-72357CD9DAF5}" destId="{7E093043-7748-468D-BB6C-85E2F4618A74}" srcOrd="0" destOrd="0" presId="urn:microsoft.com/office/officeart/2005/8/layout/vList3"/>
    <dgm:cxn modelId="{4290286B-C734-4E84-80D5-CC3CC271463F}" srcId="{86A3261A-5419-4737-AC2E-129FB0263A63}" destId="{C2B80B0E-F81F-4EA5-8B32-20E6F5C05E3E}" srcOrd="0" destOrd="0" parTransId="{2C024E41-15DE-466C-BF76-B54B8D7ABEC3}" sibTransId="{33A8AB05-8BEA-4826-AA7A-536049A14904}"/>
    <dgm:cxn modelId="{533504BF-2FF3-4F7E-A02F-C5045CB29783}" srcId="{86A3261A-5419-4737-AC2E-129FB0263A63}" destId="{16B91A4E-B970-42D2-81FB-673CBAE0D768}" srcOrd="1" destOrd="0" parTransId="{4DD7DF47-1691-4A6A-A892-4DA901B4B549}" sibTransId="{306BCF80-E7E1-4D3F-8AEB-ED914229CD83}"/>
    <dgm:cxn modelId="{18AE3BD0-BAA5-4AF7-B7EB-961938D405A2}" srcId="{86A3261A-5419-4737-AC2E-129FB0263A63}" destId="{F50DA2BB-E726-4110-AE03-72357CD9DAF5}" srcOrd="2" destOrd="0" parTransId="{20491DB2-6452-4791-9153-1CAC64A9E2D4}" sibTransId="{93B96A35-EAB3-499F-AE79-9A65FFCD2E89}"/>
    <dgm:cxn modelId="{694D52AC-DC9B-4CCE-BEF2-C20649293A25}" srcId="{86A3261A-5419-4737-AC2E-129FB0263A63}" destId="{49244147-DCB2-4B03-BA39-FAA71A33E4EB}" srcOrd="4" destOrd="0" parTransId="{3CAEE560-2B0B-4008-98F8-FF2AC1D103B7}" sibTransId="{C14E28A4-99C6-4C3D-A8E4-B16A21C41A86}"/>
    <dgm:cxn modelId="{69637D2A-FDA9-44D8-8BCB-B74321A1DF38}" type="presOf" srcId="{49244147-DCB2-4B03-BA39-FAA71A33E4EB}" destId="{AE2F92E6-E234-4C63-B396-223BCA17E4E6}" srcOrd="0" destOrd="0" presId="urn:microsoft.com/office/officeart/2005/8/layout/vList3"/>
    <dgm:cxn modelId="{8E647A73-022F-4EC0-A2F1-B13A8064EA9B}" type="presParOf" srcId="{60E7B33B-D403-4FD5-8244-0771B1F97E10}" destId="{23A73F6A-5F8A-4AA1-AA46-4AB324B8EA1F}" srcOrd="0" destOrd="0" presId="urn:microsoft.com/office/officeart/2005/8/layout/vList3"/>
    <dgm:cxn modelId="{CE43FB5D-A6DA-48FA-A9DF-675CB55AE165}" type="presParOf" srcId="{23A73F6A-5F8A-4AA1-AA46-4AB324B8EA1F}" destId="{BD40558E-F97F-4346-A8DB-0F5C258A3A28}" srcOrd="0" destOrd="0" presId="urn:microsoft.com/office/officeart/2005/8/layout/vList3"/>
    <dgm:cxn modelId="{F2C77802-8966-4C66-9F4A-1943B8540680}" type="presParOf" srcId="{23A73F6A-5F8A-4AA1-AA46-4AB324B8EA1F}" destId="{BBE698D4-A71B-4530-A9AB-A74C70F02F41}" srcOrd="1" destOrd="0" presId="urn:microsoft.com/office/officeart/2005/8/layout/vList3"/>
    <dgm:cxn modelId="{B637CE29-A742-4A06-BD49-2522411718C8}" type="presParOf" srcId="{60E7B33B-D403-4FD5-8244-0771B1F97E10}" destId="{71FD69FA-95C6-4083-B806-7D63C8A01AC6}" srcOrd="1" destOrd="0" presId="urn:microsoft.com/office/officeart/2005/8/layout/vList3"/>
    <dgm:cxn modelId="{E3CB8D94-FFA1-45AE-849F-4543F917543E}" type="presParOf" srcId="{60E7B33B-D403-4FD5-8244-0771B1F97E10}" destId="{EF6F96D5-AD5F-44B6-B0BD-EFB8FA28479C}" srcOrd="2" destOrd="0" presId="urn:microsoft.com/office/officeart/2005/8/layout/vList3"/>
    <dgm:cxn modelId="{BED33087-31A9-4794-9886-A5090966DE4C}" type="presParOf" srcId="{EF6F96D5-AD5F-44B6-B0BD-EFB8FA28479C}" destId="{6AF0C41A-D2E9-4B87-A0DE-C3674C7437A6}" srcOrd="0" destOrd="0" presId="urn:microsoft.com/office/officeart/2005/8/layout/vList3"/>
    <dgm:cxn modelId="{2A6E8F23-4B6E-4A65-B568-005B007CD4A4}" type="presParOf" srcId="{EF6F96D5-AD5F-44B6-B0BD-EFB8FA28479C}" destId="{C253C0A5-7694-4BDB-B8B8-E993A5C5732B}" srcOrd="1" destOrd="0" presId="urn:microsoft.com/office/officeart/2005/8/layout/vList3"/>
    <dgm:cxn modelId="{3362677E-6E90-46A0-926E-C75627157DB5}" type="presParOf" srcId="{60E7B33B-D403-4FD5-8244-0771B1F97E10}" destId="{9B52FF84-0F4D-4BD9-9C2B-1F4250B2F909}" srcOrd="3" destOrd="0" presId="urn:microsoft.com/office/officeart/2005/8/layout/vList3"/>
    <dgm:cxn modelId="{3B2B86A5-7849-4270-BBB4-DD8DCEA24CFF}" type="presParOf" srcId="{60E7B33B-D403-4FD5-8244-0771B1F97E10}" destId="{9FBD260B-CD06-4F7C-ABE5-57A6898FE0DD}" srcOrd="4" destOrd="0" presId="urn:microsoft.com/office/officeart/2005/8/layout/vList3"/>
    <dgm:cxn modelId="{F1972903-9888-47E6-A36A-0C642E6787F0}" type="presParOf" srcId="{9FBD260B-CD06-4F7C-ABE5-57A6898FE0DD}" destId="{E54DA908-7FD6-4618-8641-A5704B307A01}" srcOrd="0" destOrd="0" presId="urn:microsoft.com/office/officeart/2005/8/layout/vList3"/>
    <dgm:cxn modelId="{07DDFABD-EA3C-4A49-8BA3-4F0C724B3D88}" type="presParOf" srcId="{9FBD260B-CD06-4F7C-ABE5-57A6898FE0DD}" destId="{7E093043-7748-468D-BB6C-85E2F4618A74}" srcOrd="1" destOrd="0" presId="urn:microsoft.com/office/officeart/2005/8/layout/vList3"/>
    <dgm:cxn modelId="{A8E32762-E956-4906-8ACF-FA3B4FC94D3B}" type="presParOf" srcId="{60E7B33B-D403-4FD5-8244-0771B1F97E10}" destId="{61866BE2-89F9-4FA7-AEF1-A3E94122B5D8}" srcOrd="5" destOrd="0" presId="urn:microsoft.com/office/officeart/2005/8/layout/vList3"/>
    <dgm:cxn modelId="{359C2B43-58AE-4DAD-A55B-8D75EFF93758}" type="presParOf" srcId="{60E7B33B-D403-4FD5-8244-0771B1F97E10}" destId="{1A57D075-7CAD-4BDA-9D25-21D055D8EBA4}" srcOrd="6" destOrd="0" presId="urn:microsoft.com/office/officeart/2005/8/layout/vList3"/>
    <dgm:cxn modelId="{E867B38C-6A24-4E3B-B1AF-603C295DF258}" type="presParOf" srcId="{1A57D075-7CAD-4BDA-9D25-21D055D8EBA4}" destId="{29D4F673-E296-49C3-AAD2-0CB3E356CA98}" srcOrd="0" destOrd="0" presId="urn:microsoft.com/office/officeart/2005/8/layout/vList3"/>
    <dgm:cxn modelId="{8270F8AB-9C5B-41FE-B558-61650F7F9BE7}" type="presParOf" srcId="{1A57D075-7CAD-4BDA-9D25-21D055D8EBA4}" destId="{11A93E04-5E34-4ADC-9BD9-A717E3BC9C72}" srcOrd="1" destOrd="0" presId="urn:microsoft.com/office/officeart/2005/8/layout/vList3"/>
    <dgm:cxn modelId="{6CAEDC22-CA90-400F-8FF5-0567C86D722A}" type="presParOf" srcId="{60E7B33B-D403-4FD5-8244-0771B1F97E10}" destId="{2102AA66-1C9C-4E1D-89D2-F5EE42D67F2B}" srcOrd="7" destOrd="0" presId="urn:microsoft.com/office/officeart/2005/8/layout/vList3"/>
    <dgm:cxn modelId="{CBF8E3B8-6368-4394-A874-657E3707F3DA}" type="presParOf" srcId="{60E7B33B-D403-4FD5-8244-0771B1F97E10}" destId="{13FF72C0-055A-41D2-B098-E68BA7755E3D}" srcOrd="8" destOrd="0" presId="urn:microsoft.com/office/officeart/2005/8/layout/vList3"/>
    <dgm:cxn modelId="{8189028B-875A-4D9F-96AC-41FC8AAE0BC6}" type="presParOf" srcId="{13FF72C0-055A-41D2-B098-E68BA7755E3D}" destId="{8595343F-DCBB-4E2E-A848-3F7996A1EB46}" srcOrd="0" destOrd="0" presId="urn:microsoft.com/office/officeart/2005/8/layout/vList3"/>
    <dgm:cxn modelId="{B8F7BC40-CC02-452C-BC52-6581DEB22249}" type="presParOf" srcId="{13FF72C0-055A-41D2-B098-E68BA7755E3D}" destId="{AE2F92E6-E234-4C63-B396-223BCA17E4E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EA5682-C8F1-4167-98EF-0CC3F2926054}" type="doc">
      <dgm:prSet loTypeId="urn:microsoft.com/office/officeart/2005/8/layout/vList3" loCatId="picture" qsTypeId="urn:microsoft.com/office/officeart/2005/8/quickstyle/3d1" qsCatId="3D" csTypeId="urn:microsoft.com/office/officeart/2005/8/colors/accent2_2" csCatId="accent2" phldr="1"/>
      <dgm:spPr/>
    </dgm:pt>
    <dgm:pt modelId="{57D2F55F-ED69-42CA-A2F3-4C53AAE01C21}">
      <dgm:prSet phldrT="[Metin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tr-TR" sz="2800" dirty="0" smtClean="0">
              <a:latin typeface="Comic Sans MS" panose="030F0702030302020204" pitchFamily="66" charset="0"/>
            </a:rPr>
            <a:t>1) </a:t>
          </a:r>
          <a:r>
            <a:rPr lang="tr-TR" sz="2800" dirty="0" err="1" smtClean="0">
              <a:latin typeface="Comic Sans MS" panose="030F0702030302020204" pitchFamily="66" charset="0"/>
            </a:rPr>
            <a:t>Preeklampsi-Eklampsi</a:t>
          </a:r>
          <a:endParaRPr lang="tr-TR" sz="2800" dirty="0">
            <a:latin typeface="Comic Sans MS" panose="030F0702030302020204" pitchFamily="66" charset="0"/>
          </a:endParaRPr>
        </a:p>
      </dgm:t>
    </dgm:pt>
    <dgm:pt modelId="{F187E208-BF1F-4F46-AFEF-9BFE5D4E3186}" type="parTrans" cxnId="{9E187990-A6A9-4085-AFB2-4AAA31EC47C1}">
      <dgm:prSet/>
      <dgm:spPr/>
      <dgm:t>
        <a:bodyPr/>
        <a:lstStyle/>
        <a:p>
          <a:endParaRPr lang="tr-TR"/>
        </a:p>
      </dgm:t>
    </dgm:pt>
    <dgm:pt modelId="{49BA6667-FDC0-4846-B378-BBAB5E3CD3E4}" type="sibTrans" cxnId="{9E187990-A6A9-4085-AFB2-4AAA31EC47C1}">
      <dgm:prSet/>
      <dgm:spPr/>
      <dgm:t>
        <a:bodyPr/>
        <a:lstStyle/>
        <a:p>
          <a:endParaRPr lang="tr-TR"/>
        </a:p>
      </dgm:t>
    </dgm:pt>
    <dgm:pt modelId="{38903BC8-6885-4308-82CB-E51D60698A6A}">
      <dgm:prSet phldrT="[Metin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tr-TR" sz="2800" dirty="0" smtClean="0">
              <a:latin typeface="Comic Sans MS" panose="030F0702030302020204" pitchFamily="66" charset="0"/>
            </a:rPr>
            <a:t>     2) Kronik Hipertansiyon (Herhangi bir nedenle)</a:t>
          </a:r>
          <a:endParaRPr lang="tr-TR" sz="2800" dirty="0">
            <a:latin typeface="Comic Sans MS" panose="030F0702030302020204" pitchFamily="66" charset="0"/>
          </a:endParaRPr>
        </a:p>
      </dgm:t>
    </dgm:pt>
    <dgm:pt modelId="{5B2238B1-193B-4A4A-83CE-06FB7DA386C0}" type="parTrans" cxnId="{CFBDF199-7AA5-4569-9F29-9FB2F4252EB2}">
      <dgm:prSet/>
      <dgm:spPr/>
      <dgm:t>
        <a:bodyPr/>
        <a:lstStyle/>
        <a:p>
          <a:endParaRPr lang="tr-TR"/>
        </a:p>
      </dgm:t>
    </dgm:pt>
    <dgm:pt modelId="{80F811E9-9138-4349-AF6B-0392D6D5A106}" type="sibTrans" cxnId="{CFBDF199-7AA5-4569-9F29-9FB2F4252EB2}">
      <dgm:prSet/>
      <dgm:spPr/>
      <dgm:t>
        <a:bodyPr/>
        <a:lstStyle/>
        <a:p>
          <a:endParaRPr lang="tr-TR"/>
        </a:p>
      </dgm:t>
    </dgm:pt>
    <dgm:pt modelId="{05D4F3A0-6C73-4B0B-89D7-A2F3B2B6B36C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tr-TR" sz="2800" dirty="0" smtClean="0">
              <a:latin typeface="Comic Sans MS" panose="030F0702030302020204" pitchFamily="66" charset="0"/>
            </a:rPr>
            <a:t>3) Kronik Hipertansiyon ile birlikte </a:t>
          </a:r>
          <a:r>
            <a:rPr lang="tr-TR" sz="2800" dirty="0" err="1" smtClean="0">
              <a:latin typeface="Comic Sans MS" panose="030F0702030302020204" pitchFamily="66" charset="0"/>
            </a:rPr>
            <a:t>Süperempoze</a:t>
          </a:r>
          <a:r>
            <a:rPr lang="tr-TR" sz="2800" dirty="0" smtClean="0">
              <a:latin typeface="Comic Sans MS" panose="030F0702030302020204" pitchFamily="66" charset="0"/>
            </a:rPr>
            <a:t> </a:t>
          </a:r>
          <a:r>
            <a:rPr lang="tr-TR" sz="2800" dirty="0" err="1" smtClean="0">
              <a:latin typeface="Comic Sans MS" panose="030F0702030302020204" pitchFamily="66" charset="0"/>
            </a:rPr>
            <a:t>Preeklampsi</a:t>
          </a:r>
          <a:endParaRPr lang="tr-TR" sz="2800" dirty="0" smtClean="0">
            <a:latin typeface="Comic Sans MS" panose="030F0702030302020204" pitchFamily="66" charset="0"/>
          </a:endParaRPr>
        </a:p>
      </dgm:t>
    </dgm:pt>
    <dgm:pt modelId="{C4CDD2CE-BC65-424E-80F9-A530B345C3CA}" type="parTrans" cxnId="{AC0455E3-1940-499C-9FC9-E3581211D486}">
      <dgm:prSet/>
      <dgm:spPr/>
      <dgm:t>
        <a:bodyPr/>
        <a:lstStyle/>
        <a:p>
          <a:endParaRPr lang="tr-TR"/>
        </a:p>
      </dgm:t>
    </dgm:pt>
    <dgm:pt modelId="{9C2841C9-0B03-4733-94BD-AA420800133B}" type="sibTrans" cxnId="{AC0455E3-1940-499C-9FC9-E3581211D486}">
      <dgm:prSet/>
      <dgm:spPr/>
      <dgm:t>
        <a:bodyPr/>
        <a:lstStyle/>
        <a:p>
          <a:endParaRPr lang="tr-TR"/>
        </a:p>
      </dgm:t>
    </dgm:pt>
    <dgm:pt modelId="{96F5D2F3-5641-4B67-9BA9-0CA93930E1AC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tr-TR" sz="2800" dirty="0" smtClean="0">
              <a:latin typeface="Comic Sans MS" panose="030F0702030302020204" pitchFamily="66" charset="0"/>
            </a:rPr>
            <a:t>4) </a:t>
          </a:r>
          <a:r>
            <a:rPr lang="tr-TR" sz="2800" dirty="0" err="1" smtClean="0">
              <a:latin typeface="Comic Sans MS" panose="030F0702030302020204" pitchFamily="66" charset="0"/>
            </a:rPr>
            <a:t>Gestasyonel</a:t>
          </a:r>
          <a:r>
            <a:rPr lang="tr-TR" sz="2800" dirty="0" smtClean="0">
              <a:latin typeface="Comic Sans MS" panose="030F0702030302020204" pitchFamily="66" charset="0"/>
            </a:rPr>
            <a:t> Hipertansiyon</a:t>
          </a:r>
        </a:p>
      </dgm:t>
    </dgm:pt>
    <dgm:pt modelId="{4D66CD1B-4B5D-484A-A654-1F0FD24DE10F}" type="parTrans" cxnId="{2E529440-72C9-4B5F-8B2A-59F851D8CE97}">
      <dgm:prSet/>
      <dgm:spPr/>
      <dgm:t>
        <a:bodyPr/>
        <a:lstStyle/>
        <a:p>
          <a:endParaRPr lang="tr-TR"/>
        </a:p>
      </dgm:t>
    </dgm:pt>
    <dgm:pt modelId="{1C2ACE9C-51EB-46AF-9CB2-9658DE19154E}" type="sibTrans" cxnId="{2E529440-72C9-4B5F-8B2A-59F851D8CE97}">
      <dgm:prSet/>
      <dgm:spPr/>
      <dgm:t>
        <a:bodyPr/>
        <a:lstStyle/>
        <a:p>
          <a:endParaRPr lang="tr-TR"/>
        </a:p>
      </dgm:t>
    </dgm:pt>
    <dgm:pt modelId="{B6274AB6-19F6-4123-AEDD-AEA7E85956F8}" type="pres">
      <dgm:prSet presAssocID="{08EA5682-C8F1-4167-98EF-0CC3F2926054}" presName="linearFlow" presStyleCnt="0">
        <dgm:presLayoutVars>
          <dgm:dir/>
          <dgm:resizeHandles val="exact"/>
        </dgm:presLayoutVars>
      </dgm:prSet>
      <dgm:spPr/>
    </dgm:pt>
    <dgm:pt modelId="{E35609BB-0DD2-4D64-B614-B6E96292116C}" type="pres">
      <dgm:prSet presAssocID="{57D2F55F-ED69-42CA-A2F3-4C53AAE01C21}" presName="composite" presStyleCnt="0"/>
      <dgm:spPr/>
    </dgm:pt>
    <dgm:pt modelId="{C9EF8D6B-E93F-42EA-9249-4001F4C7E0B5}" type="pres">
      <dgm:prSet presAssocID="{57D2F55F-ED69-42CA-A2F3-4C53AAE01C21}" presName="imgShp" presStyleLbl="fgImgPlace1" presStyleIdx="0" presStyleCnt="4" custLinFactNeighborX="-81996" custLinFactNeighborY="-25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BE344A9-9EA5-4A2D-BCCF-4D397FCC9D4B}" type="pres">
      <dgm:prSet presAssocID="{57D2F55F-ED69-42CA-A2F3-4C53AAE01C21}" presName="txShp" presStyleLbl="node1" presStyleIdx="0" presStyleCnt="4" custScaleX="12704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933B76B-77A5-4A21-B848-ED51792B418D}" type="pres">
      <dgm:prSet presAssocID="{49BA6667-FDC0-4846-B378-BBAB5E3CD3E4}" presName="spacing" presStyleCnt="0"/>
      <dgm:spPr/>
    </dgm:pt>
    <dgm:pt modelId="{C68AD1C8-063E-4A3F-B2A6-6762C92C3024}" type="pres">
      <dgm:prSet presAssocID="{38903BC8-6885-4308-82CB-E51D60698A6A}" presName="composite" presStyleCnt="0"/>
      <dgm:spPr/>
    </dgm:pt>
    <dgm:pt modelId="{073514CF-B610-4AD3-9B68-30CB84D39CE6}" type="pres">
      <dgm:prSet presAssocID="{38903BC8-6885-4308-82CB-E51D60698A6A}" presName="imgShp" presStyleLbl="fgImgPlace1" presStyleIdx="1" presStyleCnt="4" custLinFactNeighborX="-81996" custLinFactNeighborY="-156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2352437-02DD-405E-A77E-9FFF55CAD23B}" type="pres">
      <dgm:prSet presAssocID="{38903BC8-6885-4308-82CB-E51D60698A6A}" presName="txShp" presStyleLbl="node1" presStyleIdx="1" presStyleCnt="4" custScaleX="12704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1992854-DCC3-44DE-9DB2-BCCF1CDC3F20}" type="pres">
      <dgm:prSet presAssocID="{80F811E9-9138-4349-AF6B-0392D6D5A106}" presName="spacing" presStyleCnt="0"/>
      <dgm:spPr/>
    </dgm:pt>
    <dgm:pt modelId="{4CA01CA0-C7A9-476F-B498-A81E09732B4E}" type="pres">
      <dgm:prSet presAssocID="{05D4F3A0-6C73-4B0B-89D7-A2F3B2B6B36C}" presName="composite" presStyleCnt="0"/>
      <dgm:spPr/>
    </dgm:pt>
    <dgm:pt modelId="{3D5F92FE-59E4-43B9-A7DB-0421CB483256}" type="pres">
      <dgm:prSet presAssocID="{05D4F3A0-6C73-4B0B-89D7-A2F3B2B6B36C}" presName="imgShp" presStyleLbl="fgImgPlace1" presStyleIdx="2" presStyleCnt="4" custLinFactNeighborX="-90030" custLinFactNeighborY="-287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5321500-DB95-46E6-ADAE-58283F2884B3}" type="pres">
      <dgm:prSet presAssocID="{05D4F3A0-6C73-4B0B-89D7-A2F3B2B6B36C}" presName="txShp" presStyleLbl="node1" presStyleIdx="2" presStyleCnt="4" custScaleX="12704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4E5A052-07CE-45B5-9D92-93FF80996FC1}" type="pres">
      <dgm:prSet presAssocID="{9C2841C9-0B03-4733-94BD-AA420800133B}" presName="spacing" presStyleCnt="0"/>
      <dgm:spPr/>
    </dgm:pt>
    <dgm:pt modelId="{659521CB-FCE8-4903-AE74-56CCCA6DEC7C}" type="pres">
      <dgm:prSet presAssocID="{96F5D2F3-5641-4B67-9BA9-0CA93930E1AC}" presName="composite" presStyleCnt="0"/>
      <dgm:spPr/>
    </dgm:pt>
    <dgm:pt modelId="{D01A2B9A-4DA8-4399-8D12-DD7FC4CA741D}" type="pres">
      <dgm:prSet presAssocID="{96F5D2F3-5641-4B67-9BA9-0CA93930E1AC}" presName="imgShp" presStyleLbl="fgImgPlace1" presStyleIdx="3" presStyleCnt="4" custLinFactNeighborX="-73962" custLinFactNeighborY="-418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9188D7B7-2C34-4887-A01E-3BD4ACA73332}" type="pres">
      <dgm:prSet presAssocID="{96F5D2F3-5641-4B67-9BA9-0CA93930E1AC}" presName="txShp" presStyleLbl="node1" presStyleIdx="3" presStyleCnt="4" custScaleX="12704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EDE7F25-A872-445E-BC73-397A3A45EBC1}" type="presOf" srcId="{05D4F3A0-6C73-4B0B-89D7-A2F3B2B6B36C}" destId="{75321500-DB95-46E6-ADAE-58283F2884B3}" srcOrd="0" destOrd="0" presId="urn:microsoft.com/office/officeart/2005/8/layout/vList3"/>
    <dgm:cxn modelId="{85BEDCF4-E1FD-45CC-977F-B67F33FFC6FD}" type="presOf" srcId="{08EA5682-C8F1-4167-98EF-0CC3F2926054}" destId="{B6274AB6-19F6-4123-AEDD-AEA7E85956F8}" srcOrd="0" destOrd="0" presId="urn:microsoft.com/office/officeart/2005/8/layout/vList3"/>
    <dgm:cxn modelId="{F952BBF8-720E-4C66-B158-2E605C966F10}" type="presOf" srcId="{96F5D2F3-5641-4B67-9BA9-0CA93930E1AC}" destId="{9188D7B7-2C34-4887-A01E-3BD4ACA73332}" srcOrd="0" destOrd="0" presId="urn:microsoft.com/office/officeart/2005/8/layout/vList3"/>
    <dgm:cxn modelId="{CFBDF199-7AA5-4569-9F29-9FB2F4252EB2}" srcId="{08EA5682-C8F1-4167-98EF-0CC3F2926054}" destId="{38903BC8-6885-4308-82CB-E51D60698A6A}" srcOrd="1" destOrd="0" parTransId="{5B2238B1-193B-4A4A-83CE-06FB7DA386C0}" sibTransId="{80F811E9-9138-4349-AF6B-0392D6D5A106}"/>
    <dgm:cxn modelId="{9E187990-A6A9-4085-AFB2-4AAA31EC47C1}" srcId="{08EA5682-C8F1-4167-98EF-0CC3F2926054}" destId="{57D2F55F-ED69-42CA-A2F3-4C53AAE01C21}" srcOrd="0" destOrd="0" parTransId="{F187E208-BF1F-4F46-AFEF-9BFE5D4E3186}" sibTransId="{49BA6667-FDC0-4846-B378-BBAB5E3CD3E4}"/>
    <dgm:cxn modelId="{2E529440-72C9-4B5F-8B2A-59F851D8CE97}" srcId="{08EA5682-C8F1-4167-98EF-0CC3F2926054}" destId="{96F5D2F3-5641-4B67-9BA9-0CA93930E1AC}" srcOrd="3" destOrd="0" parTransId="{4D66CD1B-4B5D-484A-A654-1F0FD24DE10F}" sibTransId="{1C2ACE9C-51EB-46AF-9CB2-9658DE19154E}"/>
    <dgm:cxn modelId="{AC0455E3-1940-499C-9FC9-E3581211D486}" srcId="{08EA5682-C8F1-4167-98EF-0CC3F2926054}" destId="{05D4F3A0-6C73-4B0B-89D7-A2F3B2B6B36C}" srcOrd="2" destOrd="0" parTransId="{C4CDD2CE-BC65-424E-80F9-A530B345C3CA}" sibTransId="{9C2841C9-0B03-4733-94BD-AA420800133B}"/>
    <dgm:cxn modelId="{0CF6BAFB-EC45-40D7-BB26-9DC74D8D859E}" type="presOf" srcId="{38903BC8-6885-4308-82CB-E51D60698A6A}" destId="{12352437-02DD-405E-A77E-9FFF55CAD23B}" srcOrd="0" destOrd="0" presId="urn:microsoft.com/office/officeart/2005/8/layout/vList3"/>
    <dgm:cxn modelId="{1514C93B-E885-4022-88C1-11424304BFC6}" type="presOf" srcId="{57D2F55F-ED69-42CA-A2F3-4C53AAE01C21}" destId="{6BE344A9-9EA5-4A2D-BCCF-4D397FCC9D4B}" srcOrd="0" destOrd="0" presId="urn:microsoft.com/office/officeart/2005/8/layout/vList3"/>
    <dgm:cxn modelId="{D524D77A-86C5-414E-B7FC-EB0FFA96CE94}" type="presParOf" srcId="{B6274AB6-19F6-4123-AEDD-AEA7E85956F8}" destId="{E35609BB-0DD2-4D64-B614-B6E96292116C}" srcOrd="0" destOrd="0" presId="urn:microsoft.com/office/officeart/2005/8/layout/vList3"/>
    <dgm:cxn modelId="{2C988960-74C7-4096-85B8-F7F5D08899A2}" type="presParOf" srcId="{E35609BB-0DD2-4D64-B614-B6E96292116C}" destId="{C9EF8D6B-E93F-42EA-9249-4001F4C7E0B5}" srcOrd="0" destOrd="0" presId="urn:microsoft.com/office/officeart/2005/8/layout/vList3"/>
    <dgm:cxn modelId="{6722B0C1-5036-417E-A689-2ADB8C578244}" type="presParOf" srcId="{E35609BB-0DD2-4D64-B614-B6E96292116C}" destId="{6BE344A9-9EA5-4A2D-BCCF-4D397FCC9D4B}" srcOrd="1" destOrd="0" presId="urn:microsoft.com/office/officeart/2005/8/layout/vList3"/>
    <dgm:cxn modelId="{22DAEE61-E63C-4D05-B518-6FB196167338}" type="presParOf" srcId="{B6274AB6-19F6-4123-AEDD-AEA7E85956F8}" destId="{2933B76B-77A5-4A21-B848-ED51792B418D}" srcOrd="1" destOrd="0" presId="urn:microsoft.com/office/officeart/2005/8/layout/vList3"/>
    <dgm:cxn modelId="{8B19B83D-9976-4EA9-8255-3761733A1136}" type="presParOf" srcId="{B6274AB6-19F6-4123-AEDD-AEA7E85956F8}" destId="{C68AD1C8-063E-4A3F-B2A6-6762C92C3024}" srcOrd="2" destOrd="0" presId="urn:microsoft.com/office/officeart/2005/8/layout/vList3"/>
    <dgm:cxn modelId="{E4352DD9-1F75-436F-82A9-FD6985E9FB19}" type="presParOf" srcId="{C68AD1C8-063E-4A3F-B2A6-6762C92C3024}" destId="{073514CF-B610-4AD3-9B68-30CB84D39CE6}" srcOrd="0" destOrd="0" presId="urn:microsoft.com/office/officeart/2005/8/layout/vList3"/>
    <dgm:cxn modelId="{4AA50523-2A4A-444A-9009-0360A29EF7E6}" type="presParOf" srcId="{C68AD1C8-063E-4A3F-B2A6-6762C92C3024}" destId="{12352437-02DD-405E-A77E-9FFF55CAD23B}" srcOrd="1" destOrd="0" presId="urn:microsoft.com/office/officeart/2005/8/layout/vList3"/>
    <dgm:cxn modelId="{B10CFD30-43F5-4C49-A679-0D5B9592E342}" type="presParOf" srcId="{B6274AB6-19F6-4123-AEDD-AEA7E85956F8}" destId="{61992854-DCC3-44DE-9DB2-BCCF1CDC3F20}" srcOrd="3" destOrd="0" presId="urn:microsoft.com/office/officeart/2005/8/layout/vList3"/>
    <dgm:cxn modelId="{5F1B86CA-B5D0-4BBA-B434-4636FD5E37F3}" type="presParOf" srcId="{B6274AB6-19F6-4123-AEDD-AEA7E85956F8}" destId="{4CA01CA0-C7A9-476F-B498-A81E09732B4E}" srcOrd="4" destOrd="0" presId="urn:microsoft.com/office/officeart/2005/8/layout/vList3"/>
    <dgm:cxn modelId="{F1E9BA7C-9C7A-4B65-AF38-A83E4C90720D}" type="presParOf" srcId="{4CA01CA0-C7A9-476F-B498-A81E09732B4E}" destId="{3D5F92FE-59E4-43B9-A7DB-0421CB483256}" srcOrd="0" destOrd="0" presId="urn:microsoft.com/office/officeart/2005/8/layout/vList3"/>
    <dgm:cxn modelId="{622AB20C-AE8F-4FAF-A3CA-25490B4AFC2A}" type="presParOf" srcId="{4CA01CA0-C7A9-476F-B498-A81E09732B4E}" destId="{75321500-DB95-46E6-ADAE-58283F2884B3}" srcOrd="1" destOrd="0" presId="urn:microsoft.com/office/officeart/2005/8/layout/vList3"/>
    <dgm:cxn modelId="{81772DDF-A0C7-436A-88BE-78420C637197}" type="presParOf" srcId="{B6274AB6-19F6-4123-AEDD-AEA7E85956F8}" destId="{74E5A052-07CE-45B5-9D92-93FF80996FC1}" srcOrd="5" destOrd="0" presId="urn:microsoft.com/office/officeart/2005/8/layout/vList3"/>
    <dgm:cxn modelId="{890043DE-BB3C-4E51-A159-F53F202EF09B}" type="presParOf" srcId="{B6274AB6-19F6-4123-AEDD-AEA7E85956F8}" destId="{659521CB-FCE8-4903-AE74-56CCCA6DEC7C}" srcOrd="6" destOrd="0" presId="urn:microsoft.com/office/officeart/2005/8/layout/vList3"/>
    <dgm:cxn modelId="{0ECD9B9B-70C7-4572-8941-EE4792F7D14B}" type="presParOf" srcId="{659521CB-FCE8-4903-AE74-56CCCA6DEC7C}" destId="{D01A2B9A-4DA8-4399-8D12-DD7FC4CA741D}" srcOrd="0" destOrd="0" presId="urn:microsoft.com/office/officeart/2005/8/layout/vList3"/>
    <dgm:cxn modelId="{ADEA6EA0-DE1D-4A83-8141-30CB3AFCCD4E}" type="presParOf" srcId="{659521CB-FCE8-4903-AE74-56CCCA6DEC7C}" destId="{9188D7B7-2C34-4887-A01E-3BD4ACA7333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AFA0A4-3980-4DB8-A90D-46A4516A7F28}" type="doc">
      <dgm:prSet loTypeId="urn:microsoft.com/office/officeart/2005/8/layout/vList3" loCatId="picture" qsTypeId="urn:microsoft.com/office/officeart/2005/8/quickstyle/3d2" qsCatId="3D" csTypeId="urn:microsoft.com/office/officeart/2005/8/colors/accent2_2" csCatId="accent2" phldr="1"/>
      <dgm:spPr/>
    </dgm:pt>
    <dgm:pt modelId="{43508D1E-D33A-4C1A-B9A8-1073D8E515F2}">
      <dgm:prSet phldrT="[Metin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tr-TR" sz="2400" dirty="0" err="1" smtClean="0">
              <a:latin typeface="Comic Sans MS" panose="030F0702030302020204" pitchFamily="66" charset="0"/>
            </a:rPr>
            <a:t>Gestasyonel</a:t>
          </a:r>
          <a:r>
            <a:rPr lang="tr-TR" sz="2400" dirty="0" smtClean="0">
              <a:latin typeface="Comic Sans MS" panose="030F0702030302020204" pitchFamily="66" charset="0"/>
            </a:rPr>
            <a:t> Hipertansiyon, 20. Gebelik haftasından sonra </a:t>
          </a:r>
          <a:r>
            <a:rPr lang="tr-TR" sz="2400" dirty="0" err="1" smtClean="0">
              <a:latin typeface="Comic Sans MS" panose="030F0702030302020204" pitchFamily="66" charset="0"/>
            </a:rPr>
            <a:t>proteinüri</a:t>
          </a:r>
          <a:r>
            <a:rPr lang="tr-TR" sz="2400" dirty="0" smtClean="0">
              <a:latin typeface="Comic Sans MS" panose="030F0702030302020204" pitchFamily="66" charset="0"/>
            </a:rPr>
            <a:t> ve bahsedilen sistemik belirtilerin olmaması</a:t>
          </a:r>
          <a:endParaRPr lang="tr-TR" sz="2400" dirty="0">
            <a:latin typeface="Comic Sans MS" panose="030F0702030302020204" pitchFamily="66" charset="0"/>
          </a:endParaRPr>
        </a:p>
      </dgm:t>
    </dgm:pt>
    <dgm:pt modelId="{19D0074D-BDD6-4C9D-88B3-43F4BC0AE2C5}" type="parTrans" cxnId="{1E42DFC3-E3E4-4145-BA2C-6D7C7DF68D00}">
      <dgm:prSet/>
      <dgm:spPr/>
      <dgm:t>
        <a:bodyPr/>
        <a:lstStyle/>
        <a:p>
          <a:endParaRPr lang="tr-TR"/>
        </a:p>
      </dgm:t>
    </dgm:pt>
    <dgm:pt modelId="{22FB801A-68AF-407C-89A4-A836D5353F3E}" type="sibTrans" cxnId="{1E42DFC3-E3E4-4145-BA2C-6D7C7DF68D00}">
      <dgm:prSet/>
      <dgm:spPr/>
      <dgm:t>
        <a:bodyPr/>
        <a:lstStyle/>
        <a:p>
          <a:endParaRPr lang="tr-TR"/>
        </a:p>
      </dgm:t>
    </dgm:pt>
    <dgm:pt modelId="{628211F2-0891-41D6-B38D-90FF8A5CB7CC}">
      <dgm:prSet phldrT="[Metin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tr-TR" sz="2400" dirty="0" smtClean="0">
              <a:latin typeface="Comic Sans MS" panose="030F0702030302020204" pitchFamily="66" charset="0"/>
            </a:rPr>
            <a:t>Kronik Hipertansiyon, gebelikten önce hipertansiyonun olması durumudur. </a:t>
          </a:r>
          <a:endParaRPr lang="tr-TR" sz="2400" dirty="0">
            <a:latin typeface="Comic Sans MS" panose="030F0702030302020204" pitchFamily="66" charset="0"/>
          </a:endParaRPr>
        </a:p>
      </dgm:t>
    </dgm:pt>
    <dgm:pt modelId="{62308F77-876F-4499-AA7A-5F2FEE9240E0}" type="parTrans" cxnId="{BE0AC14F-1872-4B5C-887A-CFB2428CECD0}">
      <dgm:prSet/>
      <dgm:spPr/>
      <dgm:t>
        <a:bodyPr/>
        <a:lstStyle/>
        <a:p>
          <a:endParaRPr lang="tr-TR"/>
        </a:p>
      </dgm:t>
    </dgm:pt>
    <dgm:pt modelId="{9156C0CD-769C-404C-95DD-54A04DF379F3}" type="sibTrans" cxnId="{BE0AC14F-1872-4B5C-887A-CFB2428CECD0}">
      <dgm:prSet/>
      <dgm:spPr/>
      <dgm:t>
        <a:bodyPr/>
        <a:lstStyle/>
        <a:p>
          <a:endParaRPr lang="tr-TR"/>
        </a:p>
      </dgm:t>
    </dgm:pt>
    <dgm:pt modelId="{9958AE27-C9AE-471D-8962-8AF2DEB7B338}">
      <dgm:prSet phldrT="[Metin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tr-TR" sz="2400" dirty="0" err="1" smtClean="0">
              <a:latin typeface="Comic Sans MS" panose="030F0702030302020204" pitchFamily="66" charset="0"/>
            </a:rPr>
            <a:t>Süperempoze</a:t>
          </a:r>
          <a:r>
            <a:rPr lang="tr-TR" sz="2400" dirty="0" smtClean="0">
              <a:latin typeface="Comic Sans MS" panose="030F0702030302020204" pitchFamily="66" charset="0"/>
            </a:rPr>
            <a:t> </a:t>
          </a:r>
          <a:r>
            <a:rPr lang="tr-TR" sz="2400" dirty="0" err="1" smtClean="0">
              <a:latin typeface="Comic Sans MS" panose="030F0702030302020204" pitchFamily="66" charset="0"/>
            </a:rPr>
            <a:t>preeklampsi</a:t>
          </a:r>
          <a:r>
            <a:rPr lang="tr-TR" sz="2400" dirty="0" smtClean="0">
              <a:latin typeface="Comic Sans MS" panose="030F0702030302020204" pitchFamily="66" charset="0"/>
            </a:rPr>
            <a:t>, kronik hipertansiyon ile </a:t>
          </a:r>
          <a:r>
            <a:rPr lang="tr-TR" sz="2400" dirty="0" err="1" smtClean="0">
              <a:latin typeface="Comic Sans MS" panose="030F0702030302020204" pitchFamily="66" charset="0"/>
            </a:rPr>
            <a:t>preeklampsinin</a:t>
          </a:r>
          <a:r>
            <a:rPr lang="tr-TR" sz="2400" dirty="0" smtClean="0">
              <a:latin typeface="Comic Sans MS" panose="030F0702030302020204" pitchFamily="66" charset="0"/>
            </a:rPr>
            <a:t> birlikte olması durumudur</a:t>
          </a:r>
          <a:endParaRPr lang="tr-TR" sz="2400" dirty="0">
            <a:latin typeface="Comic Sans MS" panose="030F0702030302020204" pitchFamily="66" charset="0"/>
          </a:endParaRPr>
        </a:p>
      </dgm:t>
    </dgm:pt>
    <dgm:pt modelId="{A8B05C6C-B75D-4825-AA47-3E49C7805EB0}" type="parTrans" cxnId="{D269803A-9757-46B9-8A72-C9E434F22BE9}">
      <dgm:prSet/>
      <dgm:spPr/>
      <dgm:t>
        <a:bodyPr/>
        <a:lstStyle/>
        <a:p>
          <a:endParaRPr lang="tr-TR"/>
        </a:p>
      </dgm:t>
    </dgm:pt>
    <dgm:pt modelId="{DD6E593F-9B3E-4EF8-A386-C8AE2C9D4D76}" type="sibTrans" cxnId="{D269803A-9757-46B9-8A72-C9E434F22BE9}">
      <dgm:prSet/>
      <dgm:spPr/>
      <dgm:t>
        <a:bodyPr/>
        <a:lstStyle/>
        <a:p>
          <a:endParaRPr lang="tr-TR"/>
        </a:p>
      </dgm:t>
    </dgm:pt>
    <dgm:pt modelId="{21AE7932-C737-433C-85AE-98B6A35CC40B}" type="pres">
      <dgm:prSet presAssocID="{69AFA0A4-3980-4DB8-A90D-46A4516A7F28}" presName="linearFlow" presStyleCnt="0">
        <dgm:presLayoutVars>
          <dgm:dir/>
          <dgm:resizeHandles val="exact"/>
        </dgm:presLayoutVars>
      </dgm:prSet>
      <dgm:spPr/>
    </dgm:pt>
    <dgm:pt modelId="{5647DE55-6E51-4B88-838F-B7530CF714E9}" type="pres">
      <dgm:prSet presAssocID="{43508D1E-D33A-4C1A-B9A8-1073D8E515F2}" presName="composite" presStyleCnt="0"/>
      <dgm:spPr/>
    </dgm:pt>
    <dgm:pt modelId="{7769388C-5C6F-4D5B-9DE3-CD7AFCA7DC5E}" type="pres">
      <dgm:prSet presAssocID="{43508D1E-D33A-4C1A-B9A8-1073D8E515F2}" presName="imgShp" presStyleLbl="fgImgPlace1" presStyleIdx="0" presStyleCnt="3" custLinFactNeighborX="-17257" custLinFactNeighborY="84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1DA36F1-0DEC-4B93-A06B-EAFD9475E9CC}" type="pres">
      <dgm:prSet presAssocID="{43508D1E-D33A-4C1A-B9A8-1073D8E515F2}" presName="txShp" presStyleLbl="node1" presStyleIdx="0" presStyleCnt="3" custScaleX="11749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925EA8B-CC8D-4346-AE1E-A4629F1825C6}" type="pres">
      <dgm:prSet presAssocID="{22FB801A-68AF-407C-89A4-A836D5353F3E}" presName="spacing" presStyleCnt="0"/>
      <dgm:spPr/>
    </dgm:pt>
    <dgm:pt modelId="{5F217994-AB01-4B3D-8F6F-657402FB36A9}" type="pres">
      <dgm:prSet presAssocID="{628211F2-0891-41D6-B38D-90FF8A5CB7CC}" presName="composite" presStyleCnt="0"/>
      <dgm:spPr/>
    </dgm:pt>
    <dgm:pt modelId="{774D93A9-C2DB-4481-95F6-12ED4397E375}" type="pres">
      <dgm:prSet presAssocID="{628211F2-0891-41D6-B38D-90FF8A5CB7CC}" presName="imgShp" presStyleLbl="fgImgPlace1" presStyleIdx="1" presStyleCnt="3" custLinFactNeighborX="-22245" custLinFactNeighborY="66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53498CE-94B7-487E-95BD-54A854FA03EB}" type="pres">
      <dgm:prSet presAssocID="{628211F2-0891-41D6-B38D-90FF8A5CB7CC}" presName="txShp" presStyleLbl="node1" presStyleIdx="1" presStyleCnt="3" custScaleX="11243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E2BF0DC-4F34-45B2-9972-9602B8737EEC}" type="pres">
      <dgm:prSet presAssocID="{9156C0CD-769C-404C-95DD-54A04DF379F3}" presName="spacing" presStyleCnt="0"/>
      <dgm:spPr/>
    </dgm:pt>
    <dgm:pt modelId="{6E9448CE-55D6-4767-9461-0F7CBC06641B}" type="pres">
      <dgm:prSet presAssocID="{9958AE27-C9AE-471D-8962-8AF2DEB7B338}" presName="composite" presStyleCnt="0"/>
      <dgm:spPr/>
    </dgm:pt>
    <dgm:pt modelId="{20077141-D4F6-4057-A62E-FB42B44DB538}" type="pres">
      <dgm:prSet presAssocID="{9958AE27-C9AE-471D-8962-8AF2DEB7B338}" presName="imgShp" presStyleLbl="fgImgPlace1" presStyleIdx="2" presStyleCnt="3" custLinFactNeighborX="-14863" custLinFactNeighborY="-448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15C3387-A727-4CAF-BA13-7FF27B3BD467}" type="pres">
      <dgm:prSet presAssocID="{9958AE27-C9AE-471D-8962-8AF2DEB7B338}" presName="txShp" presStyleLbl="node1" presStyleIdx="2" presStyleCnt="3" custScaleX="109807" custLinFactNeighborX="-157" custLinFactNeighborY="-448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E0AC14F-1872-4B5C-887A-CFB2428CECD0}" srcId="{69AFA0A4-3980-4DB8-A90D-46A4516A7F28}" destId="{628211F2-0891-41D6-B38D-90FF8A5CB7CC}" srcOrd="1" destOrd="0" parTransId="{62308F77-876F-4499-AA7A-5F2FEE9240E0}" sibTransId="{9156C0CD-769C-404C-95DD-54A04DF379F3}"/>
    <dgm:cxn modelId="{A84D9ED0-6983-4A16-A447-D9D162D288F2}" type="presOf" srcId="{9958AE27-C9AE-471D-8962-8AF2DEB7B338}" destId="{215C3387-A727-4CAF-BA13-7FF27B3BD467}" srcOrd="0" destOrd="0" presId="urn:microsoft.com/office/officeart/2005/8/layout/vList3"/>
    <dgm:cxn modelId="{7731A252-7937-4850-8F41-A09CDE088400}" type="presOf" srcId="{43508D1E-D33A-4C1A-B9A8-1073D8E515F2}" destId="{B1DA36F1-0DEC-4B93-A06B-EAFD9475E9CC}" srcOrd="0" destOrd="0" presId="urn:microsoft.com/office/officeart/2005/8/layout/vList3"/>
    <dgm:cxn modelId="{D269803A-9757-46B9-8A72-C9E434F22BE9}" srcId="{69AFA0A4-3980-4DB8-A90D-46A4516A7F28}" destId="{9958AE27-C9AE-471D-8962-8AF2DEB7B338}" srcOrd="2" destOrd="0" parTransId="{A8B05C6C-B75D-4825-AA47-3E49C7805EB0}" sibTransId="{DD6E593F-9B3E-4EF8-A386-C8AE2C9D4D76}"/>
    <dgm:cxn modelId="{FF9AB215-26EE-4580-B800-D51025C68FC6}" type="presOf" srcId="{628211F2-0891-41D6-B38D-90FF8A5CB7CC}" destId="{753498CE-94B7-487E-95BD-54A854FA03EB}" srcOrd="0" destOrd="0" presId="urn:microsoft.com/office/officeart/2005/8/layout/vList3"/>
    <dgm:cxn modelId="{1E42DFC3-E3E4-4145-BA2C-6D7C7DF68D00}" srcId="{69AFA0A4-3980-4DB8-A90D-46A4516A7F28}" destId="{43508D1E-D33A-4C1A-B9A8-1073D8E515F2}" srcOrd="0" destOrd="0" parTransId="{19D0074D-BDD6-4C9D-88B3-43F4BC0AE2C5}" sibTransId="{22FB801A-68AF-407C-89A4-A836D5353F3E}"/>
    <dgm:cxn modelId="{394EF37D-6553-4E4E-BD7A-55B4D7799274}" type="presOf" srcId="{69AFA0A4-3980-4DB8-A90D-46A4516A7F28}" destId="{21AE7932-C737-433C-85AE-98B6A35CC40B}" srcOrd="0" destOrd="0" presId="urn:microsoft.com/office/officeart/2005/8/layout/vList3"/>
    <dgm:cxn modelId="{0DCFB98D-ED6E-40D4-9F88-F588CDCCFD90}" type="presParOf" srcId="{21AE7932-C737-433C-85AE-98B6A35CC40B}" destId="{5647DE55-6E51-4B88-838F-B7530CF714E9}" srcOrd="0" destOrd="0" presId="urn:microsoft.com/office/officeart/2005/8/layout/vList3"/>
    <dgm:cxn modelId="{B4314496-2DD7-4C9B-B130-ECA1C3AF6866}" type="presParOf" srcId="{5647DE55-6E51-4B88-838F-B7530CF714E9}" destId="{7769388C-5C6F-4D5B-9DE3-CD7AFCA7DC5E}" srcOrd="0" destOrd="0" presId="urn:microsoft.com/office/officeart/2005/8/layout/vList3"/>
    <dgm:cxn modelId="{B80F0A60-9AA9-440D-8026-F283BB7CCDEA}" type="presParOf" srcId="{5647DE55-6E51-4B88-838F-B7530CF714E9}" destId="{B1DA36F1-0DEC-4B93-A06B-EAFD9475E9CC}" srcOrd="1" destOrd="0" presId="urn:microsoft.com/office/officeart/2005/8/layout/vList3"/>
    <dgm:cxn modelId="{3045B6BC-CAD9-4DEE-B501-BFFAD8FBE7A6}" type="presParOf" srcId="{21AE7932-C737-433C-85AE-98B6A35CC40B}" destId="{2925EA8B-CC8D-4346-AE1E-A4629F1825C6}" srcOrd="1" destOrd="0" presId="urn:microsoft.com/office/officeart/2005/8/layout/vList3"/>
    <dgm:cxn modelId="{180172CF-1ECF-4339-BE12-41B6DAB8D40A}" type="presParOf" srcId="{21AE7932-C737-433C-85AE-98B6A35CC40B}" destId="{5F217994-AB01-4B3D-8F6F-657402FB36A9}" srcOrd="2" destOrd="0" presId="urn:microsoft.com/office/officeart/2005/8/layout/vList3"/>
    <dgm:cxn modelId="{49A34D34-6F9C-4D59-9C0B-23C8D73E51F3}" type="presParOf" srcId="{5F217994-AB01-4B3D-8F6F-657402FB36A9}" destId="{774D93A9-C2DB-4481-95F6-12ED4397E375}" srcOrd="0" destOrd="0" presId="urn:microsoft.com/office/officeart/2005/8/layout/vList3"/>
    <dgm:cxn modelId="{C367B744-39C8-4CAF-B3BB-281ED46E0D04}" type="presParOf" srcId="{5F217994-AB01-4B3D-8F6F-657402FB36A9}" destId="{753498CE-94B7-487E-95BD-54A854FA03EB}" srcOrd="1" destOrd="0" presId="urn:microsoft.com/office/officeart/2005/8/layout/vList3"/>
    <dgm:cxn modelId="{B956FCD6-BEBD-4D75-BAB6-6010054248A6}" type="presParOf" srcId="{21AE7932-C737-433C-85AE-98B6A35CC40B}" destId="{4E2BF0DC-4F34-45B2-9972-9602B8737EEC}" srcOrd="3" destOrd="0" presId="urn:microsoft.com/office/officeart/2005/8/layout/vList3"/>
    <dgm:cxn modelId="{99B4BD25-6A2E-4D96-AC1E-65BA39E2EF70}" type="presParOf" srcId="{21AE7932-C737-433C-85AE-98B6A35CC40B}" destId="{6E9448CE-55D6-4767-9461-0F7CBC06641B}" srcOrd="4" destOrd="0" presId="urn:microsoft.com/office/officeart/2005/8/layout/vList3"/>
    <dgm:cxn modelId="{9BC4D536-18F7-4CCB-A585-3CB348236CA0}" type="presParOf" srcId="{6E9448CE-55D6-4767-9461-0F7CBC06641B}" destId="{20077141-D4F6-4057-A62E-FB42B44DB538}" srcOrd="0" destOrd="0" presId="urn:microsoft.com/office/officeart/2005/8/layout/vList3"/>
    <dgm:cxn modelId="{D86DA88A-85B6-4119-9F15-20F8EBEBCAEA}" type="presParOf" srcId="{6E9448CE-55D6-4767-9461-0F7CBC06641B}" destId="{215C3387-A727-4CAF-BA13-7FF27B3BD46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0C96ED-CC87-485D-9C24-1EA486FCC22F}" type="doc">
      <dgm:prSet loTypeId="urn:microsoft.com/office/officeart/2005/8/layout/list1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A690114E-8EDC-4DB4-9FC9-A02FEA151392}">
      <dgm:prSet phldrT="[Metin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tr-TR" sz="2400" dirty="0" smtClean="0">
              <a:latin typeface="Comic Sans MS" panose="030F0702030302020204" pitchFamily="66" charset="0"/>
            </a:rPr>
            <a:t>Uygun ve ayrıntılı </a:t>
          </a:r>
          <a:r>
            <a:rPr lang="tr-TR" sz="2400" dirty="0" err="1" smtClean="0">
              <a:latin typeface="Comic Sans MS" panose="030F0702030302020204" pitchFamily="66" charset="0"/>
            </a:rPr>
            <a:t>anamnez</a:t>
          </a:r>
          <a:r>
            <a:rPr lang="tr-TR" sz="2400" dirty="0" smtClean="0">
              <a:latin typeface="Comic Sans MS" panose="030F0702030302020204" pitchFamily="66" charset="0"/>
            </a:rPr>
            <a:t> alma ve risk faktörlerini değerlendirilmesi dışında </a:t>
          </a:r>
          <a:r>
            <a:rPr lang="tr-TR" sz="2400" dirty="0" err="1" smtClean="0">
              <a:latin typeface="Comic Sans MS" panose="030F0702030302020204" pitchFamily="66" charset="0"/>
            </a:rPr>
            <a:t>preeklampsiyi</a:t>
          </a:r>
          <a:r>
            <a:rPr lang="tr-TR" sz="2400" dirty="0" smtClean="0">
              <a:latin typeface="Comic Sans MS" panose="030F0702030302020204" pitchFamily="66" charset="0"/>
            </a:rPr>
            <a:t> öngörmek için tarama yapılması önerilmemektedir. (Kanıt kalitesi: Orta)</a:t>
          </a:r>
          <a:endParaRPr lang="tr-TR" sz="2400" dirty="0">
            <a:latin typeface="Comic Sans MS" panose="030F0702030302020204" pitchFamily="66" charset="0"/>
          </a:endParaRPr>
        </a:p>
      </dgm:t>
    </dgm:pt>
    <dgm:pt modelId="{29502FE3-E9FD-425C-98FD-BF31F5C31658}" type="parTrans" cxnId="{42741DAE-0D4A-4C31-ACE6-C3B2AB6BEC9A}">
      <dgm:prSet/>
      <dgm:spPr/>
      <dgm:t>
        <a:bodyPr/>
        <a:lstStyle/>
        <a:p>
          <a:endParaRPr lang="tr-TR"/>
        </a:p>
      </dgm:t>
    </dgm:pt>
    <dgm:pt modelId="{BE5086BA-40E2-488A-9558-28AE35082572}" type="sibTrans" cxnId="{42741DAE-0D4A-4C31-ACE6-C3B2AB6BEC9A}">
      <dgm:prSet/>
      <dgm:spPr/>
      <dgm:t>
        <a:bodyPr/>
        <a:lstStyle/>
        <a:p>
          <a:endParaRPr lang="tr-TR"/>
        </a:p>
      </dgm:t>
    </dgm:pt>
    <dgm:pt modelId="{310AF1B1-273B-4090-AA03-DA454AC73F79}" type="pres">
      <dgm:prSet presAssocID="{CF0C96ED-CC87-485D-9C24-1EA486FCC2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376EF07-015F-439A-9AC2-D1B25E85CB44}" type="pres">
      <dgm:prSet presAssocID="{A690114E-8EDC-4DB4-9FC9-A02FEA151392}" presName="parentLin" presStyleCnt="0"/>
      <dgm:spPr/>
    </dgm:pt>
    <dgm:pt modelId="{8A5C0EDD-D5C0-4521-BFE8-11618A2B2BDA}" type="pres">
      <dgm:prSet presAssocID="{A690114E-8EDC-4DB4-9FC9-A02FEA151392}" presName="parentLeftMargin" presStyleLbl="node1" presStyleIdx="0" presStyleCnt="1"/>
      <dgm:spPr/>
      <dgm:t>
        <a:bodyPr/>
        <a:lstStyle/>
        <a:p>
          <a:endParaRPr lang="tr-TR"/>
        </a:p>
      </dgm:t>
    </dgm:pt>
    <dgm:pt modelId="{2CAF2E47-EF93-4994-A676-89DD5B95F5ED}" type="pres">
      <dgm:prSet presAssocID="{A690114E-8EDC-4DB4-9FC9-A02FEA151392}" presName="parentText" presStyleLbl="node1" presStyleIdx="0" presStyleCnt="1" custScaleX="125059" custScaleY="18865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B80BA99-6C09-4986-99B9-11D21ED39B34}" type="pres">
      <dgm:prSet presAssocID="{A690114E-8EDC-4DB4-9FC9-A02FEA151392}" presName="negativeSpace" presStyleCnt="0"/>
      <dgm:spPr/>
    </dgm:pt>
    <dgm:pt modelId="{0BB5A12A-E870-4542-84B3-60FF69C56357}" type="pres">
      <dgm:prSet presAssocID="{A690114E-8EDC-4DB4-9FC9-A02FEA151392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4C489772-0CB6-4CCC-A786-BB7EF42DEAA1}" type="presOf" srcId="{CF0C96ED-CC87-485D-9C24-1EA486FCC22F}" destId="{310AF1B1-273B-4090-AA03-DA454AC73F79}" srcOrd="0" destOrd="0" presId="urn:microsoft.com/office/officeart/2005/8/layout/list1"/>
    <dgm:cxn modelId="{42741DAE-0D4A-4C31-ACE6-C3B2AB6BEC9A}" srcId="{CF0C96ED-CC87-485D-9C24-1EA486FCC22F}" destId="{A690114E-8EDC-4DB4-9FC9-A02FEA151392}" srcOrd="0" destOrd="0" parTransId="{29502FE3-E9FD-425C-98FD-BF31F5C31658}" sibTransId="{BE5086BA-40E2-488A-9558-28AE35082572}"/>
    <dgm:cxn modelId="{FB2FF1C5-667A-4D03-A111-E14591BADCF4}" type="presOf" srcId="{A690114E-8EDC-4DB4-9FC9-A02FEA151392}" destId="{2CAF2E47-EF93-4994-A676-89DD5B95F5ED}" srcOrd="1" destOrd="0" presId="urn:microsoft.com/office/officeart/2005/8/layout/list1"/>
    <dgm:cxn modelId="{555717EC-1E17-48D1-8579-063C7B5D4B57}" type="presOf" srcId="{A690114E-8EDC-4DB4-9FC9-A02FEA151392}" destId="{8A5C0EDD-D5C0-4521-BFE8-11618A2B2BDA}" srcOrd="0" destOrd="0" presId="urn:microsoft.com/office/officeart/2005/8/layout/list1"/>
    <dgm:cxn modelId="{D31599E6-2682-43CD-A5A2-854715E8F9F7}" type="presParOf" srcId="{310AF1B1-273B-4090-AA03-DA454AC73F79}" destId="{9376EF07-015F-439A-9AC2-D1B25E85CB44}" srcOrd="0" destOrd="0" presId="urn:microsoft.com/office/officeart/2005/8/layout/list1"/>
    <dgm:cxn modelId="{FC803F07-C9F2-4122-8988-28C1C68B92B4}" type="presParOf" srcId="{9376EF07-015F-439A-9AC2-D1B25E85CB44}" destId="{8A5C0EDD-D5C0-4521-BFE8-11618A2B2BDA}" srcOrd="0" destOrd="0" presId="urn:microsoft.com/office/officeart/2005/8/layout/list1"/>
    <dgm:cxn modelId="{78C0E0DF-5DBA-4AF0-AD06-2571FB7A3170}" type="presParOf" srcId="{9376EF07-015F-439A-9AC2-D1B25E85CB44}" destId="{2CAF2E47-EF93-4994-A676-89DD5B95F5ED}" srcOrd="1" destOrd="0" presId="urn:microsoft.com/office/officeart/2005/8/layout/list1"/>
    <dgm:cxn modelId="{B957E7E3-07B1-46E0-85C0-624A24C8EA36}" type="presParOf" srcId="{310AF1B1-273B-4090-AA03-DA454AC73F79}" destId="{0B80BA99-6C09-4986-99B9-11D21ED39B34}" srcOrd="1" destOrd="0" presId="urn:microsoft.com/office/officeart/2005/8/layout/list1"/>
    <dgm:cxn modelId="{241CCD31-0BEE-48F8-BFBC-7BC58FD80005}" type="presParOf" srcId="{310AF1B1-273B-4090-AA03-DA454AC73F79}" destId="{0BB5A12A-E870-4542-84B3-60FF69C5635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65CB86-3EFE-4982-83E9-247AD2DE263C}" type="doc">
      <dgm:prSet loTypeId="urn:microsoft.com/office/officeart/2005/8/layout/list1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63DC6E7A-E4DA-493B-A8FF-248D506F3980}">
      <dgm:prSet phldrT="[Metin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tr-TR" sz="2000" dirty="0" smtClean="0">
              <a:latin typeface="Comic Sans MS" panose="030F0702030302020204" pitchFamily="66" charset="0"/>
            </a:rPr>
            <a:t>Tıbbi geçmişinde erken başlayan </a:t>
          </a:r>
          <a:r>
            <a:rPr lang="tr-TR" sz="2000" dirty="0" err="1" smtClean="0">
              <a:latin typeface="Comic Sans MS" panose="030F0702030302020204" pitchFamily="66" charset="0"/>
            </a:rPr>
            <a:t>preeklampsi</a:t>
          </a:r>
          <a:r>
            <a:rPr lang="tr-TR" sz="2000" dirty="0" smtClean="0">
              <a:latin typeface="Comic Sans MS" panose="030F0702030302020204" pitchFamily="66" charset="0"/>
            </a:rPr>
            <a:t> ve 34 0/7 haftadan önce erken doğumu olan yada daha önceki birden fazla gebeliğinde </a:t>
          </a:r>
          <a:r>
            <a:rPr lang="tr-TR" sz="2000" dirty="0" err="1" smtClean="0">
              <a:latin typeface="Comic Sans MS" panose="030F0702030302020204" pitchFamily="66" charset="0"/>
            </a:rPr>
            <a:t>preeklampsi</a:t>
          </a:r>
          <a:r>
            <a:rPr lang="tr-TR" sz="2000" dirty="0" smtClean="0">
              <a:latin typeface="Comic Sans MS" panose="030F0702030302020204" pitchFamily="66" charset="0"/>
            </a:rPr>
            <a:t> gelişen kadınlara ilk üç ayın son dönemlerinden itibaren günlük düşük doz aspirin (60-80 mg) kullanmaya başlamaları önerilmektedir. (Kanıt kalitesi: Orta)</a:t>
          </a:r>
          <a:endParaRPr lang="tr-TR" sz="2000" dirty="0">
            <a:latin typeface="Comic Sans MS" panose="030F0702030302020204" pitchFamily="66" charset="0"/>
          </a:endParaRPr>
        </a:p>
      </dgm:t>
    </dgm:pt>
    <dgm:pt modelId="{C6B1D6A4-D521-4256-B5FD-D0691085F9D9}" type="parTrans" cxnId="{AC7BA45D-6207-4F7A-BC23-EF43A96EDB09}">
      <dgm:prSet/>
      <dgm:spPr/>
      <dgm:t>
        <a:bodyPr/>
        <a:lstStyle/>
        <a:p>
          <a:endParaRPr lang="tr-TR"/>
        </a:p>
      </dgm:t>
    </dgm:pt>
    <dgm:pt modelId="{40308138-830C-422B-896D-35F86F1D63A8}" type="sibTrans" cxnId="{AC7BA45D-6207-4F7A-BC23-EF43A96EDB09}">
      <dgm:prSet/>
      <dgm:spPr/>
      <dgm:t>
        <a:bodyPr/>
        <a:lstStyle/>
        <a:p>
          <a:endParaRPr lang="tr-TR"/>
        </a:p>
      </dgm:t>
    </dgm:pt>
    <dgm:pt modelId="{EB8AF02A-0014-41FA-9D51-20788641AB77}">
      <dgm:prSet phldrT="[Metin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tr-TR" sz="2000" dirty="0" err="1" smtClean="0">
              <a:latin typeface="Comic Sans MS" panose="030F0702030302020204" pitchFamily="66" charset="0"/>
            </a:rPr>
            <a:t>Preeklampsiden</a:t>
          </a:r>
          <a:r>
            <a:rPr lang="tr-TR" sz="2000" dirty="0" smtClean="0">
              <a:latin typeface="Comic Sans MS" panose="030F0702030302020204" pitchFamily="66" charset="0"/>
            </a:rPr>
            <a:t> Korunmak için C vitamini ve E vitamini kullanılması önerilmemektedir. (Kanıt kalitesi: Yüksek)</a:t>
          </a:r>
          <a:endParaRPr lang="tr-TR" sz="2000" dirty="0">
            <a:latin typeface="Comic Sans MS" panose="030F0702030302020204" pitchFamily="66" charset="0"/>
          </a:endParaRPr>
        </a:p>
      </dgm:t>
    </dgm:pt>
    <dgm:pt modelId="{F8D3FF33-A9B1-4E2C-BAB8-C2B969FDCDC3}" type="parTrans" cxnId="{B458C51F-7DAF-4D4E-80E7-DFCF7C93F595}">
      <dgm:prSet/>
      <dgm:spPr/>
      <dgm:t>
        <a:bodyPr/>
        <a:lstStyle/>
        <a:p>
          <a:endParaRPr lang="tr-TR"/>
        </a:p>
      </dgm:t>
    </dgm:pt>
    <dgm:pt modelId="{82F4736E-A1C0-41A3-A9D7-65EF8161CD4A}" type="sibTrans" cxnId="{B458C51F-7DAF-4D4E-80E7-DFCF7C93F595}">
      <dgm:prSet/>
      <dgm:spPr/>
      <dgm:t>
        <a:bodyPr/>
        <a:lstStyle/>
        <a:p>
          <a:endParaRPr lang="tr-TR"/>
        </a:p>
      </dgm:t>
    </dgm:pt>
    <dgm:pt modelId="{3A4BE68E-7F0E-49B0-AF07-3D663910E468}" type="pres">
      <dgm:prSet presAssocID="{6E65CB86-3EFE-4982-83E9-247AD2DE263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2A5C6C7-8245-4ECB-A2BC-926EF5482B66}" type="pres">
      <dgm:prSet presAssocID="{63DC6E7A-E4DA-493B-A8FF-248D506F3980}" presName="parentLin" presStyleCnt="0"/>
      <dgm:spPr/>
    </dgm:pt>
    <dgm:pt modelId="{0F88D6C5-0331-480F-8FB8-04B16F8CE335}" type="pres">
      <dgm:prSet presAssocID="{63DC6E7A-E4DA-493B-A8FF-248D506F3980}" presName="parentLeftMargin" presStyleLbl="node1" presStyleIdx="0" presStyleCnt="2"/>
      <dgm:spPr/>
      <dgm:t>
        <a:bodyPr/>
        <a:lstStyle/>
        <a:p>
          <a:endParaRPr lang="tr-TR"/>
        </a:p>
      </dgm:t>
    </dgm:pt>
    <dgm:pt modelId="{62E0BCDB-9606-4128-A2AC-4E631F634F08}" type="pres">
      <dgm:prSet presAssocID="{63DC6E7A-E4DA-493B-A8FF-248D506F3980}" presName="parentText" presStyleLbl="node1" presStyleIdx="0" presStyleCnt="2" custScaleX="142857" custScaleY="18530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7EE1AFE-07B1-48F0-9D02-F807BDD9A09B}" type="pres">
      <dgm:prSet presAssocID="{63DC6E7A-E4DA-493B-A8FF-248D506F3980}" presName="negativeSpace" presStyleCnt="0"/>
      <dgm:spPr/>
    </dgm:pt>
    <dgm:pt modelId="{9FC6542D-0FDD-4DB7-903A-F862EFFD99C7}" type="pres">
      <dgm:prSet presAssocID="{63DC6E7A-E4DA-493B-A8FF-248D506F3980}" presName="childText" presStyleLbl="conFgAcc1" presStyleIdx="0" presStyleCnt="2">
        <dgm:presLayoutVars>
          <dgm:bulletEnabled val="1"/>
        </dgm:presLayoutVars>
      </dgm:prSet>
      <dgm:spPr/>
    </dgm:pt>
    <dgm:pt modelId="{28AFC2CF-928D-4108-8CD9-2CDFC3A1FFAA}" type="pres">
      <dgm:prSet presAssocID="{40308138-830C-422B-896D-35F86F1D63A8}" presName="spaceBetweenRectangles" presStyleCnt="0"/>
      <dgm:spPr/>
    </dgm:pt>
    <dgm:pt modelId="{067FDC4A-DF0C-4810-AE47-36D2FED3D4B4}" type="pres">
      <dgm:prSet presAssocID="{EB8AF02A-0014-41FA-9D51-20788641AB77}" presName="parentLin" presStyleCnt="0"/>
      <dgm:spPr/>
    </dgm:pt>
    <dgm:pt modelId="{2EC81DB6-87DD-42E8-85F6-81EBA3977AE6}" type="pres">
      <dgm:prSet presAssocID="{EB8AF02A-0014-41FA-9D51-20788641AB77}" presName="parentLeftMargin" presStyleLbl="node1" presStyleIdx="0" presStyleCnt="2"/>
      <dgm:spPr/>
      <dgm:t>
        <a:bodyPr/>
        <a:lstStyle/>
        <a:p>
          <a:endParaRPr lang="tr-TR"/>
        </a:p>
      </dgm:t>
    </dgm:pt>
    <dgm:pt modelId="{E20C92E7-3B3F-4650-936D-FCC4377AA597}" type="pres">
      <dgm:prSet presAssocID="{EB8AF02A-0014-41FA-9D51-20788641AB77}" presName="parentText" presStyleLbl="node1" presStyleIdx="1" presStyleCnt="2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36DE232-3EF2-4A99-AF64-BB0319CB9552}" type="pres">
      <dgm:prSet presAssocID="{EB8AF02A-0014-41FA-9D51-20788641AB77}" presName="negativeSpace" presStyleCnt="0"/>
      <dgm:spPr/>
    </dgm:pt>
    <dgm:pt modelId="{22023808-0279-4DBF-AB2E-5FEAB993C426}" type="pres">
      <dgm:prSet presAssocID="{EB8AF02A-0014-41FA-9D51-20788641AB7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B2262E8-42FE-4D39-9EF2-97F5C5504025}" type="presOf" srcId="{63DC6E7A-E4DA-493B-A8FF-248D506F3980}" destId="{0F88D6C5-0331-480F-8FB8-04B16F8CE335}" srcOrd="0" destOrd="0" presId="urn:microsoft.com/office/officeart/2005/8/layout/list1"/>
    <dgm:cxn modelId="{B458C51F-7DAF-4D4E-80E7-DFCF7C93F595}" srcId="{6E65CB86-3EFE-4982-83E9-247AD2DE263C}" destId="{EB8AF02A-0014-41FA-9D51-20788641AB77}" srcOrd="1" destOrd="0" parTransId="{F8D3FF33-A9B1-4E2C-BAB8-C2B969FDCDC3}" sibTransId="{82F4736E-A1C0-41A3-A9D7-65EF8161CD4A}"/>
    <dgm:cxn modelId="{EDC1BB5C-BD5A-41A5-81D0-41AC4729C5B5}" type="presOf" srcId="{6E65CB86-3EFE-4982-83E9-247AD2DE263C}" destId="{3A4BE68E-7F0E-49B0-AF07-3D663910E468}" srcOrd="0" destOrd="0" presId="urn:microsoft.com/office/officeart/2005/8/layout/list1"/>
    <dgm:cxn modelId="{768879ED-1F84-4656-BD41-D4C7A6C97C3C}" type="presOf" srcId="{EB8AF02A-0014-41FA-9D51-20788641AB77}" destId="{2EC81DB6-87DD-42E8-85F6-81EBA3977AE6}" srcOrd="0" destOrd="0" presId="urn:microsoft.com/office/officeart/2005/8/layout/list1"/>
    <dgm:cxn modelId="{DFE60AE2-F974-4112-9085-ECC63DE86407}" type="presOf" srcId="{63DC6E7A-E4DA-493B-A8FF-248D506F3980}" destId="{62E0BCDB-9606-4128-A2AC-4E631F634F08}" srcOrd="1" destOrd="0" presId="urn:microsoft.com/office/officeart/2005/8/layout/list1"/>
    <dgm:cxn modelId="{CA7030E7-AE38-44D0-B65F-6DACFF0F4C1B}" type="presOf" srcId="{EB8AF02A-0014-41FA-9D51-20788641AB77}" destId="{E20C92E7-3B3F-4650-936D-FCC4377AA597}" srcOrd="1" destOrd="0" presId="urn:microsoft.com/office/officeart/2005/8/layout/list1"/>
    <dgm:cxn modelId="{AC7BA45D-6207-4F7A-BC23-EF43A96EDB09}" srcId="{6E65CB86-3EFE-4982-83E9-247AD2DE263C}" destId="{63DC6E7A-E4DA-493B-A8FF-248D506F3980}" srcOrd="0" destOrd="0" parTransId="{C6B1D6A4-D521-4256-B5FD-D0691085F9D9}" sibTransId="{40308138-830C-422B-896D-35F86F1D63A8}"/>
    <dgm:cxn modelId="{60F35A4D-136D-461C-B11E-E8A542B753FC}" type="presParOf" srcId="{3A4BE68E-7F0E-49B0-AF07-3D663910E468}" destId="{C2A5C6C7-8245-4ECB-A2BC-926EF5482B66}" srcOrd="0" destOrd="0" presId="urn:microsoft.com/office/officeart/2005/8/layout/list1"/>
    <dgm:cxn modelId="{DC1156F8-9EF5-4EF4-B180-91CBE46448CE}" type="presParOf" srcId="{C2A5C6C7-8245-4ECB-A2BC-926EF5482B66}" destId="{0F88D6C5-0331-480F-8FB8-04B16F8CE335}" srcOrd="0" destOrd="0" presId="urn:microsoft.com/office/officeart/2005/8/layout/list1"/>
    <dgm:cxn modelId="{919E9DC6-A262-43BA-82E4-8393D98FE821}" type="presParOf" srcId="{C2A5C6C7-8245-4ECB-A2BC-926EF5482B66}" destId="{62E0BCDB-9606-4128-A2AC-4E631F634F08}" srcOrd="1" destOrd="0" presId="urn:microsoft.com/office/officeart/2005/8/layout/list1"/>
    <dgm:cxn modelId="{11422B16-F25B-49BD-8009-6B3D72DE4680}" type="presParOf" srcId="{3A4BE68E-7F0E-49B0-AF07-3D663910E468}" destId="{07EE1AFE-07B1-48F0-9D02-F807BDD9A09B}" srcOrd="1" destOrd="0" presId="urn:microsoft.com/office/officeart/2005/8/layout/list1"/>
    <dgm:cxn modelId="{3A757BF7-CBA0-474D-8C21-FEB335410603}" type="presParOf" srcId="{3A4BE68E-7F0E-49B0-AF07-3D663910E468}" destId="{9FC6542D-0FDD-4DB7-903A-F862EFFD99C7}" srcOrd="2" destOrd="0" presId="urn:microsoft.com/office/officeart/2005/8/layout/list1"/>
    <dgm:cxn modelId="{EA733B6B-AD86-4563-9F7F-2FC9E2CED7DF}" type="presParOf" srcId="{3A4BE68E-7F0E-49B0-AF07-3D663910E468}" destId="{28AFC2CF-928D-4108-8CD9-2CDFC3A1FFAA}" srcOrd="3" destOrd="0" presId="urn:microsoft.com/office/officeart/2005/8/layout/list1"/>
    <dgm:cxn modelId="{DFC1E7A6-073E-433C-84DC-B9284B041433}" type="presParOf" srcId="{3A4BE68E-7F0E-49B0-AF07-3D663910E468}" destId="{067FDC4A-DF0C-4810-AE47-36D2FED3D4B4}" srcOrd="4" destOrd="0" presId="urn:microsoft.com/office/officeart/2005/8/layout/list1"/>
    <dgm:cxn modelId="{2D03CC9F-9D73-4F2B-B90E-8C371F9F3846}" type="presParOf" srcId="{067FDC4A-DF0C-4810-AE47-36D2FED3D4B4}" destId="{2EC81DB6-87DD-42E8-85F6-81EBA3977AE6}" srcOrd="0" destOrd="0" presId="urn:microsoft.com/office/officeart/2005/8/layout/list1"/>
    <dgm:cxn modelId="{B0220997-A7FE-4487-8A57-436F2E3FB8C9}" type="presParOf" srcId="{067FDC4A-DF0C-4810-AE47-36D2FED3D4B4}" destId="{E20C92E7-3B3F-4650-936D-FCC4377AA597}" srcOrd="1" destOrd="0" presId="urn:microsoft.com/office/officeart/2005/8/layout/list1"/>
    <dgm:cxn modelId="{782B05E2-E593-4BDB-ACF0-AB5C883C8F06}" type="presParOf" srcId="{3A4BE68E-7F0E-49B0-AF07-3D663910E468}" destId="{F36DE232-3EF2-4A99-AF64-BB0319CB9552}" srcOrd="5" destOrd="0" presId="urn:microsoft.com/office/officeart/2005/8/layout/list1"/>
    <dgm:cxn modelId="{AB40E31F-7A3C-4E09-A0CB-DF5884BFBF1C}" type="presParOf" srcId="{3A4BE68E-7F0E-49B0-AF07-3D663910E468}" destId="{22023808-0279-4DBF-AB2E-5FEAB993C42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65CB86-3EFE-4982-83E9-247AD2DE263C}" type="doc">
      <dgm:prSet loTypeId="urn:microsoft.com/office/officeart/2005/8/layout/list1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5B950225-007D-42EB-A156-6BBE4D53D569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tr-TR" sz="2400" dirty="0" err="1" smtClean="0">
              <a:latin typeface="Comic Sans MS" panose="030F0702030302020204" pitchFamily="66" charset="0"/>
            </a:rPr>
            <a:t>Preeklampsiden</a:t>
          </a:r>
          <a:r>
            <a:rPr lang="tr-TR" sz="2400" dirty="0" smtClean="0">
              <a:latin typeface="Comic Sans MS" panose="030F0702030302020204" pitchFamily="66" charset="0"/>
            </a:rPr>
            <a:t> korunmak için diyette tuz kısıtlanmasına gidilmesi önerilmemektedir (Kanıt kalitesi: Düşük)</a:t>
          </a:r>
          <a:endParaRPr lang="tr-TR" sz="2400" dirty="0">
            <a:latin typeface="Comic Sans MS" panose="030F0702030302020204" pitchFamily="66" charset="0"/>
          </a:endParaRPr>
        </a:p>
      </dgm:t>
    </dgm:pt>
    <dgm:pt modelId="{C305F2BB-68FB-4D91-AAE3-1BD4029222EE}" type="parTrans" cxnId="{95D7E461-478E-48A4-8B93-245ED24DE25B}">
      <dgm:prSet/>
      <dgm:spPr/>
      <dgm:t>
        <a:bodyPr/>
        <a:lstStyle/>
        <a:p>
          <a:endParaRPr lang="tr-TR"/>
        </a:p>
      </dgm:t>
    </dgm:pt>
    <dgm:pt modelId="{02C6CEFB-7887-4A4E-82F2-494AF38E0432}" type="sibTrans" cxnId="{95D7E461-478E-48A4-8B93-245ED24DE25B}">
      <dgm:prSet/>
      <dgm:spPr/>
      <dgm:t>
        <a:bodyPr/>
        <a:lstStyle/>
        <a:p>
          <a:endParaRPr lang="tr-TR"/>
        </a:p>
      </dgm:t>
    </dgm:pt>
    <dgm:pt modelId="{A6627707-07A4-4710-A56E-3CDBD4647C17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tr-TR" sz="2400" dirty="0" err="1" smtClean="0">
              <a:latin typeface="Comic Sans MS" panose="030F0702030302020204" pitchFamily="66" charset="0"/>
            </a:rPr>
            <a:t>Preeklampsi</a:t>
          </a:r>
          <a:r>
            <a:rPr lang="tr-TR" sz="2400" dirty="0" smtClean="0">
              <a:latin typeface="Comic Sans MS" panose="030F0702030302020204" pitchFamily="66" charset="0"/>
            </a:rPr>
            <a:t> ve komplikasyonlarından </a:t>
          </a:r>
          <a:r>
            <a:rPr lang="tr-TR" sz="2400" dirty="0" err="1" smtClean="0">
              <a:latin typeface="Comic Sans MS" panose="030F0702030302020204" pitchFamily="66" charset="0"/>
            </a:rPr>
            <a:t>primer</a:t>
          </a:r>
          <a:r>
            <a:rPr lang="tr-TR" sz="2400" dirty="0" smtClean="0">
              <a:latin typeface="Comic Sans MS" panose="030F0702030302020204" pitchFamily="66" charset="0"/>
            </a:rPr>
            <a:t> olarak korunmak amacı ile yatak istirahati veya diğer fiziksel aktivitelerin kısıtlanması kullanılmamaktadır. (Kanıt kalitesi: Düşük</a:t>
          </a:r>
          <a:r>
            <a:rPr lang="tr-TR" sz="2400" dirty="0" smtClean="0"/>
            <a:t>)</a:t>
          </a:r>
          <a:endParaRPr lang="tr-TR" sz="2400" dirty="0"/>
        </a:p>
      </dgm:t>
    </dgm:pt>
    <dgm:pt modelId="{532D001A-CF93-4C99-A3A5-3647FD8355BB}" type="parTrans" cxnId="{B48DA314-944E-4843-BF2C-2CE205CB46B8}">
      <dgm:prSet/>
      <dgm:spPr/>
      <dgm:t>
        <a:bodyPr/>
        <a:lstStyle/>
        <a:p>
          <a:endParaRPr lang="tr-TR"/>
        </a:p>
      </dgm:t>
    </dgm:pt>
    <dgm:pt modelId="{C27E1403-09D7-4458-8095-8E260349B7B5}" type="sibTrans" cxnId="{B48DA314-944E-4843-BF2C-2CE205CB46B8}">
      <dgm:prSet/>
      <dgm:spPr/>
      <dgm:t>
        <a:bodyPr/>
        <a:lstStyle/>
        <a:p>
          <a:endParaRPr lang="tr-TR"/>
        </a:p>
      </dgm:t>
    </dgm:pt>
    <dgm:pt modelId="{3A4BE68E-7F0E-49B0-AF07-3D663910E468}" type="pres">
      <dgm:prSet presAssocID="{6E65CB86-3EFE-4982-83E9-247AD2DE263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8A09D3E-C5F4-4B70-AAE9-1D25010CFD6E}" type="pres">
      <dgm:prSet presAssocID="{5B950225-007D-42EB-A156-6BBE4D53D569}" presName="parentLin" presStyleCnt="0"/>
      <dgm:spPr/>
    </dgm:pt>
    <dgm:pt modelId="{9BAC302C-0F62-4733-9C5D-EB55D0CB00EA}" type="pres">
      <dgm:prSet presAssocID="{5B950225-007D-42EB-A156-6BBE4D53D569}" presName="parentLeftMargin" presStyleLbl="node1" presStyleIdx="0" presStyleCnt="2"/>
      <dgm:spPr/>
      <dgm:t>
        <a:bodyPr/>
        <a:lstStyle/>
        <a:p>
          <a:endParaRPr lang="tr-TR"/>
        </a:p>
      </dgm:t>
    </dgm:pt>
    <dgm:pt modelId="{EDE381F7-52BF-487D-9552-D8699D1A6E52}" type="pres">
      <dgm:prSet presAssocID="{5B950225-007D-42EB-A156-6BBE4D53D569}" presName="parentText" presStyleLbl="node1" presStyleIdx="0" presStyleCnt="2" custScaleX="142857" custScaleY="18338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C2F242B-B884-4164-B1A1-D219FF20EDA9}" type="pres">
      <dgm:prSet presAssocID="{5B950225-007D-42EB-A156-6BBE4D53D569}" presName="negativeSpace" presStyleCnt="0"/>
      <dgm:spPr/>
    </dgm:pt>
    <dgm:pt modelId="{2E6307FA-EE53-4124-B058-F4881CE2FCD9}" type="pres">
      <dgm:prSet presAssocID="{5B950225-007D-42EB-A156-6BBE4D53D569}" presName="childText" presStyleLbl="conFgAcc1" presStyleIdx="0" presStyleCnt="2">
        <dgm:presLayoutVars>
          <dgm:bulletEnabled val="1"/>
        </dgm:presLayoutVars>
      </dgm:prSet>
      <dgm:spPr/>
    </dgm:pt>
    <dgm:pt modelId="{2195305B-C83F-435D-8F52-6B4169C68946}" type="pres">
      <dgm:prSet presAssocID="{02C6CEFB-7887-4A4E-82F2-494AF38E0432}" presName="spaceBetweenRectangles" presStyleCnt="0"/>
      <dgm:spPr/>
    </dgm:pt>
    <dgm:pt modelId="{F4E50499-F042-4735-80E3-01E6E12DACDC}" type="pres">
      <dgm:prSet presAssocID="{A6627707-07A4-4710-A56E-3CDBD4647C17}" presName="parentLin" presStyleCnt="0"/>
      <dgm:spPr/>
    </dgm:pt>
    <dgm:pt modelId="{9B3023EE-8C88-430A-909C-392DE974BDD1}" type="pres">
      <dgm:prSet presAssocID="{A6627707-07A4-4710-A56E-3CDBD4647C17}" presName="parentLeftMargin" presStyleLbl="node1" presStyleIdx="0" presStyleCnt="2"/>
      <dgm:spPr/>
      <dgm:t>
        <a:bodyPr/>
        <a:lstStyle/>
        <a:p>
          <a:endParaRPr lang="tr-TR"/>
        </a:p>
      </dgm:t>
    </dgm:pt>
    <dgm:pt modelId="{B1D24054-0689-4E61-AB5E-B52A1B32CA3D}" type="pres">
      <dgm:prSet presAssocID="{A6627707-07A4-4710-A56E-3CDBD4647C17}" presName="parentText" presStyleLbl="node1" presStyleIdx="1" presStyleCnt="2" custScaleX="142857" custScaleY="21286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94AA770-1322-4493-B081-D937192C32BD}" type="pres">
      <dgm:prSet presAssocID="{A6627707-07A4-4710-A56E-3CDBD4647C17}" presName="negativeSpace" presStyleCnt="0"/>
      <dgm:spPr/>
    </dgm:pt>
    <dgm:pt modelId="{744C2D49-DAE4-4A39-9FFE-02558DAC9F31}" type="pres">
      <dgm:prSet presAssocID="{A6627707-07A4-4710-A56E-3CDBD4647C1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9DBEC6A-713A-4C54-B68A-B1770A8C24F7}" type="presOf" srcId="{A6627707-07A4-4710-A56E-3CDBD4647C17}" destId="{9B3023EE-8C88-430A-909C-392DE974BDD1}" srcOrd="0" destOrd="0" presId="urn:microsoft.com/office/officeart/2005/8/layout/list1"/>
    <dgm:cxn modelId="{827D284B-E320-4738-9BF5-5AE27ACE1A68}" type="presOf" srcId="{5B950225-007D-42EB-A156-6BBE4D53D569}" destId="{9BAC302C-0F62-4733-9C5D-EB55D0CB00EA}" srcOrd="0" destOrd="0" presId="urn:microsoft.com/office/officeart/2005/8/layout/list1"/>
    <dgm:cxn modelId="{3A49BCB0-842E-4615-9981-9281E3155D8A}" type="presOf" srcId="{A6627707-07A4-4710-A56E-3CDBD4647C17}" destId="{B1D24054-0689-4E61-AB5E-B52A1B32CA3D}" srcOrd="1" destOrd="0" presId="urn:microsoft.com/office/officeart/2005/8/layout/list1"/>
    <dgm:cxn modelId="{B48DA314-944E-4843-BF2C-2CE205CB46B8}" srcId="{6E65CB86-3EFE-4982-83E9-247AD2DE263C}" destId="{A6627707-07A4-4710-A56E-3CDBD4647C17}" srcOrd="1" destOrd="0" parTransId="{532D001A-CF93-4C99-A3A5-3647FD8355BB}" sibTransId="{C27E1403-09D7-4458-8095-8E260349B7B5}"/>
    <dgm:cxn modelId="{82498CEC-57B8-46E5-8685-EB9CC0E8C9BB}" type="presOf" srcId="{5B950225-007D-42EB-A156-6BBE4D53D569}" destId="{EDE381F7-52BF-487D-9552-D8699D1A6E52}" srcOrd="1" destOrd="0" presId="urn:microsoft.com/office/officeart/2005/8/layout/list1"/>
    <dgm:cxn modelId="{90E1A5E2-2EAB-4A0B-B441-9E5B9C1AD5E3}" type="presOf" srcId="{6E65CB86-3EFE-4982-83E9-247AD2DE263C}" destId="{3A4BE68E-7F0E-49B0-AF07-3D663910E468}" srcOrd="0" destOrd="0" presId="urn:microsoft.com/office/officeart/2005/8/layout/list1"/>
    <dgm:cxn modelId="{95D7E461-478E-48A4-8B93-245ED24DE25B}" srcId="{6E65CB86-3EFE-4982-83E9-247AD2DE263C}" destId="{5B950225-007D-42EB-A156-6BBE4D53D569}" srcOrd="0" destOrd="0" parTransId="{C305F2BB-68FB-4D91-AAE3-1BD4029222EE}" sibTransId="{02C6CEFB-7887-4A4E-82F2-494AF38E0432}"/>
    <dgm:cxn modelId="{08E4F9AA-82DF-4025-A1D1-C663C9E1C6EC}" type="presParOf" srcId="{3A4BE68E-7F0E-49B0-AF07-3D663910E468}" destId="{08A09D3E-C5F4-4B70-AAE9-1D25010CFD6E}" srcOrd="0" destOrd="0" presId="urn:microsoft.com/office/officeart/2005/8/layout/list1"/>
    <dgm:cxn modelId="{D2170980-8A77-4090-B096-9DC993C1F240}" type="presParOf" srcId="{08A09D3E-C5F4-4B70-AAE9-1D25010CFD6E}" destId="{9BAC302C-0F62-4733-9C5D-EB55D0CB00EA}" srcOrd="0" destOrd="0" presId="urn:microsoft.com/office/officeart/2005/8/layout/list1"/>
    <dgm:cxn modelId="{35FB7517-C338-436A-8826-DD7431DFCBB7}" type="presParOf" srcId="{08A09D3E-C5F4-4B70-AAE9-1D25010CFD6E}" destId="{EDE381F7-52BF-487D-9552-D8699D1A6E52}" srcOrd="1" destOrd="0" presId="urn:microsoft.com/office/officeart/2005/8/layout/list1"/>
    <dgm:cxn modelId="{BD0D0C78-0F67-44CF-92FD-29CE847FC532}" type="presParOf" srcId="{3A4BE68E-7F0E-49B0-AF07-3D663910E468}" destId="{0C2F242B-B884-4164-B1A1-D219FF20EDA9}" srcOrd="1" destOrd="0" presId="urn:microsoft.com/office/officeart/2005/8/layout/list1"/>
    <dgm:cxn modelId="{9766E06D-78E5-4569-84B2-BF00FC72FB9F}" type="presParOf" srcId="{3A4BE68E-7F0E-49B0-AF07-3D663910E468}" destId="{2E6307FA-EE53-4124-B058-F4881CE2FCD9}" srcOrd="2" destOrd="0" presId="urn:microsoft.com/office/officeart/2005/8/layout/list1"/>
    <dgm:cxn modelId="{75D8782D-8708-44E5-9E68-FDDD818742A5}" type="presParOf" srcId="{3A4BE68E-7F0E-49B0-AF07-3D663910E468}" destId="{2195305B-C83F-435D-8F52-6B4169C68946}" srcOrd="3" destOrd="0" presId="urn:microsoft.com/office/officeart/2005/8/layout/list1"/>
    <dgm:cxn modelId="{45FF44DD-C512-4D99-B92A-33934F513B5D}" type="presParOf" srcId="{3A4BE68E-7F0E-49B0-AF07-3D663910E468}" destId="{F4E50499-F042-4735-80E3-01E6E12DACDC}" srcOrd="4" destOrd="0" presId="urn:microsoft.com/office/officeart/2005/8/layout/list1"/>
    <dgm:cxn modelId="{A1A12C35-5771-4316-8058-03EF3FB25A2D}" type="presParOf" srcId="{F4E50499-F042-4735-80E3-01E6E12DACDC}" destId="{9B3023EE-8C88-430A-909C-392DE974BDD1}" srcOrd="0" destOrd="0" presId="urn:microsoft.com/office/officeart/2005/8/layout/list1"/>
    <dgm:cxn modelId="{6FA6BDBA-BEE8-4595-95C2-59F3F8C343A0}" type="presParOf" srcId="{F4E50499-F042-4735-80E3-01E6E12DACDC}" destId="{B1D24054-0689-4E61-AB5E-B52A1B32CA3D}" srcOrd="1" destOrd="0" presId="urn:microsoft.com/office/officeart/2005/8/layout/list1"/>
    <dgm:cxn modelId="{ABF908AF-52D6-4DF1-A52B-997F617BB085}" type="presParOf" srcId="{3A4BE68E-7F0E-49B0-AF07-3D663910E468}" destId="{994AA770-1322-4493-B081-D937192C32BD}" srcOrd="5" destOrd="0" presId="urn:microsoft.com/office/officeart/2005/8/layout/list1"/>
    <dgm:cxn modelId="{4F549120-D4A2-42FE-BF40-B6DE0BA93BD3}" type="presParOf" srcId="{3A4BE68E-7F0E-49B0-AF07-3D663910E468}" destId="{744C2D49-DAE4-4A39-9FFE-02558DAC9F3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ED6195C-D501-4155-AD37-B7ABF9E5D008}" type="doc">
      <dgm:prSet loTypeId="urn:microsoft.com/office/officeart/2005/8/layout/vList3" loCatId="picture" qsTypeId="urn:microsoft.com/office/officeart/2005/8/quickstyle/3d2" qsCatId="3D" csTypeId="urn:microsoft.com/office/officeart/2005/8/colors/accent2_2" csCatId="accent2" phldr="1"/>
      <dgm:spPr/>
    </dgm:pt>
    <dgm:pt modelId="{D8FB9BEE-1C4E-47D6-B426-CD4691187237}">
      <dgm:prSet phldrT="[Metin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tr-TR" sz="2000" dirty="0" err="1" smtClean="0">
              <a:latin typeface="Comic Sans MS" panose="030F0702030302020204" pitchFamily="66" charset="0"/>
            </a:rPr>
            <a:t>Gestayonel</a:t>
          </a:r>
          <a:r>
            <a:rPr lang="tr-TR" sz="2000" dirty="0" smtClean="0">
              <a:latin typeface="Comic Sans MS" panose="030F0702030302020204" pitchFamily="66" charset="0"/>
            </a:rPr>
            <a:t> </a:t>
          </a:r>
          <a:r>
            <a:rPr lang="tr-TR" sz="2000" dirty="0" err="1" smtClean="0">
              <a:latin typeface="Comic Sans MS" panose="030F0702030302020204" pitchFamily="66" charset="0"/>
            </a:rPr>
            <a:t>hipertansiyon’u</a:t>
          </a:r>
          <a:r>
            <a:rPr lang="tr-TR" sz="2000" dirty="0" smtClean="0">
              <a:latin typeface="Comic Sans MS" panose="030F0702030302020204" pitchFamily="66" charset="0"/>
            </a:rPr>
            <a:t> olan yada şiddetli özellikler taşımayan </a:t>
          </a:r>
          <a:r>
            <a:rPr lang="tr-TR" sz="2000" dirty="0" err="1" smtClean="0">
              <a:latin typeface="Comic Sans MS" panose="030F0702030302020204" pitchFamily="66" charset="0"/>
            </a:rPr>
            <a:t>preeklampsi</a:t>
          </a:r>
          <a:r>
            <a:rPr lang="tr-TR" sz="2000" dirty="0" smtClean="0">
              <a:latin typeface="Comic Sans MS" panose="030F0702030302020204" pitchFamily="66" charset="0"/>
            </a:rPr>
            <a:t> olguları, </a:t>
          </a:r>
        </a:p>
        <a:p>
          <a:r>
            <a:rPr lang="tr-TR" sz="2000" dirty="0" smtClean="0">
              <a:latin typeface="Comic Sans MS" panose="030F0702030302020204" pitchFamily="66" charset="0"/>
            </a:rPr>
            <a:t>-</a:t>
          </a:r>
          <a:r>
            <a:rPr lang="tr-TR" sz="2000" dirty="0" err="1" smtClean="0">
              <a:latin typeface="Comic Sans MS" panose="030F0702030302020204" pitchFamily="66" charset="0"/>
            </a:rPr>
            <a:t>Maternal</a:t>
          </a:r>
          <a:r>
            <a:rPr lang="tr-TR" sz="2000" dirty="0" smtClean="0">
              <a:latin typeface="Comic Sans MS" panose="030F0702030302020204" pitchFamily="66" charset="0"/>
            </a:rPr>
            <a:t> semptomların ve </a:t>
          </a:r>
          <a:r>
            <a:rPr lang="tr-TR" sz="2000" dirty="0" err="1" smtClean="0">
              <a:latin typeface="Comic Sans MS" panose="030F0702030302020204" pitchFamily="66" charset="0"/>
            </a:rPr>
            <a:t>fetal</a:t>
          </a:r>
          <a:r>
            <a:rPr lang="tr-TR" sz="2000" dirty="0" smtClean="0">
              <a:latin typeface="Comic Sans MS" panose="030F0702030302020204" pitchFamily="66" charset="0"/>
            </a:rPr>
            <a:t> hareketlerin (anne tarafından günlük takibi), </a:t>
          </a:r>
        </a:p>
        <a:p>
          <a:r>
            <a:rPr lang="tr-TR" sz="2000" dirty="0" smtClean="0">
              <a:latin typeface="Comic Sans MS" panose="030F0702030302020204" pitchFamily="66" charset="0"/>
            </a:rPr>
            <a:t>-Kan basıncının seri ölçümü (haftada 2 kez) ve</a:t>
          </a:r>
        </a:p>
        <a:p>
          <a:r>
            <a:rPr lang="tr-TR" sz="2000" dirty="0" smtClean="0">
              <a:latin typeface="Comic Sans MS" panose="030F0702030302020204" pitchFamily="66" charset="0"/>
            </a:rPr>
            <a:t> -</a:t>
          </a:r>
          <a:r>
            <a:rPr lang="tr-TR" sz="2000" dirty="0" err="1" smtClean="0">
              <a:latin typeface="Comic Sans MS" panose="030F0702030302020204" pitchFamily="66" charset="0"/>
            </a:rPr>
            <a:t>Trombosit</a:t>
          </a:r>
          <a:r>
            <a:rPr lang="tr-TR" sz="2000" dirty="0" smtClean="0">
              <a:latin typeface="Comic Sans MS" panose="030F0702030302020204" pitchFamily="66" charset="0"/>
            </a:rPr>
            <a:t> sayılarının ve karaciğer enzimlerinin(haftada 1 kez) seri olarak değerlendirilmesi ile yakından izlenmelidir. (Kanıt kalitesi: Orta)</a:t>
          </a:r>
          <a:endParaRPr lang="tr-TR" sz="2000" dirty="0">
            <a:latin typeface="Comic Sans MS" panose="030F0702030302020204" pitchFamily="66" charset="0"/>
          </a:endParaRPr>
        </a:p>
      </dgm:t>
    </dgm:pt>
    <dgm:pt modelId="{ADB67CCD-1B8D-4F12-86F1-645D2921DE92}" type="parTrans" cxnId="{6CF32FB7-77D5-4C57-9176-237FDE796594}">
      <dgm:prSet/>
      <dgm:spPr/>
      <dgm:t>
        <a:bodyPr/>
        <a:lstStyle/>
        <a:p>
          <a:endParaRPr lang="tr-TR"/>
        </a:p>
      </dgm:t>
    </dgm:pt>
    <dgm:pt modelId="{CC2C5A96-D296-4A9F-8F82-4148C433407C}" type="sibTrans" cxnId="{6CF32FB7-77D5-4C57-9176-237FDE796594}">
      <dgm:prSet/>
      <dgm:spPr/>
      <dgm:t>
        <a:bodyPr/>
        <a:lstStyle/>
        <a:p>
          <a:endParaRPr lang="tr-TR"/>
        </a:p>
      </dgm:t>
    </dgm:pt>
    <dgm:pt modelId="{03CB3BD0-0386-4C4E-99A5-BFA6002C2234}" type="pres">
      <dgm:prSet presAssocID="{FED6195C-D501-4155-AD37-B7ABF9E5D008}" presName="linearFlow" presStyleCnt="0">
        <dgm:presLayoutVars>
          <dgm:dir/>
          <dgm:resizeHandles val="exact"/>
        </dgm:presLayoutVars>
      </dgm:prSet>
      <dgm:spPr/>
    </dgm:pt>
    <dgm:pt modelId="{AFC4AFD0-F2D6-4160-A6EA-285FC3548099}" type="pres">
      <dgm:prSet presAssocID="{D8FB9BEE-1C4E-47D6-B426-CD4691187237}" presName="composite" presStyleCnt="0"/>
      <dgm:spPr/>
    </dgm:pt>
    <dgm:pt modelId="{D8A74B33-3916-4F41-886F-BCC2089996D5}" type="pres">
      <dgm:prSet presAssocID="{D8FB9BEE-1C4E-47D6-B426-CD4691187237}" presName="imgShp" presStyleLbl="fgImgPlace1" presStyleIdx="0" presStyleCnt="1" custLinFactNeighborX="-20907" custLinFactNeighborY="-330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3DE892D-0BA8-4593-8D88-10F2FC7D9847}" type="pres">
      <dgm:prSet presAssocID="{D8FB9BEE-1C4E-47D6-B426-CD4691187237}" presName="txShp" presStyleLbl="node1" presStyleIdx="0" presStyleCnt="1" custScaleX="133489" custScaleY="16095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FC9F790-002D-49C3-92DE-460DB16A9881}" type="presOf" srcId="{FED6195C-D501-4155-AD37-B7ABF9E5D008}" destId="{03CB3BD0-0386-4C4E-99A5-BFA6002C2234}" srcOrd="0" destOrd="0" presId="urn:microsoft.com/office/officeart/2005/8/layout/vList3"/>
    <dgm:cxn modelId="{6CF32FB7-77D5-4C57-9176-237FDE796594}" srcId="{FED6195C-D501-4155-AD37-B7ABF9E5D008}" destId="{D8FB9BEE-1C4E-47D6-B426-CD4691187237}" srcOrd="0" destOrd="0" parTransId="{ADB67CCD-1B8D-4F12-86F1-645D2921DE92}" sibTransId="{CC2C5A96-D296-4A9F-8F82-4148C433407C}"/>
    <dgm:cxn modelId="{AEE371F2-CC26-465A-B5B5-76620AD084C3}" type="presOf" srcId="{D8FB9BEE-1C4E-47D6-B426-CD4691187237}" destId="{03DE892D-0BA8-4593-8D88-10F2FC7D9847}" srcOrd="0" destOrd="0" presId="urn:microsoft.com/office/officeart/2005/8/layout/vList3"/>
    <dgm:cxn modelId="{878CDD93-0EBB-4E86-9C0C-381F0CDBB6AD}" type="presParOf" srcId="{03CB3BD0-0386-4C4E-99A5-BFA6002C2234}" destId="{AFC4AFD0-F2D6-4160-A6EA-285FC3548099}" srcOrd="0" destOrd="0" presId="urn:microsoft.com/office/officeart/2005/8/layout/vList3"/>
    <dgm:cxn modelId="{EA8E98B0-F72A-4A64-B37F-304C67B8DC27}" type="presParOf" srcId="{AFC4AFD0-F2D6-4160-A6EA-285FC3548099}" destId="{D8A74B33-3916-4F41-886F-BCC2089996D5}" srcOrd="0" destOrd="0" presId="urn:microsoft.com/office/officeart/2005/8/layout/vList3"/>
    <dgm:cxn modelId="{F12C9A3B-9333-4CDC-9E9A-D973574E22C0}" type="presParOf" srcId="{AFC4AFD0-F2D6-4160-A6EA-285FC3548099}" destId="{03DE892D-0BA8-4593-8D88-10F2FC7D984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F06C17-786F-4B4C-8AC1-239B7A875548}" type="doc">
      <dgm:prSet loTypeId="urn:microsoft.com/office/officeart/2005/8/layout/list1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5276DAAD-8B49-4100-90F9-E9567CD35193}">
      <dgm:prSet phldrT="[Metin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tr-TR" sz="2000" dirty="0" smtClean="0">
              <a:latin typeface="Comic Sans MS" panose="030F0702030302020204" pitchFamily="66" charset="0"/>
            </a:rPr>
            <a:t>Hafif GH yada PE olan gebelere </a:t>
          </a:r>
          <a:r>
            <a:rPr lang="tr-TR" sz="2000" dirty="0" err="1" smtClean="0">
              <a:latin typeface="Comic Sans MS" panose="030F0702030302020204" pitchFamily="66" charset="0"/>
            </a:rPr>
            <a:t>antihipertansif</a:t>
          </a:r>
          <a:r>
            <a:rPr lang="tr-TR" sz="2000" dirty="0" smtClean="0">
              <a:latin typeface="Comic Sans MS" panose="030F0702030302020204" pitchFamily="66" charset="0"/>
            </a:rPr>
            <a:t> ilaç uygulanmamalıdır. (Kanıt  : Orta)</a:t>
          </a:r>
          <a:endParaRPr lang="tr-TR" sz="2000" dirty="0">
            <a:latin typeface="Comic Sans MS" panose="030F0702030302020204" pitchFamily="66" charset="0"/>
          </a:endParaRPr>
        </a:p>
      </dgm:t>
    </dgm:pt>
    <dgm:pt modelId="{68E91419-E763-4E00-B65C-E6EE173C21FD}" type="parTrans" cxnId="{7454C004-32E9-4304-9CAF-A4E99D3C3781}">
      <dgm:prSet/>
      <dgm:spPr/>
      <dgm:t>
        <a:bodyPr/>
        <a:lstStyle/>
        <a:p>
          <a:endParaRPr lang="tr-TR"/>
        </a:p>
      </dgm:t>
    </dgm:pt>
    <dgm:pt modelId="{633C99BE-FCA0-4B55-8BED-A39948B085FA}" type="sibTrans" cxnId="{7454C004-32E9-4304-9CAF-A4E99D3C3781}">
      <dgm:prSet/>
      <dgm:spPr/>
      <dgm:t>
        <a:bodyPr/>
        <a:lstStyle/>
        <a:p>
          <a:endParaRPr lang="tr-TR"/>
        </a:p>
      </dgm:t>
    </dgm:pt>
    <dgm:pt modelId="{24604FF6-7D84-452A-9CFD-0CD86FA21972}">
      <dgm:prSet phldrT="[Metin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tr-TR" sz="2000" dirty="0" smtClean="0">
              <a:latin typeface="Comic Sans MS" panose="030F0702030302020204" pitchFamily="66" charset="0"/>
            </a:rPr>
            <a:t>Şiddetli özellikler taşımayan GH yada PE olan gebelere kesin yatak istirahati önerilmemelidir. (Kanıt kalitesi: Düşük)</a:t>
          </a:r>
          <a:endParaRPr lang="tr-TR" sz="2000" dirty="0">
            <a:latin typeface="Comic Sans MS" panose="030F0702030302020204" pitchFamily="66" charset="0"/>
          </a:endParaRPr>
        </a:p>
      </dgm:t>
    </dgm:pt>
    <dgm:pt modelId="{2388127E-8D51-4E55-884E-F81E2E0DB8C2}" type="parTrans" cxnId="{EBE8C04D-28DD-40F6-A1F3-F7A516603985}">
      <dgm:prSet/>
      <dgm:spPr/>
      <dgm:t>
        <a:bodyPr/>
        <a:lstStyle/>
        <a:p>
          <a:endParaRPr lang="tr-TR"/>
        </a:p>
      </dgm:t>
    </dgm:pt>
    <dgm:pt modelId="{9780B07A-12AF-4BC3-A0D4-F6620F3F5D65}" type="sibTrans" cxnId="{EBE8C04D-28DD-40F6-A1F3-F7A516603985}">
      <dgm:prSet/>
      <dgm:spPr/>
      <dgm:t>
        <a:bodyPr/>
        <a:lstStyle/>
        <a:p>
          <a:endParaRPr lang="tr-TR"/>
        </a:p>
      </dgm:t>
    </dgm:pt>
    <dgm:pt modelId="{B207259D-507A-48C5-89CB-009BDFCA14C6}">
      <dgm:prSet phldrT="[Metin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tr-TR" sz="2000" dirty="0" smtClean="0">
              <a:latin typeface="Comic Sans MS" panose="030F0702030302020204" pitchFamily="66" charset="0"/>
            </a:rPr>
            <a:t>Hafif GT yada PE olan ve 37 0/7 Hf dan önce doğum </a:t>
          </a:r>
          <a:r>
            <a:rPr lang="tr-TR" sz="2000" dirty="0" err="1" smtClean="0">
              <a:latin typeface="Comic Sans MS" panose="030F0702030302020204" pitchFamily="66" charset="0"/>
            </a:rPr>
            <a:t>endikasyonu</a:t>
          </a:r>
          <a:r>
            <a:rPr lang="tr-TR" sz="2000" dirty="0" smtClean="0">
              <a:latin typeface="Comic Sans MS" panose="030F0702030302020204" pitchFamily="66" charset="0"/>
            </a:rPr>
            <a:t> bulunmayan gebelerde anne ve </a:t>
          </a:r>
          <a:r>
            <a:rPr lang="tr-TR" sz="2000" dirty="0" err="1" smtClean="0">
              <a:latin typeface="Comic Sans MS" panose="030F0702030302020204" pitchFamily="66" charset="0"/>
            </a:rPr>
            <a:t>fetusun</a:t>
          </a:r>
          <a:r>
            <a:rPr lang="tr-TR" sz="2000" dirty="0" smtClean="0">
              <a:latin typeface="Comic Sans MS" panose="030F0702030302020204" pitchFamily="66" charset="0"/>
            </a:rPr>
            <a:t> izlemi ile birlikte bekleme tedavisi önerilir. (Kanıt kalitesi: Düşük)</a:t>
          </a:r>
          <a:endParaRPr lang="tr-TR" sz="2000" dirty="0">
            <a:latin typeface="Comic Sans MS" panose="030F0702030302020204" pitchFamily="66" charset="0"/>
          </a:endParaRPr>
        </a:p>
      </dgm:t>
    </dgm:pt>
    <dgm:pt modelId="{CAD3D1F8-4382-41D0-94DD-7DF1765A2B42}" type="parTrans" cxnId="{B481C7A5-283D-4DCC-B02B-1E9FF48E07D0}">
      <dgm:prSet/>
      <dgm:spPr/>
      <dgm:t>
        <a:bodyPr/>
        <a:lstStyle/>
        <a:p>
          <a:endParaRPr lang="tr-TR"/>
        </a:p>
      </dgm:t>
    </dgm:pt>
    <dgm:pt modelId="{24E06D1C-1B08-4B8B-A6D2-04008F46B3FC}" type="sibTrans" cxnId="{B481C7A5-283D-4DCC-B02B-1E9FF48E07D0}">
      <dgm:prSet/>
      <dgm:spPr/>
      <dgm:t>
        <a:bodyPr/>
        <a:lstStyle/>
        <a:p>
          <a:endParaRPr lang="tr-TR"/>
        </a:p>
      </dgm:t>
    </dgm:pt>
    <dgm:pt modelId="{B3982E58-BF26-4551-BC29-FE2A7C1F4513}" type="pres">
      <dgm:prSet presAssocID="{0AF06C17-786F-4B4C-8AC1-239B7A87554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DA29BDF-510F-43D9-9894-C84D499A7BAE}" type="pres">
      <dgm:prSet presAssocID="{5276DAAD-8B49-4100-90F9-E9567CD35193}" presName="parentLin" presStyleCnt="0"/>
      <dgm:spPr/>
    </dgm:pt>
    <dgm:pt modelId="{16BB0ADE-0A1D-41E5-A7E6-3D34816FF36A}" type="pres">
      <dgm:prSet presAssocID="{5276DAAD-8B49-4100-90F9-E9567CD35193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8661A4E5-0A2E-4EBC-8CDC-F7A00F35C581}" type="pres">
      <dgm:prSet presAssocID="{5276DAAD-8B49-4100-90F9-E9567CD35193}" presName="parentText" presStyleLbl="node1" presStyleIdx="0" presStyleCnt="3" custScaleX="157296" custScaleY="22168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0A16D89-9FD3-4457-A27F-0FFBB043CC5B}" type="pres">
      <dgm:prSet presAssocID="{5276DAAD-8B49-4100-90F9-E9567CD35193}" presName="negativeSpace" presStyleCnt="0"/>
      <dgm:spPr/>
    </dgm:pt>
    <dgm:pt modelId="{1736F700-D7C1-45B6-B2B9-26A7F301DF5D}" type="pres">
      <dgm:prSet presAssocID="{5276DAAD-8B49-4100-90F9-E9567CD35193}" presName="childText" presStyleLbl="conFgAcc1" presStyleIdx="0" presStyleCnt="3">
        <dgm:presLayoutVars>
          <dgm:bulletEnabled val="1"/>
        </dgm:presLayoutVars>
      </dgm:prSet>
      <dgm:spPr/>
    </dgm:pt>
    <dgm:pt modelId="{4BF5390F-0691-4691-9652-E7D064C2651F}" type="pres">
      <dgm:prSet presAssocID="{633C99BE-FCA0-4B55-8BED-A39948B085FA}" presName="spaceBetweenRectangles" presStyleCnt="0"/>
      <dgm:spPr/>
    </dgm:pt>
    <dgm:pt modelId="{2C02519E-046C-4ABE-A676-F14C73C810C6}" type="pres">
      <dgm:prSet presAssocID="{24604FF6-7D84-452A-9CFD-0CD86FA21972}" presName="parentLin" presStyleCnt="0"/>
      <dgm:spPr/>
    </dgm:pt>
    <dgm:pt modelId="{B0CFE381-4528-459A-9AB5-6EE96E3179F5}" type="pres">
      <dgm:prSet presAssocID="{24604FF6-7D84-452A-9CFD-0CD86FA21972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F5DE719F-D55F-49C2-88D4-A23C74C354C0}" type="pres">
      <dgm:prSet presAssocID="{24604FF6-7D84-452A-9CFD-0CD86FA21972}" presName="parentText" presStyleLbl="node1" presStyleIdx="1" presStyleCnt="3" custScaleX="157296" custScaleY="22168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5A6A8BB-1DA5-4676-ABDE-AAEDD7C89F7B}" type="pres">
      <dgm:prSet presAssocID="{24604FF6-7D84-452A-9CFD-0CD86FA21972}" presName="negativeSpace" presStyleCnt="0"/>
      <dgm:spPr/>
    </dgm:pt>
    <dgm:pt modelId="{5B06AF32-F65D-49CE-B7EE-84118DE63DBF}" type="pres">
      <dgm:prSet presAssocID="{24604FF6-7D84-452A-9CFD-0CD86FA21972}" presName="childText" presStyleLbl="conFgAcc1" presStyleIdx="1" presStyleCnt="3">
        <dgm:presLayoutVars>
          <dgm:bulletEnabled val="1"/>
        </dgm:presLayoutVars>
      </dgm:prSet>
      <dgm:spPr/>
    </dgm:pt>
    <dgm:pt modelId="{04708925-3A9A-452C-BB87-FFF0158E8B95}" type="pres">
      <dgm:prSet presAssocID="{9780B07A-12AF-4BC3-A0D4-F6620F3F5D65}" presName="spaceBetweenRectangles" presStyleCnt="0"/>
      <dgm:spPr/>
    </dgm:pt>
    <dgm:pt modelId="{298CB59F-2770-4FB5-BDC5-5214BB86AAFB}" type="pres">
      <dgm:prSet presAssocID="{B207259D-507A-48C5-89CB-009BDFCA14C6}" presName="parentLin" presStyleCnt="0"/>
      <dgm:spPr/>
    </dgm:pt>
    <dgm:pt modelId="{2A5BE032-ABF3-4042-BB4B-01494C213C47}" type="pres">
      <dgm:prSet presAssocID="{B207259D-507A-48C5-89CB-009BDFCA14C6}" presName="parentLeftMargin" presStyleLbl="node1" presStyleIdx="1" presStyleCnt="3"/>
      <dgm:spPr/>
      <dgm:t>
        <a:bodyPr/>
        <a:lstStyle/>
        <a:p>
          <a:endParaRPr lang="tr-TR"/>
        </a:p>
      </dgm:t>
    </dgm:pt>
    <dgm:pt modelId="{2C88E642-50DB-4F30-942C-C7D25DF44D3C}" type="pres">
      <dgm:prSet presAssocID="{B207259D-507A-48C5-89CB-009BDFCA14C6}" presName="parentText" presStyleLbl="node1" presStyleIdx="2" presStyleCnt="3" custScaleX="157296" custScaleY="22168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1AD444D-C5AB-4C2B-AF90-5427DC5EDEC8}" type="pres">
      <dgm:prSet presAssocID="{B207259D-507A-48C5-89CB-009BDFCA14C6}" presName="negativeSpace" presStyleCnt="0"/>
      <dgm:spPr/>
    </dgm:pt>
    <dgm:pt modelId="{D29BD99D-3EE2-4EBA-80B8-67F4E63E45CD}" type="pres">
      <dgm:prSet presAssocID="{B207259D-507A-48C5-89CB-009BDFCA14C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2A4C6BD-0FBE-4F75-B704-1FB0CB2062DB}" type="presOf" srcId="{24604FF6-7D84-452A-9CFD-0CD86FA21972}" destId="{B0CFE381-4528-459A-9AB5-6EE96E3179F5}" srcOrd="0" destOrd="0" presId="urn:microsoft.com/office/officeart/2005/8/layout/list1"/>
    <dgm:cxn modelId="{B481C7A5-283D-4DCC-B02B-1E9FF48E07D0}" srcId="{0AF06C17-786F-4B4C-8AC1-239B7A875548}" destId="{B207259D-507A-48C5-89CB-009BDFCA14C6}" srcOrd="2" destOrd="0" parTransId="{CAD3D1F8-4382-41D0-94DD-7DF1765A2B42}" sibTransId="{24E06D1C-1B08-4B8B-A6D2-04008F46B3FC}"/>
    <dgm:cxn modelId="{D34F828F-FF80-4E61-AED5-EC83800BD4E0}" type="presOf" srcId="{24604FF6-7D84-452A-9CFD-0CD86FA21972}" destId="{F5DE719F-D55F-49C2-88D4-A23C74C354C0}" srcOrd="1" destOrd="0" presId="urn:microsoft.com/office/officeart/2005/8/layout/list1"/>
    <dgm:cxn modelId="{7454C004-32E9-4304-9CAF-A4E99D3C3781}" srcId="{0AF06C17-786F-4B4C-8AC1-239B7A875548}" destId="{5276DAAD-8B49-4100-90F9-E9567CD35193}" srcOrd="0" destOrd="0" parTransId="{68E91419-E763-4E00-B65C-E6EE173C21FD}" sibTransId="{633C99BE-FCA0-4B55-8BED-A39948B085FA}"/>
    <dgm:cxn modelId="{8EBD0C7D-45B8-4EAF-B343-950AD0AA46D7}" type="presOf" srcId="{B207259D-507A-48C5-89CB-009BDFCA14C6}" destId="{2A5BE032-ABF3-4042-BB4B-01494C213C47}" srcOrd="0" destOrd="0" presId="urn:microsoft.com/office/officeart/2005/8/layout/list1"/>
    <dgm:cxn modelId="{37731A0C-DA21-43AF-B0D4-FAD18DD79E95}" type="presOf" srcId="{5276DAAD-8B49-4100-90F9-E9567CD35193}" destId="{8661A4E5-0A2E-4EBC-8CDC-F7A00F35C581}" srcOrd="1" destOrd="0" presId="urn:microsoft.com/office/officeart/2005/8/layout/list1"/>
    <dgm:cxn modelId="{E751425C-5B5C-4174-B93C-B68BF3081B9F}" type="presOf" srcId="{0AF06C17-786F-4B4C-8AC1-239B7A875548}" destId="{B3982E58-BF26-4551-BC29-FE2A7C1F4513}" srcOrd="0" destOrd="0" presId="urn:microsoft.com/office/officeart/2005/8/layout/list1"/>
    <dgm:cxn modelId="{EBE8C04D-28DD-40F6-A1F3-F7A516603985}" srcId="{0AF06C17-786F-4B4C-8AC1-239B7A875548}" destId="{24604FF6-7D84-452A-9CFD-0CD86FA21972}" srcOrd="1" destOrd="0" parTransId="{2388127E-8D51-4E55-884E-F81E2E0DB8C2}" sibTransId="{9780B07A-12AF-4BC3-A0D4-F6620F3F5D65}"/>
    <dgm:cxn modelId="{DBD54A09-147E-4BCE-8648-5BCF103113E5}" type="presOf" srcId="{5276DAAD-8B49-4100-90F9-E9567CD35193}" destId="{16BB0ADE-0A1D-41E5-A7E6-3D34816FF36A}" srcOrd="0" destOrd="0" presId="urn:microsoft.com/office/officeart/2005/8/layout/list1"/>
    <dgm:cxn modelId="{6DAE87E4-25B2-400B-95F6-CE6843D0966D}" type="presOf" srcId="{B207259D-507A-48C5-89CB-009BDFCA14C6}" destId="{2C88E642-50DB-4F30-942C-C7D25DF44D3C}" srcOrd="1" destOrd="0" presId="urn:microsoft.com/office/officeart/2005/8/layout/list1"/>
    <dgm:cxn modelId="{7688282D-2DB2-4378-B98D-E34148CBA9EC}" type="presParOf" srcId="{B3982E58-BF26-4551-BC29-FE2A7C1F4513}" destId="{CDA29BDF-510F-43D9-9894-C84D499A7BAE}" srcOrd="0" destOrd="0" presId="urn:microsoft.com/office/officeart/2005/8/layout/list1"/>
    <dgm:cxn modelId="{A56DF5D2-91DF-4DD6-BAA5-1080461F048B}" type="presParOf" srcId="{CDA29BDF-510F-43D9-9894-C84D499A7BAE}" destId="{16BB0ADE-0A1D-41E5-A7E6-3D34816FF36A}" srcOrd="0" destOrd="0" presId="urn:microsoft.com/office/officeart/2005/8/layout/list1"/>
    <dgm:cxn modelId="{B5803E31-F12B-45D2-8A73-D3CDB84FAACA}" type="presParOf" srcId="{CDA29BDF-510F-43D9-9894-C84D499A7BAE}" destId="{8661A4E5-0A2E-4EBC-8CDC-F7A00F35C581}" srcOrd="1" destOrd="0" presId="urn:microsoft.com/office/officeart/2005/8/layout/list1"/>
    <dgm:cxn modelId="{206FF588-BB86-4C2E-BEBF-16A61D8D9E8B}" type="presParOf" srcId="{B3982E58-BF26-4551-BC29-FE2A7C1F4513}" destId="{50A16D89-9FD3-4457-A27F-0FFBB043CC5B}" srcOrd="1" destOrd="0" presId="urn:microsoft.com/office/officeart/2005/8/layout/list1"/>
    <dgm:cxn modelId="{098601DC-5C46-4CD0-BBBC-2F93B6B68B52}" type="presParOf" srcId="{B3982E58-BF26-4551-BC29-FE2A7C1F4513}" destId="{1736F700-D7C1-45B6-B2B9-26A7F301DF5D}" srcOrd="2" destOrd="0" presId="urn:microsoft.com/office/officeart/2005/8/layout/list1"/>
    <dgm:cxn modelId="{2E8EC519-9B60-42D1-A4F9-3A485721F8E4}" type="presParOf" srcId="{B3982E58-BF26-4551-BC29-FE2A7C1F4513}" destId="{4BF5390F-0691-4691-9652-E7D064C2651F}" srcOrd="3" destOrd="0" presId="urn:microsoft.com/office/officeart/2005/8/layout/list1"/>
    <dgm:cxn modelId="{09A74EB5-249F-4246-8EAF-D15D74287721}" type="presParOf" srcId="{B3982E58-BF26-4551-BC29-FE2A7C1F4513}" destId="{2C02519E-046C-4ABE-A676-F14C73C810C6}" srcOrd="4" destOrd="0" presId="urn:microsoft.com/office/officeart/2005/8/layout/list1"/>
    <dgm:cxn modelId="{8B918DDA-5169-4C25-9DE8-EF88CFA61956}" type="presParOf" srcId="{2C02519E-046C-4ABE-A676-F14C73C810C6}" destId="{B0CFE381-4528-459A-9AB5-6EE96E3179F5}" srcOrd="0" destOrd="0" presId="urn:microsoft.com/office/officeart/2005/8/layout/list1"/>
    <dgm:cxn modelId="{08051FF7-F8B4-4459-A180-1C68A4617EAE}" type="presParOf" srcId="{2C02519E-046C-4ABE-A676-F14C73C810C6}" destId="{F5DE719F-D55F-49C2-88D4-A23C74C354C0}" srcOrd="1" destOrd="0" presId="urn:microsoft.com/office/officeart/2005/8/layout/list1"/>
    <dgm:cxn modelId="{90D87DD1-7306-48C8-9AFE-B25109C5AA05}" type="presParOf" srcId="{B3982E58-BF26-4551-BC29-FE2A7C1F4513}" destId="{15A6A8BB-1DA5-4676-ABDE-AAEDD7C89F7B}" srcOrd="5" destOrd="0" presId="urn:microsoft.com/office/officeart/2005/8/layout/list1"/>
    <dgm:cxn modelId="{1063B1D0-DD33-4710-88F0-1D854EF3A1E9}" type="presParOf" srcId="{B3982E58-BF26-4551-BC29-FE2A7C1F4513}" destId="{5B06AF32-F65D-49CE-B7EE-84118DE63DBF}" srcOrd="6" destOrd="0" presId="urn:microsoft.com/office/officeart/2005/8/layout/list1"/>
    <dgm:cxn modelId="{3088D328-1342-4207-B4CB-DDCA120F2C15}" type="presParOf" srcId="{B3982E58-BF26-4551-BC29-FE2A7C1F4513}" destId="{04708925-3A9A-452C-BB87-FFF0158E8B95}" srcOrd="7" destOrd="0" presId="urn:microsoft.com/office/officeart/2005/8/layout/list1"/>
    <dgm:cxn modelId="{373623CD-AC61-4B03-966E-A3A14051E809}" type="presParOf" srcId="{B3982E58-BF26-4551-BC29-FE2A7C1F4513}" destId="{298CB59F-2770-4FB5-BDC5-5214BB86AAFB}" srcOrd="8" destOrd="0" presId="urn:microsoft.com/office/officeart/2005/8/layout/list1"/>
    <dgm:cxn modelId="{6937CEDD-8F00-4625-9CDF-2D4FD85AE3BE}" type="presParOf" srcId="{298CB59F-2770-4FB5-BDC5-5214BB86AAFB}" destId="{2A5BE032-ABF3-4042-BB4B-01494C213C47}" srcOrd="0" destOrd="0" presId="urn:microsoft.com/office/officeart/2005/8/layout/list1"/>
    <dgm:cxn modelId="{D123ADE7-5A57-42F9-AB62-375D4225F081}" type="presParOf" srcId="{298CB59F-2770-4FB5-BDC5-5214BB86AAFB}" destId="{2C88E642-50DB-4F30-942C-C7D25DF44D3C}" srcOrd="1" destOrd="0" presId="urn:microsoft.com/office/officeart/2005/8/layout/list1"/>
    <dgm:cxn modelId="{3307AE61-5DDE-4604-A41E-5B4247BAEEC8}" type="presParOf" srcId="{B3982E58-BF26-4551-BC29-FE2A7C1F4513}" destId="{E1AD444D-C5AB-4C2B-AF90-5427DC5EDEC8}" srcOrd="9" destOrd="0" presId="urn:microsoft.com/office/officeart/2005/8/layout/list1"/>
    <dgm:cxn modelId="{C1546440-A9F1-4987-A044-E70012478985}" type="presParOf" srcId="{B3982E58-BF26-4551-BC29-FE2A7C1F4513}" destId="{D29BD99D-3EE2-4EBA-80B8-67F4E63E45C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17E9D3F-026A-4045-B51E-C1AD70B459EA}" type="doc">
      <dgm:prSet loTypeId="urn:microsoft.com/office/officeart/2005/8/layout/vList3" loCatId="list" qsTypeId="urn:microsoft.com/office/officeart/2005/8/quickstyle/3d2" qsCatId="3D" csTypeId="urn:microsoft.com/office/officeart/2005/8/colors/accent2_2" csCatId="accent2" phldr="1"/>
      <dgm:spPr/>
    </dgm:pt>
    <dgm:pt modelId="{8605C012-6497-4402-8166-AE6A32EF9322}">
      <dgm:prSet phldrT="[Metin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tr-TR" sz="1600" dirty="0" smtClean="0">
              <a:latin typeface="Comic Sans MS" panose="030F0702030302020204" pitchFamily="66" charset="0"/>
            </a:rPr>
            <a:t>Hafif GH yada PE olan ve 37 0/7 gebelik haftasını tamamlamış olan gebelere bekleme tedavisini devamından ziyade gebeliğin sonlandırılması önerilir. (Kanıt kalitesi: Orta)</a:t>
          </a:r>
          <a:endParaRPr lang="tr-TR" sz="1600" dirty="0">
            <a:latin typeface="Comic Sans MS" panose="030F0702030302020204" pitchFamily="66" charset="0"/>
          </a:endParaRPr>
        </a:p>
      </dgm:t>
    </dgm:pt>
    <dgm:pt modelId="{D5484D80-FA5E-4A34-BD59-4B3BA04FDCF0}" type="parTrans" cxnId="{CBCBDC7A-BCE6-4ADF-BCC3-31A0120072A3}">
      <dgm:prSet/>
      <dgm:spPr/>
      <dgm:t>
        <a:bodyPr/>
        <a:lstStyle/>
        <a:p>
          <a:endParaRPr lang="tr-TR"/>
        </a:p>
      </dgm:t>
    </dgm:pt>
    <dgm:pt modelId="{7D77A743-D8E2-49FE-879D-DC8BDAFC18C3}" type="sibTrans" cxnId="{CBCBDC7A-BCE6-4ADF-BCC3-31A0120072A3}">
      <dgm:prSet/>
      <dgm:spPr/>
      <dgm:t>
        <a:bodyPr/>
        <a:lstStyle/>
        <a:p>
          <a:endParaRPr lang="tr-TR"/>
        </a:p>
      </dgm:t>
    </dgm:pt>
    <dgm:pt modelId="{5C341783-7C19-4BBF-8BC1-65A7CFBBEEDE}">
      <dgm:prSet phldrT="[Metin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tr-TR" sz="1600" dirty="0" smtClean="0">
              <a:latin typeface="Comic Sans MS" panose="030F0702030302020204" pitchFamily="66" charset="0"/>
            </a:rPr>
            <a:t>Gebeliği 34 0/7 haftayı tamamlamış olan şiddetli PE olgularında yada anne ve </a:t>
          </a:r>
          <a:r>
            <a:rPr lang="tr-TR" sz="1600" dirty="0" err="1" smtClean="0">
              <a:latin typeface="Comic Sans MS" panose="030F0702030302020204" pitchFamily="66" charset="0"/>
            </a:rPr>
            <a:t>fetusun</a:t>
          </a:r>
          <a:r>
            <a:rPr lang="tr-TR" sz="1600" dirty="0" smtClean="0">
              <a:latin typeface="Comic Sans MS" panose="030F0702030302020204" pitchFamily="66" charset="0"/>
            </a:rPr>
            <a:t> durumun stabil olmadığı gebelerde gebelik haftasına bakılmaksızın annenin durumu stabil olur olmaz doğumun gerçekleştirilmesi önerilir. (Kanıt kalitesi: Orta)</a:t>
          </a:r>
          <a:endParaRPr lang="tr-TR" sz="1600" dirty="0">
            <a:latin typeface="Comic Sans MS" panose="030F0702030302020204" pitchFamily="66" charset="0"/>
          </a:endParaRPr>
        </a:p>
      </dgm:t>
    </dgm:pt>
    <dgm:pt modelId="{57271319-794A-43E3-803E-1757BE1FEE5E}" type="parTrans" cxnId="{59EB71D8-EB9A-47D8-967C-64B9DB960EFA}">
      <dgm:prSet/>
      <dgm:spPr/>
      <dgm:t>
        <a:bodyPr/>
        <a:lstStyle/>
        <a:p>
          <a:endParaRPr lang="tr-TR"/>
        </a:p>
      </dgm:t>
    </dgm:pt>
    <dgm:pt modelId="{26FB5C3B-6B50-426A-B442-F26CC5D01558}" type="sibTrans" cxnId="{59EB71D8-EB9A-47D8-967C-64B9DB960EFA}">
      <dgm:prSet/>
      <dgm:spPr/>
      <dgm:t>
        <a:bodyPr/>
        <a:lstStyle/>
        <a:p>
          <a:endParaRPr lang="tr-TR"/>
        </a:p>
      </dgm:t>
    </dgm:pt>
    <dgm:pt modelId="{E42076B2-0722-46A2-9D56-6A68F431D565}" type="pres">
      <dgm:prSet presAssocID="{517E9D3F-026A-4045-B51E-C1AD70B459EA}" presName="linearFlow" presStyleCnt="0">
        <dgm:presLayoutVars>
          <dgm:dir/>
          <dgm:resizeHandles val="exact"/>
        </dgm:presLayoutVars>
      </dgm:prSet>
      <dgm:spPr/>
    </dgm:pt>
    <dgm:pt modelId="{E16F6EB7-98BE-405D-94C6-68C00102B2C4}" type="pres">
      <dgm:prSet presAssocID="{8605C012-6497-4402-8166-AE6A32EF9322}" presName="composite" presStyleCnt="0"/>
      <dgm:spPr/>
    </dgm:pt>
    <dgm:pt modelId="{8A8F5F03-02E3-4FE8-A679-BFE944525E7A}" type="pres">
      <dgm:prSet presAssocID="{8605C012-6497-4402-8166-AE6A32EF9322}" presName="imgShp" presStyleLbl="fgImgPlace1" presStyleIdx="0" presStyleCnt="2" custLinFactNeighborX="-30325" custLinFactNeighborY="366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68EB580-B383-4D53-A671-E56BD204491A}" type="pres">
      <dgm:prSet presAssocID="{8605C012-6497-4402-8166-AE6A32EF9322}" presName="txShp" presStyleLbl="node1" presStyleIdx="0" presStyleCnt="2" custScaleX="137185" custLinFactNeighborX="6595" custLinFactNeighborY="-4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9C57F3F-C401-4298-9511-75D4939914FC}" type="pres">
      <dgm:prSet presAssocID="{7D77A743-D8E2-49FE-879D-DC8BDAFC18C3}" presName="spacing" presStyleCnt="0"/>
      <dgm:spPr/>
    </dgm:pt>
    <dgm:pt modelId="{EE001240-91D4-4F1E-8F2A-53CE393536CE}" type="pres">
      <dgm:prSet presAssocID="{5C341783-7C19-4BBF-8BC1-65A7CFBBEEDE}" presName="composite" presStyleCnt="0"/>
      <dgm:spPr/>
    </dgm:pt>
    <dgm:pt modelId="{0E1D1AEE-4807-4F48-AE9C-237499090194}" type="pres">
      <dgm:prSet presAssocID="{5C341783-7C19-4BBF-8BC1-65A7CFBBEEDE}" presName="imgShp" presStyleLbl="fgImgPlace1" presStyleIdx="1" presStyleCnt="2" custLinFactNeighborX="-26616" custLinFactNeighborY="-9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BE78D6A-AB1E-4B57-9B71-FE846813D56A}" type="pres">
      <dgm:prSet presAssocID="{5C341783-7C19-4BBF-8BC1-65A7CFBBEEDE}" presName="txShp" presStyleLbl="node1" presStyleIdx="1" presStyleCnt="2" custScaleX="127316" custLinFactNeighborX="6193" custLinFactNeighborY="-38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C65F746-CEBC-47A4-AEE3-CC0D3723E0AE}" type="presOf" srcId="{5C341783-7C19-4BBF-8BC1-65A7CFBBEEDE}" destId="{7BE78D6A-AB1E-4B57-9B71-FE846813D56A}" srcOrd="0" destOrd="0" presId="urn:microsoft.com/office/officeart/2005/8/layout/vList3"/>
    <dgm:cxn modelId="{CBCBDC7A-BCE6-4ADF-BCC3-31A0120072A3}" srcId="{517E9D3F-026A-4045-B51E-C1AD70B459EA}" destId="{8605C012-6497-4402-8166-AE6A32EF9322}" srcOrd="0" destOrd="0" parTransId="{D5484D80-FA5E-4A34-BD59-4B3BA04FDCF0}" sibTransId="{7D77A743-D8E2-49FE-879D-DC8BDAFC18C3}"/>
    <dgm:cxn modelId="{9205A30C-50BF-4833-8675-A41E0733BA0B}" type="presOf" srcId="{517E9D3F-026A-4045-B51E-C1AD70B459EA}" destId="{E42076B2-0722-46A2-9D56-6A68F431D565}" srcOrd="0" destOrd="0" presId="urn:microsoft.com/office/officeart/2005/8/layout/vList3"/>
    <dgm:cxn modelId="{AB0F9B26-AD04-4586-82EF-EF4AA18B2F10}" type="presOf" srcId="{8605C012-6497-4402-8166-AE6A32EF9322}" destId="{368EB580-B383-4D53-A671-E56BD204491A}" srcOrd="0" destOrd="0" presId="urn:microsoft.com/office/officeart/2005/8/layout/vList3"/>
    <dgm:cxn modelId="{59EB71D8-EB9A-47D8-967C-64B9DB960EFA}" srcId="{517E9D3F-026A-4045-B51E-C1AD70B459EA}" destId="{5C341783-7C19-4BBF-8BC1-65A7CFBBEEDE}" srcOrd="1" destOrd="0" parTransId="{57271319-794A-43E3-803E-1757BE1FEE5E}" sibTransId="{26FB5C3B-6B50-426A-B442-F26CC5D01558}"/>
    <dgm:cxn modelId="{797D4D39-E2C0-4A23-99AD-FA3D9911CFAF}" type="presParOf" srcId="{E42076B2-0722-46A2-9D56-6A68F431D565}" destId="{E16F6EB7-98BE-405D-94C6-68C00102B2C4}" srcOrd="0" destOrd="0" presId="urn:microsoft.com/office/officeart/2005/8/layout/vList3"/>
    <dgm:cxn modelId="{C464AA96-6700-4FBF-BD25-188A2DC00B7E}" type="presParOf" srcId="{E16F6EB7-98BE-405D-94C6-68C00102B2C4}" destId="{8A8F5F03-02E3-4FE8-A679-BFE944525E7A}" srcOrd="0" destOrd="0" presId="urn:microsoft.com/office/officeart/2005/8/layout/vList3"/>
    <dgm:cxn modelId="{22FCC407-41FE-4F96-A5EF-17503F0AF52A}" type="presParOf" srcId="{E16F6EB7-98BE-405D-94C6-68C00102B2C4}" destId="{368EB580-B383-4D53-A671-E56BD204491A}" srcOrd="1" destOrd="0" presId="urn:microsoft.com/office/officeart/2005/8/layout/vList3"/>
    <dgm:cxn modelId="{E5B26D3F-2F06-4604-8E3F-D9BE3876C88A}" type="presParOf" srcId="{E42076B2-0722-46A2-9D56-6A68F431D565}" destId="{49C57F3F-C401-4298-9511-75D4939914FC}" srcOrd="1" destOrd="0" presId="urn:microsoft.com/office/officeart/2005/8/layout/vList3"/>
    <dgm:cxn modelId="{424127FE-0513-4214-B07E-28425EA833A5}" type="presParOf" srcId="{E42076B2-0722-46A2-9D56-6A68F431D565}" destId="{EE001240-91D4-4F1E-8F2A-53CE393536CE}" srcOrd="2" destOrd="0" presId="urn:microsoft.com/office/officeart/2005/8/layout/vList3"/>
    <dgm:cxn modelId="{75BD5C8E-2586-4D36-98E7-15CFECFB39AC}" type="presParOf" srcId="{EE001240-91D4-4F1E-8F2A-53CE393536CE}" destId="{0E1D1AEE-4807-4F48-AE9C-237499090194}" srcOrd="0" destOrd="0" presId="urn:microsoft.com/office/officeart/2005/8/layout/vList3"/>
    <dgm:cxn modelId="{E1320DB2-FE4C-480F-B9A4-408BD3F694BA}" type="presParOf" srcId="{EE001240-91D4-4F1E-8F2A-53CE393536CE}" destId="{7BE78D6A-AB1E-4B57-9B71-FE846813D56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03B16-183B-4436-BBD7-DD1E423E7BCD}">
      <dsp:nvSpPr>
        <dsp:cNvPr id="0" name=""/>
        <dsp:cNvSpPr/>
      </dsp:nvSpPr>
      <dsp:spPr>
        <a:xfrm>
          <a:off x="0" y="428640"/>
          <a:ext cx="8064896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1FB70D-6F5F-41E1-9D08-1378A6CA90D1}">
      <dsp:nvSpPr>
        <dsp:cNvPr id="0" name=""/>
        <dsp:cNvSpPr/>
      </dsp:nvSpPr>
      <dsp:spPr>
        <a:xfrm>
          <a:off x="389068" y="44880"/>
          <a:ext cx="7670238" cy="7675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Comic Sans MS" panose="030F0702030302020204" pitchFamily="66" charset="0"/>
            </a:rPr>
            <a:t>G</a:t>
          </a:r>
          <a:r>
            <a:rPr lang="nb-NO" sz="2400" kern="1200" dirty="0" smtClean="0">
              <a:latin typeface="Comic Sans MS" panose="030F0702030302020204" pitchFamily="66" charset="0"/>
            </a:rPr>
            <a:t>ebeliklerin %10 kadarını komplike eder</a:t>
          </a:r>
          <a:endParaRPr lang="tr-TR" sz="2400" kern="1200" dirty="0">
            <a:latin typeface="Comic Sans MS" panose="030F0702030302020204" pitchFamily="66" charset="0"/>
          </a:endParaRPr>
        </a:p>
      </dsp:txBody>
      <dsp:txXfrm>
        <a:off x="426535" y="82347"/>
        <a:ext cx="7595304" cy="692586"/>
      </dsp:txXfrm>
    </dsp:sp>
    <dsp:sp modelId="{E218DD32-CA04-4E82-9341-DB1060718D32}">
      <dsp:nvSpPr>
        <dsp:cNvPr id="0" name=""/>
        <dsp:cNvSpPr/>
      </dsp:nvSpPr>
      <dsp:spPr>
        <a:xfrm>
          <a:off x="0" y="1608000"/>
          <a:ext cx="8064896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51FB65-CD7D-471E-B988-069038B14AF1}">
      <dsp:nvSpPr>
        <dsp:cNvPr id="0" name=""/>
        <dsp:cNvSpPr/>
      </dsp:nvSpPr>
      <dsp:spPr>
        <a:xfrm>
          <a:off x="389068" y="1224240"/>
          <a:ext cx="7670184" cy="7675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err="1" smtClean="0">
              <a:latin typeface="Comic Sans MS" panose="030F0702030302020204" pitchFamily="66" charset="0"/>
            </a:rPr>
            <a:t>Maternal</a:t>
          </a:r>
          <a:r>
            <a:rPr lang="tr-TR" sz="2400" kern="1200" dirty="0" smtClean="0">
              <a:latin typeface="Comic Sans MS" panose="030F0702030302020204" pitchFamily="66" charset="0"/>
            </a:rPr>
            <a:t> ve </a:t>
          </a:r>
          <a:r>
            <a:rPr lang="tr-TR" sz="2400" kern="1200" dirty="0" err="1" smtClean="0">
              <a:latin typeface="Comic Sans MS" panose="030F0702030302020204" pitchFamily="66" charset="0"/>
            </a:rPr>
            <a:t>perinatal</a:t>
          </a:r>
          <a:r>
            <a:rPr lang="tr-TR" sz="2400" kern="1200" dirty="0" smtClean="0">
              <a:latin typeface="Comic Sans MS" panose="030F0702030302020204" pitchFamily="66" charset="0"/>
            </a:rPr>
            <a:t> </a:t>
          </a:r>
          <a:r>
            <a:rPr lang="tr-TR" sz="2400" kern="1200" dirty="0" err="1" smtClean="0">
              <a:latin typeface="Comic Sans MS" panose="030F0702030302020204" pitchFamily="66" charset="0"/>
            </a:rPr>
            <a:t>mortalite</a:t>
          </a:r>
          <a:r>
            <a:rPr lang="tr-TR" sz="2400" kern="1200" dirty="0" smtClean="0">
              <a:latin typeface="Comic Sans MS" panose="030F0702030302020204" pitchFamily="66" charset="0"/>
            </a:rPr>
            <a:t> ve </a:t>
          </a:r>
          <a:r>
            <a:rPr lang="tr-TR" sz="2400" kern="1200" dirty="0" err="1" smtClean="0">
              <a:latin typeface="Comic Sans MS" panose="030F0702030302020204" pitchFamily="66" charset="0"/>
            </a:rPr>
            <a:t>morbiditenin</a:t>
          </a:r>
          <a:r>
            <a:rPr lang="tr-TR" sz="2400" kern="1200" dirty="0" smtClean="0">
              <a:latin typeface="Comic Sans MS" panose="030F0702030302020204" pitchFamily="66" charset="0"/>
            </a:rPr>
            <a:t> en büyük sebeplerinden biri</a:t>
          </a:r>
          <a:endParaRPr lang="tr-TR" sz="2400" kern="1200" dirty="0">
            <a:latin typeface="Comic Sans MS" panose="030F0702030302020204" pitchFamily="66" charset="0"/>
          </a:endParaRPr>
        </a:p>
      </dsp:txBody>
      <dsp:txXfrm>
        <a:off x="426535" y="1261707"/>
        <a:ext cx="7595250" cy="692586"/>
      </dsp:txXfrm>
    </dsp:sp>
    <dsp:sp modelId="{D1F30241-B64A-4FA7-AC52-E35181D2644E}">
      <dsp:nvSpPr>
        <dsp:cNvPr id="0" name=""/>
        <dsp:cNvSpPr/>
      </dsp:nvSpPr>
      <dsp:spPr>
        <a:xfrm>
          <a:off x="0" y="2787360"/>
          <a:ext cx="8064896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DC7274-A555-42A9-9417-B31308FF21FF}">
      <dsp:nvSpPr>
        <dsp:cNvPr id="0" name=""/>
        <dsp:cNvSpPr/>
      </dsp:nvSpPr>
      <dsp:spPr>
        <a:xfrm>
          <a:off x="383948" y="2403600"/>
          <a:ext cx="7678970" cy="7675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Comic Sans MS" panose="030F0702030302020204" pitchFamily="66" charset="0"/>
            </a:rPr>
            <a:t>En uygun tedavi için belirti ve erken ortaya çıkan bulguların yakından gözlenmesi,</a:t>
          </a:r>
          <a:endParaRPr lang="tr-TR" sz="2400" kern="1200" dirty="0">
            <a:latin typeface="Comic Sans MS" panose="030F0702030302020204" pitchFamily="66" charset="0"/>
          </a:endParaRPr>
        </a:p>
      </dsp:txBody>
      <dsp:txXfrm>
        <a:off x="421415" y="2441067"/>
        <a:ext cx="7604036" cy="692586"/>
      </dsp:txXfrm>
    </dsp:sp>
    <dsp:sp modelId="{D7595F09-4105-4F3A-AD62-EBF5E7153790}">
      <dsp:nvSpPr>
        <dsp:cNvPr id="0" name=""/>
        <dsp:cNvSpPr/>
      </dsp:nvSpPr>
      <dsp:spPr>
        <a:xfrm>
          <a:off x="0" y="4412487"/>
          <a:ext cx="8064896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035227-F492-43E0-8F7F-3F2F65392886}">
      <dsp:nvSpPr>
        <dsp:cNvPr id="0" name=""/>
        <dsp:cNvSpPr/>
      </dsp:nvSpPr>
      <dsp:spPr>
        <a:xfrm>
          <a:off x="350082" y="3582960"/>
          <a:ext cx="7709323" cy="121328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Comic Sans MS" panose="030F0702030302020204" pitchFamily="66" charset="0"/>
            </a:rPr>
            <a:t> Tanının kesinleştirilmesi ve doğumun anne ve bebek sağlığı için en uygun zamanda gerçekleştirilmesi gerekir</a:t>
          </a:r>
          <a:r>
            <a:rPr lang="tr-TR" sz="2000" kern="1200" dirty="0" smtClean="0">
              <a:latin typeface="Comic Sans MS" panose="030F0702030302020204" pitchFamily="66" charset="0"/>
            </a:rPr>
            <a:t>.</a:t>
          </a:r>
          <a:endParaRPr lang="tr-TR" sz="2000" kern="1200" dirty="0">
            <a:latin typeface="Comic Sans MS" panose="030F0702030302020204" pitchFamily="66" charset="0"/>
          </a:endParaRPr>
        </a:p>
      </dsp:txBody>
      <dsp:txXfrm>
        <a:off x="409310" y="3642188"/>
        <a:ext cx="7590867" cy="109483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85091-1FAC-4B7F-8847-9ACEC45BC641}">
      <dsp:nvSpPr>
        <dsp:cNvPr id="0" name=""/>
        <dsp:cNvSpPr/>
      </dsp:nvSpPr>
      <dsp:spPr>
        <a:xfrm>
          <a:off x="0" y="430403"/>
          <a:ext cx="71628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CF0239-BAB8-45D9-A01F-77EB6C75FF31}">
      <dsp:nvSpPr>
        <dsp:cNvPr id="0" name=""/>
        <dsp:cNvSpPr/>
      </dsp:nvSpPr>
      <dsp:spPr>
        <a:xfrm>
          <a:off x="349046" y="46114"/>
          <a:ext cx="6813019" cy="7084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516" tIns="0" rIns="18951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Comic Sans MS" panose="030F0702030302020204" pitchFamily="66" charset="0"/>
            </a:rPr>
            <a:t>Bekleme tedavisi uygulanan 34 w ve &lt;   </a:t>
          </a:r>
          <a:r>
            <a:rPr lang="tr-TR" sz="1800" kern="1200" dirty="0" err="1" smtClean="0">
              <a:latin typeface="Comic Sans MS" panose="030F0702030302020204" pitchFamily="66" charset="0"/>
            </a:rPr>
            <a:t>fetal</a:t>
          </a:r>
          <a:r>
            <a:rPr lang="tr-TR" sz="1800" kern="1200" dirty="0" smtClean="0">
              <a:latin typeface="Comic Sans MS" panose="030F0702030302020204" pitchFamily="66" charset="0"/>
            </a:rPr>
            <a:t> akciğer </a:t>
          </a:r>
          <a:r>
            <a:rPr lang="tr-TR" sz="1800" kern="1200" dirty="0" err="1" smtClean="0">
              <a:latin typeface="Comic Sans MS" panose="030F0702030302020204" pitchFamily="66" charset="0"/>
            </a:rPr>
            <a:t>matüritesi</a:t>
          </a:r>
          <a:r>
            <a:rPr lang="tr-TR" sz="1800" kern="1200" dirty="0" smtClean="0">
              <a:latin typeface="Comic Sans MS" panose="030F0702030302020204" pitchFamily="66" charset="0"/>
            </a:rPr>
            <a:t> için </a:t>
          </a:r>
          <a:r>
            <a:rPr lang="tr-TR" sz="1800" kern="1200" dirty="0" err="1" smtClean="0">
              <a:latin typeface="Comic Sans MS" panose="030F0702030302020204" pitchFamily="66" charset="0"/>
            </a:rPr>
            <a:t>kortikosteroid</a:t>
          </a:r>
          <a:r>
            <a:rPr lang="tr-TR" sz="1800" kern="1200" dirty="0" smtClean="0">
              <a:latin typeface="Comic Sans MS" panose="030F0702030302020204" pitchFamily="66" charset="0"/>
            </a:rPr>
            <a:t>(Kanıt kalitesi: Yüksek) </a:t>
          </a:r>
          <a:endParaRPr lang="tr-TR" sz="1800" kern="1200" dirty="0">
            <a:latin typeface="Comic Sans MS" panose="030F0702030302020204" pitchFamily="66" charset="0"/>
          </a:endParaRPr>
        </a:p>
      </dsp:txBody>
      <dsp:txXfrm>
        <a:off x="383631" y="80699"/>
        <a:ext cx="6743849" cy="639310"/>
      </dsp:txXfrm>
    </dsp:sp>
    <dsp:sp modelId="{C3A3A9AC-AA3F-41F7-B1ED-FF0DD34EF9C9}">
      <dsp:nvSpPr>
        <dsp:cNvPr id="0" name=""/>
        <dsp:cNvSpPr/>
      </dsp:nvSpPr>
      <dsp:spPr>
        <a:xfrm>
          <a:off x="0" y="1488994"/>
          <a:ext cx="71628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1274CA-B764-45A0-8D79-2A799305179A}">
      <dsp:nvSpPr>
        <dsp:cNvPr id="0" name=""/>
        <dsp:cNvSpPr/>
      </dsp:nvSpPr>
      <dsp:spPr>
        <a:xfrm>
          <a:off x="349046" y="1134754"/>
          <a:ext cx="6813019" cy="7084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516" tIns="0" rIns="18951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Comic Sans MS" panose="030F0702030302020204" pitchFamily="66" charset="0"/>
            </a:rPr>
            <a:t>ANTİHİPERTANSİF TEDAVİ önerilmektedir. (Kanıt kalitesi: Orta)</a:t>
          </a:r>
          <a:endParaRPr lang="tr-TR" sz="1800" kern="1200" dirty="0">
            <a:latin typeface="Comic Sans MS" panose="030F0702030302020204" pitchFamily="66" charset="0"/>
          </a:endParaRPr>
        </a:p>
      </dsp:txBody>
      <dsp:txXfrm>
        <a:off x="383631" y="1169339"/>
        <a:ext cx="6743849" cy="639310"/>
      </dsp:txXfrm>
    </dsp:sp>
    <dsp:sp modelId="{E9C3B01E-37B8-452A-96FC-4E2E4276F3FB}">
      <dsp:nvSpPr>
        <dsp:cNvPr id="0" name=""/>
        <dsp:cNvSpPr/>
      </dsp:nvSpPr>
      <dsp:spPr>
        <a:xfrm>
          <a:off x="0" y="2573361"/>
          <a:ext cx="71628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E9C9E5E-3BC4-4905-8E77-7E0173B8A7E6}">
      <dsp:nvSpPr>
        <dsp:cNvPr id="0" name=""/>
        <dsp:cNvSpPr/>
      </dsp:nvSpPr>
      <dsp:spPr>
        <a:xfrm>
          <a:off x="341002" y="2223394"/>
          <a:ext cx="6820042" cy="7084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516" tIns="0" rIns="18951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Comic Sans MS" panose="030F0702030302020204" pitchFamily="66" charset="0"/>
            </a:rPr>
            <a:t>Doğum kararı </a:t>
          </a:r>
          <a:r>
            <a:rPr lang="tr-TR" sz="1800" kern="1200" dirty="0" err="1" smtClean="0">
              <a:latin typeface="Comic Sans MS" panose="030F0702030302020204" pitchFamily="66" charset="0"/>
            </a:rPr>
            <a:t>proteinüri</a:t>
          </a:r>
          <a:r>
            <a:rPr lang="tr-TR" sz="1800" kern="1200" dirty="0" smtClean="0">
              <a:latin typeface="Comic Sans MS" panose="030F0702030302020204" pitchFamily="66" charset="0"/>
            </a:rPr>
            <a:t> miktarına bakılarak </a:t>
          </a:r>
          <a:r>
            <a:rPr lang="tr-TR" sz="1800" kern="1200" dirty="0" err="1" smtClean="0">
              <a:latin typeface="Comic Sans MS" panose="030F0702030302020204" pitchFamily="66" charset="0"/>
            </a:rPr>
            <a:t>bakılarak</a:t>
          </a:r>
          <a:r>
            <a:rPr lang="tr-TR" sz="1800" kern="1200" dirty="0" smtClean="0">
              <a:latin typeface="Comic Sans MS" panose="030F0702030302020204" pitchFamily="66" charset="0"/>
            </a:rPr>
            <a:t> verilmemelidir. (Kanıt kalitesi: Orta)</a:t>
          </a:r>
          <a:endParaRPr lang="tr-TR" sz="1800" kern="1200" dirty="0">
            <a:latin typeface="Comic Sans MS" panose="030F0702030302020204" pitchFamily="66" charset="0"/>
          </a:endParaRPr>
        </a:p>
      </dsp:txBody>
      <dsp:txXfrm>
        <a:off x="375587" y="2257979"/>
        <a:ext cx="6750872" cy="639310"/>
      </dsp:txXfrm>
    </dsp:sp>
    <dsp:sp modelId="{7D682343-3495-4A41-BD4A-FC7BFC556F70}">
      <dsp:nvSpPr>
        <dsp:cNvPr id="0" name=""/>
        <dsp:cNvSpPr/>
      </dsp:nvSpPr>
      <dsp:spPr>
        <a:xfrm>
          <a:off x="0" y="3813581"/>
          <a:ext cx="71628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16BADD-6D7F-4A4E-9469-63AEDE48EF4E}">
      <dsp:nvSpPr>
        <dsp:cNvPr id="0" name=""/>
        <dsp:cNvSpPr/>
      </dsp:nvSpPr>
      <dsp:spPr>
        <a:xfrm>
          <a:off x="341002" y="3312034"/>
          <a:ext cx="6820042" cy="85578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516" tIns="0" rIns="18951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Comic Sans MS" panose="030F0702030302020204" pitchFamily="66" charset="0"/>
            </a:rPr>
            <a:t>Annenin durumu stabilize olduktan sonra </a:t>
          </a:r>
          <a:r>
            <a:rPr lang="tr-TR" sz="1800" kern="1200" dirty="0" err="1" smtClean="0">
              <a:latin typeface="Comic Sans MS" panose="030F0702030302020204" pitchFamily="66" charset="0"/>
            </a:rPr>
            <a:t>fetal</a:t>
          </a:r>
          <a:r>
            <a:rPr lang="tr-TR" sz="1800" kern="1200" dirty="0" smtClean="0">
              <a:latin typeface="Comic Sans MS" panose="030F0702030302020204" pitchFamily="66" charset="0"/>
            </a:rPr>
            <a:t> </a:t>
          </a:r>
          <a:r>
            <a:rPr lang="tr-TR" sz="1800" kern="1200" dirty="0" err="1" smtClean="0">
              <a:latin typeface="Comic Sans MS" panose="030F0702030302020204" pitchFamily="66" charset="0"/>
            </a:rPr>
            <a:t>viabiliteye</a:t>
          </a:r>
          <a:r>
            <a:rPr lang="tr-TR" sz="1800" kern="1200" dirty="0" smtClean="0">
              <a:latin typeface="Comic Sans MS" panose="030F0702030302020204" pitchFamily="66" charset="0"/>
            </a:rPr>
            <a:t> bakılmaksızın doğumun gerçekleştirilmesi önerilir. (Kanıt kalitesi: Orta)</a:t>
          </a:r>
          <a:endParaRPr lang="tr-TR" sz="1800" kern="1200" dirty="0">
            <a:latin typeface="Comic Sans MS" panose="030F0702030302020204" pitchFamily="66" charset="0"/>
          </a:endParaRPr>
        </a:p>
      </dsp:txBody>
      <dsp:txXfrm>
        <a:off x="382778" y="3353810"/>
        <a:ext cx="6736490" cy="77223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8BC684-3080-48FA-931E-2EED79B49AD9}">
      <dsp:nvSpPr>
        <dsp:cNvPr id="0" name=""/>
        <dsp:cNvSpPr/>
      </dsp:nvSpPr>
      <dsp:spPr>
        <a:xfrm rot="10800000">
          <a:off x="413095" y="812"/>
          <a:ext cx="7814769" cy="780217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405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Comic Sans MS" panose="030F0702030302020204" pitchFamily="66" charset="0"/>
            </a:rPr>
            <a:t>Doğum şeklinin sezaryen olması gerekli değildir(Kanıt kalitesi: Orta)</a:t>
          </a:r>
          <a:endParaRPr lang="tr-TR" sz="2000" kern="1200" dirty="0">
            <a:latin typeface="Comic Sans MS" panose="030F0702030302020204" pitchFamily="66" charset="0"/>
          </a:endParaRPr>
        </a:p>
      </dsp:txBody>
      <dsp:txXfrm rot="10800000">
        <a:off x="608149" y="812"/>
        <a:ext cx="7619715" cy="780217"/>
      </dsp:txXfrm>
    </dsp:sp>
    <dsp:sp modelId="{D776A45D-4BCC-4FF1-93F3-E37CF0F3FCEF}">
      <dsp:nvSpPr>
        <dsp:cNvPr id="0" name=""/>
        <dsp:cNvSpPr/>
      </dsp:nvSpPr>
      <dsp:spPr>
        <a:xfrm>
          <a:off x="154016" y="0"/>
          <a:ext cx="780217" cy="78021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3C9424-ACF4-48B2-8605-619CF830E2EA}">
      <dsp:nvSpPr>
        <dsp:cNvPr id="0" name=""/>
        <dsp:cNvSpPr/>
      </dsp:nvSpPr>
      <dsp:spPr>
        <a:xfrm rot="10800000">
          <a:off x="360028" y="1013930"/>
          <a:ext cx="7920902" cy="1142793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405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Comic Sans MS" panose="030F0702030302020204" pitchFamily="66" charset="0"/>
            </a:rPr>
            <a:t>Şiddetli PE, </a:t>
          </a:r>
          <a:r>
            <a:rPr lang="tr-TR" sz="2000" kern="1200" dirty="0" err="1" smtClean="0">
              <a:latin typeface="Comic Sans MS" panose="030F0702030302020204" pitchFamily="66" charset="0"/>
            </a:rPr>
            <a:t>Eklampsi</a:t>
          </a:r>
          <a:r>
            <a:rPr lang="tr-TR" sz="2000" kern="1200" dirty="0" smtClean="0">
              <a:latin typeface="Comic Sans MS" panose="030F0702030302020204" pitchFamily="66" charset="0"/>
            </a:rPr>
            <a:t> gelişimini önlemek amacı ile </a:t>
          </a:r>
          <a:r>
            <a:rPr lang="tr-TR" sz="2000" kern="1200" dirty="0" err="1" smtClean="0">
              <a:latin typeface="Comic Sans MS" panose="030F0702030302020204" pitchFamily="66" charset="0"/>
            </a:rPr>
            <a:t>intrapartum-postpartum</a:t>
          </a:r>
          <a:r>
            <a:rPr lang="tr-TR" sz="2000" kern="1200" dirty="0" smtClean="0">
              <a:latin typeface="Comic Sans MS" panose="030F0702030302020204" pitchFamily="66" charset="0"/>
            </a:rPr>
            <a:t> magnezyum </a:t>
          </a:r>
          <a:r>
            <a:rPr lang="tr-TR" sz="2000" kern="1200" dirty="0" err="1" smtClean="0">
              <a:latin typeface="Comic Sans MS" panose="030F0702030302020204" pitchFamily="66" charset="0"/>
            </a:rPr>
            <a:t>sulfat</a:t>
          </a:r>
          <a:r>
            <a:rPr lang="tr-TR" sz="2000" kern="1200" dirty="0" smtClean="0">
              <a:latin typeface="Comic Sans MS" panose="030F0702030302020204" pitchFamily="66" charset="0"/>
            </a:rPr>
            <a:t> uygulanması </a:t>
          </a:r>
          <a:r>
            <a:rPr lang="tr-TR" sz="2000" kern="1200" dirty="0" smtClean="0">
              <a:latin typeface="Comic Sans MS" panose="030F0702030302020204" pitchFamily="66" charset="0"/>
            </a:rPr>
            <a:t>önerilmez .gebede tansiyon yükselir ve ağır </a:t>
          </a:r>
          <a:r>
            <a:rPr lang="tr-TR" sz="2000" kern="1200" dirty="0" err="1" smtClean="0">
              <a:latin typeface="Comic Sans MS" panose="030F0702030302020204" pitchFamily="66" charset="0"/>
            </a:rPr>
            <a:t>preeklampsinin</a:t>
          </a:r>
          <a:r>
            <a:rPr lang="tr-TR" sz="2000" kern="1200" dirty="0" smtClean="0">
              <a:latin typeface="Comic Sans MS" panose="030F0702030302020204" pitchFamily="66" charset="0"/>
            </a:rPr>
            <a:t> diğer bulguları ortaya çıkarsa mgso4 </a:t>
          </a:r>
          <a:r>
            <a:rPr lang="tr-TR" sz="2000" kern="1200" dirty="0" err="1" smtClean="0">
              <a:latin typeface="Comic Sans MS" panose="030F0702030302020204" pitchFamily="66" charset="0"/>
            </a:rPr>
            <a:t>başlamır</a:t>
          </a:r>
          <a:r>
            <a:rPr lang="tr-TR" sz="2000" kern="1200" dirty="0" smtClean="0">
              <a:latin typeface="Comic Sans MS" panose="030F0702030302020204" pitchFamily="66" charset="0"/>
            </a:rPr>
            <a:t>.</a:t>
          </a:r>
          <a:endParaRPr lang="tr-TR" sz="2000" kern="1200" dirty="0" smtClean="0">
            <a:latin typeface="Comic Sans MS" panose="030F0702030302020204" pitchFamily="66" charset="0"/>
          </a:endParaRPr>
        </a:p>
      </dsp:txBody>
      <dsp:txXfrm rot="10800000">
        <a:off x="645726" y="1013930"/>
        <a:ext cx="7635204" cy="1142793"/>
      </dsp:txXfrm>
    </dsp:sp>
    <dsp:sp modelId="{67D82A1B-9438-46BF-B9BC-7CD351C0BEAF}">
      <dsp:nvSpPr>
        <dsp:cNvPr id="0" name=""/>
        <dsp:cNvSpPr/>
      </dsp:nvSpPr>
      <dsp:spPr>
        <a:xfrm>
          <a:off x="154016" y="1196763"/>
          <a:ext cx="780217" cy="78021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B688AD-D8F6-46CA-9EC4-07C32387DD0B}">
      <dsp:nvSpPr>
        <dsp:cNvPr id="0" name=""/>
        <dsp:cNvSpPr/>
      </dsp:nvSpPr>
      <dsp:spPr>
        <a:xfrm rot="10800000">
          <a:off x="360028" y="2389624"/>
          <a:ext cx="7920902" cy="1060940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405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Comic Sans MS" panose="030F0702030302020204" pitchFamily="66" charset="0"/>
            </a:rPr>
            <a:t>HELLP S Annenin durumun stabilize edilmesinden hemen sonra doğumun gerçekleştirilmesi önerilir. (Kanıt kalitesi: Yüksek</a:t>
          </a:r>
        </a:p>
      </dsp:txBody>
      <dsp:txXfrm rot="10800000">
        <a:off x="625263" y="2389624"/>
        <a:ext cx="7655667" cy="1060940"/>
      </dsp:txXfrm>
    </dsp:sp>
    <dsp:sp modelId="{42C32C4A-2DC5-4277-84F2-AE402EA0A3F1}">
      <dsp:nvSpPr>
        <dsp:cNvPr id="0" name=""/>
        <dsp:cNvSpPr/>
      </dsp:nvSpPr>
      <dsp:spPr>
        <a:xfrm>
          <a:off x="168848" y="2439215"/>
          <a:ext cx="780217" cy="78021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D3C7BC-45D7-4AAA-A883-AD9CEA22F4DB}">
      <dsp:nvSpPr>
        <dsp:cNvPr id="0" name=""/>
        <dsp:cNvSpPr/>
      </dsp:nvSpPr>
      <dsp:spPr>
        <a:xfrm rot="10800000">
          <a:off x="495438" y="3683465"/>
          <a:ext cx="7650082" cy="780217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405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err="1" smtClean="0">
              <a:latin typeface="Comic Sans MS" panose="030F0702030302020204" pitchFamily="66" charset="0"/>
            </a:rPr>
            <a:t>İnvaziv</a:t>
          </a:r>
          <a:r>
            <a:rPr lang="tr-TR" sz="2000" kern="1200" dirty="0" smtClean="0">
              <a:latin typeface="Comic Sans MS" panose="030F0702030302020204" pitchFamily="66" charset="0"/>
            </a:rPr>
            <a:t> </a:t>
          </a:r>
          <a:r>
            <a:rPr lang="tr-TR" sz="2000" kern="1200" dirty="0" err="1" smtClean="0">
              <a:latin typeface="Comic Sans MS" panose="030F0702030302020204" pitchFamily="66" charset="0"/>
            </a:rPr>
            <a:t>hemodinamik</a:t>
          </a:r>
          <a:r>
            <a:rPr lang="tr-TR" sz="2000" kern="1200" dirty="0" smtClean="0">
              <a:latin typeface="Comic Sans MS" panose="030F0702030302020204" pitchFamily="66" charset="0"/>
            </a:rPr>
            <a:t> </a:t>
          </a:r>
          <a:r>
            <a:rPr lang="tr-TR" sz="2000" kern="1200" dirty="0" err="1" smtClean="0">
              <a:latin typeface="Comic Sans MS" panose="030F0702030302020204" pitchFamily="66" charset="0"/>
            </a:rPr>
            <a:t>monitorizasyonun</a:t>
          </a:r>
          <a:r>
            <a:rPr lang="tr-TR" sz="2000" kern="1200" dirty="0" smtClean="0">
              <a:latin typeface="Comic Sans MS" panose="030F0702030302020204" pitchFamily="66" charset="0"/>
            </a:rPr>
            <a:t> rutin olarak uygulanmaması önerilir. (Kanıt kalitesi: Düşük)</a:t>
          </a:r>
        </a:p>
      </dsp:txBody>
      <dsp:txXfrm rot="10800000">
        <a:off x="690492" y="3683465"/>
        <a:ext cx="7455028" cy="780217"/>
      </dsp:txXfrm>
    </dsp:sp>
    <dsp:sp modelId="{1F35276B-170E-4B1B-A987-02425F189EFD}">
      <dsp:nvSpPr>
        <dsp:cNvPr id="0" name=""/>
        <dsp:cNvSpPr/>
      </dsp:nvSpPr>
      <dsp:spPr>
        <a:xfrm>
          <a:off x="154016" y="3684278"/>
          <a:ext cx="780217" cy="780217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4BD35-1EE9-4384-A98C-6D3B5B4A4C95}">
      <dsp:nvSpPr>
        <dsp:cNvPr id="0" name=""/>
        <dsp:cNvSpPr/>
      </dsp:nvSpPr>
      <dsp:spPr>
        <a:xfrm>
          <a:off x="544017" y="0"/>
          <a:ext cx="4064000" cy="4064000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5E8E90-ED79-485E-AD0B-090DA057F48A}">
      <dsp:nvSpPr>
        <dsp:cNvPr id="0" name=""/>
        <dsp:cNvSpPr/>
      </dsp:nvSpPr>
      <dsp:spPr>
        <a:xfrm>
          <a:off x="696426" y="447824"/>
          <a:ext cx="6095993" cy="28892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300000"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>
              <a:latin typeface="Comic Sans MS" panose="030F0702030302020204" pitchFamily="66" charset="0"/>
            </a:rPr>
            <a:t>Doğum için analjezi ihtiyacı olan yada sezaryen için anestezi gereksinimi olan </a:t>
          </a:r>
          <a:r>
            <a:rPr lang="tr-TR" sz="2100" kern="1200" dirty="0" err="1" smtClean="0">
              <a:latin typeface="Comic Sans MS" panose="030F0702030302020204" pitchFamily="66" charset="0"/>
            </a:rPr>
            <a:t>preeklamptik</a:t>
          </a:r>
          <a:r>
            <a:rPr lang="tr-TR" sz="2100" kern="1200" dirty="0" smtClean="0">
              <a:latin typeface="Comic Sans MS" panose="030F0702030302020204" pitchFamily="66" charset="0"/>
            </a:rPr>
            <a:t> gebelerde, klinik durum anestezinin oturması için gereken süreye izin veriyorsa, </a:t>
          </a:r>
          <a:r>
            <a:rPr lang="tr-TR" sz="2100" kern="1200" dirty="0" err="1" smtClean="0">
              <a:latin typeface="Comic Sans MS" panose="030F0702030302020204" pitchFamily="66" charset="0"/>
            </a:rPr>
            <a:t>neuraxial</a:t>
          </a:r>
          <a:r>
            <a:rPr lang="tr-TR" sz="2100" kern="1200" dirty="0" smtClean="0">
              <a:latin typeface="Comic Sans MS" panose="030F0702030302020204" pitchFamily="66" charset="0"/>
            </a:rPr>
            <a:t> anestezi (</a:t>
          </a:r>
          <a:r>
            <a:rPr lang="tr-TR" sz="2100" kern="1200" dirty="0" err="1" smtClean="0">
              <a:latin typeface="Comic Sans MS" panose="030F0702030302020204" pitchFamily="66" charset="0"/>
            </a:rPr>
            <a:t>spinal</a:t>
          </a:r>
          <a:r>
            <a:rPr lang="tr-TR" sz="2100" kern="1200" dirty="0" smtClean="0">
              <a:latin typeface="Comic Sans MS" panose="030F0702030302020204" pitchFamily="66" charset="0"/>
            </a:rPr>
            <a:t> yada </a:t>
          </a:r>
          <a:r>
            <a:rPr lang="tr-TR" sz="2100" kern="1200" dirty="0" err="1" smtClean="0">
              <a:latin typeface="Comic Sans MS" panose="030F0702030302020204" pitchFamily="66" charset="0"/>
            </a:rPr>
            <a:t>epidural</a:t>
          </a:r>
          <a:r>
            <a:rPr lang="tr-TR" sz="2100" kern="1200" dirty="0" smtClean="0">
              <a:latin typeface="Comic Sans MS" panose="030F0702030302020204" pitchFamily="66" charset="0"/>
            </a:rPr>
            <a:t> anestezi) uygulanması önerilir. (Kanıt kalitesi: Orta)</a:t>
          </a:r>
          <a:endParaRPr lang="tr-TR" sz="2100" kern="1200" dirty="0">
            <a:latin typeface="Comic Sans MS" panose="030F0702030302020204" pitchFamily="66" charset="0"/>
          </a:endParaRPr>
        </a:p>
      </dsp:txBody>
      <dsp:txXfrm>
        <a:off x="837468" y="588866"/>
        <a:ext cx="5813909" cy="260716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3FE3C-6E12-4926-8389-945A64327C09}">
      <dsp:nvSpPr>
        <dsp:cNvPr id="0" name=""/>
        <dsp:cNvSpPr/>
      </dsp:nvSpPr>
      <dsp:spPr>
        <a:xfrm>
          <a:off x="0" y="781447"/>
          <a:ext cx="8568952" cy="131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8BABD4-E473-4430-BD2E-69DD1244B907}">
      <dsp:nvSpPr>
        <dsp:cNvPr id="0" name=""/>
        <dsp:cNvSpPr/>
      </dsp:nvSpPr>
      <dsp:spPr>
        <a:xfrm>
          <a:off x="407945" y="13927"/>
          <a:ext cx="8158906" cy="15350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err="1" smtClean="0">
              <a:latin typeface="Comic Sans MS" panose="030F0702030302020204" pitchFamily="66" charset="0"/>
            </a:rPr>
            <a:t>Gestasyonel</a:t>
          </a:r>
          <a:r>
            <a:rPr lang="tr-TR" sz="1800" kern="1200" dirty="0" smtClean="0">
              <a:latin typeface="Comic Sans MS" panose="030F0702030302020204" pitchFamily="66" charset="0"/>
            </a:rPr>
            <a:t> hipertansiyon, </a:t>
          </a:r>
          <a:r>
            <a:rPr lang="tr-TR" sz="1800" kern="1200" dirty="0" err="1" smtClean="0">
              <a:latin typeface="Comic Sans MS" panose="030F0702030302020204" pitchFamily="66" charset="0"/>
            </a:rPr>
            <a:t>preeklampsi</a:t>
          </a:r>
          <a:r>
            <a:rPr lang="tr-TR" sz="1800" kern="1200" dirty="0" smtClean="0">
              <a:latin typeface="Comic Sans MS" panose="030F0702030302020204" pitchFamily="66" charset="0"/>
            </a:rPr>
            <a:t>, yada </a:t>
          </a:r>
          <a:r>
            <a:rPr lang="tr-TR" sz="1800" kern="1200" dirty="0" err="1" smtClean="0">
              <a:latin typeface="Comic Sans MS" panose="030F0702030302020204" pitchFamily="66" charset="0"/>
            </a:rPr>
            <a:t>süperempoze</a:t>
          </a:r>
          <a:r>
            <a:rPr lang="tr-TR" sz="1800" kern="1200" dirty="0" smtClean="0">
              <a:latin typeface="Comic Sans MS" panose="030F0702030302020204" pitchFamily="66" charset="0"/>
            </a:rPr>
            <a:t> </a:t>
          </a:r>
          <a:r>
            <a:rPr lang="tr-TR" sz="1800" kern="1200" dirty="0" err="1" smtClean="0">
              <a:latin typeface="Comic Sans MS" panose="030F0702030302020204" pitchFamily="66" charset="0"/>
            </a:rPr>
            <a:t>preeklamsi</a:t>
          </a:r>
          <a:r>
            <a:rPr lang="tr-TR" sz="1800" kern="1200" dirty="0" smtClean="0">
              <a:latin typeface="Comic Sans MS" panose="030F0702030302020204" pitchFamily="66" charset="0"/>
            </a:rPr>
            <a:t> tanısı alan gebelerde hastanede yada benzeri bir kurumda en az 72 saat süre ile kan basıncının izlenmesi önerilir(Kanıt kalitesi: Orta)</a:t>
          </a:r>
          <a:endParaRPr lang="tr-TR" sz="1800" kern="1200" dirty="0">
            <a:latin typeface="Comic Sans MS" panose="030F0702030302020204" pitchFamily="66" charset="0"/>
          </a:endParaRPr>
        </a:p>
      </dsp:txBody>
      <dsp:txXfrm>
        <a:off x="482879" y="88861"/>
        <a:ext cx="8009038" cy="1385172"/>
      </dsp:txXfrm>
    </dsp:sp>
    <dsp:sp modelId="{A11AC29C-006D-4328-8222-08C7DBF11337}">
      <dsp:nvSpPr>
        <dsp:cNvPr id="0" name=""/>
        <dsp:cNvSpPr/>
      </dsp:nvSpPr>
      <dsp:spPr>
        <a:xfrm>
          <a:off x="0" y="3140167"/>
          <a:ext cx="8568952" cy="131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7384407-70EE-4D73-BCB7-75925053188E}">
      <dsp:nvSpPr>
        <dsp:cNvPr id="0" name=""/>
        <dsp:cNvSpPr/>
      </dsp:nvSpPr>
      <dsp:spPr>
        <a:xfrm>
          <a:off x="407945" y="2372648"/>
          <a:ext cx="8158906" cy="15350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err="1" smtClean="0">
              <a:latin typeface="Comic Sans MS" panose="030F0702030302020204" pitchFamily="66" charset="0"/>
            </a:rPr>
            <a:t>Postpartum</a:t>
          </a:r>
          <a:r>
            <a:rPr lang="tr-TR" sz="1800" kern="1200" dirty="0" smtClean="0">
              <a:latin typeface="Comic Sans MS" panose="030F0702030302020204" pitchFamily="66" charset="0"/>
            </a:rPr>
            <a:t> dönemde </a:t>
          </a:r>
          <a:r>
            <a:rPr lang="tr-TR" sz="1800" kern="1200" dirty="0" err="1" smtClean="0">
              <a:latin typeface="Comic Sans MS" panose="030F0702030302020204" pitchFamily="66" charset="0"/>
            </a:rPr>
            <a:t>başağrısı</a:t>
          </a:r>
          <a:r>
            <a:rPr lang="tr-TR" sz="1800" kern="1200" dirty="0" smtClean="0">
              <a:latin typeface="Comic Sans MS" panose="030F0702030302020204" pitchFamily="66" charset="0"/>
            </a:rPr>
            <a:t> ve bulanık görme ile birlikte </a:t>
          </a:r>
          <a:r>
            <a:rPr lang="tr-TR" sz="1800" kern="1200" dirty="0" err="1" smtClean="0">
              <a:latin typeface="Comic Sans MS" panose="030F0702030302020204" pitchFamily="66" charset="0"/>
            </a:rPr>
            <a:t>yenibaşlayan</a:t>
          </a:r>
          <a:r>
            <a:rPr lang="tr-TR" sz="1800" kern="1200" dirty="0" smtClean="0">
              <a:latin typeface="Comic Sans MS" panose="030F0702030302020204" pitchFamily="66" charset="0"/>
            </a:rPr>
            <a:t> hipertansiyonu olan yada şiddetli hipertansiyon ile birlikte </a:t>
          </a:r>
          <a:r>
            <a:rPr lang="tr-TR" sz="1800" kern="1200" dirty="0" err="1" smtClean="0">
              <a:latin typeface="Comic Sans MS" panose="030F0702030302020204" pitchFamily="66" charset="0"/>
            </a:rPr>
            <a:t>preeklampsi</a:t>
          </a:r>
          <a:r>
            <a:rPr lang="tr-TR" sz="1800" kern="1200" dirty="0" smtClean="0">
              <a:latin typeface="Comic Sans MS" panose="030F0702030302020204" pitchFamily="66" charset="0"/>
            </a:rPr>
            <a:t> tanısı alan kadınlara </a:t>
          </a:r>
          <a:r>
            <a:rPr lang="tr-TR" sz="1800" kern="1200" dirty="0" err="1" smtClean="0">
              <a:latin typeface="Comic Sans MS" panose="030F0702030302020204" pitchFamily="66" charset="0"/>
            </a:rPr>
            <a:t>parenteral</a:t>
          </a:r>
          <a:r>
            <a:rPr lang="tr-TR" sz="1800" kern="1200" dirty="0" smtClean="0">
              <a:latin typeface="Comic Sans MS" panose="030F0702030302020204" pitchFamily="66" charset="0"/>
            </a:rPr>
            <a:t> magnezyum </a:t>
          </a:r>
          <a:r>
            <a:rPr lang="tr-TR" sz="1800" kern="1200" dirty="0" err="1" smtClean="0">
              <a:latin typeface="Comic Sans MS" panose="030F0702030302020204" pitchFamily="66" charset="0"/>
            </a:rPr>
            <a:t>sulfat</a:t>
          </a:r>
          <a:r>
            <a:rPr lang="tr-TR" sz="1800" kern="1200" dirty="0" smtClean="0">
              <a:latin typeface="Comic Sans MS" panose="030F0702030302020204" pitchFamily="66" charset="0"/>
            </a:rPr>
            <a:t> uygulanması önerilir. (Kanıt kalitesi: Düşük)</a:t>
          </a:r>
          <a:endParaRPr lang="tr-TR" sz="1800" kern="1200" dirty="0">
            <a:latin typeface="Comic Sans MS" panose="030F0702030302020204" pitchFamily="66" charset="0"/>
          </a:endParaRPr>
        </a:p>
      </dsp:txBody>
      <dsp:txXfrm>
        <a:off x="482879" y="2447582"/>
        <a:ext cx="8009038" cy="138517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65160-BDDB-4A8B-9629-F0E63299D44D}">
      <dsp:nvSpPr>
        <dsp:cNvPr id="0" name=""/>
        <dsp:cNvSpPr/>
      </dsp:nvSpPr>
      <dsp:spPr>
        <a:xfrm>
          <a:off x="0" y="548531"/>
          <a:ext cx="828092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ACC0812-BA6C-450C-AB2E-082B40BD5153}">
      <dsp:nvSpPr>
        <dsp:cNvPr id="0" name=""/>
        <dsp:cNvSpPr/>
      </dsp:nvSpPr>
      <dsp:spPr>
        <a:xfrm>
          <a:off x="394233" y="46691"/>
          <a:ext cx="7884657" cy="10036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err="1" smtClean="0">
              <a:latin typeface="Comic Sans MS" panose="030F0702030302020204" pitchFamily="66" charset="0"/>
            </a:rPr>
            <a:t>Folik</a:t>
          </a:r>
          <a:r>
            <a:rPr lang="tr-TR" sz="2000" kern="1200" dirty="0" smtClean="0">
              <a:latin typeface="Comic Sans MS" panose="030F0702030302020204" pitchFamily="66" charset="0"/>
            </a:rPr>
            <a:t> </a:t>
          </a:r>
          <a:r>
            <a:rPr lang="tr-TR" sz="2000" kern="1200" dirty="0" err="1" smtClean="0">
              <a:latin typeface="Comic Sans MS" panose="030F0702030302020204" pitchFamily="66" charset="0"/>
            </a:rPr>
            <a:t>asid</a:t>
          </a:r>
          <a:r>
            <a:rPr lang="tr-TR" sz="2000" kern="1200" dirty="0" smtClean="0">
              <a:latin typeface="Comic Sans MS" panose="030F0702030302020204" pitchFamily="66" charset="0"/>
            </a:rPr>
            <a:t> desteği önerilmelidir</a:t>
          </a:r>
          <a:endParaRPr lang="tr-TR" sz="2000" kern="1200" dirty="0">
            <a:latin typeface="Comic Sans MS" panose="030F0702030302020204" pitchFamily="66" charset="0"/>
          </a:endParaRPr>
        </a:p>
      </dsp:txBody>
      <dsp:txXfrm>
        <a:off x="443229" y="95687"/>
        <a:ext cx="7786665" cy="905688"/>
      </dsp:txXfrm>
    </dsp:sp>
    <dsp:sp modelId="{D1EBD79F-8D24-4784-932D-58643C95FBA7}">
      <dsp:nvSpPr>
        <dsp:cNvPr id="0" name=""/>
        <dsp:cNvSpPr/>
      </dsp:nvSpPr>
      <dsp:spPr>
        <a:xfrm>
          <a:off x="0" y="2090772"/>
          <a:ext cx="828092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06BC30-C313-4E14-8197-621CA3770569}">
      <dsp:nvSpPr>
        <dsp:cNvPr id="0" name=""/>
        <dsp:cNvSpPr/>
      </dsp:nvSpPr>
      <dsp:spPr>
        <a:xfrm>
          <a:off x="394233" y="1588932"/>
          <a:ext cx="7884657" cy="10036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Comic Sans MS" panose="030F0702030302020204" pitchFamily="66" charset="0"/>
            </a:rPr>
            <a:t>Önceki </a:t>
          </a:r>
          <a:r>
            <a:rPr lang="tr-TR" sz="2000" kern="1200" dirty="0" err="1" smtClean="0">
              <a:latin typeface="Comic Sans MS" panose="030F0702030302020204" pitchFamily="66" charset="0"/>
            </a:rPr>
            <a:t>preeklamptik</a:t>
          </a:r>
          <a:r>
            <a:rPr lang="tr-TR" sz="2000" kern="1200" dirty="0" smtClean="0">
              <a:latin typeface="Comic Sans MS" panose="030F0702030302020204" pitchFamily="66" charset="0"/>
            </a:rPr>
            <a:t> gebeliğinde erken doğum yaptıysa gebeliğinde </a:t>
          </a:r>
          <a:r>
            <a:rPr lang="tr-TR" sz="2000" kern="1200" dirty="0" err="1" smtClean="0">
              <a:latin typeface="Comic Sans MS" panose="030F0702030302020204" pitchFamily="66" charset="0"/>
            </a:rPr>
            <a:t>preeklampsi</a:t>
          </a:r>
          <a:r>
            <a:rPr lang="tr-TR" sz="2000" kern="1200" dirty="0" smtClean="0">
              <a:latin typeface="Comic Sans MS" panose="030F0702030302020204" pitchFamily="66" charset="0"/>
            </a:rPr>
            <a:t> geçirdiyse yeni oluşacak gebeliğinde düşük doz aspirin kullanması önerilmelidir.</a:t>
          </a:r>
          <a:endParaRPr lang="tr-TR" sz="2000" kern="1200" dirty="0">
            <a:latin typeface="Comic Sans MS" panose="030F0702030302020204" pitchFamily="66" charset="0"/>
          </a:endParaRPr>
        </a:p>
      </dsp:txBody>
      <dsp:txXfrm>
        <a:off x="443229" y="1637928"/>
        <a:ext cx="7786665" cy="905688"/>
      </dsp:txXfrm>
    </dsp:sp>
    <dsp:sp modelId="{A65ADA76-4F23-416D-B431-12518B624C7C}">
      <dsp:nvSpPr>
        <dsp:cNvPr id="0" name=""/>
        <dsp:cNvSpPr/>
      </dsp:nvSpPr>
      <dsp:spPr>
        <a:xfrm>
          <a:off x="0" y="3633012"/>
          <a:ext cx="828092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66C5B0-F8C6-46A7-BE24-2880E6DFA3B6}">
      <dsp:nvSpPr>
        <dsp:cNvPr id="0" name=""/>
        <dsp:cNvSpPr/>
      </dsp:nvSpPr>
      <dsp:spPr>
        <a:xfrm>
          <a:off x="394233" y="3131171"/>
          <a:ext cx="7884657" cy="10036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Comic Sans MS" panose="030F0702030302020204" pitchFamily="66" charset="0"/>
            </a:rPr>
            <a:t>Önceki gebeliklerinde </a:t>
          </a:r>
          <a:r>
            <a:rPr lang="tr-TR" sz="2000" kern="1200" dirty="0" err="1" smtClean="0">
              <a:latin typeface="Comic Sans MS" panose="030F0702030302020204" pitchFamily="66" charset="0"/>
            </a:rPr>
            <a:t>preeklampsi</a:t>
          </a:r>
          <a:r>
            <a:rPr lang="tr-TR" sz="2000" kern="1200" dirty="0" smtClean="0">
              <a:latin typeface="Comic Sans MS" panose="030F0702030302020204" pitchFamily="66" charset="0"/>
            </a:rPr>
            <a:t> geçiren kadınlara </a:t>
          </a:r>
          <a:r>
            <a:rPr lang="tr-TR" sz="2000" kern="1200" dirty="0" err="1" smtClean="0">
              <a:latin typeface="Comic Sans MS" panose="030F0702030302020204" pitchFamily="66" charset="0"/>
            </a:rPr>
            <a:t>konsepsiyon</a:t>
          </a:r>
          <a:r>
            <a:rPr lang="tr-TR" sz="2000" kern="1200" dirty="0" smtClean="0">
              <a:latin typeface="Comic Sans MS" panose="030F0702030302020204" pitchFamily="66" charset="0"/>
            </a:rPr>
            <a:t> öncesi danışmanlık ve değerlendirme önerilmelidir. (Kanıt kalitesi: Düşük)</a:t>
          </a:r>
          <a:endParaRPr lang="tr-TR" sz="2000" kern="1200" dirty="0">
            <a:latin typeface="Comic Sans MS" panose="030F0702030302020204" pitchFamily="66" charset="0"/>
          </a:endParaRPr>
        </a:p>
      </dsp:txBody>
      <dsp:txXfrm>
        <a:off x="443229" y="3180167"/>
        <a:ext cx="7786665" cy="90568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DCD7F-6D34-4497-B152-6D15AEA226E2}">
      <dsp:nvSpPr>
        <dsp:cNvPr id="0" name=""/>
        <dsp:cNvSpPr/>
      </dsp:nvSpPr>
      <dsp:spPr>
        <a:xfrm>
          <a:off x="0" y="455223"/>
          <a:ext cx="7872536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1CFBBA-17FA-4223-B35E-EB7EF9F60736}">
      <dsp:nvSpPr>
        <dsp:cNvPr id="0" name=""/>
        <dsp:cNvSpPr/>
      </dsp:nvSpPr>
      <dsp:spPr>
        <a:xfrm>
          <a:off x="374791" y="27183"/>
          <a:ext cx="7495815" cy="8560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294" tIns="0" rIns="20829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Comic Sans MS" panose="030F0702030302020204" pitchFamily="66" charset="0"/>
            </a:rPr>
            <a:t>Gebelik sırasında kronik hipertansiyonun yönetiminde kilo verilmesi ve aşırı düşük sodyum diyetleri ( 100 </a:t>
          </a:r>
          <a:r>
            <a:rPr lang="tr-TR" sz="1800" kern="1200" dirty="0" err="1" smtClean="0">
              <a:latin typeface="Comic Sans MS" panose="030F0702030302020204" pitchFamily="66" charset="0"/>
            </a:rPr>
            <a:t>mEq</a:t>
          </a:r>
          <a:r>
            <a:rPr lang="tr-TR" sz="1800" kern="1200" dirty="0" smtClean="0">
              <a:latin typeface="Comic Sans MS" panose="030F0702030302020204" pitchFamily="66" charset="0"/>
            </a:rPr>
            <a:t>/</a:t>
          </a:r>
          <a:r>
            <a:rPr lang="tr-TR" sz="1800" kern="1200" dirty="0" err="1" smtClean="0">
              <a:latin typeface="Comic Sans MS" panose="030F0702030302020204" pitchFamily="66" charset="0"/>
            </a:rPr>
            <a:t>gün’den</a:t>
          </a:r>
          <a:r>
            <a:rPr lang="tr-TR" sz="1800" kern="1200" dirty="0" smtClean="0">
              <a:latin typeface="Comic Sans MS" panose="030F0702030302020204" pitchFamily="66" charset="0"/>
            </a:rPr>
            <a:t> az) önerilmez. (Kanıt kalitesi: Düşük)</a:t>
          </a:r>
          <a:endParaRPr lang="tr-TR" sz="1800" kern="1200" dirty="0">
            <a:latin typeface="Comic Sans MS" panose="030F0702030302020204" pitchFamily="66" charset="0"/>
          </a:endParaRPr>
        </a:p>
      </dsp:txBody>
      <dsp:txXfrm>
        <a:off x="416581" y="68973"/>
        <a:ext cx="7412235" cy="772500"/>
      </dsp:txXfrm>
    </dsp:sp>
    <dsp:sp modelId="{37650F9D-DC6E-47D7-8A16-D2F68E279A49}">
      <dsp:nvSpPr>
        <dsp:cNvPr id="0" name=""/>
        <dsp:cNvSpPr/>
      </dsp:nvSpPr>
      <dsp:spPr>
        <a:xfrm>
          <a:off x="0" y="2271136"/>
          <a:ext cx="7872536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24E874-4C60-47F5-B8FE-E6381EAB147C}">
      <dsp:nvSpPr>
        <dsp:cNvPr id="0" name=""/>
        <dsp:cNvSpPr/>
      </dsp:nvSpPr>
      <dsp:spPr>
        <a:xfrm>
          <a:off x="374791" y="1342623"/>
          <a:ext cx="7495815" cy="135655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294" tIns="0" rIns="20829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err="1" smtClean="0">
              <a:latin typeface="Comic Sans MS" panose="030F0702030302020204" pitchFamily="66" charset="0"/>
            </a:rPr>
            <a:t>Persistan</a:t>
          </a:r>
          <a:r>
            <a:rPr lang="tr-TR" sz="1800" kern="1200" dirty="0" smtClean="0">
              <a:latin typeface="Comic Sans MS" panose="030F0702030302020204" pitchFamily="66" charset="0"/>
            </a:rPr>
            <a:t> kronik hipertansiyonu olan gebe kadınlara </a:t>
          </a:r>
          <a:r>
            <a:rPr lang="tr-TR" sz="1800" kern="1200" dirty="0" err="1" smtClean="0">
              <a:latin typeface="Comic Sans MS" panose="030F0702030302020204" pitchFamily="66" charset="0"/>
            </a:rPr>
            <a:t>sistolik</a:t>
          </a:r>
          <a:r>
            <a:rPr lang="tr-TR" sz="1800" kern="1200" dirty="0" smtClean="0">
              <a:latin typeface="Comic Sans MS" panose="030F0702030302020204" pitchFamily="66" charset="0"/>
            </a:rPr>
            <a:t> Kan basıncının ≥ 160 </a:t>
          </a:r>
          <a:r>
            <a:rPr lang="tr-TR" sz="1800" kern="1200" dirty="0" err="1" smtClean="0">
              <a:latin typeface="Comic Sans MS" panose="030F0702030302020204" pitchFamily="66" charset="0"/>
            </a:rPr>
            <a:t>mmHg</a:t>
          </a:r>
          <a:r>
            <a:rPr lang="tr-TR" sz="1800" kern="1200" dirty="0" smtClean="0">
              <a:latin typeface="Comic Sans MS" panose="030F0702030302020204" pitchFamily="66" charset="0"/>
            </a:rPr>
            <a:t> yada </a:t>
          </a:r>
          <a:r>
            <a:rPr lang="tr-TR" sz="1800" kern="1200" dirty="0" err="1" smtClean="0">
              <a:latin typeface="Comic Sans MS" panose="030F0702030302020204" pitchFamily="66" charset="0"/>
            </a:rPr>
            <a:t>diastolik</a:t>
          </a:r>
          <a:r>
            <a:rPr lang="tr-TR" sz="1800" kern="1200" dirty="0" smtClean="0">
              <a:latin typeface="Comic Sans MS" panose="030F0702030302020204" pitchFamily="66" charset="0"/>
            </a:rPr>
            <a:t> kan basıncının ≥ 105 </a:t>
          </a:r>
          <a:r>
            <a:rPr lang="tr-TR" sz="1800" kern="1200" dirty="0" err="1" smtClean="0">
              <a:latin typeface="Comic Sans MS" panose="030F0702030302020204" pitchFamily="66" charset="0"/>
            </a:rPr>
            <a:t>mmHg</a:t>
          </a:r>
          <a:r>
            <a:rPr lang="tr-TR" sz="1800" kern="1200" dirty="0" smtClean="0">
              <a:latin typeface="Comic Sans MS" panose="030F0702030302020204" pitchFamily="66" charset="0"/>
            </a:rPr>
            <a:t> olması durumunda ANTİHİPERTANSİF TEDAVİ önerilir. (Kanıt kalitesi: Orta)</a:t>
          </a:r>
          <a:endParaRPr lang="tr-TR" sz="1800" kern="1200" dirty="0">
            <a:latin typeface="Comic Sans MS" panose="030F0702030302020204" pitchFamily="66" charset="0"/>
          </a:endParaRPr>
        </a:p>
      </dsp:txBody>
      <dsp:txXfrm>
        <a:off x="441012" y="1408844"/>
        <a:ext cx="7363373" cy="1224110"/>
      </dsp:txXfrm>
    </dsp:sp>
    <dsp:sp modelId="{40F4D568-F068-4FCB-BD17-49B037B15D2C}">
      <dsp:nvSpPr>
        <dsp:cNvPr id="0" name=""/>
        <dsp:cNvSpPr/>
      </dsp:nvSpPr>
      <dsp:spPr>
        <a:xfrm>
          <a:off x="0" y="3922536"/>
          <a:ext cx="7872536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422342-5557-4264-A194-2DC54D256F7C}">
      <dsp:nvSpPr>
        <dsp:cNvPr id="0" name=""/>
        <dsp:cNvSpPr/>
      </dsp:nvSpPr>
      <dsp:spPr>
        <a:xfrm>
          <a:off x="374791" y="3158536"/>
          <a:ext cx="7495815" cy="11920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294" tIns="0" rIns="20829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Comic Sans MS" panose="030F0702030302020204" pitchFamily="66" charset="0"/>
            </a:rPr>
            <a:t>Farmakolojik tedaviye gerek gösteren ve kronik hipertansiyonu olan gebelerde ilk başlangıç tedavisi olarak tüm diğer </a:t>
          </a:r>
          <a:r>
            <a:rPr lang="tr-TR" sz="1800" kern="1200" dirty="0" err="1" smtClean="0">
              <a:latin typeface="Comic Sans MS" panose="030F0702030302020204" pitchFamily="66" charset="0"/>
            </a:rPr>
            <a:t>antihipertansif</a:t>
          </a:r>
          <a:r>
            <a:rPr lang="tr-TR" sz="1800" kern="1200" dirty="0" smtClean="0">
              <a:latin typeface="Comic Sans MS" panose="030F0702030302020204" pitchFamily="66" charset="0"/>
            </a:rPr>
            <a:t> ilaçların üzerinde </a:t>
          </a:r>
          <a:r>
            <a:rPr lang="tr-TR" sz="1800" kern="1200" dirty="0" err="1" smtClean="0">
              <a:latin typeface="Comic Sans MS" panose="030F0702030302020204" pitchFamily="66" charset="0"/>
            </a:rPr>
            <a:t>labetalol</a:t>
          </a:r>
          <a:r>
            <a:rPr lang="tr-TR" sz="1800" kern="1200" dirty="0" smtClean="0">
              <a:latin typeface="Comic Sans MS" panose="030F0702030302020204" pitchFamily="66" charset="0"/>
            </a:rPr>
            <a:t>, </a:t>
          </a:r>
          <a:r>
            <a:rPr lang="tr-TR" sz="1800" kern="1200" dirty="0" err="1" smtClean="0">
              <a:latin typeface="Comic Sans MS" panose="030F0702030302020204" pitchFamily="66" charset="0"/>
            </a:rPr>
            <a:t>nifedipine</a:t>
          </a:r>
          <a:r>
            <a:rPr lang="tr-TR" sz="1800" kern="1200" dirty="0" smtClean="0">
              <a:latin typeface="Comic Sans MS" panose="030F0702030302020204" pitchFamily="66" charset="0"/>
            </a:rPr>
            <a:t> yada </a:t>
          </a:r>
          <a:r>
            <a:rPr lang="tr-TR" sz="1800" kern="1200" dirty="0" err="1" smtClean="0">
              <a:latin typeface="Comic Sans MS" panose="030F0702030302020204" pitchFamily="66" charset="0"/>
            </a:rPr>
            <a:t>metildopa</a:t>
          </a:r>
          <a:r>
            <a:rPr lang="tr-TR" sz="1800" kern="1200" dirty="0" smtClean="0">
              <a:latin typeface="Comic Sans MS" panose="030F0702030302020204" pitchFamily="66" charset="0"/>
            </a:rPr>
            <a:t> önerilir. (Kanıt kalitesi: Orta)</a:t>
          </a:r>
          <a:endParaRPr lang="tr-TR" sz="1800" kern="1200" dirty="0">
            <a:latin typeface="Comic Sans MS" panose="030F0702030302020204" pitchFamily="66" charset="0"/>
          </a:endParaRPr>
        </a:p>
      </dsp:txBody>
      <dsp:txXfrm>
        <a:off x="432982" y="3216727"/>
        <a:ext cx="7379433" cy="107565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AA49E-2560-4419-BF17-572C37304701}">
      <dsp:nvSpPr>
        <dsp:cNvPr id="0" name=""/>
        <dsp:cNvSpPr/>
      </dsp:nvSpPr>
      <dsp:spPr>
        <a:xfrm>
          <a:off x="0" y="675"/>
          <a:ext cx="8064896" cy="4550929"/>
        </a:xfrm>
        <a:prstGeom prst="right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8A7797-36FA-4F54-A448-863D59A8AE17}">
      <dsp:nvSpPr>
        <dsp:cNvPr id="0" name=""/>
        <dsp:cNvSpPr/>
      </dsp:nvSpPr>
      <dsp:spPr>
        <a:xfrm>
          <a:off x="216014" y="1311918"/>
          <a:ext cx="6607859" cy="183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Comic Sans MS" panose="030F0702030302020204" pitchFamily="66" charset="0"/>
            </a:rPr>
            <a:t>Geçmişinde </a:t>
          </a:r>
          <a:r>
            <a:rPr lang="tr-TR" sz="1800" kern="1200" dirty="0" err="1" smtClean="0">
              <a:latin typeface="Comic Sans MS" panose="030F0702030302020204" pitchFamily="66" charset="0"/>
            </a:rPr>
            <a:t>preeklampsi</a:t>
          </a:r>
          <a:r>
            <a:rPr lang="tr-TR" sz="1800" kern="1200" dirty="0" smtClean="0">
              <a:latin typeface="Comic Sans MS" panose="030F0702030302020204" pitchFamily="66" charset="0"/>
            </a:rPr>
            <a:t> nedeni ile </a:t>
          </a:r>
          <a:r>
            <a:rPr lang="tr-TR" sz="1800" kern="1200" dirty="0" err="1" smtClean="0">
              <a:latin typeface="Comic Sans MS" panose="030F0702030302020204" pitchFamily="66" charset="0"/>
            </a:rPr>
            <a:t>preterm</a:t>
          </a:r>
          <a:r>
            <a:rPr lang="tr-TR" sz="1800" kern="1200" dirty="0" smtClean="0">
              <a:latin typeface="Comic Sans MS" panose="030F0702030302020204" pitchFamily="66" charset="0"/>
            </a:rPr>
            <a:t> doğum yapan yada tekrarlayan </a:t>
          </a:r>
          <a:r>
            <a:rPr lang="tr-TR" sz="1800" kern="1200" dirty="0" err="1" smtClean="0">
              <a:latin typeface="Comic Sans MS" panose="030F0702030302020204" pitchFamily="66" charset="0"/>
            </a:rPr>
            <a:t>preeklampsi</a:t>
          </a:r>
          <a:r>
            <a:rPr lang="tr-TR" sz="1800" kern="1200" dirty="0" smtClean="0">
              <a:latin typeface="Comic Sans MS" panose="030F0702030302020204" pitchFamily="66" charset="0"/>
            </a:rPr>
            <a:t> öyküsü olan kadınlarda yılda bir kez kan basıncı ölçümleri, </a:t>
          </a:r>
          <a:r>
            <a:rPr lang="tr-TR" sz="1800" kern="1200" dirty="0" err="1" smtClean="0">
              <a:latin typeface="Comic Sans MS" panose="030F0702030302020204" pitchFamily="66" charset="0"/>
            </a:rPr>
            <a:t>lipidler</a:t>
          </a:r>
          <a:r>
            <a:rPr lang="tr-TR" sz="1800" kern="1200" dirty="0" smtClean="0">
              <a:latin typeface="Comic Sans MS" panose="030F0702030302020204" pitchFamily="66" charset="0"/>
            </a:rPr>
            <a:t>, açlık plazma </a:t>
          </a:r>
          <a:r>
            <a:rPr lang="tr-TR" sz="1800" kern="1200" dirty="0" err="1" smtClean="0">
              <a:latin typeface="Comic Sans MS" panose="030F0702030302020204" pitchFamily="66" charset="0"/>
            </a:rPr>
            <a:t>glukozu</a:t>
          </a:r>
          <a:r>
            <a:rPr lang="tr-TR" sz="1800" kern="1200" dirty="0" smtClean="0">
              <a:latin typeface="Comic Sans MS" panose="030F0702030302020204" pitchFamily="66" charset="0"/>
            </a:rPr>
            <a:t> ve vücut kitle indeksine bakılması önerilir.* (Kanıt kalitesi: Düşük)</a:t>
          </a:r>
          <a:endParaRPr lang="tr-TR" sz="1800" kern="1200" dirty="0">
            <a:latin typeface="Comic Sans MS" panose="030F0702030302020204" pitchFamily="66" charset="0"/>
          </a:endParaRPr>
        </a:p>
      </dsp:txBody>
      <dsp:txXfrm>
        <a:off x="216014" y="1311918"/>
        <a:ext cx="6607859" cy="183600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698D4-A71B-4530-A9AB-A74C70F02F41}">
      <dsp:nvSpPr>
        <dsp:cNvPr id="0" name=""/>
        <dsp:cNvSpPr/>
      </dsp:nvSpPr>
      <dsp:spPr>
        <a:xfrm rot="10800000">
          <a:off x="316171" y="1323"/>
          <a:ext cx="7648576" cy="739581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6135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err="1" smtClean="0">
              <a:latin typeface="Comic Sans MS" panose="030F0702030302020204" pitchFamily="66" charset="0"/>
            </a:rPr>
            <a:t>Hipertansif</a:t>
          </a:r>
          <a:r>
            <a:rPr lang="tr-TR" sz="1600" kern="1200" dirty="0" smtClean="0">
              <a:latin typeface="Comic Sans MS" panose="030F0702030302020204" pitchFamily="66" charset="0"/>
            </a:rPr>
            <a:t> bozukluklara bağlı anne ölümleri hala ülkemiz için önemli sorunlardan birisidir.</a:t>
          </a:r>
          <a:endParaRPr lang="tr-TR" sz="1600" kern="1200" dirty="0">
            <a:latin typeface="Comic Sans MS" panose="030F0702030302020204" pitchFamily="66" charset="0"/>
          </a:endParaRPr>
        </a:p>
      </dsp:txBody>
      <dsp:txXfrm rot="10800000">
        <a:off x="501066" y="1323"/>
        <a:ext cx="7463681" cy="739581"/>
      </dsp:txXfrm>
    </dsp:sp>
    <dsp:sp modelId="{BD40558E-F97F-4346-A8DB-0F5C258A3A28}">
      <dsp:nvSpPr>
        <dsp:cNvPr id="0" name=""/>
        <dsp:cNvSpPr/>
      </dsp:nvSpPr>
      <dsp:spPr>
        <a:xfrm>
          <a:off x="0" y="0"/>
          <a:ext cx="739581" cy="739581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53C0A5-7694-4BDB-B8B8-E993A5C5732B}">
      <dsp:nvSpPr>
        <dsp:cNvPr id="0" name=""/>
        <dsp:cNvSpPr/>
      </dsp:nvSpPr>
      <dsp:spPr>
        <a:xfrm rot="10800000">
          <a:off x="316171" y="961676"/>
          <a:ext cx="7648576" cy="739581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6135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err="1" smtClean="0">
              <a:latin typeface="Comic Sans MS" panose="030F0702030302020204" pitchFamily="66" charset="0"/>
            </a:rPr>
            <a:t>Preeklampsi</a:t>
          </a:r>
          <a:r>
            <a:rPr lang="tr-TR" sz="1600" kern="1200" dirty="0" smtClean="0">
              <a:latin typeface="Comic Sans MS" panose="030F0702030302020204" pitchFamily="66" charset="0"/>
            </a:rPr>
            <a:t> sadece yüksek kan basıncı ve </a:t>
          </a:r>
          <a:r>
            <a:rPr lang="tr-TR" sz="1600" kern="1200" dirty="0" err="1" smtClean="0">
              <a:latin typeface="Comic Sans MS" panose="030F0702030302020204" pitchFamily="66" charset="0"/>
            </a:rPr>
            <a:t>renal</a:t>
          </a:r>
          <a:r>
            <a:rPr lang="tr-TR" sz="1600" kern="1200" dirty="0" smtClean="0">
              <a:latin typeface="Comic Sans MS" panose="030F0702030302020204" pitchFamily="66" charset="0"/>
            </a:rPr>
            <a:t> </a:t>
          </a:r>
          <a:r>
            <a:rPr lang="tr-TR" sz="1600" kern="1200" dirty="0" err="1" smtClean="0">
              <a:latin typeface="Comic Sans MS" panose="030F0702030302020204" pitchFamily="66" charset="0"/>
            </a:rPr>
            <a:t>disfonksiyondan</a:t>
          </a:r>
          <a:r>
            <a:rPr lang="tr-TR" sz="1600" kern="1200" dirty="0" smtClean="0">
              <a:latin typeface="Comic Sans MS" panose="030F0702030302020204" pitchFamily="66" charset="0"/>
            </a:rPr>
            <a:t> ziyade tüm organ sistemlerini etkileyen çok sistemli bir hastalık olduğu anlaşılmıştır.</a:t>
          </a:r>
          <a:endParaRPr lang="tr-TR" sz="1600" kern="1200" dirty="0">
            <a:latin typeface="Comic Sans MS" panose="030F0702030302020204" pitchFamily="66" charset="0"/>
          </a:endParaRPr>
        </a:p>
      </dsp:txBody>
      <dsp:txXfrm rot="10800000">
        <a:off x="501066" y="961676"/>
        <a:ext cx="7463681" cy="739581"/>
      </dsp:txXfrm>
    </dsp:sp>
    <dsp:sp modelId="{6AF0C41A-D2E9-4B87-A0DE-C3674C7437A6}">
      <dsp:nvSpPr>
        <dsp:cNvPr id="0" name=""/>
        <dsp:cNvSpPr/>
      </dsp:nvSpPr>
      <dsp:spPr>
        <a:xfrm>
          <a:off x="0" y="947084"/>
          <a:ext cx="739581" cy="739581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093043-7748-468D-BB6C-85E2F4618A74}">
      <dsp:nvSpPr>
        <dsp:cNvPr id="0" name=""/>
        <dsp:cNvSpPr/>
      </dsp:nvSpPr>
      <dsp:spPr>
        <a:xfrm rot="10800000">
          <a:off x="316171" y="1922028"/>
          <a:ext cx="7648576" cy="739581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6135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latin typeface="Comic Sans MS" panose="030F0702030302020204" pitchFamily="66" charset="0"/>
            </a:rPr>
            <a:t>Klinik araştırmalar bazı işe yarayan (örneğin </a:t>
          </a:r>
          <a:r>
            <a:rPr lang="tr-TR" sz="1600" kern="1200" dirty="0" err="1" smtClean="0">
              <a:latin typeface="Comic Sans MS" panose="030F0702030302020204" pitchFamily="66" charset="0"/>
            </a:rPr>
            <a:t>gestasyonel</a:t>
          </a:r>
          <a:r>
            <a:rPr lang="tr-TR" sz="1600" kern="1200" dirty="0" smtClean="0">
              <a:latin typeface="Comic Sans MS" panose="030F0702030302020204" pitchFamily="66" charset="0"/>
            </a:rPr>
            <a:t> hipertansiyonu olan yada şiddetli özellikler taşımayan </a:t>
          </a:r>
          <a:r>
            <a:rPr lang="tr-TR" sz="1600" kern="1200" dirty="0" err="1" smtClean="0">
              <a:latin typeface="Comic Sans MS" panose="030F0702030302020204" pitchFamily="66" charset="0"/>
            </a:rPr>
            <a:t>preeklampsi</a:t>
          </a:r>
          <a:r>
            <a:rPr lang="tr-TR" sz="1600" kern="1200" dirty="0" smtClean="0">
              <a:latin typeface="Comic Sans MS" panose="030F0702030302020204" pitchFamily="66" charset="0"/>
            </a:rPr>
            <a:t> olgularının 37 0/7 haftada doğurtulması)</a:t>
          </a:r>
          <a:endParaRPr lang="tr-TR" sz="1600" kern="1200" dirty="0">
            <a:latin typeface="Comic Sans MS" panose="030F0702030302020204" pitchFamily="66" charset="0"/>
          </a:endParaRPr>
        </a:p>
      </dsp:txBody>
      <dsp:txXfrm rot="10800000">
        <a:off x="501066" y="1922028"/>
        <a:ext cx="7463681" cy="739581"/>
      </dsp:txXfrm>
    </dsp:sp>
    <dsp:sp modelId="{E54DA908-7FD6-4618-8641-A5704B307A01}">
      <dsp:nvSpPr>
        <dsp:cNvPr id="0" name=""/>
        <dsp:cNvSpPr/>
      </dsp:nvSpPr>
      <dsp:spPr>
        <a:xfrm>
          <a:off x="0" y="1905624"/>
          <a:ext cx="739581" cy="739581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A93E04-5E34-4ADC-9BD9-A717E3BC9C72}">
      <dsp:nvSpPr>
        <dsp:cNvPr id="0" name=""/>
        <dsp:cNvSpPr/>
      </dsp:nvSpPr>
      <dsp:spPr>
        <a:xfrm rot="10800000">
          <a:off x="307250" y="2882380"/>
          <a:ext cx="7666418" cy="739581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6135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latin typeface="Comic Sans MS" panose="030F0702030302020204" pitchFamily="66" charset="0"/>
            </a:rPr>
            <a:t>Yada işe yaramayan ( </a:t>
          </a:r>
          <a:r>
            <a:rPr lang="tr-TR" sz="1600" kern="1200" dirty="0" err="1" smtClean="0">
              <a:latin typeface="Comic Sans MS" panose="030F0702030302020204" pitchFamily="66" charset="0"/>
            </a:rPr>
            <a:t>preeklampsiden</a:t>
          </a:r>
          <a:r>
            <a:rPr lang="tr-TR" sz="1600" kern="1200" dirty="0" smtClean="0">
              <a:latin typeface="Comic Sans MS" panose="030F0702030302020204" pitchFamily="66" charset="0"/>
            </a:rPr>
            <a:t> korunmada C vitamini ve E vitamini kullanılması) tedavi yaklaşımlarını ortaya koymuştur  </a:t>
          </a:r>
          <a:endParaRPr lang="tr-TR" sz="1600" kern="1200" dirty="0">
            <a:latin typeface="Comic Sans MS" panose="030F0702030302020204" pitchFamily="66" charset="0"/>
          </a:endParaRPr>
        </a:p>
      </dsp:txBody>
      <dsp:txXfrm rot="10800000">
        <a:off x="492145" y="2882380"/>
        <a:ext cx="7481523" cy="739581"/>
      </dsp:txXfrm>
    </dsp:sp>
    <dsp:sp modelId="{29D4F673-E296-49C3-AAD2-0CB3E356CA98}">
      <dsp:nvSpPr>
        <dsp:cNvPr id="0" name=""/>
        <dsp:cNvSpPr/>
      </dsp:nvSpPr>
      <dsp:spPr>
        <a:xfrm>
          <a:off x="22540" y="2895448"/>
          <a:ext cx="739581" cy="739581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2F92E6-E234-4C63-B396-223BCA17E4E6}">
      <dsp:nvSpPr>
        <dsp:cNvPr id="0" name=""/>
        <dsp:cNvSpPr/>
      </dsp:nvSpPr>
      <dsp:spPr>
        <a:xfrm rot="10800000">
          <a:off x="410393" y="3842732"/>
          <a:ext cx="7460133" cy="739581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6135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latin typeface="Comic Sans MS" panose="030F0702030302020204" pitchFamily="66" charset="0"/>
            </a:rPr>
            <a:t>Ancak halen arada tanımlanmamış bir çok boşluk bulunmaktadır ve klinik önerilerin halen çok azı “güçlü” öneri olarak anılmaktadır</a:t>
          </a:r>
          <a:endParaRPr lang="tr-TR" sz="1600" kern="1200" dirty="0">
            <a:latin typeface="Comic Sans MS" panose="030F0702030302020204" pitchFamily="66" charset="0"/>
          </a:endParaRPr>
        </a:p>
      </dsp:txBody>
      <dsp:txXfrm rot="10800000">
        <a:off x="595288" y="3842732"/>
        <a:ext cx="7275238" cy="739581"/>
      </dsp:txXfrm>
    </dsp:sp>
    <dsp:sp modelId="{8595343F-DCBB-4E2E-A848-3F7996A1EB46}">
      <dsp:nvSpPr>
        <dsp:cNvPr id="0" name=""/>
        <dsp:cNvSpPr/>
      </dsp:nvSpPr>
      <dsp:spPr>
        <a:xfrm>
          <a:off x="22540" y="3844056"/>
          <a:ext cx="739581" cy="739581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E344A9-9EA5-4A2D-BCCF-4D397FCC9D4B}">
      <dsp:nvSpPr>
        <dsp:cNvPr id="0" name=""/>
        <dsp:cNvSpPr/>
      </dsp:nvSpPr>
      <dsp:spPr>
        <a:xfrm rot="10800000">
          <a:off x="648064" y="2295"/>
          <a:ext cx="7056798" cy="896308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5247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latin typeface="Comic Sans MS" panose="030F0702030302020204" pitchFamily="66" charset="0"/>
            </a:rPr>
            <a:t>1) </a:t>
          </a:r>
          <a:r>
            <a:rPr lang="tr-TR" sz="2800" kern="1200" dirty="0" err="1" smtClean="0">
              <a:latin typeface="Comic Sans MS" panose="030F0702030302020204" pitchFamily="66" charset="0"/>
            </a:rPr>
            <a:t>Preeklampsi-Eklampsi</a:t>
          </a:r>
          <a:endParaRPr lang="tr-TR" sz="2800" kern="1200" dirty="0">
            <a:latin typeface="Comic Sans MS" panose="030F0702030302020204" pitchFamily="66" charset="0"/>
          </a:endParaRPr>
        </a:p>
      </dsp:txBody>
      <dsp:txXfrm rot="10800000">
        <a:off x="872141" y="2295"/>
        <a:ext cx="6832721" cy="896308"/>
      </dsp:txXfrm>
    </dsp:sp>
    <dsp:sp modelId="{C9EF8D6B-E93F-42EA-9249-4001F4C7E0B5}">
      <dsp:nvSpPr>
        <dsp:cNvPr id="0" name=""/>
        <dsp:cNvSpPr/>
      </dsp:nvSpPr>
      <dsp:spPr>
        <a:xfrm>
          <a:off x="216024" y="0"/>
          <a:ext cx="896308" cy="89630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2352437-02DD-405E-A77E-9FFF55CAD23B}">
      <dsp:nvSpPr>
        <dsp:cNvPr id="0" name=""/>
        <dsp:cNvSpPr/>
      </dsp:nvSpPr>
      <dsp:spPr>
        <a:xfrm rot="10800000">
          <a:off x="648064" y="1166158"/>
          <a:ext cx="7056798" cy="896308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5247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latin typeface="Comic Sans MS" panose="030F0702030302020204" pitchFamily="66" charset="0"/>
            </a:rPr>
            <a:t>     2) Kronik Hipertansiyon (Herhangi bir nedenle)</a:t>
          </a:r>
          <a:endParaRPr lang="tr-TR" sz="2800" kern="1200" dirty="0">
            <a:latin typeface="Comic Sans MS" panose="030F0702030302020204" pitchFamily="66" charset="0"/>
          </a:endParaRPr>
        </a:p>
      </dsp:txBody>
      <dsp:txXfrm rot="10800000">
        <a:off x="872141" y="1166158"/>
        <a:ext cx="6832721" cy="896308"/>
      </dsp:txXfrm>
    </dsp:sp>
    <dsp:sp modelId="{073514CF-B610-4AD3-9B68-30CB84D39CE6}">
      <dsp:nvSpPr>
        <dsp:cNvPr id="0" name=""/>
        <dsp:cNvSpPr/>
      </dsp:nvSpPr>
      <dsp:spPr>
        <a:xfrm>
          <a:off x="216024" y="1152131"/>
          <a:ext cx="896308" cy="89630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5321500-DB95-46E6-ADAE-58283F2884B3}">
      <dsp:nvSpPr>
        <dsp:cNvPr id="0" name=""/>
        <dsp:cNvSpPr/>
      </dsp:nvSpPr>
      <dsp:spPr>
        <a:xfrm rot="10800000">
          <a:off x="648064" y="2330021"/>
          <a:ext cx="7056798" cy="896308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5247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latin typeface="Comic Sans MS" panose="030F0702030302020204" pitchFamily="66" charset="0"/>
            </a:rPr>
            <a:t>3) Kronik Hipertansiyon ile birlikte </a:t>
          </a:r>
          <a:r>
            <a:rPr lang="tr-TR" sz="2800" kern="1200" dirty="0" err="1" smtClean="0">
              <a:latin typeface="Comic Sans MS" panose="030F0702030302020204" pitchFamily="66" charset="0"/>
            </a:rPr>
            <a:t>Süperempoze</a:t>
          </a:r>
          <a:r>
            <a:rPr lang="tr-TR" sz="2800" kern="1200" dirty="0" smtClean="0">
              <a:latin typeface="Comic Sans MS" panose="030F0702030302020204" pitchFamily="66" charset="0"/>
            </a:rPr>
            <a:t> </a:t>
          </a:r>
          <a:r>
            <a:rPr lang="tr-TR" sz="2800" kern="1200" dirty="0" err="1" smtClean="0">
              <a:latin typeface="Comic Sans MS" panose="030F0702030302020204" pitchFamily="66" charset="0"/>
            </a:rPr>
            <a:t>Preeklampsi</a:t>
          </a:r>
          <a:endParaRPr lang="tr-TR" sz="2800" kern="1200" dirty="0" smtClean="0">
            <a:latin typeface="Comic Sans MS" panose="030F0702030302020204" pitchFamily="66" charset="0"/>
          </a:endParaRPr>
        </a:p>
      </dsp:txBody>
      <dsp:txXfrm rot="10800000">
        <a:off x="872141" y="2330021"/>
        <a:ext cx="6832721" cy="896308"/>
      </dsp:txXfrm>
    </dsp:sp>
    <dsp:sp modelId="{3D5F92FE-59E4-43B9-A7DB-0421CB483256}">
      <dsp:nvSpPr>
        <dsp:cNvPr id="0" name=""/>
        <dsp:cNvSpPr/>
      </dsp:nvSpPr>
      <dsp:spPr>
        <a:xfrm>
          <a:off x="144014" y="2304252"/>
          <a:ext cx="896308" cy="89630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188D7B7-2C34-4887-A01E-3BD4ACA73332}">
      <dsp:nvSpPr>
        <dsp:cNvPr id="0" name=""/>
        <dsp:cNvSpPr/>
      </dsp:nvSpPr>
      <dsp:spPr>
        <a:xfrm rot="10800000">
          <a:off x="648064" y="3493884"/>
          <a:ext cx="7056798" cy="896308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5247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latin typeface="Comic Sans MS" panose="030F0702030302020204" pitchFamily="66" charset="0"/>
            </a:rPr>
            <a:t>4) </a:t>
          </a:r>
          <a:r>
            <a:rPr lang="tr-TR" sz="2800" kern="1200" dirty="0" err="1" smtClean="0">
              <a:latin typeface="Comic Sans MS" panose="030F0702030302020204" pitchFamily="66" charset="0"/>
            </a:rPr>
            <a:t>Gestasyonel</a:t>
          </a:r>
          <a:r>
            <a:rPr lang="tr-TR" sz="2800" kern="1200" dirty="0" smtClean="0">
              <a:latin typeface="Comic Sans MS" panose="030F0702030302020204" pitchFamily="66" charset="0"/>
            </a:rPr>
            <a:t> Hipertansiyon</a:t>
          </a:r>
        </a:p>
      </dsp:txBody>
      <dsp:txXfrm rot="10800000">
        <a:off x="872141" y="3493884"/>
        <a:ext cx="6832721" cy="896308"/>
      </dsp:txXfrm>
    </dsp:sp>
    <dsp:sp modelId="{D01A2B9A-4DA8-4399-8D12-DD7FC4CA741D}">
      <dsp:nvSpPr>
        <dsp:cNvPr id="0" name=""/>
        <dsp:cNvSpPr/>
      </dsp:nvSpPr>
      <dsp:spPr>
        <a:xfrm>
          <a:off x="288033" y="3456382"/>
          <a:ext cx="896308" cy="896308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A36F1-0DEC-4B93-A06B-EAFD9475E9CC}">
      <dsp:nvSpPr>
        <dsp:cNvPr id="0" name=""/>
        <dsp:cNvSpPr/>
      </dsp:nvSpPr>
      <dsp:spPr>
        <a:xfrm rot="10800000">
          <a:off x="1048745" y="3653"/>
          <a:ext cx="6694995" cy="1443709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663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err="1" smtClean="0">
              <a:latin typeface="Comic Sans MS" panose="030F0702030302020204" pitchFamily="66" charset="0"/>
            </a:rPr>
            <a:t>Gestasyonel</a:t>
          </a:r>
          <a:r>
            <a:rPr lang="tr-TR" sz="2400" kern="1200" dirty="0" smtClean="0">
              <a:latin typeface="Comic Sans MS" panose="030F0702030302020204" pitchFamily="66" charset="0"/>
            </a:rPr>
            <a:t> Hipertansiyon, 20. Gebelik haftasından sonra </a:t>
          </a:r>
          <a:r>
            <a:rPr lang="tr-TR" sz="2400" kern="1200" dirty="0" err="1" smtClean="0">
              <a:latin typeface="Comic Sans MS" panose="030F0702030302020204" pitchFamily="66" charset="0"/>
            </a:rPr>
            <a:t>proteinüri</a:t>
          </a:r>
          <a:r>
            <a:rPr lang="tr-TR" sz="2400" kern="1200" dirty="0" smtClean="0">
              <a:latin typeface="Comic Sans MS" panose="030F0702030302020204" pitchFamily="66" charset="0"/>
            </a:rPr>
            <a:t> ve bahsedilen sistemik belirtilerin olmaması</a:t>
          </a:r>
          <a:endParaRPr lang="tr-TR" sz="2400" kern="1200" dirty="0">
            <a:latin typeface="Comic Sans MS" panose="030F0702030302020204" pitchFamily="66" charset="0"/>
          </a:endParaRPr>
        </a:p>
      </dsp:txBody>
      <dsp:txXfrm rot="10800000">
        <a:off x="1409672" y="3653"/>
        <a:ext cx="6334068" cy="1443709"/>
      </dsp:txXfrm>
    </dsp:sp>
    <dsp:sp modelId="{7769388C-5C6F-4D5B-9DE3-CD7AFCA7DC5E}">
      <dsp:nvSpPr>
        <dsp:cNvPr id="0" name=""/>
        <dsp:cNvSpPr/>
      </dsp:nvSpPr>
      <dsp:spPr>
        <a:xfrm>
          <a:off x="576070" y="15780"/>
          <a:ext cx="1443709" cy="144370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3498CE-94B7-487E-95BD-54A854FA03EB}">
      <dsp:nvSpPr>
        <dsp:cNvPr id="0" name=""/>
        <dsp:cNvSpPr/>
      </dsp:nvSpPr>
      <dsp:spPr>
        <a:xfrm rot="10800000">
          <a:off x="1264784" y="1878321"/>
          <a:ext cx="6406943" cy="1443709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663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Comic Sans MS" panose="030F0702030302020204" pitchFamily="66" charset="0"/>
            </a:rPr>
            <a:t>Kronik Hipertansiyon, gebelikten önce hipertansiyonun olması durumudur. </a:t>
          </a:r>
          <a:endParaRPr lang="tr-TR" sz="2400" kern="1200" dirty="0">
            <a:latin typeface="Comic Sans MS" panose="030F0702030302020204" pitchFamily="66" charset="0"/>
          </a:endParaRPr>
        </a:p>
      </dsp:txBody>
      <dsp:txXfrm rot="10800000">
        <a:off x="1625711" y="1878321"/>
        <a:ext cx="6046016" cy="1443709"/>
      </dsp:txXfrm>
    </dsp:sp>
    <dsp:sp modelId="{774D93A9-C2DB-4481-95F6-12ED4397E375}">
      <dsp:nvSpPr>
        <dsp:cNvPr id="0" name=""/>
        <dsp:cNvSpPr/>
      </dsp:nvSpPr>
      <dsp:spPr>
        <a:xfrm>
          <a:off x="576071" y="1887979"/>
          <a:ext cx="1443709" cy="144370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5C3387-A727-4CAF-BA13-7FF27B3BD467}">
      <dsp:nvSpPr>
        <dsp:cNvPr id="0" name=""/>
        <dsp:cNvSpPr/>
      </dsp:nvSpPr>
      <dsp:spPr>
        <a:xfrm rot="10800000">
          <a:off x="1368152" y="3688180"/>
          <a:ext cx="6257190" cy="1443709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663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err="1" smtClean="0">
              <a:latin typeface="Comic Sans MS" panose="030F0702030302020204" pitchFamily="66" charset="0"/>
            </a:rPr>
            <a:t>Süperempoze</a:t>
          </a:r>
          <a:r>
            <a:rPr lang="tr-TR" sz="2400" kern="1200" dirty="0" smtClean="0">
              <a:latin typeface="Comic Sans MS" panose="030F0702030302020204" pitchFamily="66" charset="0"/>
            </a:rPr>
            <a:t> </a:t>
          </a:r>
          <a:r>
            <a:rPr lang="tr-TR" sz="2400" kern="1200" dirty="0" err="1" smtClean="0">
              <a:latin typeface="Comic Sans MS" panose="030F0702030302020204" pitchFamily="66" charset="0"/>
            </a:rPr>
            <a:t>preeklampsi</a:t>
          </a:r>
          <a:r>
            <a:rPr lang="tr-TR" sz="2400" kern="1200" dirty="0" smtClean="0">
              <a:latin typeface="Comic Sans MS" panose="030F0702030302020204" pitchFamily="66" charset="0"/>
            </a:rPr>
            <a:t>, kronik hipertansiyon ile </a:t>
          </a:r>
          <a:r>
            <a:rPr lang="tr-TR" sz="2400" kern="1200" dirty="0" err="1" smtClean="0">
              <a:latin typeface="Comic Sans MS" panose="030F0702030302020204" pitchFamily="66" charset="0"/>
            </a:rPr>
            <a:t>preeklampsinin</a:t>
          </a:r>
          <a:r>
            <a:rPr lang="tr-TR" sz="2400" kern="1200" dirty="0" smtClean="0">
              <a:latin typeface="Comic Sans MS" panose="030F0702030302020204" pitchFamily="66" charset="0"/>
            </a:rPr>
            <a:t> birlikte olması durumudur</a:t>
          </a:r>
          <a:endParaRPr lang="tr-TR" sz="2400" kern="1200" dirty="0">
            <a:latin typeface="Comic Sans MS" panose="030F0702030302020204" pitchFamily="66" charset="0"/>
          </a:endParaRPr>
        </a:p>
      </dsp:txBody>
      <dsp:txXfrm rot="10800000">
        <a:off x="1729079" y="3688180"/>
        <a:ext cx="5896263" cy="1443709"/>
      </dsp:txXfrm>
    </dsp:sp>
    <dsp:sp modelId="{20077141-D4F6-4057-A62E-FB42B44DB538}">
      <dsp:nvSpPr>
        <dsp:cNvPr id="0" name=""/>
        <dsp:cNvSpPr/>
      </dsp:nvSpPr>
      <dsp:spPr>
        <a:xfrm>
          <a:off x="720084" y="3688180"/>
          <a:ext cx="1443709" cy="144370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5A12A-E870-4542-84B3-60FF69C56357}">
      <dsp:nvSpPr>
        <dsp:cNvPr id="0" name=""/>
        <dsp:cNvSpPr/>
      </dsp:nvSpPr>
      <dsp:spPr>
        <a:xfrm>
          <a:off x="0" y="2815553"/>
          <a:ext cx="7787208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AF2E47-EF93-4994-A676-89DD5B95F5ED}">
      <dsp:nvSpPr>
        <dsp:cNvPr id="0" name=""/>
        <dsp:cNvSpPr/>
      </dsp:nvSpPr>
      <dsp:spPr>
        <a:xfrm>
          <a:off x="389360" y="195934"/>
          <a:ext cx="6817023" cy="356425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037" tIns="0" rIns="20603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Comic Sans MS" panose="030F0702030302020204" pitchFamily="66" charset="0"/>
            </a:rPr>
            <a:t>Uygun ve ayrıntılı </a:t>
          </a:r>
          <a:r>
            <a:rPr lang="tr-TR" sz="2400" kern="1200" dirty="0" err="1" smtClean="0">
              <a:latin typeface="Comic Sans MS" panose="030F0702030302020204" pitchFamily="66" charset="0"/>
            </a:rPr>
            <a:t>anamnez</a:t>
          </a:r>
          <a:r>
            <a:rPr lang="tr-TR" sz="2400" kern="1200" dirty="0" smtClean="0">
              <a:latin typeface="Comic Sans MS" panose="030F0702030302020204" pitchFamily="66" charset="0"/>
            </a:rPr>
            <a:t> alma ve risk faktörlerini değerlendirilmesi dışında </a:t>
          </a:r>
          <a:r>
            <a:rPr lang="tr-TR" sz="2400" kern="1200" dirty="0" err="1" smtClean="0">
              <a:latin typeface="Comic Sans MS" panose="030F0702030302020204" pitchFamily="66" charset="0"/>
            </a:rPr>
            <a:t>preeklampsiyi</a:t>
          </a:r>
          <a:r>
            <a:rPr lang="tr-TR" sz="2400" kern="1200" dirty="0" smtClean="0">
              <a:latin typeface="Comic Sans MS" panose="030F0702030302020204" pitchFamily="66" charset="0"/>
            </a:rPr>
            <a:t> öngörmek için tarama yapılması önerilmemektedir. (Kanıt kalitesi: Orta)</a:t>
          </a:r>
          <a:endParaRPr lang="tr-TR" sz="2400" kern="1200" dirty="0">
            <a:latin typeface="Comic Sans MS" panose="030F0702030302020204" pitchFamily="66" charset="0"/>
          </a:endParaRPr>
        </a:p>
      </dsp:txBody>
      <dsp:txXfrm>
        <a:off x="563353" y="369927"/>
        <a:ext cx="6469037" cy="32162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6542D-0FDD-4DB7-903A-F862EFFD99C7}">
      <dsp:nvSpPr>
        <dsp:cNvPr id="0" name=""/>
        <dsp:cNvSpPr/>
      </dsp:nvSpPr>
      <dsp:spPr>
        <a:xfrm>
          <a:off x="0" y="1684499"/>
          <a:ext cx="8352928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E0BCDB-9606-4128-A2AC-4E631F634F08}">
      <dsp:nvSpPr>
        <dsp:cNvPr id="0" name=""/>
        <dsp:cNvSpPr/>
      </dsp:nvSpPr>
      <dsp:spPr>
        <a:xfrm>
          <a:off x="397661" y="46828"/>
          <a:ext cx="7953219" cy="224283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Comic Sans MS" panose="030F0702030302020204" pitchFamily="66" charset="0"/>
            </a:rPr>
            <a:t>Tıbbi geçmişinde erken başlayan </a:t>
          </a:r>
          <a:r>
            <a:rPr lang="tr-TR" sz="2000" kern="1200" dirty="0" err="1" smtClean="0">
              <a:latin typeface="Comic Sans MS" panose="030F0702030302020204" pitchFamily="66" charset="0"/>
            </a:rPr>
            <a:t>preeklampsi</a:t>
          </a:r>
          <a:r>
            <a:rPr lang="tr-TR" sz="2000" kern="1200" dirty="0" smtClean="0">
              <a:latin typeface="Comic Sans MS" panose="030F0702030302020204" pitchFamily="66" charset="0"/>
            </a:rPr>
            <a:t> ve 34 0/7 haftadan önce erken doğumu olan yada daha önceki birden fazla gebeliğinde </a:t>
          </a:r>
          <a:r>
            <a:rPr lang="tr-TR" sz="2000" kern="1200" dirty="0" err="1" smtClean="0">
              <a:latin typeface="Comic Sans MS" panose="030F0702030302020204" pitchFamily="66" charset="0"/>
            </a:rPr>
            <a:t>preeklampsi</a:t>
          </a:r>
          <a:r>
            <a:rPr lang="tr-TR" sz="2000" kern="1200" dirty="0" smtClean="0">
              <a:latin typeface="Comic Sans MS" panose="030F0702030302020204" pitchFamily="66" charset="0"/>
            </a:rPr>
            <a:t> gelişen kadınlara ilk üç ayın son dönemlerinden itibaren günlük düşük doz aspirin (60-80 mg) kullanmaya başlamaları önerilmektedir. (Kanıt kalitesi: Orta)</a:t>
          </a:r>
          <a:endParaRPr lang="tr-TR" sz="2000" kern="1200" dirty="0">
            <a:latin typeface="Comic Sans MS" panose="030F0702030302020204" pitchFamily="66" charset="0"/>
          </a:endParaRPr>
        </a:p>
      </dsp:txBody>
      <dsp:txXfrm>
        <a:off x="507147" y="156314"/>
        <a:ext cx="7734247" cy="2023859"/>
      </dsp:txXfrm>
    </dsp:sp>
    <dsp:sp modelId="{22023808-0279-4DBF-AB2E-5FEAB993C426}">
      <dsp:nvSpPr>
        <dsp:cNvPr id="0" name=""/>
        <dsp:cNvSpPr/>
      </dsp:nvSpPr>
      <dsp:spPr>
        <a:xfrm>
          <a:off x="0" y="3544259"/>
          <a:ext cx="8352928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0C92E7-3B3F-4650-936D-FCC4377AA597}">
      <dsp:nvSpPr>
        <dsp:cNvPr id="0" name=""/>
        <dsp:cNvSpPr/>
      </dsp:nvSpPr>
      <dsp:spPr>
        <a:xfrm>
          <a:off x="397661" y="2939099"/>
          <a:ext cx="7953219" cy="1210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err="1" smtClean="0">
              <a:latin typeface="Comic Sans MS" panose="030F0702030302020204" pitchFamily="66" charset="0"/>
            </a:rPr>
            <a:t>Preeklampsiden</a:t>
          </a:r>
          <a:r>
            <a:rPr lang="tr-TR" sz="2000" kern="1200" dirty="0" smtClean="0">
              <a:latin typeface="Comic Sans MS" panose="030F0702030302020204" pitchFamily="66" charset="0"/>
            </a:rPr>
            <a:t> Korunmak için C vitamini ve E vitamini kullanılması önerilmemektedir. (Kanıt kalitesi: Yüksek)</a:t>
          </a:r>
          <a:endParaRPr lang="tr-TR" sz="2000" kern="1200" dirty="0">
            <a:latin typeface="Comic Sans MS" panose="030F0702030302020204" pitchFamily="66" charset="0"/>
          </a:endParaRPr>
        </a:p>
      </dsp:txBody>
      <dsp:txXfrm>
        <a:off x="456744" y="2998182"/>
        <a:ext cx="7835053" cy="10921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307FA-EE53-4124-B058-F4881CE2FCD9}">
      <dsp:nvSpPr>
        <dsp:cNvPr id="0" name=""/>
        <dsp:cNvSpPr/>
      </dsp:nvSpPr>
      <dsp:spPr>
        <a:xfrm>
          <a:off x="0" y="1280118"/>
          <a:ext cx="8352928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E381F7-52BF-487D-9552-D8699D1A6E52}">
      <dsp:nvSpPr>
        <dsp:cNvPr id="0" name=""/>
        <dsp:cNvSpPr/>
      </dsp:nvSpPr>
      <dsp:spPr>
        <a:xfrm>
          <a:off x="397661" y="20091"/>
          <a:ext cx="7953219" cy="173234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err="1" smtClean="0">
              <a:latin typeface="Comic Sans MS" panose="030F0702030302020204" pitchFamily="66" charset="0"/>
            </a:rPr>
            <a:t>Preeklampsiden</a:t>
          </a:r>
          <a:r>
            <a:rPr lang="tr-TR" sz="2400" kern="1200" dirty="0" smtClean="0">
              <a:latin typeface="Comic Sans MS" panose="030F0702030302020204" pitchFamily="66" charset="0"/>
            </a:rPr>
            <a:t> korunmak için diyette tuz kısıtlanmasına gidilmesi önerilmemektedir (Kanıt kalitesi: Düşük)</a:t>
          </a:r>
          <a:endParaRPr lang="tr-TR" sz="2400" kern="1200" dirty="0">
            <a:latin typeface="Comic Sans MS" panose="030F0702030302020204" pitchFamily="66" charset="0"/>
          </a:endParaRPr>
        </a:p>
      </dsp:txBody>
      <dsp:txXfrm>
        <a:off x="482227" y="104657"/>
        <a:ext cx="7784087" cy="1563214"/>
      </dsp:txXfrm>
    </dsp:sp>
    <dsp:sp modelId="{744C2D49-DAE4-4A39-9FFE-02558DAC9F31}">
      <dsp:nvSpPr>
        <dsp:cNvPr id="0" name=""/>
        <dsp:cNvSpPr/>
      </dsp:nvSpPr>
      <dsp:spPr>
        <a:xfrm>
          <a:off x="0" y="3797796"/>
          <a:ext cx="8352928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D24054-0689-4E61-AB5E-B52A1B32CA3D}">
      <dsp:nvSpPr>
        <dsp:cNvPr id="0" name=""/>
        <dsp:cNvSpPr/>
      </dsp:nvSpPr>
      <dsp:spPr>
        <a:xfrm>
          <a:off x="397661" y="2259318"/>
          <a:ext cx="7953219" cy="201079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err="1" smtClean="0">
              <a:latin typeface="Comic Sans MS" panose="030F0702030302020204" pitchFamily="66" charset="0"/>
            </a:rPr>
            <a:t>Preeklampsi</a:t>
          </a:r>
          <a:r>
            <a:rPr lang="tr-TR" sz="2400" kern="1200" dirty="0" smtClean="0">
              <a:latin typeface="Comic Sans MS" panose="030F0702030302020204" pitchFamily="66" charset="0"/>
            </a:rPr>
            <a:t> ve komplikasyonlarından </a:t>
          </a:r>
          <a:r>
            <a:rPr lang="tr-TR" sz="2400" kern="1200" dirty="0" err="1" smtClean="0">
              <a:latin typeface="Comic Sans MS" panose="030F0702030302020204" pitchFamily="66" charset="0"/>
            </a:rPr>
            <a:t>primer</a:t>
          </a:r>
          <a:r>
            <a:rPr lang="tr-TR" sz="2400" kern="1200" dirty="0" smtClean="0">
              <a:latin typeface="Comic Sans MS" panose="030F0702030302020204" pitchFamily="66" charset="0"/>
            </a:rPr>
            <a:t> olarak korunmak amacı ile yatak istirahati veya diğer fiziksel aktivitelerin kısıtlanması kullanılmamaktadır. (Kanıt kalitesi: Düşük</a:t>
          </a:r>
          <a:r>
            <a:rPr lang="tr-TR" sz="2400" kern="1200" dirty="0" smtClean="0"/>
            <a:t>)</a:t>
          </a:r>
          <a:endParaRPr lang="tr-TR" sz="2400" kern="1200" dirty="0"/>
        </a:p>
      </dsp:txBody>
      <dsp:txXfrm>
        <a:off x="495820" y="2357477"/>
        <a:ext cx="7756901" cy="18144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E892D-0BA8-4593-8D88-10F2FC7D9847}">
      <dsp:nvSpPr>
        <dsp:cNvPr id="0" name=""/>
        <dsp:cNvSpPr/>
      </dsp:nvSpPr>
      <dsp:spPr>
        <a:xfrm rot="10800000">
          <a:off x="703700" y="103558"/>
          <a:ext cx="7424092" cy="4504954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426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err="1" smtClean="0">
              <a:latin typeface="Comic Sans MS" panose="030F0702030302020204" pitchFamily="66" charset="0"/>
            </a:rPr>
            <a:t>Gestayonel</a:t>
          </a:r>
          <a:r>
            <a:rPr lang="tr-TR" sz="2000" kern="1200" dirty="0" smtClean="0">
              <a:latin typeface="Comic Sans MS" panose="030F0702030302020204" pitchFamily="66" charset="0"/>
            </a:rPr>
            <a:t> </a:t>
          </a:r>
          <a:r>
            <a:rPr lang="tr-TR" sz="2000" kern="1200" dirty="0" err="1" smtClean="0">
              <a:latin typeface="Comic Sans MS" panose="030F0702030302020204" pitchFamily="66" charset="0"/>
            </a:rPr>
            <a:t>hipertansiyon’u</a:t>
          </a:r>
          <a:r>
            <a:rPr lang="tr-TR" sz="2000" kern="1200" dirty="0" smtClean="0">
              <a:latin typeface="Comic Sans MS" panose="030F0702030302020204" pitchFamily="66" charset="0"/>
            </a:rPr>
            <a:t> olan yada şiddetli özellikler taşımayan </a:t>
          </a:r>
          <a:r>
            <a:rPr lang="tr-TR" sz="2000" kern="1200" dirty="0" err="1" smtClean="0">
              <a:latin typeface="Comic Sans MS" panose="030F0702030302020204" pitchFamily="66" charset="0"/>
            </a:rPr>
            <a:t>preeklampsi</a:t>
          </a:r>
          <a:r>
            <a:rPr lang="tr-TR" sz="2000" kern="1200" dirty="0" smtClean="0">
              <a:latin typeface="Comic Sans MS" panose="030F0702030302020204" pitchFamily="66" charset="0"/>
            </a:rPr>
            <a:t> olguları,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Comic Sans MS" panose="030F0702030302020204" pitchFamily="66" charset="0"/>
            </a:rPr>
            <a:t>-</a:t>
          </a:r>
          <a:r>
            <a:rPr lang="tr-TR" sz="2000" kern="1200" dirty="0" err="1" smtClean="0">
              <a:latin typeface="Comic Sans MS" panose="030F0702030302020204" pitchFamily="66" charset="0"/>
            </a:rPr>
            <a:t>Maternal</a:t>
          </a:r>
          <a:r>
            <a:rPr lang="tr-TR" sz="2000" kern="1200" dirty="0" smtClean="0">
              <a:latin typeface="Comic Sans MS" panose="030F0702030302020204" pitchFamily="66" charset="0"/>
            </a:rPr>
            <a:t> semptomların ve </a:t>
          </a:r>
          <a:r>
            <a:rPr lang="tr-TR" sz="2000" kern="1200" dirty="0" err="1" smtClean="0">
              <a:latin typeface="Comic Sans MS" panose="030F0702030302020204" pitchFamily="66" charset="0"/>
            </a:rPr>
            <a:t>fetal</a:t>
          </a:r>
          <a:r>
            <a:rPr lang="tr-TR" sz="2000" kern="1200" dirty="0" smtClean="0">
              <a:latin typeface="Comic Sans MS" panose="030F0702030302020204" pitchFamily="66" charset="0"/>
            </a:rPr>
            <a:t> hareketlerin (anne tarafından günlük takibi),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Comic Sans MS" panose="030F0702030302020204" pitchFamily="66" charset="0"/>
            </a:rPr>
            <a:t>-Kan basıncının seri ölçümü (haftada 2 kez) ve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Comic Sans MS" panose="030F0702030302020204" pitchFamily="66" charset="0"/>
            </a:rPr>
            <a:t> -</a:t>
          </a:r>
          <a:r>
            <a:rPr lang="tr-TR" sz="2000" kern="1200" dirty="0" err="1" smtClean="0">
              <a:latin typeface="Comic Sans MS" panose="030F0702030302020204" pitchFamily="66" charset="0"/>
            </a:rPr>
            <a:t>Trombosit</a:t>
          </a:r>
          <a:r>
            <a:rPr lang="tr-TR" sz="2000" kern="1200" dirty="0" smtClean="0">
              <a:latin typeface="Comic Sans MS" panose="030F0702030302020204" pitchFamily="66" charset="0"/>
            </a:rPr>
            <a:t> sayılarının ve karaciğer enzimlerinin(haftada 1 kez) seri olarak değerlendirilmesi ile yakından izlenmelidir. (Kanıt kalitesi: Orta)</a:t>
          </a:r>
          <a:endParaRPr lang="tr-TR" sz="2000" kern="1200" dirty="0">
            <a:latin typeface="Comic Sans MS" panose="030F0702030302020204" pitchFamily="66" charset="0"/>
          </a:endParaRPr>
        </a:p>
      </dsp:txBody>
      <dsp:txXfrm rot="10800000">
        <a:off x="1829938" y="103558"/>
        <a:ext cx="6297854" cy="4504954"/>
      </dsp:txXfrm>
    </dsp:sp>
    <dsp:sp modelId="{D8A74B33-3916-4F41-886F-BCC2089996D5}">
      <dsp:nvSpPr>
        <dsp:cNvPr id="0" name=""/>
        <dsp:cNvSpPr/>
      </dsp:nvSpPr>
      <dsp:spPr>
        <a:xfrm>
          <a:off x="0" y="864106"/>
          <a:ext cx="2798960" cy="279896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6F700-D7C1-45B6-B2B9-26A7F301DF5D}">
      <dsp:nvSpPr>
        <dsp:cNvPr id="0" name=""/>
        <dsp:cNvSpPr/>
      </dsp:nvSpPr>
      <dsp:spPr>
        <a:xfrm>
          <a:off x="0" y="1037986"/>
          <a:ext cx="800323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661A4E5-0A2E-4EBC-8CDC-F7A00F35C581}">
      <dsp:nvSpPr>
        <dsp:cNvPr id="0" name=""/>
        <dsp:cNvSpPr/>
      </dsp:nvSpPr>
      <dsp:spPr>
        <a:xfrm>
          <a:off x="347405" y="75039"/>
          <a:ext cx="7650378" cy="12433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752" tIns="0" rIns="21175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Comic Sans MS" panose="030F0702030302020204" pitchFamily="66" charset="0"/>
            </a:rPr>
            <a:t>Hafif GH yada PE olan gebelere </a:t>
          </a:r>
          <a:r>
            <a:rPr lang="tr-TR" sz="2000" kern="1200" dirty="0" err="1" smtClean="0">
              <a:latin typeface="Comic Sans MS" panose="030F0702030302020204" pitchFamily="66" charset="0"/>
            </a:rPr>
            <a:t>antihipertansif</a:t>
          </a:r>
          <a:r>
            <a:rPr lang="tr-TR" sz="2000" kern="1200" dirty="0" smtClean="0">
              <a:latin typeface="Comic Sans MS" panose="030F0702030302020204" pitchFamily="66" charset="0"/>
            </a:rPr>
            <a:t> ilaç uygulanmamalıdır. (Kanıt  : Orta)</a:t>
          </a:r>
          <a:endParaRPr lang="tr-TR" sz="2000" kern="1200" dirty="0">
            <a:latin typeface="Comic Sans MS" panose="030F0702030302020204" pitchFamily="66" charset="0"/>
          </a:endParaRPr>
        </a:p>
      </dsp:txBody>
      <dsp:txXfrm>
        <a:off x="408102" y="135736"/>
        <a:ext cx="7528984" cy="1121992"/>
      </dsp:txXfrm>
    </dsp:sp>
    <dsp:sp modelId="{5B06AF32-F65D-49CE-B7EE-84118DE63DBF}">
      <dsp:nvSpPr>
        <dsp:cNvPr id="0" name=""/>
        <dsp:cNvSpPr/>
      </dsp:nvSpPr>
      <dsp:spPr>
        <a:xfrm>
          <a:off x="0" y="2582333"/>
          <a:ext cx="800323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DE719F-D55F-49C2-88D4-A23C74C354C0}">
      <dsp:nvSpPr>
        <dsp:cNvPr id="0" name=""/>
        <dsp:cNvSpPr/>
      </dsp:nvSpPr>
      <dsp:spPr>
        <a:xfrm>
          <a:off x="347405" y="1619386"/>
          <a:ext cx="7650378" cy="12433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752" tIns="0" rIns="21175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Comic Sans MS" panose="030F0702030302020204" pitchFamily="66" charset="0"/>
            </a:rPr>
            <a:t>Şiddetli özellikler taşımayan GH yada PE olan gebelere kesin yatak istirahati önerilmemelidir. (Kanıt kalitesi: Düşük)</a:t>
          </a:r>
          <a:endParaRPr lang="tr-TR" sz="2000" kern="1200" dirty="0">
            <a:latin typeface="Comic Sans MS" panose="030F0702030302020204" pitchFamily="66" charset="0"/>
          </a:endParaRPr>
        </a:p>
      </dsp:txBody>
      <dsp:txXfrm>
        <a:off x="408102" y="1680083"/>
        <a:ext cx="7528984" cy="1121992"/>
      </dsp:txXfrm>
    </dsp:sp>
    <dsp:sp modelId="{D29BD99D-3EE2-4EBA-80B8-67F4E63E45CD}">
      <dsp:nvSpPr>
        <dsp:cNvPr id="0" name=""/>
        <dsp:cNvSpPr/>
      </dsp:nvSpPr>
      <dsp:spPr>
        <a:xfrm>
          <a:off x="0" y="4126680"/>
          <a:ext cx="800323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88E642-50DB-4F30-942C-C7D25DF44D3C}">
      <dsp:nvSpPr>
        <dsp:cNvPr id="0" name=""/>
        <dsp:cNvSpPr/>
      </dsp:nvSpPr>
      <dsp:spPr>
        <a:xfrm>
          <a:off x="347405" y="3163733"/>
          <a:ext cx="7650378" cy="12433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752" tIns="0" rIns="21175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Comic Sans MS" panose="030F0702030302020204" pitchFamily="66" charset="0"/>
            </a:rPr>
            <a:t>Hafif GT yada PE olan ve 37 0/7 Hf dan önce doğum </a:t>
          </a:r>
          <a:r>
            <a:rPr lang="tr-TR" sz="2000" kern="1200" dirty="0" err="1" smtClean="0">
              <a:latin typeface="Comic Sans MS" panose="030F0702030302020204" pitchFamily="66" charset="0"/>
            </a:rPr>
            <a:t>endikasyonu</a:t>
          </a:r>
          <a:r>
            <a:rPr lang="tr-TR" sz="2000" kern="1200" dirty="0" smtClean="0">
              <a:latin typeface="Comic Sans MS" panose="030F0702030302020204" pitchFamily="66" charset="0"/>
            </a:rPr>
            <a:t> bulunmayan gebelerde anne ve </a:t>
          </a:r>
          <a:r>
            <a:rPr lang="tr-TR" sz="2000" kern="1200" dirty="0" err="1" smtClean="0">
              <a:latin typeface="Comic Sans MS" panose="030F0702030302020204" pitchFamily="66" charset="0"/>
            </a:rPr>
            <a:t>fetusun</a:t>
          </a:r>
          <a:r>
            <a:rPr lang="tr-TR" sz="2000" kern="1200" dirty="0" smtClean="0">
              <a:latin typeface="Comic Sans MS" panose="030F0702030302020204" pitchFamily="66" charset="0"/>
            </a:rPr>
            <a:t> izlemi ile birlikte bekleme tedavisi önerilir. (Kanıt kalitesi: Düşük)</a:t>
          </a:r>
          <a:endParaRPr lang="tr-TR" sz="2000" kern="1200" dirty="0">
            <a:latin typeface="Comic Sans MS" panose="030F0702030302020204" pitchFamily="66" charset="0"/>
          </a:endParaRPr>
        </a:p>
      </dsp:txBody>
      <dsp:txXfrm>
        <a:off x="408102" y="3224430"/>
        <a:ext cx="7528984" cy="11219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EB580-B383-4D53-A671-E56BD204491A}">
      <dsp:nvSpPr>
        <dsp:cNvPr id="0" name=""/>
        <dsp:cNvSpPr/>
      </dsp:nvSpPr>
      <dsp:spPr>
        <a:xfrm rot="10800000">
          <a:off x="720058" y="0"/>
          <a:ext cx="7488828" cy="1941640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620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latin typeface="Comic Sans MS" panose="030F0702030302020204" pitchFamily="66" charset="0"/>
            </a:rPr>
            <a:t>Hafif GH yada PE olan ve 37 0/7 gebelik haftasını tamamlamış olan gebelere bekleme tedavisini devamından ziyade gebeliğin sonlandırılması önerilir. (Kanıt kalitesi: Orta)</a:t>
          </a:r>
          <a:endParaRPr lang="tr-TR" sz="1600" kern="1200" dirty="0">
            <a:latin typeface="Comic Sans MS" panose="030F0702030302020204" pitchFamily="66" charset="0"/>
          </a:endParaRPr>
        </a:p>
      </dsp:txBody>
      <dsp:txXfrm rot="10800000">
        <a:off x="1205468" y="0"/>
        <a:ext cx="7003418" cy="1941640"/>
      </dsp:txXfrm>
    </dsp:sp>
    <dsp:sp modelId="{8A8F5F03-02E3-4FE8-A679-BFE944525E7A}">
      <dsp:nvSpPr>
        <dsp:cNvPr id="0" name=""/>
        <dsp:cNvSpPr/>
      </dsp:nvSpPr>
      <dsp:spPr>
        <a:xfrm>
          <a:off x="0" y="72010"/>
          <a:ext cx="1941640" cy="194164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E78D6A-AB1E-4B57-9B71-FE846813D56A}">
      <dsp:nvSpPr>
        <dsp:cNvPr id="0" name=""/>
        <dsp:cNvSpPr/>
      </dsp:nvSpPr>
      <dsp:spPr>
        <a:xfrm rot="10800000">
          <a:off x="1080103" y="2448262"/>
          <a:ext cx="6950086" cy="1941640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620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latin typeface="Comic Sans MS" panose="030F0702030302020204" pitchFamily="66" charset="0"/>
            </a:rPr>
            <a:t>Gebeliği 34 0/7 haftayı tamamlamış olan şiddetli PE olgularında yada anne ve </a:t>
          </a:r>
          <a:r>
            <a:rPr lang="tr-TR" sz="1600" kern="1200" dirty="0" err="1" smtClean="0">
              <a:latin typeface="Comic Sans MS" panose="030F0702030302020204" pitchFamily="66" charset="0"/>
            </a:rPr>
            <a:t>fetusun</a:t>
          </a:r>
          <a:r>
            <a:rPr lang="tr-TR" sz="1600" kern="1200" dirty="0" smtClean="0">
              <a:latin typeface="Comic Sans MS" panose="030F0702030302020204" pitchFamily="66" charset="0"/>
            </a:rPr>
            <a:t> durumun stabil olmadığı gebelerde gebelik haftasına bakılmaksızın annenin durumu stabil olur olmaz doğumun gerçekleştirilmesi önerilir. (Kanıt kalitesi: Orta)</a:t>
          </a:r>
          <a:endParaRPr lang="tr-TR" sz="1600" kern="1200" dirty="0">
            <a:latin typeface="Comic Sans MS" panose="030F0702030302020204" pitchFamily="66" charset="0"/>
          </a:endParaRPr>
        </a:p>
      </dsp:txBody>
      <dsp:txXfrm rot="10800000">
        <a:off x="1565513" y="2448262"/>
        <a:ext cx="6464676" cy="1941640"/>
      </dsp:txXfrm>
    </dsp:sp>
    <dsp:sp modelId="{0E1D1AEE-4807-4F48-AE9C-237499090194}">
      <dsp:nvSpPr>
        <dsp:cNvPr id="0" name=""/>
        <dsp:cNvSpPr/>
      </dsp:nvSpPr>
      <dsp:spPr>
        <a:xfrm>
          <a:off x="5" y="2520278"/>
          <a:ext cx="1941640" cy="194164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592BD-7410-4868-9631-665A31B91A5F}" type="datetimeFigureOut">
              <a:rPr lang="tr-TR" smtClean="0"/>
              <a:t>16.05.2017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3997D-8E8C-4D68-9EC8-1B337F6D6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10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55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3997D-8E8C-4D68-9EC8-1B337F6D67B3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7369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3251-F976-4FBF-AFBF-A2C2D46D11AB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16.05.2017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Sibel Sak Hipertansif Bozukluklara Bağlı Anne Ölümlerini Önlemede Temel Prensipler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99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6E56A-17A6-467E-B578-FD12F83413D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16.05.2017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Sibel Sak Hipertansif Bozukluklara Bağlı Anne Ölümlerini Önlemede Temel Prensipler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37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73C1-7D89-492A-86CF-82B9D139864B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16.05.2017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Sibel Sak Hipertansif Bozukluklara Bağlı Anne Ölümlerini Önlemede Temel Prensipler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28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940" y="1599438"/>
            <a:ext cx="2888615" cy="3684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Sibel Sak Hipertansif Bozukluklara Bağlı Anne Ölümlerini Önlemede Temel Prensipler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7CCA5-0CB1-4ABB-B070-8F0587230D2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16.05.2017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3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7068-C19F-4B7F-A749-269A6FABD32B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16.05.2017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Sibel Sak Hipertansif Bozukluklara Bağlı Anne Ölümlerini Önlemede Temel Prensipler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47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D429-4FCB-49D6-80DC-516CA2131EE6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16.05.2017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Sibel Sak Hipertansif Bozukluklara Bağlı Anne Ölümlerini Önlemede Temel Prensipler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14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084D-EA84-440F-86A8-99570C6CD00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16.05.2017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Sibel Sak Hipertansif Bozukluklara Bağlı Anne Ölümlerini Önlemede Temel Prensipler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79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A1B9-239B-4FB3-83A9-29BAB43CC81C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16.05.2017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Sibel Sak Hipertansif Bozukluklara Bağlı Anne Ölümlerini Önlemede Temel Prensipler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0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604A-891B-4144-ABF7-DD0082F15AC3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16.05.2017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Sibel Sak Hipertansif Bozukluklara Bağlı Anne Ölümlerini Önlemede Temel Prensipler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16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E24F-7411-4B74-BAAF-A9BB3CB2DC4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16.05.2017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Sibel Sak Hipertansif Bozukluklara Bağlı Anne Ölümlerini Önlemede Temel Prensipler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70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E259-814D-4352-988A-B8C00C18D3D3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16.05.2017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Sibel Sak Hipertansif Bozukluklara Bağlı Anne Ölümlerini Önlemede Temel Prensipler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62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8F2F-E87A-4D37-8AA9-1B34A6D8C843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16.05.2017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Sibel Sak Hipertansif Bozukluklara Bağlı Anne Ölümlerini Önlemede Temel Prensipler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04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F2DEA-8CD0-46CA-AC06-CACCC9DE1A6F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16.05.2017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Sibel Sak Hipertansif Bozukluklara Bağlı Anne Ölümlerini Önlemede Temel Prensipler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11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00751" y="2348880"/>
            <a:ext cx="6601680" cy="971191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tr-TR" sz="2800" b="1" dirty="0" err="1" smtClean="0">
                <a:latin typeface="Comic Sans MS" panose="030F0702030302020204" pitchFamily="66" charset="0"/>
              </a:rPr>
              <a:t>Hipertansif</a:t>
            </a:r>
            <a:r>
              <a:rPr lang="tr-TR" sz="2800" b="1" dirty="0" smtClean="0">
                <a:latin typeface="Comic Sans MS" panose="030F0702030302020204" pitchFamily="66" charset="0"/>
              </a:rPr>
              <a:t> Bozukluklara Bağlı Anne Ölümlerini Önlemede Prensipler</a:t>
            </a:r>
            <a:endParaRPr lang="tr-TR" sz="2800" b="1" spc="50" dirty="0">
              <a:ln w="11430"/>
              <a:latin typeface="Comic Sans MS" pitchFamily="66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75656" y="5445224"/>
            <a:ext cx="6400800" cy="1275928"/>
          </a:xfr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tr-TR" sz="2000" b="1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Yrd.Doç.Dr</a:t>
            </a:r>
            <a:r>
              <a:rPr lang="tr-TR" sz="20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. Sibel SAK</a:t>
            </a:r>
          </a:p>
          <a:p>
            <a:r>
              <a:rPr lang="tr-TR" sz="20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Harran </a:t>
            </a:r>
            <a:r>
              <a:rPr lang="tr-TR" sz="20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Üniversitesi Tıp Fakültesi Kadın Hastalıkları ve Doğum, </a:t>
            </a:r>
            <a:r>
              <a:rPr lang="tr-TR" sz="20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Anabilim </a:t>
            </a:r>
            <a:r>
              <a:rPr lang="tr-TR" sz="20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Dalı</a:t>
            </a:r>
          </a:p>
        </p:txBody>
      </p:sp>
      <p:sp>
        <p:nvSpPr>
          <p:cNvPr id="5" name="AutoShape 2" descr="data:image/jpeg;base64,/9j/4AAQSkZJRgABAQAAAQABAAD/2wCEAAkGBhQSERQUERQVFRUVFBUYGBgUFh0dGRwcFxcVGBYdHB0YHCYeGCAkHB0WHy8gIycpLC4sGB4xNTArNSYsLCoBCQoKDgwOGg8PGikfHyQpKSwpLCosLCwsKSwpLCwpKSwpLCkpLCkpKSkpKSkpLCkpLCwpLCwsLCwsLCwpKSwpKf/AABEIALQAtAMBIgACEQEDEQH/xAAcAAACAgMBAQAAAAAAAAAAAAAABgQFAQMHAgj/xABJEAACAQMCAgYFCQQHBgcAAAABAgMABBESIQUxBhMiQVFhBzJxgZEUI0JSobHB0fAzYnLhJDRDgpKishUWU3PC8QgXRGOz0uL/xAAZAQADAQEBAAAAAAAAAAAAAAAAAQIDBAX/xAArEQACAQQBAwIGAgMAAAAAAAAAAQIDERIhMSJBUTJxBBNhgZHxQrEzUqH/2gAMAwEAAhEDEQA/AO40UUUAFFFYzQBmsZry0gA35VQ3nSMsxjtU6x/rfQHn5/dQVGLlwXk1wqglmCgd5OBVLP0rTOmFXlb90bfH8cVCbhi9ZF8tm1PK5VEydOoKXwMDGcA+GcVV/wC85kiuILZEtZ0LmLU6hZYoZTHKyuVwjDS47QOnKtuKEmy7QX1L3rb6XkEhHnufx/CoktoNJea+JUSLGxjbYOWChDgnB1EDBHfVJw5BcTWl0Emk6u5kgmDy9coIj7EqFT1XZZVGtQN3bO4qLZdCb1YHBMKfKYw8inUvVzpKJo3Y5bUTlkYqB6iHfFVgu7Hm/wCOi9vbOzjkZJZZS6tArAknBuGZYsnGMEq2/djevPDrSynZVieUl4mlTOQGRJBGWBI5FiCPEEEbVH4r0dF0zvczW69aLQSIjllIt5pXIBOk9pH05xsc93P3Z8NeKWKRL62cxW7W/wA6pyY+sDxk6ZF7QUIpPI4zjeljEedTySI7a21XCRXkitbYM2W2QEMdzgAjCtyO2KlWPXumu1u47hM4zkMMjmMjO/lml9+gsvVSpBdLMZ7VoZSWVSXeZZWcaF3HauPWJI1Ab1L4b0anS6iEisyi8uJ3mJXthIVits6cBTpfGMD9kTTxjbkTqS77Lz/b08X9YgOPrR8vvP31Y8P43DLsjjP1Ts3uzzpOl6VSi5vJRJIbe2dIhFGYjrcYUoVb51WeVwFYbYWsJPr+UyXaxqFKhPk8iPiUsFEJkUKes16QFZB63rN3LFivCXKsdDzWc0qQXNxAocH5RCRnKnLDx3UnON/Ebd1XvDeMRzDKHJ7weY9o/GkTKDW1tE+isZrNBAUUUUAFFFFABRRWDQBmo15erEpZyAB+tvE+VF7eLEhZzgAUsGVZiLi8dYoNQWNZHCqScgbkgHP2+yguMb7Z6lne6GuVhBagj1iAWyQBknbc4Hhk4Gaq39IFvbSLGEMMSTvDN1yFTkYAkRwSrYJBZT2tDBgMDeJ0k4lNrnimcA6lEVnpUw3UEjLHpVtPWGU5IJB7BwcadzaR8LjtNfyl/lMjr1WgjV1sat8wZlYENIgymv6Q7icYpJR2ym3LpX4NXFehbPcTFZXjgcC5iZXAjiulIy7JzcNhG542k72BrMNpZxswigFzM00k2vQM6pCxI1AZKgMygHIwdyato+ES3GGuTpTuiXYY7s/rPsq/tLFI1xGoUeQ+/wAffSybDpjzsoIbG7cAakt0AwFjUbDwwOXxFbk6HxneV5JD4s1MGKKmwvmPtoqE6LWw/swfaT+dez0Ztv8AhL8T+dWlZxRYnOT7lFL0OtzyVlPiGP41pPR2WP8AYXDj919x/L4UxYrOKLFKpITOJxsVdb22WVXTQ0keA+kEMBqG4wwDDdcEA1H4fwOFnWWKWSfq3kuHjlIM0kojWODJOBhFDADGMlTnankrVPxLo3HIdSfNuDkMm2/mOXv507tDvF86EbR8kGly0csqtc3/AFTsEjjd+xHGiEASs+mJWXDHS53yKvrEpdxR3KD5JPI0gCF1yzRsysOz63qncDu3FbbmUqUjvlDBXVo5gM4dM6GI5EqSSMjY7476g9H/AEfJDPDIzdbHbxL1LyNqZnIOWI5RIgOFVeZdmYkgVV1JbDqg7r9jDwnjxZuqnASUeOwb2efl8PK8FJtvxWG/RQ7JHLK0jWwUnrDEpOiRhzCtgtvgYIxvVpwbizhvk9xtIvqnuce3x/XOo4BxUtr8F/RWKzTMgooooAK8u2BWTS/0kuy5W3jPbl5+S9+T3flQVGOTsRsG9mydoIzsPrN+P5Y8aW+L9IVujdW0kUiNGYGhVrZn6qVdWBKIwwKMVXfdWSQgciBv6T9KUthGlpeRRm3kKzo651ZGDnONeknLKh1YJI3XSbua8Xq47qaBFu9LRxlHD5Vsbq641xnZhkZ3GwJql0q7Lbydl9iu4bwxLGOKOJWa5ZQdDMGWJ2B6zqx6sQ3IwmAQo7qY+DcB6s9ZL25m3LHfGe4fnRwHg/V/OS9qZ92J7s9wq5xUc8hKWPTEwBWazRTMgqs6SXzQ20jpgMAApIzhmIVTjv3OcVZ0r9PJ/mok+vMD7kVn+8CgqEcpJEngHSZZ+w/Ylxuvc3iU7yPI7j7Teg1ydkz7iDncHI5EEbg+Y3pi4P0wZMLc5de6VR2h/GB62PrLv4jvpKVzqq/DOO47HiitFteJIoaNgynkynIPsIrdmmcZmvOa8XNysalnIVVGSScADxNJvE+mrsxFuoRfryDtHzCHAUfxb/uikXCnKbskN9zArqVcAqeYNLF5aNahlYGS1kBVh3qGBDbjlkH3+R3qptelVxG2t5NaZGpWVR2fpFSoGkgb94OKfnhDghhkEEEHl50c7NHGVJ2kIN10bOqK3s1EVo6K7OhfXcFGAeOWZe3DhNxz1ersARTJe8D1QohlLzIOxI+A7Y3GSOe2Mkd4zUNkNrIYmZhbzZAYEhkJGNj3Hz9h8aU57SKwv2llV5XQ/wBGVm1TOZQqGSWV2PVwqxKIXKjLNsSFq11E7i019joPAOK9apVxpkTZh9x/XfVxmkleIa0ivoVxuUmQEEAqxRxkbMNQIDDY9k04Ws4dQynIIBB8jUiml6kbqKxRQZmuaYKpYnAAJPsG5pWsZWEc12yszPkIqlA2M47JchMjuyd9PnU/pVOerWNecrhfdkZ+3ApW6dXNsOrtLi1nk6pEkiaMxDcnq+wJXxKckBl0t6423oSvI1Woe5H6Pwrc3LFnR9G88ihYpSAPUu7ZwY5c7gSp4bYpo4ND8omM7ABE7ES42AHfj9bnyqrt7QwWkcQjWOa4fSQIIon0httYgJQkbbjA3OwpzsrQRxqg5KMfmffzpyd3YPTG/k3gV6rFZpGQUUUUAYNInTq8+fUHlFCzH++2fsWI/wCKnyq6/wCj9vOcyxIzYwWI7WPAkbkeVBcJYyuLCdCHMSMJcSlQWV1yuSMkArhlwds9rlyqmvuGzQfto2UfWHaT/EPV/vAV0/TRilijaPxM4s5bY3zwnXC5Unc43Rv4l5H+LY+dNPDenKEYuB1Zx6ygsh+A1KfIj3mt/HeAWgR5XHVY3LRHSSTy7I2difLJpKtYndgiAs7sdCnAOnb1iowMDBZgMb9+2VtG3RWTbVvqS+PdIDcONRCpn5uNmUbj6bljgEc9zhdu/etE6RaNKsZZG5uhZYkH/t8mlbwY7b55bVep0ElONU0Yx4Rsx92ZB9xqytehMI3lZ5fJyAv+FMZ9+aZLqwirJi5wTgpunG3zKsNb9zYOdC/WJ5E8gMjnXRwteY4goAUAADAAGAAO4Dur3TOapUdR3ZD4pYLNGUbv5HwPcfjSpNaPdQfJzoMsEsbFJSerkCElRJpBZlB308jhc7Hd3IpZ6RxmGVLhDpyOrY4yNwdJI78eHfpAovbY4dSxZTdDOLTXAKyrbpadWYlWOPqwZtXbSL5xhIq4YaxgE40g4Jq+6M3BjaS2fnGcr5qT/wBj76UL3g6RPGvE57YqkcwgigV+t1TSI46tMMyiPRpRkGceGKvIuMdYLS9C6NY0SqeasCVdTkZ7LBxvg9kbVU/I47vEdAaK8qaKkwF+f53iCjuhTPvP/cfClC5umu7s2zzMiMySJFf25STWXcuLeSPQymNVUqwLbt3jNMEdzKBxCeBDJKMrGoGcsM4GMjP0TjyrbwfpebicRGCWPBmYmWORMRpoEbdtNJLFuQO2KceLm1TnEkWw62/duawKFHtP6amQUv8ARBMxySHnJKx/XxNMAqUKpzbwZoJorXNKFBLEAAEkk4AA3JJPLamZnvNJPSb0sWNoSuszyA7pDg4PgXJCj2ZzXPum3pHuOIzfI+Gh+qYlcx7PNzz/AAp8MjJJwcC46L+gaPSHv5CzEfsoTpUeRfGW/u4Ht51uqcYq82VbyVHE/T5csT8nghjHcXLO3/So+Bqnf01cTJyJIgPAQr+Oa7Fb+irhiDAtIz5sWY/a1e5PRfw0/wDo4vdqH3NVqpRX8R3RxxPTZxMf2kJ9sI/DFTYPTzfDZo7Zvarj7pMV0LiHog4UFZmiaNVBJZZWAAHMnJrn1z6OrZ5CLfrwrNpjUspdue+67Z57+qBvjcCs6L7Fxjl2IvE/TDNcMplhTSg2VZCFDd7HIOT3eQyBzNTuA+mRLYMfkZaRvWfr8bZOFA6rYD27k59l2v8A4fYyozduHx2sRqVyeeM4OPPb8Ai+kP0fnhbQ4mEwlEmOxoI0FM57RH0hvtyO1XGNGbsuQy1idt6AdNTxOKSXqOpVHCDL6snSGb6K4xlabBSl6K+EfJ+F24PrSL1re2TtD/LppurinbJ2MmFFFFSIKgcas+thdO8jb2jcfbU+sEUDTs7iPccQk+SQyQMVfPVM0dqZ5iBnSqgMAo7yWyKjcD4gLmznQdeWVY7hWuDFqdZtZVgIeygOiTsnfx51IuLZeov4X0hEJc6pHRdIyxDtGC4TAGQOe4760ej+WSVpGjgtEtHQ9u3jMZkfYKQGYsyhdW7KnPYGqW4GsumVxx4Jc9ZbxseekA+0bH7s0VVdFbnTCyH6EjL9x/GioTFKG2Ussj/7Pn6tsNJcKpPWiIkM6a1WRiNLFcqD4natnA7OWFrnEE9vB8mzommEo60F+0h1sQCpGeXIbV5RVNgyM+hZLhImbq1k2d1XGmTsjPLJBxzwa8dHHtBFPFaSTv8A0Qt87OZAAGljwFLERnK52AGCuPKo+kqp/kGjoqmLWPz1H/MauBVV0ZP9Fj9h/wBRq0qVwZz9TA1y306dLDDbpaRnDT5Z8c+rXu/vNt7FanPpX0zt+Hoj3JbEjFVVF1McDJ28B3nzHjXBemvSmG+4os51m3UwLuva0IVMmFz35bbzrpoU3J3toSR1n0SdBltLVZpF/pE6hmJ5ojYKoPDbBbxJ8q6ABXOf/PXh45C49nVf/qo9v6ZxdTx29hbSPJIwUNMQqqObMQhLEKMk7jlzqZwnJ3aBpnT613EoVSzEBVBJJOAABkknurE0wVSzEKoBJJOAAOZJPKufdIekJudgdMC7gNsXxyd/Ad4U+09wGPBVOm5uyNfSfpN17KM6YdQ0K3ZMjcwx1Ee0KeWMnf1ZPBOK29sNWmSaVhhmVMKAd9KGTTtnBJxk4GRyAi8N6PTXB1IgRcftZRzB56R6zD3qD40zWvQaEftGkkPm2lfcEx95oOqcqcVgv+ERunh+jbnHnKP+lWH21Q9I2tOIFTe2spKBlUxTjYMQTtlc/CnQ9D7T/gr72b/7VHuOhNufV1oe4rIx+x8ii7T0YqVLwzbwjpHbNpjjbQQAFSRSp2GABnZjgcgTyNXgNcu4/YrbyCKSWOQuCQuQJNORu6d4/eGBtyGKh8a6WX1vbH5NL6naHWIHYqMalBbc45jOTswP0aaTbsEqKayizr1Fcu6D+lKeSSODiULRNKcRTGNkV27lIYYye4jn4d56eppyi4uzOc9Vis1ipAWUjPyy6VNmaEkcueFxzBHPxBHkaU+iJtUvozL8oS8LTRrqMOhiupZP6sq5GxwXUd2Kbl/r853IFvyXmdk5Y76g9FeIWUchgtrSaCTOHL2zg5K6/nJSDuRv2m3yKqLsma1O3siBJedXLMoP9q5+NFRuJxlp5SB/aMKK59nqRirIsHBFnfJ1STFZCRG8fWA7gZKD18YzgeFQ+hMUxllVrcxxyRSgkWS26AqyLDp+mdaF2KtnSRgGra4jdbmeNC463Q3Yxq0kgPpLMNJCszZzkadgTtVXw+0MdxDOsNzbRpJplmu7ku8gfMaJ1YkfnIyHJxpx510R4seZU9Vxn6HS5tgDzVmB+Ofxq9pd6Pnq7i4hP1ta+/n960xCoXBNRdRxnpN0VuuO3TzQvGlrCWhhaQnt6T84yhQcgv8AS2zpGOVcy6TdH3srmS2kIZk07rnB1KGBGd+RxX1fFAEXCgBQNgBgD3DauJenrgBSeG7UdiROrc/vpkrn2pkf3K7Ph6ryxFFnjg/oKaZEka8j6t1VwY42JKsAQe0yjkfOukdG+hVnwqJnj9bT25pTlseHLCjPcBucc6SPQz6QFCLYXDYYH5hjyOdzGT4g5K+OSO4U6dK+EXE0yBO3GcYUnCo45s+N2GORGSCMDGQairKpfGTGtuzdiq4vxqS8kEcanRnsR/SfB9d9+yBsQCcDmdyAL3gvQ5Uw9xiRxuF/s18MA+uR9Y+4CrTgnAUtlwvadsa3PrMR9wG+F5D2kmrSucqVTWMeDyBWaCarOPdJILOIy3MgRRyz6zHwUDdj5CjbMSfcTqqlmIVQMkscAAcySeQ8643069NZyYeHHHMGcj/4wf8AUfcO+lXpx6Rp+Jv1MSsluWwkS7s5zhden1jnkg2Hnzp09H3obVAs/EV1PzWDmq/8zuc/u+qO/PIdUacaayn+C0rciV0M6I3d3MLxyywo3WSTzE9tVz1gXO8mV1Lnlvz7qf8AgobrbXPrdZDn247f40w9LeMqR8miIwMdaRyAGCIwPE7EjuXbvxUTofw/rLjrCOzD3+LsCAPcpLH+JKwq1PmM6qfTSlJ9x0vuHpMhjlQOjc1YZB/I94PMVviXG3h41soqDiCsGs1quJgqljyAJPuoAWIlMk18VIB0FFYsVAJBAJZd1wRzG47qoPR/xGCS4Gma5Wd4+taJ7hZo3UKqBiwGoEDTgNoPLarB7SV7F2WLrutuFaSPCFnjDgyKok7BJwdj3ZqR0faeFLjrreCBViSRBBGECs/W5iJBxKVAjJYAbuRvTj6TWe5W9jPCLETCV/GZ8ezY0VcdE7fTapn6WW+J2+6ioxNJVmm0iN0g+ant5+QDaH9hzjPsy1Vlx0BswLgysydY8kztHI0RCMxc6wraXCtqOoj7qZeM2HXQOg5kZX2jcfl76SOO2Ed7bw6onklXUhEMKNKwQr2RNJ2YR2gTk7jVgVcebGb3BfQupuIL1lteoGWOVcNrXS2lvVJB5bb79wFNoNIfDYWQfI7kLG1yJJIR1zTPqTBfrJJGy7NkHCKFARhk0w9GuIl4tDZ6yLssDz25fl7QaTVmD6o38F2arekHAoru3eCcZRxjbmCN1YeBB3BqyoIo42jI+WemPQe44dLplGqMk9XKoOhvD+FvFT54yN6YOivppurVRHOPlMagAF2xIAP399X94E+dd+vrFJUaOVFdGGCrAFT7Qdq5vx30EW0hLWsj25+qe3H8CQw/xV1xrxmsaiLv5N1r6e7Fh85HcRnwKBv9LGts/p34eBlROx8BFj7WYCkS89A18vqSW7jyZlP+ZfxrFr6Cb9vXe3j8y7H7FU5+NPCj5CyLXj3p9kYEWduI/B5jqb3IvZHvY+yka0sr7jFz9OeTbU7nsRjzPqoPADfyNdS4H6BraMg3Urzkb6VHVx+/BLH4in9IreygwqpDEncigDfbYDmSdvEml82ENQQXXYW+g/o2t+HL1jESXGO1KwwF8QgPqDzO5HM42rZxvpgXylsSByMvj/ywf9Z28AeYquM8ckuTg5WLuj8fAyEbMe/SOyPPnXnhPB5Llux2UGzSHfHiqj6T+R2Hf4VyTm5M6oUVFZ1CPw/h7TP1UQGdizHdVBJ7Tb5JJyeeWOd+ZHR+F8LSCJY0zgd55kndifMnJrHCuFRwJojGBnJJ3ZjjBLHmT51NApIwq1XN/QzRRWDTMTNUXSy6xEI19eVgo/H8B76unbFKny0STSXLYMcAKxgsq63+iAWIGSTgZ72WkaU1vLwL3THi9rFLbwStFIsEchkVZuqniI6vtowkXLsG/Z8yAxB2wbCG0EVnpjkMrXk5kRyzMzRkKIiSwDHCCIb1X8C4ndzXugKsKly0ttey9ZIFzlmiBiVgPDTIyDblTTbDr71mHqQDSP4v1n/CKuWlYqHOTGG2hCIqjkoAHuGKK9A0VJg2ZNLMn9Gu88op9j3YbP55+J8KZ8VC4vw4TRFD38j4HuNJmkJWdmJFravFczwwRxwyph5b25k62RonJ0FdeCxOlgQSqKVxhtqtbq7Ala5gzmOQxToRhgVxuQe4jSwPeCp5Vqeya7iNs8rQzREgkAMHjYFJAUbsvlTsSDg6WGdwb/g3RyG2iMcS7Nu7OSzyHGCXZt3JG2/dtVN3RV3Tlv8AZOtLpZFVlOQwyKkUrDVYyd7W7n2lD+vj7RTLDcB1DKcgjII5VNyZRttcGyisZrNMgKKKKACkTptcubhUbZFUOngSSVZvauwA7tWfpCnul/pfwdpolMQBlRwVzts3ZfPlg5P8PiBQ9mtKSjNNinwbhDXMhQZVFwZGHPB3CqfrEfAb8yM9Es7VY1CIoVVGAByFaeE8KW3jWNd8cz3sx9Zj5k/DYdwqbSSsFWo6kgFZorGaZkZrDGgmqfjfHBGAkY1TNsqjuz3mgcYuTsjR0hvi7C2hPbf1j9VTz/Xh7aV+PX0CubWWNnSKLXGiQtMZXZXDysu0bRxb5DH1/DAy4cE4MYgWkOqV93bn54Hv+PwqrvuiixGR4CqwyZM9tJn5O+fWYYB6puedIw3IjfNOOts0k16UV/B4jZ2jaJXkSXQLQOxchDGuGywyNRy+nkvZApp4Dw4QxBfpHdvafvwMD3VV8JiNzN17DEabRD2d+P1vt3UygUnt3FLSxM5oorNBmFeWFeqKAKPj3CWbEsO0qcv3h4ff9o76kcG40s6eDjZl7weWfZVmVqh4vwdtfXW50yjmO5/L2+3n9tI0TUli/sXM1uGBVhkEYINLr20tkS0WZITuU718T/P4+NWPCOOrN2W7Eg9ZDz88eX69trigE3B2e/oQ+HcWjmXMZz4jvHtFTapOIdG1ZtcLGKQd68j7QOXuqMvHJ4NrqMlf+InL3933UBgpekZCawGqBa8chl9Rxk9x2PwNc74jxy8imlupFnhWS1vuqV2GhREiNb5TJ0yFg7HUB+0A3wapK5Li1ydVrGmuV/75XsLNCWM0lq0MUihV1StJNKUIyMAvCg97HAqVfdP5YhaN1ySL1SXFyyREqySyKoVSAerCL1rZbBIiGdycVgxWOlE1gNXKH6TXS/K+sllwY+JRpnSQ0sLkRCIIoaNljOe1nVzA2zTX0Pup4EeC7WRFjIMMkzqxMbZwrurEF0II5k6dJ33pONgsxuryzVR3PSuMHTEGlbwQbfH8hUduG3Fz/WG6qM/QTmfb/PPsqLmip/7aNt90hLsYrUa35Fh6q+f8+XtqTwbgYiy7nXK3rMfPuH599TLGwSJdMa4H2nzJO5rdPKFBZiFA3JPKj3E5atH9ntmxz5c96WbmZr2Tq4yRAp7bD6R8B+vPwonupL1tEWUgB7T/AFvIfl8fCmCxskjQKgwB+snzoGuhX7nuCAIoVRgDYCt1YxWaZkFFFFABRRRQAVg1migCo4twFZu0CUkHJx+OOdQIuNyQEJdrt3SryPt/WfKmY1pmtw4IYAg8wRkfCkWp6tLgxb3CuNSMGB5EHNbKoZ+jJQ67WQxt9U7qfy+2vH+3J4f6xCSPrx8vy+6i48L7iydd9G4JOaAHxXb7tqhf7sun7G4kXybcfeBU216TW78pAp8G2+/arBZgwypBHiDkfZRoeU48iw/CZ9eDNA7jS/bVdfYJ0tgqSMEnDd2TjnWI+BThXCm1VZBhwsa4fOThuxhgctzz6xqr49wF5bq8bqJI0ltFiEsSxuXZZS7EqrhnBXQuDgkKw22qiXo5eoY3WAMA07QxGCPq42a4iZcxs7C3DICdSkld8EZwdFG/cPmPwvwOdrw2R2eMXiApjWkOMrnlqCkFc42z4VMj6HxZzIzyH95vy/OqfoXwe6t55Fl1dSOvyW6sh3acvG6FBr3jZtWv6RHhTbccTiT15FX2kZ+HOoaSDOT0v6PVtZJGMIoX2Ct9UM3SyMnEKvK3dpBA+7P2Vq+T3dx67CBD3L632HP2j2UvYPlvmWifxLpDHDtnW/cq8/LPhVfFwua6YNc9hBuIh+J/Pf2VacO4DFD6g7Xex3Y/l7qsQKBZKPpNdvAEUKoCgcgOVbaKKZmFFFFABRRRQAUUUUAFFFFABRRRQBgivJSiigCHdcFhk9eNSfHGD8RVXcdEoRupkQ/uv+YooqTWE5eSlu43jOBNN739vlUaK8lbnNJ3fSooqG9nopJot7PgYlHzksze1/5VbW3RS3X6Go/vEn+VFFUjiqzadkyzhtlQYVQo8AAPurYRRRVo5Wz1RRRQMKKKKACiiigAooooA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AutoShape 4" descr="data:image/jpeg;base64,/9j/4AAQSkZJRgABAQAAAQABAAD/2wCEAAkGBhQSERQUERQVFRUVFBUYGBgUFh0dGRwcFxcVGBYdHB0YHCYeGCAkHB0WHy8gIycpLC4sGB4xNTArNSYsLCoBCQoKDgwOGg8PGikfHyQpKSwpLCosLCwsKSwpLCwpKSwpLCkpLCkpKSkpKSkpLCkpLCwpLCwsLCwsLCwpKSwpKf/AABEIALQAtAMBIgACEQEDEQH/xAAcAAACAgMBAQAAAAAAAAAAAAAABgQFAQMHAgj/xABJEAACAQMCAgYFCQQHBgcAAAABAgMABBESIQUxBhMiQVFhBzJxgZEUI0JSobHB0fAzYnLhJDRDgpKishUWU3PC8QgXRGOz0uL/xAAZAQADAQEBAAAAAAAAAAAAAAAAAQIDBAX/xAArEQACAQQBAwIGAgMAAAAAAAAAAQIDERIhMSJBUTJxBBNhgZHxQrEzUqH/2gAMAwEAAhEDEQA/AO40UUUAFFFYzQBmsZry0gA35VQ3nSMsxjtU6x/rfQHn5/dQVGLlwXk1wqglmCgd5OBVLP0rTOmFXlb90bfH8cVCbhi9ZF8tm1PK5VEydOoKXwMDGcA+GcVV/wC85kiuILZEtZ0LmLU6hZYoZTHKyuVwjDS47QOnKtuKEmy7QX1L3rb6XkEhHnufx/CoktoNJea+JUSLGxjbYOWChDgnB1EDBHfVJw5BcTWl0Emk6u5kgmDy9coIj7EqFT1XZZVGtQN3bO4qLZdCb1YHBMKfKYw8inUvVzpKJo3Y5bUTlkYqB6iHfFVgu7Hm/wCOi9vbOzjkZJZZS6tArAknBuGZYsnGMEq2/djevPDrSynZVieUl4mlTOQGRJBGWBI5FiCPEEEbVH4r0dF0zvczW69aLQSIjllIt5pXIBOk9pH05xsc93P3Z8NeKWKRL62cxW7W/wA6pyY+sDxk6ZF7QUIpPI4zjeljEedTySI7a21XCRXkitbYM2W2QEMdzgAjCtyO2KlWPXumu1u47hM4zkMMjmMjO/lml9+gsvVSpBdLMZ7VoZSWVSXeZZWcaF3HauPWJI1Ab1L4b0anS6iEisyi8uJ3mJXthIVits6cBTpfGMD9kTTxjbkTqS77Lz/b08X9YgOPrR8vvP31Y8P43DLsjjP1Ts3uzzpOl6VSi5vJRJIbe2dIhFGYjrcYUoVb51WeVwFYbYWsJPr+UyXaxqFKhPk8iPiUsFEJkUKes16QFZB63rN3LFivCXKsdDzWc0qQXNxAocH5RCRnKnLDx3UnON/Ebd1XvDeMRzDKHJ7weY9o/GkTKDW1tE+isZrNBAUUUUAFFFFABRRWDQBmo15erEpZyAB+tvE+VF7eLEhZzgAUsGVZiLi8dYoNQWNZHCqScgbkgHP2+yguMb7Z6lne6GuVhBagj1iAWyQBknbc4Hhk4Gaq39IFvbSLGEMMSTvDN1yFTkYAkRwSrYJBZT2tDBgMDeJ0k4lNrnimcA6lEVnpUw3UEjLHpVtPWGU5IJB7BwcadzaR8LjtNfyl/lMjr1WgjV1sat8wZlYENIgymv6Q7icYpJR2ym3LpX4NXFehbPcTFZXjgcC5iZXAjiulIy7JzcNhG542k72BrMNpZxswigFzM00k2vQM6pCxI1AZKgMygHIwdyato+ES3GGuTpTuiXYY7s/rPsq/tLFI1xGoUeQ+/wAffSybDpjzsoIbG7cAakt0AwFjUbDwwOXxFbk6HxneV5JD4s1MGKKmwvmPtoqE6LWw/swfaT+dez0Ztv8AhL8T+dWlZxRYnOT7lFL0OtzyVlPiGP41pPR2WP8AYXDj919x/L4UxYrOKLFKpITOJxsVdb22WVXTQ0keA+kEMBqG4wwDDdcEA1H4fwOFnWWKWSfq3kuHjlIM0kojWODJOBhFDADGMlTnankrVPxLo3HIdSfNuDkMm2/mOXv507tDvF86EbR8kGly0csqtc3/AFTsEjjd+xHGiEASs+mJWXDHS53yKvrEpdxR3KD5JPI0gCF1yzRsysOz63qncDu3FbbmUqUjvlDBXVo5gM4dM6GI5EqSSMjY7476g9H/AEfJDPDIzdbHbxL1LyNqZnIOWI5RIgOFVeZdmYkgVV1JbDqg7r9jDwnjxZuqnASUeOwb2efl8PK8FJtvxWG/RQ7JHLK0jWwUnrDEpOiRhzCtgtvgYIxvVpwbizhvk9xtIvqnuce3x/XOo4BxUtr8F/RWKzTMgooooAK8u2BWTS/0kuy5W3jPbl5+S9+T3flQVGOTsRsG9mydoIzsPrN+P5Y8aW+L9IVujdW0kUiNGYGhVrZn6qVdWBKIwwKMVXfdWSQgciBv6T9KUthGlpeRRm3kKzo651ZGDnONeknLKh1YJI3XSbua8Xq47qaBFu9LRxlHD5Vsbq641xnZhkZ3GwJql0q7Lbydl9iu4bwxLGOKOJWa5ZQdDMGWJ2B6zqx6sQ3IwmAQo7qY+DcB6s9ZL25m3LHfGe4fnRwHg/V/OS9qZ92J7s9wq5xUc8hKWPTEwBWazRTMgqs6SXzQ20jpgMAApIzhmIVTjv3OcVZ0r9PJ/mok+vMD7kVn+8CgqEcpJEngHSZZ+w/Ylxuvc3iU7yPI7j7Teg1ydkz7iDncHI5EEbg+Y3pi4P0wZMLc5de6VR2h/GB62PrLv4jvpKVzqq/DOO47HiitFteJIoaNgynkynIPsIrdmmcZmvOa8XNysalnIVVGSScADxNJvE+mrsxFuoRfryDtHzCHAUfxb/uikXCnKbskN9zArqVcAqeYNLF5aNahlYGS1kBVh3qGBDbjlkH3+R3qptelVxG2t5NaZGpWVR2fpFSoGkgb94OKfnhDghhkEEEHl50c7NHGVJ2kIN10bOqK3s1EVo6K7OhfXcFGAeOWZe3DhNxz1ersARTJe8D1QohlLzIOxI+A7Y3GSOe2Mkd4zUNkNrIYmZhbzZAYEhkJGNj3Hz9h8aU57SKwv2llV5XQ/wBGVm1TOZQqGSWV2PVwqxKIXKjLNsSFq11E7i019joPAOK9apVxpkTZh9x/XfVxmkleIa0ivoVxuUmQEEAqxRxkbMNQIDDY9k04Ws4dQynIIBB8jUiml6kbqKxRQZmuaYKpYnAAJPsG5pWsZWEc12yszPkIqlA2M47JchMjuyd9PnU/pVOerWNecrhfdkZ+3ApW6dXNsOrtLi1nk6pEkiaMxDcnq+wJXxKckBl0t6423oSvI1Woe5H6Pwrc3LFnR9G88ihYpSAPUu7ZwY5c7gSp4bYpo4ND8omM7ABE7ES42AHfj9bnyqrt7QwWkcQjWOa4fSQIIon0httYgJQkbbjA3OwpzsrQRxqg5KMfmffzpyd3YPTG/k3gV6rFZpGQUUUUAYNInTq8+fUHlFCzH++2fsWI/wCKnyq6/wCj9vOcyxIzYwWI7WPAkbkeVBcJYyuLCdCHMSMJcSlQWV1yuSMkArhlwds9rlyqmvuGzQfto2UfWHaT/EPV/vAV0/TRilijaPxM4s5bY3zwnXC5Unc43Rv4l5H+LY+dNPDenKEYuB1Zx6ygsh+A1KfIj3mt/HeAWgR5XHVY3LRHSSTy7I2difLJpKtYndgiAs7sdCnAOnb1iowMDBZgMb9+2VtG3RWTbVvqS+PdIDcONRCpn5uNmUbj6bljgEc9zhdu/etE6RaNKsZZG5uhZYkH/t8mlbwY7b55bVep0ElONU0Yx4Rsx92ZB9xqytehMI3lZ5fJyAv+FMZ9+aZLqwirJi5wTgpunG3zKsNb9zYOdC/WJ5E8gMjnXRwteY4goAUAADAAGAAO4Dur3TOapUdR3ZD4pYLNGUbv5HwPcfjSpNaPdQfJzoMsEsbFJSerkCElRJpBZlB308jhc7Hd3IpZ6RxmGVLhDpyOrY4yNwdJI78eHfpAovbY4dSxZTdDOLTXAKyrbpadWYlWOPqwZtXbSL5xhIq4YaxgE40g4Jq+6M3BjaS2fnGcr5qT/wBj76UL3g6RPGvE57YqkcwgigV+t1TSI46tMMyiPRpRkGceGKvIuMdYLS9C6NY0SqeasCVdTkZ7LBxvg9kbVU/I47vEdAaK8qaKkwF+f53iCjuhTPvP/cfClC5umu7s2zzMiMySJFf25STWXcuLeSPQymNVUqwLbt3jNMEdzKBxCeBDJKMrGoGcsM4GMjP0TjyrbwfpebicRGCWPBmYmWORMRpoEbdtNJLFuQO2KceLm1TnEkWw62/duawKFHtP6amQUv8ARBMxySHnJKx/XxNMAqUKpzbwZoJorXNKFBLEAAEkk4AA3JJPLamZnvNJPSb0sWNoSuszyA7pDg4PgXJCj2ZzXPum3pHuOIzfI+Gh+qYlcx7PNzz/AAp8MjJJwcC46L+gaPSHv5CzEfsoTpUeRfGW/u4Ht51uqcYq82VbyVHE/T5csT8nghjHcXLO3/So+Bqnf01cTJyJIgPAQr+Oa7Fb+irhiDAtIz5sWY/a1e5PRfw0/wDo4vdqH3NVqpRX8R3RxxPTZxMf2kJ9sI/DFTYPTzfDZo7Zvarj7pMV0LiHog4UFZmiaNVBJZZWAAHMnJrn1z6OrZ5CLfrwrNpjUspdue+67Z57+qBvjcCs6L7Fxjl2IvE/TDNcMplhTSg2VZCFDd7HIOT3eQyBzNTuA+mRLYMfkZaRvWfr8bZOFA6rYD27k59l2v8A4fYyozduHx2sRqVyeeM4OPPb8Ai+kP0fnhbQ4mEwlEmOxoI0FM57RH0hvtyO1XGNGbsuQy1idt6AdNTxOKSXqOpVHCDL6snSGb6K4xlabBSl6K+EfJ+F24PrSL1re2TtD/LppurinbJ2MmFFFFSIKgcas+thdO8jb2jcfbU+sEUDTs7iPccQk+SQyQMVfPVM0dqZ5iBnSqgMAo7yWyKjcD4gLmznQdeWVY7hWuDFqdZtZVgIeygOiTsnfx51IuLZeov4X0hEJc6pHRdIyxDtGC4TAGQOe4760ej+WSVpGjgtEtHQ9u3jMZkfYKQGYsyhdW7KnPYGqW4GsumVxx4Jc9ZbxseekA+0bH7s0VVdFbnTCyH6EjL9x/GioTFKG2Ussj/7Pn6tsNJcKpPWiIkM6a1WRiNLFcqD4natnA7OWFrnEE9vB8mzommEo60F+0h1sQCpGeXIbV5RVNgyM+hZLhImbq1k2d1XGmTsjPLJBxzwa8dHHtBFPFaSTv8A0Qt87OZAAGljwFLERnK52AGCuPKo+kqp/kGjoqmLWPz1H/MauBVV0ZP9Fj9h/wBRq0qVwZz9TA1y306dLDDbpaRnDT5Z8c+rXu/vNt7FanPpX0zt+Hoj3JbEjFVVF1McDJ28B3nzHjXBemvSmG+4os51m3UwLuva0IVMmFz35bbzrpoU3J3toSR1n0SdBltLVZpF/pE6hmJ5ojYKoPDbBbxJ8q6ABXOf/PXh45C49nVf/qo9v6ZxdTx29hbSPJIwUNMQqqObMQhLEKMk7jlzqZwnJ3aBpnT613EoVSzEBVBJJOAABkknurE0wVSzEKoBJJOAAOZJPKufdIekJudgdMC7gNsXxyd/Ad4U+09wGPBVOm5uyNfSfpN17KM6YdQ0K3ZMjcwx1Ee0KeWMnf1ZPBOK29sNWmSaVhhmVMKAd9KGTTtnBJxk4GRyAi8N6PTXB1IgRcftZRzB56R6zD3qD40zWvQaEftGkkPm2lfcEx95oOqcqcVgv+ERunh+jbnHnKP+lWH21Q9I2tOIFTe2spKBlUxTjYMQTtlc/CnQ9D7T/gr72b/7VHuOhNufV1oe4rIx+x8ii7T0YqVLwzbwjpHbNpjjbQQAFSRSp2GABnZjgcgTyNXgNcu4/YrbyCKSWOQuCQuQJNORu6d4/eGBtyGKh8a6WX1vbH5NL6naHWIHYqMalBbc45jOTswP0aaTbsEqKayizr1Fcu6D+lKeSSODiULRNKcRTGNkV27lIYYye4jn4d56eppyi4uzOc9Vis1ipAWUjPyy6VNmaEkcueFxzBHPxBHkaU+iJtUvozL8oS8LTRrqMOhiupZP6sq5GxwXUd2Kbl/r853IFvyXmdk5Y76g9FeIWUchgtrSaCTOHL2zg5K6/nJSDuRv2m3yKqLsma1O3siBJedXLMoP9q5+NFRuJxlp5SB/aMKK59nqRirIsHBFnfJ1STFZCRG8fWA7gZKD18YzgeFQ+hMUxllVrcxxyRSgkWS26AqyLDp+mdaF2KtnSRgGra4jdbmeNC463Q3Yxq0kgPpLMNJCszZzkadgTtVXw+0MdxDOsNzbRpJplmu7ku8gfMaJ1YkfnIyHJxpx510R4seZU9Vxn6HS5tgDzVmB+Ofxq9pd6Pnq7i4hP1ta+/n960xCoXBNRdRxnpN0VuuO3TzQvGlrCWhhaQnt6T84yhQcgv8AS2zpGOVcy6TdH3srmS2kIZk07rnB1KGBGd+RxX1fFAEXCgBQNgBgD3DauJenrgBSeG7UdiROrc/vpkrn2pkf3K7Ph6ryxFFnjg/oKaZEka8j6t1VwY42JKsAQe0yjkfOukdG+hVnwqJnj9bT25pTlseHLCjPcBucc6SPQz6QFCLYXDYYH5hjyOdzGT4g5K+OSO4U6dK+EXE0yBO3GcYUnCo45s+N2GORGSCMDGQairKpfGTGtuzdiq4vxqS8kEcanRnsR/SfB9d9+yBsQCcDmdyAL3gvQ5Uw9xiRxuF/s18MA+uR9Y+4CrTgnAUtlwvadsa3PrMR9wG+F5D2kmrSucqVTWMeDyBWaCarOPdJILOIy3MgRRyz6zHwUDdj5CjbMSfcTqqlmIVQMkscAAcySeQ8643069NZyYeHHHMGcj/4wf8AUfcO+lXpx6Rp+Jv1MSsluWwkS7s5zhden1jnkg2Hnzp09H3obVAs/EV1PzWDmq/8zuc/u+qO/PIdUacaayn+C0rciV0M6I3d3MLxyywo3WSTzE9tVz1gXO8mV1Lnlvz7qf8AgobrbXPrdZDn247f40w9LeMqR8miIwMdaRyAGCIwPE7EjuXbvxUTofw/rLjrCOzD3+LsCAPcpLH+JKwq1PmM6qfTSlJ9x0vuHpMhjlQOjc1YZB/I94PMVviXG3h41soqDiCsGs1quJgqljyAJPuoAWIlMk18VIB0FFYsVAJBAJZd1wRzG47qoPR/xGCS4Gma5Wd4+taJ7hZo3UKqBiwGoEDTgNoPLarB7SV7F2WLrutuFaSPCFnjDgyKok7BJwdj3ZqR0faeFLjrreCBViSRBBGECs/W5iJBxKVAjJYAbuRvTj6TWe5W9jPCLETCV/GZ8ezY0VcdE7fTapn6WW+J2+6ioxNJVmm0iN0g+ant5+QDaH9hzjPsy1Vlx0BswLgysydY8kztHI0RCMxc6wraXCtqOoj7qZeM2HXQOg5kZX2jcfl76SOO2Ed7bw6onklXUhEMKNKwQr2RNJ2YR2gTk7jVgVcebGb3BfQupuIL1lteoGWOVcNrXS2lvVJB5bb79wFNoNIfDYWQfI7kLG1yJJIR1zTPqTBfrJJGy7NkHCKFARhk0w9GuIl4tDZ6yLssDz25fl7QaTVmD6o38F2arekHAoru3eCcZRxjbmCN1YeBB3BqyoIo42jI+WemPQe44dLplGqMk9XKoOhvD+FvFT54yN6YOivppurVRHOPlMagAF2xIAP399X94E+dd+vrFJUaOVFdGGCrAFT7Qdq5vx30EW0hLWsj25+qe3H8CQw/xV1xrxmsaiLv5N1r6e7Fh85HcRnwKBv9LGts/p34eBlROx8BFj7WYCkS89A18vqSW7jyZlP+ZfxrFr6Cb9vXe3j8y7H7FU5+NPCj5CyLXj3p9kYEWduI/B5jqb3IvZHvY+yka0sr7jFz9OeTbU7nsRjzPqoPADfyNdS4H6BraMg3Urzkb6VHVx+/BLH4in9IreygwqpDEncigDfbYDmSdvEml82ENQQXXYW+g/o2t+HL1jESXGO1KwwF8QgPqDzO5HM42rZxvpgXylsSByMvj/ywf9Z28AeYquM8ckuTg5WLuj8fAyEbMe/SOyPPnXnhPB5Llux2UGzSHfHiqj6T+R2Hf4VyTm5M6oUVFZ1CPw/h7TP1UQGdizHdVBJ7Tb5JJyeeWOd+ZHR+F8LSCJY0zgd55kndifMnJrHCuFRwJojGBnJJ3ZjjBLHmT51NApIwq1XN/QzRRWDTMTNUXSy6xEI19eVgo/H8B76unbFKny0STSXLYMcAKxgsq63+iAWIGSTgZ72WkaU1vLwL3THi9rFLbwStFIsEchkVZuqniI6vtowkXLsG/Z8yAxB2wbCG0EVnpjkMrXk5kRyzMzRkKIiSwDHCCIb1X8C4ndzXugKsKly0ttey9ZIFzlmiBiVgPDTIyDblTTbDr71mHqQDSP4v1n/CKuWlYqHOTGG2hCIqjkoAHuGKK9A0VJg2ZNLMn9Gu88op9j3YbP55+J8KZ8VC4vw4TRFD38j4HuNJmkJWdmJFravFczwwRxwyph5b25k62RonJ0FdeCxOlgQSqKVxhtqtbq7Ala5gzmOQxToRhgVxuQe4jSwPeCp5Vqeya7iNs8rQzREgkAMHjYFJAUbsvlTsSDg6WGdwb/g3RyG2iMcS7Nu7OSzyHGCXZt3JG2/dtVN3RV3Tlv8AZOtLpZFVlOQwyKkUrDVYyd7W7n2lD+vj7RTLDcB1DKcgjII5VNyZRttcGyisZrNMgKKKKACkTptcubhUbZFUOngSSVZvauwA7tWfpCnul/pfwdpolMQBlRwVzts3ZfPlg5P8PiBQ9mtKSjNNinwbhDXMhQZVFwZGHPB3CqfrEfAb8yM9Es7VY1CIoVVGAByFaeE8KW3jWNd8cz3sx9Zj5k/DYdwqbSSsFWo6kgFZorGaZkZrDGgmqfjfHBGAkY1TNsqjuz3mgcYuTsjR0hvi7C2hPbf1j9VTz/Xh7aV+PX0CubWWNnSKLXGiQtMZXZXDysu0bRxb5DH1/DAy4cE4MYgWkOqV93bn54Hv+PwqrvuiixGR4CqwyZM9tJn5O+fWYYB6puedIw3IjfNOOts0k16UV/B4jZ2jaJXkSXQLQOxchDGuGywyNRy+nkvZApp4Dw4QxBfpHdvafvwMD3VV8JiNzN17DEabRD2d+P1vt3UygUnt3FLSxM5oorNBmFeWFeqKAKPj3CWbEsO0qcv3h4ff9o76kcG40s6eDjZl7weWfZVmVqh4vwdtfXW50yjmO5/L2+3n9tI0TUli/sXM1uGBVhkEYINLr20tkS0WZITuU718T/P4+NWPCOOrN2W7Eg9ZDz88eX69trigE3B2e/oQ+HcWjmXMZz4jvHtFTapOIdG1ZtcLGKQd68j7QOXuqMvHJ4NrqMlf+InL3933UBgpekZCawGqBa8chl9Rxk9x2PwNc74jxy8imlupFnhWS1vuqV2GhREiNb5TJ0yFg7HUB+0A3wapK5Li1ydVrGmuV/75XsLNCWM0lq0MUihV1StJNKUIyMAvCg97HAqVfdP5YhaN1ySL1SXFyyREqySyKoVSAerCL1rZbBIiGdycVgxWOlE1gNXKH6TXS/K+sllwY+JRpnSQ0sLkRCIIoaNljOe1nVzA2zTX0Pup4EeC7WRFjIMMkzqxMbZwrurEF0II5k6dJ33pONgsxuryzVR3PSuMHTEGlbwQbfH8hUduG3Fz/WG6qM/QTmfb/PPsqLmip/7aNt90hLsYrUa35Fh6q+f8+XtqTwbgYiy7nXK3rMfPuH599TLGwSJdMa4H2nzJO5rdPKFBZiFA3JPKj3E5atH9ntmxz5c96WbmZr2Tq4yRAp7bD6R8B+vPwonupL1tEWUgB7T/AFvIfl8fCmCxskjQKgwB+snzoGuhX7nuCAIoVRgDYCt1YxWaZkFFFFABRRRQAVg1migCo4twFZu0CUkHJx+OOdQIuNyQEJdrt3SryPt/WfKmY1pmtw4IYAg8wRkfCkWp6tLgxb3CuNSMGB5EHNbKoZ+jJQ67WQxt9U7qfy+2vH+3J4f6xCSPrx8vy+6i48L7iydd9G4JOaAHxXb7tqhf7sun7G4kXybcfeBU216TW78pAp8G2+/arBZgwypBHiDkfZRoeU48iw/CZ9eDNA7jS/bVdfYJ0tgqSMEnDd2TjnWI+BThXCm1VZBhwsa4fOThuxhgctzz6xqr49wF5bq8bqJI0ltFiEsSxuXZZS7EqrhnBXQuDgkKw22qiXo5eoY3WAMA07QxGCPq42a4iZcxs7C3DICdSkld8EZwdFG/cPmPwvwOdrw2R2eMXiApjWkOMrnlqCkFc42z4VMj6HxZzIzyH95vy/OqfoXwe6t55Fl1dSOvyW6sh3acvG6FBr3jZtWv6RHhTbccTiT15FX2kZ+HOoaSDOT0v6PVtZJGMIoX2Ct9UM3SyMnEKvK3dpBA+7P2Vq+T3dx67CBD3L632HP2j2UvYPlvmWifxLpDHDtnW/cq8/LPhVfFwua6YNc9hBuIh+J/Pf2VacO4DFD6g7Xex3Y/l7qsQKBZKPpNdvAEUKoCgcgOVbaKKZmFFFFABRRRQAUUUUAFFFFABRRRQBgivJSiigCHdcFhk9eNSfHGD8RVXcdEoRupkQ/uv+YooqTWE5eSlu43jOBNN739vlUaK8lbnNJ3fSooqG9nopJot7PgYlHzksze1/5VbW3RS3X6Go/vEn+VFFUjiqzadkyzhtlQYVQo8AAPurYRRRVo5Wz1RRRQMKKKKACiiigAooooA//Z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AutoShape 18" descr="data:image/jpeg;base64,/9j/4AAQSkZJRgABAQAAAQABAAD/2wCEAAkGBhQSEBUUEhQVFBUWFxwWFRUXFhUYFRgXGBYaGRgYFxgXHSceGBojGRgYHy8gJCcpLCwsGB4xNTAqNSYrLCkBCQoKDgwOGg8PGiwkHyQsLCwsKiwsLCwsLCwsLCwsLCwsLCosLCwsLCwsLCwpKSwsLCwsLCwsKSksLCwsLCwsLP/AABEIALUBFgMBIgACEQEDEQH/xAAbAAABBQEBAAAAAAAAAAAAAAAFAAECBAYDB//EAEUQAAIBAgQCCAQEAgcHBAMAAAECEQADBBIhMQVBBhMiUWFxkaEygbHBI0JS0eHwBxQVM2JyghZDU5KissIkNPHyY3PS/8QAGQEAAwEBAQAAAAAAAAAAAAAAAAECAwQF/8QAKREAAgIBAwMDBAMBAAAAAAAAAAECESEDEjEEQVEiMmETcYGhFJGxQv/aAAwDAQACEQMRAD8Az8VIClFSAr2jyBAU4FOBVjA4U3HRRszZCREg5SxgHcwDUTmoK2VCDm6RwAqUUU4ZwcdeELFgM0nUTE6798aVcxvRs72z8jXLHrIN08HVLpJpWsmfinFdbuHKmGBB8ahFdid8HG01hiFOKUU9AhxUhTCnoAelSpxQA4pxTVIUAIVIU1PQBIGpA1CnFIDpTg1CakDSGSmlmpppUASFPUQaeaBiJps1KlQIU0qVKmA1KnpqAGpjT0qAIU9PTUwBEUiY1NKdYG+piQNhJ1OwgVwxGMVQQO0zKkyAQpPaYL4xlE76tWGrrqGO5vp6LnnsWL7BPjkEOFy6SQBmae7Qr/zVb6H3S+JZ2gKiPcgCAC5A0/0yPlWbu3SxLHcyx8ya1PRGzlsYh/8ALbHyGv8A3V5erNyyz0tKCjhBvgVnMzk9wE+JM/YUeZKF9Hrf4ZPex9gB+9FRXM2dKRWv4FXWHUH6jyPKs/xDo6y62+0O78w/etUwrlfcKpZvhUFjz0Ak7b6Vrpa89N+n+jLU0Yai9RgytNFavEYC1iFzowM/nUj3/jrQTFcIdNfiEkabiDGor1NLqoTw8M8vV6WcMrKKEU4qUUq6zlGqQpUkMj19jSAlFPFcbeJBmSAR8XhoDz867qJAaDBmDGhgwYqdy8lbX4Gp6UU8VRIhT00U4oAenFKlQBIUqanpDHp5pqeKAFSp4pUANT0qVADU1SikKAGqJqdRNAEaVPSpgZPF8RzEqnZSTpMkhoXWf8I/6jVf+J+1cpj+e7Sprr7D968Rs9qifOPECtrwlcnD077jsx8pIHsBWKGknzb2it7i7GSzYtc1tifOBPuKiRcQ9wq3lsoPCfUz96urULaQAO4R6VJN6wNhyKHdIboXDXJntDJpE9ohdAd4Bn5USoP0s4h1OHzDLqwEMJUgAs0jyU048ilwZLCoyW3v2buoI+GdQW2dGHc43+RopZ6Qi2pQau8urNIBZmjX020oTiMTauCQrWrp2XVrbnNqAdx8Ox/TV29wyOoYgHMBBB1EEE5h8/etZtdzOCdBvFYKzeYBCM5XNKjSNB2h50HxXDXtfENP1DUfwoQnFbmFtF0B7LgHnoxZtvJa0PDOPq2W0QFykC4WM/EhuQNNfPwOlbafUz0+cox1emhqcYYJu3wu5+XP0qtbvsRAEb6nU6mdq0WL6O27qs9k5Dmyn9LEEbd07UJvYNrZh1Kn6+R51pPq5S9uCIdJGPuyVOo2nX+fatfwiyrYVVYaEn/vPvWZyUXxlhmwChZnMDoJIhyZ9vlvXLeTqrBSuLBI7iR700VT4zi7tl8/VdZYJIz2yWcNmAgrHn37cqsYXErcQOhlTsfYgjkQdIr2tPVjNYZ4mppShyjpFPFPSitTIUU8UqegBoqQFKKVIYqelSoAelFOKekMaKUUmYDcx51G3eVpgzFLck6se1tXRxxd0qBEa1Qe4TuSfp6Vf4khNpssZh8M7TynwrMng964PxcQQCNVtjLrMyG320rz+qb31eD0elUdl1k1OFEovl9NPtXXLVbhFrJaCAk5eyCdSRA3PfvVyuzQlugmcetHbNohlpVKlWxiYFU7+cfxqWgn5n7UlGvr+1P1ekHyPz3rxD2izw7DZ7qJ+pkSPMia9AxPbxSjuIHpqfvWS6H4fPjLfgWc+QWB71ruGdvEs3+Y+pgfWs5GkQ/TpTinisjUaKCdKsBcvIqWis9olGCtnGUrBVtCAWn5CjlZvpDhhdxCqWEpbBAntgtc3HyRtR3VcE7wRN0smfxdvq1sjKEZXZiBJhpYwc2o1YnWq4x2ItYlzlzIgY25A06u2uUK3KTPh4VYTG3LrC1ccsFmM4lwVgAZjqQTyM0TV7GJutlKquQq+51mCSpggHTXbxqpvOSYLGCkOIWrlpmYxcvHMmoEN+YHkdDtpy0rnjuDQ7hdc9sMcusHKE1HIgAyKrYzo4Ht27nayo7gRqCWyRmnXZfrUMVxO9h1ulQSRcIA1Mq91RAgyBlzaA89RULtRb72d8NxBrIWSXVU6wTMEqzGf+UbaxI0o/w7pDbxCDOMxdgQpgBUMLM+BBoRYxVq6iBwLYVCHJ1/vELCSdDCht4qu3DHCIRoXVxHiJIkDlJHpSsdBfiWARDNtsy5ivkRE68xrvXbiVs/1BMsyGB0B0hmM6ajWNaAcMuXIVXbNFuZM/FngkHxgeOgrQ8UdlwVkqYOdYILD9XMffTvqkQ+AicOjW+wBlJJiI/MZ95oJi8MEcgACdTAiTtPnpWkbQHTmfqaAcXuAXBOkrM8t4+49RXR0kktTJz9XFvTwVIpwKlFKK9k8caKUVKKg19Rz9NfpSclHljUXLhEqUVXbG9y+pjnQ69iR+dzE98D205+1c0+qhHjJ1Q6ScucBW5iUXdgPDn6DWq93iIIhQT4nQfv7UIvY9FUkDaNvn/Cq9rimdiFEdmQfMBhXNLqtSXCo6Y9Lpx5dhm5j37ws9wk+p/auL8SIGrnzPjJ33oLnvtkPwwQWBMaBpI030J9KmuAMtLaM0xG3h471i9ST5kbLTivbEuX+IgEDUlhI5nb96tdFuJC81wAQRpB31Gbbl8NDL9hBBY/CIBJ5A/wq50cxSC+ttYkDaI2bKfvWd0rRpV4f9BLF8SBEAGPT+e+g78YYuypZdirZSSIXnJB5xHvVfEC51j2ww7DlSSwAgd/dpHrRBuJ20AzuoOWYmdI1IjloaqU5z9UskqENP0xLvR17rZ+tUKd1AM6Dv13kmi8UA4LxtHxARcxkfFHZggQPetDFd3SPDTODqllNEYpVKKVdhyGBB+w9aYHUfOpAfWaX8+uteKe0afoNbh7tz9Fr3Yz/wCNabo7b1dvIfegPRhIwl5v1XAo8lA/c1p+AW4tT3sf2rKRrFBOpCoxUqzLEKzPFOJYcYh1uObTjKCzpNphAZRmG0ZjoSNSa09YXjGHDYp2zFRLCGAZG1QBgeQhDpB3JrTTjbMtWW1DPw5kxFrtC4rRlIYMIzE6HunSKF3OBZVuIWNt5TMxGzC4H0EiJCx71Lgts2cwhS6qDKnQsloEkRB1byNX7XGlM9YhV7jBO3LDMyNr+oaD/F+xNtMcEmsA88cu9datFM1tlDE9oQTcZRr5Lzneiv8AaVu6HuMcrOAEAhIcSBOsa5Tzk91dkwqkWQpMgjrNQUAmVmNRvzoZf4IOrujdEcSy9oaBgIJ5SazwzTJPiHAs4Koe1csmY1KnLGo74E1Qwl67hrYKS5S1mTSdVDzAGoJMbGrfXXbZcJrAGUHXfIsDXsjfaKsWuKpA60BerSIG3bUsTmGsAkd/LWi33DHYrcMxouKpylSbQaDrALnn3/L1rQ8TvMuFsZTE3EBGmqmZBB0I8PCg2FsDRhqCgEjUHtE7ijPF7xTD4aFDTctqQVJgEHUQQVI7/rRF5FJYKNvpYLlzqipRxcgkSAVVtTB1G3iDO9Cul3FkNpDacOt4FDlMgpAJn2HzpYR7JxKlA9txcJKHVGGchmWYI7Q103J1NAempsNfFzD5YIGYoeyxgkkgaTsKuk2TdIGXca4/3jgAaQxgdrlrWl4bxhivacQDlHNtBJmd9xWSueLEaHuH5qJYK2CTrEOD5nIP3rRTcVhmThGTyjRHiYbaW0PlI/kVW/tMttA3B+U/vVXD9Wqwu2w567mkmNB2WO1kj5TOlTd55NKrHB0Yu2XU7yeWnyquOG9iGb4iGMb6VJmuFezvOmn5ee9I4ZirAn4jpqTABJp/oVL7iZE1B3BzHXkP/mpW8SugXZtjy7vtUVwqgmTv6nTX2pK1tYgAjl4ayd/Olh+WPK8I4HiDsGyqQQxXaduftXa9bdiY0BXaeZE7ecUsRj8g2299cv1Irh/XnY2yqmHALeGoH0n0q6fZEtruzp/ZkoqMZAJOnMGdD6muuHw6pczro+sGde1qfrVdlc2tZDErrvz38orphsMQQZ2A08iftFD+WC+Ec8XfuXL75EJZoYxAEwAZJ8jRTDYAEKbqLnWRJ1IEmPY1n8fdK3dJBaBpOvhpvV/A8Oe5bKsz2+1n03IKxG/hOtSo+m/2En6q/QdW+qFdQNRAkDWeVaC5uayVvglsGTLGSZJ1BMbd2wrVWGlEP+Eeo0PvXV0jSnRy9Um4WPSqUU1emeaedzPoPepoO1Pj7DX96Yb/AM8qcPp8if59a8Q9o2/D7eTA2R+tmfzkmPYitTwtIsoPCfXX71ncZayJYtj8loesAfatTaSAB3AD0FYs2R0qVRqVSUIVjB0ktN2rlnKDs9poJGvxKYnbnNa7E3MqMe5T9NK80t4MlVW5aKwAC1psyDS2CIJbnmHxDY1rpxT5MtSTXASS0jPcayWKFTqRlMwA2kCInyrjc4c9yx1m4tNAIyiAFyqIETudqp2nuf1durZ0aQQVOVgWuAnVTpoNdYgGuo4vdXIl4rcDC4ztEMcpULDIRMkbmeVRK0XGmiK8NNu81zO2comRQCICWIJmd82tdjxhwgGUuGMPqQTlA1JHiw+IHarNrpRZe+RcDDqFZCGAa2VUQdUGbc7ZSasf1IdScpJbP+QyMjAEz+YCI3A0OtS/kpLwRbiNq41zP2YU2lDQolSoVsykgiTzyzBrld4SrRsQbMtOimBsG2bQDUd8VDF8EXNfA/EVO22Vo3OY68tSPmKoYy3fRHWy2RiqMCdo7AMgiD2ZGsil9h/ct4DC5SZ/QgHvR/jFxFsYXOuablsDWCrEGGGhnXSNNCdaBcPxTMWDASFt6jSZSdth8gK0HFlTqsKLjMvbt5YUsC0SA0bDx+lKPIS4MrgGwzYlWtNcDdYQ1q52xBbtFH17Mj4dN9qy/StbTXTcshYZzBU9kgAwdNOQ17q1WFs2DiluWroftwyMuW4JOp27Q0iZO4rG8dwqCGQRJ2B7OxO21bx5MXwcGtjX5/lEfF41e4UuYvJjtg+gAqitvQjT82mp51a4VazZwTEMD6H+FO8CrIWw9pFURqJJ3ntHf70kxigSq7GDykmNdKkioAAW0BJ8iTtULd22oMDb4vMnfXxqDTI64piDGmUgD119qa7bdgw110XYAGmfH6MANUk+fh70rOLLHwidAd8oO9V+CfyNbwTAgkjsjXnOlOeHplAY6eJju/aleS4WXLPLNJjSe7npTrhCeYEtP1/enb7sKXZHRygmd9+Z0mftUL+PCrmAJExHjqa6vgCxJIO0aCN1jf5mug4cNBAjeCZ174E0sDyclvSDtpMfKqFjEXGUkqQZ0G2kKeQ5EmjaYLT7gfvBrocJrP8AH9qdrwTXyZjjLkMjag6HTkRrB76t8J4pdYsJLkL2V5SCNABoDBPpRi7wy23xKG8wCPQ13VBEchsJMem1NPFCat2cLzMQQJU8iYAHqKKcN4gqWVV2lxoYkz4+s1Rygcqg1yKtTqSkkZuFxcWwq3GRyRj5wPrTUNS7NKtP5Op5M/4+n4M4Nvl9TNWsBhszoneyL6mDXEfcCi/Ri1nxdof4i3/KpP1FYs3XJr8W2bFBe4qPlufvWkFZzAjNiyfFj6SBWiisWbIktPURTg1IFHpBjzZwt24DBRCQdN9hv41jV6VsXC3Ldu6ZIBylHJUuDDL/APrY7bVrekltmw7KmhYrrkLiAwLAqAdCARsd6w4wDqym4tosquc6ko0lH/J2cxJcj4eZNbaai1kym5J4CnC7SlbhZB+KoNtesVSCc0QWIzEEbDXwrljeFqLFvNmFzNlylSBGYmQY3nSPGgXE8Al63ZDvlti6SzAZoC2zGn+YgfOrGDxNyzcRFdsht20AzNkMtJbLMTBrJrwzVMJ4zgh6y7bXKZVn7MHV2DHU77bUNOBLNZdiZnsnWZLgb8hApuH9JcQA73rVtpjKQpsswa6Rq9ogE5RO06670UXjtktbsxdUK+ZJVGQy7KJIhgSFnYjak9yeRqqwD7nFsR1ZEC4cwVhcBYkQ7HtSG00Ag1dudIEhzcVlhOqkAXFCyoBC9kjVjzaInwqzdS1dtuUa2etKvaAbq9NZhLmUkwG0ANcsfwgBrp1H4YYZ0gM2khZEN5+FThl0xWGUyVZTokxMjsaSCARtRvjWBNy1hQMvZuW37RgnKAezrqfDWs7h7QQtJGoTmOSH96I8f4jauW8OFua2riO2h2RZI9AaIp2KbVASxwoW7ouI9q4hYibbagnUBlnT4TyFZHjWBW2oKSBPwz2djt3be9aHA4AW7mbMTqdBMdrJHxaj4l796r4fo/bcKrPduDcZiP8AEN1APLmeddCwzB5QACyCIEHPuT/P7VY4Qks4EflP1/atKnBkQwtqRm1LEkZSO0RmOmulWLWAf4VCoTIAWNyRknflofnS7B3A+G4OYbOWIYg7RGUyNTV21wsd25ltZ222q9f4aSx7ZAGZco+XPvBB9as2uEhLfWZiYt6AncdZkg+M6zS/JX4BJw6LmkqMpzMY2E8/UV0NsAldT2gDtGo0/nwq7cw6amBJ1J310/YelWMSipcdVAAVoG20aUYFbBaknVEJMkGeYGxE6Gd9x66VJbFzaMozMOXw7KfD0q+MSBbuTyyEHu7cfLeql/iCD8w9aLDJYW3AAIAMA+omR4U9pczBRuTA7taqY/iqgpPO0hEd2o+1VbPF/wAW32WEsIMabigAijdhD+rMPLLH2IqD3IofbxLtaHV5SVuXAczBRBywdSO6qmKxNwCWuWV8M2v0I96YBu640jmoP1B9xVa9dihV/iFvq7bPeIOUjsDMGhjqCCO+KHYziVkSA95iO/KPYj706YjTXsaoIkgSqnXyj7VUv8ST9VB73HEWzaPVdZIZQWZgRkY6HI0c5+dU8Tx8yQLFkQNyik6iRqROx76aiTZoBj5RWXXUr9DSobwPFG6rqyqCCGAUQIII7z3UqTixppo7IJI8JJ+c1peg1v8AHLcktMfmWH2msspgk8wI/n0rYdEFy2sS/gqD3n/uFOXAR5D/AEeWbjt3L9T/AArQzQXo5b0c95A9J/ejMVkzVDinBphTTSABdMuKNZt2shINy+tuQYgEMxPyCnSs7b6T4h7bAlXGVScyqf7wuogiNeyfUVoulWFu3Ba6liuRmYwHIP4bKoOQE/EwO3Ks7icPdSyxuAT+FJCEE5R2tWRSRmJj+Nax21kyluvBzxdu0La23v2bbdplFwsoYEKTDAEaHTWKs3LCE2SEjq4ztPxwBEDwg1SwnCEvX8OboJTqnXmBLSfnsNB31eHEreXEEQQgIUblczhVPfMTWbSNLZXucKSXAnKxEAxmAGvzNSt4BVKkbrEHSdCSD710u8SHUWyqs0u5JCmQFAXXmBM+lRx3EW61OwxUJaWREbAnfxY+lAhYzho/Ovajs51G4BWdRuNpqF/h7LKs+sA6f4hMjWNQZqHHeN57gdTbjIIDXFUyxLREnWWj5VV4lxpf6wfxrXaZVCnNngQoEREwKasGX8bw1QzIxzFYUwdDGs94OtTxuCtq7pAbK0SecAjX/mIoJjOOIb7EXX7V0dnqzuxkDMT3HeqeP4+hxDaXwXujmmSXM+ca01YsGw4patWmRbYAkNO3JgB/2+wqvfxyCxJI/vQM3hk1E+ZGlZvjPEQFXNbD5VMEsw3Zm2Hiap2ONMMP2UtgdadGGcapbMjMdDBj5UKLYNpGpscWTJeykGLR28XUVxwfFwbtsQ2rqJjTcVmOG8avMt1iyowQQbahSNT4eVduG8RuXHXNcZtV3PeRyp7WLcgzieIXQW/CPxMZJC7mdM0TT/2mzWWDMts9UuXNsPxixmJ7jWO4tYJuAdoidd40B+4FE8Jb/wDSxEfhtAkHa88fWhxoFKzri+NADXFWzB1CqxHrE+1d+M8Zsi+0m9LtGVYAB0HjWXTDyCdpJ/KG8udFuNcPa5fVlmAQ2xPjyqtqsVurLPC+Ko63wqOQQsrcPLNpBXxrhiuIwrAWbemmsnmOZOldOF8OZDdJmGXYrH5wRrNM3CnfNp8XIlY0ju15UNK8ME21lDYnjd9LVrIwQG1MLyIIBA8N++qR4lfL22a6xEgnxh9fYUQvcJY27StlBAYbkiCxP0NS/sLTddNuzP1NNOPcTUuxT4rhgbN1f03p+Tf/AFoC2FELpOhHox7vAitZirUm+J3KN+5/6q42VZXWCuWNfhmII10zZpjXaqjJImcWwRcsThrcA9m46/JgG51G5b1Gm4E6qIMARv4UcFkEXNJHWBh3arB96s2sMkfCvoKN6vAbHWQBdw+fDgAgZbnidGTwHeK4vw0tlgnRQp7BMkCJ3HKPStJiFGQ/I+h/jXO01LePYUOFWTaYntaiNo50qIMaVJyY1BIooZPmwH8+tbjgSZcAT/xLpPpp/wCFYSxdEjXQTJ8TMV6EtvJg8Ou0rnPm2v3NKRUTRdHl/BnvJP2+1E5rN8M40y2lGVSNY3HM1dTjpP8Au/Q/wqNkh748BiaU0MHHF5qw8ippzxxO5/OAR7Gppj3LyZf+kbjt2xdsLZcpmVyYMT2kAkc+dBMNx/EX1K3LsoSA0hfPcAHSO+jnSzBXMTeVrbrkVQMjg/EGYltiNio+RoDieGXLKFmAOskpGUdgDYAfmnlzq0sEbsl/FcTQKtlLxzoOsFrqjI1MXBdzQdx2Y5+FAcTjbuW6RcbRViDGsMTt4x6VbvYYC+139SIm+wFuTpPf4cqllAVBA1P7fvUqi8gMtdazaLM8kuW7Zk6vlnXXdanjMGzYtSAYDKSdYGV8x+laFV/F8h9hXO0dLh8z7GqsW0EY7Bl7gygn4dhO1NieEvcxKuPhV1J25HXnRnBDtmpYI7nx+1G4NoKXhrNcJGxuKx1j4cv7U39hG5eDzoGVgJO6x4UWwR0mef2psFcEann30bmPagRxpJX5fVo7/Gh1hYhXZVQGex2jMAc55BeR2owwRzlJ0jXWOYNVsXhLQIAffft+UbfOjdRtBQr1IFglSSNQQRADhY5bgUS4FhgQrEahvHk1dLmCsqvInzJ+pqxhsbZtgDMojkKW5lTcGqSLNnBoxJZQdeetNfsqpyqAB1baAafGCfrXCxxy0oJLjeuOL49aLAhhopGum5B+1GTDAXw6iNqgfjPy+goXZ6U2gIEt5RXBuldsOSQe6D4eNFMLQevbHyNQsHQUDPS1XkBeXIz9YqP+0ZUdlR3a/wADSeMMazlBrFbr5n6CunKs4ekbPrliD71BuOXO/wBh+1OhWgnfX8V/G19I/wD5rtatCKyt7jznUwDtzmPp8qldx90Ads91VtfclSXY0+JUBW+XsaSERyrGNxe4d29q4jGtPxRTUGTvTNriby5TJGoI9qrWsUoGrL6ismcW36zUczd7U9o7Na2OT9QpVkdf8XvSp7RWHFIaIB+ICO88vtXpfSa5kyqPyWwPSa884HbzXQxMBCH2JkhhAHnB37q1vSbKo/vbl0Oo7ZgkMwkx8MqNYGmkDxpSWSYvADs9JHaDmyxoF5Aaeu1d36XGMrt5ECcp8pig9rAJP96Rof8AdCB8+s19K6WuCJcb/wBwFmSZtbdw/vNfanebsKuNUELHSwKf7xmHMMhP30q8vTqzzW4D3hVI+XaB9qo8f4FZt4OyLDI95bkXmAIdg+ikySMoYgRykeNPx3olYSwjWbzNcBKXAxEZwA6lANQMpKGQRIkRrVOSkRHTfYJL08wvM3B52yfoar8R6b2GTKstO+YMo3nUxPpWDYamZBE6eI5H50Q4NwVsRet2ly5mgjO2VCCdJaDGpHf3RTUEnZNt4RexvSPM2YwwP5UlY07O+sACImq1zjLErkZgF5PEcoiDPvUMLwZ8Rirlq2qKVzdnNkQZOyQCZ3bYeNWOKdEcVYt9bcsuLRCOLgEoFugZAxmQ8kKVjQ1WPAvV5K+I4rdyhg7KxJBg93cTyqpd4vdH+8bXepgB7aASCGYN7ER4b/Pvqvh8KLl1LZYKGdUzbgZmCyR4ST8qhRNNzoX9rXYMXCPKBViziWYMS7EgTuRv5eVQ4/wr+q4q7ZJVur5iYIKBgRJnmDRW50XazhLt1mWUZARBliw7SgzHZBBnnqB4jqgTdgNbtwtCs0+frqal+IG1Yg/5hJnyNcmcAaaGCGmIM7Rz2q9i+A3bdw271tkZUF1lJXRCQAd9pI2k79xp0LLONzOokkidJzA+P5TT4I5i25566/WuKAAEGI0PeNV007xPtVvCWwVulTlykFddSDyM6wI9TRtsE6dg0gTsPQV3u4fclkEgaFtdAOUUyYeUdp1U7cjzqLS+VVBLNoB3kwoA9BRQiNuwJ+NR5yPTSpXMLABBDDvE/ej/ABjoNibIsl7GTriEQI6PLn4VftdlsupJ0gTO9HcR/RLi7du22bDONrmS85yzqGaV5zHYBAI15mjI6XcwuBaH17j9qbFHtGifGej13B31W5kOZJBQll5SskDUc/MVTtYU3cQltdC7BZiYBiTHgJPypbWpDtbSlbaPD1ruzGN/etZ0z6E2sPZW/hr1y6OytxLiBWUmRnBU6rmyrl1IkamshcQgDuI7o+X8apok62MSBPidAKd8VvodN678CwqG6vXh+r0kKcrEkgAZjsNSSfCrXFuHWLTMisTOqMx7UHkYgaGRRFRcqG9yjYH6pmGg+lW7xlPSq+HXTNGvcdQflsaV26SzxtrpAH00HyqXyVwrOA3Pzpus8B6Vbu2RlGv238K428MWYhSD4MQP/mqE4tIVq3m5oDpoQefkDrSusykjkDExprrE+vpXazYDOSmZh+orGsdwJA18TyrpxDHZlKtvmDKqiEB1DSBzII11Om9T3ClXJROIbvpVxBg09VRB7TheiVm2FhSXUEFglhc2bvCKNhmAj9Rma7Y7gAvW8pVwdIIK6EdwI09edC0suD8Ouxh7g1kqR8X6oH+oV1wqAt22vIuUsCjjMSFVgq51iTnHvWB0GdxvRbFI5VLL3R+pQAPLtHf2q9gehd8iblp9R8KlQR4E/t60dbhhYBkuYkAkjK5tOQwggdiNWDaA/pNU7fDLzfBfJJnTTMD4qpJBnvFKh2V/9kLzCDYumDK9u0pWdNwZPzrmv9HlxgS63YhgS92wYnQnU6RHtRC90fxoAm5cA87g+UkDnXP/AGdutOa+xHd15Hj8IJJ79qd0A3C/6LLeLDFLw6xR2le4mYxpmhRsYnNsZrP2ujN7h+I7bjNqQEEupQqwYhxEgx3g1rOHdCLr4kOO1btgagPcYmZIJIETlHPnR7H9Fbl1wxCyBlYEnaZ003kn2pqb7iemuUYvhnR44W8LrXFZboZ4VTJgqSZnbtbeNGuJWv65Zu2bdwBLhUJvIUDMS0/FFzy05iaMca6P3m6tbSLlS2yRmAMlrUeYyo3tXHhfBTh4F1CTHZ7Ob4oLjTkDpPhQ5ugUUnR5qegGLVigKZSZLDOFgHc9iF8prT8A/octuJu4yLgO1tAUUx3sZaDz0ox0+xFyzhkZQUDPB0I/KSv3rIdHekr2me4zEgDKFnfWfYCPma6NLKtnPqYYN6W8Cv8ADr+S6wuK3wXQCA8QCCDMECNJOkVVs427esPh7a5usysACARkOYkTpXrPTLDJjuGMI/FUC5bnfOo0HzEj51hf6N+jVw4kYi6HtW0VgpZSCzFdgpGoyySdto12rUdLIoW3RnsN0VxQErZIuSCp6y0MsGZjNvIrQ9H+DYo3S2JtliSZZzbYQVK8iTlE/CK3WJ4QguZzeY5miOqESyoB+Yc9fmatYXhSWWbtOx1B0VRqZ03/AFAfKuRybR1LseEjg2IAgWL+/wDwn284rp/Y2Jc/h4a+YGsWn99PCveUtWwAMmaABLGToPADuqri1Zoy2bMjbMbh3kd8bir+oR9P5PFr/AMQLcLhsUCYzTauZduQCd/OocMwNyxetveW5YUHR7iOgnbQsInUn5GvZcctw21S2ttS6EEBVUFgx3IExC/SquD4JdCFb1q24g6SDBncSsbUS1M8BHT72ZPpR0sQW8Pcw99LjpdzNbGuXIJRtRzlhI7/ABrUY3i2RMyJuOyA+YCZUkgCY1bQnSBMzWY/o/4Rbul8+FS5ls4c9sIYJDkkZv1CD8q5YDgRtY3GC3ZabZ1Vcgy27oFwcwIABGk7Cm5q7Cm4pFDpm5d16tbjKbasBlY5bgLA6rpqhj/SDQHht97F9LptOQp7QysDlIhoMaHKTB5V6axvsFa3adlKrqkZcwUK0AH9QPrVjhTXxdHWWrwQhgZBggqRG/fpSnqvc8BHT9KyZrpH0utthhbFhwLq5rZLKexO50Ew4Uj/ACnwrFnEggCDyHLy0r1PhnAEL3Fv4MdSDmw6lUbIG+JQo0HwhvNjVzF8AwltC6YQq6iUKWSWDcoCAmZ8Kf1R/TvhnkLG4BHV3N9yjR7VYw+OZW6y5bVnC5UzqYU/rVTpIPfz1rdf1+5/w8SPOzfH/jWV6XYhmZcwYEL+dWU7nk2sVCnufAOLiuQLh/iGbXtAmdZgzrO9a/pDaw99cwtqtxpC3F0kzlXONmBgDXXxrHRqP58qMDEk4MnUMC5B7mV8wqpvCIiuTPlpt6co965o2u0+Br1nB8B4W9pHZEGdQxl33IBP5vGst0+4TgraWmwbW5zFXVHzEgiVb4iRBUj51SmngcoOrM8bzLGUkEDbaJ5Ad0UzIb8KilmmFVVl80bALqZ8K6WTmUMwOo3jQkaGNKhYxrYe4t21o6sGDaaEGazTzRrKPpvsFuGf0ZcSvpntYO5E7vktTtsLrKT6U1bnC9PsRjLYzsGX4suxBGkysTuaatvT5MNj8Gtt4Ufqflz8V7h4e5pf1MdYgloysfiPeg79NzSpVzGxzt4NRfQ69o3SdT+VVQAe5nxrp/Z9vqEBQGVUGf8AEVn6mnpUDRzvLZtAlLCLGsr2SfCVE8/aheIxAUAEFjkBlmZzPWLb/OSI1zRFKlUNtcFJJvIrfFWRGACmHJgqgUx2dVRRrE6/WK6YrjDKSrKCFURlLKfhBHxFhSpU23SEksnPhVx7zkJdupz7XVONeWltTp586t8UOIwyy163c1AH4TJoZmYuGToNY7++lSrSsE2CeneLDW7lllELbS4rTrmgQfc151awxuN1asF0LTE6gztIp6VbaDuzHXVUbLoHi3u2r+HdiQmitzG+wPcyg+tbTCKrYKxeVShuG4GXMSJAIkTsN9PHwpUq01vYRpe443LYY6zoZGp3GSKsYpz1j+f2WlSri7HWQ60/z/qphiJ1gaQPRjSpUAPhxPU/6j/1PV+5hVb4lB89aVKhhE5DhNoTFtRMTGgMCBPfA0qFrgWHRiy2bYZozHIsmNpMaxSpUDotpbAEKAB3AAD0FPlpUqQESlRilSoAcmK8p/pd/wDcWj/+L/zNPSq4ckz4MRNE+Drms3VJ0JceUoNaVKrlwZR5PRegN4vw6ySdgV+SsQKE/wBKC/8Ap7QO3XDz/u3pUqle4v8A5MNxLEECwo0CIABy1jNp486kLYLAxz+W4pUqH5LXDX2/w0fDsaBeu2nRXCOwmAoJGUCAo0Ak6ePOlSpVhKEb4N46k0qTP//Z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3" name="AutoShape 20" descr="data:image/jpeg;base64,/9j/4AAQSkZJRgABAQAAAQABAAD/2wCEAAkGBhQSEBUUEhQVFBUWFxwWFRUXFhUYFRgXGBYaGRgYFxgXHSceGBojGRgYHy8gJCcpLCwsGB4xNTAqNSYrLCkBCQoKDgwOGg8PGiwkHyQsLCwsKiwsLCwsLCwsLCwsLCwsLCosLCwsLCwsLCwpKSwsLCwsLCwsKSksLCwsLCwsLP/AABEIALUBFgMBIgACEQEDEQH/xAAbAAABBQEBAAAAAAAAAAAAAAAFAAECBAYDB//EAEUQAAIBAgQCCAQEAgcHBAMAAAECEQADBBIhMQVBBhMiUWFxkaEygbHBI0JS0eHwBxQVM2JyghZDU5KissIkNPHyY3PS/8QAGQEAAwEBAQAAAAAAAAAAAAAAAAECAwQF/8QAKREAAgIBAwMDBAMBAAAAAAAAAAECESEDEjEEQVEiMmETcYGhFJGxQv/aAAwDAQACEQMRAD8Az8VIClFSAr2jyBAU4FOBVjA4U3HRRszZCREg5SxgHcwDUTmoK2VCDm6RwAqUUU4ZwcdeELFgM0nUTE6798aVcxvRs72z8jXLHrIN08HVLpJpWsmfinFdbuHKmGBB8ahFdid8HG01hiFOKUU9AhxUhTCnoAelSpxQA4pxTVIUAIVIU1PQBIGpA1CnFIDpTg1CakDSGSmlmpppUASFPUQaeaBiJps1KlQIU0qVKmA1KnpqAGpjT0qAIU9PTUwBEUiY1NKdYG+piQNhJ1OwgVwxGMVQQO0zKkyAQpPaYL4xlE76tWGrrqGO5vp6LnnsWL7BPjkEOFy6SQBmae7Qr/zVb6H3S+JZ2gKiPcgCAC5A0/0yPlWbu3SxLHcyx8ya1PRGzlsYh/8ALbHyGv8A3V5erNyyz0tKCjhBvgVnMzk9wE+JM/YUeZKF9Hrf4ZPex9gB+9FRXM2dKRWv4FXWHUH6jyPKs/xDo6y62+0O78w/etUwrlfcKpZvhUFjz0Ak7b6Vrpa89N+n+jLU0Yai9RgytNFavEYC1iFzowM/nUj3/jrQTFcIdNfiEkabiDGor1NLqoTw8M8vV6WcMrKKEU4qUUq6zlGqQpUkMj19jSAlFPFcbeJBmSAR8XhoDz867qJAaDBmDGhgwYqdy8lbX4Gp6UU8VRIhT00U4oAenFKlQBIUqanpDHp5pqeKAFSp4pUANT0qVADU1SikKAGqJqdRNAEaVPSpgZPF8RzEqnZSTpMkhoXWf8I/6jVf+J+1cpj+e7Sprr7D968Rs9qifOPECtrwlcnD077jsx8pIHsBWKGknzb2it7i7GSzYtc1tifOBPuKiRcQ9wq3lsoPCfUz96urULaQAO4R6VJN6wNhyKHdIboXDXJntDJpE9ohdAd4Bn5USoP0s4h1OHzDLqwEMJUgAs0jyU048ilwZLCoyW3v2buoI+GdQW2dGHc43+RopZ6Qi2pQau8urNIBZmjX020oTiMTauCQrWrp2XVrbnNqAdx8Ox/TV29wyOoYgHMBBB1EEE5h8/etZtdzOCdBvFYKzeYBCM5XNKjSNB2h50HxXDXtfENP1DUfwoQnFbmFtF0B7LgHnoxZtvJa0PDOPq2W0QFykC4WM/EhuQNNfPwOlbafUz0+cox1emhqcYYJu3wu5+XP0qtbvsRAEb6nU6mdq0WL6O27qs9k5Dmyn9LEEbd07UJvYNrZh1Kn6+R51pPq5S9uCIdJGPuyVOo2nX+fatfwiyrYVVYaEn/vPvWZyUXxlhmwChZnMDoJIhyZ9vlvXLeTqrBSuLBI7iR700VT4zi7tl8/VdZYJIz2yWcNmAgrHn37cqsYXErcQOhlTsfYgjkQdIr2tPVjNYZ4mppShyjpFPFPSitTIUU8UqegBoqQFKKVIYqelSoAelFOKekMaKUUmYDcx51G3eVpgzFLck6se1tXRxxd0qBEa1Qe4TuSfp6Vf4khNpssZh8M7TynwrMng964PxcQQCNVtjLrMyG320rz+qb31eD0elUdl1k1OFEovl9NPtXXLVbhFrJaCAk5eyCdSRA3PfvVyuzQlugmcetHbNohlpVKlWxiYFU7+cfxqWgn5n7UlGvr+1P1ekHyPz3rxD2izw7DZ7qJ+pkSPMia9AxPbxSjuIHpqfvWS6H4fPjLfgWc+QWB71ruGdvEs3+Y+pgfWs5GkQ/TpTinisjUaKCdKsBcvIqWis9olGCtnGUrBVtCAWn5CjlZvpDhhdxCqWEpbBAntgtc3HyRtR3VcE7wRN0smfxdvq1sjKEZXZiBJhpYwc2o1YnWq4x2ItYlzlzIgY25A06u2uUK3KTPh4VYTG3LrC1ccsFmM4lwVgAZjqQTyM0TV7GJutlKquQq+51mCSpggHTXbxqpvOSYLGCkOIWrlpmYxcvHMmoEN+YHkdDtpy0rnjuDQ7hdc9sMcusHKE1HIgAyKrYzo4Ht27nayo7gRqCWyRmnXZfrUMVxO9h1ulQSRcIA1Mq91RAgyBlzaA89RULtRb72d8NxBrIWSXVU6wTMEqzGf+UbaxI0o/w7pDbxCDOMxdgQpgBUMLM+BBoRYxVq6iBwLYVCHJ1/vELCSdDCht4qu3DHCIRoXVxHiJIkDlJHpSsdBfiWARDNtsy5ivkRE68xrvXbiVs/1BMsyGB0B0hmM6ajWNaAcMuXIVXbNFuZM/FngkHxgeOgrQ8UdlwVkqYOdYILD9XMffTvqkQ+AicOjW+wBlJJiI/MZ95oJi8MEcgACdTAiTtPnpWkbQHTmfqaAcXuAXBOkrM8t4+49RXR0kktTJz9XFvTwVIpwKlFKK9k8caKUVKKg19Rz9NfpSclHljUXLhEqUVXbG9y+pjnQ69iR+dzE98D205+1c0+qhHjJ1Q6ScucBW5iUXdgPDn6DWq93iIIhQT4nQfv7UIvY9FUkDaNvn/Cq9rimdiFEdmQfMBhXNLqtSXCo6Y9Lpx5dhm5j37ws9wk+p/auL8SIGrnzPjJ33oLnvtkPwwQWBMaBpI030J9KmuAMtLaM0xG3h471i9ST5kbLTivbEuX+IgEDUlhI5nb96tdFuJC81wAQRpB31Gbbl8NDL9hBBY/CIBJ5A/wq50cxSC+ttYkDaI2bKfvWd0rRpV4f9BLF8SBEAGPT+e+g78YYuypZdirZSSIXnJB5xHvVfEC51j2ww7DlSSwAgd/dpHrRBuJ20AzuoOWYmdI1IjloaqU5z9UskqENP0xLvR17rZ+tUKd1AM6Dv13kmi8UA4LxtHxARcxkfFHZggQPetDFd3SPDTODqllNEYpVKKVdhyGBB+w9aYHUfOpAfWaX8+uteKe0afoNbh7tz9Fr3Yz/wCNabo7b1dvIfegPRhIwl5v1XAo8lA/c1p+AW4tT3sf2rKRrFBOpCoxUqzLEKzPFOJYcYh1uObTjKCzpNphAZRmG0ZjoSNSa09YXjGHDYp2zFRLCGAZG1QBgeQhDpB3JrTTjbMtWW1DPw5kxFrtC4rRlIYMIzE6HunSKF3OBZVuIWNt5TMxGzC4H0EiJCx71Lgts2cwhS6qDKnQsloEkRB1byNX7XGlM9YhV7jBO3LDMyNr+oaD/F+xNtMcEmsA88cu9datFM1tlDE9oQTcZRr5Lzneiv8AaVu6HuMcrOAEAhIcSBOsa5Tzk91dkwqkWQpMgjrNQUAmVmNRvzoZf4IOrujdEcSy9oaBgIJ5SazwzTJPiHAs4Koe1csmY1KnLGo74E1Qwl67hrYKS5S1mTSdVDzAGoJMbGrfXXbZcJrAGUHXfIsDXsjfaKsWuKpA60BerSIG3bUsTmGsAkd/LWi33DHYrcMxouKpylSbQaDrALnn3/L1rQ8TvMuFsZTE3EBGmqmZBB0I8PCg2FsDRhqCgEjUHtE7ijPF7xTD4aFDTctqQVJgEHUQQVI7/rRF5FJYKNvpYLlzqipRxcgkSAVVtTB1G3iDO9Cul3FkNpDacOt4FDlMgpAJn2HzpYR7JxKlA9txcJKHVGGchmWYI7Q103J1NAempsNfFzD5YIGYoeyxgkkgaTsKuk2TdIGXca4/3jgAaQxgdrlrWl4bxhivacQDlHNtBJmd9xWSueLEaHuH5qJYK2CTrEOD5nIP3rRTcVhmThGTyjRHiYbaW0PlI/kVW/tMttA3B+U/vVXD9Wqwu2w567mkmNB2WO1kj5TOlTd55NKrHB0Yu2XU7yeWnyquOG9iGb4iGMb6VJmuFezvOmn5ee9I4ZirAn4jpqTABJp/oVL7iZE1B3BzHXkP/mpW8SugXZtjy7vtUVwqgmTv6nTX2pK1tYgAjl4ayd/Olh+WPK8I4HiDsGyqQQxXaduftXa9bdiY0BXaeZE7ecUsRj8g2299cv1Irh/XnY2yqmHALeGoH0n0q6fZEtruzp/ZkoqMZAJOnMGdD6muuHw6pczro+sGde1qfrVdlc2tZDErrvz38orphsMQQZ2A08iftFD+WC+Ec8XfuXL75EJZoYxAEwAZJ8jRTDYAEKbqLnWRJ1IEmPY1n8fdK3dJBaBpOvhpvV/A8Oe5bKsz2+1n03IKxG/hOtSo+m/2En6q/QdW+qFdQNRAkDWeVaC5uayVvglsGTLGSZJ1BMbd2wrVWGlEP+Eeo0PvXV0jSnRy9Um4WPSqUU1emeaedzPoPepoO1Pj7DX96Yb/AM8qcPp8if59a8Q9o2/D7eTA2R+tmfzkmPYitTwtIsoPCfXX71ncZayJYtj8loesAfatTaSAB3AD0FYs2R0qVRqVSUIVjB0ktN2rlnKDs9poJGvxKYnbnNa7E3MqMe5T9NK80t4MlVW5aKwAC1psyDS2CIJbnmHxDY1rpxT5MtSTXASS0jPcayWKFTqRlMwA2kCInyrjc4c9yx1m4tNAIyiAFyqIETudqp2nuf1durZ0aQQVOVgWuAnVTpoNdYgGuo4vdXIl4rcDC4ztEMcpULDIRMkbmeVRK0XGmiK8NNu81zO2comRQCICWIJmd82tdjxhwgGUuGMPqQTlA1JHiw+IHarNrpRZe+RcDDqFZCGAa2VUQdUGbc7ZSasf1IdScpJbP+QyMjAEz+YCI3A0OtS/kpLwRbiNq41zP2YU2lDQolSoVsykgiTzyzBrld4SrRsQbMtOimBsG2bQDUd8VDF8EXNfA/EVO22Vo3OY68tSPmKoYy3fRHWy2RiqMCdo7AMgiD2ZGsil9h/ct4DC5SZ/QgHvR/jFxFsYXOuablsDWCrEGGGhnXSNNCdaBcPxTMWDASFt6jSZSdth8gK0HFlTqsKLjMvbt5YUsC0SA0bDx+lKPIS4MrgGwzYlWtNcDdYQ1q52xBbtFH17Mj4dN9qy/StbTXTcshYZzBU9kgAwdNOQ17q1WFs2DiluWroftwyMuW4JOp27Q0iZO4rG8dwqCGQRJ2B7OxO21bx5MXwcGtjX5/lEfF41e4UuYvJjtg+gAqitvQjT82mp51a4VazZwTEMD6H+FO8CrIWw9pFURqJJ3ntHf70kxigSq7GDykmNdKkioAAW0BJ8iTtULd22oMDb4vMnfXxqDTI64piDGmUgD119qa7bdgw110XYAGmfH6MANUk+fh70rOLLHwidAd8oO9V+CfyNbwTAgkjsjXnOlOeHplAY6eJju/aleS4WXLPLNJjSe7npTrhCeYEtP1/enb7sKXZHRygmd9+Z0mftUL+PCrmAJExHjqa6vgCxJIO0aCN1jf5mug4cNBAjeCZ174E0sDyclvSDtpMfKqFjEXGUkqQZ0G2kKeQ5EmjaYLT7gfvBrocJrP8AH9qdrwTXyZjjLkMjag6HTkRrB76t8J4pdYsJLkL2V5SCNABoDBPpRi7wy23xKG8wCPQ13VBEchsJMem1NPFCat2cLzMQQJU8iYAHqKKcN4gqWVV2lxoYkz4+s1Rygcqg1yKtTqSkkZuFxcWwq3GRyRj5wPrTUNS7NKtP5Op5M/4+n4M4Nvl9TNWsBhszoneyL6mDXEfcCi/Ri1nxdof4i3/KpP1FYs3XJr8W2bFBe4qPlufvWkFZzAjNiyfFj6SBWiisWbIktPURTg1IFHpBjzZwt24DBRCQdN9hv41jV6VsXC3Ldu6ZIBylHJUuDDL/APrY7bVrekltmw7KmhYrrkLiAwLAqAdCARsd6w4wDqym4tosquc6ko0lH/J2cxJcj4eZNbaai1kym5J4CnC7SlbhZB+KoNtesVSCc0QWIzEEbDXwrljeFqLFvNmFzNlylSBGYmQY3nSPGgXE8Al63ZDvlti6SzAZoC2zGn+YgfOrGDxNyzcRFdsht20AzNkMtJbLMTBrJrwzVMJ4zgh6y7bXKZVn7MHV2DHU77bUNOBLNZdiZnsnWZLgb8hApuH9JcQA73rVtpjKQpsswa6Rq9ogE5RO06670UXjtktbsxdUK+ZJVGQy7KJIhgSFnYjak9yeRqqwD7nFsR1ZEC4cwVhcBYkQ7HtSG00Ag1dudIEhzcVlhOqkAXFCyoBC9kjVjzaInwqzdS1dtuUa2etKvaAbq9NZhLmUkwG0ANcsfwgBrp1H4YYZ0gM2khZEN5+FThl0xWGUyVZTokxMjsaSCARtRvjWBNy1hQMvZuW37RgnKAezrqfDWs7h7QQtJGoTmOSH96I8f4jauW8OFua2riO2h2RZI9AaIp2KbVASxwoW7ouI9q4hYibbagnUBlnT4TyFZHjWBW2oKSBPwz2djt3be9aHA4AW7mbMTqdBMdrJHxaj4l796r4fo/bcKrPduDcZiP8AEN1APLmeddCwzB5QACyCIEHPuT/P7VY4Qks4EflP1/atKnBkQwtqRm1LEkZSO0RmOmulWLWAf4VCoTIAWNyRknflofnS7B3A+G4OYbOWIYg7RGUyNTV21wsd25ltZ222q9f4aSx7ZAGZco+XPvBB9as2uEhLfWZiYt6AncdZkg+M6zS/JX4BJw6LmkqMpzMY2E8/UV0NsAldT2gDtGo0/nwq7cw6amBJ1J310/YelWMSipcdVAAVoG20aUYFbBaknVEJMkGeYGxE6Gd9x66VJbFzaMozMOXw7KfD0q+MSBbuTyyEHu7cfLeql/iCD8w9aLDJYW3AAIAMA+omR4U9pczBRuTA7taqY/iqgpPO0hEd2o+1VbPF/wAW32WEsIMabigAijdhD+rMPLLH2IqD3IofbxLtaHV5SVuXAczBRBywdSO6qmKxNwCWuWV8M2v0I96YBu640jmoP1B9xVa9dihV/iFvq7bPeIOUjsDMGhjqCCO+KHYziVkSA95iO/KPYj706YjTXsaoIkgSqnXyj7VUv8ST9VB73HEWzaPVdZIZQWZgRkY6HI0c5+dU8Tx8yQLFkQNyik6iRqROx76aiTZoBj5RWXXUr9DSobwPFG6rqyqCCGAUQIII7z3UqTixppo7IJI8JJ+c1peg1v8AHLcktMfmWH2msspgk8wI/n0rYdEFy2sS/gqD3n/uFOXAR5D/AEeWbjt3L9T/AArQzQXo5b0c95A9J/ejMVkzVDinBphTTSABdMuKNZt2shINy+tuQYgEMxPyCnSs7b6T4h7bAlXGVScyqf7wuogiNeyfUVoulWFu3Ba6liuRmYwHIP4bKoOQE/EwO3Ks7icPdSyxuAT+FJCEE5R2tWRSRmJj+Nax21kyluvBzxdu0La23v2bbdplFwsoYEKTDAEaHTWKs3LCE2SEjq4ztPxwBEDwg1SwnCEvX8OboJTqnXmBLSfnsNB31eHEreXEEQQgIUblczhVPfMTWbSNLZXucKSXAnKxEAxmAGvzNSt4BVKkbrEHSdCSD710u8SHUWyqs0u5JCmQFAXXmBM+lRx3EW61OwxUJaWREbAnfxY+lAhYzho/Ovajs51G4BWdRuNpqF/h7LKs+sA6f4hMjWNQZqHHeN57gdTbjIIDXFUyxLREnWWj5VV4lxpf6wfxrXaZVCnNngQoEREwKasGX8bw1QzIxzFYUwdDGs94OtTxuCtq7pAbK0SecAjX/mIoJjOOIb7EXX7V0dnqzuxkDMT3HeqeP4+hxDaXwXujmmSXM+ca01YsGw4patWmRbYAkNO3JgB/2+wqvfxyCxJI/vQM3hk1E+ZGlZvjPEQFXNbD5VMEsw3Zm2Hiap2ONMMP2UtgdadGGcapbMjMdDBj5UKLYNpGpscWTJeykGLR28XUVxwfFwbtsQ2rqJjTcVmOG8avMt1iyowQQbahSNT4eVduG8RuXHXNcZtV3PeRyp7WLcgzieIXQW/CPxMZJC7mdM0TT/2mzWWDMts9UuXNsPxixmJ7jWO4tYJuAdoidd40B+4FE8Jb/wDSxEfhtAkHa88fWhxoFKzri+NADXFWzB1CqxHrE+1d+M8Zsi+0m9LtGVYAB0HjWXTDyCdpJ/KG8udFuNcPa5fVlmAQ2xPjyqtqsVurLPC+Ko63wqOQQsrcPLNpBXxrhiuIwrAWbemmsnmOZOldOF8OZDdJmGXYrH5wRrNM3CnfNp8XIlY0ju15UNK8ME21lDYnjd9LVrIwQG1MLyIIBA8N++qR4lfL22a6xEgnxh9fYUQvcJY27StlBAYbkiCxP0NS/sLTddNuzP1NNOPcTUuxT4rhgbN1f03p+Tf/AFoC2FELpOhHox7vAitZirUm+J3KN+5/6q42VZXWCuWNfhmII10zZpjXaqjJImcWwRcsThrcA9m46/JgG51G5b1Gm4E6qIMARv4UcFkEXNJHWBh3arB96s2sMkfCvoKN6vAbHWQBdw+fDgAgZbnidGTwHeK4vw0tlgnRQp7BMkCJ3HKPStJiFGQ/I+h/jXO01LePYUOFWTaYntaiNo50qIMaVJyY1BIooZPmwH8+tbjgSZcAT/xLpPpp/wCFYSxdEjXQTJ8TMV6EtvJg8Ou0rnPm2v3NKRUTRdHl/BnvJP2+1E5rN8M40y2lGVSNY3HM1dTjpP8Au/Q/wqNkh748BiaU0MHHF5qw8ippzxxO5/OAR7Gppj3LyZf+kbjt2xdsLZcpmVyYMT2kAkc+dBMNx/EX1K3LsoSA0hfPcAHSO+jnSzBXMTeVrbrkVQMjg/EGYltiNio+RoDieGXLKFmAOskpGUdgDYAfmnlzq0sEbsl/FcTQKtlLxzoOsFrqjI1MXBdzQdx2Y5+FAcTjbuW6RcbRViDGsMTt4x6VbvYYC+139SIm+wFuTpPf4cqllAVBA1P7fvUqi8gMtdazaLM8kuW7Zk6vlnXXdanjMGzYtSAYDKSdYGV8x+laFV/F8h9hXO0dLh8z7GqsW0EY7Bl7gygn4dhO1NieEvcxKuPhV1J25HXnRnBDtmpYI7nx+1G4NoKXhrNcJGxuKx1j4cv7U39hG5eDzoGVgJO6x4UWwR0mef2psFcEann30bmPagRxpJX5fVo7/Gh1hYhXZVQGex2jMAc55BeR2owwRzlJ0jXWOYNVsXhLQIAffft+UbfOjdRtBQr1IFglSSNQQRADhY5bgUS4FhgQrEahvHk1dLmCsqvInzJ+pqxhsbZtgDMojkKW5lTcGqSLNnBoxJZQdeetNfsqpyqAB1baAafGCfrXCxxy0oJLjeuOL49aLAhhopGum5B+1GTDAXw6iNqgfjPy+goXZ6U2gIEt5RXBuldsOSQe6D4eNFMLQevbHyNQsHQUDPS1XkBeXIz9YqP+0ZUdlR3a/wADSeMMazlBrFbr5n6CunKs4ekbPrliD71BuOXO/wBh+1OhWgnfX8V/G19I/wD5rtatCKyt7jznUwDtzmPp8qldx90Ads91VtfclSXY0+JUBW+XsaSERyrGNxe4d29q4jGtPxRTUGTvTNriby5TJGoI9qrWsUoGrL6ismcW36zUczd7U9o7Na2OT9QpVkdf8XvSp7RWHFIaIB+ICO88vtXpfSa5kyqPyWwPSa884HbzXQxMBCH2JkhhAHnB37q1vSbKo/vbl0Oo7ZgkMwkx8MqNYGmkDxpSWSYvADs9JHaDmyxoF5Aaeu1d36XGMrt5ECcp8pig9rAJP96Rof8AdCB8+s19K6WuCJcb/wBwFmSZtbdw/vNfanebsKuNUELHSwKf7xmHMMhP30q8vTqzzW4D3hVI+XaB9qo8f4FZt4OyLDI95bkXmAIdg+ikySMoYgRykeNPx3olYSwjWbzNcBKXAxEZwA6lANQMpKGQRIkRrVOSkRHTfYJL08wvM3B52yfoar8R6b2GTKstO+YMo3nUxPpWDYamZBE6eI5H50Q4NwVsRet2ly5mgjO2VCCdJaDGpHf3RTUEnZNt4RexvSPM2YwwP5UlY07O+sACImq1zjLErkZgF5PEcoiDPvUMLwZ8Rirlq2qKVzdnNkQZOyQCZ3bYeNWOKdEcVYt9bcsuLRCOLgEoFugZAxmQ8kKVjQ1WPAvV5K+I4rdyhg7KxJBg93cTyqpd4vdH+8bXepgB7aASCGYN7ER4b/Pvqvh8KLl1LZYKGdUzbgZmCyR4ST8qhRNNzoX9rXYMXCPKBViziWYMS7EgTuRv5eVQ4/wr+q4q7ZJVur5iYIKBgRJnmDRW50XazhLt1mWUZARBliw7SgzHZBBnnqB4jqgTdgNbtwtCs0+frqal+IG1Yg/5hJnyNcmcAaaGCGmIM7Rz2q9i+A3bdw271tkZUF1lJXRCQAd9pI2k79xp0LLONzOokkidJzA+P5TT4I5i25566/WuKAAEGI0PeNV007xPtVvCWwVulTlykFddSDyM6wI9TRtsE6dg0gTsPQV3u4fclkEgaFtdAOUUyYeUdp1U7cjzqLS+VVBLNoB3kwoA9BRQiNuwJ+NR5yPTSpXMLABBDDvE/ej/ABjoNibIsl7GTriEQI6PLn4VftdlsupJ0gTO9HcR/RLi7du22bDONrmS85yzqGaV5zHYBAI15mjI6XcwuBaH17j9qbFHtGifGej13B31W5kOZJBQll5SskDUc/MVTtYU3cQltdC7BZiYBiTHgJPypbWpDtbSlbaPD1ruzGN/etZ0z6E2sPZW/hr1y6OytxLiBWUmRnBU6rmyrl1IkamshcQgDuI7o+X8apok62MSBPidAKd8VvodN678CwqG6vXh+r0kKcrEkgAZjsNSSfCrXFuHWLTMisTOqMx7UHkYgaGRRFRcqG9yjYH6pmGg+lW7xlPSq+HXTNGvcdQflsaV26SzxtrpAH00HyqXyVwrOA3Pzpus8B6Vbu2RlGv238K428MWYhSD4MQP/mqE4tIVq3m5oDpoQefkDrSusykjkDExprrE+vpXazYDOSmZh+orGsdwJA18TyrpxDHZlKtvmDKqiEB1DSBzII11Om9T3ClXJROIbvpVxBg09VRB7TheiVm2FhSXUEFglhc2bvCKNhmAj9Rma7Y7gAvW8pVwdIIK6EdwI09edC0suD8Ouxh7g1kqR8X6oH+oV1wqAt22vIuUsCjjMSFVgq51iTnHvWB0GdxvRbFI5VLL3R+pQAPLtHf2q9gehd8iblp9R8KlQR4E/t60dbhhYBkuYkAkjK5tOQwggdiNWDaA/pNU7fDLzfBfJJnTTMD4qpJBnvFKh2V/9kLzCDYumDK9u0pWdNwZPzrmv9HlxgS63YhgS92wYnQnU6RHtRC90fxoAm5cA87g+UkDnXP/AGdutOa+xHd15Hj8IJJ79qd0A3C/6LLeLDFLw6xR2le4mYxpmhRsYnNsZrP2ujN7h+I7bjNqQEEupQqwYhxEgx3g1rOHdCLr4kOO1btgagPcYmZIJIETlHPnR7H9Fbl1wxCyBlYEnaZ003kn2pqb7iemuUYvhnR44W8LrXFZboZ4VTJgqSZnbtbeNGuJWv65Zu2bdwBLhUJvIUDMS0/FFzy05iaMca6P3m6tbSLlS2yRmAMlrUeYyo3tXHhfBTh4F1CTHZ7Ob4oLjTkDpPhQ5ugUUnR5qegGLVigKZSZLDOFgHc9iF8prT8A/octuJu4yLgO1tAUUx3sZaDz0ox0+xFyzhkZQUDPB0I/KSv3rIdHekr2me4zEgDKFnfWfYCPma6NLKtnPqYYN6W8Cv8ADr+S6wuK3wXQCA8QCCDMECNJOkVVs427esPh7a5usysACARkOYkTpXrPTLDJjuGMI/FUC5bnfOo0HzEj51hf6N+jVw4kYi6HtW0VgpZSCzFdgpGoyySdto12rUdLIoW3RnsN0VxQErZIuSCp6y0MsGZjNvIrQ9H+DYo3S2JtliSZZzbYQVK8iTlE/CK3WJ4QguZzeY5miOqESyoB+Yc9fmatYXhSWWbtOx1B0VRqZ03/AFAfKuRybR1LseEjg2IAgWL+/wDwn284rp/Y2Jc/h4a+YGsWn99PCveUtWwAMmaABLGToPADuqri1Zoy2bMjbMbh3kd8bir+oR9P5PFr/AMQLcLhsUCYzTauZduQCd/OocMwNyxetveW5YUHR7iOgnbQsInUn5GvZcctw21S2ttS6EEBVUFgx3IExC/SquD4JdCFb1q24g6SDBncSsbUS1M8BHT72ZPpR0sQW8Pcw99LjpdzNbGuXIJRtRzlhI7/ABrUY3i2RMyJuOyA+YCZUkgCY1bQnSBMzWY/o/4Rbul8+FS5ls4c9sIYJDkkZv1CD8q5YDgRtY3GC3ZabZ1Vcgy27oFwcwIABGk7Cm5q7Cm4pFDpm5d16tbjKbasBlY5bgLA6rpqhj/SDQHht97F9LptOQp7QysDlIhoMaHKTB5V6axvsFa3adlKrqkZcwUK0AH9QPrVjhTXxdHWWrwQhgZBggqRG/fpSnqvc8BHT9KyZrpH0utthhbFhwLq5rZLKexO50Ew4Uj/ACnwrFnEggCDyHLy0r1PhnAEL3Fv4MdSDmw6lUbIG+JQo0HwhvNjVzF8AwltC6YQq6iUKWSWDcoCAmZ8Kf1R/TvhnkLG4BHV3N9yjR7VYw+OZW6y5bVnC5UzqYU/rVTpIPfz1rdf1+5/w8SPOzfH/jWV6XYhmZcwYEL+dWU7nk2sVCnufAOLiuQLh/iGbXtAmdZgzrO9a/pDaw99cwtqtxpC3F0kzlXONmBgDXXxrHRqP58qMDEk4MnUMC5B7mV8wqpvCIiuTPlpt6co965o2u0+Br1nB8B4W9pHZEGdQxl33IBP5vGst0+4TgraWmwbW5zFXVHzEgiVb4iRBUj51SmngcoOrM8bzLGUkEDbaJ5Ad0UzIb8KilmmFVVl80bALqZ8K6WTmUMwOo3jQkaGNKhYxrYe4t21o6sGDaaEGazTzRrKPpvsFuGf0ZcSvpntYO5E7vktTtsLrKT6U1bnC9PsRjLYzsGX4suxBGkysTuaatvT5MNj8Gtt4Ufqflz8V7h4e5pf1MdYgloysfiPeg79NzSpVzGxzt4NRfQ69o3SdT+VVQAe5nxrp/Z9vqEBQGVUGf8AEVn6mnpUDRzvLZtAlLCLGsr2SfCVE8/aheIxAUAEFjkBlmZzPWLb/OSI1zRFKlUNtcFJJvIrfFWRGACmHJgqgUx2dVRRrE6/WK6YrjDKSrKCFURlLKfhBHxFhSpU23SEksnPhVx7zkJdupz7XVONeWltTp586t8UOIwyy163c1AH4TJoZmYuGToNY7++lSrSsE2CeneLDW7lllELbS4rTrmgQfc151awxuN1asF0LTE6gztIp6VbaDuzHXVUbLoHi3u2r+HdiQmitzG+wPcyg+tbTCKrYKxeVShuG4GXMSJAIkTsN9PHwpUq01vYRpe443LYY6zoZGp3GSKsYpz1j+f2WlSri7HWQ60/z/qphiJ1gaQPRjSpUAPhxPU/6j/1PV+5hVb4lB89aVKhhE5DhNoTFtRMTGgMCBPfA0qFrgWHRiy2bYZozHIsmNpMaxSpUDotpbAEKAB3AAD0FPlpUqQESlRilSoAcmK8p/pd/wDcWj/+L/zNPSq4ckz4MRNE+Drms3VJ0JceUoNaVKrlwZR5PRegN4vw6ySdgV+SsQKE/wBKC/8Ap7QO3XDz/u3pUqle4v8A5MNxLEECwo0CIABy1jNp486kLYLAxz+W4pUqH5LXDX2/w0fDsaBeu2nRXCOwmAoJGUCAo0Ak6ePOlSpVhKEb4N46k0qTP//Z"/>
          <p:cNvSpPr>
            <a:spLocks noChangeAspect="1" noChangeArrowheads="1"/>
          </p:cNvSpPr>
          <p:nvPr/>
        </p:nvSpPr>
        <p:spPr bwMode="auto">
          <a:xfrm>
            <a:off x="5207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18" y="3450425"/>
            <a:ext cx="3609178" cy="186326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50425"/>
            <a:ext cx="3816424" cy="186326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lenovo\Desktop\logo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0648"/>
            <a:ext cx="1944216" cy="187220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Picture 2" descr="C:\Users\lenovo\Desktop\gebe ht\si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2738"/>
            <a:ext cx="5976664" cy="182011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11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E24F-7411-4B74-BAAF-A9BB3CB2DC4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16.05.2017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Sibel Sak Hipertansif Bozukluklara Bağlı Anne Ölümlerini Önlemede Temel Prensipler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Başlık 5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>
                <a:latin typeface="Comic Sans MS" panose="030F0702030302020204" pitchFamily="66" charset="0"/>
              </a:rPr>
              <a:t>Şiddetli </a:t>
            </a:r>
            <a:r>
              <a:rPr lang="tr-TR" sz="3200" b="1" dirty="0" err="1">
                <a:latin typeface="Comic Sans MS" panose="030F0702030302020204" pitchFamily="66" charset="0"/>
              </a:rPr>
              <a:t>Preeklampsi</a:t>
            </a:r>
            <a:r>
              <a:rPr lang="tr-TR" sz="3200" b="1" dirty="0">
                <a:latin typeface="Comic Sans MS" panose="030F0702030302020204" pitchFamily="66" charset="0"/>
              </a:rPr>
              <a:t> </a:t>
            </a:r>
            <a:r>
              <a:rPr lang="tr-TR" sz="3200" b="1" dirty="0" smtClean="0">
                <a:latin typeface="Comic Sans MS" panose="030F0702030302020204" pitchFamily="66" charset="0"/>
              </a:rPr>
              <a:t>Kriterleri</a:t>
            </a:r>
            <a:endParaRPr lang="tr-TR" sz="3200" b="1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C:\Users\lenovo\Desktop\gebe ht\şiddetli prek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4744"/>
            <a:ext cx="807524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Düz Bağlayıcı 6"/>
          <p:cNvCxnSpPr/>
          <p:nvPr/>
        </p:nvCxnSpPr>
        <p:spPr>
          <a:xfrm>
            <a:off x="1233837" y="1844824"/>
            <a:ext cx="441828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1233836" y="2780928"/>
            <a:ext cx="441828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>
            <a:off x="1233835" y="4581128"/>
            <a:ext cx="441828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>
            <a:off x="1345780" y="5517232"/>
            <a:ext cx="441828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Düz Bağlayıcı 13"/>
          <p:cNvCxnSpPr/>
          <p:nvPr/>
        </p:nvCxnSpPr>
        <p:spPr>
          <a:xfrm>
            <a:off x="1149842" y="5877272"/>
            <a:ext cx="522235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82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E24F-7411-4B74-BAAF-A9BB3CB2DC4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16.05.2017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Sibel Sak Hipertansif Bozukluklara Bağlı Anne Ölümlerini Önlemede Temel Prensipler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1014589619"/>
              </p:ext>
            </p:extLst>
          </p:nvPr>
        </p:nvGraphicFramePr>
        <p:xfrm>
          <a:off x="251520" y="1397000"/>
          <a:ext cx="8568952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174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E24F-7411-4B74-BAAF-A9BB3CB2DC4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16.05.2017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Sibel Sak Hipertansif Bozukluklara Bağlı Anne Ölümlerini Önlemede Temel Prensipler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Başlık 5"/>
          <p:cNvSpPr txBox="1">
            <a:spLocks/>
          </p:cNvSpPr>
          <p:nvPr/>
        </p:nvSpPr>
        <p:spPr>
          <a:xfrm>
            <a:off x="457200" y="274638"/>
            <a:ext cx="8229600" cy="106613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 err="1" smtClean="0">
                <a:latin typeface="Comic Sans MS" panose="030F0702030302020204" pitchFamily="66" charset="0"/>
              </a:rPr>
              <a:t>Preeklampsi</a:t>
            </a:r>
            <a:r>
              <a:rPr lang="tr-TR" sz="3200" b="1" dirty="0" smtClean="0">
                <a:latin typeface="Comic Sans MS" panose="030F0702030302020204" pitchFamily="66" charset="0"/>
              </a:rPr>
              <a:t> Öngörülmesi,</a:t>
            </a:r>
          </a:p>
          <a:p>
            <a:r>
              <a:rPr lang="tr-TR" sz="3200" b="1" dirty="0" smtClean="0">
                <a:latin typeface="Comic Sans MS" panose="030F0702030302020204" pitchFamily="66" charset="0"/>
              </a:rPr>
              <a:t>Tarama Yapalım mı?</a:t>
            </a:r>
            <a:endParaRPr lang="tr-TR" sz="32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2509738304"/>
              </p:ext>
            </p:extLst>
          </p:nvPr>
        </p:nvGraphicFramePr>
        <p:xfrm>
          <a:off x="899592" y="1397000"/>
          <a:ext cx="7787208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Altbilgi Yer Tutucusu 2"/>
          <p:cNvSpPr txBox="1">
            <a:spLocks/>
          </p:cNvSpPr>
          <p:nvPr/>
        </p:nvSpPr>
        <p:spPr>
          <a:xfrm>
            <a:off x="1187624" y="5979432"/>
            <a:ext cx="6768752" cy="32988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tx1"/>
                </a:solidFill>
                <a:latin typeface="Comic Sans MS" panose="030F0702030302020204" pitchFamily="66" charset="0"/>
              </a:rPr>
              <a:t>American College of Obstetricians and Gynecologists. Hypertension in pregnancy.</a:t>
            </a:r>
          </a:p>
          <a:p>
            <a:r>
              <a:rPr lang="en-US" b="1" smtClean="0">
                <a:solidFill>
                  <a:schemeClr val="tx1"/>
                </a:solidFill>
                <a:latin typeface="Comic Sans MS" panose="030F0702030302020204" pitchFamily="66" charset="0"/>
              </a:rPr>
              <a:t>Developed by the Task Force on Hypertension in Pregnancy. 2013.</a:t>
            </a:r>
            <a:endParaRPr lang="tr-TR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5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E24F-7411-4B74-BAAF-A9BB3CB2DC4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16.05.2017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Sibel Sak Hipertansif Bozukluklara Bağlı Anne Ölümlerini Önlemede Temel Prensipler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Başlık 5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 err="1">
                <a:latin typeface="Comic Sans MS" panose="030F0702030302020204" pitchFamily="66" charset="0"/>
              </a:rPr>
              <a:t>Preeklampsiden</a:t>
            </a:r>
            <a:r>
              <a:rPr lang="tr-TR" sz="3200" b="1" dirty="0">
                <a:latin typeface="Comic Sans MS" panose="030F0702030302020204" pitchFamily="66" charset="0"/>
              </a:rPr>
              <a:t> Korunma</a:t>
            </a:r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134419100"/>
              </p:ext>
            </p:extLst>
          </p:nvPr>
        </p:nvGraphicFramePr>
        <p:xfrm>
          <a:off x="539552" y="1397000"/>
          <a:ext cx="8352928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388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E24F-7411-4B74-BAAF-A9BB3CB2DC4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16.05.2017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Sibel Sak Hipertansif Bozukluklara Bağlı Anne Ölümlerini Önlemede Temel Prensipler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Başlık 5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 err="1">
                <a:latin typeface="Comic Sans MS" panose="030F0702030302020204" pitchFamily="66" charset="0"/>
              </a:rPr>
              <a:t>Preeklampsiden</a:t>
            </a:r>
            <a:r>
              <a:rPr lang="tr-TR" sz="3200" b="1" dirty="0">
                <a:latin typeface="Comic Sans MS" panose="030F0702030302020204" pitchFamily="66" charset="0"/>
              </a:rPr>
              <a:t> Korunma</a:t>
            </a:r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3429419766"/>
              </p:ext>
            </p:extLst>
          </p:nvPr>
        </p:nvGraphicFramePr>
        <p:xfrm>
          <a:off x="395536" y="1412776"/>
          <a:ext cx="8352928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16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E24F-7411-4B74-BAAF-A9BB3CB2DC4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16.05.2017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Sibel Sak Hipertansif Bozukluklara Bağlı Anne Ölümlerini Önlemede Temel Prensipler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Başlık 5"/>
          <p:cNvSpPr txBox="1">
            <a:spLocks/>
          </p:cNvSpPr>
          <p:nvPr/>
        </p:nvSpPr>
        <p:spPr>
          <a:xfrm>
            <a:off x="457200" y="274638"/>
            <a:ext cx="8229600" cy="106613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 err="1">
                <a:latin typeface="Comic Sans MS" panose="030F0702030302020204" pitchFamily="66" charset="0"/>
              </a:rPr>
              <a:t>Preeklampsi</a:t>
            </a:r>
            <a:r>
              <a:rPr lang="tr-TR" sz="3200" b="1" dirty="0">
                <a:latin typeface="Comic Sans MS" panose="030F0702030302020204" pitchFamily="66" charset="0"/>
              </a:rPr>
              <a:t> ve HELLP Sendromunun Yönetimi</a:t>
            </a:r>
          </a:p>
        </p:txBody>
      </p:sp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2083654684"/>
              </p:ext>
            </p:extLst>
          </p:nvPr>
        </p:nvGraphicFramePr>
        <p:xfrm>
          <a:off x="457200" y="1340768"/>
          <a:ext cx="8363272" cy="471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Altbilgi Yer Tutucusu 2"/>
          <p:cNvSpPr txBox="1">
            <a:spLocks/>
          </p:cNvSpPr>
          <p:nvPr/>
        </p:nvSpPr>
        <p:spPr>
          <a:xfrm>
            <a:off x="1187624" y="6173787"/>
            <a:ext cx="6768752" cy="365125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tx1"/>
                </a:solidFill>
                <a:latin typeface="Comic Sans MS" panose="030F0702030302020204" pitchFamily="66" charset="0"/>
              </a:rPr>
              <a:t>American College of Obstetricians and Gynecologists. Hypertension in pregnancy.</a:t>
            </a:r>
          </a:p>
          <a:p>
            <a:r>
              <a:rPr lang="en-US" b="1" smtClean="0">
                <a:solidFill>
                  <a:schemeClr val="tx1"/>
                </a:solidFill>
                <a:latin typeface="Comic Sans MS" panose="030F0702030302020204" pitchFamily="66" charset="0"/>
              </a:rPr>
              <a:t>Developed by the Task Force on Hypertension in Pregnancy. 2013.</a:t>
            </a:r>
            <a:endParaRPr lang="tr-TR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52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E24F-7411-4B74-BAAF-A9BB3CB2DC4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16.05.2017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Sibel Sak Hipertansif Bozukluklara Bağlı Anne Ölümlerini Önlemede Temel Prensipler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Başlık 5"/>
          <p:cNvSpPr txBox="1">
            <a:spLocks/>
          </p:cNvSpPr>
          <p:nvPr/>
        </p:nvSpPr>
        <p:spPr>
          <a:xfrm>
            <a:off x="457200" y="274638"/>
            <a:ext cx="8229600" cy="106613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 err="1">
                <a:latin typeface="Comic Sans MS" panose="030F0702030302020204" pitchFamily="66" charset="0"/>
              </a:rPr>
              <a:t>Preeklampsi</a:t>
            </a:r>
            <a:r>
              <a:rPr lang="tr-TR" sz="3200" b="1" dirty="0">
                <a:latin typeface="Comic Sans MS" panose="030F0702030302020204" pitchFamily="66" charset="0"/>
              </a:rPr>
              <a:t> ve HELLP Sendromunun Yönetimi</a:t>
            </a:r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2291368350"/>
              </p:ext>
            </p:extLst>
          </p:nvPr>
        </p:nvGraphicFramePr>
        <p:xfrm>
          <a:off x="683568" y="1556792"/>
          <a:ext cx="800323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578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E24F-7411-4B74-BAAF-A9BB3CB2DC4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16.05.2017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Sibel Sak Hipertansif Bozukluklara Bağlı Anne Ölümlerini Önlemede Temel Prensipler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2055259727"/>
              </p:ext>
            </p:extLst>
          </p:nvPr>
        </p:nvGraphicFramePr>
        <p:xfrm>
          <a:off x="395536" y="1628800"/>
          <a:ext cx="820891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Başlık 5"/>
          <p:cNvSpPr txBox="1">
            <a:spLocks/>
          </p:cNvSpPr>
          <p:nvPr/>
        </p:nvSpPr>
        <p:spPr>
          <a:xfrm>
            <a:off x="457200" y="274638"/>
            <a:ext cx="8229600" cy="106613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 err="1">
                <a:latin typeface="Comic Sans MS" panose="030F0702030302020204" pitchFamily="66" charset="0"/>
              </a:rPr>
              <a:t>Preeklampsi</a:t>
            </a:r>
            <a:r>
              <a:rPr lang="tr-TR" sz="3200" b="1" dirty="0">
                <a:latin typeface="Comic Sans MS" panose="030F0702030302020204" pitchFamily="66" charset="0"/>
              </a:rPr>
              <a:t> ve HELLP Sendromunun Yönetimi</a:t>
            </a:r>
          </a:p>
        </p:txBody>
      </p:sp>
      <p:sp>
        <p:nvSpPr>
          <p:cNvPr id="7" name="Altbilgi Yer Tutucusu 2"/>
          <p:cNvSpPr txBox="1">
            <a:spLocks/>
          </p:cNvSpPr>
          <p:nvPr/>
        </p:nvSpPr>
        <p:spPr>
          <a:xfrm>
            <a:off x="1259632" y="6173787"/>
            <a:ext cx="6768752" cy="365125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tx1"/>
                </a:solidFill>
                <a:latin typeface="Comic Sans MS" panose="030F0702030302020204" pitchFamily="66" charset="0"/>
              </a:rPr>
              <a:t>American College of Obstetricians and Gynecologists. Hypertension in pregnancy.</a:t>
            </a:r>
          </a:p>
          <a:p>
            <a:r>
              <a:rPr lang="en-US" b="1" smtClean="0">
                <a:solidFill>
                  <a:schemeClr val="tx1"/>
                </a:solidFill>
                <a:latin typeface="Comic Sans MS" panose="030F0702030302020204" pitchFamily="66" charset="0"/>
              </a:rPr>
              <a:t>Developed by the Task Force on Hypertension in Pregnancy. 2013.</a:t>
            </a:r>
            <a:endParaRPr lang="tr-TR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31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E24F-7411-4B74-BAAF-A9BB3CB2DC4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16.05.2017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Sibel Sak Hipertansif Bozukluklara Bağlı Anne Ölümlerini Önlemede Temel Prensipler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Başlık 5"/>
          <p:cNvSpPr txBox="1">
            <a:spLocks/>
          </p:cNvSpPr>
          <p:nvPr/>
        </p:nvSpPr>
        <p:spPr>
          <a:xfrm>
            <a:off x="457200" y="274638"/>
            <a:ext cx="8229600" cy="106613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 smtClean="0">
                <a:latin typeface="Comic Sans MS" panose="030F0702030302020204" pitchFamily="66" charset="0"/>
              </a:rPr>
              <a:t>Şiddetli </a:t>
            </a:r>
            <a:r>
              <a:rPr lang="tr-TR" sz="3200" b="1" dirty="0" err="1">
                <a:latin typeface="Comic Sans MS" panose="030F0702030302020204" pitchFamily="66" charset="0"/>
              </a:rPr>
              <a:t>P</a:t>
            </a:r>
            <a:r>
              <a:rPr lang="tr-TR" sz="3200" b="1" dirty="0" err="1" smtClean="0">
                <a:latin typeface="Comic Sans MS" panose="030F0702030302020204" pitchFamily="66" charset="0"/>
              </a:rPr>
              <a:t>reeklampside</a:t>
            </a:r>
            <a:r>
              <a:rPr lang="tr-TR" sz="3200" b="1" dirty="0" smtClean="0">
                <a:latin typeface="Comic Sans MS" panose="030F0702030302020204" pitchFamily="66" charset="0"/>
              </a:rPr>
              <a:t> Yönetim</a:t>
            </a:r>
            <a:endParaRPr lang="tr-TR" sz="32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467808983"/>
              </p:ext>
            </p:extLst>
          </p:nvPr>
        </p:nvGraphicFramePr>
        <p:xfrm>
          <a:off x="990600" y="1700808"/>
          <a:ext cx="71628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545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E24F-7411-4B74-BAAF-A9BB3CB2DC4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16.05.2017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Sibel Sak Hipertansif Bozukluklara Bağlı Anne Ölümlerini Önlemede Temel Prensipler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lenovo\Desktop\gebe ht\drug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60648"/>
            <a:ext cx="8020050" cy="58102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8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7AD6A-F354-4CBB-8182-460B0EADF888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16.05.2017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Sibel Sak Hipertansif Bozukluklara Bağlı Anne Ölümlerini Önlemede Temel Prensipler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C:\Users\lenovo\Desktop\gebe tromboemboli\s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18"/>
            <a:ext cx="9126218" cy="673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076056" y="4005064"/>
            <a:ext cx="2088232" cy="201622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92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E24F-7411-4B74-BAAF-A9BB3CB2DC4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16.05.2017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Sibel Sak Hipertansif Bozukluklara Bağlı Anne Ölümlerini Önlemede Temel Prensipler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 descr="C:\Users\lenovo\Desktop\gebe ht\s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6677025" cy="661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14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E24F-7411-4B74-BAAF-A9BB3CB2DC4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16.05.2017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Sibel Sak Hipertansif Bozukluklara Bağlı Anne Ölümlerini Önlemede Temel Prensipler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 descr="C:\Users\lenovo\Desktop\gebe ht\s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249244" cy="519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enovo\Desktop\gebe ht\s3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32657"/>
            <a:ext cx="708244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7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E24F-7411-4B74-BAAF-A9BB3CB2DC4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16.05.2017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Sibel Sak Hipertansif Bozukluklara Bağlı Anne Ölümlerini Önlemede Temel Prensipler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 descr="C:\Users\lenovo\Desktop\gebe ht\s4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99288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lenovo\Desktop\gebe ht\s5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57213"/>
            <a:ext cx="8136904" cy="553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33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E24F-7411-4B74-BAAF-A9BB3CB2DC4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16.05.2017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Sibel Sak Hipertansif Bozukluklara Bağlı Anne Ölümlerini Önlemede Temel Prensipler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Başlık 5"/>
          <p:cNvSpPr txBox="1">
            <a:spLocks/>
          </p:cNvSpPr>
          <p:nvPr/>
        </p:nvSpPr>
        <p:spPr>
          <a:xfrm>
            <a:off x="457200" y="274638"/>
            <a:ext cx="8229600" cy="106613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 err="1">
                <a:latin typeface="Comic Sans MS" panose="030F0702030302020204" pitchFamily="66" charset="0"/>
              </a:rPr>
              <a:t>Preeklampsi</a:t>
            </a:r>
            <a:r>
              <a:rPr lang="tr-TR" sz="3200" b="1" dirty="0">
                <a:latin typeface="Comic Sans MS" panose="030F0702030302020204" pitchFamily="66" charset="0"/>
              </a:rPr>
              <a:t> ve HELLP Sendromunun Yönetimi</a:t>
            </a:r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626388102"/>
              </p:ext>
            </p:extLst>
          </p:nvPr>
        </p:nvGraphicFramePr>
        <p:xfrm>
          <a:off x="251520" y="1628800"/>
          <a:ext cx="864096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636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E24F-7411-4B74-BAAF-A9BB3CB2DC4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16.05.2017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Sibel Sak Hipertansif Bozukluklara Bağlı Anne Ölümlerini Önlemede Temel Prensipler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Başlık 5"/>
          <p:cNvSpPr txBox="1">
            <a:spLocks/>
          </p:cNvSpPr>
          <p:nvPr/>
        </p:nvSpPr>
        <p:spPr>
          <a:xfrm>
            <a:off x="457200" y="274638"/>
            <a:ext cx="8229600" cy="106613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 err="1" smtClean="0">
                <a:latin typeface="Comic Sans MS" panose="030F0702030302020204" pitchFamily="66" charset="0"/>
              </a:rPr>
              <a:t>Preeklampsi</a:t>
            </a:r>
            <a:r>
              <a:rPr lang="tr-TR" sz="3200" b="1" dirty="0" smtClean="0">
                <a:latin typeface="Comic Sans MS" panose="030F0702030302020204" pitchFamily="66" charset="0"/>
              </a:rPr>
              <a:t>; Anestezi tipi</a:t>
            </a:r>
            <a:endParaRPr lang="tr-TR" sz="32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3431214409"/>
              </p:ext>
            </p:extLst>
          </p:nvPr>
        </p:nvGraphicFramePr>
        <p:xfrm>
          <a:off x="827584" y="1772816"/>
          <a:ext cx="74888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Altbilgi Yer Tutucusu 2"/>
          <p:cNvSpPr txBox="1">
            <a:spLocks/>
          </p:cNvSpPr>
          <p:nvPr/>
        </p:nvSpPr>
        <p:spPr>
          <a:xfrm>
            <a:off x="1331640" y="5991225"/>
            <a:ext cx="6768752" cy="365125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tx1"/>
                </a:solidFill>
                <a:latin typeface="Comic Sans MS" panose="030F0702030302020204" pitchFamily="66" charset="0"/>
              </a:rPr>
              <a:t>American College of Obstetricians and Gynecologists. Hypertension in pregnancy.</a:t>
            </a:r>
          </a:p>
          <a:p>
            <a:r>
              <a:rPr lang="en-US" b="1" smtClean="0">
                <a:solidFill>
                  <a:schemeClr val="tx1"/>
                </a:solidFill>
                <a:latin typeface="Comic Sans MS" panose="030F0702030302020204" pitchFamily="66" charset="0"/>
              </a:rPr>
              <a:t>Developed by the Task Force on Hypertension in Pregnancy. 2013.</a:t>
            </a:r>
            <a:endParaRPr lang="tr-TR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41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E24F-7411-4B74-BAAF-A9BB3CB2DC4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16.05.2017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Sibel Sak Hipertansif Bozukluklara Bağlı Anne Ölümlerini Önlemede Temel Prensipler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Başlık 5"/>
          <p:cNvSpPr txBox="1">
            <a:spLocks/>
          </p:cNvSpPr>
          <p:nvPr/>
        </p:nvSpPr>
        <p:spPr>
          <a:xfrm>
            <a:off x="457200" y="274638"/>
            <a:ext cx="8229600" cy="106613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 err="1">
                <a:latin typeface="Comic Sans MS" panose="030F0702030302020204" pitchFamily="66" charset="0"/>
              </a:rPr>
              <a:t>Preeklampsi</a:t>
            </a:r>
            <a:r>
              <a:rPr lang="tr-TR" sz="3200" b="1" dirty="0">
                <a:latin typeface="Comic Sans MS" panose="030F0702030302020204" pitchFamily="66" charset="0"/>
              </a:rPr>
              <a:t> ve HELLP Sendromunun Yönetimi</a:t>
            </a:r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3388598640"/>
              </p:ext>
            </p:extLst>
          </p:nvPr>
        </p:nvGraphicFramePr>
        <p:xfrm>
          <a:off x="323528" y="1772816"/>
          <a:ext cx="856895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20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E24F-7411-4B74-BAAF-A9BB3CB2DC4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16.05.2017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Sibel Sak Hipertansif Bozukluklara Bağlı Anne Ölümlerini Önlemede Temel Prensipler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Başlık 5"/>
          <p:cNvSpPr txBox="1">
            <a:spLocks/>
          </p:cNvSpPr>
          <p:nvPr/>
        </p:nvSpPr>
        <p:spPr>
          <a:xfrm>
            <a:off x="457200" y="274638"/>
            <a:ext cx="8229600" cy="106613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>
                <a:latin typeface="Comic Sans MS" panose="030F0702030302020204" pitchFamily="66" charset="0"/>
              </a:rPr>
              <a:t>Daha Önce </a:t>
            </a:r>
            <a:r>
              <a:rPr lang="tr-TR" sz="3200" b="1" dirty="0" err="1">
                <a:latin typeface="Comic Sans MS" panose="030F0702030302020204" pitchFamily="66" charset="0"/>
              </a:rPr>
              <a:t>Preeklampsi</a:t>
            </a:r>
            <a:r>
              <a:rPr lang="tr-TR" sz="3200" b="1" dirty="0">
                <a:latin typeface="Comic Sans MS" panose="030F0702030302020204" pitchFamily="66" charset="0"/>
              </a:rPr>
              <a:t> Geçiren Kadınlarda Gebeliği Yönetimi</a:t>
            </a:r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2441074609"/>
              </p:ext>
            </p:extLst>
          </p:nvPr>
        </p:nvGraphicFramePr>
        <p:xfrm>
          <a:off x="386678" y="1628800"/>
          <a:ext cx="828092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15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E24F-7411-4B74-BAAF-A9BB3CB2DC4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16.05.2017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>
                <a:solidFill>
                  <a:prstClr val="black">
                    <a:tint val="75000"/>
                  </a:prstClr>
                </a:solidFill>
              </a:rPr>
              <a:t>Sibel Sak </a:t>
            </a:r>
            <a:r>
              <a:rPr lang="tr-TR" dirty="0" err="1" smtClean="0">
                <a:solidFill>
                  <a:prstClr val="black">
                    <a:tint val="75000"/>
                  </a:prstClr>
                </a:solidFill>
              </a:rPr>
              <a:t>Hipertansif</a:t>
            </a:r>
            <a:r>
              <a:rPr lang="tr-TR" dirty="0" smtClean="0">
                <a:solidFill>
                  <a:prstClr val="black">
                    <a:tint val="75000"/>
                  </a:prstClr>
                </a:solidFill>
              </a:rPr>
              <a:t> Bozukluklara Bağlı Anne Ölümlerini Önlemede Temel Prensipler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Başlık 5"/>
          <p:cNvSpPr txBox="1">
            <a:spLocks/>
          </p:cNvSpPr>
          <p:nvPr/>
        </p:nvSpPr>
        <p:spPr>
          <a:xfrm>
            <a:off x="457200" y="274638"/>
            <a:ext cx="8229600" cy="106613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>
                <a:latin typeface="Comic Sans MS" panose="030F0702030302020204" pitchFamily="66" charset="0"/>
              </a:rPr>
              <a:t>Kronik Hipertansiyon ve </a:t>
            </a:r>
            <a:r>
              <a:rPr lang="tr-TR" sz="3200" b="1" dirty="0" err="1">
                <a:latin typeface="Comic Sans MS" panose="030F0702030302020204" pitchFamily="66" charset="0"/>
              </a:rPr>
              <a:t>Süperempoze</a:t>
            </a:r>
            <a:r>
              <a:rPr lang="tr-TR" sz="3200" b="1" dirty="0">
                <a:latin typeface="Comic Sans MS" panose="030F0702030302020204" pitchFamily="66" charset="0"/>
              </a:rPr>
              <a:t> </a:t>
            </a:r>
            <a:r>
              <a:rPr lang="tr-TR" sz="3200" b="1" dirty="0" err="1">
                <a:latin typeface="Comic Sans MS" panose="030F0702030302020204" pitchFamily="66" charset="0"/>
              </a:rPr>
              <a:t>Preeklampsi</a:t>
            </a:r>
            <a:endParaRPr lang="tr-TR" sz="32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1778273087"/>
              </p:ext>
            </p:extLst>
          </p:nvPr>
        </p:nvGraphicFramePr>
        <p:xfrm>
          <a:off x="611560" y="1484784"/>
          <a:ext cx="787253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Altbilgi Yer Tutucusu 2"/>
          <p:cNvSpPr txBox="1">
            <a:spLocks/>
          </p:cNvSpPr>
          <p:nvPr/>
        </p:nvSpPr>
        <p:spPr>
          <a:xfrm>
            <a:off x="1331640" y="6151108"/>
            <a:ext cx="6768752" cy="365125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tx1"/>
                </a:solidFill>
                <a:latin typeface="Comic Sans MS" panose="030F0702030302020204" pitchFamily="66" charset="0"/>
              </a:rPr>
              <a:t>American College of Obstetricians and Gynecologists. Hypertension in pregnancy.</a:t>
            </a:r>
          </a:p>
          <a:p>
            <a:r>
              <a:rPr lang="en-US" b="1" smtClean="0">
                <a:solidFill>
                  <a:schemeClr val="tx1"/>
                </a:solidFill>
                <a:latin typeface="Comic Sans MS" panose="030F0702030302020204" pitchFamily="66" charset="0"/>
              </a:rPr>
              <a:t>Developed by the Task Force on Hypertension in Pregnancy. 2013.</a:t>
            </a:r>
            <a:endParaRPr lang="tr-TR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87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E24F-7411-4B74-BAAF-A9BB3CB2DC4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16.05.2017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Sibel Sak Hipertansif Bozukluklara Bağlı Anne Ölümlerini Önlemede Temel Prensipler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Başlık 5"/>
          <p:cNvSpPr txBox="1">
            <a:spLocks/>
          </p:cNvSpPr>
          <p:nvPr/>
        </p:nvSpPr>
        <p:spPr>
          <a:xfrm>
            <a:off x="395536" y="274638"/>
            <a:ext cx="8229600" cy="106613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>
                <a:latin typeface="Comic Sans MS" panose="030F0702030302020204" pitchFamily="66" charset="0"/>
              </a:rPr>
              <a:t>Daha Önce </a:t>
            </a:r>
            <a:r>
              <a:rPr lang="tr-TR" sz="3200" b="1" dirty="0" err="1">
                <a:latin typeface="Comic Sans MS" panose="030F0702030302020204" pitchFamily="66" charset="0"/>
              </a:rPr>
              <a:t>Preeklampsi</a:t>
            </a:r>
            <a:r>
              <a:rPr lang="tr-TR" sz="3200" b="1" dirty="0">
                <a:latin typeface="Comic Sans MS" panose="030F0702030302020204" pitchFamily="66" charset="0"/>
              </a:rPr>
              <a:t> Geçiren Kadınların </a:t>
            </a:r>
            <a:r>
              <a:rPr lang="tr-TR" sz="3200" b="1" dirty="0" smtClean="0">
                <a:latin typeface="Comic Sans MS" panose="030F0702030302020204" pitchFamily="66" charset="0"/>
              </a:rPr>
              <a:t>Sonraki Hayatlarında </a:t>
            </a:r>
            <a:r>
              <a:rPr lang="tr-TR" sz="3200" b="1" dirty="0" err="1" smtClean="0">
                <a:latin typeface="Comic Sans MS" panose="030F0702030302020204" pitchFamily="66" charset="0"/>
              </a:rPr>
              <a:t>Kardiovasküler</a:t>
            </a:r>
            <a:r>
              <a:rPr lang="tr-TR" sz="3200" b="1" dirty="0" smtClean="0">
                <a:latin typeface="Comic Sans MS" panose="030F0702030302020204" pitchFamily="66" charset="0"/>
              </a:rPr>
              <a:t> Hastalıklar</a:t>
            </a:r>
            <a:endParaRPr lang="tr-TR" sz="32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3704136842"/>
              </p:ext>
            </p:extLst>
          </p:nvPr>
        </p:nvGraphicFramePr>
        <p:xfrm>
          <a:off x="683568" y="1397000"/>
          <a:ext cx="8064896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528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E24F-7411-4B74-BAAF-A9BB3CB2DC4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16.05.2017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Sibel Sak Hipertansif Bozukluklara Bağlı Anne Ölümlerini Önlemede Temel Prensipler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05058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0000"/>
              </a:lnSpc>
            </a:pPr>
            <a:endParaRPr lang="tr-TR" b="1" i="1" u="sng" dirty="0">
              <a:latin typeface="Comic Sans MS" panose="030F0702030302020204" pitchFamily="66" charset="0"/>
            </a:endParaRPr>
          </a:p>
        </p:txBody>
      </p:sp>
      <p:sp>
        <p:nvSpPr>
          <p:cNvPr id="6" name="Başlık 5"/>
          <p:cNvSpPr txBox="1">
            <a:spLocks/>
          </p:cNvSpPr>
          <p:nvPr/>
        </p:nvSpPr>
        <p:spPr>
          <a:xfrm>
            <a:off x="395536" y="188640"/>
            <a:ext cx="8229600" cy="106613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>
                <a:latin typeface="Comic Sans MS" panose="030F0702030302020204" pitchFamily="66" charset="0"/>
              </a:rPr>
              <a:t>Eve Götürülecek Mesajlar</a:t>
            </a:r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1458784275"/>
              </p:ext>
            </p:extLst>
          </p:nvPr>
        </p:nvGraphicFramePr>
        <p:xfrm>
          <a:off x="539552" y="1581666"/>
          <a:ext cx="8280920" cy="4583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417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EEC5F-144D-438A-BB94-7822834D5899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16.05.2017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Sibel Sak Hipertansif Bozukluklara Bağlı Anne Ölümlerini Önlemede Temel Prensipler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 descr="C:\Users\lenovo\Desktop\gebe tromboemboli\s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4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649018" y="2708920"/>
            <a:ext cx="7488832" cy="175432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tr-TR" sz="3600" dirty="0">
                <a:solidFill>
                  <a:srgbClr val="000000"/>
                </a:solidFill>
                <a:latin typeface="Comic Sans MS" panose="030F0702030302020204" pitchFamily="66" charset="0"/>
              </a:rPr>
              <a:t>Toplam doğurganlık hızının en yüksek olduğu il 2015 yılında 4,38 çocuk ile Şanlıurfa oldu.</a:t>
            </a:r>
            <a:endParaRPr lang="tr-TR" sz="36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0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1C14-A45C-46DE-A22F-E9429737E4DA}" type="datetime1">
              <a:rPr lang="tr-TR" smtClean="0"/>
              <a:t>16.05.2017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Asherman Sendromu Tedavisi, M.Erdal Sak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30</a:t>
            </a:fld>
            <a:endParaRPr lang="tr-TR"/>
          </a:p>
        </p:txBody>
      </p:sp>
      <p:pic>
        <p:nvPicPr>
          <p:cNvPr id="3075" name="Picture 3" descr="C:\Users\Lenovo\Desktop\üniveriste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499992" cy="183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Lenovo\Desktop\üniveriste\121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644008" cy="183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Lenovo\Desktop\üniveriste\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9575"/>
            <a:ext cx="2249996" cy="144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Lenovo\Desktop\üniveriste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996" y="1839642"/>
            <a:ext cx="2375502" cy="144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Lenovo\Desktop\üniveriste\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865" y="1839642"/>
            <a:ext cx="2165032" cy="144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Lenovo\Desktop\üniveriste\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897" y="1839574"/>
            <a:ext cx="2351103" cy="144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Lenovo\Desktop\üniveriste\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8000"/>
            <a:ext cx="241176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Lenovo\Desktop\üniveriste\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073320"/>
            <a:ext cx="2560000" cy="178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Lenovo\Desktop\üniveriste\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760" y="5073319"/>
            <a:ext cx="2048512" cy="178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Lenovo\Desktop\üniveriste\1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767" y="5104152"/>
            <a:ext cx="2112233" cy="175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Lenovo\Desktop\üniveriste\1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3"/>
            <a:ext cx="9144000" cy="178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60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2708921"/>
            <a:ext cx="8229600" cy="962900"/>
          </a:xfrm>
        </p:spPr>
        <p:txBody>
          <a:bodyPr>
            <a:normAutofit fontScale="90000"/>
          </a:bodyPr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Sabrınız İçin Teşekkür Ederim</a:t>
            </a:r>
            <a:br>
              <a:rPr lang="tr-TR" dirty="0">
                <a:latin typeface="Times New Roman" pitchFamily="18" charset="0"/>
                <a:cs typeface="Times New Roman" pitchFamily="18" charset="0"/>
              </a:rPr>
            </a:b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49C5-99F9-482E-A0CB-8205B9F426EA}" type="datetime1">
              <a:rPr lang="tr-TR" smtClean="0"/>
              <a:t>16.05.2017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31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Asherman Sendromu Tedavisi, M.Erdal Sak</a:t>
            </a:r>
            <a:endParaRPr lang="tr-T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16" y="137416"/>
            <a:ext cx="3984751" cy="239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7416"/>
            <a:ext cx="4176464" cy="239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15" y="3284984"/>
            <a:ext cx="3984751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984"/>
            <a:ext cx="410445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82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A43D-A16D-4947-ADE7-642897849C49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16.05.2017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Sibel Sak Hipertansif Bozukluklara Bağlı Anne Ölümlerini Önlemede Temel Prensipler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C:\Users\Lenovo\Desktop\percreata erdal\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592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555776" y="2636912"/>
            <a:ext cx="2376264" cy="28083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08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E24F-7411-4B74-BAAF-A9BB3CB2DC4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16.05.2017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Sibel Sak Hipertansif Bozukluklara Bağlı Anne Ölümlerini Önlemede Temel Prensipler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 descr="C:\Users\lenovo\Desktop\gebe ht\pubm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4"/>
            <a:ext cx="2808312" cy="54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676" y="1632518"/>
            <a:ext cx="2343200" cy="54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71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E24F-7411-4B74-BAAF-A9BB3CB2DC4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16.05.2017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Sibel Sak Hipertansif Bozukluklara Bağlı Anne Ölümlerini Önlemede Temel Prensipler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5" name="Picture 3" descr="C:\Users\lenovo\Desktop\gebe ht\ht 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429625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enovo\Desktop\gebe ht\ht 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88640"/>
            <a:ext cx="8539981" cy="604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47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5D3C-6C0A-4A99-8296-7CABFD07296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16.05.2017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1259632" y="6356350"/>
            <a:ext cx="6768752" cy="365125"/>
          </a:xfrm>
          <a:solidFill>
            <a:srgbClr val="FFC000"/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American College of Obstetricians and Gynecologists. Hypertension in pregnancy.</a:t>
            </a:r>
          </a:p>
          <a:p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Developed by the Task Force on Hypertension in Pregnancy. 2013.</a:t>
            </a:r>
            <a:endParaRPr lang="tr-TR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2749772616"/>
              </p:ext>
            </p:extLst>
          </p:nvPr>
        </p:nvGraphicFramePr>
        <p:xfrm>
          <a:off x="683568" y="1196752"/>
          <a:ext cx="80648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Başlık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latin typeface="Comic Sans MS" panose="030F0702030302020204" pitchFamily="66" charset="0"/>
              </a:rPr>
              <a:t>Gebeliğin </a:t>
            </a:r>
            <a:r>
              <a:rPr lang="tr-TR" sz="3600" b="1" dirty="0" err="1" smtClean="0">
                <a:latin typeface="Comic Sans MS" panose="030F0702030302020204" pitchFamily="66" charset="0"/>
              </a:rPr>
              <a:t>hipertansif</a:t>
            </a:r>
            <a:r>
              <a:rPr lang="tr-TR" sz="3600" b="1" dirty="0" smtClean="0">
                <a:latin typeface="Comic Sans MS" panose="030F0702030302020204" pitchFamily="66" charset="0"/>
              </a:rPr>
              <a:t> hastalıkları</a:t>
            </a:r>
            <a:endParaRPr lang="tr-TR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13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604A-891B-4144-ABF7-DD0082F15AC3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16.05.2017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Sibel Sak Hipertansif Bozukluklara Bağlı Anne Ölümlerini Önlemede Temel Prensipler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Başlık 5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tr-TR" sz="3200" b="1" dirty="0">
                <a:latin typeface="Comic Sans MS" panose="030F0702030302020204" pitchFamily="66" charset="0"/>
              </a:rPr>
              <a:t>Gebelikte </a:t>
            </a:r>
            <a:r>
              <a:rPr lang="tr-TR" sz="3200" b="1" dirty="0" err="1">
                <a:latin typeface="Comic Sans MS" panose="030F0702030302020204" pitchFamily="66" charset="0"/>
              </a:rPr>
              <a:t>Hipertansive</a:t>
            </a:r>
            <a:r>
              <a:rPr lang="tr-TR" sz="3200" b="1" dirty="0">
                <a:latin typeface="Comic Sans MS" panose="030F0702030302020204" pitchFamily="66" charset="0"/>
              </a:rPr>
              <a:t> Hastalıkların Sınıflandırılması</a:t>
            </a:r>
          </a:p>
        </p:txBody>
      </p:sp>
      <p:graphicFrame>
        <p:nvGraphicFramePr>
          <p:cNvPr id="9" name="Diyagram 8"/>
          <p:cNvGraphicFramePr/>
          <p:nvPr>
            <p:extLst>
              <p:ext uri="{D42A27DB-BD31-4B8C-83A1-F6EECF244321}">
                <p14:modId xmlns:p14="http://schemas.microsoft.com/office/powerpoint/2010/main" val="773481077"/>
              </p:ext>
            </p:extLst>
          </p:nvPr>
        </p:nvGraphicFramePr>
        <p:xfrm>
          <a:off x="251520" y="1700808"/>
          <a:ext cx="835292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636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E24F-7411-4B74-BAAF-A9BB3CB2DC4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16.05.2017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Sibel Sak Hipertansif Bozukluklara Bağlı Anne Ölümlerini Önlemede Temel Prensipler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Başlık 5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 err="1">
                <a:latin typeface="Comic Sans MS" panose="030F0702030302020204" pitchFamily="66" charset="0"/>
              </a:rPr>
              <a:t>Preeklampsi</a:t>
            </a:r>
            <a:r>
              <a:rPr lang="tr-TR" sz="3200" b="1" dirty="0">
                <a:latin typeface="Comic Sans MS" panose="030F0702030302020204" pitchFamily="66" charset="0"/>
              </a:rPr>
              <a:t> Tanı </a:t>
            </a:r>
            <a:r>
              <a:rPr lang="tr-TR" sz="3200" b="1" dirty="0" smtClean="0">
                <a:latin typeface="Comic Sans MS" panose="030F0702030302020204" pitchFamily="66" charset="0"/>
              </a:rPr>
              <a:t>Kriterleri</a:t>
            </a:r>
            <a:endParaRPr lang="tr-TR" sz="3200" b="1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lenovo\Desktop\gebe ht\tanı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8" y="1124744"/>
            <a:ext cx="8229600" cy="547260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0808"/>
            <a:ext cx="2343200" cy="54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8" y="3831027"/>
            <a:ext cx="2343200" cy="54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5"/>
          <p:cNvSpPr/>
          <p:nvPr/>
        </p:nvSpPr>
        <p:spPr>
          <a:xfrm>
            <a:off x="397835" y="4797152"/>
            <a:ext cx="7990589" cy="360040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Rectangle 5"/>
          <p:cNvSpPr/>
          <p:nvPr/>
        </p:nvSpPr>
        <p:spPr>
          <a:xfrm>
            <a:off x="457200" y="5184102"/>
            <a:ext cx="2674640" cy="1485258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331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1497</Words>
  <Application>Microsoft Office PowerPoint</Application>
  <PresentationFormat>Ekran Gösterisi (4:3)</PresentationFormat>
  <Paragraphs>175</Paragraphs>
  <Slides>31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1_Ofis Teması</vt:lpstr>
      <vt:lpstr>Hipertansif Bozukluklara Bağlı Anne Ölümlerini Önlemede Prensipler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Gebelikte Hipertansive Hastalıkların Sınıflandırılması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Sabrınız İçin Teşekkür Ederim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Hipertansif Bozukluklara Bağlı Anne Ölümlerini Önlemede Prensipler</dc:title>
  <dc:creator>lenovo</dc:creator>
  <cp:lastModifiedBy>bashekim</cp:lastModifiedBy>
  <cp:revision>36</cp:revision>
  <dcterms:created xsi:type="dcterms:W3CDTF">2017-05-06T17:10:33Z</dcterms:created>
  <dcterms:modified xsi:type="dcterms:W3CDTF">2017-05-16T13:37:41Z</dcterms:modified>
</cp:coreProperties>
</file>