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8.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9.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xml" ContentType="application/vnd.openxmlformats-officedocument.presentationml.tags+xml"/>
  <Override PartName="/ppt/charts/chart1.xml" ContentType="application/vnd.openxmlformats-officedocument.drawingml.chart+xml"/>
  <Override PartName="/ppt/tags/tag2.xml" ContentType="application/vnd.openxmlformats-officedocument.presentationml.tags+xml"/>
  <Override PartName="/ppt/charts/chart2.xml" ContentType="application/vnd.openxmlformats-officedocument.drawingml.chart+xml"/>
  <Override PartName="/ppt/tags/tag3.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 id="2147483677" r:id="rId2"/>
    <p:sldMasterId id="2147483692" r:id="rId3"/>
    <p:sldMasterId id="2147483711" r:id="rId4"/>
    <p:sldMasterId id="2147483724" r:id="rId5"/>
    <p:sldMasterId id="2147483736" r:id="rId6"/>
    <p:sldMasterId id="2147483748" r:id="rId7"/>
    <p:sldMasterId id="2147483763" r:id="rId8"/>
    <p:sldMasterId id="2147483779" r:id="rId9"/>
    <p:sldMasterId id="2147483791" r:id="rId10"/>
  </p:sldMasterIdLst>
  <p:notesMasterIdLst>
    <p:notesMasterId r:id="rId74"/>
  </p:notesMasterIdLst>
  <p:sldIdLst>
    <p:sldId id="256" r:id="rId11"/>
    <p:sldId id="668" r:id="rId12"/>
    <p:sldId id="666" r:id="rId13"/>
    <p:sldId id="665" r:id="rId14"/>
    <p:sldId id="563" r:id="rId15"/>
    <p:sldId id="588" r:id="rId16"/>
    <p:sldId id="564" r:id="rId17"/>
    <p:sldId id="565" r:id="rId18"/>
    <p:sldId id="587" r:id="rId19"/>
    <p:sldId id="690" r:id="rId20"/>
    <p:sldId id="691" r:id="rId21"/>
    <p:sldId id="692" r:id="rId22"/>
    <p:sldId id="567" r:id="rId23"/>
    <p:sldId id="693" r:id="rId24"/>
    <p:sldId id="694" r:id="rId25"/>
    <p:sldId id="695" r:id="rId26"/>
    <p:sldId id="603" r:id="rId27"/>
    <p:sldId id="590" r:id="rId28"/>
    <p:sldId id="669" r:id="rId29"/>
    <p:sldId id="625" r:id="rId30"/>
    <p:sldId id="634" r:id="rId31"/>
    <p:sldId id="604" r:id="rId32"/>
    <p:sldId id="605" r:id="rId33"/>
    <p:sldId id="607" r:id="rId34"/>
    <p:sldId id="608" r:id="rId35"/>
    <p:sldId id="609" r:id="rId36"/>
    <p:sldId id="610" r:id="rId37"/>
    <p:sldId id="611" r:id="rId38"/>
    <p:sldId id="612" r:id="rId39"/>
    <p:sldId id="613" r:id="rId40"/>
    <p:sldId id="614" r:id="rId41"/>
    <p:sldId id="615" r:id="rId42"/>
    <p:sldId id="616" r:id="rId43"/>
    <p:sldId id="617" r:id="rId44"/>
    <p:sldId id="618" r:id="rId45"/>
    <p:sldId id="619" r:id="rId46"/>
    <p:sldId id="639" r:id="rId47"/>
    <p:sldId id="621" r:id="rId48"/>
    <p:sldId id="622" r:id="rId49"/>
    <p:sldId id="640" r:id="rId50"/>
    <p:sldId id="641" r:id="rId51"/>
    <p:sldId id="627" r:id="rId52"/>
    <p:sldId id="672" r:id="rId53"/>
    <p:sldId id="626" r:id="rId54"/>
    <p:sldId id="700" r:id="rId55"/>
    <p:sldId id="683" r:id="rId56"/>
    <p:sldId id="687" r:id="rId57"/>
    <p:sldId id="685" r:id="rId58"/>
    <p:sldId id="686" r:id="rId59"/>
    <p:sldId id="676" r:id="rId60"/>
    <p:sldId id="677" r:id="rId61"/>
    <p:sldId id="706" r:id="rId62"/>
    <p:sldId id="722" r:id="rId63"/>
    <p:sldId id="674" r:id="rId64"/>
    <p:sldId id="713" r:id="rId65"/>
    <p:sldId id="715" r:id="rId66"/>
    <p:sldId id="673" r:id="rId67"/>
    <p:sldId id="678" r:id="rId68"/>
    <p:sldId id="680" r:id="rId69"/>
    <p:sldId id="698" r:id="rId70"/>
    <p:sldId id="630" r:id="rId71"/>
    <p:sldId id="636" r:id="rId72"/>
    <p:sldId id="637" r:id="rId73"/>
  </p:sldIdLst>
  <p:sldSz cx="9144000" cy="6858000" type="screen4x3"/>
  <p:notesSz cx="6858000" cy="9656763"/>
  <p:defaultTextStyle>
    <a:defPPr>
      <a:defRPr lang="nl-NL"/>
    </a:defPPr>
    <a:lvl1pPr algn="l" rtl="0" eaLnBrk="0" fontAlgn="base" hangingPunct="0">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0FCFB"/>
    <a:srgbClr val="CCFFCC"/>
    <a:srgbClr val="42D4CD"/>
    <a:srgbClr val="558174"/>
    <a:srgbClr val="003366"/>
    <a:srgbClr val="CC0000"/>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287" autoAdjust="0"/>
    <p:restoredTop sz="94660" autoAdjust="0"/>
  </p:normalViewPr>
  <p:slideViewPr>
    <p:cSldViewPr>
      <p:cViewPr varScale="1">
        <p:scale>
          <a:sx n="70" d="100"/>
          <a:sy n="70" d="100"/>
        </p:scale>
        <p:origin x="960" y="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slide" Target="slides/slide5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werkblad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werkblad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lineChart>
        <c:grouping val="standard"/>
        <c:varyColors val="0"/>
        <c:ser>
          <c:idx val="0"/>
          <c:order val="0"/>
          <c:tx>
            <c:strRef>
              <c:f>Sheet1!$B$1</c:f>
              <c:strCache>
                <c:ptCount val="1"/>
                <c:pt idx="0">
                  <c:v>Aerobic vaginitis</c:v>
                </c:pt>
              </c:strCache>
            </c:strRef>
          </c:tx>
          <c:spPr>
            <a:ln w="12700" cmpd="sng">
              <a:solidFill>
                <a:srgbClr val="728A43"/>
              </a:solidFill>
            </a:ln>
          </c:spPr>
          <c:marker>
            <c:spPr>
              <a:solidFill>
                <a:srgbClr val="728A43"/>
              </a:solidFill>
              <a:ln w="12700" cmpd="sng">
                <a:solidFill>
                  <a:srgbClr val="728A43"/>
                </a:solidFill>
              </a:ln>
            </c:spPr>
          </c:marker>
          <c:cat>
            <c:strRef>
              <c:f>Sheet1!$A$2:$A$10</c:f>
              <c:strCache>
                <c:ptCount val="9"/>
                <c:pt idx="0">
                  <c:v>21-25</c:v>
                </c:pt>
                <c:pt idx="1">
                  <c:v>26-30</c:v>
                </c:pt>
                <c:pt idx="2">
                  <c:v>31-35</c:v>
                </c:pt>
                <c:pt idx="3">
                  <c:v>36-40</c:v>
                </c:pt>
                <c:pt idx="4">
                  <c:v>41-45</c:v>
                </c:pt>
                <c:pt idx="5">
                  <c:v>46-50</c:v>
                </c:pt>
                <c:pt idx="6">
                  <c:v>51-55</c:v>
                </c:pt>
                <c:pt idx="7">
                  <c:v>56-60</c:v>
                </c:pt>
                <c:pt idx="8">
                  <c:v>&gt;60</c:v>
                </c:pt>
              </c:strCache>
            </c:strRef>
          </c:cat>
          <c:val>
            <c:numRef>
              <c:f>Sheet1!$B$2:$B$10</c:f>
              <c:numCache>
                <c:formatCode>0.0%</c:formatCode>
                <c:ptCount val="9"/>
                <c:pt idx="0">
                  <c:v>7.0000000000000007E-2</c:v>
                </c:pt>
                <c:pt idx="1">
                  <c:v>7.8E-2</c:v>
                </c:pt>
                <c:pt idx="2">
                  <c:v>4.5999999999999999E-2</c:v>
                </c:pt>
                <c:pt idx="3">
                  <c:v>5.5E-2</c:v>
                </c:pt>
                <c:pt idx="4">
                  <c:v>4.4999999999999998E-2</c:v>
                </c:pt>
                <c:pt idx="5">
                  <c:v>0.106</c:v>
                </c:pt>
                <c:pt idx="6">
                  <c:v>0.13100000000000001</c:v>
                </c:pt>
                <c:pt idx="7">
                  <c:v>0.14499999999999999</c:v>
                </c:pt>
                <c:pt idx="8">
                  <c:v>5.5E-2</c:v>
                </c:pt>
              </c:numCache>
            </c:numRef>
          </c:val>
          <c:smooth val="0"/>
          <c:extLst xmlns:c16r2="http://schemas.microsoft.com/office/drawing/2015/06/chart">
            <c:ext xmlns:c16="http://schemas.microsoft.com/office/drawing/2014/chart" uri="{C3380CC4-5D6E-409C-BE32-E72D297353CC}">
              <c16:uniqueId val="{00000000-A12E-459B-A29D-041C7F6EF81F}"/>
            </c:ext>
          </c:extLst>
        </c:ser>
        <c:ser>
          <c:idx val="1"/>
          <c:order val="1"/>
          <c:tx>
            <c:strRef>
              <c:f>Sheet1!$C$1</c:f>
              <c:strCache>
                <c:ptCount val="1"/>
                <c:pt idx="0">
                  <c:v>Bacterial vaginosis</c:v>
                </c:pt>
              </c:strCache>
            </c:strRef>
          </c:tx>
          <c:spPr>
            <a:ln w="12700" cmpd="sng"/>
          </c:spPr>
          <c:marker>
            <c:spPr>
              <a:ln w="12700" cmpd="sng"/>
            </c:spPr>
          </c:marker>
          <c:cat>
            <c:strRef>
              <c:f>Sheet1!$A$2:$A$10</c:f>
              <c:strCache>
                <c:ptCount val="9"/>
                <c:pt idx="0">
                  <c:v>21-25</c:v>
                </c:pt>
                <c:pt idx="1">
                  <c:v>26-30</c:v>
                </c:pt>
                <c:pt idx="2">
                  <c:v>31-35</c:v>
                </c:pt>
                <c:pt idx="3">
                  <c:v>36-40</c:v>
                </c:pt>
                <c:pt idx="4">
                  <c:v>41-45</c:v>
                </c:pt>
                <c:pt idx="5">
                  <c:v>46-50</c:v>
                </c:pt>
                <c:pt idx="6">
                  <c:v>51-55</c:v>
                </c:pt>
                <c:pt idx="7">
                  <c:v>56-60</c:v>
                </c:pt>
                <c:pt idx="8">
                  <c:v>&gt;60</c:v>
                </c:pt>
              </c:strCache>
            </c:strRef>
          </c:cat>
          <c:val>
            <c:numRef>
              <c:f>Sheet1!$C$2:$C$10</c:f>
              <c:numCache>
                <c:formatCode>0.0%</c:formatCode>
                <c:ptCount val="9"/>
                <c:pt idx="0">
                  <c:v>7.0000000000000007E-2</c:v>
                </c:pt>
                <c:pt idx="1">
                  <c:v>0.13800000000000001</c:v>
                </c:pt>
                <c:pt idx="2">
                  <c:v>0.126</c:v>
                </c:pt>
                <c:pt idx="3">
                  <c:v>0.19900000000000001</c:v>
                </c:pt>
                <c:pt idx="4">
                  <c:v>0.122</c:v>
                </c:pt>
                <c:pt idx="5">
                  <c:v>0.20300000000000001</c:v>
                </c:pt>
                <c:pt idx="6">
                  <c:v>0.20200000000000001</c:v>
                </c:pt>
                <c:pt idx="7">
                  <c:v>0.17699999999999999</c:v>
                </c:pt>
                <c:pt idx="8">
                  <c:v>0.127</c:v>
                </c:pt>
              </c:numCache>
            </c:numRef>
          </c:val>
          <c:smooth val="0"/>
          <c:extLst xmlns:c16r2="http://schemas.microsoft.com/office/drawing/2015/06/chart">
            <c:ext xmlns:c16="http://schemas.microsoft.com/office/drawing/2014/chart" uri="{C3380CC4-5D6E-409C-BE32-E72D297353CC}">
              <c16:uniqueId val="{00000001-A12E-459B-A29D-041C7F6EF81F}"/>
            </c:ext>
          </c:extLst>
        </c:ser>
        <c:dLbls>
          <c:showLegendKey val="0"/>
          <c:showVal val="0"/>
          <c:showCatName val="0"/>
          <c:showSerName val="0"/>
          <c:showPercent val="0"/>
          <c:showBubbleSize val="0"/>
        </c:dLbls>
        <c:marker val="1"/>
        <c:smooth val="0"/>
        <c:axId val="389062640"/>
        <c:axId val="389064208"/>
      </c:lineChart>
      <c:catAx>
        <c:axId val="389062640"/>
        <c:scaling>
          <c:orientation val="minMax"/>
        </c:scaling>
        <c:delete val="0"/>
        <c:axPos val="b"/>
        <c:numFmt formatCode="General" sourceLinked="0"/>
        <c:majorTickMark val="out"/>
        <c:minorTickMark val="none"/>
        <c:tickLblPos val="nextTo"/>
        <c:txPr>
          <a:bodyPr/>
          <a:lstStyle/>
          <a:p>
            <a:pPr>
              <a:defRPr>
                <a:solidFill>
                  <a:srgbClr val="B2B3A5"/>
                </a:solidFill>
              </a:defRPr>
            </a:pPr>
            <a:endParaRPr lang="nl-BE"/>
          </a:p>
        </c:txPr>
        <c:crossAx val="389064208"/>
        <c:crosses val="autoZero"/>
        <c:auto val="1"/>
        <c:lblAlgn val="ctr"/>
        <c:lblOffset val="100"/>
        <c:noMultiLvlLbl val="0"/>
      </c:catAx>
      <c:valAx>
        <c:axId val="389064208"/>
        <c:scaling>
          <c:orientation val="minMax"/>
          <c:max val="0.3"/>
        </c:scaling>
        <c:delete val="0"/>
        <c:axPos val="l"/>
        <c:numFmt formatCode="0.0%" sourceLinked="1"/>
        <c:majorTickMark val="out"/>
        <c:minorTickMark val="none"/>
        <c:tickLblPos val="nextTo"/>
        <c:txPr>
          <a:bodyPr/>
          <a:lstStyle/>
          <a:p>
            <a:pPr>
              <a:defRPr>
                <a:solidFill>
                  <a:srgbClr val="B2B3A5"/>
                </a:solidFill>
              </a:defRPr>
            </a:pPr>
            <a:endParaRPr lang="nl-BE"/>
          </a:p>
        </c:txPr>
        <c:crossAx val="389062640"/>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No</c:v>
                </c:pt>
              </c:strCache>
            </c:strRef>
          </c:tx>
          <c:spPr>
            <a:solidFill>
              <a:schemeClr val="accent2"/>
            </a:solidFill>
          </c:spPr>
          <c:invertIfNegative val="0"/>
          <c:dLbls>
            <c:spPr>
              <a:noFill/>
              <a:ln>
                <a:noFill/>
              </a:ln>
              <a:effectLst/>
            </c:spPr>
            <c:txPr>
              <a:bodyPr/>
              <a:lstStyle/>
              <a:p>
                <a:pPr>
                  <a:defRPr sz="1050">
                    <a:solidFill>
                      <a:srgbClr val="D5D3C7"/>
                    </a:solidFill>
                  </a:defRPr>
                </a:pPr>
                <a:endParaRPr lang="nl-B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Sheet1!$A$2:$A$7</c:f>
              <c:strCache>
                <c:ptCount val="6"/>
                <c:pt idx="0">
                  <c:v>Pap &gt;NILM</c:v>
                </c:pt>
                <c:pt idx="1">
                  <c:v>Pap &gt;LSIL</c:v>
                </c:pt>
                <c:pt idx="2">
                  <c:v>HPV-HR any</c:v>
                </c:pt>
                <c:pt idx="3">
                  <c:v>HPV 16</c:v>
                </c:pt>
                <c:pt idx="4">
                  <c:v>HPV 18</c:v>
                </c:pt>
                <c:pt idx="5">
                  <c:v>HPV-HR other</c:v>
                </c:pt>
              </c:strCache>
            </c:strRef>
          </c:cat>
          <c:val>
            <c:numRef>
              <c:f>Sheet1!$B$2:$B$7</c:f>
              <c:numCache>
                <c:formatCode>0.0%</c:formatCode>
                <c:ptCount val="6"/>
                <c:pt idx="0">
                  <c:v>0.41399999999999998</c:v>
                </c:pt>
                <c:pt idx="1">
                  <c:v>0.127</c:v>
                </c:pt>
                <c:pt idx="2">
                  <c:v>0.45300000000000001</c:v>
                </c:pt>
                <c:pt idx="3">
                  <c:v>0.126</c:v>
                </c:pt>
                <c:pt idx="4">
                  <c:v>3.7999999999999999E-2</c:v>
                </c:pt>
                <c:pt idx="5">
                  <c:v>0.34699999999999998</c:v>
                </c:pt>
              </c:numCache>
            </c:numRef>
          </c:val>
          <c:extLst xmlns:c16r2="http://schemas.microsoft.com/office/drawing/2015/06/chart">
            <c:ext xmlns:c16="http://schemas.microsoft.com/office/drawing/2014/chart" uri="{C3380CC4-5D6E-409C-BE32-E72D297353CC}">
              <c16:uniqueId val="{00000000-B7AC-4F84-BFBF-88D0D9963A8F}"/>
            </c:ext>
          </c:extLst>
        </c:ser>
        <c:ser>
          <c:idx val="1"/>
          <c:order val="1"/>
          <c:tx>
            <c:strRef>
              <c:f>Sheet1!$C$1</c:f>
              <c:strCache>
                <c:ptCount val="1"/>
                <c:pt idx="0">
                  <c:v>Yes</c:v>
                </c:pt>
              </c:strCache>
            </c:strRef>
          </c:tx>
          <c:spPr>
            <a:solidFill>
              <a:schemeClr val="accent3">
                <a:lumMod val="50000"/>
              </a:schemeClr>
            </a:solidFill>
          </c:spPr>
          <c:invertIfNegative val="0"/>
          <c:dLbls>
            <c:spPr>
              <a:noFill/>
              <a:ln>
                <a:noFill/>
              </a:ln>
              <a:effectLst/>
            </c:spPr>
            <c:txPr>
              <a:bodyPr/>
              <a:lstStyle/>
              <a:p>
                <a:pPr>
                  <a:defRPr sz="1050">
                    <a:solidFill>
                      <a:srgbClr val="D5D3C7"/>
                    </a:solidFill>
                  </a:defRPr>
                </a:pPr>
                <a:endParaRPr lang="nl-B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Sheet1!$A$2:$A$7</c:f>
              <c:strCache>
                <c:ptCount val="6"/>
                <c:pt idx="0">
                  <c:v>Pap &gt;NILM</c:v>
                </c:pt>
                <c:pt idx="1">
                  <c:v>Pap &gt;LSIL</c:v>
                </c:pt>
                <c:pt idx="2">
                  <c:v>HPV-HR any</c:v>
                </c:pt>
                <c:pt idx="3">
                  <c:v>HPV 16</c:v>
                </c:pt>
                <c:pt idx="4">
                  <c:v>HPV 18</c:v>
                </c:pt>
                <c:pt idx="5">
                  <c:v>HPV-HR other</c:v>
                </c:pt>
              </c:strCache>
            </c:strRef>
          </c:cat>
          <c:val>
            <c:numRef>
              <c:f>Sheet1!$C$2:$C$7</c:f>
              <c:numCache>
                <c:formatCode>0.0%</c:formatCode>
                <c:ptCount val="6"/>
                <c:pt idx="0">
                  <c:v>0.40799999999999997</c:v>
                </c:pt>
                <c:pt idx="1">
                  <c:v>0.22500000000000001</c:v>
                </c:pt>
                <c:pt idx="2">
                  <c:v>0.56299999999999994</c:v>
                </c:pt>
                <c:pt idx="3">
                  <c:v>0.155</c:v>
                </c:pt>
                <c:pt idx="4">
                  <c:v>2.8000000000000001E-2</c:v>
                </c:pt>
                <c:pt idx="5">
                  <c:v>0.46500000000000002</c:v>
                </c:pt>
              </c:numCache>
            </c:numRef>
          </c:val>
          <c:extLst xmlns:c16r2="http://schemas.microsoft.com/office/drawing/2015/06/chart">
            <c:ext xmlns:c16="http://schemas.microsoft.com/office/drawing/2014/chart" uri="{C3380CC4-5D6E-409C-BE32-E72D297353CC}">
              <c16:uniqueId val="{00000001-B7AC-4F84-BFBF-88D0D9963A8F}"/>
            </c:ext>
          </c:extLst>
        </c:ser>
        <c:dLbls>
          <c:showLegendKey val="0"/>
          <c:showVal val="0"/>
          <c:showCatName val="0"/>
          <c:showSerName val="0"/>
          <c:showPercent val="0"/>
          <c:showBubbleSize val="0"/>
        </c:dLbls>
        <c:gapWidth val="150"/>
        <c:axId val="461993208"/>
        <c:axId val="461992032"/>
      </c:barChart>
      <c:catAx>
        <c:axId val="461993208"/>
        <c:scaling>
          <c:orientation val="minMax"/>
        </c:scaling>
        <c:delete val="0"/>
        <c:axPos val="b"/>
        <c:numFmt formatCode="General" sourceLinked="0"/>
        <c:majorTickMark val="out"/>
        <c:minorTickMark val="none"/>
        <c:tickLblPos val="nextTo"/>
        <c:txPr>
          <a:bodyPr/>
          <a:lstStyle/>
          <a:p>
            <a:pPr>
              <a:defRPr>
                <a:solidFill>
                  <a:srgbClr val="D5D3C7"/>
                </a:solidFill>
              </a:defRPr>
            </a:pPr>
            <a:endParaRPr lang="nl-BE"/>
          </a:p>
        </c:txPr>
        <c:crossAx val="461992032"/>
        <c:crosses val="autoZero"/>
        <c:auto val="1"/>
        <c:lblAlgn val="ctr"/>
        <c:lblOffset val="100"/>
        <c:noMultiLvlLbl val="0"/>
      </c:catAx>
      <c:valAx>
        <c:axId val="461992032"/>
        <c:scaling>
          <c:orientation val="minMax"/>
        </c:scaling>
        <c:delete val="0"/>
        <c:axPos val="l"/>
        <c:numFmt formatCode="0.0%" sourceLinked="1"/>
        <c:majorTickMark val="out"/>
        <c:minorTickMark val="none"/>
        <c:tickLblPos val="nextTo"/>
        <c:txPr>
          <a:bodyPr/>
          <a:lstStyle/>
          <a:p>
            <a:pPr>
              <a:defRPr sz="1600">
                <a:solidFill>
                  <a:srgbClr val="D5D3C7"/>
                </a:solidFill>
              </a:defRPr>
            </a:pPr>
            <a:endParaRPr lang="nl-BE"/>
          </a:p>
        </c:txPr>
        <c:crossAx val="461993208"/>
        <c:crosses val="autoZero"/>
        <c:crossBetween val="between"/>
      </c:valAx>
    </c:plotArea>
    <c:legend>
      <c:legendPos val="r"/>
      <c:layout/>
      <c:overlay val="0"/>
      <c:txPr>
        <a:bodyPr/>
        <a:lstStyle/>
        <a:p>
          <a:pPr>
            <a:defRPr>
              <a:solidFill>
                <a:srgbClr val="D5D3C7"/>
              </a:solidFill>
            </a:defRPr>
          </a:pPr>
          <a:endParaRPr lang="nl-BE"/>
        </a:p>
      </c:txPr>
    </c:legend>
    <c:plotVisOnly val="1"/>
    <c:dispBlanksAs val="gap"/>
    <c:showDLblsOverMax val="0"/>
  </c:chart>
  <c:txPr>
    <a:bodyPr/>
    <a:lstStyle/>
    <a:p>
      <a:pPr>
        <a:defRPr sz="1800"/>
      </a:pPr>
      <a:endParaRPr lang="nl-BE"/>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image" Target="../media/image53.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image" Target="../media/image5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ctr" anchorCtr="0" compatLnSpc="1">
            <a:prstTxWarp prst="textNoShape">
              <a:avLst/>
            </a:prstTxWarp>
          </a:bodyPr>
          <a:lstStyle>
            <a:lvl1pPr>
              <a:defRPr sz="1200" b="1" i="1">
                <a:solidFill>
                  <a:srgbClr val="000066"/>
                </a:solidFill>
                <a:effectLst>
                  <a:outerShdw blurRad="38100" dist="38100" dir="2700000" algn="tl">
                    <a:srgbClr val="C0C0C0"/>
                  </a:outerShdw>
                </a:effectLst>
                <a:latin typeface="Times New Roman" pitchFamily="18" charset="0"/>
              </a:defRPr>
            </a:lvl1pPr>
          </a:lstStyle>
          <a:p>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ctr" anchorCtr="0" compatLnSpc="1">
            <a:prstTxWarp prst="textNoShape">
              <a:avLst/>
            </a:prstTxWarp>
          </a:bodyPr>
          <a:lstStyle>
            <a:lvl1pPr algn="r">
              <a:defRPr sz="1200" b="1" i="1">
                <a:solidFill>
                  <a:srgbClr val="000066"/>
                </a:solidFill>
                <a:effectLst>
                  <a:outerShdw blurRad="38100" dist="38100" dir="2700000" algn="tl">
                    <a:srgbClr val="C0C0C0"/>
                  </a:outerShdw>
                </a:effectLst>
                <a:latin typeface="Times New Roman" pitchFamily="18" charset="0"/>
              </a:defRPr>
            </a:lvl1pPr>
          </a:lstStyle>
          <a:p>
            <a:endParaRPr lang="en-US"/>
          </a:p>
        </p:txBody>
      </p:sp>
      <p:sp>
        <p:nvSpPr>
          <p:cNvPr id="3076" name="Rectangle 4"/>
          <p:cNvSpPr>
            <a:spLocks noGrp="1" noRot="1" noChangeAspect="1" noChangeArrowheads="1" noTextEdit="1"/>
          </p:cNvSpPr>
          <p:nvPr>
            <p:ph type="sldImg" idx="2"/>
          </p:nvPr>
        </p:nvSpPr>
        <p:spPr bwMode="auto">
          <a:xfrm>
            <a:off x="1041400" y="762000"/>
            <a:ext cx="4775200" cy="3581400"/>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914400" y="4572000"/>
            <a:ext cx="5029200" cy="4343400"/>
          </a:xfrm>
          <a:prstGeom prst="rect">
            <a:avLst/>
          </a:prstGeom>
          <a:noFill/>
          <a:ln w="12700" cap="sq">
            <a:noFill/>
            <a:miter lim="800000"/>
            <a:headEnd type="none" w="sm" len="sm"/>
            <a:tailEnd type="none" w="sm" len="sm"/>
          </a:ln>
          <a:effectLst/>
        </p:spPr>
        <p:txBody>
          <a:bodyPr vert="horz" wrap="square" lIns="91440" tIns="45720" rIns="91440" bIns="4572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ftr" sz="quarter" idx="4"/>
          </p:nvPr>
        </p:nvSpPr>
        <p:spPr bwMode="auto">
          <a:xfrm>
            <a:off x="0" y="9144000"/>
            <a:ext cx="2971800" cy="5334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200" b="1" i="1">
                <a:solidFill>
                  <a:srgbClr val="000066"/>
                </a:solidFill>
                <a:effectLst>
                  <a:outerShdw blurRad="38100" dist="38100" dir="2700000" algn="tl">
                    <a:srgbClr val="C0C0C0"/>
                  </a:outerShdw>
                </a:effectLst>
                <a:latin typeface="Times New Roman" pitchFamily="18" charset="0"/>
              </a:defRPr>
            </a:lvl1pPr>
          </a:lstStyle>
          <a:p>
            <a:endParaRPr lang="en-US"/>
          </a:p>
        </p:txBody>
      </p:sp>
      <p:sp>
        <p:nvSpPr>
          <p:cNvPr id="3079" name="Rectangle 7"/>
          <p:cNvSpPr>
            <a:spLocks noGrp="1" noChangeArrowheads="1"/>
          </p:cNvSpPr>
          <p:nvPr>
            <p:ph type="sldNum" sz="quarter" idx="5"/>
          </p:nvPr>
        </p:nvSpPr>
        <p:spPr bwMode="auto">
          <a:xfrm>
            <a:off x="3886200" y="9144000"/>
            <a:ext cx="2971800" cy="5334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200" b="1" i="1">
                <a:solidFill>
                  <a:srgbClr val="000066"/>
                </a:solidFill>
                <a:effectLst>
                  <a:outerShdw blurRad="38100" dist="38100" dir="2700000" algn="tl">
                    <a:srgbClr val="C0C0C0"/>
                  </a:outerShdw>
                </a:effectLst>
                <a:latin typeface="Times New Roman" pitchFamily="18" charset="0"/>
              </a:defRPr>
            </a:lvl1pPr>
          </a:lstStyle>
          <a:p>
            <a:fld id="{5F951B44-2838-49BE-84A7-CCD200608DA8}" type="slidenum">
              <a:rPr lang="en-US"/>
              <a:pPr/>
              <a:t>‹nr.›</a:t>
            </a:fld>
            <a:endParaRPr lang="en-US"/>
          </a:p>
        </p:txBody>
      </p:sp>
    </p:spTree>
    <p:extLst>
      <p:ext uri="{BB962C8B-B14F-4D97-AF65-F5344CB8AC3E}">
        <p14:creationId xmlns:p14="http://schemas.microsoft.com/office/powerpoint/2010/main" val="18050764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fld id="{5F951B44-2838-49BE-84A7-CCD200608DA8}" type="slidenum">
              <a:rPr lang="en-US" smtClean="0"/>
              <a:pPr/>
              <a:t>1</a:t>
            </a:fld>
            <a:endParaRPr lang="en-US"/>
          </a:p>
        </p:txBody>
      </p:sp>
    </p:spTree>
    <p:extLst>
      <p:ext uri="{BB962C8B-B14F-4D97-AF65-F5344CB8AC3E}">
        <p14:creationId xmlns:p14="http://schemas.microsoft.com/office/powerpoint/2010/main" val="1070135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fld id="{C0489B00-1094-4D73-82E2-508A1BF82196}" type="slidenum">
              <a:rPr lang="en-US" smtClean="0"/>
              <a:pPr/>
              <a:t>20</a:t>
            </a:fld>
            <a:endParaRPr lang="en-US"/>
          </a:p>
        </p:txBody>
      </p:sp>
    </p:spTree>
    <p:extLst>
      <p:ext uri="{BB962C8B-B14F-4D97-AF65-F5344CB8AC3E}">
        <p14:creationId xmlns:p14="http://schemas.microsoft.com/office/powerpoint/2010/main" val="3203916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fld id="{583D1BBA-14B0-471F-A7E0-02BFF68349AA}" type="slidenum">
              <a:rPr lang="en-US" smtClean="0"/>
              <a:pPr/>
              <a:t>21</a:t>
            </a:fld>
            <a:endParaRPr lang="en-US"/>
          </a:p>
        </p:txBody>
      </p:sp>
    </p:spTree>
    <p:extLst>
      <p:ext uri="{BB962C8B-B14F-4D97-AF65-F5344CB8AC3E}">
        <p14:creationId xmlns:p14="http://schemas.microsoft.com/office/powerpoint/2010/main" val="3363117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jdelijke aanduiding voor dia-afbeelding 1"/>
          <p:cNvSpPr>
            <a:spLocks noGrp="1" noRot="1" noChangeAspect="1" noTextEdit="1"/>
          </p:cNvSpPr>
          <p:nvPr>
            <p:ph type="sldImg"/>
          </p:nvPr>
        </p:nvSpPr>
        <p:spPr>
          <a:ln/>
        </p:spPr>
      </p:sp>
      <p:sp>
        <p:nvSpPr>
          <p:cNvPr id="99331" name="Tijdelijke aanduiding voor notities 2"/>
          <p:cNvSpPr>
            <a:spLocks noGrp="1"/>
          </p:cNvSpPr>
          <p:nvPr>
            <p:ph type="body" idx="1"/>
          </p:nvPr>
        </p:nvSpPr>
        <p:spPr>
          <a:noFill/>
          <a:ln w="9525"/>
        </p:spPr>
        <p:txBody>
          <a:bodyPr/>
          <a:lstStyle/>
          <a:p>
            <a:endParaRPr lang="nl-BE"/>
          </a:p>
        </p:txBody>
      </p:sp>
      <p:sp>
        <p:nvSpPr>
          <p:cNvPr id="4" name="Tijdelijke aanduiding voor dianummer 3"/>
          <p:cNvSpPr>
            <a:spLocks noGrp="1"/>
          </p:cNvSpPr>
          <p:nvPr>
            <p:ph type="sldNum" sz="quarter" idx="5"/>
          </p:nvPr>
        </p:nvSpPr>
        <p:spPr/>
        <p:txBody>
          <a:bodyPr/>
          <a:lstStyle/>
          <a:p>
            <a:pPr>
              <a:defRPr/>
            </a:pPr>
            <a:fld id="{949544FD-5FDF-4CE1-A0EA-0D969DD07B53}" type="slidenum">
              <a:rPr lang="en-US"/>
              <a:pPr>
                <a:defRPr/>
              </a:pPr>
              <a:t>22</a:t>
            </a:fld>
            <a:endParaRPr lang="en-US"/>
          </a:p>
        </p:txBody>
      </p:sp>
    </p:spTree>
    <p:extLst>
      <p:ext uri="{BB962C8B-B14F-4D97-AF65-F5344CB8AC3E}">
        <p14:creationId xmlns:p14="http://schemas.microsoft.com/office/powerpoint/2010/main" val="2443711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jdelijke aanduiding voor dia-afbeelding 1"/>
          <p:cNvSpPr>
            <a:spLocks noGrp="1" noRot="1" noChangeAspect="1" noTextEdit="1"/>
          </p:cNvSpPr>
          <p:nvPr>
            <p:ph type="sldImg"/>
          </p:nvPr>
        </p:nvSpPr>
        <p:spPr>
          <a:ln/>
        </p:spPr>
      </p:sp>
      <p:sp>
        <p:nvSpPr>
          <p:cNvPr id="100355" name="Tijdelijke aanduiding voor notities 2"/>
          <p:cNvSpPr>
            <a:spLocks noGrp="1"/>
          </p:cNvSpPr>
          <p:nvPr>
            <p:ph type="body" idx="1"/>
          </p:nvPr>
        </p:nvSpPr>
        <p:spPr>
          <a:noFill/>
          <a:ln w="9525"/>
        </p:spPr>
        <p:txBody>
          <a:bodyPr/>
          <a:lstStyle/>
          <a:p>
            <a:endParaRPr lang="nl-BE"/>
          </a:p>
        </p:txBody>
      </p:sp>
      <p:sp>
        <p:nvSpPr>
          <p:cNvPr id="4" name="Tijdelijke aanduiding voor dianummer 3"/>
          <p:cNvSpPr>
            <a:spLocks noGrp="1"/>
          </p:cNvSpPr>
          <p:nvPr>
            <p:ph type="sldNum" sz="quarter" idx="5"/>
          </p:nvPr>
        </p:nvSpPr>
        <p:spPr/>
        <p:txBody>
          <a:bodyPr/>
          <a:lstStyle/>
          <a:p>
            <a:pPr>
              <a:defRPr/>
            </a:pPr>
            <a:fld id="{4C3D80E0-94E6-4ACA-846C-AADB202BD815}" type="slidenum">
              <a:rPr lang="en-US"/>
              <a:pPr>
                <a:defRPr/>
              </a:pPr>
              <a:t>23</a:t>
            </a:fld>
            <a:endParaRPr lang="en-US"/>
          </a:p>
        </p:txBody>
      </p:sp>
    </p:spTree>
    <p:extLst>
      <p:ext uri="{BB962C8B-B14F-4D97-AF65-F5344CB8AC3E}">
        <p14:creationId xmlns:p14="http://schemas.microsoft.com/office/powerpoint/2010/main" val="9140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jdelijke aanduiding voor dia-afbeelding 1"/>
          <p:cNvSpPr>
            <a:spLocks noGrp="1" noRot="1" noChangeAspect="1" noTextEdit="1"/>
          </p:cNvSpPr>
          <p:nvPr>
            <p:ph type="sldImg"/>
          </p:nvPr>
        </p:nvSpPr>
        <p:spPr>
          <a:ln/>
        </p:spPr>
      </p:sp>
      <p:sp>
        <p:nvSpPr>
          <p:cNvPr id="102403" name="Tijdelijke aanduiding voor notities 2"/>
          <p:cNvSpPr>
            <a:spLocks noGrp="1"/>
          </p:cNvSpPr>
          <p:nvPr>
            <p:ph type="body" idx="1"/>
          </p:nvPr>
        </p:nvSpPr>
        <p:spPr>
          <a:noFill/>
          <a:ln w="9525"/>
        </p:spPr>
        <p:txBody>
          <a:bodyPr/>
          <a:lstStyle/>
          <a:p>
            <a:endParaRPr lang="nl-BE"/>
          </a:p>
        </p:txBody>
      </p:sp>
      <p:sp>
        <p:nvSpPr>
          <p:cNvPr id="4" name="Tijdelijke aanduiding voor dianummer 3"/>
          <p:cNvSpPr>
            <a:spLocks noGrp="1"/>
          </p:cNvSpPr>
          <p:nvPr>
            <p:ph type="sldNum" sz="quarter" idx="5"/>
          </p:nvPr>
        </p:nvSpPr>
        <p:spPr/>
        <p:txBody>
          <a:bodyPr/>
          <a:lstStyle/>
          <a:p>
            <a:pPr>
              <a:defRPr/>
            </a:pPr>
            <a:fld id="{AA91F2F4-0434-4C15-9AD9-C3D660BE0E78}" type="slidenum">
              <a:rPr lang="en-US"/>
              <a:pPr>
                <a:defRPr/>
              </a:pPr>
              <a:t>24</a:t>
            </a:fld>
            <a:endParaRPr lang="en-US"/>
          </a:p>
        </p:txBody>
      </p:sp>
    </p:spTree>
    <p:extLst>
      <p:ext uri="{BB962C8B-B14F-4D97-AF65-F5344CB8AC3E}">
        <p14:creationId xmlns:p14="http://schemas.microsoft.com/office/powerpoint/2010/main" val="4106383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0AE7067-CD9D-4A60-A279-36748EF53C1C}" type="slidenum">
              <a:rPr lang="en-US"/>
              <a:pPr>
                <a:defRPr/>
              </a:pPr>
              <a:t>25</a:t>
            </a:fld>
            <a:endParaRPr lang="en-US"/>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w="9525"/>
        </p:spPr>
        <p:txBody>
          <a:bodyPr/>
          <a:lstStyle/>
          <a:p>
            <a:r>
              <a:rPr lang="fr-FR"/>
              <a:t>    </a:t>
            </a:r>
            <a:endParaRPr lang="en-US"/>
          </a:p>
        </p:txBody>
      </p:sp>
    </p:spTree>
    <p:extLst>
      <p:ext uri="{BB962C8B-B14F-4D97-AF65-F5344CB8AC3E}">
        <p14:creationId xmlns:p14="http://schemas.microsoft.com/office/powerpoint/2010/main" val="180880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8FC2AAC-3F00-4F2C-B2E9-C056C94D55E7}" type="slidenum">
              <a:rPr lang="en-US"/>
              <a:pPr>
                <a:defRPr/>
              </a:pPr>
              <a:t>26</a:t>
            </a:fld>
            <a:endParaRPr lang="en-US"/>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w="9525"/>
        </p:spPr>
        <p:txBody>
          <a:bodyPr/>
          <a:lstStyle/>
          <a:p>
            <a:r>
              <a:rPr lang="fr-FR"/>
              <a:t>    </a:t>
            </a:r>
            <a:endParaRPr lang="en-US"/>
          </a:p>
        </p:txBody>
      </p:sp>
    </p:spTree>
    <p:extLst>
      <p:ext uri="{BB962C8B-B14F-4D97-AF65-F5344CB8AC3E}">
        <p14:creationId xmlns:p14="http://schemas.microsoft.com/office/powerpoint/2010/main" val="5615251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EC597D1-CA16-4F7C-B50D-0F65569F5778}" type="slidenum">
              <a:rPr lang="en-US"/>
              <a:pPr>
                <a:defRPr/>
              </a:pPr>
              <a:t>27</a:t>
            </a:fld>
            <a:endParaRPr lang="en-US"/>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w="9525"/>
        </p:spPr>
        <p:txBody>
          <a:bodyPr/>
          <a:lstStyle/>
          <a:p>
            <a:r>
              <a:rPr lang="fr-FR"/>
              <a:t>    </a:t>
            </a:r>
            <a:endParaRPr lang="en-US"/>
          </a:p>
        </p:txBody>
      </p:sp>
    </p:spTree>
    <p:extLst>
      <p:ext uri="{BB962C8B-B14F-4D97-AF65-F5344CB8AC3E}">
        <p14:creationId xmlns:p14="http://schemas.microsoft.com/office/powerpoint/2010/main" val="2283146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F492429-0DEB-40C8-A81C-C083DD752A28}" type="slidenum">
              <a:rPr lang="en-US"/>
              <a:pPr>
                <a:defRPr/>
              </a:pPr>
              <a:t>28</a:t>
            </a:fld>
            <a:endParaRPr lang="en-US"/>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w="9525"/>
        </p:spPr>
        <p:txBody>
          <a:bodyPr/>
          <a:lstStyle/>
          <a:p>
            <a:r>
              <a:rPr lang="fr-FR"/>
              <a:t>    </a:t>
            </a:r>
            <a:endParaRPr lang="en-US"/>
          </a:p>
        </p:txBody>
      </p:sp>
    </p:spTree>
    <p:extLst>
      <p:ext uri="{BB962C8B-B14F-4D97-AF65-F5344CB8AC3E}">
        <p14:creationId xmlns:p14="http://schemas.microsoft.com/office/powerpoint/2010/main" val="2614616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jdelijke aanduiding voor dia-afbeelding 1"/>
          <p:cNvSpPr>
            <a:spLocks noGrp="1" noRot="1" noChangeAspect="1" noTextEdit="1"/>
          </p:cNvSpPr>
          <p:nvPr>
            <p:ph type="sldImg"/>
          </p:nvPr>
        </p:nvSpPr>
        <p:spPr>
          <a:ln/>
        </p:spPr>
      </p:sp>
      <p:sp>
        <p:nvSpPr>
          <p:cNvPr id="107523" name="Tijdelijke aanduiding voor notities 2"/>
          <p:cNvSpPr>
            <a:spLocks noGrp="1"/>
          </p:cNvSpPr>
          <p:nvPr>
            <p:ph type="body" idx="1"/>
          </p:nvPr>
        </p:nvSpPr>
        <p:spPr>
          <a:noFill/>
          <a:ln w="9525"/>
        </p:spPr>
        <p:txBody>
          <a:bodyPr/>
          <a:lstStyle/>
          <a:p>
            <a:endParaRPr lang="nl-BE"/>
          </a:p>
        </p:txBody>
      </p:sp>
      <p:sp>
        <p:nvSpPr>
          <p:cNvPr id="4" name="Tijdelijke aanduiding voor dianummer 3"/>
          <p:cNvSpPr>
            <a:spLocks noGrp="1"/>
          </p:cNvSpPr>
          <p:nvPr>
            <p:ph type="sldNum" sz="quarter" idx="5"/>
          </p:nvPr>
        </p:nvSpPr>
        <p:spPr/>
        <p:txBody>
          <a:bodyPr/>
          <a:lstStyle/>
          <a:p>
            <a:pPr>
              <a:defRPr/>
            </a:pPr>
            <a:fld id="{D2748928-53DF-4CA8-8CB5-249E5FE5E444}" type="slidenum">
              <a:rPr lang="en-US"/>
              <a:pPr>
                <a:defRPr/>
              </a:pPr>
              <a:t>29</a:t>
            </a:fld>
            <a:endParaRPr lang="en-US"/>
          </a:p>
        </p:txBody>
      </p:sp>
    </p:spTree>
    <p:extLst>
      <p:ext uri="{BB962C8B-B14F-4D97-AF65-F5344CB8AC3E}">
        <p14:creationId xmlns:p14="http://schemas.microsoft.com/office/powerpoint/2010/main" val="845051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2C38B1B6-D981-4A5A-91C6-37B653C6DC02}" type="slidenum">
              <a:rPr lang="en-US"/>
              <a:pPr/>
              <a:t>5</a:t>
            </a:fld>
            <a:endParaRPr lang="en-US"/>
          </a:p>
        </p:txBody>
      </p:sp>
      <p:sp>
        <p:nvSpPr>
          <p:cNvPr id="807938" name="Rectangle 2"/>
          <p:cNvSpPr>
            <a:spLocks noGrp="1" noRot="1" noChangeAspect="1" noChangeArrowheads="1" noTextEdit="1"/>
          </p:cNvSpPr>
          <p:nvPr>
            <p:ph type="sldImg"/>
          </p:nvPr>
        </p:nvSpPr>
        <p:spPr>
          <a:ln/>
        </p:spPr>
      </p:sp>
      <p:sp>
        <p:nvSpPr>
          <p:cNvPr id="8079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77322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25BA1E1-AB42-4842-B707-224C94FE041B}" type="slidenum">
              <a:rPr lang="en-US"/>
              <a:pPr>
                <a:defRPr/>
              </a:pPr>
              <a:t>30</a:t>
            </a:fld>
            <a:endParaRPr lang="en-US"/>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w="9525"/>
        </p:spPr>
        <p:txBody>
          <a:bodyPr/>
          <a:lstStyle/>
          <a:p>
            <a:r>
              <a:rPr lang="fr-FR"/>
              <a:t>    </a:t>
            </a:r>
            <a:endParaRPr lang="en-US"/>
          </a:p>
        </p:txBody>
      </p:sp>
    </p:spTree>
    <p:extLst>
      <p:ext uri="{BB962C8B-B14F-4D97-AF65-F5344CB8AC3E}">
        <p14:creationId xmlns:p14="http://schemas.microsoft.com/office/powerpoint/2010/main" val="2355564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3C4E435-6197-46A8-9509-18BA7E603B7D}" type="slidenum">
              <a:rPr lang="en-US"/>
              <a:pPr>
                <a:defRPr/>
              </a:pPr>
              <a:t>31</a:t>
            </a:fld>
            <a:endParaRPr lang="en-US"/>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w="9525"/>
        </p:spPr>
        <p:txBody>
          <a:bodyPr/>
          <a:lstStyle/>
          <a:p>
            <a:r>
              <a:rPr lang="fr-FR"/>
              <a:t>    </a:t>
            </a:r>
            <a:endParaRPr lang="en-US"/>
          </a:p>
        </p:txBody>
      </p:sp>
    </p:spTree>
    <p:extLst>
      <p:ext uri="{BB962C8B-B14F-4D97-AF65-F5344CB8AC3E}">
        <p14:creationId xmlns:p14="http://schemas.microsoft.com/office/powerpoint/2010/main" val="1476660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E557024-6CD0-4EA6-BDEC-0A2415408EBC}" type="slidenum">
              <a:rPr lang="en-US"/>
              <a:pPr>
                <a:defRPr/>
              </a:pPr>
              <a:t>32</a:t>
            </a:fld>
            <a:endParaRPr lang="en-US"/>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w="9525"/>
        </p:spPr>
        <p:txBody>
          <a:bodyPr/>
          <a:lstStyle/>
          <a:p>
            <a:r>
              <a:rPr lang="fr-FR"/>
              <a:t>    </a:t>
            </a:r>
            <a:endParaRPr lang="en-US"/>
          </a:p>
        </p:txBody>
      </p:sp>
    </p:spTree>
    <p:extLst>
      <p:ext uri="{BB962C8B-B14F-4D97-AF65-F5344CB8AC3E}">
        <p14:creationId xmlns:p14="http://schemas.microsoft.com/office/powerpoint/2010/main" val="8189664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B5AEDB2-391E-4FA0-8874-2F36D6D8886F}" type="slidenum">
              <a:rPr lang="en-US"/>
              <a:pPr>
                <a:defRPr/>
              </a:pPr>
              <a:t>33</a:t>
            </a:fld>
            <a:endParaRPr lang="en-US"/>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w="9525"/>
        </p:spPr>
        <p:txBody>
          <a:bodyPr/>
          <a:lstStyle/>
          <a:p>
            <a:r>
              <a:rPr lang="fr-FR"/>
              <a:t>    </a:t>
            </a:r>
            <a:endParaRPr lang="en-US"/>
          </a:p>
        </p:txBody>
      </p:sp>
    </p:spTree>
    <p:extLst>
      <p:ext uri="{BB962C8B-B14F-4D97-AF65-F5344CB8AC3E}">
        <p14:creationId xmlns:p14="http://schemas.microsoft.com/office/powerpoint/2010/main" val="18464182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4CCFA5C-F4A6-45C4-AC59-33CD609EBF85}" type="slidenum">
              <a:rPr lang="en-US"/>
              <a:pPr>
                <a:defRPr/>
              </a:pPr>
              <a:t>34</a:t>
            </a:fld>
            <a:endParaRPr lang="en-US"/>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w="9525"/>
        </p:spPr>
        <p:txBody>
          <a:bodyPr/>
          <a:lstStyle/>
          <a:p>
            <a:r>
              <a:rPr lang="fr-FR"/>
              <a:t>    </a:t>
            </a:r>
            <a:endParaRPr lang="en-US"/>
          </a:p>
        </p:txBody>
      </p:sp>
    </p:spTree>
    <p:extLst>
      <p:ext uri="{BB962C8B-B14F-4D97-AF65-F5344CB8AC3E}">
        <p14:creationId xmlns:p14="http://schemas.microsoft.com/office/powerpoint/2010/main" val="976921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5CC3321-FA3F-4AF5-BA21-4B60B380F55D}" type="slidenum">
              <a:rPr lang="en-US"/>
              <a:pPr>
                <a:defRPr/>
              </a:pPr>
              <a:t>35</a:t>
            </a:fld>
            <a:endParaRPr lang="en-US"/>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w="9525"/>
        </p:spPr>
        <p:txBody>
          <a:bodyPr/>
          <a:lstStyle/>
          <a:p>
            <a:endParaRPr lang="nl-NL"/>
          </a:p>
        </p:txBody>
      </p:sp>
    </p:spTree>
    <p:extLst>
      <p:ext uri="{BB962C8B-B14F-4D97-AF65-F5344CB8AC3E}">
        <p14:creationId xmlns:p14="http://schemas.microsoft.com/office/powerpoint/2010/main" val="9821799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DBFA048-A63C-4BAD-87AE-165346925466}" type="slidenum">
              <a:rPr lang="en-US"/>
              <a:pPr>
                <a:defRPr/>
              </a:pPr>
              <a:t>36</a:t>
            </a:fld>
            <a:endParaRPr lang="en-US"/>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w="9525"/>
        </p:spPr>
        <p:txBody>
          <a:bodyPr/>
          <a:lstStyle/>
          <a:p>
            <a:r>
              <a:rPr lang="fr-FR"/>
              <a:t>    </a:t>
            </a:r>
            <a:endParaRPr lang="en-US"/>
          </a:p>
        </p:txBody>
      </p:sp>
    </p:spTree>
    <p:extLst>
      <p:ext uri="{BB962C8B-B14F-4D97-AF65-F5344CB8AC3E}">
        <p14:creationId xmlns:p14="http://schemas.microsoft.com/office/powerpoint/2010/main" val="33623396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B969C3E-15E0-41D8-BB43-1AC2F2354003}" type="slidenum">
              <a:rPr lang="en-US"/>
              <a:pPr>
                <a:defRPr/>
              </a:pPr>
              <a:t>37</a:t>
            </a:fld>
            <a:endParaRPr lang="en-US"/>
          </a:p>
        </p:txBody>
      </p:sp>
      <p:sp>
        <p:nvSpPr>
          <p:cNvPr id="141315" name="Rectangle 2"/>
          <p:cNvSpPr>
            <a:spLocks noGrp="1" noRot="1" noChangeAspect="1" noChangeArrowheads="1" noTextEdit="1"/>
          </p:cNvSpPr>
          <p:nvPr>
            <p:ph type="sldImg"/>
          </p:nvPr>
        </p:nvSpPr>
        <p:spPr>
          <a:xfrm>
            <a:off x="1016000" y="723900"/>
            <a:ext cx="4827588" cy="3621088"/>
          </a:xfrm>
          <a:ln/>
        </p:spPr>
      </p:sp>
      <p:sp>
        <p:nvSpPr>
          <p:cNvPr id="141316" name="Rectangle 3"/>
          <p:cNvSpPr>
            <a:spLocks noGrp="1" noChangeArrowheads="1"/>
          </p:cNvSpPr>
          <p:nvPr>
            <p:ph type="body" idx="1"/>
          </p:nvPr>
        </p:nvSpPr>
        <p:spPr>
          <a:xfrm>
            <a:off x="381000" y="4586288"/>
            <a:ext cx="6096000" cy="4346575"/>
          </a:xfrm>
          <a:noFill/>
          <a:ln w="9525"/>
        </p:spPr>
        <p:txBody>
          <a:bodyPr/>
          <a:lstStyle/>
          <a:p>
            <a:pPr marL="190500" indent="-190500" algn="ctr"/>
            <a:r>
              <a:rPr lang="en-GB" sz="1400"/>
              <a:t>De top van de ijsberg van normale tot aerobe vaginitis flora, kan ‘severe’ of ‘ernstige’ aerobe vaginitis genoemd worden. Het is een aandoening met tevens sterk uitgesproken klachten van roodheid in de schede, uitgesproken dyspareunie, en een profuse, gele rottend-riekende afscheiding. Deze aandoening kan moeilijk of niet onderzscheiden worden van wat in dermatologisce middens beschreven wordt als ‘desquamative inflammatory vaginitis (DIV)’</a:t>
            </a:r>
          </a:p>
        </p:txBody>
      </p:sp>
    </p:spTree>
    <p:extLst>
      <p:ext uri="{BB962C8B-B14F-4D97-AF65-F5344CB8AC3E}">
        <p14:creationId xmlns:p14="http://schemas.microsoft.com/office/powerpoint/2010/main" val="30020735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845ED3C-7008-48CF-B26E-E699E4BE8F70}" type="slidenum">
              <a:rPr lang="en-US"/>
              <a:pPr>
                <a:defRPr/>
              </a:pPr>
              <a:t>38</a:t>
            </a:fld>
            <a:endParaRPr lang="en-US"/>
          </a:p>
        </p:txBody>
      </p:sp>
      <p:sp>
        <p:nvSpPr>
          <p:cNvPr id="116739" name="Rectangle 2"/>
          <p:cNvSpPr>
            <a:spLocks noGrp="1" noRot="1" noChangeAspect="1" noChangeArrowheads="1" noTextEdit="1"/>
          </p:cNvSpPr>
          <p:nvPr>
            <p:ph type="sldImg"/>
          </p:nvPr>
        </p:nvSpPr>
        <p:spPr>
          <a:xfrm>
            <a:off x="1014413" y="723900"/>
            <a:ext cx="4829175" cy="3621088"/>
          </a:xfrm>
          <a:ln/>
        </p:spPr>
      </p:sp>
      <p:sp>
        <p:nvSpPr>
          <p:cNvPr id="116740" name="Rectangle 3"/>
          <p:cNvSpPr>
            <a:spLocks noGrp="1" noChangeArrowheads="1"/>
          </p:cNvSpPr>
          <p:nvPr>
            <p:ph type="body" idx="1"/>
          </p:nvPr>
        </p:nvSpPr>
        <p:spPr>
          <a:xfrm>
            <a:off x="914400" y="4586288"/>
            <a:ext cx="5029200" cy="4346575"/>
          </a:xfrm>
          <a:noFill/>
          <a:ln w="9525"/>
        </p:spPr>
        <p:txBody>
          <a:bodyPr/>
          <a:lstStyle/>
          <a:p>
            <a:pPr marL="228600" indent="-228600"/>
            <a:r>
              <a:rPr lang="en-GB"/>
              <a:t>In contrast, the situation of a verstoord vaginaal ecosysteem is shown here. </a:t>
            </a:r>
          </a:p>
          <a:p>
            <a:pPr marL="228600" indent="-228600"/>
            <a:endParaRPr lang="en-GB"/>
          </a:p>
          <a:p>
            <a:pPr marL="228600" indent="-228600">
              <a:buFontTx/>
              <a:buAutoNum type="arabicPeriod"/>
            </a:pPr>
            <a:r>
              <a:rPr lang="en-GB"/>
              <a:t>The vaginal epitheel is more or less damaged. Highly differentiated epithelial cells are not present.</a:t>
            </a:r>
          </a:p>
          <a:p>
            <a:pPr marL="228600" indent="-228600">
              <a:buFontTx/>
              <a:buAutoNum type="arabicPeriod"/>
            </a:pPr>
            <a:endParaRPr lang="en-GB"/>
          </a:p>
          <a:p>
            <a:pPr marL="228600" indent="-228600">
              <a:buFontTx/>
              <a:buAutoNum type="arabicPeriod"/>
            </a:pPr>
            <a:r>
              <a:rPr lang="en-GB"/>
              <a:t>Pathogenic micro-organisms dominate the vaginal flora en only </a:t>
            </a:r>
            <a:r>
              <a:rPr lang="de-CH"/>
              <a:t>single</a:t>
            </a:r>
            <a:r>
              <a:rPr lang="en-GB"/>
              <a:t> lactobacillen may be present,  </a:t>
            </a:r>
          </a:p>
          <a:p>
            <a:pPr marL="228600" indent="-228600">
              <a:buFontTx/>
              <a:buAutoNum type="arabicPeriod"/>
            </a:pPr>
            <a:endParaRPr lang="en-GB"/>
          </a:p>
          <a:p>
            <a:pPr marL="228600" indent="-228600">
              <a:buFontTx/>
              <a:buAutoNum type="arabicPeriod"/>
            </a:pPr>
            <a:r>
              <a:rPr lang="en-GB"/>
              <a:t>The vaginal pH might be increased</a:t>
            </a:r>
          </a:p>
        </p:txBody>
      </p:sp>
    </p:spTree>
    <p:extLst>
      <p:ext uri="{BB962C8B-B14F-4D97-AF65-F5344CB8AC3E}">
        <p14:creationId xmlns:p14="http://schemas.microsoft.com/office/powerpoint/2010/main" val="4263713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AB80B29-54FC-493B-8C47-BB2E5C622387}" type="slidenum">
              <a:rPr lang="en-US"/>
              <a:pPr>
                <a:defRPr/>
              </a:pPr>
              <a:t>39</a:t>
            </a:fld>
            <a:endParaRPr lang="en-US"/>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w="9525"/>
        </p:spPr>
        <p:txBody>
          <a:bodyPr/>
          <a:lstStyle/>
          <a:p>
            <a:endParaRPr lang="nl-NL"/>
          </a:p>
        </p:txBody>
      </p:sp>
    </p:spTree>
    <p:extLst>
      <p:ext uri="{BB962C8B-B14F-4D97-AF65-F5344CB8AC3E}">
        <p14:creationId xmlns:p14="http://schemas.microsoft.com/office/powerpoint/2010/main" val="2895093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01727C6-D3BC-401A-AECE-7FF9258475A1}" type="slidenum">
              <a:rPr lang="en-US"/>
              <a:pPr>
                <a:defRPr/>
              </a:pPr>
              <a:t>6</a:t>
            </a:fld>
            <a:endParaRPr lang="en-US"/>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w="9525"/>
        </p:spPr>
        <p:txBody>
          <a:bodyPr/>
          <a:lstStyle/>
          <a:p>
            <a:r>
              <a:rPr lang="nl-BE"/>
              <a:t>De klassieke criteria van Amsel om bacteriële vaginose vast te stellen, gelden nog steeds. Verse microscopie door een ervaren technieker of clinicus, vervangen echter meestal de klinische criteria.</a:t>
            </a:r>
            <a:endParaRPr lang="nl-NL"/>
          </a:p>
        </p:txBody>
      </p:sp>
    </p:spTree>
    <p:extLst>
      <p:ext uri="{BB962C8B-B14F-4D97-AF65-F5344CB8AC3E}">
        <p14:creationId xmlns:p14="http://schemas.microsoft.com/office/powerpoint/2010/main" val="20178589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jdelijke aanduiding voor dia-afbeelding 1"/>
          <p:cNvSpPr>
            <a:spLocks noGrp="1" noRot="1" noChangeAspect="1" noTextEdit="1"/>
          </p:cNvSpPr>
          <p:nvPr>
            <p:ph type="sldImg"/>
          </p:nvPr>
        </p:nvSpPr>
        <p:spPr>
          <a:ln/>
        </p:spPr>
      </p:sp>
      <p:sp>
        <p:nvSpPr>
          <p:cNvPr id="47107" name="Tijdelijke aanduiding voor notities 2"/>
          <p:cNvSpPr>
            <a:spLocks noGrp="1"/>
          </p:cNvSpPr>
          <p:nvPr>
            <p:ph type="body" idx="1"/>
          </p:nvPr>
        </p:nvSpPr>
        <p:spPr>
          <a:noFill/>
          <a:ln w="9525"/>
        </p:spPr>
        <p:txBody>
          <a:bodyPr/>
          <a:lstStyle/>
          <a:p>
            <a:endParaRPr lang="nl-BE"/>
          </a:p>
        </p:txBody>
      </p:sp>
      <p:sp>
        <p:nvSpPr>
          <p:cNvPr id="4" name="Tijdelijke aanduiding voor dianummer 3"/>
          <p:cNvSpPr>
            <a:spLocks noGrp="1"/>
          </p:cNvSpPr>
          <p:nvPr>
            <p:ph type="sldNum" sz="quarter" idx="5"/>
          </p:nvPr>
        </p:nvSpPr>
        <p:spPr/>
        <p:txBody>
          <a:bodyPr/>
          <a:lstStyle/>
          <a:p>
            <a:pPr>
              <a:defRPr/>
            </a:pPr>
            <a:fld id="{736F2155-0D5B-48D4-935F-91E520AAF2EC}" type="slidenum">
              <a:rPr lang="en-US"/>
              <a:pPr>
                <a:defRPr/>
              </a:pPr>
              <a:t>40</a:t>
            </a:fld>
            <a:endParaRPr lang="en-US"/>
          </a:p>
        </p:txBody>
      </p:sp>
    </p:spTree>
    <p:extLst>
      <p:ext uri="{BB962C8B-B14F-4D97-AF65-F5344CB8AC3E}">
        <p14:creationId xmlns:p14="http://schemas.microsoft.com/office/powerpoint/2010/main" val="5559106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jdelijke aanduiding voor dia-afbeelding 1"/>
          <p:cNvSpPr>
            <a:spLocks noGrp="1" noRot="1" noChangeAspect="1" noTextEdit="1"/>
          </p:cNvSpPr>
          <p:nvPr>
            <p:ph type="sldImg"/>
          </p:nvPr>
        </p:nvSpPr>
        <p:spPr>
          <a:ln/>
        </p:spPr>
      </p:sp>
      <p:sp>
        <p:nvSpPr>
          <p:cNvPr id="131075" name="Tijdelijke aanduiding voor notities 2"/>
          <p:cNvSpPr>
            <a:spLocks noGrp="1"/>
          </p:cNvSpPr>
          <p:nvPr>
            <p:ph type="body" idx="1"/>
          </p:nvPr>
        </p:nvSpPr>
        <p:spPr>
          <a:noFill/>
          <a:ln w="9525"/>
        </p:spPr>
        <p:txBody>
          <a:bodyPr/>
          <a:lstStyle/>
          <a:p>
            <a:endParaRPr lang="nl-BE"/>
          </a:p>
        </p:txBody>
      </p:sp>
      <p:sp>
        <p:nvSpPr>
          <p:cNvPr id="4" name="Tijdelijke aanduiding voor dianummer 3"/>
          <p:cNvSpPr>
            <a:spLocks noGrp="1"/>
          </p:cNvSpPr>
          <p:nvPr>
            <p:ph type="sldNum" sz="quarter" idx="5"/>
          </p:nvPr>
        </p:nvSpPr>
        <p:spPr/>
        <p:txBody>
          <a:bodyPr/>
          <a:lstStyle/>
          <a:p>
            <a:pPr>
              <a:defRPr/>
            </a:pPr>
            <a:fld id="{5BED6B3C-5A90-4307-9023-5D1287AFF8A2}" type="slidenum">
              <a:rPr lang="en-US"/>
              <a:pPr>
                <a:defRPr/>
              </a:pPr>
              <a:t>42</a:t>
            </a:fld>
            <a:endParaRPr lang="en-US"/>
          </a:p>
        </p:txBody>
      </p:sp>
    </p:spTree>
    <p:extLst>
      <p:ext uri="{BB962C8B-B14F-4D97-AF65-F5344CB8AC3E}">
        <p14:creationId xmlns:p14="http://schemas.microsoft.com/office/powerpoint/2010/main" val="1583232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jdelijke aanduiding voor dia-afbeelding 1"/>
          <p:cNvSpPr>
            <a:spLocks noGrp="1" noRot="1" noChangeAspect="1" noTextEdit="1"/>
          </p:cNvSpPr>
          <p:nvPr>
            <p:ph type="sldImg"/>
          </p:nvPr>
        </p:nvSpPr>
        <p:spPr>
          <a:ln/>
        </p:spPr>
      </p:sp>
      <p:sp>
        <p:nvSpPr>
          <p:cNvPr id="130051" name="Tijdelijke aanduiding voor notities 2"/>
          <p:cNvSpPr>
            <a:spLocks noGrp="1"/>
          </p:cNvSpPr>
          <p:nvPr>
            <p:ph type="body" idx="1"/>
          </p:nvPr>
        </p:nvSpPr>
        <p:spPr>
          <a:noFill/>
          <a:ln w="9525"/>
        </p:spPr>
        <p:txBody>
          <a:bodyPr/>
          <a:lstStyle/>
          <a:p>
            <a:endParaRPr lang="nl-BE"/>
          </a:p>
        </p:txBody>
      </p:sp>
      <p:sp>
        <p:nvSpPr>
          <p:cNvPr id="4" name="Tijdelijke aanduiding voor dianummer 3"/>
          <p:cNvSpPr>
            <a:spLocks noGrp="1"/>
          </p:cNvSpPr>
          <p:nvPr>
            <p:ph type="sldNum" sz="quarter" idx="5"/>
          </p:nvPr>
        </p:nvSpPr>
        <p:spPr/>
        <p:txBody>
          <a:bodyPr/>
          <a:lstStyle/>
          <a:p>
            <a:pPr>
              <a:defRPr/>
            </a:pPr>
            <a:fld id="{274ABB05-BF63-4AD2-911A-1E38B1235E74}" type="slidenum">
              <a:rPr lang="en-US"/>
              <a:pPr>
                <a:defRPr/>
              </a:pPr>
              <a:t>44</a:t>
            </a:fld>
            <a:endParaRPr lang="en-US"/>
          </a:p>
        </p:txBody>
      </p:sp>
    </p:spTree>
    <p:extLst>
      <p:ext uri="{BB962C8B-B14F-4D97-AF65-F5344CB8AC3E}">
        <p14:creationId xmlns:p14="http://schemas.microsoft.com/office/powerpoint/2010/main" val="27476524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34552F8-3ECB-4A9E-A901-C1C552FC3A6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7835928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jdelijke aanduiding voor dia-afbeelding 1"/>
          <p:cNvSpPr>
            <a:spLocks noGrp="1" noRot="1" noChangeAspect="1" noTextEdit="1"/>
          </p:cNvSpPr>
          <p:nvPr>
            <p:ph type="sldImg"/>
          </p:nvPr>
        </p:nvSpPr>
        <p:spPr>
          <a:ln/>
        </p:spPr>
      </p:sp>
      <p:sp>
        <p:nvSpPr>
          <p:cNvPr id="132099" name="Tijdelijke aanduiding voor notities 2"/>
          <p:cNvSpPr>
            <a:spLocks noGrp="1"/>
          </p:cNvSpPr>
          <p:nvPr>
            <p:ph type="body" idx="1"/>
          </p:nvPr>
        </p:nvSpPr>
        <p:spPr>
          <a:noFill/>
          <a:ln w="9525"/>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0A5C4D5-019F-49CB-9085-0054E3515AE7}" type="slidenum">
              <a:rPr kumimoji="0" lang="en-US" sz="1800" b="0" i="0" u="none" strike="noStrike" kern="0" cap="none" spc="0" normalizeH="0" baseline="0" noProof="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106640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Romero R, </a:t>
            </a:r>
            <a:r>
              <a:rPr lang="en-US" sz="1200" kern="1200" dirty="0" err="1">
                <a:solidFill>
                  <a:schemeClr val="tx1"/>
                </a:solidFill>
                <a:effectLst/>
                <a:latin typeface="+mn-lt"/>
                <a:ea typeface="+mn-ea"/>
                <a:cs typeface="+mn-cs"/>
              </a:rPr>
              <a:t>Chaiworapongsa</a:t>
            </a:r>
            <a:r>
              <a:rPr lang="en-US" sz="1200" kern="1200" dirty="0">
                <a:solidFill>
                  <a:schemeClr val="tx1"/>
                </a:solidFill>
                <a:effectLst/>
                <a:latin typeface="+mn-lt"/>
                <a:ea typeface="+mn-ea"/>
                <a:cs typeface="+mn-cs"/>
              </a:rPr>
              <a:t> T, </a:t>
            </a:r>
            <a:r>
              <a:rPr lang="en-US" sz="1200" kern="1200" dirty="0" err="1">
                <a:solidFill>
                  <a:schemeClr val="tx1"/>
                </a:solidFill>
                <a:effectLst/>
                <a:latin typeface="+mn-lt"/>
                <a:ea typeface="+mn-ea"/>
                <a:cs typeface="+mn-cs"/>
              </a:rPr>
              <a:t>Kuivaniemi</a:t>
            </a:r>
            <a:r>
              <a:rPr lang="en-US" sz="1200" kern="1200" dirty="0">
                <a:solidFill>
                  <a:schemeClr val="tx1"/>
                </a:solidFill>
                <a:effectLst/>
                <a:latin typeface="+mn-lt"/>
                <a:ea typeface="+mn-ea"/>
                <a:cs typeface="+mn-cs"/>
              </a:rPr>
              <a:t> H, Tromp G. Bacterial vaginosis, the inflammatory response and the risk of preterm birth: a role for genetic epidemiology in the prevention of preterm birth. Am J </a:t>
            </a:r>
            <a:r>
              <a:rPr lang="en-US" sz="1200" kern="1200" dirty="0" err="1">
                <a:solidFill>
                  <a:schemeClr val="tx1"/>
                </a:solidFill>
                <a:effectLst/>
                <a:latin typeface="+mn-lt"/>
                <a:ea typeface="+mn-ea"/>
                <a:cs typeface="+mn-cs"/>
              </a:rPr>
              <a:t>Obstet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Gynecol</a:t>
            </a:r>
            <a:r>
              <a:rPr lang="en-US" sz="1200" kern="1200" dirty="0">
                <a:solidFill>
                  <a:schemeClr val="tx1"/>
                </a:solidFill>
                <a:effectLst/>
                <a:latin typeface="+mn-lt"/>
                <a:ea typeface="+mn-ea"/>
                <a:cs typeface="+mn-cs"/>
              </a:rPr>
              <a:t> 2004 </a:t>
            </a:r>
            <a:endParaRPr lang="en-US" dirty="0">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93DF2C8-C37F-5F45-A88D-A74DB2599D3C}"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2000645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FE7C9BE-B145-4EFB-A7E9-ED639E7CB69C}"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3089190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93DF2C8-C37F-5F45-A88D-A74DB2599D3C}"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1422034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fld id="{5F951B44-2838-49BE-84A7-CCD200608DA8}" type="slidenum">
              <a:rPr lang="en-US" smtClean="0"/>
              <a:pPr/>
              <a:t>58</a:t>
            </a:fld>
            <a:endParaRPr lang="en-US"/>
          </a:p>
        </p:txBody>
      </p:sp>
    </p:spTree>
    <p:extLst>
      <p:ext uri="{BB962C8B-B14F-4D97-AF65-F5344CB8AC3E}">
        <p14:creationId xmlns:p14="http://schemas.microsoft.com/office/powerpoint/2010/main" val="8958261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E85FA7-99B1-44A5-B1D2-E0D0D3F1D51C}" type="slidenum">
              <a:rPr lang="en-US"/>
              <a:pPr/>
              <a:t>61</a:t>
            </a:fld>
            <a:endParaRPr lang="en-US"/>
          </a:p>
        </p:txBody>
      </p:sp>
      <p:sp>
        <p:nvSpPr>
          <p:cNvPr id="732162" name="Rectangle 2"/>
          <p:cNvSpPr>
            <a:spLocks noGrp="1" noRot="1" noChangeAspect="1" noChangeArrowheads="1" noTextEdit="1"/>
          </p:cNvSpPr>
          <p:nvPr>
            <p:ph type="sldImg"/>
          </p:nvPr>
        </p:nvSpPr>
        <p:spPr>
          <a:ln/>
        </p:spPr>
      </p:sp>
      <p:sp>
        <p:nvSpPr>
          <p:cNvPr id="732163" name="Rectangle 3"/>
          <p:cNvSpPr>
            <a:spLocks noGrp="1" noChangeArrowheads="1"/>
          </p:cNvSpPr>
          <p:nvPr>
            <p:ph type="body" idx="1"/>
          </p:nvPr>
        </p:nvSpPr>
        <p:spPr/>
        <p:txBody>
          <a:bodyPr/>
          <a:lstStyle/>
          <a:p>
            <a:endParaRPr lang="nl-NL"/>
          </a:p>
        </p:txBody>
      </p:sp>
    </p:spTree>
    <p:extLst>
      <p:ext uri="{BB962C8B-B14F-4D97-AF65-F5344CB8AC3E}">
        <p14:creationId xmlns:p14="http://schemas.microsoft.com/office/powerpoint/2010/main" val="2910309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fld id="{5F951B44-2838-49BE-84A7-CCD200608DA8}" type="slidenum">
              <a:rPr lang="en-US" smtClean="0"/>
              <a:pPr/>
              <a:t>7</a:t>
            </a:fld>
            <a:endParaRPr lang="en-US"/>
          </a:p>
        </p:txBody>
      </p:sp>
    </p:spTree>
    <p:extLst>
      <p:ext uri="{BB962C8B-B14F-4D97-AF65-F5344CB8AC3E}">
        <p14:creationId xmlns:p14="http://schemas.microsoft.com/office/powerpoint/2010/main" val="4728656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Tijdelijke aanduiding voor dia-afbeelding 1"/>
          <p:cNvSpPr>
            <a:spLocks noGrp="1" noRot="1" noChangeAspect="1" noTextEdit="1"/>
          </p:cNvSpPr>
          <p:nvPr>
            <p:ph type="sldImg"/>
          </p:nvPr>
        </p:nvSpPr>
        <p:spPr>
          <a:ln/>
        </p:spPr>
      </p:sp>
      <p:sp>
        <p:nvSpPr>
          <p:cNvPr id="243715" name="Tijdelijke aanduiding voor notities 2"/>
          <p:cNvSpPr>
            <a:spLocks noGrp="1"/>
          </p:cNvSpPr>
          <p:nvPr>
            <p:ph type="body" idx="1"/>
          </p:nvPr>
        </p:nvSpPr>
        <p:spPr>
          <a:noFill/>
          <a:ln w="9525"/>
        </p:spPr>
        <p:txBody>
          <a:bodyPr/>
          <a:lstStyle/>
          <a:p>
            <a:endParaRPr lang="nl-BE"/>
          </a:p>
        </p:txBody>
      </p:sp>
      <p:sp>
        <p:nvSpPr>
          <p:cNvPr id="4" name="Tijdelijke aanduiding voor dianummer 3"/>
          <p:cNvSpPr>
            <a:spLocks noGrp="1"/>
          </p:cNvSpPr>
          <p:nvPr>
            <p:ph type="sldNum" sz="quarter" idx="5"/>
          </p:nvPr>
        </p:nvSpPr>
        <p:spPr/>
        <p:txBody>
          <a:bodyPr/>
          <a:lstStyle/>
          <a:p>
            <a:pPr>
              <a:defRPr/>
            </a:pPr>
            <a:fld id="{8BF1D468-F64E-456C-B1DA-4D48C41B5575}" type="slidenum">
              <a:rPr lang="en-US" smtClean="0"/>
              <a:pPr>
                <a:defRPr/>
              </a:pPr>
              <a:t>62</a:t>
            </a:fld>
            <a:endParaRPr lang="en-US"/>
          </a:p>
        </p:txBody>
      </p:sp>
    </p:spTree>
    <p:extLst>
      <p:ext uri="{BB962C8B-B14F-4D97-AF65-F5344CB8AC3E}">
        <p14:creationId xmlns:p14="http://schemas.microsoft.com/office/powerpoint/2010/main" val="38966420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Tijdelijke aanduiding voor dia-afbeelding 1"/>
          <p:cNvSpPr>
            <a:spLocks noGrp="1" noRot="1" noChangeAspect="1" noTextEdit="1"/>
          </p:cNvSpPr>
          <p:nvPr>
            <p:ph type="sldImg"/>
          </p:nvPr>
        </p:nvSpPr>
        <p:spPr>
          <a:ln/>
        </p:spPr>
      </p:sp>
      <p:sp>
        <p:nvSpPr>
          <p:cNvPr id="244739" name="Tijdelijke aanduiding voor notities 2"/>
          <p:cNvSpPr>
            <a:spLocks noGrp="1"/>
          </p:cNvSpPr>
          <p:nvPr>
            <p:ph type="body" idx="1"/>
          </p:nvPr>
        </p:nvSpPr>
        <p:spPr>
          <a:noFill/>
          <a:ln w="9525"/>
        </p:spPr>
        <p:txBody>
          <a:bodyPr/>
          <a:lstStyle/>
          <a:p>
            <a:endParaRPr lang="nl-BE"/>
          </a:p>
        </p:txBody>
      </p:sp>
      <p:sp>
        <p:nvSpPr>
          <p:cNvPr id="4" name="Tijdelijke aanduiding voor dianummer 3"/>
          <p:cNvSpPr>
            <a:spLocks noGrp="1"/>
          </p:cNvSpPr>
          <p:nvPr>
            <p:ph type="sldNum" sz="quarter" idx="5"/>
          </p:nvPr>
        </p:nvSpPr>
        <p:spPr/>
        <p:txBody>
          <a:bodyPr/>
          <a:lstStyle/>
          <a:p>
            <a:pPr>
              <a:defRPr/>
            </a:pPr>
            <a:fld id="{5E0E857C-3C55-4B37-B42C-19C4B1BBD793}" type="slidenum">
              <a:rPr lang="en-US"/>
              <a:pPr>
                <a:defRPr/>
              </a:pPr>
              <a:t>63</a:t>
            </a:fld>
            <a:endParaRPr lang="en-US"/>
          </a:p>
        </p:txBody>
      </p:sp>
    </p:spTree>
    <p:extLst>
      <p:ext uri="{BB962C8B-B14F-4D97-AF65-F5344CB8AC3E}">
        <p14:creationId xmlns:p14="http://schemas.microsoft.com/office/powerpoint/2010/main" val="1672361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fld id="{5F951B44-2838-49BE-84A7-CCD200608DA8}" type="slidenum">
              <a:rPr lang="en-US" smtClean="0"/>
              <a:pPr/>
              <a:t>8</a:t>
            </a:fld>
            <a:endParaRPr lang="en-US"/>
          </a:p>
        </p:txBody>
      </p:sp>
    </p:spTree>
    <p:extLst>
      <p:ext uri="{BB962C8B-B14F-4D97-AF65-F5344CB8AC3E}">
        <p14:creationId xmlns:p14="http://schemas.microsoft.com/office/powerpoint/2010/main" val="2046111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jdelijke aanduiding voor dia-afbeelding 1"/>
          <p:cNvSpPr>
            <a:spLocks noGrp="1" noRot="1" noChangeAspect="1" noTextEdit="1"/>
          </p:cNvSpPr>
          <p:nvPr>
            <p:ph type="sldImg"/>
          </p:nvPr>
        </p:nvSpPr>
        <p:spPr>
          <a:ln/>
        </p:spPr>
      </p:sp>
      <p:sp>
        <p:nvSpPr>
          <p:cNvPr id="94211" name="Tijdelijke aanduiding voor notities 2"/>
          <p:cNvSpPr>
            <a:spLocks noGrp="1"/>
          </p:cNvSpPr>
          <p:nvPr>
            <p:ph type="body" idx="1"/>
          </p:nvPr>
        </p:nvSpPr>
        <p:spPr>
          <a:noFill/>
          <a:ln w="9525"/>
        </p:spPr>
        <p:txBody>
          <a:bodyPr/>
          <a:lstStyle/>
          <a:p>
            <a:endParaRPr lang="nl-BE"/>
          </a:p>
        </p:txBody>
      </p:sp>
      <p:sp>
        <p:nvSpPr>
          <p:cNvPr id="4" name="Tijdelijke aanduiding voor dianummer 3"/>
          <p:cNvSpPr>
            <a:spLocks noGrp="1"/>
          </p:cNvSpPr>
          <p:nvPr>
            <p:ph type="sldNum" sz="quarter" idx="5"/>
          </p:nvPr>
        </p:nvSpPr>
        <p:spPr/>
        <p:txBody>
          <a:bodyPr/>
          <a:lstStyle/>
          <a:p>
            <a:pPr>
              <a:defRPr/>
            </a:pPr>
            <a:fld id="{51B22A7E-A7EE-48A6-B9D5-4DD8FE128E43}" type="slidenum">
              <a:rPr lang="en-US"/>
              <a:pPr>
                <a:defRPr/>
              </a:pPr>
              <a:t>9</a:t>
            </a:fld>
            <a:endParaRPr lang="en-US"/>
          </a:p>
        </p:txBody>
      </p:sp>
    </p:spTree>
    <p:extLst>
      <p:ext uri="{BB962C8B-B14F-4D97-AF65-F5344CB8AC3E}">
        <p14:creationId xmlns:p14="http://schemas.microsoft.com/office/powerpoint/2010/main" val="369827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fld id="{5F951B44-2838-49BE-84A7-CCD200608DA8}" type="slidenum">
              <a:rPr lang="en-US" smtClean="0"/>
              <a:pPr/>
              <a:t>13</a:t>
            </a:fld>
            <a:endParaRPr lang="en-US"/>
          </a:p>
        </p:txBody>
      </p:sp>
    </p:spTree>
    <p:extLst>
      <p:ext uri="{BB962C8B-B14F-4D97-AF65-F5344CB8AC3E}">
        <p14:creationId xmlns:p14="http://schemas.microsoft.com/office/powerpoint/2010/main" val="2344142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2C7B72F-034A-4963-8021-F7ADB58FFF07}" type="slidenum">
              <a:rPr lang="en-US"/>
              <a:pPr>
                <a:defRPr/>
              </a:pPr>
              <a:t>17</a:t>
            </a:fld>
            <a:endParaRPr lang="en-US"/>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w="9525"/>
        </p:spPr>
        <p:txBody>
          <a:bodyPr/>
          <a:lstStyle/>
          <a:p>
            <a:r>
              <a:rPr lang="nl-BE"/>
              <a:t>Het beeld van BV bij rechtstreeks microscopisch onderzoek is typisch, ook al zijn er geen ‘clue cells’. Het beeld wordt veroorzaakt door een enorme hoeveelheid anaerobe bacteriën die virtueel alle lactobacillen verdrijven. </a:t>
            </a:r>
            <a:endParaRPr lang="nl-NL"/>
          </a:p>
        </p:txBody>
      </p:sp>
    </p:spTree>
    <p:extLst>
      <p:ext uri="{BB962C8B-B14F-4D97-AF65-F5344CB8AC3E}">
        <p14:creationId xmlns:p14="http://schemas.microsoft.com/office/powerpoint/2010/main" val="151009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jdelijke aanduiding voor dia-afbeelding 1"/>
          <p:cNvSpPr>
            <a:spLocks noGrp="1" noRot="1" noChangeAspect="1" noTextEdit="1"/>
          </p:cNvSpPr>
          <p:nvPr>
            <p:ph type="sldImg"/>
          </p:nvPr>
        </p:nvSpPr>
        <p:spPr>
          <a:ln/>
        </p:spPr>
      </p:sp>
      <p:sp>
        <p:nvSpPr>
          <p:cNvPr id="97283" name="Tijdelijke aanduiding voor notities 2"/>
          <p:cNvSpPr>
            <a:spLocks noGrp="1"/>
          </p:cNvSpPr>
          <p:nvPr>
            <p:ph type="body" idx="1"/>
          </p:nvPr>
        </p:nvSpPr>
        <p:spPr>
          <a:noFill/>
          <a:ln w="9525"/>
        </p:spPr>
        <p:txBody>
          <a:bodyPr/>
          <a:lstStyle/>
          <a:p>
            <a:endParaRPr lang="nl-BE"/>
          </a:p>
        </p:txBody>
      </p:sp>
      <p:sp>
        <p:nvSpPr>
          <p:cNvPr id="4" name="Tijdelijke aanduiding voor dianummer 3"/>
          <p:cNvSpPr>
            <a:spLocks noGrp="1"/>
          </p:cNvSpPr>
          <p:nvPr>
            <p:ph type="sldNum" sz="quarter" idx="5"/>
          </p:nvPr>
        </p:nvSpPr>
        <p:spPr/>
        <p:txBody>
          <a:bodyPr/>
          <a:lstStyle/>
          <a:p>
            <a:pPr>
              <a:defRPr/>
            </a:pPr>
            <a:fld id="{8EB772E2-7405-4F04-8EC5-EB9E722750FB}" type="slidenum">
              <a:rPr lang="en-US"/>
              <a:pPr>
                <a:defRPr/>
              </a:pPr>
              <a:t>18</a:t>
            </a:fld>
            <a:endParaRPr lang="en-US"/>
          </a:p>
        </p:txBody>
      </p:sp>
    </p:spTree>
    <p:extLst>
      <p:ext uri="{BB962C8B-B14F-4D97-AF65-F5344CB8AC3E}">
        <p14:creationId xmlns:p14="http://schemas.microsoft.com/office/powerpoint/2010/main" val="3428160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gradFill rotWithShape="0">
          <a:gsLst>
            <a:gs pos="0">
              <a:schemeClr val="bg1"/>
            </a:gs>
            <a:gs pos="100000">
              <a:schemeClr val="bg2"/>
            </a:gs>
          </a:gsLst>
          <a:path path="shape">
            <a:fillToRect l="13333" t="21111" r="1668" b="62222"/>
          </a:path>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28613" y="2132013"/>
            <a:ext cx="8839200" cy="4725987"/>
            <a:chOff x="207" y="1343"/>
            <a:chExt cx="5568" cy="2977"/>
          </a:xfrm>
        </p:grpSpPr>
        <p:sp>
          <p:nvSpPr>
            <p:cNvPr id="2051" name="Freeform 3"/>
            <p:cNvSpPr>
              <a:spLocks/>
            </p:cNvSpPr>
            <p:nvPr/>
          </p:nvSpPr>
          <p:spPr bwMode="auto">
            <a:xfrm>
              <a:off x="207" y="2024"/>
              <a:ext cx="5558" cy="2296"/>
            </a:xfrm>
            <a:custGeom>
              <a:avLst/>
              <a:gdLst/>
              <a:ahLst/>
              <a:cxnLst>
                <a:cxn ang="0">
                  <a:pos x="5557" y="0"/>
                </a:cxn>
                <a:cxn ang="0">
                  <a:pos x="0" y="0"/>
                </a:cxn>
                <a:cxn ang="0">
                  <a:pos x="0" y="2295"/>
                </a:cxn>
              </a:cxnLst>
              <a:rect l="0" t="0" r="r" b="b"/>
              <a:pathLst>
                <a:path w="5558" h="2296">
                  <a:moveTo>
                    <a:pt x="5557" y="0"/>
                  </a:moveTo>
                  <a:lnTo>
                    <a:pt x="0" y="0"/>
                  </a:lnTo>
                  <a:lnTo>
                    <a:pt x="0" y="2295"/>
                  </a:lnTo>
                </a:path>
              </a:pathLst>
            </a:custGeom>
            <a:noFill/>
            <a:ln w="63500" cap="sq">
              <a:solidFill>
                <a:schemeClr val="bg1"/>
              </a:solidFill>
              <a:prstDash val="solid"/>
              <a:round/>
              <a:headEnd type="none" w="sm" len="sm"/>
              <a:tailEnd type="none" w="sm" len="sm"/>
            </a:ln>
            <a:effectLst>
              <a:outerShdw dist="17961" dir="2700000" algn="ctr" rotWithShape="0">
                <a:schemeClr val="bg1">
                  <a:gamma/>
                  <a:shade val="60000"/>
                  <a:invGamma/>
                </a:schemeClr>
              </a:outerShdw>
            </a:effectLst>
          </p:spPr>
          <p:txBody>
            <a:bodyPr/>
            <a:lstStyle/>
            <a:p>
              <a:endParaRPr lang="nl-BE"/>
            </a:p>
          </p:txBody>
        </p:sp>
        <p:sp>
          <p:nvSpPr>
            <p:cNvPr id="2052" name="Freeform 4"/>
            <p:cNvSpPr>
              <a:spLocks/>
            </p:cNvSpPr>
            <p:nvPr/>
          </p:nvSpPr>
          <p:spPr bwMode="auto">
            <a:xfrm>
              <a:off x="207" y="1343"/>
              <a:ext cx="5568" cy="2977"/>
            </a:xfrm>
            <a:custGeom>
              <a:avLst/>
              <a:gdLst/>
              <a:ahLst/>
              <a:cxnLst>
                <a:cxn ang="0">
                  <a:pos x="436" y="2976"/>
                </a:cxn>
                <a:cxn ang="0">
                  <a:pos x="435" y="0"/>
                </a:cxn>
                <a:cxn ang="0">
                  <a:pos x="0" y="0"/>
                </a:cxn>
                <a:cxn ang="0">
                  <a:pos x="0" y="486"/>
                </a:cxn>
                <a:cxn ang="0">
                  <a:pos x="5567" y="486"/>
                </a:cxn>
              </a:cxnLst>
              <a:rect l="0" t="0" r="r" b="b"/>
              <a:pathLst>
                <a:path w="5568" h="2977">
                  <a:moveTo>
                    <a:pt x="436" y="2976"/>
                  </a:moveTo>
                  <a:lnTo>
                    <a:pt x="435" y="0"/>
                  </a:lnTo>
                  <a:lnTo>
                    <a:pt x="0" y="0"/>
                  </a:lnTo>
                  <a:lnTo>
                    <a:pt x="0" y="486"/>
                  </a:lnTo>
                  <a:lnTo>
                    <a:pt x="5567" y="486"/>
                  </a:lnTo>
                </a:path>
              </a:pathLst>
            </a:custGeom>
            <a:noFill/>
            <a:ln w="63500" cap="sq">
              <a:solidFill>
                <a:schemeClr val="bg1"/>
              </a:solidFill>
              <a:prstDash val="solid"/>
              <a:round/>
              <a:headEnd type="none" w="sm" len="sm"/>
              <a:tailEnd type="none" w="sm" len="sm"/>
            </a:ln>
            <a:effectLst>
              <a:outerShdw dist="17961" dir="2700000" algn="ctr" rotWithShape="0">
                <a:schemeClr val="bg1">
                  <a:gamma/>
                  <a:shade val="60000"/>
                  <a:invGamma/>
                </a:schemeClr>
              </a:outerShdw>
            </a:effectLst>
          </p:spPr>
          <p:txBody>
            <a:bodyPr/>
            <a:lstStyle/>
            <a:p>
              <a:endParaRPr lang="nl-BE"/>
            </a:p>
          </p:txBody>
        </p:sp>
      </p:grpSp>
      <p:sp>
        <p:nvSpPr>
          <p:cNvPr id="2053" name="Rectangle 5"/>
          <p:cNvSpPr>
            <a:spLocks noGrp="1" noChangeArrowheads="1"/>
          </p:cNvSpPr>
          <p:nvPr>
            <p:ph type="ctrTitle" sz="quarter"/>
          </p:nvPr>
        </p:nvSpPr>
        <p:spPr>
          <a:xfrm>
            <a:off x="1219200" y="1447800"/>
            <a:ext cx="7772400" cy="1143000"/>
          </a:xfrm>
        </p:spPr>
        <p:txBody>
          <a:bodyPr/>
          <a:lstStyle>
            <a:lvl1pPr algn="ctr">
              <a:defRPr/>
            </a:lvl1pPr>
          </a:lstStyle>
          <a:p>
            <a:r>
              <a:rPr lang="en-US"/>
              <a:t>Click to edit Master title style</a:t>
            </a:r>
          </a:p>
        </p:txBody>
      </p:sp>
      <p:sp>
        <p:nvSpPr>
          <p:cNvPr id="2054" name="Rectangle 6"/>
          <p:cNvSpPr>
            <a:spLocks noGrp="1" noChangeArrowheads="1"/>
          </p:cNvSpPr>
          <p:nvPr>
            <p:ph type="subTitle" sz="quarter" idx="1"/>
          </p:nvPr>
        </p:nvSpPr>
        <p:spPr>
          <a:xfrm>
            <a:off x="1905000" y="3886200"/>
            <a:ext cx="6400800" cy="1752600"/>
          </a:xfrm>
        </p:spPr>
        <p:txBody>
          <a:bodyPr/>
          <a:lstStyle>
            <a:lvl1pPr marL="0" indent="0" algn="ctr">
              <a:buFont typeface="Monotype Sorts" pitchFamily="2" charset="2"/>
              <a:buNone/>
              <a:defRPr/>
            </a:lvl1pPr>
          </a:lstStyle>
          <a:p>
            <a:r>
              <a:rPr lang="en-US"/>
              <a:t>Click to edit Master subtitle style</a:t>
            </a:r>
          </a:p>
        </p:txBody>
      </p:sp>
      <p:sp>
        <p:nvSpPr>
          <p:cNvPr id="2055" name="Rectangle 7"/>
          <p:cNvSpPr>
            <a:spLocks noGrp="1" noChangeArrowheads="1"/>
          </p:cNvSpPr>
          <p:nvPr>
            <p:ph type="dt" sz="quarter" idx="2"/>
          </p:nvPr>
        </p:nvSpPr>
        <p:spPr bwMode="auto">
          <a:xfrm>
            <a:off x="3429000" y="6019800"/>
            <a:ext cx="1905000" cy="457200"/>
          </a:xfrm>
          <a:prstGeom prst="rect">
            <a:avLst/>
          </a:prstGeom>
          <a:noFill/>
          <a:ln w="12700" cap="sq">
            <a:miter lim="800000"/>
            <a:headEnd type="none" w="sm" len="sm"/>
            <a:tailEnd type="none" w="sm" len="sm"/>
          </a:ln>
        </p:spPr>
        <p:txBody>
          <a:bodyPr vert="horz" wrap="square" lIns="91440" tIns="45720" rIns="91440" bIns="45720" numCol="1" anchor="t" anchorCtr="0" compatLnSpc="1">
            <a:prstTxWarp prst="textNoShape">
              <a:avLst/>
            </a:prstTxWarp>
          </a:bodyPr>
          <a:lstStyle>
            <a:lvl1pPr>
              <a:spcBef>
                <a:spcPct val="50000"/>
              </a:spcBef>
              <a:defRPr sz="1400">
                <a:solidFill>
                  <a:srgbClr val="FFFFFF"/>
                </a:solidFill>
                <a:effectLst/>
                <a:latin typeface="Times New Roman" pitchFamily="18" charset="0"/>
              </a:defRPr>
            </a:lvl1pPr>
          </a:lstStyle>
          <a:p>
            <a:fld id="{E6EB4F22-A161-4DEE-B429-6D70688187E8}" type="datetime1">
              <a:rPr lang="en-US"/>
              <a:pPr/>
              <a:t>5/21/2017</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77536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lstStyle>
            <a:lvl1pPr>
              <a:defRPr sz="3200"/>
            </a:lvl1pPr>
          </a:lstStyle>
          <a:p>
            <a:r>
              <a:rPr lang="nl-NL"/>
              <a:t>Klik om de stijl te bewerken</a:t>
            </a:r>
            <a:endParaRPr lang="nl-BE"/>
          </a:p>
        </p:txBody>
      </p:sp>
      <p:sp>
        <p:nvSpPr>
          <p:cNvPr id="3" name="Tijdelijke aanduiding voor inhoud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Tree>
    <p:extLst>
      <p:ext uri="{BB962C8B-B14F-4D97-AF65-F5344CB8AC3E}">
        <p14:creationId xmlns:p14="http://schemas.microsoft.com/office/powerpoint/2010/main" val="169438221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lstStyle>
            <a:lvl1pPr>
              <a:defRPr sz="3200"/>
            </a:lvl1pPr>
          </a:lstStyle>
          <a:p>
            <a:r>
              <a:rPr lang="nl-NL"/>
              <a:t>Klik om de stijl te bewerken</a:t>
            </a:r>
            <a:endParaRPr lang="nl-BE"/>
          </a:p>
        </p:txBody>
      </p:sp>
      <p:sp>
        <p:nvSpPr>
          <p:cNvPr id="3" name="Tijdelijke aanduiding voor afbeelding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Tree>
    <p:extLst>
      <p:ext uri="{BB962C8B-B14F-4D97-AF65-F5344CB8AC3E}">
        <p14:creationId xmlns:p14="http://schemas.microsoft.com/office/powerpoint/2010/main" val="14036203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0223465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7048500" y="609600"/>
            <a:ext cx="1943100" cy="5943600"/>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1219200" y="609600"/>
            <a:ext cx="5676900" cy="59436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25816729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bl" preserve="1">
  <p:cSld name="Titel en tabel">
    <p:spTree>
      <p:nvGrpSpPr>
        <p:cNvPr id="1" name=""/>
        <p:cNvGrpSpPr/>
        <p:nvPr/>
      </p:nvGrpSpPr>
      <p:grpSpPr>
        <a:xfrm>
          <a:off x="0" y="0"/>
          <a:ext cx="0" cy="0"/>
          <a:chOff x="0" y="0"/>
          <a:chExt cx="0" cy="0"/>
        </a:xfrm>
      </p:grpSpPr>
      <p:sp>
        <p:nvSpPr>
          <p:cNvPr id="2" name="Titel 1"/>
          <p:cNvSpPr>
            <a:spLocks noGrp="1"/>
          </p:cNvSpPr>
          <p:nvPr>
            <p:ph type="title"/>
          </p:nvPr>
        </p:nvSpPr>
        <p:spPr>
          <a:xfrm>
            <a:off x="1219200" y="609600"/>
            <a:ext cx="7772400" cy="685800"/>
          </a:xfrm>
        </p:spPr>
        <p:txBody>
          <a:bodyPr/>
          <a:lstStyle/>
          <a:p>
            <a:r>
              <a:rPr lang="nl-NL"/>
              <a:t>Klik om de stijl te bewerken</a:t>
            </a:r>
            <a:endParaRPr lang="nl-BE"/>
          </a:p>
        </p:txBody>
      </p:sp>
      <p:sp>
        <p:nvSpPr>
          <p:cNvPr id="3" name="Tijdelijke aanduiding voor tabel 2"/>
          <p:cNvSpPr>
            <a:spLocks noGrp="1"/>
          </p:cNvSpPr>
          <p:nvPr>
            <p:ph type="tbl" idx="1"/>
          </p:nvPr>
        </p:nvSpPr>
        <p:spPr>
          <a:xfrm>
            <a:off x="1219200" y="1981200"/>
            <a:ext cx="7772400" cy="4572000"/>
          </a:xfrm>
        </p:spPr>
        <p:txBody>
          <a:bodyPr/>
          <a:lstStyle/>
          <a:p>
            <a:endParaRPr lang="nl-BE"/>
          </a:p>
        </p:txBody>
      </p:sp>
    </p:spTree>
    <p:extLst>
      <p:ext uri="{BB962C8B-B14F-4D97-AF65-F5344CB8AC3E}">
        <p14:creationId xmlns:p14="http://schemas.microsoft.com/office/powerpoint/2010/main" val="12587118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chart" preserve="1">
  <p:cSld name="Titel en grafiek">
    <p:spTree>
      <p:nvGrpSpPr>
        <p:cNvPr id="1" name=""/>
        <p:cNvGrpSpPr/>
        <p:nvPr/>
      </p:nvGrpSpPr>
      <p:grpSpPr>
        <a:xfrm>
          <a:off x="0" y="0"/>
          <a:ext cx="0" cy="0"/>
          <a:chOff x="0" y="0"/>
          <a:chExt cx="0" cy="0"/>
        </a:xfrm>
      </p:grpSpPr>
      <p:sp>
        <p:nvSpPr>
          <p:cNvPr id="2" name="Titel 1"/>
          <p:cNvSpPr>
            <a:spLocks noGrp="1"/>
          </p:cNvSpPr>
          <p:nvPr>
            <p:ph type="title"/>
          </p:nvPr>
        </p:nvSpPr>
        <p:spPr>
          <a:xfrm>
            <a:off x="1219200" y="609600"/>
            <a:ext cx="7772400" cy="685800"/>
          </a:xfrm>
        </p:spPr>
        <p:txBody>
          <a:bodyPr/>
          <a:lstStyle/>
          <a:p>
            <a:r>
              <a:rPr lang="nl-NL"/>
              <a:t>Klik om de stijl te bewerken</a:t>
            </a:r>
            <a:endParaRPr lang="nl-BE"/>
          </a:p>
        </p:txBody>
      </p:sp>
      <p:sp>
        <p:nvSpPr>
          <p:cNvPr id="3" name="Tijdelijke aanduiding voor grafiek 2"/>
          <p:cNvSpPr>
            <a:spLocks noGrp="1"/>
          </p:cNvSpPr>
          <p:nvPr>
            <p:ph type="chart" idx="1"/>
          </p:nvPr>
        </p:nvSpPr>
        <p:spPr>
          <a:xfrm>
            <a:off x="1219200" y="1981200"/>
            <a:ext cx="7772400" cy="4572000"/>
          </a:xfrm>
        </p:spPr>
        <p:txBody>
          <a:bodyPr/>
          <a:lstStyle/>
          <a:p>
            <a:endParaRPr lang="nl-BE"/>
          </a:p>
        </p:txBody>
      </p:sp>
    </p:spTree>
    <p:extLst>
      <p:ext uri="{BB962C8B-B14F-4D97-AF65-F5344CB8AC3E}">
        <p14:creationId xmlns:p14="http://schemas.microsoft.com/office/powerpoint/2010/main" val="165930425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Obj" preserve="1">
  <p:cSld name="Titel, tekst en inhoud">
    <p:spTree>
      <p:nvGrpSpPr>
        <p:cNvPr id="1" name=""/>
        <p:cNvGrpSpPr/>
        <p:nvPr/>
      </p:nvGrpSpPr>
      <p:grpSpPr>
        <a:xfrm>
          <a:off x="0" y="0"/>
          <a:ext cx="0" cy="0"/>
          <a:chOff x="0" y="0"/>
          <a:chExt cx="0" cy="0"/>
        </a:xfrm>
      </p:grpSpPr>
      <p:sp>
        <p:nvSpPr>
          <p:cNvPr id="2" name="Titel 1"/>
          <p:cNvSpPr>
            <a:spLocks noGrp="1"/>
          </p:cNvSpPr>
          <p:nvPr>
            <p:ph type="title"/>
          </p:nvPr>
        </p:nvSpPr>
        <p:spPr>
          <a:xfrm>
            <a:off x="1219200" y="609600"/>
            <a:ext cx="7772400" cy="685800"/>
          </a:xfrm>
        </p:spPr>
        <p:txBody>
          <a:bodyPr/>
          <a:lstStyle/>
          <a:p>
            <a:r>
              <a:rPr lang="nl-NL"/>
              <a:t>Klik om de stijl te bewerken</a:t>
            </a:r>
            <a:endParaRPr lang="nl-BE"/>
          </a:p>
        </p:txBody>
      </p:sp>
      <p:sp>
        <p:nvSpPr>
          <p:cNvPr id="3" name="Tijdelijke aanduiding voor tekst 2"/>
          <p:cNvSpPr>
            <a:spLocks noGrp="1"/>
          </p:cNvSpPr>
          <p:nvPr>
            <p:ph type="body" sz="half" idx="1"/>
          </p:nvPr>
        </p:nvSpPr>
        <p:spPr>
          <a:xfrm>
            <a:off x="1219200" y="1981200"/>
            <a:ext cx="3810000" cy="45720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5181600" y="1981200"/>
            <a:ext cx="3810000" cy="45720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87661423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p>
            <a:fld id="{0C323305-F6F3-2F44-AAC7-CECFE328BE88}" type="datetime1">
              <a:rPr lang="pt-PT" smtClean="0"/>
              <a:t>21/05/2017</a:t>
            </a:fld>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DB91621-036D-7F4C-B509-00906B2C8FAD}" type="slidenum">
              <a:rPr lang="en-US" smtClean="0"/>
              <a:t>‹nr.›</a:t>
            </a:fld>
            <a:endParaRPr lang="en-US"/>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23510" r="33250"/>
          <a:stretch/>
        </p:blipFill>
        <p:spPr>
          <a:xfrm rot="5400000">
            <a:off x="2595046" y="-1123156"/>
            <a:ext cx="3953905" cy="9144000"/>
          </a:xfrm>
          <a:prstGeom prst="rect">
            <a:avLst/>
          </a:prstGeom>
        </p:spPr>
      </p:pic>
      <p:sp>
        <p:nvSpPr>
          <p:cNvPr id="2" name="Title 1"/>
          <p:cNvSpPr>
            <a:spLocks noGrp="1"/>
          </p:cNvSpPr>
          <p:nvPr>
            <p:ph type="ctrTitle"/>
          </p:nvPr>
        </p:nvSpPr>
        <p:spPr>
          <a:xfrm>
            <a:off x="685800" y="2710099"/>
            <a:ext cx="7772400" cy="1470025"/>
          </a:xfrm>
          <a:solidFill>
            <a:schemeClr val="tx1">
              <a:lumMod val="85000"/>
              <a:lumOff val="15000"/>
            </a:schemeClr>
          </a:solidFill>
        </p:spPr>
        <p:txBody>
          <a:bodyPr/>
          <a:lstStyle>
            <a:lvl1pPr algn="ctr">
              <a:defRPr>
                <a:solidFill>
                  <a:schemeClr val="bg1">
                    <a:lumMod val="75000"/>
                  </a:schemeClr>
                </a:solidFill>
              </a:defRPr>
            </a:lvl1pPr>
          </a:lstStyle>
          <a:p>
            <a:r>
              <a:rPr lang="pt-PT" dirty="0" err="1"/>
              <a:t>Click</a:t>
            </a:r>
            <a:r>
              <a:rPr lang="pt-PT" dirty="0"/>
              <a:t> to </a:t>
            </a:r>
            <a:r>
              <a:rPr lang="pt-PT" dirty="0" err="1"/>
              <a:t>edit</a:t>
            </a:r>
            <a:r>
              <a:rPr lang="pt-PT" dirty="0"/>
              <a:t> </a:t>
            </a:r>
            <a:r>
              <a:rPr lang="pt-PT" dirty="0" err="1"/>
              <a:t>Master</a:t>
            </a:r>
            <a:r>
              <a:rPr lang="pt-PT" dirty="0"/>
              <a:t> </a:t>
            </a:r>
            <a:r>
              <a:rPr lang="pt-PT" dirty="0" err="1"/>
              <a:t>title</a:t>
            </a:r>
            <a:r>
              <a:rPr lang="pt-PT" dirty="0"/>
              <a:t> </a:t>
            </a:r>
            <a:r>
              <a:rPr lang="pt-PT" dirty="0" err="1"/>
              <a:t>style</a:t>
            </a:r>
            <a:endParaRPr lang="en-US" dirty="0"/>
          </a:p>
        </p:txBody>
      </p:sp>
      <p:sp>
        <p:nvSpPr>
          <p:cNvPr id="3" name="Subtitle 2"/>
          <p:cNvSpPr>
            <a:spLocks noGrp="1"/>
          </p:cNvSpPr>
          <p:nvPr>
            <p:ph type="subTitle" idx="1"/>
          </p:nvPr>
        </p:nvSpPr>
        <p:spPr>
          <a:xfrm>
            <a:off x="685800" y="4411764"/>
            <a:ext cx="7772400" cy="843968"/>
          </a:xfrm>
        </p:spPr>
        <p:txBody>
          <a:bodyPr>
            <a:normAutofit/>
          </a:bodyPr>
          <a:lstStyle>
            <a:lvl1pPr marL="0" indent="0" algn="ctr">
              <a:buNone/>
              <a:defRPr sz="1800" i="1">
                <a:solidFill>
                  <a:schemeClr val="tx1">
                    <a:lumMod val="85000"/>
                    <a:lumOff val="1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dirty="0" err="1"/>
              <a:t>Click</a:t>
            </a:r>
            <a:r>
              <a:rPr lang="pt-PT" dirty="0"/>
              <a:t> to </a:t>
            </a:r>
            <a:r>
              <a:rPr lang="pt-PT" dirty="0" err="1"/>
              <a:t>edit</a:t>
            </a:r>
            <a:r>
              <a:rPr lang="pt-PT" dirty="0"/>
              <a:t> </a:t>
            </a:r>
            <a:r>
              <a:rPr lang="pt-PT" dirty="0" err="1"/>
              <a:t>Master</a:t>
            </a:r>
            <a:r>
              <a:rPr lang="pt-PT" dirty="0"/>
              <a:t> </a:t>
            </a:r>
            <a:r>
              <a:rPr lang="pt-PT" dirty="0" err="1"/>
              <a:t>subtitle</a:t>
            </a:r>
            <a:r>
              <a:rPr lang="pt-PT" dirty="0"/>
              <a:t> </a:t>
            </a:r>
            <a:r>
              <a:rPr lang="pt-PT" dirty="0" err="1"/>
              <a:t>style</a:t>
            </a:r>
            <a:endParaRPr lang="en-US" dirty="0"/>
          </a:p>
        </p:txBody>
      </p:sp>
    </p:spTree>
    <p:extLst>
      <p:ext uri="{BB962C8B-B14F-4D97-AF65-F5344CB8AC3E}">
        <p14:creationId xmlns:p14="http://schemas.microsoft.com/office/powerpoint/2010/main" val="27165143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 name="Picture 9" descr="exame a fresco.png"/>
          <p:cNvPicPr>
            <a:picLocks noChangeAspect="1"/>
          </p:cNvPicPr>
          <p:nvPr userDrawn="1"/>
        </p:nvPicPr>
        <p:blipFill rotWithShape="1">
          <a:blip r:embed="rId2">
            <a:extLst>
              <a:ext uri="{28A0092B-C50C-407E-A947-70E740481C1C}">
                <a14:useLocalDpi xmlns:a14="http://schemas.microsoft.com/office/drawing/2010/main" val="0"/>
              </a:ext>
            </a:extLst>
          </a:blip>
          <a:srcRect l="19506" t="4160" r="66546" b="22724"/>
          <a:stretch/>
        </p:blipFill>
        <p:spPr>
          <a:xfrm rot="5400000">
            <a:off x="4014031" y="-3742667"/>
            <a:ext cx="1114327" cy="9142391"/>
          </a:xfrm>
          <a:prstGeom prst="rect">
            <a:avLst/>
          </a:prstGeom>
        </p:spPr>
      </p:pic>
      <p:sp>
        <p:nvSpPr>
          <p:cNvPr id="3" name="Content Placeholder 2"/>
          <p:cNvSpPr>
            <a:spLocks noGrp="1"/>
          </p:cNvSpPr>
          <p:nvPr>
            <p:ph idx="1"/>
          </p:nvPr>
        </p:nvSpPr>
        <p:spPr/>
        <p:txBody>
          <a:body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4AFE815-1B33-8742-8F6E-96B2050E5083}" type="datetime1">
              <a:rPr lang="pt-PT" smtClean="0"/>
              <a:t>21/05/2017</a:t>
            </a:fld>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DB91621-036D-7F4C-B509-00906B2C8FAD}" type="slidenum">
              <a:rPr lang="en-US" smtClean="0"/>
              <a:t>‹nr.›</a:t>
            </a:fld>
            <a:endParaRPr lang="en-US"/>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l="23510" r="64335"/>
          <a:stretch/>
        </p:blipFill>
        <p:spPr>
          <a:xfrm rot="5400000">
            <a:off x="4016253" y="-3742051"/>
            <a:ext cx="1111492" cy="9144000"/>
          </a:xfrm>
          <a:prstGeom prst="rect">
            <a:avLst/>
          </a:prstGeom>
        </p:spPr>
      </p:pic>
    </p:spTree>
    <p:extLst>
      <p:ext uri="{BB962C8B-B14F-4D97-AF65-F5344CB8AC3E}">
        <p14:creationId xmlns:p14="http://schemas.microsoft.com/office/powerpoint/2010/main" val="1399591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7048500" y="609600"/>
            <a:ext cx="1943100" cy="5943600"/>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1219200" y="609600"/>
            <a:ext cx="5676900" cy="59436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pt-PT"/>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54ED8B4-7ACB-314B-85B8-A62542588457}" type="datetime1">
              <a:rPr lang="pt-PT" smtClean="0"/>
              <a:t>21/05/2017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DB91621-036D-7F4C-B509-00906B2C8FAD}" type="slidenum">
              <a:rPr lang="en-US" smtClean="0"/>
              <a:t>‹nr.›</a:t>
            </a:fld>
            <a:endParaRPr lang="en-US"/>
          </a:p>
        </p:txBody>
      </p:sp>
    </p:spTree>
    <p:extLst>
      <p:ext uri="{BB962C8B-B14F-4D97-AF65-F5344CB8AC3E}">
        <p14:creationId xmlns:p14="http://schemas.microsoft.com/office/powerpoint/2010/main" val="26326860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3AFE58A-CC3C-0C44-BA24-86A9D8368B4B}" type="datetime1">
              <a:rPr lang="pt-PT" smtClean="0"/>
              <a:t>21/05/2017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DB91621-036D-7F4C-B509-00906B2C8FAD}" type="slidenum">
              <a:rPr lang="en-US" smtClean="0"/>
              <a:t>‹nr.›</a:t>
            </a:fld>
            <a:endParaRPr lang="en-US"/>
          </a:p>
        </p:txBody>
      </p:sp>
    </p:spTree>
    <p:extLst>
      <p:ext uri="{BB962C8B-B14F-4D97-AF65-F5344CB8AC3E}">
        <p14:creationId xmlns:p14="http://schemas.microsoft.com/office/powerpoint/2010/main" val="119549627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PT"/>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C7C1BCAD-B59F-E845-9B9B-DA09FD9ED54C}" type="datetime1">
              <a:rPr lang="pt-PT" smtClean="0"/>
              <a:t>21/05/2017</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6DB91621-036D-7F4C-B509-00906B2C8FAD}" type="slidenum">
              <a:rPr lang="en-US" smtClean="0"/>
              <a:t>‹nr.›</a:t>
            </a:fld>
            <a:endParaRPr lang="en-US"/>
          </a:p>
        </p:txBody>
      </p:sp>
    </p:spTree>
    <p:extLst>
      <p:ext uri="{BB962C8B-B14F-4D97-AF65-F5344CB8AC3E}">
        <p14:creationId xmlns:p14="http://schemas.microsoft.com/office/powerpoint/2010/main" val="154586191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E7582F7-158D-794E-BCF7-4A41777D778B}" type="datetime1">
              <a:rPr lang="pt-PT" smtClean="0"/>
              <a:t>21/05/2017</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DB91621-036D-7F4C-B509-00906B2C8FAD}" type="slidenum">
              <a:rPr lang="en-US" smtClean="0"/>
              <a:t>‹nr.›</a:t>
            </a:fld>
            <a:endParaRPr lang="en-US"/>
          </a:p>
        </p:txBody>
      </p:sp>
    </p:spTree>
    <p:extLst>
      <p:ext uri="{BB962C8B-B14F-4D97-AF65-F5344CB8AC3E}">
        <p14:creationId xmlns:p14="http://schemas.microsoft.com/office/powerpoint/2010/main" val="108585457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503282F2-9B26-004C-8CB4-AD50E81376E6}" type="datetime1">
              <a:rPr lang="pt-PT" smtClean="0"/>
              <a:t>21/05/2017</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6DB91621-036D-7F4C-B509-00906B2C8FAD}" type="slidenum">
              <a:rPr lang="en-US" smtClean="0"/>
              <a:t>‹nr.›</a:t>
            </a:fld>
            <a:endParaRPr lang="en-US"/>
          </a:p>
        </p:txBody>
      </p:sp>
    </p:spTree>
    <p:extLst>
      <p:ext uri="{BB962C8B-B14F-4D97-AF65-F5344CB8AC3E}">
        <p14:creationId xmlns:p14="http://schemas.microsoft.com/office/powerpoint/2010/main" val="193220023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pt-PT"/>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9506C34-96F5-5441-9B6A-CFDAA14AA6C2}" type="datetime1">
              <a:rPr lang="pt-PT" smtClean="0"/>
              <a:t>21/05/2017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DB91621-036D-7F4C-B509-00906B2C8FAD}" type="slidenum">
              <a:rPr lang="en-US" smtClean="0"/>
              <a:t>‹nr.›</a:t>
            </a:fld>
            <a:endParaRPr lang="en-US"/>
          </a:p>
        </p:txBody>
      </p:sp>
    </p:spTree>
    <p:extLst>
      <p:ext uri="{BB962C8B-B14F-4D97-AF65-F5344CB8AC3E}">
        <p14:creationId xmlns:p14="http://schemas.microsoft.com/office/powerpoint/2010/main" val="162009007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pt-PT"/>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B2A1B9F-53B1-994A-801A-970297E55CF8}" type="datetime1">
              <a:rPr lang="pt-PT" smtClean="0"/>
              <a:t>21/05/2017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DB91621-036D-7F4C-B509-00906B2C8FAD}" type="slidenum">
              <a:rPr lang="en-US" smtClean="0"/>
              <a:t>‹nr.›</a:t>
            </a:fld>
            <a:endParaRPr lang="en-US"/>
          </a:p>
        </p:txBody>
      </p:sp>
    </p:spTree>
    <p:extLst>
      <p:ext uri="{BB962C8B-B14F-4D97-AF65-F5344CB8AC3E}">
        <p14:creationId xmlns:p14="http://schemas.microsoft.com/office/powerpoint/2010/main" val="319893252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0EA6A02-D4AC-A64C-AC4B-0FD90B385D8B}" type="datetime1">
              <a:rPr lang="pt-PT" smtClean="0"/>
              <a:t>21/05/2017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DB91621-036D-7F4C-B509-00906B2C8FAD}" type="slidenum">
              <a:rPr lang="en-US" smtClean="0"/>
              <a:t>‹nr.›</a:t>
            </a:fld>
            <a:endParaRPr lang="en-US"/>
          </a:p>
        </p:txBody>
      </p:sp>
    </p:spTree>
    <p:extLst>
      <p:ext uri="{BB962C8B-B14F-4D97-AF65-F5344CB8AC3E}">
        <p14:creationId xmlns:p14="http://schemas.microsoft.com/office/powerpoint/2010/main" val="28241034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pt-PT"/>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1E85BCB-304E-974B-AB5B-995973FDF610}" type="datetime1">
              <a:rPr lang="pt-PT" smtClean="0"/>
              <a:t>21/05/2017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DB91621-036D-7F4C-B509-00906B2C8FAD}" type="slidenum">
              <a:rPr lang="en-US" smtClean="0"/>
              <a:t>‹nr.›</a:t>
            </a:fld>
            <a:endParaRPr lang="en-US"/>
          </a:p>
        </p:txBody>
      </p:sp>
    </p:spTree>
    <p:extLst>
      <p:ext uri="{BB962C8B-B14F-4D97-AF65-F5344CB8AC3E}">
        <p14:creationId xmlns:p14="http://schemas.microsoft.com/office/powerpoint/2010/main" val="336481045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chemeClr val="bg2"/>
            </a:gs>
          </a:gsLst>
          <a:path path="shape">
            <a:fillToRect l="13333" t="21111" r="1668" b="62222"/>
          </a:path>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328613" y="2132013"/>
            <a:ext cx="8839200" cy="4725987"/>
            <a:chOff x="207" y="1343"/>
            <a:chExt cx="5568" cy="2977"/>
          </a:xfrm>
        </p:grpSpPr>
        <p:sp>
          <p:nvSpPr>
            <p:cNvPr id="37891" name="Freeform 3"/>
            <p:cNvSpPr>
              <a:spLocks/>
            </p:cNvSpPr>
            <p:nvPr/>
          </p:nvSpPr>
          <p:spPr bwMode="auto">
            <a:xfrm>
              <a:off x="207" y="2024"/>
              <a:ext cx="5558" cy="2296"/>
            </a:xfrm>
            <a:custGeom>
              <a:avLst/>
              <a:gdLst/>
              <a:ahLst/>
              <a:cxnLst>
                <a:cxn ang="0">
                  <a:pos x="5557" y="0"/>
                </a:cxn>
                <a:cxn ang="0">
                  <a:pos x="0" y="0"/>
                </a:cxn>
                <a:cxn ang="0">
                  <a:pos x="0" y="2295"/>
                </a:cxn>
              </a:cxnLst>
              <a:rect l="0" t="0" r="r" b="b"/>
              <a:pathLst>
                <a:path w="5558" h="2296">
                  <a:moveTo>
                    <a:pt x="5557" y="0"/>
                  </a:moveTo>
                  <a:lnTo>
                    <a:pt x="0" y="0"/>
                  </a:lnTo>
                  <a:lnTo>
                    <a:pt x="0" y="2295"/>
                  </a:lnTo>
                </a:path>
              </a:pathLst>
            </a:custGeom>
            <a:noFill/>
            <a:ln w="63500" cap="sq">
              <a:solidFill>
                <a:schemeClr val="bg1"/>
              </a:solidFill>
              <a:prstDash val="solid"/>
              <a:round/>
              <a:headEnd type="none" w="sm" len="sm"/>
              <a:tailEnd type="none" w="sm" len="sm"/>
            </a:ln>
            <a:effectLst>
              <a:outerShdw dist="17961" dir="2700000" algn="ctr" rotWithShape="0">
                <a:schemeClr val="bg1">
                  <a:gamma/>
                  <a:shade val="60000"/>
                  <a:invGamma/>
                </a:schemeClr>
              </a:outerShdw>
            </a:effectLst>
          </p:spPr>
          <p:txBody>
            <a:bodyPr/>
            <a:lstStyle/>
            <a:p>
              <a:endParaRPr lang="en-US"/>
            </a:p>
          </p:txBody>
        </p:sp>
        <p:sp>
          <p:nvSpPr>
            <p:cNvPr id="37892" name="Freeform 4"/>
            <p:cNvSpPr>
              <a:spLocks/>
            </p:cNvSpPr>
            <p:nvPr/>
          </p:nvSpPr>
          <p:spPr bwMode="auto">
            <a:xfrm>
              <a:off x="207" y="1343"/>
              <a:ext cx="5568" cy="2977"/>
            </a:xfrm>
            <a:custGeom>
              <a:avLst/>
              <a:gdLst/>
              <a:ahLst/>
              <a:cxnLst>
                <a:cxn ang="0">
                  <a:pos x="436" y="2976"/>
                </a:cxn>
                <a:cxn ang="0">
                  <a:pos x="435" y="0"/>
                </a:cxn>
                <a:cxn ang="0">
                  <a:pos x="0" y="0"/>
                </a:cxn>
                <a:cxn ang="0">
                  <a:pos x="0" y="486"/>
                </a:cxn>
                <a:cxn ang="0">
                  <a:pos x="5567" y="486"/>
                </a:cxn>
              </a:cxnLst>
              <a:rect l="0" t="0" r="r" b="b"/>
              <a:pathLst>
                <a:path w="5568" h="2977">
                  <a:moveTo>
                    <a:pt x="436" y="2976"/>
                  </a:moveTo>
                  <a:lnTo>
                    <a:pt x="435" y="0"/>
                  </a:lnTo>
                  <a:lnTo>
                    <a:pt x="0" y="0"/>
                  </a:lnTo>
                  <a:lnTo>
                    <a:pt x="0" y="486"/>
                  </a:lnTo>
                  <a:lnTo>
                    <a:pt x="5567" y="486"/>
                  </a:lnTo>
                </a:path>
              </a:pathLst>
            </a:custGeom>
            <a:noFill/>
            <a:ln w="63500" cap="sq">
              <a:solidFill>
                <a:schemeClr val="bg1"/>
              </a:solidFill>
              <a:prstDash val="solid"/>
              <a:round/>
              <a:headEnd type="none" w="sm" len="sm"/>
              <a:tailEnd type="none" w="sm" len="sm"/>
            </a:ln>
            <a:effectLst>
              <a:outerShdw dist="17961" dir="2700000" algn="ctr" rotWithShape="0">
                <a:schemeClr val="bg1">
                  <a:gamma/>
                  <a:shade val="60000"/>
                  <a:invGamma/>
                </a:schemeClr>
              </a:outerShdw>
            </a:effectLst>
          </p:spPr>
          <p:txBody>
            <a:bodyPr/>
            <a:lstStyle/>
            <a:p>
              <a:endParaRPr lang="en-US"/>
            </a:p>
          </p:txBody>
        </p:sp>
      </p:grpSp>
      <p:sp>
        <p:nvSpPr>
          <p:cNvPr id="37893" name="Rectangle 5"/>
          <p:cNvSpPr>
            <a:spLocks noGrp="1" noChangeArrowheads="1"/>
          </p:cNvSpPr>
          <p:nvPr>
            <p:ph type="ctrTitle" sz="quarter"/>
          </p:nvPr>
        </p:nvSpPr>
        <p:spPr>
          <a:xfrm>
            <a:off x="1219200" y="1447800"/>
            <a:ext cx="7772400" cy="1143000"/>
          </a:xfrm>
        </p:spPr>
        <p:txBody>
          <a:bodyPr/>
          <a:lstStyle>
            <a:lvl1pPr algn="ctr">
              <a:defRPr/>
            </a:lvl1pPr>
          </a:lstStyle>
          <a:p>
            <a:r>
              <a:rPr lang="en-US"/>
              <a:t>Click to edit Master title style</a:t>
            </a:r>
          </a:p>
        </p:txBody>
      </p:sp>
      <p:sp>
        <p:nvSpPr>
          <p:cNvPr id="37894" name="Rectangle 6"/>
          <p:cNvSpPr>
            <a:spLocks noGrp="1" noChangeArrowheads="1"/>
          </p:cNvSpPr>
          <p:nvPr>
            <p:ph type="subTitle" sz="quarter" idx="1"/>
          </p:nvPr>
        </p:nvSpPr>
        <p:spPr>
          <a:xfrm>
            <a:off x="1905000" y="3886200"/>
            <a:ext cx="6400800" cy="1752600"/>
          </a:xfrm>
        </p:spPr>
        <p:txBody>
          <a:bodyPr/>
          <a:lstStyle>
            <a:lvl1pPr marL="0" indent="0" algn="ctr">
              <a:buFont typeface="Monotype Sorts" pitchFamily="2" charset="2"/>
              <a:buNone/>
              <a:defRPr/>
            </a:lvl1pPr>
          </a:lstStyle>
          <a:p>
            <a:r>
              <a:rPr lang="en-US"/>
              <a:t>Click to edit Master subtitle style</a:t>
            </a:r>
          </a:p>
        </p:txBody>
      </p:sp>
      <p:sp>
        <p:nvSpPr>
          <p:cNvPr id="37895" name="Rectangle 7"/>
          <p:cNvSpPr>
            <a:spLocks noGrp="1" noChangeArrowheads="1"/>
          </p:cNvSpPr>
          <p:nvPr>
            <p:ph type="dt" sz="quarter" idx="2"/>
          </p:nvPr>
        </p:nvSpPr>
        <p:spPr bwMode="auto">
          <a:xfrm>
            <a:off x="3429000" y="6019800"/>
            <a:ext cx="1905000" cy="457200"/>
          </a:xfrm>
          <a:prstGeom prst="rect">
            <a:avLst/>
          </a:prstGeom>
          <a:noFill/>
          <a:ln w="12700" cap="sq">
            <a:miter lim="800000"/>
            <a:headEnd type="none" w="sm" len="sm"/>
            <a:tailEnd type="none" w="sm" len="sm"/>
          </a:ln>
        </p:spPr>
        <p:txBody>
          <a:bodyPr vert="horz" wrap="square" lIns="91440" tIns="45720" rIns="91440" bIns="45720" numCol="1" anchor="t" anchorCtr="0" compatLnSpc="1">
            <a:prstTxWarp prst="textNoShape">
              <a:avLst/>
            </a:prstTxWarp>
          </a:bodyPr>
          <a:lstStyle>
            <a:lvl1pPr algn="l">
              <a:spcBef>
                <a:spcPct val="50000"/>
              </a:spcBef>
              <a:defRPr sz="1400" b="0">
                <a:solidFill>
                  <a:srgbClr val="FFFFFF"/>
                </a:solidFill>
              </a:defRPr>
            </a:lvl1pPr>
          </a:lstStyle>
          <a:p>
            <a:fld id="{A73E4677-EE17-48DA-A329-31980C3741C0}" type="datetime1">
              <a:rPr lang="en-US"/>
              <a:pPr/>
              <a:t>5/21/2017</a:t>
            </a:fld>
            <a:endParaRPr lang="en-US"/>
          </a:p>
        </p:txBody>
      </p:sp>
    </p:spTree>
    <p:extLst>
      <p:ext uri="{BB962C8B-B14F-4D97-AF65-F5344CB8AC3E}">
        <p14:creationId xmlns:p14="http://schemas.microsoft.com/office/powerpoint/2010/main" val="2662102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el en diagram of organigram">
    <p:spTree>
      <p:nvGrpSpPr>
        <p:cNvPr id="1" name=""/>
        <p:cNvGrpSpPr/>
        <p:nvPr/>
      </p:nvGrpSpPr>
      <p:grpSpPr>
        <a:xfrm>
          <a:off x="0" y="0"/>
          <a:ext cx="0" cy="0"/>
          <a:chOff x="0" y="0"/>
          <a:chExt cx="0" cy="0"/>
        </a:xfrm>
      </p:grpSpPr>
      <p:sp>
        <p:nvSpPr>
          <p:cNvPr id="2" name="Titel 1"/>
          <p:cNvSpPr>
            <a:spLocks noGrp="1"/>
          </p:cNvSpPr>
          <p:nvPr>
            <p:ph type="title"/>
          </p:nvPr>
        </p:nvSpPr>
        <p:spPr>
          <a:xfrm>
            <a:off x="1219200" y="609600"/>
            <a:ext cx="7772400" cy="685800"/>
          </a:xfrm>
        </p:spPr>
        <p:txBody>
          <a:bodyPr/>
          <a:lstStyle/>
          <a:p>
            <a:r>
              <a:rPr lang="nl-NL"/>
              <a:t>Klik om de stijl te bewerken</a:t>
            </a:r>
            <a:endParaRPr lang="nl-BE"/>
          </a:p>
        </p:txBody>
      </p:sp>
      <p:sp>
        <p:nvSpPr>
          <p:cNvPr id="3" name="Tijdelijke aanduiding voor SmartArt 2"/>
          <p:cNvSpPr>
            <a:spLocks noGrp="1"/>
          </p:cNvSpPr>
          <p:nvPr>
            <p:ph type="dgm" idx="1"/>
          </p:nvPr>
        </p:nvSpPr>
        <p:spPr>
          <a:xfrm>
            <a:off x="1219200" y="1981200"/>
            <a:ext cx="7772400" cy="4572000"/>
          </a:xfrm>
        </p:spPr>
        <p:txBody>
          <a:bodyPr/>
          <a:lstStyle/>
          <a:p>
            <a:endParaRPr lang="nl-BE"/>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242115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0826830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9812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9812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91826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431618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4857789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617185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1073128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4234720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683297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609600"/>
            <a:ext cx="19431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609600"/>
            <a:ext cx="56769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6366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el en tabel">
    <p:spTree>
      <p:nvGrpSpPr>
        <p:cNvPr id="1" name=""/>
        <p:cNvGrpSpPr/>
        <p:nvPr/>
      </p:nvGrpSpPr>
      <p:grpSpPr>
        <a:xfrm>
          <a:off x="0" y="0"/>
          <a:ext cx="0" cy="0"/>
          <a:chOff x="0" y="0"/>
          <a:chExt cx="0" cy="0"/>
        </a:xfrm>
      </p:grpSpPr>
      <p:sp>
        <p:nvSpPr>
          <p:cNvPr id="2" name="Titel 1"/>
          <p:cNvSpPr>
            <a:spLocks noGrp="1"/>
          </p:cNvSpPr>
          <p:nvPr>
            <p:ph type="title"/>
          </p:nvPr>
        </p:nvSpPr>
        <p:spPr>
          <a:xfrm>
            <a:off x="1219200" y="609600"/>
            <a:ext cx="7772400" cy="685800"/>
          </a:xfrm>
        </p:spPr>
        <p:txBody>
          <a:bodyPr/>
          <a:lstStyle/>
          <a:p>
            <a:r>
              <a:rPr lang="nl-NL"/>
              <a:t>Klik om de stijl te bewerken</a:t>
            </a:r>
            <a:endParaRPr lang="nl-BE"/>
          </a:p>
        </p:txBody>
      </p:sp>
      <p:sp>
        <p:nvSpPr>
          <p:cNvPr id="3" name="Tijdelijke aanduiding voor tabel 2"/>
          <p:cNvSpPr>
            <a:spLocks noGrp="1"/>
          </p:cNvSpPr>
          <p:nvPr>
            <p:ph type="tbl" idx="1"/>
          </p:nvPr>
        </p:nvSpPr>
        <p:spPr>
          <a:xfrm>
            <a:off x="1219200" y="1981200"/>
            <a:ext cx="7772400" cy="4572000"/>
          </a:xfrm>
        </p:spPr>
        <p:txBody>
          <a:bodyPr/>
          <a:lstStyle/>
          <a:p>
            <a:endParaRPr lang="nl-BE"/>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19200" y="609600"/>
            <a:ext cx="7772400" cy="594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710167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609600"/>
            <a:ext cx="7772400" cy="685800"/>
          </a:xfrm>
        </p:spPr>
        <p:txBody>
          <a:bodyPr/>
          <a:lstStyle/>
          <a:p>
            <a:r>
              <a:rPr lang="en-US"/>
              <a:t>Click to edit Master title style</a:t>
            </a:r>
          </a:p>
        </p:txBody>
      </p:sp>
      <p:sp>
        <p:nvSpPr>
          <p:cNvPr id="3" name="Chart Placeholder 2"/>
          <p:cNvSpPr>
            <a:spLocks noGrp="1"/>
          </p:cNvSpPr>
          <p:nvPr>
            <p:ph type="chart" idx="1"/>
          </p:nvPr>
        </p:nvSpPr>
        <p:spPr>
          <a:xfrm>
            <a:off x="1219200" y="1981200"/>
            <a:ext cx="7772400" cy="4572000"/>
          </a:xfrm>
        </p:spPr>
        <p:txBody>
          <a:bodyPr/>
          <a:lstStyle/>
          <a:p>
            <a:endParaRPr lang="en-US"/>
          </a:p>
        </p:txBody>
      </p:sp>
    </p:spTree>
    <p:extLst>
      <p:ext uri="{BB962C8B-B14F-4D97-AF65-F5344CB8AC3E}">
        <p14:creationId xmlns:p14="http://schemas.microsoft.com/office/powerpoint/2010/main" val="411965285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19200" y="609600"/>
            <a:ext cx="7772400" cy="685800"/>
          </a:xfrm>
        </p:spPr>
        <p:txBody>
          <a:bodyPr/>
          <a:lstStyle/>
          <a:p>
            <a:r>
              <a:rPr lang="en-US"/>
              <a:t>Click to edit Master title style</a:t>
            </a:r>
          </a:p>
        </p:txBody>
      </p:sp>
      <p:sp>
        <p:nvSpPr>
          <p:cNvPr id="3" name="Table Placeholder 2"/>
          <p:cNvSpPr>
            <a:spLocks noGrp="1"/>
          </p:cNvSpPr>
          <p:nvPr>
            <p:ph type="tbl" idx="1"/>
          </p:nvPr>
        </p:nvSpPr>
        <p:spPr>
          <a:xfrm>
            <a:off x="1219200" y="1981200"/>
            <a:ext cx="7772400" cy="4572000"/>
          </a:xfrm>
        </p:spPr>
        <p:txBody>
          <a:bodyPr/>
          <a:lstStyle/>
          <a:p>
            <a:endParaRPr lang="en-US"/>
          </a:p>
        </p:txBody>
      </p:sp>
    </p:spTree>
    <p:extLst>
      <p:ext uri="{BB962C8B-B14F-4D97-AF65-F5344CB8AC3E}">
        <p14:creationId xmlns:p14="http://schemas.microsoft.com/office/powerpoint/2010/main" val="224893221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219200" y="609600"/>
            <a:ext cx="7772400" cy="685800"/>
          </a:xfrm>
        </p:spPr>
        <p:txBody>
          <a:bodyPr/>
          <a:lstStyle/>
          <a:p>
            <a:r>
              <a:rPr lang="en-US"/>
              <a:t>Click to edit Master title style</a:t>
            </a:r>
          </a:p>
        </p:txBody>
      </p:sp>
      <p:sp>
        <p:nvSpPr>
          <p:cNvPr id="3" name="Content Placeholder 2"/>
          <p:cNvSpPr>
            <a:spLocks noGrp="1"/>
          </p:cNvSpPr>
          <p:nvPr>
            <p:ph sz="quarter" idx="1"/>
          </p:nvPr>
        </p:nvSpPr>
        <p:spPr>
          <a:xfrm>
            <a:off x="1219200" y="1981200"/>
            <a:ext cx="38100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81600" y="1981200"/>
            <a:ext cx="38100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219200" y="4343400"/>
            <a:ext cx="38100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5181600" y="4343400"/>
            <a:ext cx="38100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435206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609600"/>
            <a:ext cx="7772400" cy="685800"/>
          </a:xfrm>
        </p:spPr>
        <p:txBody>
          <a:bodyPr/>
          <a:lstStyle/>
          <a:p>
            <a:r>
              <a:rPr lang="en-US"/>
              <a:t>Click to edit Master title style</a:t>
            </a:r>
          </a:p>
        </p:txBody>
      </p:sp>
      <p:sp>
        <p:nvSpPr>
          <p:cNvPr id="3" name="Content Placeholder 2"/>
          <p:cNvSpPr>
            <a:spLocks noGrp="1"/>
          </p:cNvSpPr>
          <p:nvPr>
            <p:ph sz="half" idx="1"/>
          </p:nvPr>
        </p:nvSpPr>
        <p:spPr>
          <a:xfrm>
            <a:off x="1219200" y="1981200"/>
            <a:ext cx="381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81600" y="1981200"/>
            <a:ext cx="381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52678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6"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321B9CBD-B8E9-4629-9786-3F46BD020E35}" type="slidenum">
              <a:rPr lang="en-US"/>
              <a:pPr/>
              <a:t>‹nr.›</a:t>
            </a:fld>
            <a:endParaRPr lang="en-US"/>
          </a:p>
        </p:txBody>
      </p:sp>
    </p:spTree>
    <p:extLst>
      <p:ext uri="{BB962C8B-B14F-4D97-AF65-F5344CB8AC3E}">
        <p14:creationId xmlns:p14="http://schemas.microsoft.com/office/powerpoint/2010/main" val="2522470922"/>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7"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CBE2F18F-64B8-443D-A607-5250F0E2DC70}" type="slidenum">
              <a:rPr lang="en-US"/>
              <a:pPr/>
              <a:t>‹nr.›</a:t>
            </a:fld>
            <a:endParaRPr lang="en-US"/>
          </a:p>
        </p:txBody>
      </p:sp>
    </p:spTree>
    <p:extLst>
      <p:ext uri="{BB962C8B-B14F-4D97-AF65-F5344CB8AC3E}">
        <p14:creationId xmlns:p14="http://schemas.microsoft.com/office/powerpoint/2010/main" val="1897550534"/>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xAndChart">
  <p:cSld name="Titel, tekst en grafiek">
    <p:spTree>
      <p:nvGrpSpPr>
        <p:cNvPr id="1" name=""/>
        <p:cNvGrpSpPr/>
        <p:nvPr/>
      </p:nvGrpSpPr>
      <p:grpSpPr>
        <a:xfrm>
          <a:off x="0" y="0"/>
          <a:ext cx="0" cy="0"/>
          <a:chOff x="0" y="0"/>
          <a:chExt cx="0" cy="0"/>
        </a:xfrm>
      </p:grpSpPr>
      <p:sp>
        <p:nvSpPr>
          <p:cNvPr id="2" name="Titel 1"/>
          <p:cNvSpPr>
            <a:spLocks noGrp="1"/>
          </p:cNvSpPr>
          <p:nvPr>
            <p:ph type="title"/>
          </p:nvPr>
        </p:nvSpPr>
        <p:spPr>
          <a:xfrm>
            <a:off x="1219200" y="609600"/>
            <a:ext cx="7772400" cy="685800"/>
          </a:xfrm>
        </p:spPr>
        <p:txBody>
          <a:bodyPr/>
          <a:lstStyle/>
          <a:p>
            <a:r>
              <a:rPr lang="nl-NL"/>
              <a:t>Klik om de stijl te bewerken</a:t>
            </a:r>
            <a:endParaRPr lang="nl-BE"/>
          </a:p>
        </p:txBody>
      </p:sp>
      <p:sp>
        <p:nvSpPr>
          <p:cNvPr id="3" name="Tijdelijke aanduiding voor tekst 2"/>
          <p:cNvSpPr>
            <a:spLocks noGrp="1"/>
          </p:cNvSpPr>
          <p:nvPr>
            <p:ph type="body" sz="half" idx="1"/>
          </p:nvPr>
        </p:nvSpPr>
        <p:spPr>
          <a:xfrm>
            <a:off x="1219200" y="1981200"/>
            <a:ext cx="3810000" cy="45720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grafiek 3"/>
          <p:cNvSpPr>
            <a:spLocks noGrp="1"/>
          </p:cNvSpPr>
          <p:nvPr>
            <p:ph type="chart" sz="half" idx="2"/>
          </p:nvPr>
        </p:nvSpPr>
        <p:spPr>
          <a:xfrm>
            <a:off x="5181600" y="1981200"/>
            <a:ext cx="3810000" cy="4572000"/>
          </a:xfrm>
        </p:spPr>
        <p:txBody>
          <a:bodyPr/>
          <a:lstStyle/>
          <a:p>
            <a:pPr lvl="0"/>
            <a:endParaRPr lang="nl-BE" noProof="0"/>
          </a:p>
        </p:txBody>
      </p:sp>
    </p:spTree>
    <p:extLst>
      <p:ext uri="{BB962C8B-B14F-4D97-AF65-F5344CB8AC3E}">
        <p14:creationId xmlns:p14="http://schemas.microsoft.com/office/powerpoint/2010/main" val="111712655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2266680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Object">
    <p:spTree>
      <p:nvGrpSpPr>
        <p:cNvPr id="1" name=""/>
        <p:cNvGrpSpPr/>
        <p:nvPr/>
      </p:nvGrpSpPr>
      <p:grpSpPr>
        <a:xfrm>
          <a:off x="0" y="0"/>
          <a:ext cx="0" cy="0"/>
          <a:chOff x="0" y="0"/>
          <a:chExt cx="0" cy="0"/>
        </a:xfrm>
      </p:grpSpPr>
      <p:sp>
        <p:nvSpPr>
          <p:cNvPr id="2" name="Tijdelijke aanduiding voor inhoud 1"/>
          <p:cNvSpPr>
            <a:spLocks noGrp="1"/>
          </p:cNvSpPr>
          <p:nvPr>
            <p:ph/>
          </p:nvPr>
        </p:nvSpPr>
        <p:spPr>
          <a:xfrm>
            <a:off x="1219200" y="609600"/>
            <a:ext cx="7772400" cy="59436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hart">
  <p:cSld name="Titel en grafiek">
    <p:spTree>
      <p:nvGrpSpPr>
        <p:cNvPr id="1" name=""/>
        <p:cNvGrpSpPr/>
        <p:nvPr/>
      </p:nvGrpSpPr>
      <p:grpSpPr>
        <a:xfrm>
          <a:off x="0" y="0"/>
          <a:ext cx="0" cy="0"/>
          <a:chOff x="0" y="0"/>
          <a:chExt cx="0" cy="0"/>
        </a:xfrm>
      </p:grpSpPr>
      <p:sp>
        <p:nvSpPr>
          <p:cNvPr id="2" name="Titel 1"/>
          <p:cNvSpPr>
            <a:spLocks noGrp="1"/>
          </p:cNvSpPr>
          <p:nvPr>
            <p:ph type="title"/>
          </p:nvPr>
        </p:nvSpPr>
        <p:spPr>
          <a:xfrm>
            <a:off x="1219200" y="609600"/>
            <a:ext cx="7772400" cy="685800"/>
          </a:xfrm>
        </p:spPr>
        <p:txBody>
          <a:bodyPr/>
          <a:lstStyle/>
          <a:p>
            <a:r>
              <a:rPr lang="nl-NL"/>
              <a:t>Klik om de stijl te bewerken</a:t>
            </a:r>
            <a:endParaRPr lang="nl-BE"/>
          </a:p>
        </p:txBody>
      </p:sp>
      <p:sp>
        <p:nvSpPr>
          <p:cNvPr id="3" name="Tijdelijke aanduiding voor grafiek 2"/>
          <p:cNvSpPr>
            <a:spLocks noGrp="1"/>
          </p:cNvSpPr>
          <p:nvPr>
            <p:ph type="chart" idx="1"/>
          </p:nvPr>
        </p:nvSpPr>
        <p:spPr>
          <a:xfrm>
            <a:off x="1219200" y="1981200"/>
            <a:ext cx="7772400" cy="4572000"/>
          </a:xfrm>
        </p:spPr>
        <p:txBody>
          <a:bodyPr/>
          <a:lstStyle/>
          <a:p>
            <a:pPr lvl="0"/>
            <a:endParaRPr lang="nl-BE" noProof="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gradFill rotWithShape="0">
          <a:gsLst>
            <a:gs pos="0">
              <a:schemeClr val="bg1"/>
            </a:gs>
            <a:gs pos="100000">
              <a:schemeClr val="bg2"/>
            </a:gs>
          </a:gsLst>
          <a:path path="shape">
            <a:fillToRect l="13333" t="21111" r="1668" b="62222"/>
          </a:path>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28613" y="2132013"/>
            <a:ext cx="8839200" cy="4725987"/>
            <a:chOff x="207" y="1343"/>
            <a:chExt cx="5568" cy="2977"/>
          </a:xfrm>
        </p:grpSpPr>
        <p:sp>
          <p:nvSpPr>
            <p:cNvPr id="2051" name="Freeform 3"/>
            <p:cNvSpPr>
              <a:spLocks/>
            </p:cNvSpPr>
            <p:nvPr/>
          </p:nvSpPr>
          <p:spPr bwMode="auto">
            <a:xfrm>
              <a:off x="207" y="2024"/>
              <a:ext cx="5558" cy="2296"/>
            </a:xfrm>
            <a:custGeom>
              <a:avLst/>
              <a:gdLst/>
              <a:ahLst/>
              <a:cxnLst>
                <a:cxn ang="0">
                  <a:pos x="5557" y="0"/>
                </a:cxn>
                <a:cxn ang="0">
                  <a:pos x="0" y="0"/>
                </a:cxn>
                <a:cxn ang="0">
                  <a:pos x="0" y="2295"/>
                </a:cxn>
              </a:cxnLst>
              <a:rect l="0" t="0" r="r" b="b"/>
              <a:pathLst>
                <a:path w="5558" h="2296">
                  <a:moveTo>
                    <a:pt x="5557" y="0"/>
                  </a:moveTo>
                  <a:lnTo>
                    <a:pt x="0" y="0"/>
                  </a:lnTo>
                  <a:lnTo>
                    <a:pt x="0" y="2295"/>
                  </a:lnTo>
                </a:path>
              </a:pathLst>
            </a:custGeom>
            <a:noFill/>
            <a:ln w="63500" cap="sq">
              <a:solidFill>
                <a:schemeClr val="bg1"/>
              </a:solidFill>
              <a:prstDash val="solid"/>
              <a:round/>
              <a:headEnd type="none" w="sm" len="sm"/>
              <a:tailEnd type="none" w="sm" len="sm"/>
            </a:ln>
            <a:effectLst>
              <a:outerShdw dist="17961" dir="2700000" algn="ctr" rotWithShape="0">
                <a:schemeClr val="bg1">
                  <a:gamma/>
                  <a:shade val="60000"/>
                  <a:invGamma/>
                </a:schemeClr>
              </a:outerShdw>
            </a:effectLst>
          </p:spPr>
          <p:txBody>
            <a:bodyPr/>
            <a:lstStyle/>
            <a:p>
              <a:endParaRPr lang="nl-BE"/>
            </a:p>
          </p:txBody>
        </p:sp>
        <p:sp>
          <p:nvSpPr>
            <p:cNvPr id="2052" name="Freeform 4"/>
            <p:cNvSpPr>
              <a:spLocks/>
            </p:cNvSpPr>
            <p:nvPr/>
          </p:nvSpPr>
          <p:spPr bwMode="auto">
            <a:xfrm>
              <a:off x="207" y="1343"/>
              <a:ext cx="5568" cy="2977"/>
            </a:xfrm>
            <a:custGeom>
              <a:avLst/>
              <a:gdLst/>
              <a:ahLst/>
              <a:cxnLst>
                <a:cxn ang="0">
                  <a:pos x="436" y="2976"/>
                </a:cxn>
                <a:cxn ang="0">
                  <a:pos x="435" y="0"/>
                </a:cxn>
                <a:cxn ang="0">
                  <a:pos x="0" y="0"/>
                </a:cxn>
                <a:cxn ang="0">
                  <a:pos x="0" y="486"/>
                </a:cxn>
                <a:cxn ang="0">
                  <a:pos x="5567" y="486"/>
                </a:cxn>
              </a:cxnLst>
              <a:rect l="0" t="0" r="r" b="b"/>
              <a:pathLst>
                <a:path w="5568" h="2977">
                  <a:moveTo>
                    <a:pt x="436" y="2976"/>
                  </a:moveTo>
                  <a:lnTo>
                    <a:pt x="435" y="0"/>
                  </a:lnTo>
                  <a:lnTo>
                    <a:pt x="0" y="0"/>
                  </a:lnTo>
                  <a:lnTo>
                    <a:pt x="0" y="486"/>
                  </a:lnTo>
                  <a:lnTo>
                    <a:pt x="5567" y="486"/>
                  </a:lnTo>
                </a:path>
              </a:pathLst>
            </a:custGeom>
            <a:noFill/>
            <a:ln w="63500" cap="sq">
              <a:solidFill>
                <a:schemeClr val="bg1"/>
              </a:solidFill>
              <a:prstDash val="solid"/>
              <a:round/>
              <a:headEnd type="none" w="sm" len="sm"/>
              <a:tailEnd type="none" w="sm" len="sm"/>
            </a:ln>
            <a:effectLst>
              <a:outerShdw dist="17961" dir="2700000" algn="ctr" rotWithShape="0">
                <a:schemeClr val="bg1">
                  <a:gamma/>
                  <a:shade val="60000"/>
                  <a:invGamma/>
                </a:schemeClr>
              </a:outerShdw>
            </a:effectLst>
          </p:spPr>
          <p:txBody>
            <a:bodyPr/>
            <a:lstStyle/>
            <a:p>
              <a:endParaRPr lang="nl-BE"/>
            </a:p>
          </p:txBody>
        </p:sp>
      </p:grpSp>
      <p:sp>
        <p:nvSpPr>
          <p:cNvPr id="2053" name="Rectangle 5"/>
          <p:cNvSpPr>
            <a:spLocks noGrp="1" noChangeArrowheads="1"/>
          </p:cNvSpPr>
          <p:nvPr>
            <p:ph type="ctrTitle" sz="quarter"/>
          </p:nvPr>
        </p:nvSpPr>
        <p:spPr>
          <a:xfrm>
            <a:off x="1219200" y="1447800"/>
            <a:ext cx="7772400" cy="1143000"/>
          </a:xfrm>
        </p:spPr>
        <p:txBody>
          <a:bodyPr/>
          <a:lstStyle>
            <a:lvl1pPr algn="ctr">
              <a:defRPr/>
            </a:lvl1pPr>
          </a:lstStyle>
          <a:p>
            <a:r>
              <a:rPr lang="en-US"/>
              <a:t>Click to edit Master title style</a:t>
            </a:r>
          </a:p>
        </p:txBody>
      </p:sp>
      <p:sp>
        <p:nvSpPr>
          <p:cNvPr id="2054" name="Rectangle 6"/>
          <p:cNvSpPr>
            <a:spLocks noGrp="1" noChangeArrowheads="1"/>
          </p:cNvSpPr>
          <p:nvPr>
            <p:ph type="subTitle" sz="quarter" idx="1"/>
          </p:nvPr>
        </p:nvSpPr>
        <p:spPr>
          <a:xfrm>
            <a:off x="1905000" y="3886200"/>
            <a:ext cx="6400800" cy="1752600"/>
          </a:xfrm>
        </p:spPr>
        <p:txBody>
          <a:bodyPr/>
          <a:lstStyle>
            <a:lvl1pPr marL="0" indent="0" algn="ctr">
              <a:buFont typeface="Monotype Sorts" pitchFamily="2" charset="2"/>
              <a:buNone/>
              <a:defRPr/>
            </a:lvl1pPr>
          </a:lstStyle>
          <a:p>
            <a:r>
              <a:rPr lang="en-US"/>
              <a:t>Click to edit Master subtitle style</a:t>
            </a:r>
          </a:p>
        </p:txBody>
      </p:sp>
      <p:sp>
        <p:nvSpPr>
          <p:cNvPr id="2055" name="Rectangle 7"/>
          <p:cNvSpPr>
            <a:spLocks noGrp="1" noChangeArrowheads="1"/>
          </p:cNvSpPr>
          <p:nvPr>
            <p:ph type="dt" sz="quarter" idx="2"/>
          </p:nvPr>
        </p:nvSpPr>
        <p:spPr bwMode="auto">
          <a:xfrm>
            <a:off x="3429000" y="6019800"/>
            <a:ext cx="1905000" cy="457200"/>
          </a:xfrm>
          <a:prstGeom prst="rect">
            <a:avLst/>
          </a:prstGeom>
          <a:noFill/>
          <a:ln w="12700" cap="sq">
            <a:miter lim="800000"/>
            <a:headEnd type="none" w="sm" len="sm"/>
            <a:tailEnd type="none" w="sm" len="sm"/>
          </a:ln>
        </p:spPr>
        <p:txBody>
          <a:bodyPr vert="horz" wrap="square" lIns="91440" tIns="45720" rIns="91440" bIns="45720" numCol="1" anchor="t" anchorCtr="0" compatLnSpc="1">
            <a:prstTxWarp prst="textNoShape">
              <a:avLst/>
            </a:prstTxWarp>
          </a:bodyPr>
          <a:lstStyle>
            <a:lvl1pPr>
              <a:spcBef>
                <a:spcPct val="50000"/>
              </a:spcBef>
              <a:defRPr sz="1400">
                <a:solidFill>
                  <a:srgbClr val="FFFFFF"/>
                </a:solidFill>
                <a:effectLst/>
                <a:latin typeface="Times New Roman" pitchFamily="18" charset="0"/>
              </a:defRPr>
            </a:lvl1pPr>
          </a:lstStyle>
          <a:p>
            <a:fld id="{E6EB4F22-A161-4DEE-B429-6D70688187E8}" type="datetime1">
              <a:rPr lang="en-US"/>
              <a:pPr/>
              <a:t>5/21/2017</a:t>
            </a:fld>
            <a:endParaRPr lang="en-US"/>
          </a:p>
        </p:txBody>
      </p:sp>
    </p:spTree>
    <p:extLst>
      <p:ext uri="{BB962C8B-B14F-4D97-AF65-F5344CB8AC3E}">
        <p14:creationId xmlns:p14="http://schemas.microsoft.com/office/powerpoint/2010/main" val="1641630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19200" y="6475781"/>
            <a:ext cx="1152128" cy="369496"/>
          </a:xfrm>
          <a:prstGeom prst="rect">
            <a:avLst/>
          </a:prstGeom>
        </p:spPr>
      </p:pic>
    </p:spTree>
    <p:extLst>
      <p:ext uri="{BB962C8B-B14F-4D97-AF65-F5344CB8AC3E}">
        <p14:creationId xmlns:p14="http://schemas.microsoft.com/office/powerpoint/2010/main" val="1486101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Tree>
    <p:extLst>
      <p:ext uri="{BB962C8B-B14F-4D97-AF65-F5344CB8AC3E}">
        <p14:creationId xmlns:p14="http://schemas.microsoft.com/office/powerpoint/2010/main" val="32813877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1219200" y="19812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5181600" y="19812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629564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41023459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pic>
        <p:nvPicPr>
          <p:cNvPr id="3" name="Afbeelding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20851" y="6411301"/>
            <a:ext cx="1309886" cy="420090"/>
          </a:xfrm>
          <a:prstGeom prst="rect">
            <a:avLst/>
          </a:prstGeom>
        </p:spPr>
      </p:pic>
    </p:spTree>
    <p:extLst>
      <p:ext uri="{BB962C8B-B14F-4D97-AF65-F5344CB8AC3E}">
        <p14:creationId xmlns:p14="http://schemas.microsoft.com/office/powerpoint/2010/main" val="1230218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20851" y="6411301"/>
            <a:ext cx="1309886" cy="420090"/>
          </a:xfrm>
          <a:prstGeom prst="rect">
            <a:avLst/>
          </a:prstGeom>
        </p:spPr>
      </p:pic>
    </p:spTree>
    <p:extLst>
      <p:ext uri="{BB962C8B-B14F-4D97-AF65-F5344CB8AC3E}">
        <p14:creationId xmlns:p14="http://schemas.microsoft.com/office/powerpoint/2010/main" val="2491946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pic>
        <p:nvPicPr>
          <p:cNvPr id="5" name="Afbeelding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20851" y="6411301"/>
            <a:ext cx="1309886" cy="420090"/>
          </a:xfrm>
          <a:prstGeom prst="rect">
            <a:avLst/>
          </a:prstGeom>
        </p:spPr>
      </p:pic>
    </p:spTree>
    <p:extLst>
      <p:ext uri="{BB962C8B-B14F-4D97-AF65-F5344CB8AC3E}">
        <p14:creationId xmlns:p14="http://schemas.microsoft.com/office/powerpoint/2010/main" val="23127858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Tree>
    <p:extLst>
      <p:ext uri="{BB962C8B-B14F-4D97-AF65-F5344CB8AC3E}">
        <p14:creationId xmlns:p14="http://schemas.microsoft.com/office/powerpoint/2010/main" val="34502329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41331769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7048500" y="609600"/>
            <a:ext cx="1943100" cy="5943600"/>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1219200" y="609600"/>
            <a:ext cx="5676900" cy="59436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2159935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dgm" preserve="1">
  <p:cSld name="Titel en diagram of organigram">
    <p:spTree>
      <p:nvGrpSpPr>
        <p:cNvPr id="1" name=""/>
        <p:cNvGrpSpPr/>
        <p:nvPr/>
      </p:nvGrpSpPr>
      <p:grpSpPr>
        <a:xfrm>
          <a:off x="0" y="0"/>
          <a:ext cx="0" cy="0"/>
          <a:chOff x="0" y="0"/>
          <a:chExt cx="0" cy="0"/>
        </a:xfrm>
      </p:grpSpPr>
      <p:sp>
        <p:nvSpPr>
          <p:cNvPr id="2" name="Titel 1"/>
          <p:cNvSpPr>
            <a:spLocks noGrp="1"/>
          </p:cNvSpPr>
          <p:nvPr>
            <p:ph type="title"/>
          </p:nvPr>
        </p:nvSpPr>
        <p:spPr>
          <a:xfrm>
            <a:off x="1219200" y="609600"/>
            <a:ext cx="7772400" cy="685800"/>
          </a:xfrm>
        </p:spPr>
        <p:txBody>
          <a:bodyPr/>
          <a:lstStyle/>
          <a:p>
            <a:r>
              <a:rPr lang="nl-NL"/>
              <a:t>Klik om de stijl te bewerken</a:t>
            </a:r>
            <a:endParaRPr lang="nl-BE"/>
          </a:p>
        </p:txBody>
      </p:sp>
      <p:sp>
        <p:nvSpPr>
          <p:cNvPr id="3" name="Tijdelijke aanduiding voor SmartArt 2"/>
          <p:cNvSpPr>
            <a:spLocks noGrp="1"/>
          </p:cNvSpPr>
          <p:nvPr>
            <p:ph type="dgm" idx="1"/>
          </p:nvPr>
        </p:nvSpPr>
        <p:spPr>
          <a:xfrm>
            <a:off x="1219200" y="1981200"/>
            <a:ext cx="7772400" cy="4572000"/>
          </a:xfrm>
        </p:spPr>
        <p:txBody>
          <a:bodyPr/>
          <a:lstStyle/>
          <a:p>
            <a:endParaRPr lang="nl-BE"/>
          </a:p>
        </p:txBody>
      </p:sp>
    </p:spTree>
    <p:extLst>
      <p:ext uri="{BB962C8B-B14F-4D97-AF65-F5344CB8AC3E}">
        <p14:creationId xmlns:p14="http://schemas.microsoft.com/office/powerpoint/2010/main" val="26281472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bl" preserve="1">
  <p:cSld name="Titel en tabel">
    <p:spTree>
      <p:nvGrpSpPr>
        <p:cNvPr id="1" name=""/>
        <p:cNvGrpSpPr/>
        <p:nvPr/>
      </p:nvGrpSpPr>
      <p:grpSpPr>
        <a:xfrm>
          <a:off x="0" y="0"/>
          <a:ext cx="0" cy="0"/>
          <a:chOff x="0" y="0"/>
          <a:chExt cx="0" cy="0"/>
        </a:xfrm>
      </p:grpSpPr>
      <p:sp>
        <p:nvSpPr>
          <p:cNvPr id="2" name="Titel 1"/>
          <p:cNvSpPr>
            <a:spLocks noGrp="1"/>
          </p:cNvSpPr>
          <p:nvPr>
            <p:ph type="title"/>
          </p:nvPr>
        </p:nvSpPr>
        <p:spPr>
          <a:xfrm>
            <a:off x="1219200" y="609600"/>
            <a:ext cx="7772400" cy="685800"/>
          </a:xfrm>
        </p:spPr>
        <p:txBody>
          <a:bodyPr/>
          <a:lstStyle/>
          <a:p>
            <a:r>
              <a:rPr lang="nl-NL"/>
              <a:t>Klik om de stijl te bewerken</a:t>
            </a:r>
            <a:endParaRPr lang="nl-BE"/>
          </a:p>
        </p:txBody>
      </p:sp>
      <p:sp>
        <p:nvSpPr>
          <p:cNvPr id="3" name="Tijdelijke aanduiding voor tabel 2"/>
          <p:cNvSpPr>
            <a:spLocks noGrp="1"/>
          </p:cNvSpPr>
          <p:nvPr>
            <p:ph type="tbl" idx="1"/>
          </p:nvPr>
        </p:nvSpPr>
        <p:spPr>
          <a:xfrm>
            <a:off x="1219200" y="1981200"/>
            <a:ext cx="7772400" cy="4572000"/>
          </a:xfrm>
        </p:spPr>
        <p:txBody>
          <a:bodyPr/>
          <a:lstStyle/>
          <a:p>
            <a:endParaRPr lang="nl-BE"/>
          </a:p>
        </p:txBody>
      </p:sp>
    </p:spTree>
    <p:extLst>
      <p:ext uri="{BB962C8B-B14F-4D97-AF65-F5344CB8AC3E}">
        <p14:creationId xmlns:p14="http://schemas.microsoft.com/office/powerpoint/2010/main" val="21395086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Object">
    <p:spTree>
      <p:nvGrpSpPr>
        <p:cNvPr id="1" name=""/>
        <p:cNvGrpSpPr/>
        <p:nvPr/>
      </p:nvGrpSpPr>
      <p:grpSpPr>
        <a:xfrm>
          <a:off x="0" y="0"/>
          <a:ext cx="0" cy="0"/>
          <a:chOff x="0" y="0"/>
          <a:chExt cx="0" cy="0"/>
        </a:xfrm>
      </p:grpSpPr>
      <p:sp>
        <p:nvSpPr>
          <p:cNvPr id="2" name="Tijdelijke aanduiding voor inhoud 1"/>
          <p:cNvSpPr>
            <a:spLocks noGrp="1"/>
          </p:cNvSpPr>
          <p:nvPr>
            <p:ph/>
          </p:nvPr>
        </p:nvSpPr>
        <p:spPr>
          <a:xfrm>
            <a:off x="1219200" y="609600"/>
            <a:ext cx="7772400" cy="59436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4198414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328613" y="2132013"/>
            <a:ext cx="8839200" cy="4725987"/>
            <a:chOff x="207" y="1343"/>
            <a:chExt cx="5568" cy="2977"/>
          </a:xfrm>
        </p:grpSpPr>
        <p:sp>
          <p:nvSpPr>
            <p:cNvPr id="5" name="Freeform 3"/>
            <p:cNvSpPr>
              <a:spLocks/>
            </p:cNvSpPr>
            <p:nvPr/>
          </p:nvSpPr>
          <p:spPr bwMode="auto">
            <a:xfrm>
              <a:off x="207" y="2024"/>
              <a:ext cx="5558" cy="2296"/>
            </a:xfrm>
            <a:custGeom>
              <a:avLst/>
              <a:gdLst/>
              <a:ahLst/>
              <a:cxnLst>
                <a:cxn ang="0">
                  <a:pos x="5557" y="0"/>
                </a:cxn>
                <a:cxn ang="0">
                  <a:pos x="0" y="0"/>
                </a:cxn>
                <a:cxn ang="0">
                  <a:pos x="0" y="2295"/>
                </a:cxn>
              </a:cxnLst>
              <a:rect l="0" t="0" r="r" b="b"/>
              <a:pathLst>
                <a:path w="5558" h="2296">
                  <a:moveTo>
                    <a:pt x="5557" y="0"/>
                  </a:moveTo>
                  <a:lnTo>
                    <a:pt x="0" y="0"/>
                  </a:lnTo>
                  <a:lnTo>
                    <a:pt x="0" y="2295"/>
                  </a:lnTo>
                </a:path>
              </a:pathLst>
            </a:custGeom>
            <a:noFill/>
            <a:ln w="63500" cap="sq">
              <a:solidFill>
                <a:schemeClr val="bg1"/>
              </a:solidFill>
              <a:prstDash val="solid"/>
              <a:round/>
              <a:headEnd type="none" w="sm" len="sm"/>
              <a:tailEnd type="none" w="sm" len="sm"/>
            </a:ln>
            <a:effectLst>
              <a:outerShdw dist="17961" dir="2700000" algn="ctr" rotWithShape="0">
                <a:schemeClr val="bg1">
                  <a:gamma/>
                  <a:shade val="60000"/>
                  <a:invGamma/>
                </a:schemeClr>
              </a:outerShdw>
            </a:effectLst>
          </p:spPr>
          <p:txBody>
            <a:bodyPr/>
            <a:lstStyle/>
            <a:p>
              <a:pPr>
                <a:defRPr/>
              </a:pPr>
              <a:endParaRPr lang="nl-BE"/>
            </a:p>
          </p:txBody>
        </p:sp>
        <p:sp>
          <p:nvSpPr>
            <p:cNvPr id="6" name="Freeform 4"/>
            <p:cNvSpPr>
              <a:spLocks/>
            </p:cNvSpPr>
            <p:nvPr/>
          </p:nvSpPr>
          <p:spPr bwMode="auto">
            <a:xfrm>
              <a:off x="207" y="1343"/>
              <a:ext cx="5568" cy="2977"/>
            </a:xfrm>
            <a:custGeom>
              <a:avLst/>
              <a:gdLst/>
              <a:ahLst/>
              <a:cxnLst>
                <a:cxn ang="0">
                  <a:pos x="436" y="2976"/>
                </a:cxn>
                <a:cxn ang="0">
                  <a:pos x="435" y="0"/>
                </a:cxn>
                <a:cxn ang="0">
                  <a:pos x="0" y="0"/>
                </a:cxn>
                <a:cxn ang="0">
                  <a:pos x="0" y="486"/>
                </a:cxn>
                <a:cxn ang="0">
                  <a:pos x="5567" y="486"/>
                </a:cxn>
              </a:cxnLst>
              <a:rect l="0" t="0" r="r" b="b"/>
              <a:pathLst>
                <a:path w="5568" h="2977">
                  <a:moveTo>
                    <a:pt x="436" y="2976"/>
                  </a:moveTo>
                  <a:lnTo>
                    <a:pt x="435" y="0"/>
                  </a:lnTo>
                  <a:lnTo>
                    <a:pt x="0" y="0"/>
                  </a:lnTo>
                  <a:lnTo>
                    <a:pt x="0" y="486"/>
                  </a:lnTo>
                  <a:lnTo>
                    <a:pt x="5567" y="486"/>
                  </a:lnTo>
                </a:path>
              </a:pathLst>
            </a:custGeom>
            <a:noFill/>
            <a:ln w="63500" cap="sq">
              <a:solidFill>
                <a:schemeClr val="bg1"/>
              </a:solidFill>
              <a:prstDash val="solid"/>
              <a:round/>
              <a:headEnd type="none" w="sm" len="sm"/>
              <a:tailEnd type="none" w="sm" len="sm"/>
            </a:ln>
            <a:effectLst>
              <a:outerShdw dist="17961" dir="2700000" algn="ctr" rotWithShape="0">
                <a:schemeClr val="bg1">
                  <a:gamma/>
                  <a:shade val="60000"/>
                  <a:invGamma/>
                </a:schemeClr>
              </a:outerShdw>
            </a:effectLst>
          </p:spPr>
          <p:txBody>
            <a:bodyPr/>
            <a:lstStyle/>
            <a:p>
              <a:pPr>
                <a:defRPr/>
              </a:pPr>
              <a:endParaRPr lang="nl-BE"/>
            </a:p>
          </p:txBody>
        </p:sp>
      </p:grpSp>
      <p:sp>
        <p:nvSpPr>
          <p:cNvPr id="37893" name="Rectangle 5"/>
          <p:cNvSpPr>
            <a:spLocks noGrp="1" noChangeArrowheads="1"/>
          </p:cNvSpPr>
          <p:nvPr>
            <p:ph type="ctrTitle" sz="quarter"/>
          </p:nvPr>
        </p:nvSpPr>
        <p:spPr>
          <a:xfrm>
            <a:off x="1219200" y="1447800"/>
            <a:ext cx="7772400" cy="1143000"/>
          </a:xfrm>
        </p:spPr>
        <p:txBody>
          <a:bodyPr/>
          <a:lstStyle>
            <a:lvl1pPr algn="ctr">
              <a:defRPr/>
            </a:lvl1pPr>
          </a:lstStyle>
          <a:p>
            <a:r>
              <a:rPr lang="en-US"/>
              <a:t>Click to edit Master title style</a:t>
            </a:r>
          </a:p>
        </p:txBody>
      </p:sp>
      <p:sp>
        <p:nvSpPr>
          <p:cNvPr id="37894" name="Rectangle 6"/>
          <p:cNvSpPr>
            <a:spLocks noGrp="1" noChangeArrowheads="1"/>
          </p:cNvSpPr>
          <p:nvPr>
            <p:ph type="subTitle" sz="quarter" idx="1"/>
          </p:nvPr>
        </p:nvSpPr>
        <p:spPr>
          <a:xfrm>
            <a:off x="1905000" y="3886200"/>
            <a:ext cx="6400800" cy="1752600"/>
          </a:xfrm>
        </p:spPr>
        <p:txBody>
          <a:bodyPr/>
          <a:lstStyle>
            <a:lvl1pPr marL="0" indent="0" algn="ctr">
              <a:buFont typeface="Monotype Sorts" pitchFamily="2" charset="2"/>
              <a:buNone/>
              <a:defRPr/>
            </a:lvl1pPr>
          </a:lstStyle>
          <a:p>
            <a:r>
              <a:rPr lang="en-US"/>
              <a:t>Click to edit Master subtitle style</a:t>
            </a:r>
          </a:p>
        </p:txBody>
      </p:sp>
      <p:sp>
        <p:nvSpPr>
          <p:cNvPr id="7" name="Rectangle 7"/>
          <p:cNvSpPr>
            <a:spLocks noGrp="1" noChangeArrowheads="1"/>
          </p:cNvSpPr>
          <p:nvPr>
            <p:ph type="dt" sz="quarter" idx="10"/>
          </p:nvPr>
        </p:nvSpPr>
        <p:spPr bwMode="auto">
          <a:xfrm>
            <a:off x="3429000" y="6019800"/>
            <a:ext cx="1905000" cy="457200"/>
          </a:xfrm>
          <a:prstGeom prst="rect">
            <a:avLst/>
          </a:prstGeom>
          <a:ln w="12700" cap="sq">
            <a:miter lim="800000"/>
            <a:headEnd type="none" w="sm" len="sm"/>
            <a:tailEnd type="none" w="sm" len="sm"/>
          </a:ln>
        </p:spPr>
        <p:txBody>
          <a:bodyPr vert="horz" wrap="square" lIns="91440" tIns="45720" rIns="91440" bIns="45720" numCol="1" anchor="t" anchorCtr="0" compatLnSpc="1">
            <a:prstTxWarp prst="textNoShape">
              <a:avLst/>
            </a:prstTxWarp>
          </a:bodyPr>
          <a:lstStyle>
            <a:lvl1pPr algn="l">
              <a:spcBef>
                <a:spcPct val="50000"/>
              </a:spcBef>
              <a:defRPr sz="1400">
                <a:solidFill>
                  <a:srgbClr val="FFFFFF"/>
                </a:solidFill>
              </a:defRPr>
            </a:lvl1pPr>
          </a:lstStyle>
          <a:p>
            <a:pPr>
              <a:defRPr/>
            </a:pPr>
            <a:fld id="{D4C6E0EB-1B86-4BB5-BC16-825A9DA237AA}" type="datetime1">
              <a:rPr lang="en-US"/>
              <a:pPr>
                <a:defRPr/>
              </a:pPr>
              <a:t>5/21/2017</a:t>
            </a:fld>
            <a:endParaRPr lang="en-US"/>
          </a:p>
        </p:txBody>
      </p:sp>
    </p:spTree>
    <p:extLst>
      <p:ext uri="{BB962C8B-B14F-4D97-AF65-F5344CB8AC3E}">
        <p14:creationId xmlns:p14="http://schemas.microsoft.com/office/powerpoint/2010/main" val="39031718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724881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Tree>
    <p:extLst>
      <p:ext uri="{BB962C8B-B14F-4D97-AF65-F5344CB8AC3E}">
        <p14:creationId xmlns:p14="http://schemas.microsoft.com/office/powerpoint/2010/main" val="18684678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1219200" y="19812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5181600" y="19812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1255198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4666969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Tree>
    <p:extLst>
      <p:ext uri="{BB962C8B-B14F-4D97-AF65-F5344CB8AC3E}">
        <p14:creationId xmlns:p14="http://schemas.microsoft.com/office/powerpoint/2010/main" val="33487905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2299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Tree>
    <p:extLst>
      <p:ext uri="{BB962C8B-B14F-4D97-AF65-F5344CB8AC3E}">
        <p14:creationId xmlns:p14="http://schemas.microsoft.com/office/powerpoint/2010/main" val="36061418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BE"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Tree>
    <p:extLst>
      <p:ext uri="{BB962C8B-B14F-4D97-AF65-F5344CB8AC3E}">
        <p14:creationId xmlns:p14="http://schemas.microsoft.com/office/powerpoint/2010/main" val="26734149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035323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1219200" y="19812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5181600" y="19812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7048500" y="609600"/>
            <a:ext cx="1943100" cy="5943600"/>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1219200" y="609600"/>
            <a:ext cx="5676900" cy="59436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3005691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bl" preserve="1">
  <p:cSld name="Titel en tabel">
    <p:spTree>
      <p:nvGrpSpPr>
        <p:cNvPr id="1" name=""/>
        <p:cNvGrpSpPr/>
        <p:nvPr/>
      </p:nvGrpSpPr>
      <p:grpSpPr>
        <a:xfrm>
          <a:off x="0" y="0"/>
          <a:ext cx="0" cy="0"/>
          <a:chOff x="0" y="0"/>
          <a:chExt cx="0" cy="0"/>
        </a:xfrm>
      </p:grpSpPr>
      <p:sp>
        <p:nvSpPr>
          <p:cNvPr id="2" name="Titel 1"/>
          <p:cNvSpPr>
            <a:spLocks noGrp="1"/>
          </p:cNvSpPr>
          <p:nvPr>
            <p:ph type="title"/>
          </p:nvPr>
        </p:nvSpPr>
        <p:spPr>
          <a:xfrm>
            <a:off x="1219200" y="609600"/>
            <a:ext cx="7772400" cy="685800"/>
          </a:xfrm>
        </p:spPr>
        <p:txBody>
          <a:bodyPr/>
          <a:lstStyle/>
          <a:p>
            <a:r>
              <a:rPr lang="nl-NL"/>
              <a:t>Klik om de stijl te bewerken</a:t>
            </a:r>
            <a:endParaRPr lang="nl-BE"/>
          </a:p>
        </p:txBody>
      </p:sp>
      <p:sp>
        <p:nvSpPr>
          <p:cNvPr id="3" name="Tijdelijke aanduiding voor tabel 2"/>
          <p:cNvSpPr>
            <a:spLocks noGrp="1"/>
          </p:cNvSpPr>
          <p:nvPr>
            <p:ph type="tbl" idx="1"/>
          </p:nvPr>
        </p:nvSpPr>
        <p:spPr>
          <a:xfrm>
            <a:off x="1219200" y="1981200"/>
            <a:ext cx="7772400" cy="4572000"/>
          </a:xfrm>
        </p:spPr>
        <p:txBody>
          <a:bodyPr/>
          <a:lstStyle/>
          <a:p>
            <a:pPr lvl="0"/>
            <a:endParaRPr lang="nl-BE" noProof="0"/>
          </a:p>
        </p:txBody>
      </p:sp>
    </p:spTree>
    <p:extLst>
      <p:ext uri="{BB962C8B-B14F-4D97-AF65-F5344CB8AC3E}">
        <p14:creationId xmlns:p14="http://schemas.microsoft.com/office/powerpoint/2010/main" val="39981363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chart" preserve="1">
  <p:cSld name="Titel en grafiek">
    <p:spTree>
      <p:nvGrpSpPr>
        <p:cNvPr id="1" name=""/>
        <p:cNvGrpSpPr/>
        <p:nvPr/>
      </p:nvGrpSpPr>
      <p:grpSpPr>
        <a:xfrm>
          <a:off x="0" y="0"/>
          <a:ext cx="0" cy="0"/>
          <a:chOff x="0" y="0"/>
          <a:chExt cx="0" cy="0"/>
        </a:xfrm>
      </p:grpSpPr>
      <p:sp>
        <p:nvSpPr>
          <p:cNvPr id="2" name="Titel 1"/>
          <p:cNvSpPr>
            <a:spLocks noGrp="1"/>
          </p:cNvSpPr>
          <p:nvPr>
            <p:ph type="title"/>
          </p:nvPr>
        </p:nvSpPr>
        <p:spPr>
          <a:xfrm>
            <a:off x="1219200" y="609600"/>
            <a:ext cx="7772400" cy="685800"/>
          </a:xfrm>
        </p:spPr>
        <p:txBody>
          <a:bodyPr/>
          <a:lstStyle/>
          <a:p>
            <a:r>
              <a:rPr lang="nl-NL"/>
              <a:t>Klik om de stijl te bewerken</a:t>
            </a:r>
            <a:endParaRPr lang="nl-BE"/>
          </a:p>
        </p:txBody>
      </p:sp>
      <p:sp>
        <p:nvSpPr>
          <p:cNvPr id="3" name="Tijdelijke aanduiding voor grafiek 2"/>
          <p:cNvSpPr>
            <a:spLocks noGrp="1"/>
          </p:cNvSpPr>
          <p:nvPr>
            <p:ph type="chart" idx="1"/>
          </p:nvPr>
        </p:nvSpPr>
        <p:spPr>
          <a:xfrm>
            <a:off x="1219200" y="1981200"/>
            <a:ext cx="7772400" cy="4572000"/>
          </a:xfrm>
        </p:spPr>
        <p:txBody>
          <a:bodyPr/>
          <a:lstStyle/>
          <a:p>
            <a:pPr lvl="0"/>
            <a:endParaRPr lang="nl-BE" noProof="0"/>
          </a:p>
        </p:txBody>
      </p:sp>
    </p:spTree>
    <p:extLst>
      <p:ext uri="{BB962C8B-B14F-4D97-AF65-F5344CB8AC3E}">
        <p14:creationId xmlns:p14="http://schemas.microsoft.com/office/powerpoint/2010/main" val="796856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Obj" preserve="1">
  <p:cSld name="Titel, tekst en inhoud">
    <p:spTree>
      <p:nvGrpSpPr>
        <p:cNvPr id="1" name=""/>
        <p:cNvGrpSpPr/>
        <p:nvPr/>
      </p:nvGrpSpPr>
      <p:grpSpPr>
        <a:xfrm>
          <a:off x="0" y="0"/>
          <a:ext cx="0" cy="0"/>
          <a:chOff x="0" y="0"/>
          <a:chExt cx="0" cy="0"/>
        </a:xfrm>
      </p:grpSpPr>
      <p:sp>
        <p:nvSpPr>
          <p:cNvPr id="2" name="Titel 1"/>
          <p:cNvSpPr>
            <a:spLocks noGrp="1"/>
          </p:cNvSpPr>
          <p:nvPr>
            <p:ph type="title"/>
          </p:nvPr>
        </p:nvSpPr>
        <p:spPr>
          <a:xfrm>
            <a:off x="1219200" y="609600"/>
            <a:ext cx="7772400" cy="685800"/>
          </a:xfrm>
        </p:spPr>
        <p:txBody>
          <a:bodyPr/>
          <a:lstStyle/>
          <a:p>
            <a:r>
              <a:rPr lang="nl-NL"/>
              <a:t>Klik om de stijl te bewerken</a:t>
            </a:r>
            <a:endParaRPr lang="nl-BE"/>
          </a:p>
        </p:txBody>
      </p:sp>
      <p:sp>
        <p:nvSpPr>
          <p:cNvPr id="3" name="Tijdelijke aanduiding voor tekst 2"/>
          <p:cNvSpPr>
            <a:spLocks noGrp="1"/>
          </p:cNvSpPr>
          <p:nvPr>
            <p:ph type="body" sz="half" idx="1"/>
          </p:nvPr>
        </p:nvSpPr>
        <p:spPr>
          <a:xfrm>
            <a:off x="1219200" y="1981200"/>
            <a:ext cx="3810000" cy="45720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5181600" y="1981200"/>
            <a:ext cx="3810000" cy="45720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8572199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cSld name="Object">
    <p:spTree>
      <p:nvGrpSpPr>
        <p:cNvPr id="1" name=""/>
        <p:cNvGrpSpPr/>
        <p:nvPr/>
      </p:nvGrpSpPr>
      <p:grpSpPr>
        <a:xfrm>
          <a:off x="0" y="0"/>
          <a:ext cx="0" cy="0"/>
          <a:chOff x="0" y="0"/>
          <a:chExt cx="0" cy="0"/>
        </a:xfrm>
      </p:grpSpPr>
      <p:sp>
        <p:nvSpPr>
          <p:cNvPr id="2" name="Tijdelijke aanduiding voor inhoud 1"/>
          <p:cNvSpPr>
            <a:spLocks noGrp="1"/>
          </p:cNvSpPr>
          <p:nvPr>
            <p:ph/>
          </p:nvPr>
        </p:nvSpPr>
        <p:spPr>
          <a:xfrm>
            <a:off x="1219200" y="609600"/>
            <a:ext cx="7772400" cy="59436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036733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OverObj">
  <p:cSld name="Titel en tekst boven object">
    <p:spTree>
      <p:nvGrpSpPr>
        <p:cNvPr id="1" name=""/>
        <p:cNvGrpSpPr/>
        <p:nvPr/>
      </p:nvGrpSpPr>
      <p:grpSpPr>
        <a:xfrm>
          <a:off x="0" y="0"/>
          <a:ext cx="0" cy="0"/>
          <a:chOff x="0" y="0"/>
          <a:chExt cx="0" cy="0"/>
        </a:xfrm>
      </p:grpSpPr>
      <p:sp>
        <p:nvSpPr>
          <p:cNvPr id="2" name="Titel 1"/>
          <p:cNvSpPr>
            <a:spLocks noGrp="1"/>
          </p:cNvSpPr>
          <p:nvPr>
            <p:ph type="title"/>
          </p:nvPr>
        </p:nvSpPr>
        <p:spPr>
          <a:xfrm>
            <a:off x="1219200" y="609600"/>
            <a:ext cx="7772400" cy="685800"/>
          </a:xfrm>
        </p:spPr>
        <p:txBody>
          <a:bodyPr/>
          <a:lstStyle/>
          <a:p>
            <a:r>
              <a:rPr lang="nl-NL"/>
              <a:t>Klik om de stijl te bewerken</a:t>
            </a:r>
            <a:endParaRPr lang="nl-BE"/>
          </a:p>
        </p:txBody>
      </p:sp>
      <p:sp>
        <p:nvSpPr>
          <p:cNvPr id="3" name="Tijdelijke aanduiding voor tekst 2"/>
          <p:cNvSpPr>
            <a:spLocks noGrp="1"/>
          </p:cNvSpPr>
          <p:nvPr>
            <p:ph type="body" sz="half" idx="1"/>
          </p:nvPr>
        </p:nvSpPr>
        <p:spPr>
          <a:xfrm>
            <a:off x="1219200" y="1981200"/>
            <a:ext cx="7772400" cy="22098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1219200" y="4343400"/>
            <a:ext cx="7772400" cy="22098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722584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219200" y="609600"/>
            <a:ext cx="7772400" cy="685800"/>
          </a:xfrm>
        </p:spPr>
        <p:txBody>
          <a:bodyPr/>
          <a:lstStyle/>
          <a:p>
            <a:r>
              <a:rPr lang="en-US"/>
              <a:t>Click to edit Master title style</a:t>
            </a:r>
          </a:p>
        </p:txBody>
      </p:sp>
      <p:sp>
        <p:nvSpPr>
          <p:cNvPr id="3" name="Content Placeholder 2"/>
          <p:cNvSpPr>
            <a:spLocks noGrp="1"/>
          </p:cNvSpPr>
          <p:nvPr>
            <p:ph sz="quarter" idx="1"/>
          </p:nvPr>
        </p:nvSpPr>
        <p:spPr>
          <a:xfrm>
            <a:off x="1219200" y="1981200"/>
            <a:ext cx="38100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81600" y="1981200"/>
            <a:ext cx="38100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219200" y="4343400"/>
            <a:ext cx="38100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5181600" y="4343400"/>
            <a:ext cx="38100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81287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fld id="{0C323305-F6F3-2F44-AAC7-CECFE328BE88}" type="datetime1">
              <a:rPr lang="pt-PT" smtClean="0">
                <a:solidFill>
                  <a:prstClr val="black"/>
                </a:solidFill>
                <a:effectLst/>
                <a:latin typeface="Calibri"/>
              </a:rPr>
              <a:pPr defTabSz="457200" eaLnBrk="1" fontAlgn="auto" hangingPunct="1">
                <a:spcBef>
                  <a:spcPts val="0"/>
                </a:spcBef>
                <a:spcAft>
                  <a:spcPts val="0"/>
                </a:spcAft>
              </a:pPr>
              <a:t>21/05/2017</a:t>
            </a:fld>
            <a:endParaRPr lang="en-US">
              <a:solidFill>
                <a:prstClr val="black"/>
              </a:solidFill>
              <a:effectLst/>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6DB91621-036D-7F4C-B509-00906B2C8FAD}" type="slidenum">
              <a:rPr lang="en-US" smtClean="0">
                <a:solidFill>
                  <a:prstClr val="black"/>
                </a:solidFill>
                <a:effectLst/>
                <a:latin typeface="Calibri"/>
              </a:rPr>
              <a:pPr defTabSz="457200" eaLnBrk="1" fontAlgn="auto" hangingPunct="1">
                <a:spcBef>
                  <a:spcPts val="0"/>
                </a:spcBef>
                <a:spcAft>
                  <a:spcPts val="0"/>
                </a:spcAft>
              </a:pPr>
              <a:t>‹nr.›</a:t>
            </a:fld>
            <a:endParaRPr lang="en-US">
              <a:solidFill>
                <a:prstClr val="black"/>
              </a:solidFill>
              <a:effectLst/>
              <a:latin typeface="Calibri"/>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23510" r="33250"/>
          <a:stretch/>
        </p:blipFill>
        <p:spPr>
          <a:xfrm rot="5400000">
            <a:off x="2595046" y="-1123156"/>
            <a:ext cx="3953905" cy="9144000"/>
          </a:xfrm>
          <a:prstGeom prst="rect">
            <a:avLst/>
          </a:prstGeom>
        </p:spPr>
      </p:pic>
      <p:sp>
        <p:nvSpPr>
          <p:cNvPr id="2" name="Title 1"/>
          <p:cNvSpPr>
            <a:spLocks noGrp="1"/>
          </p:cNvSpPr>
          <p:nvPr>
            <p:ph type="ctrTitle"/>
          </p:nvPr>
        </p:nvSpPr>
        <p:spPr>
          <a:xfrm>
            <a:off x="685800" y="2710099"/>
            <a:ext cx="7772400" cy="1470025"/>
          </a:xfrm>
          <a:solidFill>
            <a:schemeClr val="tx1">
              <a:lumMod val="85000"/>
              <a:lumOff val="15000"/>
            </a:schemeClr>
          </a:solidFill>
        </p:spPr>
        <p:txBody>
          <a:bodyPr/>
          <a:lstStyle>
            <a:lvl1pPr algn="ctr">
              <a:defRPr>
                <a:solidFill>
                  <a:schemeClr val="bg1">
                    <a:lumMod val="75000"/>
                  </a:schemeClr>
                </a:solidFill>
              </a:defRPr>
            </a:lvl1pPr>
          </a:lstStyle>
          <a:p>
            <a:r>
              <a:rPr lang="pt-PT" dirty="0" err="1"/>
              <a:t>Click</a:t>
            </a:r>
            <a:r>
              <a:rPr lang="pt-PT" dirty="0"/>
              <a:t> to </a:t>
            </a:r>
            <a:r>
              <a:rPr lang="pt-PT" dirty="0" err="1"/>
              <a:t>edit</a:t>
            </a:r>
            <a:r>
              <a:rPr lang="pt-PT" dirty="0"/>
              <a:t> </a:t>
            </a:r>
            <a:r>
              <a:rPr lang="pt-PT" dirty="0" err="1"/>
              <a:t>Master</a:t>
            </a:r>
            <a:r>
              <a:rPr lang="pt-PT" dirty="0"/>
              <a:t> </a:t>
            </a:r>
            <a:r>
              <a:rPr lang="pt-PT" dirty="0" err="1"/>
              <a:t>title</a:t>
            </a:r>
            <a:r>
              <a:rPr lang="pt-PT" dirty="0"/>
              <a:t> </a:t>
            </a:r>
            <a:r>
              <a:rPr lang="pt-PT" dirty="0" err="1"/>
              <a:t>style</a:t>
            </a:r>
            <a:endParaRPr lang="en-US" dirty="0"/>
          </a:p>
        </p:txBody>
      </p:sp>
      <p:sp>
        <p:nvSpPr>
          <p:cNvPr id="3" name="Subtitle 2"/>
          <p:cNvSpPr>
            <a:spLocks noGrp="1"/>
          </p:cNvSpPr>
          <p:nvPr>
            <p:ph type="subTitle" idx="1"/>
          </p:nvPr>
        </p:nvSpPr>
        <p:spPr>
          <a:xfrm>
            <a:off x="685800" y="4411764"/>
            <a:ext cx="7772400" cy="843968"/>
          </a:xfrm>
        </p:spPr>
        <p:txBody>
          <a:bodyPr>
            <a:normAutofit/>
          </a:bodyPr>
          <a:lstStyle>
            <a:lvl1pPr marL="0" indent="0" algn="ctr">
              <a:buNone/>
              <a:defRPr sz="1800" i="1">
                <a:solidFill>
                  <a:schemeClr val="tx1">
                    <a:lumMod val="85000"/>
                    <a:lumOff val="1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dirty="0" err="1"/>
              <a:t>Click</a:t>
            </a:r>
            <a:r>
              <a:rPr lang="pt-PT" dirty="0"/>
              <a:t> to </a:t>
            </a:r>
            <a:r>
              <a:rPr lang="pt-PT" dirty="0" err="1"/>
              <a:t>edit</a:t>
            </a:r>
            <a:r>
              <a:rPr lang="pt-PT" dirty="0"/>
              <a:t> </a:t>
            </a:r>
            <a:r>
              <a:rPr lang="pt-PT" dirty="0" err="1"/>
              <a:t>Master</a:t>
            </a:r>
            <a:r>
              <a:rPr lang="pt-PT" dirty="0"/>
              <a:t> </a:t>
            </a:r>
            <a:r>
              <a:rPr lang="pt-PT" dirty="0" err="1"/>
              <a:t>subtitle</a:t>
            </a:r>
            <a:r>
              <a:rPr lang="pt-PT" dirty="0"/>
              <a:t> </a:t>
            </a:r>
            <a:r>
              <a:rPr lang="pt-PT" dirty="0" err="1"/>
              <a:t>style</a:t>
            </a:r>
            <a:endParaRPr lang="en-US" dirty="0"/>
          </a:p>
        </p:txBody>
      </p:sp>
    </p:spTree>
    <p:extLst>
      <p:ext uri="{BB962C8B-B14F-4D97-AF65-F5344CB8AC3E}">
        <p14:creationId xmlns:p14="http://schemas.microsoft.com/office/powerpoint/2010/main" val="26539656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 name="Picture 9" descr="exame a fresco.png"/>
          <p:cNvPicPr>
            <a:picLocks noChangeAspect="1"/>
          </p:cNvPicPr>
          <p:nvPr userDrawn="1"/>
        </p:nvPicPr>
        <p:blipFill rotWithShape="1">
          <a:blip r:embed="rId2">
            <a:extLst>
              <a:ext uri="{28A0092B-C50C-407E-A947-70E740481C1C}">
                <a14:useLocalDpi xmlns:a14="http://schemas.microsoft.com/office/drawing/2010/main" val="0"/>
              </a:ext>
            </a:extLst>
          </a:blip>
          <a:srcRect l="19506" t="4160" r="66546" b="22724"/>
          <a:stretch/>
        </p:blipFill>
        <p:spPr>
          <a:xfrm rot="5400000">
            <a:off x="4014031" y="-3742667"/>
            <a:ext cx="1114327" cy="9142391"/>
          </a:xfrm>
          <a:prstGeom prst="rect">
            <a:avLst/>
          </a:prstGeom>
        </p:spPr>
      </p:pic>
      <p:sp>
        <p:nvSpPr>
          <p:cNvPr id="3" name="Content Placeholder 2"/>
          <p:cNvSpPr>
            <a:spLocks noGrp="1"/>
          </p:cNvSpPr>
          <p:nvPr>
            <p:ph idx="1"/>
          </p:nvPr>
        </p:nvSpPr>
        <p:spPr/>
        <p:txBody>
          <a:body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fld id="{64AFE815-1B33-8742-8F6E-96B2050E5083}" type="datetime1">
              <a:rPr lang="pt-PT" smtClean="0">
                <a:solidFill>
                  <a:prstClr val="black"/>
                </a:solidFill>
                <a:effectLst/>
                <a:latin typeface="Calibri"/>
              </a:rPr>
              <a:pPr defTabSz="457200" eaLnBrk="1" fontAlgn="auto" hangingPunct="1">
                <a:spcBef>
                  <a:spcPts val="0"/>
                </a:spcBef>
                <a:spcAft>
                  <a:spcPts val="0"/>
                </a:spcAft>
              </a:pPr>
              <a:t>21/05/2017</a:t>
            </a:fld>
            <a:endParaRPr lang="en-US">
              <a:solidFill>
                <a:prstClr val="black"/>
              </a:solidFill>
              <a:effectLst/>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6DB91621-036D-7F4C-B509-00906B2C8FAD}" type="slidenum">
              <a:rPr lang="en-US" smtClean="0">
                <a:solidFill>
                  <a:prstClr val="black"/>
                </a:solidFill>
                <a:effectLst/>
                <a:latin typeface="Calibri"/>
              </a:rPr>
              <a:pPr defTabSz="457200" eaLnBrk="1" fontAlgn="auto" hangingPunct="1">
                <a:spcBef>
                  <a:spcPts val="0"/>
                </a:spcBef>
                <a:spcAft>
                  <a:spcPts val="0"/>
                </a:spcAft>
              </a:pPr>
              <a:t>‹nr.›</a:t>
            </a:fld>
            <a:endParaRPr lang="en-US">
              <a:solidFill>
                <a:prstClr val="black"/>
              </a:solidFill>
              <a:effectLst/>
              <a:latin typeface="Calibri"/>
            </a:endParaRPr>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l="23510" r="64335"/>
          <a:stretch/>
        </p:blipFill>
        <p:spPr>
          <a:xfrm rot="5400000">
            <a:off x="4016253" y="-3742051"/>
            <a:ext cx="1111492" cy="9144000"/>
          </a:xfrm>
          <a:prstGeom prst="rect">
            <a:avLst/>
          </a:prstGeom>
        </p:spPr>
      </p:pic>
    </p:spTree>
    <p:extLst>
      <p:ext uri="{BB962C8B-B14F-4D97-AF65-F5344CB8AC3E}">
        <p14:creationId xmlns:p14="http://schemas.microsoft.com/office/powerpoint/2010/main" val="14793539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pt-PT"/>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fld id="{D54ED8B4-7ACB-314B-85B8-A62542588457}" type="datetime1">
              <a:rPr lang="pt-PT" smtClean="0">
                <a:solidFill>
                  <a:prstClr val="black"/>
                </a:solidFill>
                <a:effectLst/>
                <a:latin typeface="Calibri"/>
              </a:rPr>
              <a:pPr defTabSz="457200" eaLnBrk="1" fontAlgn="auto" hangingPunct="1">
                <a:spcBef>
                  <a:spcPts val="0"/>
                </a:spcBef>
                <a:spcAft>
                  <a:spcPts val="0"/>
                </a:spcAft>
              </a:pPr>
              <a:t>21/05/2017</a:t>
            </a:fld>
            <a:endParaRPr lang="en-US">
              <a:solidFill>
                <a:prstClr val="black"/>
              </a:solidFill>
              <a:effectLst/>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eaLnBrk="1" fontAlgn="auto" hangingPunct="1">
              <a:spcBef>
                <a:spcPts val="0"/>
              </a:spcBef>
              <a:spcAft>
                <a:spcPts val="0"/>
              </a:spcAft>
            </a:pPr>
            <a:endParaRPr lang="en-US">
              <a:solidFill>
                <a:prstClr val="black"/>
              </a:solidFill>
              <a:effectLst/>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6DB91621-036D-7F4C-B509-00906B2C8FAD}" type="slidenum">
              <a:rPr lang="en-US" smtClean="0">
                <a:solidFill>
                  <a:prstClr val="black"/>
                </a:solidFill>
                <a:effectLst/>
                <a:latin typeface="Calibri"/>
              </a:rPr>
              <a:pPr defTabSz="457200" eaLnBrk="1" fontAlgn="auto" hangingPunct="1">
                <a:spcBef>
                  <a:spcPts val="0"/>
                </a:spcBef>
                <a:spcAft>
                  <a:spcPts val="0"/>
                </a:spcAft>
              </a:pPr>
              <a:t>‹nr.›</a:t>
            </a:fld>
            <a:endParaRPr lang="en-US">
              <a:solidFill>
                <a:prstClr val="black"/>
              </a:solidFill>
              <a:effectLst/>
              <a:latin typeface="Calibri"/>
            </a:endParaRPr>
          </a:p>
        </p:txBody>
      </p:sp>
    </p:spTree>
    <p:extLst>
      <p:ext uri="{BB962C8B-B14F-4D97-AF65-F5344CB8AC3E}">
        <p14:creationId xmlns:p14="http://schemas.microsoft.com/office/powerpoint/2010/main" val="2186411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fld id="{33AFE58A-CC3C-0C44-BA24-86A9D8368B4B}" type="datetime1">
              <a:rPr lang="pt-PT" smtClean="0">
                <a:solidFill>
                  <a:prstClr val="black"/>
                </a:solidFill>
                <a:effectLst/>
                <a:latin typeface="Calibri"/>
              </a:rPr>
              <a:pPr defTabSz="457200" eaLnBrk="1" fontAlgn="auto" hangingPunct="1">
                <a:spcBef>
                  <a:spcPts val="0"/>
                </a:spcBef>
                <a:spcAft>
                  <a:spcPts val="0"/>
                </a:spcAft>
              </a:pPr>
              <a:t>21/05/2017</a:t>
            </a:fld>
            <a:endParaRPr lang="en-US">
              <a:solidFill>
                <a:prstClr val="black"/>
              </a:solidFill>
              <a:effectLst/>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457200" eaLnBrk="1" fontAlgn="auto" hangingPunct="1">
              <a:spcBef>
                <a:spcPts val="0"/>
              </a:spcBef>
              <a:spcAft>
                <a:spcPts val="0"/>
              </a:spcAft>
            </a:pPr>
            <a:endParaRPr lang="en-US">
              <a:solidFill>
                <a:prstClr val="black"/>
              </a:solidFill>
              <a:effectLst/>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6DB91621-036D-7F4C-B509-00906B2C8FAD}" type="slidenum">
              <a:rPr lang="en-US" smtClean="0">
                <a:solidFill>
                  <a:prstClr val="black"/>
                </a:solidFill>
                <a:effectLst/>
                <a:latin typeface="Calibri"/>
              </a:rPr>
              <a:pPr defTabSz="457200" eaLnBrk="1" fontAlgn="auto" hangingPunct="1">
                <a:spcBef>
                  <a:spcPts val="0"/>
                </a:spcBef>
                <a:spcAft>
                  <a:spcPts val="0"/>
                </a:spcAft>
              </a:pPr>
              <a:t>‹nr.›</a:t>
            </a:fld>
            <a:endParaRPr lang="en-US">
              <a:solidFill>
                <a:prstClr val="black"/>
              </a:solidFill>
              <a:effectLst/>
              <a:latin typeface="Calibri"/>
            </a:endParaRPr>
          </a:p>
        </p:txBody>
      </p:sp>
    </p:spTree>
    <p:extLst>
      <p:ext uri="{BB962C8B-B14F-4D97-AF65-F5344CB8AC3E}">
        <p14:creationId xmlns:p14="http://schemas.microsoft.com/office/powerpoint/2010/main" val="16080076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PT"/>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fld id="{C7C1BCAD-B59F-E845-9B9B-DA09FD9ED54C}" type="datetime1">
              <a:rPr lang="pt-PT" smtClean="0">
                <a:solidFill>
                  <a:prstClr val="black"/>
                </a:solidFill>
                <a:effectLst/>
                <a:latin typeface="Calibri"/>
              </a:rPr>
              <a:pPr defTabSz="457200" eaLnBrk="1" fontAlgn="auto" hangingPunct="1">
                <a:spcBef>
                  <a:spcPts val="0"/>
                </a:spcBef>
                <a:spcAft>
                  <a:spcPts val="0"/>
                </a:spcAft>
              </a:pPr>
              <a:t>21/05/2017</a:t>
            </a:fld>
            <a:endParaRPr lang="en-US">
              <a:solidFill>
                <a:prstClr val="black"/>
              </a:solidFill>
              <a:effectLst/>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457200" eaLnBrk="1" fontAlgn="auto" hangingPunct="1">
              <a:spcBef>
                <a:spcPts val="0"/>
              </a:spcBef>
              <a:spcAft>
                <a:spcPts val="0"/>
              </a:spcAft>
            </a:pPr>
            <a:endParaRPr lang="en-US">
              <a:solidFill>
                <a:prstClr val="black"/>
              </a:solidFill>
              <a:effectLst/>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6DB91621-036D-7F4C-B509-00906B2C8FAD}" type="slidenum">
              <a:rPr lang="en-US" smtClean="0">
                <a:solidFill>
                  <a:prstClr val="black"/>
                </a:solidFill>
                <a:effectLst/>
                <a:latin typeface="Calibri"/>
              </a:rPr>
              <a:pPr defTabSz="457200" eaLnBrk="1" fontAlgn="auto" hangingPunct="1">
                <a:spcBef>
                  <a:spcPts val="0"/>
                </a:spcBef>
                <a:spcAft>
                  <a:spcPts val="0"/>
                </a:spcAft>
              </a:pPr>
              <a:t>‹nr.›</a:t>
            </a:fld>
            <a:endParaRPr lang="en-US">
              <a:solidFill>
                <a:prstClr val="black"/>
              </a:solidFill>
              <a:effectLst/>
              <a:latin typeface="Calibri"/>
            </a:endParaRPr>
          </a:p>
        </p:txBody>
      </p:sp>
    </p:spTree>
    <p:extLst>
      <p:ext uri="{BB962C8B-B14F-4D97-AF65-F5344CB8AC3E}">
        <p14:creationId xmlns:p14="http://schemas.microsoft.com/office/powerpoint/2010/main" val="2924965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fld id="{7E7582F7-158D-794E-BCF7-4A41777D778B}" type="datetime1">
              <a:rPr lang="pt-PT" smtClean="0">
                <a:solidFill>
                  <a:prstClr val="black"/>
                </a:solidFill>
                <a:effectLst/>
                <a:latin typeface="Calibri"/>
              </a:rPr>
              <a:pPr defTabSz="457200" eaLnBrk="1" fontAlgn="auto" hangingPunct="1">
                <a:spcBef>
                  <a:spcPts val="0"/>
                </a:spcBef>
                <a:spcAft>
                  <a:spcPts val="0"/>
                </a:spcAft>
              </a:pPr>
              <a:t>21/05/2017</a:t>
            </a:fld>
            <a:endParaRPr lang="en-US">
              <a:solidFill>
                <a:prstClr val="black"/>
              </a:solidFill>
              <a:effectLst/>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457200" eaLnBrk="1" fontAlgn="auto" hangingPunct="1">
              <a:spcBef>
                <a:spcPts val="0"/>
              </a:spcBef>
              <a:spcAft>
                <a:spcPts val="0"/>
              </a:spcAft>
            </a:pPr>
            <a:endParaRPr lang="en-US">
              <a:solidFill>
                <a:prstClr val="black"/>
              </a:solidFill>
              <a:effectLst/>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6DB91621-036D-7F4C-B509-00906B2C8FAD}" type="slidenum">
              <a:rPr lang="en-US" smtClean="0">
                <a:solidFill>
                  <a:prstClr val="black"/>
                </a:solidFill>
                <a:effectLst/>
                <a:latin typeface="Calibri"/>
              </a:rPr>
              <a:pPr defTabSz="457200" eaLnBrk="1" fontAlgn="auto" hangingPunct="1">
                <a:spcBef>
                  <a:spcPts val="0"/>
                </a:spcBef>
                <a:spcAft>
                  <a:spcPts val="0"/>
                </a:spcAft>
              </a:pPr>
              <a:t>‹nr.›</a:t>
            </a:fld>
            <a:endParaRPr lang="en-US">
              <a:solidFill>
                <a:prstClr val="black"/>
              </a:solidFill>
              <a:effectLst/>
              <a:latin typeface="Calibri"/>
            </a:endParaRPr>
          </a:p>
        </p:txBody>
      </p:sp>
    </p:spTree>
    <p:extLst>
      <p:ext uri="{BB962C8B-B14F-4D97-AF65-F5344CB8AC3E}">
        <p14:creationId xmlns:p14="http://schemas.microsoft.com/office/powerpoint/2010/main" val="16098781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fld id="{503282F2-9B26-004C-8CB4-AD50E81376E6}" type="datetime1">
              <a:rPr lang="pt-PT" smtClean="0">
                <a:solidFill>
                  <a:prstClr val="black"/>
                </a:solidFill>
                <a:effectLst/>
                <a:latin typeface="Calibri"/>
              </a:rPr>
              <a:pPr defTabSz="457200" eaLnBrk="1" fontAlgn="auto" hangingPunct="1">
                <a:spcBef>
                  <a:spcPts val="0"/>
                </a:spcBef>
                <a:spcAft>
                  <a:spcPts val="0"/>
                </a:spcAft>
              </a:pPr>
              <a:t>21/05/2017</a:t>
            </a:fld>
            <a:endParaRPr lang="en-US">
              <a:solidFill>
                <a:prstClr val="black"/>
              </a:solidFill>
              <a:effectLst/>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457200" eaLnBrk="1" fontAlgn="auto" hangingPunct="1">
              <a:spcBef>
                <a:spcPts val="0"/>
              </a:spcBef>
              <a:spcAft>
                <a:spcPts val="0"/>
              </a:spcAft>
            </a:pPr>
            <a:endParaRPr lang="en-US">
              <a:solidFill>
                <a:prstClr val="black"/>
              </a:solidFill>
              <a:effectLst/>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6DB91621-036D-7F4C-B509-00906B2C8FAD}" type="slidenum">
              <a:rPr lang="en-US" smtClean="0">
                <a:solidFill>
                  <a:prstClr val="black"/>
                </a:solidFill>
                <a:effectLst/>
                <a:latin typeface="Calibri"/>
              </a:rPr>
              <a:pPr defTabSz="457200" eaLnBrk="1" fontAlgn="auto" hangingPunct="1">
                <a:spcBef>
                  <a:spcPts val="0"/>
                </a:spcBef>
                <a:spcAft>
                  <a:spcPts val="0"/>
                </a:spcAft>
              </a:pPr>
              <a:t>‹nr.›</a:t>
            </a:fld>
            <a:endParaRPr lang="en-US">
              <a:solidFill>
                <a:prstClr val="black"/>
              </a:solidFill>
              <a:effectLst/>
              <a:latin typeface="Calibri"/>
            </a:endParaRPr>
          </a:p>
        </p:txBody>
      </p:sp>
    </p:spTree>
    <p:extLst>
      <p:ext uri="{BB962C8B-B14F-4D97-AF65-F5344CB8AC3E}">
        <p14:creationId xmlns:p14="http://schemas.microsoft.com/office/powerpoint/2010/main" val="29397034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pt-PT"/>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fld id="{49506C34-96F5-5441-9B6A-CFDAA14AA6C2}" type="datetime1">
              <a:rPr lang="pt-PT" smtClean="0">
                <a:solidFill>
                  <a:prstClr val="black"/>
                </a:solidFill>
                <a:effectLst/>
                <a:latin typeface="Calibri"/>
              </a:rPr>
              <a:pPr defTabSz="457200" eaLnBrk="1" fontAlgn="auto" hangingPunct="1">
                <a:spcBef>
                  <a:spcPts val="0"/>
                </a:spcBef>
                <a:spcAft>
                  <a:spcPts val="0"/>
                </a:spcAft>
              </a:pPr>
              <a:t>21/05/2017</a:t>
            </a:fld>
            <a:endParaRPr lang="en-US">
              <a:solidFill>
                <a:prstClr val="black"/>
              </a:solidFill>
              <a:effectLst/>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457200" eaLnBrk="1" fontAlgn="auto" hangingPunct="1">
              <a:spcBef>
                <a:spcPts val="0"/>
              </a:spcBef>
              <a:spcAft>
                <a:spcPts val="0"/>
              </a:spcAft>
            </a:pPr>
            <a:endParaRPr lang="en-US">
              <a:solidFill>
                <a:prstClr val="black"/>
              </a:solidFill>
              <a:effectLst/>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6DB91621-036D-7F4C-B509-00906B2C8FAD}" type="slidenum">
              <a:rPr lang="en-US" smtClean="0">
                <a:solidFill>
                  <a:prstClr val="black"/>
                </a:solidFill>
                <a:effectLst/>
                <a:latin typeface="Calibri"/>
              </a:rPr>
              <a:pPr defTabSz="457200" eaLnBrk="1" fontAlgn="auto" hangingPunct="1">
                <a:spcBef>
                  <a:spcPts val="0"/>
                </a:spcBef>
                <a:spcAft>
                  <a:spcPts val="0"/>
                </a:spcAft>
              </a:pPr>
              <a:t>‹nr.›</a:t>
            </a:fld>
            <a:endParaRPr lang="en-US">
              <a:solidFill>
                <a:prstClr val="black"/>
              </a:solidFill>
              <a:effectLst/>
              <a:latin typeface="Calibri"/>
            </a:endParaRPr>
          </a:p>
        </p:txBody>
      </p:sp>
    </p:spTree>
    <p:extLst>
      <p:ext uri="{BB962C8B-B14F-4D97-AF65-F5344CB8AC3E}">
        <p14:creationId xmlns:p14="http://schemas.microsoft.com/office/powerpoint/2010/main" val="19297266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pt-PT"/>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fld id="{4B2A1B9F-53B1-994A-801A-970297E55CF8}" type="datetime1">
              <a:rPr lang="pt-PT" smtClean="0">
                <a:solidFill>
                  <a:prstClr val="black"/>
                </a:solidFill>
                <a:effectLst/>
                <a:latin typeface="Calibri"/>
              </a:rPr>
              <a:pPr defTabSz="457200" eaLnBrk="1" fontAlgn="auto" hangingPunct="1">
                <a:spcBef>
                  <a:spcPts val="0"/>
                </a:spcBef>
                <a:spcAft>
                  <a:spcPts val="0"/>
                </a:spcAft>
              </a:pPr>
              <a:t>21/05/2017</a:t>
            </a:fld>
            <a:endParaRPr lang="en-US">
              <a:solidFill>
                <a:prstClr val="black"/>
              </a:solidFill>
              <a:effectLst/>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457200" eaLnBrk="1" fontAlgn="auto" hangingPunct="1">
              <a:spcBef>
                <a:spcPts val="0"/>
              </a:spcBef>
              <a:spcAft>
                <a:spcPts val="0"/>
              </a:spcAft>
            </a:pPr>
            <a:endParaRPr lang="en-US">
              <a:solidFill>
                <a:prstClr val="black"/>
              </a:solidFill>
              <a:effectLst/>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6DB91621-036D-7F4C-B509-00906B2C8FAD}" type="slidenum">
              <a:rPr lang="en-US" smtClean="0">
                <a:solidFill>
                  <a:prstClr val="black"/>
                </a:solidFill>
                <a:effectLst/>
                <a:latin typeface="Calibri"/>
              </a:rPr>
              <a:pPr defTabSz="457200" eaLnBrk="1" fontAlgn="auto" hangingPunct="1">
                <a:spcBef>
                  <a:spcPts val="0"/>
                </a:spcBef>
                <a:spcAft>
                  <a:spcPts val="0"/>
                </a:spcAft>
              </a:pPr>
              <a:t>‹nr.›</a:t>
            </a:fld>
            <a:endParaRPr lang="en-US">
              <a:solidFill>
                <a:prstClr val="black"/>
              </a:solidFill>
              <a:effectLst/>
              <a:latin typeface="Calibri"/>
            </a:endParaRPr>
          </a:p>
        </p:txBody>
      </p:sp>
    </p:spTree>
    <p:extLst>
      <p:ext uri="{BB962C8B-B14F-4D97-AF65-F5344CB8AC3E}">
        <p14:creationId xmlns:p14="http://schemas.microsoft.com/office/powerpoint/2010/main" val="14432045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fld id="{40EA6A02-D4AC-A64C-AC4B-0FD90B385D8B}" type="datetime1">
              <a:rPr lang="pt-PT" smtClean="0">
                <a:solidFill>
                  <a:prstClr val="black"/>
                </a:solidFill>
                <a:effectLst/>
                <a:latin typeface="Calibri"/>
              </a:rPr>
              <a:pPr defTabSz="457200" eaLnBrk="1" fontAlgn="auto" hangingPunct="1">
                <a:spcBef>
                  <a:spcPts val="0"/>
                </a:spcBef>
                <a:spcAft>
                  <a:spcPts val="0"/>
                </a:spcAft>
              </a:pPr>
              <a:t>21/05/2017</a:t>
            </a:fld>
            <a:endParaRPr lang="en-US">
              <a:solidFill>
                <a:prstClr val="black"/>
              </a:solidFill>
              <a:effectLst/>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eaLnBrk="1" fontAlgn="auto" hangingPunct="1">
              <a:spcBef>
                <a:spcPts val="0"/>
              </a:spcBef>
              <a:spcAft>
                <a:spcPts val="0"/>
              </a:spcAft>
            </a:pPr>
            <a:endParaRPr lang="en-US">
              <a:solidFill>
                <a:prstClr val="black"/>
              </a:solidFill>
              <a:effectLst/>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6DB91621-036D-7F4C-B509-00906B2C8FAD}" type="slidenum">
              <a:rPr lang="en-US" smtClean="0">
                <a:solidFill>
                  <a:prstClr val="black"/>
                </a:solidFill>
                <a:effectLst/>
                <a:latin typeface="Calibri"/>
              </a:rPr>
              <a:pPr defTabSz="457200" eaLnBrk="1" fontAlgn="auto" hangingPunct="1">
                <a:spcBef>
                  <a:spcPts val="0"/>
                </a:spcBef>
                <a:spcAft>
                  <a:spcPts val="0"/>
                </a:spcAft>
              </a:pPr>
              <a:t>‹nr.›</a:t>
            </a:fld>
            <a:endParaRPr lang="en-US">
              <a:solidFill>
                <a:prstClr val="black"/>
              </a:solidFill>
              <a:effectLst/>
              <a:latin typeface="Calibri"/>
            </a:endParaRPr>
          </a:p>
        </p:txBody>
      </p:sp>
    </p:spTree>
    <p:extLst>
      <p:ext uri="{BB962C8B-B14F-4D97-AF65-F5344CB8AC3E}">
        <p14:creationId xmlns:p14="http://schemas.microsoft.com/office/powerpoint/2010/main" val="38551649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pt-PT"/>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fld id="{A1E85BCB-304E-974B-AB5B-995973FDF610}" type="datetime1">
              <a:rPr lang="pt-PT" smtClean="0">
                <a:solidFill>
                  <a:prstClr val="black"/>
                </a:solidFill>
                <a:effectLst/>
                <a:latin typeface="Calibri"/>
              </a:rPr>
              <a:pPr defTabSz="457200" eaLnBrk="1" fontAlgn="auto" hangingPunct="1">
                <a:spcBef>
                  <a:spcPts val="0"/>
                </a:spcBef>
                <a:spcAft>
                  <a:spcPts val="0"/>
                </a:spcAft>
              </a:pPr>
              <a:t>21/05/2017</a:t>
            </a:fld>
            <a:endParaRPr lang="en-US">
              <a:solidFill>
                <a:prstClr val="black"/>
              </a:solidFill>
              <a:effectLst/>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eaLnBrk="1" fontAlgn="auto" hangingPunct="1">
              <a:spcBef>
                <a:spcPts val="0"/>
              </a:spcBef>
              <a:spcAft>
                <a:spcPts val="0"/>
              </a:spcAft>
            </a:pPr>
            <a:endParaRPr lang="en-US">
              <a:solidFill>
                <a:prstClr val="black"/>
              </a:solidFill>
              <a:effectLst/>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6DB91621-036D-7F4C-B509-00906B2C8FAD}" type="slidenum">
              <a:rPr lang="en-US" smtClean="0">
                <a:solidFill>
                  <a:prstClr val="black"/>
                </a:solidFill>
                <a:effectLst/>
                <a:latin typeface="Calibri"/>
              </a:rPr>
              <a:pPr defTabSz="457200" eaLnBrk="1" fontAlgn="auto" hangingPunct="1">
                <a:spcBef>
                  <a:spcPts val="0"/>
                </a:spcBef>
                <a:spcAft>
                  <a:spcPts val="0"/>
                </a:spcAft>
              </a:pPr>
              <a:t>‹nr.›</a:t>
            </a:fld>
            <a:endParaRPr lang="en-US">
              <a:solidFill>
                <a:prstClr val="black"/>
              </a:solidFill>
              <a:effectLst/>
              <a:latin typeface="Calibri"/>
            </a:endParaRPr>
          </a:p>
        </p:txBody>
      </p:sp>
    </p:spTree>
    <p:extLst>
      <p:ext uri="{BB962C8B-B14F-4D97-AF65-F5344CB8AC3E}">
        <p14:creationId xmlns:p14="http://schemas.microsoft.com/office/powerpoint/2010/main" val="21228003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fld id="{0C323305-F6F3-2F44-AAC7-CECFE328BE88}" type="datetime1">
              <a:rPr lang="pt-PT" smtClean="0">
                <a:solidFill>
                  <a:prstClr val="black"/>
                </a:solidFill>
                <a:effectLst/>
                <a:latin typeface="Calibri"/>
              </a:rPr>
              <a:pPr defTabSz="457200" eaLnBrk="1" fontAlgn="auto" hangingPunct="1">
                <a:spcBef>
                  <a:spcPts val="0"/>
                </a:spcBef>
                <a:spcAft>
                  <a:spcPts val="0"/>
                </a:spcAft>
              </a:pPr>
              <a:t>21/05/2017</a:t>
            </a:fld>
            <a:endParaRPr lang="en-US">
              <a:solidFill>
                <a:prstClr val="black"/>
              </a:solidFill>
              <a:effectLst/>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6DB91621-036D-7F4C-B509-00906B2C8FAD}" type="slidenum">
              <a:rPr lang="en-US" smtClean="0">
                <a:solidFill>
                  <a:prstClr val="black"/>
                </a:solidFill>
                <a:effectLst/>
                <a:latin typeface="Calibri"/>
              </a:rPr>
              <a:pPr defTabSz="457200" eaLnBrk="1" fontAlgn="auto" hangingPunct="1">
                <a:spcBef>
                  <a:spcPts val="0"/>
                </a:spcBef>
                <a:spcAft>
                  <a:spcPts val="0"/>
                </a:spcAft>
              </a:pPr>
              <a:t>‹nr.›</a:t>
            </a:fld>
            <a:endParaRPr lang="en-US">
              <a:solidFill>
                <a:prstClr val="black"/>
              </a:solidFill>
              <a:effectLst/>
              <a:latin typeface="Calibri"/>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23510" r="33250"/>
          <a:stretch/>
        </p:blipFill>
        <p:spPr>
          <a:xfrm rot="5400000">
            <a:off x="2595046" y="-1123156"/>
            <a:ext cx="3953905" cy="9144000"/>
          </a:xfrm>
          <a:prstGeom prst="rect">
            <a:avLst/>
          </a:prstGeom>
        </p:spPr>
      </p:pic>
      <p:sp>
        <p:nvSpPr>
          <p:cNvPr id="2" name="Title 1"/>
          <p:cNvSpPr>
            <a:spLocks noGrp="1"/>
          </p:cNvSpPr>
          <p:nvPr>
            <p:ph type="ctrTitle"/>
          </p:nvPr>
        </p:nvSpPr>
        <p:spPr>
          <a:xfrm>
            <a:off x="685800" y="2710099"/>
            <a:ext cx="7772400" cy="1470025"/>
          </a:xfrm>
          <a:solidFill>
            <a:schemeClr val="tx1">
              <a:lumMod val="85000"/>
              <a:lumOff val="15000"/>
            </a:schemeClr>
          </a:solidFill>
        </p:spPr>
        <p:txBody>
          <a:bodyPr/>
          <a:lstStyle>
            <a:lvl1pPr algn="ctr">
              <a:defRPr>
                <a:solidFill>
                  <a:schemeClr val="bg1">
                    <a:lumMod val="75000"/>
                  </a:schemeClr>
                </a:solidFill>
              </a:defRPr>
            </a:lvl1pPr>
          </a:lstStyle>
          <a:p>
            <a:r>
              <a:rPr lang="pt-PT" dirty="0" err="1"/>
              <a:t>Click</a:t>
            </a:r>
            <a:r>
              <a:rPr lang="pt-PT" dirty="0"/>
              <a:t> to </a:t>
            </a:r>
            <a:r>
              <a:rPr lang="pt-PT" dirty="0" err="1"/>
              <a:t>edit</a:t>
            </a:r>
            <a:r>
              <a:rPr lang="pt-PT" dirty="0"/>
              <a:t> </a:t>
            </a:r>
            <a:r>
              <a:rPr lang="pt-PT" dirty="0" err="1"/>
              <a:t>Master</a:t>
            </a:r>
            <a:r>
              <a:rPr lang="pt-PT" dirty="0"/>
              <a:t> </a:t>
            </a:r>
            <a:r>
              <a:rPr lang="pt-PT" dirty="0" err="1"/>
              <a:t>title</a:t>
            </a:r>
            <a:r>
              <a:rPr lang="pt-PT" dirty="0"/>
              <a:t> </a:t>
            </a:r>
            <a:r>
              <a:rPr lang="pt-PT" dirty="0" err="1"/>
              <a:t>style</a:t>
            </a:r>
            <a:endParaRPr lang="en-US" dirty="0"/>
          </a:p>
        </p:txBody>
      </p:sp>
      <p:sp>
        <p:nvSpPr>
          <p:cNvPr id="3" name="Subtitle 2"/>
          <p:cNvSpPr>
            <a:spLocks noGrp="1"/>
          </p:cNvSpPr>
          <p:nvPr>
            <p:ph type="subTitle" idx="1"/>
          </p:nvPr>
        </p:nvSpPr>
        <p:spPr>
          <a:xfrm>
            <a:off x="685800" y="4411764"/>
            <a:ext cx="7772400" cy="843968"/>
          </a:xfrm>
        </p:spPr>
        <p:txBody>
          <a:bodyPr>
            <a:normAutofit/>
          </a:bodyPr>
          <a:lstStyle>
            <a:lvl1pPr marL="0" indent="0" algn="ctr">
              <a:buNone/>
              <a:defRPr sz="1800" i="1">
                <a:solidFill>
                  <a:schemeClr val="tx1">
                    <a:lumMod val="85000"/>
                    <a:lumOff val="1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dirty="0" err="1"/>
              <a:t>Click</a:t>
            </a:r>
            <a:r>
              <a:rPr lang="pt-PT" dirty="0"/>
              <a:t> to </a:t>
            </a:r>
            <a:r>
              <a:rPr lang="pt-PT" dirty="0" err="1"/>
              <a:t>edit</a:t>
            </a:r>
            <a:r>
              <a:rPr lang="pt-PT" dirty="0"/>
              <a:t> </a:t>
            </a:r>
            <a:r>
              <a:rPr lang="pt-PT" dirty="0" err="1"/>
              <a:t>Master</a:t>
            </a:r>
            <a:r>
              <a:rPr lang="pt-PT" dirty="0"/>
              <a:t> </a:t>
            </a:r>
            <a:r>
              <a:rPr lang="pt-PT" dirty="0" err="1"/>
              <a:t>subtitle</a:t>
            </a:r>
            <a:r>
              <a:rPr lang="pt-PT" dirty="0"/>
              <a:t> </a:t>
            </a:r>
            <a:r>
              <a:rPr lang="pt-PT" dirty="0" err="1"/>
              <a:t>style</a:t>
            </a:r>
            <a:endParaRPr lang="en-US" dirty="0"/>
          </a:p>
        </p:txBody>
      </p:sp>
    </p:spTree>
    <p:extLst>
      <p:ext uri="{BB962C8B-B14F-4D97-AF65-F5344CB8AC3E}">
        <p14:creationId xmlns:p14="http://schemas.microsoft.com/office/powerpoint/2010/main" val="29889873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 name="Picture 9" descr="exame a fresco.png"/>
          <p:cNvPicPr>
            <a:picLocks noChangeAspect="1"/>
          </p:cNvPicPr>
          <p:nvPr userDrawn="1"/>
        </p:nvPicPr>
        <p:blipFill rotWithShape="1">
          <a:blip r:embed="rId2">
            <a:extLst>
              <a:ext uri="{28A0092B-C50C-407E-A947-70E740481C1C}">
                <a14:useLocalDpi xmlns:a14="http://schemas.microsoft.com/office/drawing/2010/main" val="0"/>
              </a:ext>
            </a:extLst>
          </a:blip>
          <a:srcRect l="19506" t="4160" r="66546" b="22724"/>
          <a:stretch/>
        </p:blipFill>
        <p:spPr>
          <a:xfrm rot="5400000">
            <a:off x="4014031" y="-3742667"/>
            <a:ext cx="1114327" cy="9142391"/>
          </a:xfrm>
          <a:prstGeom prst="rect">
            <a:avLst/>
          </a:prstGeom>
        </p:spPr>
      </p:pic>
      <p:sp>
        <p:nvSpPr>
          <p:cNvPr id="3" name="Content Placeholder 2"/>
          <p:cNvSpPr>
            <a:spLocks noGrp="1"/>
          </p:cNvSpPr>
          <p:nvPr>
            <p:ph idx="1"/>
          </p:nvPr>
        </p:nvSpPr>
        <p:spPr/>
        <p:txBody>
          <a:body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fld id="{64AFE815-1B33-8742-8F6E-96B2050E5083}" type="datetime1">
              <a:rPr lang="pt-PT" smtClean="0">
                <a:solidFill>
                  <a:prstClr val="black"/>
                </a:solidFill>
                <a:effectLst/>
                <a:latin typeface="Calibri"/>
              </a:rPr>
              <a:pPr defTabSz="457200" eaLnBrk="1" fontAlgn="auto" hangingPunct="1">
                <a:spcBef>
                  <a:spcPts val="0"/>
                </a:spcBef>
                <a:spcAft>
                  <a:spcPts val="0"/>
                </a:spcAft>
              </a:pPr>
              <a:t>21/05/2017</a:t>
            </a:fld>
            <a:endParaRPr lang="en-US">
              <a:solidFill>
                <a:prstClr val="black"/>
              </a:solidFill>
              <a:effectLst/>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6DB91621-036D-7F4C-B509-00906B2C8FAD}" type="slidenum">
              <a:rPr lang="en-US" smtClean="0">
                <a:solidFill>
                  <a:prstClr val="black"/>
                </a:solidFill>
                <a:effectLst/>
                <a:latin typeface="Calibri"/>
              </a:rPr>
              <a:pPr defTabSz="457200" eaLnBrk="1" fontAlgn="auto" hangingPunct="1">
                <a:spcBef>
                  <a:spcPts val="0"/>
                </a:spcBef>
                <a:spcAft>
                  <a:spcPts val="0"/>
                </a:spcAft>
              </a:pPr>
              <a:t>‹nr.›</a:t>
            </a:fld>
            <a:endParaRPr lang="en-US">
              <a:solidFill>
                <a:prstClr val="black"/>
              </a:solidFill>
              <a:effectLst/>
              <a:latin typeface="Calibri"/>
            </a:endParaRPr>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l="23510" r="64335"/>
          <a:stretch/>
        </p:blipFill>
        <p:spPr>
          <a:xfrm rot="5400000">
            <a:off x="4016253" y="-3742051"/>
            <a:ext cx="1111492" cy="9144000"/>
          </a:xfrm>
          <a:prstGeom prst="rect">
            <a:avLst/>
          </a:prstGeom>
        </p:spPr>
      </p:pic>
    </p:spTree>
    <p:extLst>
      <p:ext uri="{BB962C8B-B14F-4D97-AF65-F5344CB8AC3E}">
        <p14:creationId xmlns:p14="http://schemas.microsoft.com/office/powerpoint/2010/main" val="1497688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pt-PT"/>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fld id="{D54ED8B4-7ACB-314B-85B8-A62542588457}" type="datetime1">
              <a:rPr lang="pt-PT" smtClean="0">
                <a:solidFill>
                  <a:prstClr val="black"/>
                </a:solidFill>
                <a:effectLst/>
                <a:latin typeface="Calibri"/>
              </a:rPr>
              <a:pPr defTabSz="457200" eaLnBrk="1" fontAlgn="auto" hangingPunct="1">
                <a:spcBef>
                  <a:spcPts val="0"/>
                </a:spcBef>
                <a:spcAft>
                  <a:spcPts val="0"/>
                </a:spcAft>
              </a:pPr>
              <a:t>21/05/2017</a:t>
            </a:fld>
            <a:endParaRPr lang="en-US">
              <a:solidFill>
                <a:prstClr val="black"/>
              </a:solidFill>
              <a:effectLst/>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eaLnBrk="1" fontAlgn="auto" hangingPunct="1">
              <a:spcBef>
                <a:spcPts val="0"/>
              </a:spcBef>
              <a:spcAft>
                <a:spcPts val="0"/>
              </a:spcAft>
            </a:pPr>
            <a:endParaRPr lang="en-US">
              <a:solidFill>
                <a:prstClr val="black"/>
              </a:solidFill>
              <a:effectLst/>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6DB91621-036D-7F4C-B509-00906B2C8FAD}" type="slidenum">
              <a:rPr lang="en-US" smtClean="0">
                <a:solidFill>
                  <a:prstClr val="black"/>
                </a:solidFill>
                <a:effectLst/>
                <a:latin typeface="Calibri"/>
              </a:rPr>
              <a:pPr defTabSz="457200" eaLnBrk="1" fontAlgn="auto" hangingPunct="1">
                <a:spcBef>
                  <a:spcPts val="0"/>
                </a:spcBef>
                <a:spcAft>
                  <a:spcPts val="0"/>
                </a:spcAft>
              </a:pPr>
              <a:t>‹nr.›</a:t>
            </a:fld>
            <a:endParaRPr lang="en-US">
              <a:solidFill>
                <a:prstClr val="black"/>
              </a:solidFill>
              <a:effectLst/>
              <a:latin typeface="Calibri"/>
            </a:endParaRPr>
          </a:p>
        </p:txBody>
      </p:sp>
    </p:spTree>
    <p:extLst>
      <p:ext uri="{BB962C8B-B14F-4D97-AF65-F5344CB8AC3E}">
        <p14:creationId xmlns:p14="http://schemas.microsoft.com/office/powerpoint/2010/main" val="41090132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fld id="{33AFE58A-CC3C-0C44-BA24-86A9D8368B4B}" type="datetime1">
              <a:rPr lang="pt-PT" smtClean="0">
                <a:solidFill>
                  <a:prstClr val="black"/>
                </a:solidFill>
                <a:effectLst/>
                <a:latin typeface="Calibri"/>
              </a:rPr>
              <a:pPr defTabSz="457200" eaLnBrk="1" fontAlgn="auto" hangingPunct="1">
                <a:spcBef>
                  <a:spcPts val="0"/>
                </a:spcBef>
                <a:spcAft>
                  <a:spcPts val="0"/>
                </a:spcAft>
              </a:pPr>
              <a:t>21/05/2017</a:t>
            </a:fld>
            <a:endParaRPr lang="en-US">
              <a:solidFill>
                <a:prstClr val="black"/>
              </a:solidFill>
              <a:effectLst/>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457200" eaLnBrk="1" fontAlgn="auto" hangingPunct="1">
              <a:spcBef>
                <a:spcPts val="0"/>
              </a:spcBef>
              <a:spcAft>
                <a:spcPts val="0"/>
              </a:spcAft>
            </a:pPr>
            <a:endParaRPr lang="en-US">
              <a:solidFill>
                <a:prstClr val="black"/>
              </a:solidFill>
              <a:effectLst/>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6DB91621-036D-7F4C-B509-00906B2C8FAD}" type="slidenum">
              <a:rPr lang="en-US" smtClean="0">
                <a:solidFill>
                  <a:prstClr val="black"/>
                </a:solidFill>
                <a:effectLst/>
                <a:latin typeface="Calibri"/>
              </a:rPr>
              <a:pPr defTabSz="457200" eaLnBrk="1" fontAlgn="auto" hangingPunct="1">
                <a:spcBef>
                  <a:spcPts val="0"/>
                </a:spcBef>
                <a:spcAft>
                  <a:spcPts val="0"/>
                </a:spcAft>
              </a:pPr>
              <a:t>‹nr.›</a:t>
            </a:fld>
            <a:endParaRPr lang="en-US">
              <a:solidFill>
                <a:prstClr val="black"/>
              </a:solidFill>
              <a:effectLst/>
              <a:latin typeface="Calibri"/>
            </a:endParaRPr>
          </a:p>
        </p:txBody>
      </p:sp>
    </p:spTree>
    <p:extLst>
      <p:ext uri="{BB962C8B-B14F-4D97-AF65-F5344CB8AC3E}">
        <p14:creationId xmlns:p14="http://schemas.microsoft.com/office/powerpoint/2010/main" val="10792545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PT"/>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fld id="{C7C1BCAD-B59F-E845-9B9B-DA09FD9ED54C}" type="datetime1">
              <a:rPr lang="pt-PT" smtClean="0">
                <a:solidFill>
                  <a:prstClr val="black"/>
                </a:solidFill>
                <a:effectLst/>
                <a:latin typeface="Calibri"/>
              </a:rPr>
              <a:pPr defTabSz="457200" eaLnBrk="1" fontAlgn="auto" hangingPunct="1">
                <a:spcBef>
                  <a:spcPts val="0"/>
                </a:spcBef>
                <a:spcAft>
                  <a:spcPts val="0"/>
                </a:spcAft>
              </a:pPr>
              <a:t>21/05/2017</a:t>
            </a:fld>
            <a:endParaRPr lang="en-US">
              <a:solidFill>
                <a:prstClr val="black"/>
              </a:solidFill>
              <a:effectLst/>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457200" eaLnBrk="1" fontAlgn="auto" hangingPunct="1">
              <a:spcBef>
                <a:spcPts val="0"/>
              </a:spcBef>
              <a:spcAft>
                <a:spcPts val="0"/>
              </a:spcAft>
            </a:pPr>
            <a:endParaRPr lang="en-US">
              <a:solidFill>
                <a:prstClr val="black"/>
              </a:solidFill>
              <a:effectLst/>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6DB91621-036D-7F4C-B509-00906B2C8FAD}" type="slidenum">
              <a:rPr lang="en-US" smtClean="0">
                <a:solidFill>
                  <a:prstClr val="black"/>
                </a:solidFill>
                <a:effectLst/>
                <a:latin typeface="Calibri"/>
              </a:rPr>
              <a:pPr defTabSz="457200" eaLnBrk="1" fontAlgn="auto" hangingPunct="1">
                <a:spcBef>
                  <a:spcPts val="0"/>
                </a:spcBef>
                <a:spcAft>
                  <a:spcPts val="0"/>
                </a:spcAft>
              </a:pPr>
              <a:t>‹nr.›</a:t>
            </a:fld>
            <a:endParaRPr lang="en-US">
              <a:solidFill>
                <a:prstClr val="black"/>
              </a:solidFill>
              <a:effectLst/>
              <a:latin typeface="Calibri"/>
            </a:endParaRPr>
          </a:p>
        </p:txBody>
      </p:sp>
    </p:spTree>
    <p:extLst>
      <p:ext uri="{BB962C8B-B14F-4D97-AF65-F5344CB8AC3E}">
        <p14:creationId xmlns:p14="http://schemas.microsoft.com/office/powerpoint/2010/main" val="16973785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fld id="{7E7582F7-158D-794E-BCF7-4A41777D778B}" type="datetime1">
              <a:rPr lang="pt-PT" smtClean="0">
                <a:solidFill>
                  <a:prstClr val="black"/>
                </a:solidFill>
                <a:effectLst/>
                <a:latin typeface="Calibri"/>
              </a:rPr>
              <a:pPr defTabSz="457200" eaLnBrk="1" fontAlgn="auto" hangingPunct="1">
                <a:spcBef>
                  <a:spcPts val="0"/>
                </a:spcBef>
                <a:spcAft>
                  <a:spcPts val="0"/>
                </a:spcAft>
              </a:pPr>
              <a:t>21/05/2017</a:t>
            </a:fld>
            <a:endParaRPr lang="en-US">
              <a:solidFill>
                <a:prstClr val="black"/>
              </a:solidFill>
              <a:effectLst/>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457200" eaLnBrk="1" fontAlgn="auto" hangingPunct="1">
              <a:spcBef>
                <a:spcPts val="0"/>
              </a:spcBef>
              <a:spcAft>
                <a:spcPts val="0"/>
              </a:spcAft>
            </a:pPr>
            <a:endParaRPr lang="en-US">
              <a:solidFill>
                <a:prstClr val="black"/>
              </a:solidFill>
              <a:effectLst/>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6DB91621-036D-7F4C-B509-00906B2C8FAD}" type="slidenum">
              <a:rPr lang="en-US" smtClean="0">
                <a:solidFill>
                  <a:prstClr val="black"/>
                </a:solidFill>
                <a:effectLst/>
                <a:latin typeface="Calibri"/>
              </a:rPr>
              <a:pPr defTabSz="457200" eaLnBrk="1" fontAlgn="auto" hangingPunct="1">
                <a:spcBef>
                  <a:spcPts val="0"/>
                </a:spcBef>
                <a:spcAft>
                  <a:spcPts val="0"/>
                </a:spcAft>
              </a:pPr>
              <a:t>‹nr.›</a:t>
            </a:fld>
            <a:endParaRPr lang="en-US">
              <a:solidFill>
                <a:prstClr val="black"/>
              </a:solidFill>
              <a:effectLst/>
              <a:latin typeface="Calibri"/>
            </a:endParaRPr>
          </a:p>
        </p:txBody>
      </p:sp>
    </p:spTree>
    <p:extLst>
      <p:ext uri="{BB962C8B-B14F-4D97-AF65-F5344CB8AC3E}">
        <p14:creationId xmlns:p14="http://schemas.microsoft.com/office/powerpoint/2010/main" val="29896486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fld id="{503282F2-9B26-004C-8CB4-AD50E81376E6}" type="datetime1">
              <a:rPr lang="pt-PT" smtClean="0">
                <a:solidFill>
                  <a:prstClr val="black"/>
                </a:solidFill>
                <a:effectLst/>
                <a:latin typeface="Calibri"/>
              </a:rPr>
              <a:pPr defTabSz="457200" eaLnBrk="1" fontAlgn="auto" hangingPunct="1">
                <a:spcBef>
                  <a:spcPts val="0"/>
                </a:spcBef>
                <a:spcAft>
                  <a:spcPts val="0"/>
                </a:spcAft>
              </a:pPr>
              <a:t>21/05/2017</a:t>
            </a:fld>
            <a:endParaRPr lang="en-US">
              <a:solidFill>
                <a:prstClr val="black"/>
              </a:solidFill>
              <a:effectLst/>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457200" eaLnBrk="1" fontAlgn="auto" hangingPunct="1">
              <a:spcBef>
                <a:spcPts val="0"/>
              </a:spcBef>
              <a:spcAft>
                <a:spcPts val="0"/>
              </a:spcAft>
            </a:pPr>
            <a:endParaRPr lang="en-US">
              <a:solidFill>
                <a:prstClr val="black"/>
              </a:solidFill>
              <a:effectLst/>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6DB91621-036D-7F4C-B509-00906B2C8FAD}" type="slidenum">
              <a:rPr lang="en-US" smtClean="0">
                <a:solidFill>
                  <a:prstClr val="black"/>
                </a:solidFill>
                <a:effectLst/>
                <a:latin typeface="Calibri"/>
              </a:rPr>
              <a:pPr defTabSz="457200" eaLnBrk="1" fontAlgn="auto" hangingPunct="1">
                <a:spcBef>
                  <a:spcPts val="0"/>
                </a:spcBef>
                <a:spcAft>
                  <a:spcPts val="0"/>
                </a:spcAft>
              </a:pPr>
              <a:t>‹nr.›</a:t>
            </a:fld>
            <a:endParaRPr lang="en-US">
              <a:solidFill>
                <a:prstClr val="black"/>
              </a:solidFill>
              <a:effectLst/>
              <a:latin typeface="Calibri"/>
            </a:endParaRPr>
          </a:p>
        </p:txBody>
      </p:sp>
    </p:spTree>
    <p:extLst>
      <p:ext uri="{BB962C8B-B14F-4D97-AF65-F5344CB8AC3E}">
        <p14:creationId xmlns:p14="http://schemas.microsoft.com/office/powerpoint/2010/main" val="28609469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pt-PT"/>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fld id="{49506C34-96F5-5441-9B6A-CFDAA14AA6C2}" type="datetime1">
              <a:rPr lang="pt-PT" smtClean="0">
                <a:solidFill>
                  <a:prstClr val="black"/>
                </a:solidFill>
                <a:effectLst/>
                <a:latin typeface="Calibri"/>
              </a:rPr>
              <a:pPr defTabSz="457200" eaLnBrk="1" fontAlgn="auto" hangingPunct="1">
                <a:spcBef>
                  <a:spcPts val="0"/>
                </a:spcBef>
                <a:spcAft>
                  <a:spcPts val="0"/>
                </a:spcAft>
              </a:pPr>
              <a:t>21/05/2017</a:t>
            </a:fld>
            <a:endParaRPr lang="en-US">
              <a:solidFill>
                <a:prstClr val="black"/>
              </a:solidFill>
              <a:effectLst/>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457200" eaLnBrk="1" fontAlgn="auto" hangingPunct="1">
              <a:spcBef>
                <a:spcPts val="0"/>
              </a:spcBef>
              <a:spcAft>
                <a:spcPts val="0"/>
              </a:spcAft>
            </a:pPr>
            <a:endParaRPr lang="en-US">
              <a:solidFill>
                <a:prstClr val="black"/>
              </a:solidFill>
              <a:effectLst/>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6DB91621-036D-7F4C-B509-00906B2C8FAD}" type="slidenum">
              <a:rPr lang="en-US" smtClean="0">
                <a:solidFill>
                  <a:prstClr val="black"/>
                </a:solidFill>
                <a:effectLst/>
                <a:latin typeface="Calibri"/>
              </a:rPr>
              <a:pPr defTabSz="457200" eaLnBrk="1" fontAlgn="auto" hangingPunct="1">
                <a:spcBef>
                  <a:spcPts val="0"/>
                </a:spcBef>
                <a:spcAft>
                  <a:spcPts val="0"/>
                </a:spcAft>
              </a:pPr>
              <a:t>‹nr.›</a:t>
            </a:fld>
            <a:endParaRPr lang="en-US">
              <a:solidFill>
                <a:prstClr val="black"/>
              </a:solidFill>
              <a:effectLst/>
              <a:latin typeface="Calibri"/>
            </a:endParaRPr>
          </a:p>
        </p:txBody>
      </p:sp>
    </p:spTree>
    <p:extLst>
      <p:ext uri="{BB962C8B-B14F-4D97-AF65-F5344CB8AC3E}">
        <p14:creationId xmlns:p14="http://schemas.microsoft.com/office/powerpoint/2010/main" val="14719172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pt-PT"/>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fld id="{4B2A1B9F-53B1-994A-801A-970297E55CF8}" type="datetime1">
              <a:rPr lang="pt-PT" smtClean="0">
                <a:solidFill>
                  <a:prstClr val="black"/>
                </a:solidFill>
                <a:effectLst/>
                <a:latin typeface="Calibri"/>
              </a:rPr>
              <a:pPr defTabSz="457200" eaLnBrk="1" fontAlgn="auto" hangingPunct="1">
                <a:spcBef>
                  <a:spcPts val="0"/>
                </a:spcBef>
                <a:spcAft>
                  <a:spcPts val="0"/>
                </a:spcAft>
              </a:pPr>
              <a:t>21/05/2017</a:t>
            </a:fld>
            <a:endParaRPr lang="en-US">
              <a:solidFill>
                <a:prstClr val="black"/>
              </a:solidFill>
              <a:effectLst/>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457200" eaLnBrk="1" fontAlgn="auto" hangingPunct="1">
              <a:spcBef>
                <a:spcPts val="0"/>
              </a:spcBef>
              <a:spcAft>
                <a:spcPts val="0"/>
              </a:spcAft>
            </a:pPr>
            <a:endParaRPr lang="en-US">
              <a:solidFill>
                <a:prstClr val="black"/>
              </a:solidFill>
              <a:effectLst/>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6DB91621-036D-7F4C-B509-00906B2C8FAD}" type="slidenum">
              <a:rPr lang="en-US" smtClean="0">
                <a:solidFill>
                  <a:prstClr val="black"/>
                </a:solidFill>
                <a:effectLst/>
                <a:latin typeface="Calibri"/>
              </a:rPr>
              <a:pPr defTabSz="457200" eaLnBrk="1" fontAlgn="auto" hangingPunct="1">
                <a:spcBef>
                  <a:spcPts val="0"/>
                </a:spcBef>
                <a:spcAft>
                  <a:spcPts val="0"/>
                </a:spcAft>
              </a:pPr>
              <a:t>‹nr.›</a:t>
            </a:fld>
            <a:endParaRPr lang="en-US">
              <a:solidFill>
                <a:prstClr val="black"/>
              </a:solidFill>
              <a:effectLst/>
              <a:latin typeface="Calibri"/>
            </a:endParaRPr>
          </a:p>
        </p:txBody>
      </p:sp>
    </p:spTree>
    <p:extLst>
      <p:ext uri="{BB962C8B-B14F-4D97-AF65-F5344CB8AC3E}">
        <p14:creationId xmlns:p14="http://schemas.microsoft.com/office/powerpoint/2010/main" val="15218604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fld id="{40EA6A02-D4AC-A64C-AC4B-0FD90B385D8B}" type="datetime1">
              <a:rPr lang="pt-PT" smtClean="0">
                <a:solidFill>
                  <a:prstClr val="black"/>
                </a:solidFill>
                <a:effectLst/>
                <a:latin typeface="Calibri"/>
              </a:rPr>
              <a:pPr defTabSz="457200" eaLnBrk="1" fontAlgn="auto" hangingPunct="1">
                <a:spcBef>
                  <a:spcPts val="0"/>
                </a:spcBef>
                <a:spcAft>
                  <a:spcPts val="0"/>
                </a:spcAft>
              </a:pPr>
              <a:t>21/05/2017</a:t>
            </a:fld>
            <a:endParaRPr lang="en-US">
              <a:solidFill>
                <a:prstClr val="black"/>
              </a:solidFill>
              <a:effectLst/>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eaLnBrk="1" fontAlgn="auto" hangingPunct="1">
              <a:spcBef>
                <a:spcPts val="0"/>
              </a:spcBef>
              <a:spcAft>
                <a:spcPts val="0"/>
              </a:spcAft>
            </a:pPr>
            <a:endParaRPr lang="en-US">
              <a:solidFill>
                <a:prstClr val="black"/>
              </a:solidFill>
              <a:effectLst/>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6DB91621-036D-7F4C-B509-00906B2C8FAD}" type="slidenum">
              <a:rPr lang="en-US" smtClean="0">
                <a:solidFill>
                  <a:prstClr val="black"/>
                </a:solidFill>
                <a:effectLst/>
                <a:latin typeface="Calibri"/>
              </a:rPr>
              <a:pPr defTabSz="457200" eaLnBrk="1" fontAlgn="auto" hangingPunct="1">
                <a:spcBef>
                  <a:spcPts val="0"/>
                </a:spcBef>
                <a:spcAft>
                  <a:spcPts val="0"/>
                </a:spcAft>
              </a:pPr>
              <a:t>‹nr.›</a:t>
            </a:fld>
            <a:endParaRPr lang="en-US">
              <a:solidFill>
                <a:prstClr val="black"/>
              </a:solidFill>
              <a:effectLst/>
              <a:latin typeface="Calibri"/>
            </a:endParaRPr>
          </a:p>
        </p:txBody>
      </p:sp>
    </p:spTree>
    <p:extLst>
      <p:ext uri="{BB962C8B-B14F-4D97-AF65-F5344CB8AC3E}">
        <p14:creationId xmlns:p14="http://schemas.microsoft.com/office/powerpoint/2010/main" val="41517431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pt-PT"/>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fld id="{A1E85BCB-304E-974B-AB5B-995973FDF610}" type="datetime1">
              <a:rPr lang="pt-PT" smtClean="0">
                <a:solidFill>
                  <a:prstClr val="black"/>
                </a:solidFill>
                <a:effectLst/>
                <a:latin typeface="Calibri"/>
              </a:rPr>
              <a:pPr defTabSz="457200" eaLnBrk="1" fontAlgn="auto" hangingPunct="1">
                <a:spcBef>
                  <a:spcPts val="0"/>
                </a:spcBef>
                <a:spcAft>
                  <a:spcPts val="0"/>
                </a:spcAft>
              </a:pPr>
              <a:t>21/05/2017</a:t>
            </a:fld>
            <a:endParaRPr lang="en-US">
              <a:solidFill>
                <a:prstClr val="black"/>
              </a:solidFill>
              <a:effectLst/>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eaLnBrk="1" fontAlgn="auto" hangingPunct="1">
              <a:spcBef>
                <a:spcPts val="0"/>
              </a:spcBef>
              <a:spcAft>
                <a:spcPts val="0"/>
              </a:spcAft>
            </a:pPr>
            <a:endParaRPr lang="en-US">
              <a:solidFill>
                <a:prstClr val="black"/>
              </a:solidFill>
              <a:effectLst/>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6DB91621-036D-7F4C-B509-00906B2C8FAD}" type="slidenum">
              <a:rPr lang="en-US" smtClean="0">
                <a:solidFill>
                  <a:prstClr val="black"/>
                </a:solidFill>
                <a:effectLst/>
                <a:latin typeface="Calibri"/>
              </a:rPr>
              <a:pPr defTabSz="457200" eaLnBrk="1" fontAlgn="auto" hangingPunct="1">
                <a:spcBef>
                  <a:spcPts val="0"/>
                </a:spcBef>
                <a:spcAft>
                  <a:spcPts val="0"/>
                </a:spcAft>
              </a:pPr>
              <a:t>‹nr.›</a:t>
            </a:fld>
            <a:endParaRPr lang="en-US">
              <a:solidFill>
                <a:prstClr val="black"/>
              </a:solidFill>
              <a:effectLst/>
              <a:latin typeface="Calibri"/>
            </a:endParaRPr>
          </a:p>
        </p:txBody>
      </p:sp>
    </p:spTree>
    <p:extLst>
      <p:ext uri="{BB962C8B-B14F-4D97-AF65-F5344CB8AC3E}">
        <p14:creationId xmlns:p14="http://schemas.microsoft.com/office/powerpoint/2010/main" val="31614699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fld id="{0C323305-F6F3-2F44-AAC7-CECFE328BE88}" type="datetime1">
              <a:rPr lang="pt-PT" smtClean="0">
                <a:solidFill>
                  <a:prstClr val="black"/>
                </a:solidFill>
                <a:effectLst/>
                <a:latin typeface="Calibri"/>
              </a:rPr>
              <a:pPr defTabSz="457200" eaLnBrk="1" fontAlgn="auto" hangingPunct="1">
                <a:spcBef>
                  <a:spcPts val="0"/>
                </a:spcBef>
                <a:spcAft>
                  <a:spcPts val="0"/>
                </a:spcAft>
              </a:pPr>
              <a:t>21/05/2017</a:t>
            </a:fld>
            <a:endParaRPr lang="en-US">
              <a:solidFill>
                <a:prstClr val="black"/>
              </a:solidFill>
              <a:effectLst/>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6DB91621-036D-7F4C-B509-00906B2C8FAD}" type="slidenum">
              <a:rPr lang="en-US" smtClean="0">
                <a:solidFill>
                  <a:prstClr val="black"/>
                </a:solidFill>
                <a:effectLst/>
                <a:latin typeface="Calibri"/>
              </a:rPr>
              <a:pPr defTabSz="457200" eaLnBrk="1" fontAlgn="auto" hangingPunct="1">
                <a:spcBef>
                  <a:spcPts val="0"/>
                </a:spcBef>
                <a:spcAft>
                  <a:spcPts val="0"/>
                </a:spcAft>
              </a:pPr>
              <a:t>‹nr.›</a:t>
            </a:fld>
            <a:endParaRPr lang="en-US">
              <a:solidFill>
                <a:prstClr val="black"/>
              </a:solidFill>
              <a:effectLst/>
              <a:latin typeface="Calibri"/>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23510" r="33250"/>
          <a:stretch/>
        </p:blipFill>
        <p:spPr>
          <a:xfrm rot="5400000">
            <a:off x="2595046" y="-1123156"/>
            <a:ext cx="3953905" cy="9144000"/>
          </a:xfrm>
          <a:prstGeom prst="rect">
            <a:avLst/>
          </a:prstGeom>
        </p:spPr>
      </p:pic>
      <p:sp>
        <p:nvSpPr>
          <p:cNvPr id="2" name="Title 1"/>
          <p:cNvSpPr>
            <a:spLocks noGrp="1"/>
          </p:cNvSpPr>
          <p:nvPr>
            <p:ph type="ctrTitle"/>
          </p:nvPr>
        </p:nvSpPr>
        <p:spPr>
          <a:xfrm>
            <a:off x="685800" y="2710099"/>
            <a:ext cx="7772400" cy="1470025"/>
          </a:xfrm>
          <a:solidFill>
            <a:schemeClr val="tx1">
              <a:lumMod val="85000"/>
              <a:lumOff val="15000"/>
            </a:schemeClr>
          </a:solidFill>
        </p:spPr>
        <p:txBody>
          <a:bodyPr/>
          <a:lstStyle>
            <a:lvl1pPr algn="ctr">
              <a:defRPr>
                <a:solidFill>
                  <a:schemeClr val="bg1">
                    <a:lumMod val="75000"/>
                  </a:schemeClr>
                </a:solidFill>
              </a:defRPr>
            </a:lvl1pPr>
          </a:lstStyle>
          <a:p>
            <a:r>
              <a:rPr lang="pt-PT" dirty="0" err="1"/>
              <a:t>Click</a:t>
            </a:r>
            <a:r>
              <a:rPr lang="pt-PT" dirty="0"/>
              <a:t> to </a:t>
            </a:r>
            <a:r>
              <a:rPr lang="pt-PT" dirty="0" err="1"/>
              <a:t>edit</a:t>
            </a:r>
            <a:r>
              <a:rPr lang="pt-PT" dirty="0"/>
              <a:t> </a:t>
            </a:r>
            <a:r>
              <a:rPr lang="pt-PT" dirty="0" err="1"/>
              <a:t>Master</a:t>
            </a:r>
            <a:r>
              <a:rPr lang="pt-PT" dirty="0"/>
              <a:t> </a:t>
            </a:r>
            <a:r>
              <a:rPr lang="pt-PT" dirty="0" err="1"/>
              <a:t>title</a:t>
            </a:r>
            <a:r>
              <a:rPr lang="pt-PT" dirty="0"/>
              <a:t> </a:t>
            </a:r>
            <a:r>
              <a:rPr lang="pt-PT" dirty="0" err="1"/>
              <a:t>style</a:t>
            </a:r>
            <a:endParaRPr lang="en-US" dirty="0"/>
          </a:p>
        </p:txBody>
      </p:sp>
      <p:sp>
        <p:nvSpPr>
          <p:cNvPr id="3" name="Subtitle 2"/>
          <p:cNvSpPr>
            <a:spLocks noGrp="1"/>
          </p:cNvSpPr>
          <p:nvPr>
            <p:ph type="subTitle" idx="1"/>
          </p:nvPr>
        </p:nvSpPr>
        <p:spPr>
          <a:xfrm>
            <a:off x="685800" y="4411764"/>
            <a:ext cx="7772400" cy="843968"/>
          </a:xfrm>
        </p:spPr>
        <p:txBody>
          <a:bodyPr>
            <a:normAutofit/>
          </a:bodyPr>
          <a:lstStyle>
            <a:lvl1pPr marL="0" indent="0" algn="ctr">
              <a:buNone/>
              <a:defRPr sz="1800" i="1">
                <a:solidFill>
                  <a:schemeClr val="tx1">
                    <a:lumMod val="85000"/>
                    <a:lumOff val="1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dirty="0" err="1"/>
              <a:t>Click</a:t>
            </a:r>
            <a:r>
              <a:rPr lang="pt-PT" dirty="0"/>
              <a:t> to </a:t>
            </a:r>
            <a:r>
              <a:rPr lang="pt-PT" dirty="0" err="1"/>
              <a:t>edit</a:t>
            </a:r>
            <a:r>
              <a:rPr lang="pt-PT" dirty="0"/>
              <a:t> </a:t>
            </a:r>
            <a:r>
              <a:rPr lang="pt-PT" dirty="0" err="1"/>
              <a:t>Master</a:t>
            </a:r>
            <a:r>
              <a:rPr lang="pt-PT" dirty="0"/>
              <a:t> </a:t>
            </a:r>
            <a:r>
              <a:rPr lang="pt-PT" dirty="0" err="1"/>
              <a:t>subtitle</a:t>
            </a:r>
            <a:r>
              <a:rPr lang="pt-PT" dirty="0"/>
              <a:t> </a:t>
            </a:r>
            <a:r>
              <a:rPr lang="pt-PT" dirty="0" err="1"/>
              <a:t>style</a:t>
            </a:r>
            <a:endParaRPr lang="en-US" dirty="0"/>
          </a:p>
        </p:txBody>
      </p:sp>
    </p:spTree>
    <p:extLst>
      <p:ext uri="{BB962C8B-B14F-4D97-AF65-F5344CB8AC3E}">
        <p14:creationId xmlns:p14="http://schemas.microsoft.com/office/powerpoint/2010/main" val="3095646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 name="Picture 9" descr="exame a fresco.png"/>
          <p:cNvPicPr>
            <a:picLocks noChangeAspect="1"/>
          </p:cNvPicPr>
          <p:nvPr userDrawn="1"/>
        </p:nvPicPr>
        <p:blipFill rotWithShape="1">
          <a:blip r:embed="rId2">
            <a:extLst>
              <a:ext uri="{28A0092B-C50C-407E-A947-70E740481C1C}">
                <a14:useLocalDpi xmlns:a14="http://schemas.microsoft.com/office/drawing/2010/main" val="0"/>
              </a:ext>
            </a:extLst>
          </a:blip>
          <a:srcRect l="19506" t="4160" r="66546" b="22724"/>
          <a:stretch/>
        </p:blipFill>
        <p:spPr>
          <a:xfrm rot="5400000">
            <a:off x="4014031" y="-3742667"/>
            <a:ext cx="1114327" cy="9142391"/>
          </a:xfrm>
          <a:prstGeom prst="rect">
            <a:avLst/>
          </a:prstGeom>
        </p:spPr>
      </p:pic>
      <p:sp>
        <p:nvSpPr>
          <p:cNvPr id="3" name="Content Placeholder 2"/>
          <p:cNvSpPr>
            <a:spLocks noGrp="1"/>
          </p:cNvSpPr>
          <p:nvPr>
            <p:ph idx="1"/>
          </p:nvPr>
        </p:nvSpPr>
        <p:spPr/>
        <p:txBody>
          <a:body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fld id="{64AFE815-1B33-8742-8F6E-96B2050E5083}" type="datetime1">
              <a:rPr lang="pt-PT" smtClean="0">
                <a:solidFill>
                  <a:prstClr val="black"/>
                </a:solidFill>
                <a:effectLst/>
                <a:latin typeface="Calibri"/>
              </a:rPr>
              <a:pPr defTabSz="457200" eaLnBrk="1" fontAlgn="auto" hangingPunct="1">
                <a:spcBef>
                  <a:spcPts val="0"/>
                </a:spcBef>
                <a:spcAft>
                  <a:spcPts val="0"/>
                </a:spcAft>
              </a:pPr>
              <a:t>21/05/2017</a:t>
            </a:fld>
            <a:endParaRPr lang="en-US">
              <a:solidFill>
                <a:prstClr val="black"/>
              </a:solidFill>
              <a:effectLst/>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6DB91621-036D-7F4C-B509-00906B2C8FAD}" type="slidenum">
              <a:rPr lang="en-US" smtClean="0">
                <a:solidFill>
                  <a:prstClr val="black"/>
                </a:solidFill>
                <a:effectLst/>
                <a:latin typeface="Calibri"/>
              </a:rPr>
              <a:pPr defTabSz="457200" eaLnBrk="1" fontAlgn="auto" hangingPunct="1">
                <a:spcBef>
                  <a:spcPts val="0"/>
                </a:spcBef>
                <a:spcAft>
                  <a:spcPts val="0"/>
                </a:spcAft>
              </a:pPr>
              <a:t>‹nr.›</a:t>
            </a:fld>
            <a:endParaRPr lang="en-US">
              <a:solidFill>
                <a:prstClr val="black"/>
              </a:solidFill>
              <a:effectLst/>
              <a:latin typeface="Calibri"/>
            </a:endParaRPr>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l="23510" r="64335"/>
          <a:stretch/>
        </p:blipFill>
        <p:spPr>
          <a:xfrm rot="5400000">
            <a:off x="4016253" y="-3742051"/>
            <a:ext cx="1111492" cy="9144000"/>
          </a:xfrm>
          <a:prstGeom prst="rect">
            <a:avLst/>
          </a:prstGeom>
        </p:spPr>
      </p:pic>
    </p:spTree>
    <p:extLst>
      <p:ext uri="{BB962C8B-B14F-4D97-AF65-F5344CB8AC3E}">
        <p14:creationId xmlns:p14="http://schemas.microsoft.com/office/powerpoint/2010/main" val="41325119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pt-PT"/>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fld id="{D54ED8B4-7ACB-314B-85B8-A62542588457}" type="datetime1">
              <a:rPr lang="pt-PT" smtClean="0">
                <a:solidFill>
                  <a:prstClr val="black"/>
                </a:solidFill>
                <a:effectLst/>
                <a:latin typeface="Calibri"/>
              </a:rPr>
              <a:pPr defTabSz="457200" eaLnBrk="1" fontAlgn="auto" hangingPunct="1">
                <a:spcBef>
                  <a:spcPts val="0"/>
                </a:spcBef>
                <a:spcAft>
                  <a:spcPts val="0"/>
                </a:spcAft>
              </a:pPr>
              <a:t>21/05/2017</a:t>
            </a:fld>
            <a:endParaRPr lang="en-US">
              <a:solidFill>
                <a:prstClr val="black"/>
              </a:solidFill>
              <a:effectLst/>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eaLnBrk="1" fontAlgn="auto" hangingPunct="1">
              <a:spcBef>
                <a:spcPts val="0"/>
              </a:spcBef>
              <a:spcAft>
                <a:spcPts val="0"/>
              </a:spcAft>
            </a:pPr>
            <a:endParaRPr lang="en-US">
              <a:solidFill>
                <a:prstClr val="black"/>
              </a:solidFill>
              <a:effectLst/>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6DB91621-036D-7F4C-B509-00906B2C8FAD}" type="slidenum">
              <a:rPr lang="en-US" smtClean="0">
                <a:solidFill>
                  <a:prstClr val="black"/>
                </a:solidFill>
                <a:effectLst/>
                <a:latin typeface="Calibri"/>
              </a:rPr>
              <a:pPr defTabSz="457200" eaLnBrk="1" fontAlgn="auto" hangingPunct="1">
                <a:spcBef>
                  <a:spcPts val="0"/>
                </a:spcBef>
                <a:spcAft>
                  <a:spcPts val="0"/>
                </a:spcAft>
              </a:pPr>
              <a:t>‹nr.›</a:t>
            </a:fld>
            <a:endParaRPr lang="en-US">
              <a:solidFill>
                <a:prstClr val="black"/>
              </a:solidFill>
              <a:effectLst/>
              <a:latin typeface="Calibri"/>
            </a:endParaRPr>
          </a:p>
        </p:txBody>
      </p:sp>
    </p:spTree>
    <p:extLst>
      <p:ext uri="{BB962C8B-B14F-4D97-AF65-F5344CB8AC3E}">
        <p14:creationId xmlns:p14="http://schemas.microsoft.com/office/powerpoint/2010/main" val="13268095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fld id="{33AFE58A-CC3C-0C44-BA24-86A9D8368B4B}" type="datetime1">
              <a:rPr lang="pt-PT" smtClean="0">
                <a:solidFill>
                  <a:prstClr val="black"/>
                </a:solidFill>
                <a:effectLst/>
                <a:latin typeface="Calibri"/>
              </a:rPr>
              <a:pPr defTabSz="457200" eaLnBrk="1" fontAlgn="auto" hangingPunct="1">
                <a:spcBef>
                  <a:spcPts val="0"/>
                </a:spcBef>
                <a:spcAft>
                  <a:spcPts val="0"/>
                </a:spcAft>
              </a:pPr>
              <a:t>21/05/2017</a:t>
            </a:fld>
            <a:endParaRPr lang="en-US">
              <a:solidFill>
                <a:prstClr val="black"/>
              </a:solidFill>
              <a:effectLst/>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457200" eaLnBrk="1" fontAlgn="auto" hangingPunct="1">
              <a:spcBef>
                <a:spcPts val="0"/>
              </a:spcBef>
              <a:spcAft>
                <a:spcPts val="0"/>
              </a:spcAft>
            </a:pPr>
            <a:endParaRPr lang="en-US">
              <a:solidFill>
                <a:prstClr val="black"/>
              </a:solidFill>
              <a:effectLst/>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6DB91621-036D-7F4C-B509-00906B2C8FAD}" type="slidenum">
              <a:rPr lang="en-US" smtClean="0">
                <a:solidFill>
                  <a:prstClr val="black"/>
                </a:solidFill>
                <a:effectLst/>
                <a:latin typeface="Calibri"/>
              </a:rPr>
              <a:pPr defTabSz="457200" eaLnBrk="1" fontAlgn="auto" hangingPunct="1">
                <a:spcBef>
                  <a:spcPts val="0"/>
                </a:spcBef>
                <a:spcAft>
                  <a:spcPts val="0"/>
                </a:spcAft>
              </a:pPr>
              <a:t>‹nr.›</a:t>
            </a:fld>
            <a:endParaRPr lang="en-US">
              <a:solidFill>
                <a:prstClr val="black"/>
              </a:solidFill>
              <a:effectLst/>
              <a:latin typeface="Calibri"/>
            </a:endParaRPr>
          </a:p>
        </p:txBody>
      </p:sp>
    </p:spTree>
    <p:extLst>
      <p:ext uri="{BB962C8B-B14F-4D97-AF65-F5344CB8AC3E}">
        <p14:creationId xmlns:p14="http://schemas.microsoft.com/office/powerpoint/2010/main" val="39384532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PT"/>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fld id="{C7C1BCAD-B59F-E845-9B9B-DA09FD9ED54C}" type="datetime1">
              <a:rPr lang="pt-PT" smtClean="0">
                <a:solidFill>
                  <a:prstClr val="black"/>
                </a:solidFill>
                <a:effectLst/>
                <a:latin typeface="Calibri"/>
              </a:rPr>
              <a:pPr defTabSz="457200" eaLnBrk="1" fontAlgn="auto" hangingPunct="1">
                <a:spcBef>
                  <a:spcPts val="0"/>
                </a:spcBef>
                <a:spcAft>
                  <a:spcPts val="0"/>
                </a:spcAft>
              </a:pPr>
              <a:t>21/05/2017</a:t>
            </a:fld>
            <a:endParaRPr lang="en-US">
              <a:solidFill>
                <a:prstClr val="black"/>
              </a:solidFill>
              <a:effectLst/>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457200" eaLnBrk="1" fontAlgn="auto" hangingPunct="1">
              <a:spcBef>
                <a:spcPts val="0"/>
              </a:spcBef>
              <a:spcAft>
                <a:spcPts val="0"/>
              </a:spcAft>
            </a:pPr>
            <a:endParaRPr lang="en-US">
              <a:solidFill>
                <a:prstClr val="black"/>
              </a:solidFill>
              <a:effectLst/>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6DB91621-036D-7F4C-B509-00906B2C8FAD}" type="slidenum">
              <a:rPr lang="en-US" smtClean="0">
                <a:solidFill>
                  <a:prstClr val="black"/>
                </a:solidFill>
                <a:effectLst/>
                <a:latin typeface="Calibri"/>
              </a:rPr>
              <a:pPr defTabSz="457200" eaLnBrk="1" fontAlgn="auto" hangingPunct="1">
                <a:spcBef>
                  <a:spcPts val="0"/>
                </a:spcBef>
                <a:spcAft>
                  <a:spcPts val="0"/>
                </a:spcAft>
              </a:pPr>
              <a:t>‹nr.›</a:t>
            </a:fld>
            <a:endParaRPr lang="en-US">
              <a:solidFill>
                <a:prstClr val="black"/>
              </a:solidFill>
              <a:effectLst/>
              <a:latin typeface="Calibri"/>
            </a:endParaRPr>
          </a:p>
        </p:txBody>
      </p:sp>
    </p:spTree>
    <p:extLst>
      <p:ext uri="{BB962C8B-B14F-4D97-AF65-F5344CB8AC3E}">
        <p14:creationId xmlns:p14="http://schemas.microsoft.com/office/powerpoint/2010/main" val="11046839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fld id="{7E7582F7-158D-794E-BCF7-4A41777D778B}" type="datetime1">
              <a:rPr lang="pt-PT" smtClean="0">
                <a:solidFill>
                  <a:prstClr val="black"/>
                </a:solidFill>
                <a:effectLst/>
                <a:latin typeface="Calibri"/>
              </a:rPr>
              <a:pPr defTabSz="457200" eaLnBrk="1" fontAlgn="auto" hangingPunct="1">
                <a:spcBef>
                  <a:spcPts val="0"/>
                </a:spcBef>
                <a:spcAft>
                  <a:spcPts val="0"/>
                </a:spcAft>
              </a:pPr>
              <a:t>21/05/2017</a:t>
            </a:fld>
            <a:endParaRPr lang="en-US">
              <a:solidFill>
                <a:prstClr val="black"/>
              </a:solidFill>
              <a:effectLst/>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457200" eaLnBrk="1" fontAlgn="auto" hangingPunct="1">
              <a:spcBef>
                <a:spcPts val="0"/>
              </a:spcBef>
              <a:spcAft>
                <a:spcPts val="0"/>
              </a:spcAft>
            </a:pPr>
            <a:endParaRPr lang="en-US">
              <a:solidFill>
                <a:prstClr val="black"/>
              </a:solidFill>
              <a:effectLst/>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6DB91621-036D-7F4C-B509-00906B2C8FAD}" type="slidenum">
              <a:rPr lang="en-US" smtClean="0">
                <a:solidFill>
                  <a:prstClr val="black"/>
                </a:solidFill>
                <a:effectLst/>
                <a:latin typeface="Calibri"/>
              </a:rPr>
              <a:pPr defTabSz="457200" eaLnBrk="1" fontAlgn="auto" hangingPunct="1">
                <a:spcBef>
                  <a:spcPts val="0"/>
                </a:spcBef>
                <a:spcAft>
                  <a:spcPts val="0"/>
                </a:spcAft>
              </a:pPr>
              <a:t>‹nr.›</a:t>
            </a:fld>
            <a:endParaRPr lang="en-US">
              <a:solidFill>
                <a:prstClr val="black"/>
              </a:solidFill>
              <a:effectLst/>
              <a:latin typeface="Calibri"/>
            </a:endParaRPr>
          </a:p>
        </p:txBody>
      </p:sp>
    </p:spTree>
    <p:extLst>
      <p:ext uri="{BB962C8B-B14F-4D97-AF65-F5344CB8AC3E}">
        <p14:creationId xmlns:p14="http://schemas.microsoft.com/office/powerpoint/2010/main" val="14822703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fld id="{503282F2-9B26-004C-8CB4-AD50E81376E6}" type="datetime1">
              <a:rPr lang="pt-PT" smtClean="0">
                <a:solidFill>
                  <a:prstClr val="black"/>
                </a:solidFill>
                <a:effectLst/>
                <a:latin typeface="Calibri"/>
              </a:rPr>
              <a:pPr defTabSz="457200" eaLnBrk="1" fontAlgn="auto" hangingPunct="1">
                <a:spcBef>
                  <a:spcPts val="0"/>
                </a:spcBef>
                <a:spcAft>
                  <a:spcPts val="0"/>
                </a:spcAft>
              </a:pPr>
              <a:t>21/05/2017</a:t>
            </a:fld>
            <a:endParaRPr lang="en-US">
              <a:solidFill>
                <a:prstClr val="black"/>
              </a:solidFill>
              <a:effectLst/>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457200" eaLnBrk="1" fontAlgn="auto" hangingPunct="1">
              <a:spcBef>
                <a:spcPts val="0"/>
              </a:spcBef>
              <a:spcAft>
                <a:spcPts val="0"/>
              </a:spcAft>
            </a:pPr>
            <a:endParaRPr lang="en-US">
              <a:solidFill>
                <a:prstClr val="black"/>
              </a:solidFill>
              <a:effectLst/>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6DB91621-036D-7F4C-B509-00906B2C8FAD}" type="slidenum">
              <a:rPr lang="en-US" smtClean="0">
                <a:solidFill>
                  <a:prstClr val="black"/>
                </a:solidFill>
                <a:effectLst/>
                <a:latin typeface="Calibri"/>
              </a:rPr>
              <a:pPr defTabSz="457200" eaLnBrk="1" fontAlgn="auto" hangingPunct="1">
                <a:spcBef>
                  <a:spcPts val="0"/>
                </a:spcBef>
                <a:spcAft>
                  <a:spcPts val="0"/>
                </a:spcAft>
              </a:pPr>
              <a:t>‹nr.›</a:t>
            </a:fld>
            <a:endParaRPr lang="en-US">
              <a:solidFill>
                <a:prstClr val="black"/>
              </a:solidFill>
              <a:effectLst/>
              <a:latin typeface="Calibri"/>
            </a:endParaRPr>
          </a:p>
        </p:txBody>
      </p:sp>
    </p:spTree>
    <p:extLst>
      <p:ext uri="{BB962C8B-B14F-4D97-AF65-F5344CB8AC3E}">
        <p14:creationId xmlns:p14="http://schemas.microsoft.com/office/powerpoint/2010/main" val="26245431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pt-PT"/>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fld id="{49506C34-96F5-5441-9B6A-CFDAA14AA6C2}" type="datetime1">
              <a:rPr lang="pt-PT" smtClean="0">
                <a:solidFill>
                  <a:prstClr val="black"/>
                </a:solidFill>
                <a:effectLst/>
                <a:latin typeface="Calibri"/>
              </a:rPr>
              <a:pPr defTabSz="457200" eaLnBrk="1" fontAlgn="auto" hangingPunct="1">
                <a:spcBef>
                  <a:spcPts val="0"/>
                </a:spcBef>
                <a:spcAft>
                  <a:spcPts val="0"/>
                </a:spcAft>
              </a:pPr>
              <a:t>21/05/2017</a:t>
            </a:fld>
            <a:endParaRPr lang="en-US">
              <a:solidFill>
                <a:prstClr val="black"/>
              </a:solidFill>
              <a:effectLst/>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457200" eaLnBrk="1" fontAlgn="auto" hangingPunct="1">
              <a:spcBef>
                <a:spcPts val="0"/>
              </a:spcBef>
              <a:spcAft>
                <a:spcPts val="0"/>
              </a:spcAft>
            </a:pPr>
            <a:endParaRPr lang="en-US">
              <a:solidFill>
                <a:prstClr val="black"/>
              </a:solidFill>
              <a:effectLst/>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6DB91621-036D-7F4C-B509-00906B2C8FAD}" type="slidenum">
              <a:rPr lang="en-US" smtClean="0">
                <a:solidFill>
                  <a:prstClr val="black"/>
                </a:solidFill>
                <a:effectLst/>
                <a:latin typeface="Calibri"/>
              </a:rPr>
              <a:pPr defTabSz="457200" eaLnBrk="1" fontAlgn="auto" hangingPunct="1">
                <a:spcBef>
                  <a:spcPts val="0"/>
                </a:spcBef>
                <a:spcAft>
                  <a:spcPts val="0"/>
                </a:spcAft>
              </a:pPr>
              <a:t>‹nr.›</a:t>
            </a:fld>
            <a:endParaRPr lang="en-US">
              <a:solidFill>
                <a:prstClr val="black"/>
              </a:solidFill>
              <a:effectLst/>
              <a:latin typeface="Calibri"/>
            </a:endParaRPr>
          </a:p>
        </p:txBody>
      </p:sp>
    </p:spTree>
    <p:extLst>
      <p:ext uri="{BB962C8B-B14F-4D97-AF65-F5344CB8AC3E}">
        <p14:creationId xmlns:p14="http://schemas.microsoft.com/office/powerpoint/2010/main" val="35331254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pt-PT"/>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fld id="{4B2A1B9F-53B1-994A-801A-970297E55CF8}" type="datetime1">
              <a:rPr lang="pt-PT" smtClean="0">
                <a:solidFill>
                  <a:prstClr val="black"/>
                </a:solidFill>
                <a:effectLst/>
                <a:latin typeface="Calibri"/>
              </a:rPr>
              <a:pPr defTabSz="457200" eaLnBrk="1" fontAlgn="auto" hangingPunct="1">
                <a:spcBef>
                  <a:spcPts val="0"/>
                </a:spcBef>
                <a:spcAft>
                  <a:spcPts val="0"/>
                </a:spcAft>
              </a:pPr>
              <a:t>21/05/2017</a:t>
            </a:fld>
            <a:endParaRPr lang="en-US">
              <a:solidFill>
                <a:prstClr val="black"/>
              </a:solidFill>
              <a:effectLst/>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457200" eaLnBrk="1" fontAlgn="auto" hangingPunct="1">
              <a:spcBef>
                <a:spcPts val="0"/>
              </a:spcBef>
              <a:spcAft>
                <a:spcPts val="0"/>
              </a:spcAft>
            </a:pPr>
            <a:endParaRPr lang="en-US">
              <a:solidFill>
                <a:prstClr val="black"/>
              </a:solidFill>
              <a:effectLst/>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6DB91621-036D-7F4C-B509-00906B2C8FAD}" type="slidenum">
              <a:rPr lang="en-US" smtClean="0">
                <a:solidFill>
                  <a:prstClr val="black"/>
                </a:solidFill>
                <a:effectLst/>
                <a:latin typeface="Calibri"/>
              </a:rPr>
              <a:pPr defTabSz="457200" eaLnBrk="1" fontAlgn="auto" hangingPunct="1">
                <a:spcBef>
                  <a:spcPts val="0"/>
                </a:spcBef>
                <a:spcAft>
                  <a:spcPts val="0"/>
                </a:spcAft>
              </a:pPr>
              <a:t>‹nr.›</a:t>
            </a:fld>
            <a:endParaRPr lang="en-US">
              <a:solidFill>
                <a:prstClr val="black"/>
              </a:solidFill>
              <a:effectLst/>
              <a:latin typeface="Calibri"/>
            </a:endParaRPr>
          </a:p>
        </p:txBody>
      </p:sp>
    </p:spTree>
    <p:extLst>
      <p:ext uri="{BB962C8B-B14F-4D97-AF65-F5344CB8AC3E}">
        <p14:creationId xmlns:p14="http://schemas.microsoft.com/office/powerpoint/2010/main" val="6259627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fld id="{40EA6A02-D4AC-A64C-AC4B-0FD90B385D8B}" type="datetime1">
              <a:rPr lang="pt-PT" smtClean="0">
                <a:solidFill>
                  <a:prstClr val="black"/>
                </a:solidFill>
                <a:effectLst/>
                <a:latin typeface="Calibri"/>
              </a:rPr>
              <a:pPr defTabSz="457200" eaLnBrk="1" fontAlgn="auto" hangingPunct="1">
                <a:spcBef>
                  <a:spcPts val="0"/>
                </a:spcBef>
                <a:spcAft>
                  <a:spcPts val="0"/>
                </a:spcAft>
              </a:pPr>
              <a:t>21/05/2017</a:t>
            </a:fld>
            <a:endParaRPr lang="en-US">
              <a:solidFill>
                <a:prstClr val="black"/>
              </a:solidFill>
              <a:effectLst/>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eaLnBrk="1" fontAlgn="auto" hangingPunct="1">
              <a:spcBef>
                <a:spcPts val="0"/>
              </a:spcBef>
              <a:spcAft>
                <a:spcPts val="0"/>
              </a:spcAft>
            </a:pPr>
            <a:endParaRPr lang="en-US">
              <a:solidFill>
                <a:prstClr val="black"/>
              </a:solidFill>
              <a:effectLst/>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6DB91621-036D-7F4C-B509-00906B2C8FAD}" type="slidenum">
              <a:rPr lang="en-US" smtClean="0">
                <a:solidFill>
                  <a:prstClr val="black"/>
                </a:solidFill>
                <a:effectLst/>
                <a:latin typeface="Calibri"/>
              </a:rPr>
              <a:pPr defTabSz="457200" eaLnBrk="1" fontAlgn="auto" hangingPunct="1">
                <a:spcBef>
                  <a:spcPts val="0"/>
                </a:spcBef>
                <a:spcAft>
                  <a:spcPts val="0"/>
                </a:spcAft>
              </a:pPr>
              <a:t>‹nr.›</a:t>
            </a:fld>
            <a:endParaRPr lang="en-US">
              <a:solidFill>
                <a:prstClr val="black"/>
              </a:solidFill>
              <a:effectLst/>
              <a:latin typeface="Calibri"/>
            </a:endParaRPr>
          </a:p>
        </p:txBody>
      </p:sp>
    </p:spTree>
    <p:extLst>
      <p:ext uri="{BB962C8B-B14F-4D97-AF65-F5344CB8AC3E}">
        <p14:creationId xmlns:p14="http://schemas.microsoft.com/office/powerpoint/2010/main" val="38864098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pt-PT"/>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eaLnBrk="1" fontAlgn="auto" hangingPunct="1">
              <a:spcBef>
                <a:spcPts val="0"/>
              </a:spcBef>
              <a:spcAft>
                <a:spcPts val="0"/>
              </a:spcAft>
            </a:pPr>
            <a:fld id="{A1E85BCB-304E-974B-AB5B-995973FDF610}" type="datetime1">
              <a:rPr lang="pt-PT" smtClean="0">
                <a:solidFill>
                  <a:prstClr val="black"/>
                </a:solidFill>
                <a:effectLst/>
                <a:latin typeface="Calibri"/>
              </a:rPr>
              <a:pPr defTabSz="457200" eaLnBrk="1" fontAlgn="auto" hangingPunct="1">
                <a:spcBef>
                  <a:spcPts val="0"/>
                </a:spcBef>
                <a:spcAft>
                  <a:spcPts val="0"/>
                </a:spcAft>
              </a:pPr>
              <a:t>21/05/2017</a:t>
            </a:fld>
            <a:endParaRPr lang="en-US">
              <a:solidFill>
                <a:prstClr val="black"/>
              </a:solidFill>
              <a:effectLst/>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eaLnBrk="1" fontAlgn="auto" hangingPunct="1">
              <a:spcBef>
                <a:spcPts val="0"/>
              </a:spcBef>
              <a:spcAft>
                <a:spcPts val="0"/>
              </a:spcAft>
            </a:pPr>
            <a:endParaRPr lang="en-US">
              <a:solidFill>
                <a:prstClr val="black"/>
              </a:solidFill>
              <a:effectLst/>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6DB91621-036D-7F4C-B509-00906B2C8FAD}" type="slidenum">
              <a:rPr lang="en-US" smtClean="0">
                <a:solidFill>
                  <a:prstClr val="black"/>
                </a:solidFill>
                <a:effectLst/>
                <a:latin typeface="Calibri"/>
              </a:rPr>
              <a:pPr defTabSz="457200" eaLnBrk="1" fontAlgn="auto" hangingPunct="1">
                <a:spcBef>
                  <a:spcPts val="0"/>
                </a:spcBef>
                <a:spcAft>
                  <a:spcPts val="0"/>
                </a:spcAft>
              </a:pPr>
              <a:t>‹nr.›</a:t>
            </a:fld>
            <a:endParaRPr lang="en-US">
              <a:solidFill>
                <a:prstClr val="black"/>
              </a:solidFill>
              <a:effectLst/>
              <a:latin typeface="Calibri"/>
            </a:endParaRPr>
          </a:p>
        </p:txBody>
      </p:sp>
    </p:spTree>
    <p:extLst>
      <p:ext uri="{BB962C8B-B14F-4D97-AF65-F5344CB8AC3E}">
        <p14:creationId xmlns:p14="http://schemas.microsoft.com/office/powerpoint/2010/main" val="3866405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gradFill rotWithShape="0">
          <a:gsLst>
            <a:gs pos="0">
              <a:schemeClr val="bg1"/>
            </a:gs>
            <a:gs pos="100000">
              <a:schemeClr val="bg2"/>
            </a:gs>
          </a:gsLst>
          <a:path path="shape">
            <a:fillToRect l="13333" t="21111" r="1668" b="62222"/>
          </a:path>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28613" y="2132013"/>
            <a:ext cx="8839200" cy="4725987"/>
            <a:chOff x="207" y="1343"/>
            <a:chExt cx="5568" cy="2977"/>
          </a:xfrm>
        </p:grpSpPr>
        <p:sp>
          <p:nvSpPr>
            <p:cNvPr id="2051" name="Freeform 3"/>
            <p:cNvSpPr>
              <a:spLocks/>
            </p:cNvSpPr>
            <p:nvPr/>
          </p:nvSpPr>
          <p:spPr bwMode="auto">
            <a:xfrm>
              <a:off x="207" y="2024"/>
              <a:ext cx="5558" cy="2296"/>
            </a:xfrm>
            <a:custGeom>
              <a:avLst/>
              <a:gdLst/>
              <a:ahLst/>
              <a:cxnLst>
                <a:cxn ang="0">
                  <a:pos x="5557" y="0"/>
                </a:cxn>
                <a:cxn ang="0">
                  <a:pos x="0" y="0"/>
                </a:cxn>
                <a:cxn ang="0">
                  <a:pos x="0" y="2295"/>
                </a:cxn>
              </a:cxnLst>
              <a:rect l="0" t="0" r="r" b="b"/>
              <a:pathLst>
                <a:path w="5558" h="2296">
                  <a:moveTo>
                    <a:pt x="5557" y="0"/>
                  </a:moveTo>
                  <a:lnTo>
                    <a:pt x="0" y="0"/>
                  </a:lnTo>
                  <a:lnTo>
                    <a:pt x="0" y="2295"/>
                  </a:lnTo>
                </a:path>
              </a:pathLst>
            </a:custGeom>
            <a:noFill/>
            <a:ln w="63500" cap="sq">
              <a:solidFill>
                <a:schemeClr val="bg1"/>
              </a:solidFill>
              <a:prstDash val="solid"/>
              <a:round/>
              <a:headEnd type="none" w="sm" len="sm"/>
              <a:tailEnd type="none" w="sm" len="sm"/>
            </a:ln>
            <a:effectLst>
              <a:outerShdw dist="17961" dir="2700000" algn="ctr" rotWithShape="0">
                <a:schemeClr val="bg1">
                  <a:gamma/>
                  <a:shade val="60000"/>
                  <a:invGamma/>
                </a:schemeClr>
              </a:outerShdw>
            </a:effectLst>
          </p:spPr>
          <p:txBody>
            <a:bodyPr/>
            <a:lstStyle/>
            <a:p>
              <a:endParaRPr lang="nl-BE"/>
            </a:p>
          </p:txBody>
        </p:sp>
        <p:sp>
          <p:nvSpPr>
            <p:cNvPr id="2052" name="Freeform 4"/>
            <p:cNvSpPr>
              <a:spLocks/>
            </p:cNvSpPr>
            <p:nvPr/>
          </p:nvSpPr>
          <p:spPr bwMode="auto">
            <a:xfrm>
              <a:off x="207" y="1343"/>
              <a:ext cx="5568" cy="2977"/>
            </a:xfrm>
            <a:custGeom>
              <a:avLst/>
              <a:gdLst/>
              <a:ahLst/>
              <a:cxnLst>
                <a:cxn ang="0">
                  <a:pos x="436" y="2976"/>
                </a:cxn>
                <a:cxn ang="0">
                  <a:pos x="435" y="0"/>
                </a:cxn>
                <a:cxn ang="0">
                  <a:pos x="0" y="0"/>
                </a:cxn>
                <a:cxn ang="0">
                  <a:pos x="0" y="486"/>
                </a:cxn>
                <a:cxn ang="0">
                  <a:pos x="5567" y="486"/>
                </a:cxn>
              </a:cxnLst>
              <a:rect l="0" t="0" r="r" b="b"/>
              <a:pathLst>
                <a:path w="5568" h="2977">
                  <a:moveTo>
                    <a:pt x="436" y="2976"/>
                  </a:moveTo>
                  <a:lnTo>
                    <a:pt x="435" y="0"/>
                  </a:lnTo>
                  <a:lnTo>
                    <a:pt x="0" y="0"/>
                  </a:lnTo>
                  <a:lnTo>
                    <a:pt x="0" y="486"/>
                  </a:lnTo>
                  <a:lnTo>
                    <a:pt x="5567" y="486"/>
                  </a:lnTo>
                </a:path>
              </a:pathLst>
            </a:custGeom>
            <a:noFill/>
            <a:ln w="63500" cap="sq">
              <a:solidFill>
                <a:schemeClr val="bg1"/>
              </a:solidFill>
              <a:prstDash val="solid"/>
              <a:round/>
              <a:headEnd type="none" w="sm" len="sm"/>
              <a:tailEnd type="none" w="sm" len="sm"/>
            </a:ln>
            <a:effectLst>
              <a:outerShdw dist="17961" dir="2700000" algn="ctr" rotWithShape="0">
                <a:schemeClr val="bg1">
                  <a:gamma/>
                  <a:shade val="60000"/>
                  <a:invGamma/>
                </a:schemeClr>
              </a:outerShdw>
            </a:effectLst>
          </p:spPr>
          <p:txBody>
            <a:bodyPr/>
            <a:lstStyle/>
            <a:p>
              <a:endParaRPr lang="nl-BE"/>
            </a:p>
          </p:txBody>
        </p:sp>
      </p:grpSp>
      <p:sp>
        <p:nvSpPr>
          <p:cNvPr id="2053" name="Rectangle 5"/>
          <p:cNvSpPr>
            <a:spLocks noGrp="1" noChangeArrowheads="1"/>
          </p:cNvSpPr>
          <p:nvPr>
            <p:ph type="ctrTitle" sz="quarter"/>
          </p:nvPr>
        </p:nvSpPr>
        <p:spPr>
          <a:xfrm>
            <a:off x="1219200" y="1447800"/>
            <a:ext cx="7772400" cy="1143000"/>
          </a:xfrm>
        </p:spPr>
        <p:txBody>
          <a:bodyPr/>
          <a:lstStyle>
            <a:lvl1pPr algn="ctr">
              <a:defRPr/>
            </a:lvl1pPr>
          </a:lstStyle>
          <a:p>
            <a:r>
              <a:rPr lang="en-US"/>
              <a:t>Click to edit Master title style</a:t>
            </a:r>
          </a:p>
        </p:txBody>
      </p:sp>
      <p:sp>
        <p:nvSpPr>
          <p:cNvPr id="2054" name="Rectangle 6"/>
          <p:cNvSpPr>
            <a:spLocks noGrp="1" noChangeArrowheads="1"/>
          </p:cNvSpPr>
          <p:nvPr>
            <p:ph type="subTitle" sz="quarter" idx="1"/>
          </p:nvPr>
        </p:nvSpPr>
        <p:spPr>
          <a:xfrm>
            <a:off x="1905000" y="3886200"/>
            <a:ext cx="6400800" cy="1752600"/>
          </a:xfrm>
        </p:spPr>
        <p:txBody>
          <a:bodyPr/>
          <a:lstStyle>
            <a:lvl1pPr marL="0" indent="0" algn="ctr">
              <a:buFont typeface="Monotype Sorts" pitchFamily="2" charset="2"/>
              <a:buNone/>
              <a:defRPr/>
            </a:lvl1pPr>
          </a:lstStyle>
          <a:p>
            <a:r>
              <a:rPr lang="en-US"/>
              <a:t>Click to edit Master subtitle style</a:t>
            </a:r>
          </a:p>
        </p:txBody>
      </p:sp>
      <p:sp>
        <p:nvSpPr>
          <p:cNvPr id="2055" name="Rectangle 7"/>
          <p:cNvSpPr>
            <a:spLocks noGrp="1" noChangeArrowheads="1"/>
          </p:cNvSpPr>
          <p:nvPr>
            <p:ph type="dt" sz="quarter" idx="2"/>
          </p:nvPr>
        </p:nvSpPr>
        <p:spPr bwMode="auto">
          <a:xfrm>
            <a:off x="3429000" y="6019800"/>
            <a:ext cx="1905000" cy="457200"/>
          </a:xfrm>
          <a:prstGeom prst="rect">
            <a:avLst/>
          </a:prstGeom>
          <a:noFill/>
          <a:ln w="12700" cap="sq">
            <a:miter lim="800000"/>
            <a:headEnd type="none" w="sm" len="sm"/>
            <a:tailEnd type="none" w="sm" len="sm"/>
          </a:ln>
        </p:spPr>
        <p:txBody>
          <a:bodyPr vert="horz" wrap="square" lIns="91440" tIns="45720" rIns="91440" bIns="45720" numCol="1" anchor="t" anchorCtr="0" compatLnSpc="1">
            <a:prstTxWarp prst="textNoShape">
              <a:avLst/>
            </a:prstTxWarp>
          </a:bodyPr>
          <a:lstStyle>
            <a:lvl1pPr>
              <a:spcBef>
                <a:spcPct val="50000"/>
              </a:spcBef>
              <a:defRPr sz="1400">
                <a:solidFill>
                  <a:srgbClr val="FFFFFF"/>
                </a:solidFill>
                <a:effectLst/>
                <a:latin typeface="Times New Roman" pitchFamily="18" charset="0"/>
              </a:defRPr>
            </a:lvl1pPr>
          </a:lstStyle>
          <a:p>
            <a:fld id="{E6EB4F22-A161-4DEE-B429-6D70688187E8}" type="datetime1">
              <a:rPr lang="en-US"/>
              <a:pPr/>
              <a:t>5/21/2017</a:t>
            </a:fld>
            <a:endParaRPr lang="en-US"/>
          </a:p>
        </p:txBody>
      </p:sp>
    </p:spTree>
    <p:extLst>
      <p:ext uri="{BB962C8B-B14F-4D97-AF65-F5344CB8AC3E}">
        <p14:creationId xmlns:p14="http://schemas.microsoft.com/office/powerpoint/2010/main" val="30696740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7809092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Tree>
    <p:extLst>
      <p:ext uri="{BB962C8B-B14F-4D97-AF65-F5344CB8AC3E}">
        <p14:creationId xmlns:p14="http://schemas.microsoft.com/office/powerpoint/2010/main" val="18470894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1219200" y="19812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5181600" y="19812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5868819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13285937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Tree>
    <p:extLst>
      <p:ext uri="{BB962C8B-B14F-4D97-AF65-F5344CB8AC3E}">
        <p14:creationId xmlns:p14="http://schemas.microsoft.com/office/powerpoint/2010/main" val="13167299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25120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Tree>
    <p:extLst>
      <p:ext uri="{BB962C8B-B14F-4D97-AF65-F5344CB8AC3E}">
        <p14:creationId xmlns:p14="http://schemas.microsoft.com/office/powerpoint/2010/main" val="33038287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Tree>
    <p:extLst>
      <p:ext uri="{BB962C8B-B14F-4D97-AF65-F5344CB8AC3E}">
        <p14:creationId xmlns:p14="http://schemas.microsoft.com/office/powerpoint/2010/main" val="21264153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4212300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7048500" y="609600"/>
            <a:ext cx="1943100" cy="5943600"/>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1219200" y="609600"/>
            <a:ext cx="5676900" cy="59436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0962572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dgm" preserve="1">
  <p:cSld name="Titel en diagram of organigram">
    <p:spTree>
      <p:nvGrpSpPr>
        <p:cNvPr id="1" name=""/>
        <p:cNvGrpSpPr/>
        <p:nvPr/>
      </p:nvGrpSpPr>
      <p:grpSpPr>
        <a:xfrm>
          <a:off x="0" y="0"/>
          <a:ext cx="0" cy="0"/>
          <a:chOff x="0" y="0"/>
          <a:chExt cx="0" cy="0"/>
        </a:xfrm>
      </p:grpSpPr>
      <p:sp>
        <p:nvSpPr>
          <p:cNvPr id="2" name="Titel 1"/>
          <p:cNvSpPr>
            <a:spLocks noGrp="1"/>
          </p:cNvSpPr>
          <p:nvPr>
            <p:ph type="title"/>
          </p:nvPr>
        </p:nvSpPr>
        <p:spPr>
          <a:xfrm>
            <a:off x="1219200" y="609600"/>
            <a:ext cx="7772400" cy="685800"/>
          </a:xfrm>
        </p:spPr>
        <p:txBody>
          <a:bodyPr/>
          <a:lstStyle/>
          <a:p>
            <a:r>
              <a:rPr lang="nl-NL"/>
              <a:t>Klik om de stijl te bewerken</a:t>
            </a:r>
            <a:endParaRPr lang="nl-BE"/>
          </a:p>
        </p:txBody>
      </p:sp>
      <p:sp>
        <p:nvSpPr>
          <p:cNvPr id="3" name="Tijdelijke aanduiding voor SmartArt 2"/>
          <p:cNvSpPr>
            <a:spLocks noGrp="1"/>
          </p:cNvSpPr>
          <p:nvPr>
            <p:ph type="dgm" idx="1"/>
          </p:nvPr>
        </p:nvSpPr>
        <p:spPr>
          <a:xfrm>
            <a:off x="1219200" y="1981200"/>
            <a:ext cx="7772400" cy="4572000"/>
          </a:xfrm>
        </p:spPr>
        <p:txBody>
          <a:bodyPr/>
          <a:lstStyle/>
          <a:p>
            <a:endParaRPr lang="nl-BE"/>
          </a:p>
        </p:txBody>
      </p:sp>
    </p:spTree>
    <p:extLst>
      <p:ext uri="{BB962C8B-B14F-4D97-AF65-F5344CB8AC3E}">
        <p14:creationId xmlns:p14="http://schemas.microsoft.com/office/powerpoint/2010/main" val="12195305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bl" preserve="1">
  <p:cSld name="Titel en tabel">
    <p:spTree>
      <p:nvGrpSpPr>
        <p:cNvPr id="1" name=""/>
        <p:cNvGrpSpPr/>
        <p:nvPr/>
      </p:nvGrpSpPr>
      <p:grpSpPr>
        <a:xfrm>
          <a:off x="0" y="0"/>
          <a:ext cx="0" cy="0"/>
          <a:chOff x="0" y="0"/>
          <a:chExt cx="0" cy="0"/>
        </a:xfrm>
      </p:grpSpPr>
      <p:sp>
        <p:nvSpPr>
          <p:cNvPr id="2" name="Titel 1"/>
          <p:cNvSpPr>
            <a:spLocks noGrp="1"/>
          </p:cNvSpPr>
          <p:nvPr>
            <p:ph type="title"/>
          </p:nvPr>
        </p:nvSpPr>
        <p:spPr>
          <a:xfrm>
            <a:off x="1219200" y="609600"/>
            <a:ext cx="7772400" cy="685800"/>
          </a:xfrm>
        </p:spPr>
        <p:txBody>
          <a:bodyPr/>
          <a:lstStyle/>
          <a:p>
            <a:r>
              <a:rPr lang="nl-NL"/>
              <a:t>Klik om de stijl te bewerken</a:t>
            </a:r>
            <a:endParaRPr lang="nl-BE"/>
          </a:p>
        </p:txBody>
      </p:sp>
      <p:sp>
        <p:nvSpPr>
          <p:cNvPr id="3" name="Tijdelijke aanduiding voor tabel 2"/>
          <p:cNvSpPr>
            <a:spLocks noGrp="1"/>
          </p:cNvSpPr>
          <p:nvPr>
            <p:ph type="tbl" idx="1"/>
          </p:nvPr>
        </p:nvSpPr>
        <p:spPr>
          <a:xfrm>
            <a:off x="1219200" y="1981200"/>
            <a:ext cx="7772400" cy="4572000"/>
          </a:xfrm>
        </p:spPr>
        <p:txBody>
          <a:bodyPr/>
          <a:lstStyle/>
          <a:p>
            <a:endParaRPr lang="nl-BE"/>
          </a:p>
        </p:txBody>
      </p:sp>
    </p:spTree>
    <p:extLst>
      <p:ext uri="{BB962C8B-B14F-4D97-AF65-F5344CB8AC3E}">
        <p14:creationId xmlns:p14="http://schemas.microsoft.com/office/powerpoint/2010/main" val="21692031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Only" preserve="1">
  <p:cSld name="Object">
    <p:spTree>
      <p:nvGrpSpPr>
        <p:cNvPr id="1" name=""/>
        <p:cNvGrpSpPr/>
        <p:nvPr/>
      </p:nvGrpSpPr>
      <p:grpSpPr>
        <a:xfrm>
          <a:off x="0" y="0"/>
          <a:ext cx="0" cy="0"/>
          <a:chOff x="0" y="0"/>
          <a:chExt cx="0" cy="0"/>
        </a:xfrm>
      </p:grpSpPr>
      <p:sp>
        <p:nvSpPr>
          <p:cNvPr id="2" name="Tijdelijke aanduiding voor inhoud 1"/>
          <p:cNvSpPr>
            <a:spLocks noGrp="1"/>
          </p:cNvSpPr>
          <p:nvPr>
            <p:ph/>
          </p:nvPr>
        </p:nvSpPr>
        <p:spPr>
          <a:xfrm>
            <a:off x="1219200" y="609600"/>
            <a:ext cx="7772400" cy="59436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2584652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gradFill rotWithShape="0">
          <a:gsLst>
            <a:gs pos="0">
              <a:schemeClr val="bg1"/>
            </a:gs>
            <a:gs pos="100000">
              <a:schemeClr val="bg2"/>
            </a:gs>
          </a:gsLst>
          <a:path path="shape">
            <a:fillToRect l="13333" t="21111" r="1668" b="62222"/>
          </a:path>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328613" y="2132013"/>
            <a:ext cx="8839200" cy="4725987"/>
            <a:chOff x="207" y="1343"/>
            <a:chExt cx="5568" cy="2977"/>
          </a:xfrm>
        </p:grpSpPr>
        <p:sp>
          <p:nvSpPr>
            <p:cNvPr id="37891" name="Freeform 3"/>
            <p:cNvSpPr>
              <a:spLocks/>
            </p:cNvSpPr>
            <p:nvPr/>
          </p:nvSpPr>
          <p:spPr bwMode="auto">
            <a:xfrm>
              <a:off x="207" y="2024"/>
              <a:ext cx="5558" cy="2296"/>
            </a:xfrm>
            <a:custGeom>
              <a:avLst/>
              <a:gdLst>
                <a:gd name="T0" fmla="*/ 5557 w 5558"/>
                <a:gd name="T1" fmla="*/ 0 h 2296"/>
                <a:gd name="T2" fmla="*/ 0 w 5558"/>
                <a:gd name="T3" fmla="*/ 0 h 2296"/>
                <a:gd name="T4" fmla="*/ 0 w 5558"/>
                <a:gd name="T5" fmla="*/ 2295 h 2296"/>
              </a:gdLst>
              <a:ahLst/>
              <a:cxnLst>
                <a:cxn ang="0">
                  <a:pos x="T0" y="T1"/>
                </a:cxn>
                <a:cxn ang="0">
                  <a:pos x="T2" y="T3"/>
                </a:cxn>
                <a:cxn ang="0">
                  <a:pos x="T4" y="T5"/>
                </a:cxn>
              </a:cxnLst>
              <a:rect l="0" t="0" r="r" b="b"/>
              <a:pathLst>
                <a:path w="5558" h="2296">
                  <a:moveTo>
                    <a:pt x="5557" y="0"/>
                  </a:moveTo>
                  <a:lnTo>
                    <a:pt x="0" y="0"/>
                  </a:lnTo>
                  <a:lnTo>
                    <a:pt x="0" y="2295"/>
                  </a:lnTo>
                </a:path>
              </a:pathLst>
            </a:custGeom>
            <a:noFill/>
            <a:ln w="63500" cap="sq">
              <a:solidFill>
                <a:schemeClr val="bg1"/>
              </a:solidFill>
              <a:prstDash val="solid"/>
              <a:round/>
              <a:headEnd type="none" w="sm" len="sm"/>
              <a:tailEnd type="none" w="sm" len="sm"/>
            </a:ln>
            <a:effectLst>
              <a:outerShdw dist="17961" dir="2700000" algn="ctr" rotWithShape="0">
                <a:schemeClr val="bg1">
                  <a:gamma/>
                  <a:shade val="60000"/>
                  <a:invGamma/>
                </a:schemeClr>
              </a:outerShdw>
            </a:effectLst>
            <a:extLst>
              <a:ext uri="{909E8E84-426E-40DD-AFC4-6F175D3DCCD1}">
                <a14:hiddenFill xmlns:a14="http://schemas.microsoft.com/office/drawing/2010/main">
                  <a:solidFill>
                    <a:schemeClr val="accent1"/>
                  </a:solidFill>
                </a14:hiddenFill>
              </a:ext>
            </a:extLst>
          </p:spPr>
          <p:txBody>
            <a:bodyPr/>
            <a:lstStyle/>
            <a:p>
              <a:pPr algn="ctr"/>
              <a:endParaRPr lang="nl-BE" sz="2400">
                <a:solidFill>
                  <a:srgbClr val="000066"/>
                </a:solidFill>
                <a:effectLst/>
                <a:latin typeface="Comic Sans MS" panose="030F0702030302020204" pitchFamily="66" charset="0"/>
              </a:endParaRPr>
            </a:p>
          </p:txBody>
        </p:sp>
        <p:sp>
          <p:nvSpPr>
            <p:cNvPr id="37892" name="Freeform 4"/>
            <p:cNvSpPr>
              <a:spLocks/>
            </p:cNvSpPr>
            <p:nvPr/>
          </p:nvSpPr>
          <p:spPr bwMode="auto">
            <a:xfrm>
              <a:off x="207" y="1343"/>
              <a:ext cx="5568" cy="2977"/>
            </a:xfrm>
            <a:custGeom>
              <a:avLst/>
              <a:gdLst>
                <a:gd name="T0" fmla="*/ 436 w 5568"/>
                <a:gd name="T1" fmla="*/ 2976 h 2977"/>
                <a:gd name="T2" fmla="*/ 435 w 5568"/>
                <a:gd name="T3" fmla="*/ 0 h 2977"/>
                <a:gd name="T4" fmla="*/ 0 w 5568"/>
                <a:gd name="T5" fmla="*/ 0 h 2977"/>
                <a:gd name="T6" fmla="*/ 0 w 5568"/>
                <a:gd name="T7" fmla="*/ 486 h 2977"/>
                <a:gd name="T8" fmla="*/ 5567 w 5568"/>
                <a:gd name="T9" fmla="*/ 486 h 2977"/>
              </a:gdLst>
              <a:ahLst/>
              <a:cxnLst>
                <a:cxn ang="0">
                  <a:pos x="T0" y="T1"/>
                </a:cxn>
                <a:cxn ang="0">
                  <a:pos x="T2" y="T3"/>
                </a:cxn>
                <a:cxn ang="0">
                  <a:pos x="T4" y="T5"/>
                </a:cxn>
                <a:cxn ang="0">
                  <a:pos x="T6" y="T7"/>
                </a:cxn>
                <a:cxn ang="0">
                  <a:pos x="T8" y="T9"/>
                </a:cxn>
              </a:cxnLst>
              <a:rect l="0" t="0" r="r" b="b"/>
              <a:pathLst>
                <a:path w="5568" h="2977">
                  <a:moveTo>
                    <a:pt x="436" y="2976"/>
                  </a:moveTo>
                  <a:lnTo>
                    <a:pt x="435" y="0"/>
                  </a:lnTo>
                  <a:lnTo>
                    <a:pt x="0" y="0"/>
                  </a:lnTo>
                  <a:lnTo>
                    <a:pt x="0" y="486"/>
                  </a:lnTo>
                  <a:lnTo>
                    <a:pt x="5567" y="486"/>
                  </a:lnTo>
                </a:path>
              </a:pathLst>
            </a:custGeom>
            <a:noFill/>
            <a:ln w="63500" cap="sq">
              <a:solidFill>
                <a:schemeClr val="bg1"/>
              </a:solidFill>
              <a:prstDash val="solid"/>
              <a:round/>
              <a:headEnd type="none" w="sm" len="sm"/>
              <a:tailEnd type="none" w="sm" len="sm"/>
            </a:ln>
            <a:effectLst>
              <a:outerShdw dist="17961" dir="2700000" algn="ctr" rotWithShape="0">
                <a:schemeClr val="bg1">
                  <a:gamma/>
                  <a:shade val="60000"/>
                  <a:invGamma/>
                </a:schemeClr>
              </a:outerShdw>
            </a:effectLst>
            <a:extLst>
              <a:ext uri="{909E8E84-426E-40DD-AFC4-6F175D3DCCD1}">
                <a14:hiddenFill xmlns:a14="http://schemas.microsoft.com/office/drawing/2010/main">
                  <a:solidFill>
                    <a:schemeClr val="accent1"/>
                  </a:solidFill>
                </a14:hiddenFill>
              </a:ext>
            </a:extLst>
          </p:spPr>
          <p:txBody>
            <a:bodyPr/>
            <a:lstStyle/>
            <a:p>
              <a:pPr algn="ctr"/>
              <a:endParaRPr lang="nl-BE" sz="2400">
                <a:solidFill>
                  <a:srgbClr val="000066"/>
                </a:solidFill>
                <a:effectLst/>
                <a:latin typeface="Comic Sans MS" panose="030F0702030302020204" pitchFamily="66" charset="0"/>
              </a:endParaRPr>
            </a:p>
          </p:txBody>
        </p:sp>
      </p:grpSp>
      <p:sp>
        <p:nvSpPr>
          <p:cNvPr id="37893" name="Rectangle 5"/>
          <p:cNvSpPr>
            <a:spLocks noGrp="1" noChangeArrowheads="1"/>
          </p:cNvSpPr>
          <p:nvPr>
            <p:ph type="ctrTitle" sz="quarter"/>
          </p:nvPr>
        </p:nvSpPr>
        <p:spPr>
          <a:xfrm>
            <a:off x="1219200" y="1447800"/>
            <a:ext cx="7772400" cy="1143000"/>
          </a:xfrm>
        </p:spPr>
        <p:txBody>
          <a:bodyPr/>
          <a:lstStyle>
            <a:lvl1pPr algn="ctr">
              <a:defRPr/>
            </a:lvl1pPr>
          </a:lstStyle>
          <a:p>
            <a:pPr lvl="0"/>
            <a:r>
              <a:rPr lang="en-US" noProof="0"/>
              <a:t>Click to edit Master title style</a:t>
            </a:r>
          </a:p>
        </p:txBody>
      </p:sp>
      <p:sp>
        <p:nvSpPr>
          <p:cNvPr id="37894" name="Rectangle 6"/>
          <p:cNvSpPr>
            <a:spLocks noGrp="1" noChangeArrowheads="1"/>
          </p:cNvSpPr>
          <p:nvPr>
            <p:ph type="subTitle" sz="quarter" idx="1"/>
          </p:nvPr>
        </p:nvSpPr>
        <p:spPr>
          <a:xfrm>
            <a:off x="1905000" y="3886200"/>
            <a:ext cx="6400800" cy="1752600"/>
          </a:xfrm>
        </p:spPr>
        <p:txBody>
          <a:bodyPr/>
          <a:lstStyle>
            <a:lvl1pPr marL="0" indent="0" algn="ctr">
              <a:buFont typeface="Monotype Sorts" pitchFamily="2" charset="2"/>
              <a:buNone/>
              <a:defRPr/>
            </a:lvl1pPr>
          </a:lstStyle>
          <a:p>
            <a:pPr lvl="0"/>
            <a:r>
              <a:rPr lang="en-US" noProof="0"/>
              <a:t>Click to edit Master subtitle style</a:t>
            </a:r>
          </a:p>
        </p:txBody>
      </p:sp>
      <p:sp>
        <p:nvSpPr>
          <p:cNvPr id="37895" name="Rectangle 7"/>
          <p:cNvSpPr>
            <a:spLocks noGrp="1" noChangeArrowheads="1"/>
          </p:cNvSpPr>
          <p:nvPr>
            <p:ph type="dt" sz="quarter" idx="2"/>
          </p:nvPr>
        </p:nvSpPr>
        <p:spPr bwMode="auto">
          <a:xfrm>
            <a:off x="3429000" y="6019800"/>
            <a:ext cx="19050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l">
              <a:spcBef>
                <a:spcPct val="50000"/>
              </a:spcBef>
              <a:defRPr sz="1400">
                <a:solidFill>
                  <a:srgbClr val="FFFFFF"/>
                </a:solidFill>
              </a:defRPr>
            </a:lvl1pPr>
          </a:lstStyle>
          <a:p>
            <a:fld id="{E0C86B68-622B-449A-BA02-41E0886AC096}" type="datetime1">
              <a:rPr lang="en-US" smtClean="0">
                <a:effectLst/>
                <a:latin typeface="Comic Sans MS" panose="030F0702030302020204" pitchFamily="66" charset="0"/>
              </a:rPr>
              <a:pPr/>
              <a:t>5/21/2017</a:t>
            </a:fld>
            <a:endParaRPr lang="en-US">
              <a:effectLst/>
              <a:latin typeface="Comic Sans MS" panose="030F0702030302020204" pitchFamily="66" charset="0"/>
            </a:endParaRPr>
          </a:p>
        </p:txBody>
      </p:sp>
    </p:spTree>
    <p:extLst>
      <p:ext uri="{BB962C8B-B14F-4D97-AF65-F5344CB8AC3E}">
        <p14:creationId xmlns:p14="http://schemas.microsoft.com/office/powerpoint/2010/main" val="287615621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6316547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lstStyle>
            <a:lvl1pPr>
              <a:defRPr sz="6000"/>
            </a:lvl1pPr>
          </a:lstStyle>
          <a:p>
            <a:r>
              <a:rPr lang="nl-NL"/>
              <a:t>Klik om de stijl te bewerken</a:t>
            </a:r>
            <a:endParaRPr lang="nl-BE"/>
          </a:p>
        </p:txBody>
      </p:sp>
      <p:sp>
        <p:nvSpPr>
          <p:cNvPr id="3" name="Tijdelijke aanduiding voor teks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nl-NL"/>
              <a:t>Klik om de modelstijlen te bewerken</a:t>
            </a:r>
          </a:p>
        </p:txBody>
      </p:sp>
    </p:spTree>
    <p:extLst>
      <p:ext uri="{BB962C8B-B14F-4D97-AF65-F5344CB8AC3E}">
        <p14:creationId xmlns:p14="http://schemas.microsoft.com/office/powerpoint/2010/main" val="279658884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1219200" y="1981200"/>
            <a:ext cx="3810000" cy="45720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5181600" y="1981200"/>
            <a:ext cx="3810000" cy="45720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5610600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nl-NL"/>
              <a:t>Klik om de stijl te bewerken</a:t>
            </a:r>
            <a:endParaRPr lang="nl-BE"/>
          </a:p>
        </p:txBody>
      </p:sp>
      <p:sp>
        <p:nvSpPr>
          <p:cNvPr id="3" name="Tijdelijke aanduiding voor teks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30238" y="2505075"/>
            <a:ext cx="386873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29150" y="2505075"/>
            <a:ext cx="38877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8435802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Tree>
    <p:extLst>
      <p:ext uri="{BB962C8B-B14F-4D97-AF65-F5344CB8AC3E}">
        <p14:creationId xmlns:p14="http://schemas.microsoft.com/office/powerpoint/2010/main" val="2526455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w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3" Type="http://schemas.openxmlformats.org/officeDocument/2006/relationships/slideLayout" Target="../slideLayouts/slideLayout121.xml"/><Relationship Id="rId21" Type="http://schemas.openxmlformats.org/officeDocument/2006/relationships/theme" Target="../theme/theme10.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image" Target="../media/image1.w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1.wmf"/><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theme" Target="../theme/theme3.xml"/><Relationship Id="rId3" Type="http://schemas.openxmlformats.org/officeDocument/2006/relationships/slideLayout" Target="../slideLayouts/slideLayout32.xml"/><Relationship Id="rId21" Type="http://schemas.openxmlformats.org/officeDocument/2006/relationships/image" Target="../media/image3.jpeg"/><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image" Target="../media/image1.wmf"/><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image" Target="../media/image4.jpeg"/><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4.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5.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6.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image" Target="../media/image3.jpeg"/><Relationship Id="rId2" Type="http://schemas.openxmlformats.org/officeDocument/2006/relationships/slideLayout" Target="../slideLayouts/slideLayout81.xml"/><Relationship Id="rId16" Type="http://schemas.openxmlformats.org/officeDocument/2006/relationships/image" Target="../media/image1.wmf"/><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theme" Target="../theme/theme7.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6" Type="http://schemas.openxmlformats.org/officeDocument/2006/relationships/image" Target="../media/image1.wmf"/><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theme" Target="../theme/theme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chemeClr val="bg2"/>
            </a:gs>
          </a:gsLst>
          <a:path path="shape">
            <a:fillToRect l="13333" t="3055" r="1668" b="81111"/>
          </a:path>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1000" y="620713"/>
            <a:ext cx="8786813" cy="6237287"/>
            <a:chOff x="240" y="391"/>
            <a:chExt cx="5535" cy="3929"/>
          </a:xfrm>
        </p:grpSpPr>
        <p:sp>
          <p:nvSpPr>
            <p:cNvPr id="1027" name="Freeform 3"/>
            <p:cNvSpPr>
              <a:spLocks/>
            </p:cNvSpPr>
            <p:nvPr/>
          </p:nvSpPr>
          <p:spPr bwMode="auto">
            <a:xfrm>
              <a:off x="240" y="1072"/>
              <a:ext cx="5535" cy="3248"/>
            </a:xfrm>
            <a:custGeom>
              <a:avLst/>
              <a:gdLst/>
              <a:ahLst/>
              <a:cxnLst>
                <a:cxn ang="0">
                  <a:pos x="5534" y="0"/>
                </a:cxn>
                <a:cxn ang="0">
                  <a:pos x="0" y="0"/>
                </a:cxn>
                <a:cxn ang="0">
                  <a:pos x="0" y="3247"/>
                </a:cxn>
              </a:cxnLst>
              <a:rect l="0" t="0" r="r" b="b"/>
              <a:pathLst>
                <a:path w="5535" h="3248">
                  <a:moveTo>
                    <a:pt x="5534" y="0"/>
                  </a:moveTo>
                  <a:lnTo>
                    <a:pt x="0" y="0"/>
                  </a:lnTo>
                  <a:lnTo>
                    <a:pt x="0" y="3247"/>
                  </a:lnTo>
                </a:path>
              </a:pathLst>
            </a:custGeom>
            <a:noFill/>
            <a:ln w="63500" cap="sq">
              <a:solidFill>
                <a:schemeClr val="bg1"/>
              </a:solidFill>
              <a:prstDash val="solid"/>
              <a:round/>
              <a:headEnd type="none" w="sm" len="sm"/>
              <a:tailEnd type="none" w="sm" len="sm"/>
            </a:ln>
            <a:effectLst>
              <a:outerShdw dist="17961" dir="2700000" algn="ctr" rotWithShape="0">
                <a:schemeClr val="bg1">
                  <a:gamma/>
                  <a:shade val="60000"/>
                  <a:invGamma/>
                </a:schemeClr>
              </a:outerShdw>
            </a:effectLst>
          </p:spPr>
          <p:txBody>
            <a:bodyPr/>
            <a:lstStyle/>
            <a:p>
              <a:endParaRPr lang="nl-BE"/>
            </a:p>
          </p:txBody>
        </p:sp>
        <p:sp>
          <p:nvSpPr>
            <p:cNvPr id="1028" name="Freeform 4"/>
            <p:cNvSpPr>
              <a:spLocks/>
            </p:cNvSpPr>
            <p:nvPr/>
          </p:nvSpPr>
          <p:spPr bwMode="auto">
            <a:xfrm>
              <a:off x="240" y="391"/>
              <a:ext cx="5535" cy="3929"/>
            </a:xfrm>
            <a:custGeom>
              <a:avLst/>
              <a:gdLst/>
              <a:ahLst/>
              <a:cxnLst>
                <a:cxn ang="0">
                  <a:pos x="433" y="3928"/>
                </a:cxn>
                <a:cxn ang="0">
                  <a:pos x="433" y="0"/>
                </a:cxn>
                <a:cxn ang="0">
                  <a:pos x="0" y="0"/>
                </a:cxn>
                <a:cxn ang="0">
                  <a:pos x="0" y="486"/>
                </a:cxn>
                <a:cxn ang="0">
                  <a:pos x="5534" y="486"/>
                </a:cxn>
              </a:cxnLst>
              <a:rect l="0" t="0" r="r" b="b"/>
              <a:pathLst>
                <a:path w="5535" h="3929">
                  <a:moveTo>
                    <a:pt x="433" y="3928"/>
                  </a:moveTo>
                  <a:lnTo>
                    <a:pt x="433" y="0"/>
                  </a:lnTo>
                  <a:lnTo>
                    <a:pt x="0" y="0"/>
                  </a:lnTo>
                  <a:lnTo>
                    <a:pt x="0" y="486"/>
                  </a:lnTo>
                  <a:lnTo>
                    <a:pt x="5534" y="486"/>
                  </a:lnTo>
                </a:path>
              </a:pathLst>
            </a:custGeom>
            <a:noFill/>
            <a:ln w="63500" cap="sq">
              <a:solidFill>
                <a:schemeClr val="bg1"/>
              </a:solidFill>
              <a:prstDash val="solid"/>
              <a:round/>
              <a:headEnd type="none" w="sm" len="sm"/>
              <a:tailEnd type="none" w="sm" len="sm"/>
            </a:ln>
            <a:effectLst>
              <a:outerShdw dist="17961" dir="2700000" algn="ctr" rotWithShape="0">
                <a:schemeClr val="bg1">
                  <a:gamma/>
                  <a:shade val="60000"/>
                  <a:invGamma/>
                </a:schemeClr>
              </a:outerShdw>
            </a:effectLst>
          </p:spPr>
          <p:txBody>
            <a:bodyPr/>
            <a:lstStyle/>
            <a:p>
              <a:endParaRPr lang="nl-BE"/>
            </a:p>
          </p:txBody>
        </p:sp>
      </p:grpSp>
      <p:sp>
        <p:nvSpPr>
          <p:cNvPr id="1029" name="Rectangle 5"/>
          <p:cNvSpPr>
            <a:spLocks noGrp="1" noChangeArrowheads="1"/>
          </p:cNvSpPr>
          <p:nvPr>
            <p:ph type="title"/>
          </p:nvPr>
        </p:nvSpPr>
        <p:spPr bwMode="auto">
          <a:xfrm>
            <a:off x="1219200" y="609600"/>
            <a:ext cx="7772400" cy="6858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30" name="Rectangle 6"/>
          <p:cNvSpPr>
            <a:spLocks noGrp="1" noChangeArrowheads="1"/>
          </p:cNvSpPr>
          <p:nvPr>
            <p:ph type="body" idx="1"/>
          </p:nvPr>
        </p:nvSpPr>
        <p:spPr bwMode="auto">
          <a:xfrm>
            <a:off x="1219200" y="1981200"/>
            <a:ext cx="7772400" cy="4572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p:txBody>
      </p:sp>
      <p:grpSp>
        <p:nvGrpSpPr>
          <p:cNvPr id="1032" name="Group 8"/>
          <p:cNvGrpSpPr>
            <a:grpSpLocks/>
          </p:cNvGrpSpPr>
          <p:nvPr/>
        </p:nvGrpSpPr>
        <p:grpSpPr bwMode="auto">
          <a:xfrm>
            <a:off x="6877050" y="6570663"/>
            <a:ext cx="2473325" cy="287337"/>
            <a:chOff x="4106" y="4128"/>
            <a:chExt cx="1558" cy="181"/>
          </a:xfrm>
        </p:grpSpPr>
        <p:pic>
          <p:nvPicPr>
            <p:cNvPr id="1033" name="Picture 9" descr="femicare"/>
            <p:cNvPicPr>
              <a:picLocks noChangeAspect="1" noChangeArrowheads="1"/>
            </p:cNvPicPr>
            <p:nvPr userDrawn="1"/>
          </p:nvPicPr>
          <p:blipFill>
            <a:blip r:embed="rId17" cstate="print"/>
            <a:srcRect/>
            <a:stretch>
              <a:fillRect/>
            </a:stretch>
          </p:blipFill>
          <p:spPr bwMode="auto">
            <a:xfrm>
              <a:off x="4106" y="4128"/>
              <a:ext cx="1558" cy="181"/>
            </a:xfrm>
            <a:prstGeom prst="rect">
              <a:avLst/>
            </a:prstGeom>
            <a:noFill/>
            <a:ln w="9525">
              <a:noFill/>
              <a:miter lim="800000"/>
              <a:headEnd/>
              <a:tailEnd/>
            </a:ln>
          </p:spPr>
        </p:pic>
        <p:sp>
          <p:nvSpPr>
            <p:cNvPr id="1034" name="Text Box 10"/>
            <p:cNvSpPr txBox="1">
              <a:spLocks noChangeArrowheads="1"/>
            </p:cNvSpPr>
            <p:nvPr userDrawn="1"/>
          </p:nvSpPr>
          <p:spPr bwMode="auto">
            <a:xfrm>
              <a:off x="4707" y="4130"/>
              <a:ext cx="635" cy="126"/>
            </a:xfrm>
            <a:prstGeom prst="rect">
              <a:avLst/>
            </a:prstGeom>
            <a:noFill/>
            <a:ln w="12700" cap="sq">
              <a:noFill/>
              <a:miter lim="800000"/>
              <a:headEnd type="none" w="sm" len="sm"/>
              <a:tailEnd type="none" w="sm" len="sm"/>
            </a:ln>
            <a:effectLst/>
          </p:spPr>
          <p:txBody>
            <a:bodyPr wrap="none">
              <a:spAutoFit/>
            </a:bodyPr>
            <a:lstStyle/>
            <a:p>
              <a:pPr algn="ctr"/>
              <a:r>
                <a:rPr lang="nl-BE" sz="700" b="1" i="1" dirty="0">
                  <a:solidFill>
                    <a:srgbClr val="6600CC"/>
                  </a:solidFill>
                  <a:effectLst/>
                  <a:latin typeface="Comic Sans MS" pitchFamily="66" charset="0"/>
                </a:rPr>
                <a:t>GGG Donders 2016</a:t>
              </a:r>
              <a:endParaRPr lang="nl-NL" sz="700" b="1" i="1" dirty="0">
                <a:solidFill>
                  <a:srgbClr val="6600CC"/>
                </a:solidFill>
                <a:effectLst/>
                <a:latin typeface="Comic Sans MS" pitchFamily="66" charset="0"/>
              </a:endParaRPr>
            </a:p>
          </p:txBody>
        </p:sp>
      </p:grpSp>
      <p:pic>
        <p:nvPicPr>
          <p:cNvPr id="10" name="image1.png"/>
          <p:cNvPicPr>
            <a:picLocks noChangeAspect="1"/>
          </p:cNvPicPr>
          <p:nvPr userDrawn="1"/>
        </p:nvPicPr>
        <p:blipFill>
          <a:blip r:embed="rId18" cstate="print">
            <a:extLst/>
          </a:blip>
          <a:stretch>
            <a:fillRect/>
          </a:stretch>
        </p:blipFill>
        <p:spPr>
          <a:xfrm>
            <a:off x="1187624" y="6474397"/>
            <a:ext cx="1155817" cy="370812"/>
          </a:xfrm>
          <a:prstGeom prst="rect">
            <a:avLst/>
          </a:prstGeom>
          <a:ln w="12700">
            <a:miter lim="400000"/>
          </a:ln>
        </p:spPr>
      </p:pic>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4" r:id="rId15"/>
  </p:sldLayoutIdLst>
  <p:txStyles>
    <p:titleStyle>
      <a:lvl1pPr algn="l" rtl="0" eaLnBrk="0" fontAlgn="base" hangingPunct="0">
        <a:spcBef>
          <a:spcPct val="0"/>
        </a:spcBef>
        <a:spcAft>
          <a:spcPct val="0"/>
        </a:spcAft>
        <a:defRPr kumimoji="1" sz="4000">
          <a:solidFill>
            <a:srgbClr val="000066"/>
          </a:solidFill>
          <a:latin typeface="+mj-lt"/>
          <a:ea typeface="+mj-ea"/>
          <a:cs typeface="+mj-cs"/>
        </a:defRPr>
      </a:lvl1pPr>
      <a:lvl2pPr algn="l" rtl="0" eaLnBrk="0" fontAlgn="base" hangingPunct="0">
        <a:spcBef>
          <a:spcPct val="0"/>
        </a:spcBef>
        <a:spcAft>
          <a:spcPct val="0"/>
        </a:spcAft>
        <a:defRPr kumimoji="1" sz="4000">
          <a:solidFill>
            <a:srgbClr val="000066"/>
          </a:solidFill>
          <a:latin typeface="Comic Sans MS" pitchFamily="66" charset="0"/>
        </a:defRPr>
      </a:lvl2pPr>
      <a:lvl3pPr algn="l" rtl="0" eaLnBrk="0" fontAlgn="base" hangingPunct="0">
        <a:spcBef>
          <a:spcPct val="0"/>
        </a:spcBef>
        <a:spcAft>
          <a:spcPct val="0"/>
        </a:spcAft>
        <a:defRPr kumimoji="1" sz="4000">
          <a:solidFill>
            <a:srgbClr val="000066"/>
          </a:solidFill>
          <a:latin typeface="Comic Sans MS" pitchFamily="66" charset="0"/>
        </a:defRPr>
      </a:lvl3pPr>
      <a:lvl4pPr algn="l" rtl="0" eaLnBrk="0" fontAlgn="base" hangingPunct="0">
        <a:spcBef>
          <a:spcPct val="0"/>
        </a:spcBef>
        <a:spcAft>
          <a:spcPct val="0"/>
        </a:spcAft>
        <a:defRPr kumimoji="1" sz="4000">
          <a:solidFill>
            <a:srgbClr val="000066"/>
          </a:solidFill>
          <a:latin typeface="Comic Sans MS" pitchFamily="66" charset="0"/>
        </a:defRPr>
      </a:lvl4pPr>
      <a:lvl5pPr algn="l" rtl="0" eaLnBrk="0" fontAlgn="base" hangingPunct="0">
        <a:spcBef>
          <a:spcPct val="0"/>
        </a:spcBef>
        <a:spcAft>
          <a:spcPct val="0"/>
        </a:spcAft>
        <a:defRPr kumimoji="1" sz="4000">
          <a:solidFill>
            <a:srgbClr val="000066"/>
          </a:solidFill>
          <a:latin typeface="Comic Sans MS" pitchFamily="66" charset="0"/>
        </a:defRPr>
      </a:lvl5pPr>
      <a:lvl6pPr marL="457200" algn="l" rtl="0" eaLnBrk="0" fontAlgn="base" hangingPunct="0">
        <a:spcBef>
          <a:spcPct val="0"/>
        </a:spcBef>
        <a:spcAft>
          <a:spcPct val="0"/>
        </a:spcAft>
        <a:defRPr kumimoji="1" sz="4000">
          <a:solidFill>
            <a:srgbClr val="000066"/>
          </a:solidFill>
          <a:latin typeface="Comic Sans MS" pitchFamily="66" charset="0"/>
        </a:defRPr>
      </a:lvl6pPr>
      <a:lvl7pPr marL="914400" algn="l" rtl="0" eaLnBrk="0" fontAlgn="base" hangingPunct="0">
        <a:spcBef>
          <a:spcPct val="0"/>
        </a:spcBef>
        <a:spcAft>
          <a:spcPct val="0"/>
        </a:spcAft>
        <a:defRPr kumimoji="1" sz="4000">
          <a:solidFill>
            <a:srgbClr val="000066"/>
          </a:solidFill>
          <a:latin typeface="Comic Sans MS" pitchFamily="66" charset="0"/>
        </a:defRPr>
      </a:lvl7pPr>
      <a:lvl8pPr marL="1371600" algn="l" rtl="0" eaLnBrk="0" fontAlgn="base" hangingPunct="0">
        <a:spcBef>
          <a:spcPct val="0"/>
        </a:spcBef>
        <a:spcAft>
          <a:spcPct val="0"/>
        </a:spcAft>
        <a:defRPr kumimoji="1" sz="4000">
          <a:solidFill>
            <a:srgbClr val="000066"/>
          </a:solidFill>
          <a:latin typeface="Comic Sans MS" pitchFamily="66" charset="0"/>
        </a:defRPr>
      </a:lvl8pPr>
      <a:lvl9pPr marL="1828800" algn="l" rtl="0" eaLnBrk="0" fontAlgn="base" hangingPunct="0">
        <a:spcBef>
          <a:spcPct val="0"/>
        </a:spcBef>
        <a:spcAft>
          <a:spcPct val="0"/>
        </a:spcAft>
        <a:defRPr kumimoji="1" sz="4000">
          <a:solidFill>
            <a:srgbClr val="000066"/>
          </a:solidFill>
          <a:latin typeface="Comic Sans MS" pitchFamily="66" charset="0"/>
        </a:defRPr>
      </a:lvl9pPr>
    </p:titleStyle>
    <p:bodyStyle>
      <a:lvl1pPr marL="342900" indent="-342900" algn="l" rtl="0" eaLnBrk="0" fontAlgn="base" hangingPunct="0">
        <a:spcBef>
          <a:spcPct val="20000"/>
        </a:spcBef>
        <a:spcAft>
          <a:spcPct val="0"/>
        </a:spcAft>
        <a:buClr>
          <a:srgbClr val="000066"/>
        </a:buClr>
        <a:buSzPct val="75000"/>
        <a:buFont typeface="Monotype Sorts" pitchFamily="2" charset="2"/>
        <a:buChar char="§"/>
        <a:defRPr kumimoji="1" sz="3200">
          <a:solidFill>
            <a:srgbClr val="000066"/>
          </a:solidFill>
          <a:latin typeface="+mn-lt"/>
          <a:ea typeface="+mn-ea"/>
          <a:cs typeface="+mn-cs"/>
        </a:defRPr>
      </a:lvl1pPr>
      <a:lvl2pPr marL="742950" indent="-285750" algn="l" rtl="0" eaLnBrk="0" fontAlgn="base" hangingPunct="0">
        <a:spcBef>
          <a:spcPct val="20000"/>
        </a:spcBef>
        <a:spcAft>
          <a:spcPct val="0"/>
        </a:spcAft>
        <a:buClr>
          <a:srgbClr val="000066"/>
        </a:buClr>
        <a:buFont typeface="Monotype Sorts" pitchFamily="2" charset="2"/>
        <a:buChar char="§"/>
        <a:defRPr kumimoji="1" sz="2800">
          <a:solidFill>
            <a:srgbClr val="000066"/>
          </a:solidFill>
          <a:latin typeface="+mn-lt"/>
        </a:defRPr>
      </a:lvl2pPr>
      <a:lvl3pPr marL="1143000" indent="-228600" algn="l" rtl="0" eaLnBrk="0" fontAlgn="base" hangingPunct="0">
        <a:spcBef>
          <a:spcPct val="20000"/>
        </a:spcBef>
        <a:spcAft>
          <a:spcPct val="0"/>
        </a:spcAft>
        <a:buClr>
          <a:schemeClr val="tx1"/>
        </a:buClr>
        <a:buChar char="»"/>
        <a:defRPr kumimoji="1" sz="2400">
          <a:solidFill>
            <a:schemeClr val="tx1"/>
          </a:solidFill>
          <a:effectLst>
            <a:outerShdw blurRad="38100" dist="38100" dir="2700000" algn="tl">
              <a:srgbClr val="000000"/>
            </a:outerShdw>
          </a:effectLst>
          <a:latin typeface="Times New Roman" pitchFamily="18" charset="0"/>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n"/>
        <a:defRPr kumimoji="1" sz="2000">
          <a:solidFill>
            <a:schemeClr val="tx1"/>
          </a:solidFill>
          <a:effectLst>
            <a:outerShdw blurRad="38100" dist="38100" dir="2700000" algn="tl">
              <a:srgbClr val="000000"/>
            </a:outerShdw>
          </a:effectLst>
          <a:latin typeface="Times New Roman" pitchFamily="18" charset="0"/>
        </a:defRPr>
      </a:lvl4pPr>
      <a:lvl5pPr marL="2057400" indent="-228600" algn="l" rtl="0" eaLnBrk="0" fontAlgn="base" hangingPunct="0">
        <a:spcBef>
          <a:spcPct val="20000"/>
        </a:spcBef>
        <a:spcAft>
          <a:spcPct val="0"/>
        </a:spcAft>
        <a:buClr>
          <a:schemeClr val="tx1"/>
        </a:buClr>
        <a:buChar char="–"/>
        <a:defRPr kumimoji="1" sz="2000">
          <a:solidFill>
            <a:schemeClr val="tx1"/>
          </a:solidFill>
          <a:effectLst>
            <a:outerShdw blurRad="38100" dist="38100" dir="2700000" algn="tl">
              <a:srgbClr val="000000"/>
            </a:outerShdw>
          </a:effectLst>
          <a:latin typeface="Times New Roman" pitchFamily="18" charset="0"/>
        </a:defRPr>
      </a:lvl5pPr>
      <a:lvl6pPr marL="2514600" indent="-228600" algn="l" rtl="0" eaLnBrk="0" fontAlgn="base" hangingPunct="0">
        <a:spcBef>
          <a:spcPct val="20000"/>
        </a:spcBef>
        <a:spcAft>
          <a:spcPct val="0"/>
        </a:spcAft>
        <a:buClr>
          <a:schemeClr val="tx1"/>
        </a:buClr>
        <a:buChar char="–"/>
        <a:defRPr kumimoji="1" sz="2000">
          <a:solidFill>
            <a:schemeClr val="tx1"/>
          </a:solidFill>
          <a:effectLst>
            <a:outerShdw blurRad="38100" dist="38100" dir="2700000" algn="tl">
              <a:srgbClr val="000000"/>
            </a:outerShdw>
          </a:effectLst>
          <a:latin typeface="Times New Roman" pitchFamily="18" charset="0"/>
        </a:defRPr>
      </a:lvl6pPr>
      <a:lvl7pPr marL="2971800" indent="-228600" algn="l" rtl="0" eaLnBrk="0" fontAlgn="base" hangingPunct="0">
        <a:spcBef>
          <a:spcPct val="20000"/>
        </a:spcBef>
        <a:spcAft>
          <a:spcPct val="0"/>
        </a:spcAft>
        <a:buClr>
          <a:schemeClr val="tx1"/>
        </a:buClr>
        <a:buChar char="–"/>
        <a:defRPr kumimoji="1" sz="2000">
          <a:solidFill>
            <a:schemeClr val="tx1"/>
          </a:solidFill>
          <a:effectLst>
            <a:outerShdw blurRad="38100" dist="38100" dir="2700000" algn="tl">
              <a:srgbClr val="000000"/>
            </a:outerShdw>
          </a:effectLst>
          <a:latin typeface="Times New Roman" pitchFamily="18" charset="0"/>
        </a:defRPr>
      </a:lvl7pPr>
      <a:lvl8pPr marL="3429000" indent="-228600" algn="l" rtl="0" eaLnBrk="0" fontAlgn="base" hangingPunct="0">
        <a:spcBef>
          <a:spcPct val="20000"/>
        </a:spcBef>
        <a:spcAft>
          <a:spcPct val="0"/>
        </a:spcAft>
        <a:buClr>
          <a:schemeClr val="tx1"/>
        </a:buClr>
        <a:buChar char="–"/>
        <a:defRPr kumimoji="1" sz="2000">
          <a:solidFill>
            <a:schemeClr val="tx1"/>
          </a:solidFill>
          <a:effectLst>
            <a:outerShdw blurRad="38100" dist="38100" dir="2700000" algn="tl">
              <a:srgbClr val="000000"/>
            </a:outerShdw>
          </a:effectLst>
          <a:latin typeface="Times New Roman" pitchFamily="18" charset="0"/>
        </a:defRPr>
      </a:lvl8pPr>
      <a:lvl9pPr marL="3886200" indent="-228600" algn="l" rtl="0" eaLnBrk="0" fontAlgn="base" hangingPunct="0">
        <a:spcBef>
          <a:spcPct val="20000"/>
        </a:spcBef>
        <a:spcAft>
          <a:spcPct val="0"/>
        </a:spcAft>
        <a:buClr>
          <a:schemeClr val="tx1"/>
        </a:buClr>
        <a:buChar char="–"/>
        <a:defRPr kumimoji="1" sz="2000">
          <a:solidFill>
            <a:schemeClr val="tx1"/>
          </a:solidFill>
          <a:effectLst>
            <a:outerShdw blurRad="38100" dist="38100" dir="2700000" algn="tl">
              <a:srgbClr val="000000"/>
            </a:outerShdw>
          </a:effectLst>
          <a:latin typeface="Times New Roman" pitchFamily="18" charset="0"/>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path path="shape">
            <a:fillToRect l="13333" t="3055" r="1668" b="81111"/>
          </a:path>
        </a:gradFill>
        <a:effectLst/>
      </p:bgPr>
    </p:bg>
    <p:spTree>
      <p:nvGrpSpPr>
        <p:cNvPr id="1" name=""/>
        <p:cNvGrpSpPr/>
        <p:nvPr/>
      </p:nvGrpSpPr>
      <p:grpSpPr>
        <a:xfrm>
          <a:off x="0" y="0"/>
          <a:ext cx="0" cy="0"/>
          <a:chOff x="0" y="0"/>
          <a:chExt cx="0" cy="0"/>
        </a:xfrm>
      </p:grpSpPr>
      <p:grpSp>
        <p:nvGrpSpPr>
          <p:cNvPr id="36866" name="Group 2"/>
          <p:cNvGrpSpPr>
            <a:grpSpLocks/>
          </p:cNvGrpSpPr>
          <p:nvPr/>
        </p:nvGrpSpPr>
        <p:grpSpPr bwMode="auto">
          <a:xfrm>
            <a:off x="381000" y="620713"/>
            <a:ext cx="8786813" cy="6237287"/>
            <a:chOff x="240" y="391"/>
            <a:chExt cx="5535" cy="3929"/>
          </a:xfrm>
        </p:grpSpPr>
        <p:sp>
          <p:nvSpPr>
            <p:cNvPr id="36867" name="Freeform 3"/>
            <p:cNvSpPr>
              <a:spLocks/>
            </p:cNvSpPr>
            <p:nvPr/>
          </p:nvSpPr>
          <p:spPr bwMode="auto">
            <a:xfrm>
              <a:off x="240" y="1072"/>
              <a:ext cx="5535" cy="3248"/>
            </a:xfrm>
            <a:custGeom>
              <a:avLst/>
              <a:gdLst/>
              <a:ahLst/>
              <a:cxnLst>
                <a:cxn ang="0">
                  <a:pos x="5534" y="0"/>
                </a:cxn>
                <a:cxn ang="0">
                  <a:pos x="0" y="0"/>
                </a:cxn>
                <a:cxn ang="0">
                  <a:pos x="0" y="3247"/>
                </a:cxn>
              </a:cxnLst>
              <a:rect l="0" t="0" r="r" b="b"/>
              <a:pathLst>
                <a:path w="5535" h="3248">
                  <a:moveTo>
                    <a:pt x="5534" y="0"/>
                  </a:moveTo>
                  <a:lnTo>
                    <a:pt x="0" y="0"/>
                  </a:lnTo>
                  <a:lnTo>
                    <a:pt x="0" y="3247"/>
                  </a:lnTo>
                </a:path>
              </a:pathLst>
            </a:custGeom>
            <a:noFill/>
            <a:ln w="63500" cap="sq">
              <a:solidFill>
                <a:schemeClr val="bg1"/>
              </a:solidFill>
              <a:prstDash val="solid"/>
              <a:round/>
              <a:headEnd type="none" w="sm" len="sm"/>
              <a:tailEnd type="none" w="sm" len="sm"/>
            </a:ln>
            <a:effectLst>
              <a:outerShdw dist="17961" dir="2700000" algn="ctr" rotWithShape="0">
                <a:schemeClr val="bg1">
                  <a:gamma/>
                  <a:shade val="60000"/>
                  <a:invGamma/>
                </a:schemeClr>
              </a:outerShdw>
            </a:effectLst>
          </p:spPr>
          <p:txBody>
            <a:bodyPr/>
            <a:lstStyle/>
            <a:p>
              <a:endParaRPr lang="en-US"/>
            </a:p>
          </p:txBody>
        </p:sp>
        <p:sp>
          <p:nvSpPr>
            <p:cNvPr id="36868" name="Freeform 4"/>
            <p:cNvSpPr>
              <a:spLocks/>
            </p:cNvSpPr>
            <p:nvPr/>
          </p:nvSpPr>
          <p:spPr bwMode="auto">
            <a:xfrm>
              <a:off x="240" y="391"/>
              <a:ext cx="5535" cy="3929"/>
            </a:xfrm>
            <a:custGeom>
              <a:avLst/>
              <a:gdLst/>
              <a:ahLst/>
              <a:cxnLst>
                <a:cxn ang="0">
                  <a:pos x="433" y="3928"/>
                </a:cxn>
                <a:cxn ang="0">
                  <a:pos x="433" y="0"/>
                </a:cxn>
                <a:cxn ang="0">
                  <a:pos x="0" y="0"/>
                </a:cxn>
                <a:cxn ang="0">
                  <a:pos x="0" y="486"/>
                </a:cxn>
                <a:cxn ang="0">
                  <a:pos x="5534" y="486"/>
                </a:cxn>
              </a:cxnLst>
              <a:rect l="0" t="0" r="r" b="b"/>
              <a:pathLst>
                <a:path w="5535" h="3929">
                  <a:moveTo>
                    <a:pt x="433" y="3928"/>
                  </a:moveTo>
                  <a:lnTo>
                    <a:pt x="433" y="0"/>
                  </a:lnTo>
                  <a:lnTo>
                    <a:pt x="0" y="0"/>
                  </a:lnTo>
                  <a:lnTo>
                    <a:pt x="0" y="486"/>
                  </a:lnTo>
                  <a:lnTo>
                    <a:pt x="5534" y="486"/>
                  </a:lnTo>
                </a:path>
              </a:pathLst>
            </a:custGeom>
            <a:noFill/>
            <a:ln w="63500" cap="sq">
              <a:solidFill>
                <a:schemeClr val="bg1"/>
              </a:solidFill>
              <a:prstDash val="solid"/>
              <a:round/>
              <a:headEnd type="none" w="sm" len="sm"/>
              <a:tailEnd type="none" w="sm" len="sm"/>
            </a:ln>
            <a:effectLst>
              <a:outerShdw dist="17961" dir="2700000" algn="ctr" rotWithShape="0">
                <a:schemeClr val="bg1">
                  <a:gamma/>
                  <a:shade val="60000"/>
                  <a:invGamma/>
                </a:schemeClr>
              </a:outerShdw>
            </a:effectLst>
          </p:spPr>
          <p:txBody>
            <a:bodyPr/>
            <a:lstStyle/>
            <a:p>
              <a:endParaRPr lang="en-US"/>
            </a:p>
          </p:txBody>
        </p:sp>
      </p:grpSp>
      <p:sp>
        <p:nvSpPr>
          <p:cNvPr id="36869" name="Rectangle 5"/>
          <p:cNvSpPr>
            <a:spLocks noGrp="1" noChangeArrowheads="1"/>
          </p:cNvSpPr>
          <p:nvPr>
            <p:ph type="title"/>
          </p:nvPr>
        </p:nvSpPr>
        <p:spPr bwMode="auto">
          <a:xfrm>
            <a:off x="1219200" y="609600"/>
            <a:ext cx="7772400" cy="6858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36870" name="Rectangle 6"/>
          <p:cNvSpPr>
            <a:spLocks noGrp="1" noChangeArrowheads="1"/>
          </p:cNvSpPr>
          <p:nvPr>
            <p:ph type="body" idx="1"/>
          </p:nvPr>
        </p:nvSpPr>
        <p:spPr bwMode="auto">
          <a:xfrm>
            <a:off x="1219200" y="1981200"/>
            <a:ext cx="7772400" cy="4572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p:txBody>
      </p:sp>
      <p:sp>
        <p:nvSpPr>
          <p:cNvPr id="36875" name="Text Box 11"/>
          <p:cNvSpPr txBox="1">
            <a:spLocks noChangeArrowheads="1"/>
          </p:cNvSpPr>
          <p:nvPr/>
        </p:nvSpPr>
        <p:spPr bwMode="auto">
          <a:xfrm>
            <a:off x="6705600" y="6551613"/>
            <a:ext cx="2438400" cy="274637"/>
          </a:xfrm>
          <a:prstGeom prst="rect">
            <a:avLst/>
          </a:prstGeom>
          <a:noFill/>
          <a:ln w="12700" cap="sq">
            <a:noFill/>
            <a:miter lim="800000"/>
            <a:headEnd type="none" w="sm" len="sm"/>
            <a:tailEnd type="none" w="sm" len="sm"/>
          </a:ln>
          <a:effectLst/>
        </p:spPr>
        <p:txBody>
          <a:bodyPr anchor="ctr">
            <a:spAutoFit/>
          </a:bodyPr>
          <a:lstStyle/>
          <a:p>
            <a:pPr>
              <a:spcBef>
                <a:spcPct val="50000"/>
              </a:spcBef>
            </a:pPr>
            <a:endParaRPr lang="nl-NL" sz="1200" b="0"/>
          </a:p>
        </p:txBody>
      </p:sp>
      <p:grpSp>
        <p:nvGrpSpPr>
          <p:cNvPr id="36876" name="Group 12"/>
          <p:cNvGrpSpPr>
            <a:grpSpLocks/>
          </p:cNvGrpSpPr>
          <p:nvPr userDrawn="1"/>
        </p:nvGrpSpPr>
        <p:grpSpPr bwMode="auto">
          <a:xfrm>
            <a:off x="6705600" y="6519831"/>
            <a:ext cx="2473325" cy="287337"/>
            <a:chOff x="4106" y="4128"/>
            <a:chExt cx="1558" cy="181"/>
          </a:xfrm>
        </p:grpSpPr>
        <p:pic>
          <p:nvPicPr>
            <p:cNvPr id="36877" name="Picture 13" descr="femicare"/>
            <p:cNvPicPr>
              <a:picLocks noChangeAspect="1" noChangeArrowheads="1"/>
            </p:cNvPicPr>
            <p:nvPr userDrawn="1"/>
          </p:nvPicPr>
          <p:blipFill>
            <a:blip r:embed="rId22" cstate="print"/>
            <a:srcRect/>
            <a:stretch>
              <a:fillRect/>
            </a:stretch>
          </p:blipFill>
          <p:spPr bwMode="auto">
            <a:xfrm>
              <a:off x="4106" y="4128"/>
              <a:ext cx="1558" cy="181"/>
            </a:xfrm>
            <a:prstGeom prst="rect">
              <a:avLst/>
            </a:prstGeom>
            <a:noFill/>
            <a:ln w="9525">
              <a:noFill/>
              <a:miter lim="800000"/>
              <a:headEnd/>
              <a:tailEnd/>
            </a:ln>
          </p:spPr>
        </p:pic>
        <p:sp>
          <p:nvSpPr>
            <p:cNvPr id="36878" name="Text Box 14"/>
            <p:cNvSpPr txBox="1">
              <a:spLocks noChangeArrowheads="1"/>
            </p:cNvSpPr>
            <p:nvPr userDrawn="1"/>
          </p:nvSpPr>
          <p:spPr bwMode="auto">
            <a:xfrm>
              <a:off x="4707" y="4130"/>
              <a:ext cx="635" cy="126"/>
            </a:xfrm>
            <a:prstGeom prst="rect">
              <a:avLst/>
            </a:prstGeom>
            <a:noFill/>
            <a:ln w="12700" cap="sq">
              <a:noFill/>
              <a:miter lim="800000"/>
              <a:headEnd type="none" w="sm" len="sm"/>
              <a:tailEnd type="none" w="sm" len="sm"/>
            </a:ln>
            <a:effectLst/>
          </p:spPr>
          <p:txBody>
            <a:bodyPr wrap="none">
              <a:spAutoFit/>
            </a:bodyPr>
            <a:lstStyle/>
            <a:p>
              <a:r>
                <a:rPr lang="nl-BE" sz="700" i="1" dirty="0">
                  <a:solidFill>
                    <a:srgbClr val="6600CC"/>
                  </a:solidFill>
                </a:rPr>
                <a:t>GGG Donders 2016</a:t>
              </a:r>
              <a:endParaRPr lang="nl-NL" dirty="0"/>
            </a:p>
          </p:txBody>
        </p:sp>
      </p:grpSp>
    </p:spTree>
    <p:extLst>
      <p:ext uri="{BB962C8B-B14F-4D97-AF65-F5344CB8AC3E}">
        <p14:creationId xmlns:p14="http://schemas.microsoft.com/office/powerpoint/2010/main" val="1266557266"/>
      </p:ext>
    </p:extLst>
  </p:cSld>
  <p:clrMap bg1="dk2" tx1="lt1" bg2="dk1" tx2="lt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 id="2147483807" r:id="rId16"/>
    <p:sldLayoutId id="2147483808" r:id="rId17"/>
    <p:sldLayoutId id="2147483809" r:id="rId18"/>
    <p:sldLayoutId id="2147483810" r:id="rId19"/>
    <p:sldLayoutId id="2147483811" r:id="rId20"/>
  </p:sldLayoutIdLst>
  <p:txStyles>
    <p:titleStyle>
      <a:lvl1pPr algn="l" rtl="0" eaLnBrk="0" fontAlgn="base" hangingPunct="0">
        <a:spcBef>
          <a:spcPct val="0"/>
        </a:spcBef>
        <a:spcAft>
          <a:spcPct val="0"/>
        </a:spcAft>
        <a:defRPr kumimoji="1" sz="4000">
          <a:solidFill>
            <a:srgbClr val="000066"/>
          </a:solidFill>
          <a:latin typeface="+mj-lt"/>
          <a:ea typeface="+mj-ea"/>
          <a:cs typeface="+mj-cs"/>
        </a:defRPr>
      </a:lvl1pPr>
      <a:lvl2pPr algn="l" rtl="0" eaLnBrk="0" fontAlgn="base" hangingPunct="0">
        <a:spcBef>
          <a:spcPct val="0"/>
        </a:spcBef>
        <a:spcAft>
          <a:spcPct val="0"/>
        </a:spcAft>
        <a:defRPr kumimoji="1" sz="4000">
          <a:solidFill>
            <a:srgbClr val="000066"/>
          </a:solidFill>
          <a:latin typeface="Comic Sans MS" pitchFamily="66" charset="0"/>
        </a:defRPr>
      </a:lvl2pPr>
      <a:lvl3pPr algn="l" rtl="0" eaLnBrk="0" fontAlgn="base" hangingPunct="0">
        <a:spcBef>
          <a:spcPct val="0"/>
        </a:spcBef>
        <a:spcAft>
          <a:spcPct val="0"/>
        </a:spcAft>
        <a:defRPr kumimoji="1" sz="4000">
          <a:solidFill>
            <a:srgbClr val="000066"/>
          </a:solidFill>
          <a:latin typeface="Comic Sans MS" pitchFamily="66" charset="0"/>
        </a:defRPr>
      </a:lvl3pPr>
      <a:lvl4pPr algn="l" rtl="0" eaLnBrk="0" fontAlgn="base" hangingPunct="0">
        <a:spcBef>
          <a:spcPct val="0"/>
        </a:spcBef>
        <a:spcAft>
          <a:spcPct val="0"/>
        </a:spcAft>
        <a:defRPr kumimoji="1" sz="4000">
          <a:solidFill>
            <a:srgbClr val="000066"/>
          </a:solidFill>
          <a:latin typeface="Comic Sans MS" pitchFamily="66" charset="0"/>
        </a:defRPr>
      </a:lvl4pPr>
      <a:lvl5pPr algn="l" rtl="0" eaLnBrk="0" fontAlgn="base" hangingPunct="0">
        <a:spcBef>
          <a:spcPct val="0"/>
        </a:spcBef>
        <a:spcAft>
          <a:spcPct val="0"/>
        </a:spcAft>
        <a:defRPr kumimoji="1" sz="4000">
          <a:solidFill>
            <a:srgbClr val="000066"/>
          </a:solidFill>
          <a:latin typeface="Comic Sans MS" pitchFamily="66" charset="0"/>
        </a:defRPr>
      </a:lvl5pPr>
      <a:lvl6pPr marL="457200" algn="l" rtl="0" eaLnBrk="0" fontAlgn="base" hangingPunct="0">
        <a:spcBef>
          <a:spcPct val="0"/>
        </a:spcBef>
        <a:spcAft>
          <a:spcPct val="0"/>
        </a:spcAft>
        <a:defRPr kumimoji="1" sz="4000">
          <a:solidFill>
            <a:srgbClr val="000066"/>
          </a:solidFill>
          <a:latin typeface="Comic Sans MS" pitchFamily="66" charset="0"/>
        </a:defRPr>
      </a:lvl6pPr>
      <a:lvl7pPr marL="914400" algn="l" rtl="0" eaLnBrk="0" fontAlgn="base" hangingPunct="0">
        <a:spcBef>
          <a:spcPct val="0"/>
        </a:spcBef>
        <a:spcAft>
          <a:spcPct val="0"/>
        </a:spcAft>
        <a:defRPr kumimoji="1" sz="4000">
          <a:solidFill>
            <a:srgbClr val="000066"/>
          </a:solidFill>
          <a:latin typeface="Comic Sans MS" pitchFamily="66" charset="0"/>
        </a:defRPr>
      </a:lvl7pPr>
      <a:lvl8pPr marL="1371600" algn="l" rtl="0" eaLnBrk="0" fontAlgn="base" hangingPunct="0">
        <a:spcBef>
          <a:spcPct val="0"/>
        </a:spcBef>
        <a:spcAft>
          <a:spcPct val="0"/>
        </a:spcAft>
        <a:defRPr kumimoji="1" sz="4000">
          <a:solidFill>
            <a:srgbClr val="000066"/>
          </a:solidFill>
          <a:latin typeface="Comic Sans MS" pitchFamily="66" charset="0"/>
        </a:defRPr>
      </a:lvl8pPr>
      <a:lvl9pPr marL="1828800" algn="l" rtl="0" eaLnBrk="0" fontAlgn="base" hangingPunct="0">
        <a:spcBef>
          <a:spcPct val="0"/>
        </a:spcBef>
        <a:spcAft>
          <a:spcPct val="0"/>
        </a:spcAft>
        <a:defRPr kumimoji="1" sz="4000">
          <a:solidFill>
            <a:srgbClr val="000066"/>
          </a:solidFill>
          <a:latin typeface="Comic Sans MS" pitchFamily="66" charset="0"/>
        </a:defRPr>
      </a:lvl9pPr>
    </p:titleStyle>
    <p:bodyStyle>
      <a:lvl1pPr marL="342900" indent="-342900" algn="l" rtl="0" eaLnBrk="0" fontAlgn="base" hangingPunct="0">
        <a:spcBef>
          <a:spcPct val="20000"/>
        </a:spcBef>
        <a:spcAft>
          <a:spcPct val="0"/>
        </a:spcAft>
        <a:buClr>
          <a:srgbClr val="000066"/>
        </a:buClr>
        <a:buSzPct val="75000"/>
        <a:buFont typeface="Monotype Sorts" pitchFamily="2" charset="2"/>
        <a:buChar char="§"/>
        <a:defRPr kumimoji="1" sz="3200">
          <a:solidFill>
            <a:srgbClr val="000066"/>
          </a:solidFill>
          <a:latin typeface="+mn-lt"/>
          <a:ea typeface="+mn-ea"/>
          <a:cs typeface="+mn-cs"/>
        </a:defRPr>
      </a:lvl1pPr>
      <a:lvl2pPr marL="742950" indent="-285750" algn="l" rtl="0" eaLnBrk="0" fontAlgn="base" hangingPunct="0">
        <a:spcBef>
          <a:spcPct val="20000"/>
        </a:spcBef>
        <a:spcAft>
          <a:spcPct val="0"/>
        </a:spcAft>
        <a:buClr>
          <a:srgbClr val="000066"/>
        </a:buClr>
        <a:buFont typeface="Monotype Sorts" pitchFamily="2" charset="2"/>
        <a:buChar char="§"/>
        <a:defRPr kumimoji="1" sz="2800">
          <a:solidFill>
            <a:srgbClr val="000066"/>
          </a:solidFill>
          <a:latin typeface="+mn-lt"/>
        </a:defRPr>
      </a:lvl2pPr>
      <a:lvl3pPr marL="1143000" indent="-228600" algn="l" rtl="0" eaLnBrk="0" fontAlgn="base" hangingPunct="0">
        <a:spcBef>
          <a:spcPct val="20000"/>
        </a:spcBef>
        <a:spcAft>
          <a:spcPct val="0"/>
        </a:spcAft>
        <a:buClr>
          <a:schemeClr val="tx1"/>
        </a:buClr>
        <a:buChar char="»"/>
        <a:defRPr kumimoji="1" sz="2400">
          <a:solidFill>
            <a:schemeClr val="tx1"/>
          </a:solidFill>
          <a:effectLst>
            <a:outerShdw blurRad="38100" dist="38100" dir="2700000" algn="tl">
              <a:srgbClr val="000000"/>
            </a:outerShdw>
          </a:effectLst>
          <a:latin typeface="Times New Roman" pitchFamily="18" charset="0"/>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n"/>
        <a:defRPr kumimoji="1" sz="2000">
          <a:solidFill>
            <a:schemeClr val="tx1"/>
          </a:solidFill>
          <a:effectLst>
            <a:outerShdw blurRad="38100" dist="38100" dir="2700000" algn="tl">
              <a:srgbClr val="000000"/>
            </a:outerShdw>
          </a:effectLst>
          <a:latin typeface="Times New Roman" pitchFamily="18" charset="0"/>
        </a:defRPr>
      </a:lvl4pPr>
      <a:lvl5pPr marL="2057400" indent="-228600" algn="l" rtl="0" eaLnBrk="0" fontAlgn="base" hangingPunct="0">
        <a:spcBef>
          <a:spcPct val="20000"/>
        </a:spcBef>
        <a:spcAft>
          <a:spcPct val="0"/>
        </a:spcAft>
        <a:buClr>
          <a:schemeClr val="tx1"/>
        </a:buClr>
        <a:buChar char="–"/>
        <a:defRPr kumimoji="1" sz="2000">
          <a:solidFill>
            <a:schemeClr val="tx1"/>
          </a:solidFill>
          <a:effectLst>
            <a:outerShdw blurRad="38100" dist="38100" dir="2700000" algn="tl">
              <a:srgbClr val="000000"/>
            </a:outerShdw>
          </a:effectLst>
          <a:latin typeface="Times New Roman" pitchFamily="18" charset="0"/>
        </a:defRPr>
      </a:lvl5pPr>
      <a:lvl6pPr marL="2514600" indent="-228600" algn="l" rtl="0" eaLnBrk="0" fontAlgn="base" hangingPunct="0">
        <a:spcBef>
          <a:spcPct val="20000"/>
        </a:spcBef>
        <a:spcAft>
          <a:spcPct val="0"/>
        </a:spcAft>
        <a:buClr>
          <a:schemeClr val="tx1"/>
        </a:buClr>
        <a:buChar char="–"/>
        <a:defRPr kumimoji="1" sz="2000">
          <a:solidFill>
            <a:schemeClr val="tx1"/>
          </a:solidFill>
          <a:effectLst>
            <a:outerShdw blurRad="38100" dist="38100" dir="2700000" algn="tl">
              <a:srgbClr val="000000"/>
            </a:outerShdw>
          </a:effectLst>
          <a:latin typeface="Times New Roman" pitchFamily="18" charset="0"/>
        </a:defRPr>
      </a:lvl6pPr>
      <a:lvl7pPr marL="2971800" indent="-228600" algn="l" rtl="0" eaLnBrk="0" fontAlgn="base" hangingPunct="0">
        <a:spcBef>
          <a:spcPct val="20000"/>
        </a:spcBef>
        <a:spcAft>
          <a:spcPct val="0"/>
        </a:spcAft>
        <a:buClr>
          <a:schemeClr val="tx1"/>
        </a:buClr>
        <a:buChar char="–"/>
        <a:defRPr kumimoji="1" sz="2000">
          <a:solidFill>
            <a:schemeClr val="tx1"/>
          </a:solidFill>
          <a:effectLst>
            <a:outerShdw blurRad="38100" dist="38100" dir="2700000" algn="tl">
              <a:srgbClr val="000000"/>
            </a:outerShdw>
          </a:effectLst>
          <a:latin typeface="Times New Roman" pitchFamily="18" charset="0"/>
        </a:defRPr>
      </a:lvl7pPr>
      <a:lvl8pPr marL="3429000" indent="-228600" algn="l" rtl="0" eaLnBrk="0" fontAlgn="base" hangingPunct="0">
        <a:spcBef>
          <a:spcPct val="20000"/>
        </a:spcBef>
        <a:spcAft>
          <a:spcPct val="0"/>
        </a:spcAft>
        <a:buClr>
          <a:schemeClr val="tx1"/>
        </a:buClr>
        <a:buChar char="–"/>
        <a:defRPr kumimoji="1" sz="2000">
          <a:solidFill>
            <a:schemeClr val="tx1"/>
          </a:solidFill>
          <a:effectLst>
            <a:outerShdw blurRad="38100" dist="38100" dir="2700000" algn="tl">
              <a:srgbClr val="000000"/>
            </a:outerShdw>
          </a:effectLst>
          <a:latin typeface="Times New Roman" pitchFamily="18" charset="0"/>
        </a:defRPr>
      </a:lvl8pPr>
      <a:lvl9pPr marL="3886200" indent="-228600" algn="l" rtl="0" eaLnBrk="0" fontAlgn="base" hangingPunct="0">
        <a:spcBef>
          <a:spcPct val="20000"/>
        </a:spcBef>
        <a:spcAft>
          <a:spcPct val="0"/>
        </a:spcAft>
        <a:buClr>
          <a:schemeClr val="tx1"/>
        </a:buClr>
        <a:buChar char="–"/>
        <a:defRPr kumimoji="1" sz="2000">
          <a:solidFill>
            <a:schemeClr val="tx1"/>
          </a:solidFill>
          <a:effectLst>
            <a:outerShdw blurRad="38100" dist="38100" dir="2700000" algn="tl">
              <a:srgbClr val="000000"/>
            </a:outerShdw>
          </a:effectLst>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chemeClr val="bg2"/>
            </a:gs>
          </a:gsLst>
          <a:path path="shape">
            <a:fillToRect l="13333" t="3055" r="1668" b="81111"/>
          </a:path>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1000" y="620713"/>
            <a:ext cx="8786813" cy="6237287"/>
            <a:chOff x="240" y="391"/>
            <a:chExt cx="5535" cy="3929"/>
          </a:xfrm>
        </p:grpSpPr>
        <p:sp>
          <p:nvSpPr>
            <p:cNvPr id="1027" name="Freeform 3"/>
            <p:cNvSpPr>
              <a:spLocks/>
            </p:cNvSpPr>
            <p:nvPr/>
          </p:nvSpPr>
          <p:spPr bwMode="auto">
            <a:xfrm>
              <a:off x="240" y="1072"/>
              <a:ext cx="5535" cy="3248"/>
            </a:xfrm>
            <a:custGeom>
              <a:avLst/>
              <a:gdLst/>
              <a:ahLst/>
              <a:cxnLst>
                <a:cxn ang="0">
                  <a:pos x="5534" y="0"/>
                </a:cxn>
                <a:cxn ang="0">
                  <a:pos x="0" y="0"/>
                </a:cxn>
                <a:cxn ang="0">
                  <a:pos x="0" y="3247"/>
                </a:cxn>
              </a:cxnLst>
              <a:rect l="0" t="0" r="r" b="b"/>
              <a:pathLst>
                <a:path w="5535" h="3248">
                  <a:moveTo>
                    <a:pt x="5534" y="0"/>
                  </a:moveTo>
                  <a:lnTo>
                    <a:pt x="0" y="0"/>
                  </a:lnTo>
                  <a:lnTo>
                    <a:pt x="0" y="3247"/>
                  </a:lnTo>
                </a:path>
              </a:pathLst>
            </a:custGeom>
            <a:noFill/>
            <a:ln w="63500" cap="sq">
              <a:solidFill>
                <a:schemeClr val="bg1"/>
              </a:solidFill>
              <a:prstDash val="solid"/>
              <a:round/>
              <a:headEnd type="none" w="sm" len="sm"/>
              <a:tailEnd type="none" w="sm" len="sm"/>
            </a:ln>
            <a:effectLst>
              <a:outerShdw dist="17961" dir="2700000" algn="ctr" rotWithShape="0">
                <a:schemeClr val="bg1">
                  <a:gamma/>
                  <a:shade val="60000"/>
                  <a:invGamma/>
                </a:schemeClr>
              </a:outerShdw>
            </a:effectLst>
          </p:spPr>
          <p:txBody>
            <a:bodyPr/>
            <a:lstStyle/>
            <a:p>
              <a:endParaRPr lang="nl-BE"/>
            </a:p>
          </p:txBody>
        </p:sp>
        <p:sp>
          <p:nvSpPr>
            <p:cNvPr id="1028" name="Freeform 4"/>
            <p:cNvSpPr>
              <a:spLocks/>
            </p:cNvSpPr>
            <p:nvPr/>
          </p:nvSpPr>
          <p:spPr bwMode="auto">
            <a:xfrm>
              <a:off x="240" y="391"/>
              <a:ext cx="5535" cy="3929"/>
            </a:xfrm>
            <a:custGeom>
              <a:avLst/>
              <a:gdLst/>
              <a:ahLst/>
              <a:cxnLst>
                <a:cxn ang="0">
                  <a:pos x="433" y="3928"/>
                </a:cxn>
                <a:cxn ang="0">
                  <a:pos x="433" y="0"/>
                </a:cxn>
                <a:cxn ang="0">
                  <a:pos x="0" y="0"/>
                </a:cxn>
                <a:cxn ang="0">
                  <a:pos x="0" y="486"/>
                </a:cxn>
                <a:cxn ang="0">
                  <a:pos x="5534" y="486"/>
                </a:cxn>
              </a:cxnLst>
              <a:rect l="0" t="0" r="r" b="b"/>
              <a:pathLst>
                <a:path w="5535" h="3929">
                  <a:moveTo>
                    <a:pt x="433" y="3928"/>
                  </a:moveTo>
                  <a:lnTo>
                    <a:pt x="433" y="0"/>
                  </a:lnTo>
                  <a:lnTo>
                    <a:pt x="0" y="0"/>
                  </a:lnTo>
                  <a:lnTo>
                    <a:pt x="0" y="486"/>
                  </a:lnTo>
                  <a:lnTo>
                    <a:pt x="5534" y="486"/>
                  </a:lnTo>
                </a:path>
              </a:pathLst>
            </a:custGeom>
            <a:noFill/>
            <a:ln w="63500" cap="sq">
              <a:solidFill>
                <a:schemeClr val="bg1"/>
              </a:solidFill>
              <a:prstDash val="solid"/>
              <a:round/>
              <a:headEnd type="none" w="sm" len="sm"/>
              <a:tailEnd type="none" w="sm" len="sm"/>
            </a:ln>
            <a:effectLst>
              <a:outerShdw dist="17961" dir="2700000" algn="ctr" rotWithShape="0">
                <a:schemeClr val="bg1">
                  <a:gamma/>
                  <a:shade val="60000"/>
                  <a:invGamma/>
                </a:schemeClr>
              </a:outerShdw>
            </a:effectLst>
          </p:spPr>
          <p:txBody>
            <a:bodyPr/>
            <a:lstStyle/>
            <a:p>
              <a:endParaRPr lang="nl-BE"/>
            </a:p>
          </p:txBody>
        </p:sp>
      </p:grpSp>
      <p:sp>
        <p:nvSpPr>
          <p:cNvPr id="1029" name="Rectangle 5"/>
          <p:cNvSpPr>
            <a:spLocks noGrp="1" noChangeArrowheads="1"/>
          </p:cNvSpPr>
          <p:nvPr>
            <p:ph type="title"/>
          </p:nvPr>
        </p:nvSpPr>
        <p:spPr bwMode="auto">
          <a:xfrm>
            <a:off x="1219200" y="609600"/>
            <a:ext cx="7772400" cy="6858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30" name="Rectangle 6"/>
          <p:cNvSpPr>
            <a:spLocks noGrp="1" noChangeArrowheads="1"/>
          </p:cNvSpPr>
          <p:nvPr>
            <p:ph type="body" idx="1"/>
          </p:nvPr>
        </p:nvSpPr>
        <p:spPr bwMode="auto">
          <a:xfrm>
            <a:off x="1219200" y="1981200"/>
            <a:ext cx="7772400" cy="4572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p:txBody>
      </p:sp>
      <p:grpSp>
        <p:nvGrpSpPr>
          <p:cNvPr id="1032" name="Group 8"/>
          <p:cNvGrpSpPr>
            <a:grpSpLocks/>
          </p:cNvGrpSpPr>
          <p:nvPr/>
        </p:nvGrpSpPr>
        <p:grpSpPr bwMode="auto">
          <a:xfrm>
            <a:off x="6877050" y="6564313"/>
            <a:ext cx="2473325" cy="293687"/>
            <a:chOff x="4106" y="4124"/>
            <a:chExt cx="1558" cy="185"/>
          </a:xfrm>
        </p:grpSpPr>
        <p:pic>
          <p:nvPicPr>
            <p:cNvPr id="1033" name="Picture 9" descr="femicare"/>
            <p:cNvPicPr>
              <a:picLocks noChangeAspect="1" noChangeArrowheads="1"/>
            </p:cNvPicPr>
            <p:nvPr userDrawn="1"/>
          </p:nvPicPr>
          <p:blipFill>
            <a:blip r:embed="rId16" cstate="print"/>
            <a:srcRect/>
            <a:stretch>
              <a:fillRect/>
            </a:stretch>
          </p:blipFill>
          <p:spPr bwMode="auto">
            <a:xfrm>
              <a:off x="4106" y="4128"/>
              <a:ext cx="1558" cy="181"/>
            </a:xfrm>
            <a:prstGeom prst="rect">
              <a:avLst/>
            </a:prstGeom>
            <a:noFill/>
            <a:ln w="9525">
              <a:noFill/>
              <a:miter lim="800000"/>
              <a:headEnd/>
              <a:tailEnd/>
            </a:ln>
          </p:spPr>
        </p:pic>
        <p:sp>
          <p:nvSpPr>
            <p:cNvPr id="1034" name="Text Box 10"/>
            <p:cNvSpPr txBox="1">
              <a:spLocks noChangeArrowheads="1"/>
            </p:cNvSpPr>
            <p:nvPr userDrawn="1"/>
          </p:nvSpPr>
          <p:spPr bwMode="auto">
            <a:xfrm>
              <a:off x="4695" y="4124"/>
              <a:ext cx="635" cy="126"/>
            </a:xfrm>
            <a:prstGeom prst="rect">
              <a:avLst/>
            </a:prstGeom>
            <a:noFill/>
            <a:ln w="12700" cap="sq">
              <a:noFill/>
              <a:miter lim="800000"/>
              <a:headEnd type="none" w="sm" len="sm"/>
              <a:tailEnd type="none" w="sm" len="sm"/>
            </a:ln>
            <a:effectLst/>
          </p:spPr>
          <p:txBody>
            <a:bodyPr wrap="none">
              <a:spAutoFit/>
            </a:bodyPr>
            <a:lstStyle/>
            <a:p>
              <a:pPr algn="ctr"/>
              <a:r>
                <a:rPr lang="nl-BE" sz="700" b="1" i="1" dirty="0">
                  <a:solidFill>
                    <a:srgbClr val="6600CC"/>
                  </a:solidFill>
                  <a:effectLst/>
                  <a:latin typeface="Comic Sans MS" pitchFamily="66" charset="0"/>
                </a:rPr>
                <a:t>GGG Donders 2015</a:t>
              </a:r>
              <a:endParaRPr lang="nl-NL" sz="700" b="1" i="1" dirty="0">
                <a:solidFill>
                  <a:srgbClr val="6600CC"/>
                </a:solidFill>
                <a:effectLst/>
                <a:latin typeface="Comic Sans MS" pitchFamily="66" charset="0"/>
              </a:endParaRPr>
            </a:p>
          </p:txBody>
        </p:sp>
      </p:grpSp>
    </p:spTree>
    <p:extLst>
      <p:ext uri="{BB962C8B-B14F-4D97-AF65-F5344CB8AC3E}">
        <p14:creationId xmlns:p14="http://schemas.microsoft.com/office/powerpoint/2010/main" val="1225755452"/>
      </p:ext>
    </p:extLst>
  </p:cSld>
  <p:clrMap bg1="dk2" tx1="lt1" bg2="dk1"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Lst>
  <p:txStyles>
    <p:titleStyle>
      <a:lvl1pPr algn="l" rtl="0" eaLnBrk="0" fontAlgn="base" hangingPunct="0">
        <a:spcBef>
          <a:spcPct val="0"/>
        </a:spcBef>
        <a:spcAft>
          <a:spcPct val="0"/>
        </a:spcAft>
        <a:defRPr kumimoji="1" sz="4000">
          <a:solidFill>
            <a:srgbClr val="000066"/>
          </a:solidFill>
          <a:latin typeface="+mj-lt"/>
          <a:ea typeface="+mj-ea"/>
          <a:cs typeface="+mj-cs"/>
        </a:defRPr>
      </a:lvl1pPr>
      <a:lvl2pPr algn="l" rtl="0" eaLnBrk="0" fontAlgn="base" hangingPunct="0">
        <a:spcBef>
          <a:spcPct val="0"/>
        </a:spcBef>
        <a:spcAft>
          <a:spcPct val="0"/>
        </a:spcAft>
        <a:defRPr kumimoji="1" sz="4000">
          <a:solidFill>
            <a:srgbClr val="000066"/>
          </a:solidFill>
          <a:latin typeface="Comic Sans MS" pitchFamily="66" charset="0"/>
        </a:defRPr>
      </a:lvl2pPr>
      <a:lvl3pPr algn="l" rtl="0" eaLnBrk="0" fontAlgn="base" hangingPunct="0">
        <a:spcBef>
          <a:spcPct val="0"/>
        </a:spcBef>
        <a:spcAft>
          <a:spcPct val="0"/>
        </a:spcAft>
        <a:defRPr kumimoji="1" sz="4000">
          <a:solidFill>
            <a:srgbClr val="000066"/>
          </a:solidFill>
          <a:latin typeface="Comic Sans MS" pitchFamily="66" charset="0"/>
        </a:defRPr>
      </a:lvl3pPr>
      <a:lvl4pPr algn="l" rtl="0" eaLnBrk="0" fontAlgn="base" hangingPunct="0">
        <a:spcBef>
          <a:spcPct val="0"/>
        </a:spcBef>
        <a:spcAft>
          <a:spcPct val="0"/>
        </a:spcAft>
        <a:defRPr kumimoji="1" sz="4000">
          <a:solidFill>
            <a:srgbClr val="000066"/>
          </a:solidFill>
          <a:latin typeface="Comic Sans MS" pitchFamily="66" charset="0"/>
        </a:defRPr>
      </a:lvl4pPr>
      <a:lvl5pPr algn="l" rtl="0" eaLnBrk="0" fontAlgn="base" hangingPunct="0">
        <a:spcBef>
          <a:spcPct val="0"/>
        </a:spcBef>
        <a:spcAft>
          <a:spcPct val="0"/>
        </a:spcAft>
        <a:defRPr kumimoji="1" sz="4000">
          <a:solidFill>
            <a:srgbClr val="000066"/>
          </a:solidFill>
          <a:latin typeface="Comic Sans MS" pitchFamily="66" charset="0"/>
        </a:defRPr>
      </a:lvl5pPr>
      <a:lvl6pPr marL="457200" algn="l" rtl="0" eaLnBrk="0" fontAlgn="base" hangingPunct="0">
        <a:spcBef>
          <a:spcPct val="0"/>
        </a:spcBef>
        <a:spcAft>
          <a:spcPct val="0"/>
        </a:spcAft>
        <a:defRPr kumimoji="1" sz="4000">
          <a:solidFill>
            <a:srgbClr val="000066"/>
          </a:solidFill>
          <a:latin typeface="Comic Sans MS" pitchFamily="66" charset="0"/>
        </a:defRPr>
      </a:lvl6pPr>
      <a:lvl7pPr marL="914400" algn="l" rtl="0" eaLnBrk="0" fontAlgn="base" hangingPunct="0">
        <a:spcBef>
          <a:spcPct val="0"/>
        </a:spcBef>
        <a:spcAft>
          <a:spcPct val="0"/>
        </a:spcAft>
        <a:defRPr kumimoji="1" sz="4000">
          <a:solidFill>
            <a:srgbClr val="000066"/>
          </a:solidFill>
          <a:latin typeface="Comic Sans MS" pitchFamily="66" charset="0"/>
        </a:defRPr>
      </a:lvl7pPr>
      <a:lvl8pPr marL="1371600" algn="l" rtl="0" eaLnBrk="0" fontAlgn="base" hangingPunct="0">
        <a:spcBef>
          <a:spcPct val="0"/>
        </a:spcBef>
        <a:spcAft>
          <a:spcPct val="0"/>
        </a:spcAft>
        <a:defRPr kumimoji="1" sz="4000">
          <a:solidFill>
            <a:srgbClr val="000066"/>
          </a:solidFill>
          <a:latin typeface="Comic Sans MS" pitchFamily="66" charset="0"/>
        </a:defRPr>
      </a:lvl8pPr>
      <a:lvl9pPr marL="1828800" algn="l" rtl="0" eaLnBrk="0" fontAlgn="base" hangingPunct="0">
        <a:spcBef>
          <a:spcPct val="0"/>
        </a:spcBef>
        <a:spcAft>
          <a:spcPct val="0"/>
        </a:spcAft>
        <a:defRPr kumimoji="1" sz="4000">
          <a:solidFill>
            <a:srgbClr val="000066"/>
          </a:solidFill>
          <a:latin typeface="Comic Sans MS" pitchFamily="66" charset="0"/>
        </a:defRPr>
      </a:lvl9pPr>
    </p:titleStyle>
    <p:bodyStyle>
      <a:lvl1pPr marL="342900" indent="-342900" algn="l" rtl="0" eaLnBrk="0" fontAlgn="base" hangingPunct="0">
        <a:spcBef>
          <a:spcPct val="20000"/>
        </a:spcBef>
        <a:spcAft>
          <a:spcPct val="0"/>
        </a:spcAft>
        <a:buClr>
          <a:srgbClr val="000066"/>
        </a:buClr>
        <a:buSzPct val="75000"/>
        <a:buFont typeface="Monotype Sorts" pitchFamily="2" charset="2"/>
        <a:buChar char="§"/>
        <a:defRPr kumimoji="1" sz="3200">
          <a:solidFill>
            <a:srgbClr val="000066"/>
          </a:solidFill>
          <a:latin typeface="+mn-lt"/>
          <a:ea typeface="+mn-ea"/>
          <a:cs typeface="+mn-cs"/>
        </a:defRPr>
      </a:lvl1pPr>
      <a:lvl2pPr marL="742950" indent="-285750" algn="l" rtl="0" eaLnBrk="0" fontAlgn="base" hangingPunct="0">
        <a:spcBef>
          <a:spcPct val="20000"/>
        </a:spcBef>
        <a:spcAft>
          <a:spcPct val="0"/>
        </a:spcAft>
        <a:buClr>
          <a:srgbClr val="000066"/>
        </a:buClr>
        <a:buFont typeface="Monotype Sorts" pitchFamily="2" charset="2"/>
        <a:buChar char="§"/>
        <a:defRPr kumimoji="1" sz="2800">
          <a:solidFill>
            <a:srgbClr val="000066"/>
          </a:solidFill>
          <a:latin typeface="+mn-lt"/>
        </a:defRPr>
      </a:lvl2pPr>
      <a:lvl3pPr marL="1143000" indent="-228600" algn="l" rtl="0" eaLnBrk="0" fontAlgn="base" hangingPunct="0">
        <a:spcBef>
          <a:spcPct val="20000"/>
        </a:spcBef>
        <a:spcAft>
          <a:spcPct val="0"/>
        </a:spcAft>
        <a:buClr>
          <a:schemeClr val="tx1"/>
        </a:buClr>
        <a:buChar char="»"/>
        <a:defRPr kumimoji="1" sz="2400">
          <a:solidFill>
            <a:schemeClr val="tx1"/>
          </a:solidFill>
          <a:effectLst>
            <a:outerShdw blurRad="38100" dist="38100" dir="2700000" algn="tl">
              <a:srgbClr val="000000"/>
            </a:outerShdw>
          </a:effectLst>
          <a:latin typeface="Times New Roman" pitchFamily="18" charset="0"/>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n"/>
        <a:defRPr kumimoji="1" sz="2000">
          <a:solidFill>
            <a:schemeClr val="tx1"/>
          </a:solidFill>
          <a:effectLst>
            <a:outerShdw blurRad="38100" dist="38100" dir="2700000" algn="tl">
              <a:srgbClr val="000000"/>
            </a:outerShdw>
          </a:effectLst>
          <a:latin typeface="Times New Roman" pitchFamily="18" charset="0"/>
        </a:defRPr>
      </a:lvl4pPr>
      <a:lvl5pPr marL="2057400" indent="-228600" algn="l" rtl="0" eaLnBrk="0" fontAlgn="base" hangingPunct="0">
        <a:spcBef>
          <a:spcPct val="20000"/>
        </a:spcBef>
        <a:spcAft>
          <a:spcPct val="0"/>
        </a:spcAft>
        <a:buClr>
          <a:schemeClr val="tx1"/>
        </a:buClr>
        <a:buChar char="–"/>
        <a:defRPr kumimoji="1" sz="2000">
          <a:solidFill>
            <a:schemeClr val="tx1"/>
          </a:solidFill>
          <a:effectLst>
            <a:outerShdw blurRad="38100" dist="38100" dir="2700000" algn="tl">
              <a:srgbClr val="000000"/>
            </a:outerShdw>
          </a:effectLst>
          <a:latin typeface="Times New Roman" pitchFamily="18" charset="0"/>
        </a:defRPr>
      </a:lvl5pPr>
      <a:lvl6pPr marL="2514600" indent="-228600" algn="l" rtl="0" eaLnBrk="0" fontAlgn="base" hangingPunct="0">
        <a:spcBef>
          <a:spcPct val="20000"/>
        </a:spcBef>
        <a:spcAft>
          <a:spcPct val="0"/>
        </a:spcAft>
        <a:buClr>
          <a:schemeClr val="tx1"/>
        </a:buClr>
        <a:buChar char="–"/>
        <a:defRPr kumimoji="1" sz="2000">
          <a:solidFill>
            <a:schemeClr val="tx1"/>
          </a:solidFill>
          <a:effectLst>
            <a:outerShdw blurRad="38100" dist="38100" dir="2700000" algn="tl">
              <a:srgbClr val="000000"/>
            </a:outerShdw>
          </a:effectLst>
          <a:latin typeface="Times New Roman" pitchFamily="18" charset="0"/>
        </a:defRPr>
      </a:lvl6pPr>
      <a:lvl7pPr marL="2971800" indent="-228600" algn="l" rtl="0" eaLnBrk="0" fontAlgn="base" hangingPunct="0">
        <a:spcBef>
          <a:spcPct val="20000"/>
        </a:spcBef>
        <a:spcAft>
          <a:spcPct val="0"/>
        </a:spcAft>
        <a:buClr>
          <a:schemeClr val="tx1"/>
        </a:buClr>
        <a:buChar char="–"/>
        <a:defRPr kumimoji="1" sz="2000">
          <a:solidFill>
            <a:schemeClr val="tx1"/>
          </a:solidFill>
          <a:effectLst>
            <a:outerShdw blurRad="38100" dist="38100" dir="2700000" algn="tl">
              <a:srgbClr val="000000"/>
            </a:outerShdw>
          </a:effectLst>
          <a:latin typeface="Times New Roman" pitchFamily="18" charset="0"/>
        </a:defRPr>
      </a:lvl7pPr>
      <a:lvl8pPr marL="3429000" indent="-228600" algn="l" rtl="0" eaLnBrk="0" fontAlgn="base" hangingPunct="0">
        <a:spcBef>
          <a:spcPct val="20000"/>
        </a:spcBef>
        <a:spcAft>
          <a:spcPct val="0"/>
        </a:spcAft>
        <a:buClr>
          <a:schemeClr val="tx1"/>
        </a:buClr>
        <a:buChar char="–"/>
        <a:defRPr kumimoji="1" sz="2000">
          <a:solidFill>
            <a:schemeClr val="tx1"/>
          </a:solidFill>
          <a:effectLst>
            <a:outerShdw blurRad="38100" dist="38100" dir="2700000" algn="tl">
              <a:srgbClr val="000000"/>
            </a:outerShdw>
          </a:effectLst>
          <a:latin typeface="Times New Roman" pitchFamily="18" charset="0"/>
        </a:defRPr>
      </a:lvl8pPr>
      <a:lvl9pPr marL="3886200" indent="-228600" algn="l" rtl="0" eaLnBrk="0" fontAlgn="base" hangingPunct="0">
        <a:spcBef>
          <a:spcPct val="20000"/>
        </a:spcBef>
        <a:spcAft>
          <a:spcPct val="0"/>
        </a:spcAft>
        <a:buClr>
          <a:schemeClr val="tx1"/>
        </a:buClr>
        <a:buChar char="–"/>
        <a:defRPr kumimoji="1" sz="2000">
          <a:solidFill>
            <a:schemeClr val="tx1"/>
          </a:solidFill>
          <a:effectLst>
            <a:outerShdw blurRad="38100" dist="38100" dir="2700000" algn="tl">
              <a:srgbClr val="000000"/>
            </a:outerShdw>
          </a:effectLst>
          <a:latin typeface="Times New Roman" pitchFamily="18" charset="0"/>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9" cstate="print"/>
          <a:srcRect/>
          <a:stretch>
            <a:fillRect/>
          </a:stretch>
        </a:blipFill>
        <a:effectLst/>
      </p:bgPr>
    </p:bg>
    <p:spTree>
      <p:nvGrpSpPr>
        <p:cNvPr id="1" name=""/>
        <p:cNvGrpSpPr/>
        <p:nvPr/>
      </p:nvGrpSpPr>
      <p:grpSpPr>
        <a:xfrm>
          <a:off x="0" y="0"/>
          <a:ext cx="0" cy="0"/>
          <a:chOff x="0" y="0"/>
          <a:chExt cx="0" cy="0"/>
        </a:xfrm>
      </p:grpSpPr>
      <p:grpSp>
        <p:nvGrpSpPr>
          <p:cNvPr id="22530" name="Group 2"/>
          <p:cNvGrpSpPr>
            <a:grpSpLocks/>
          </p:cNvGrpSpPr>
          <p:nvPr/>
        </p:nvGrpSpPr>
        <p:grpSpPr bwMode="auto">
          <a:xfrm>
            <a:off x="381000" y="620713"/>
            <a:ext cx="8786813" cy="6237287"/>
            <a:chOff x="240" y="391"/>
            <a:chExt cx="5535" cy="3929"/>
          </a:xfrm>
        </p:grpSpPr>
        <p:sp>
          <p:nvSpPr>
            <p:cNvPr id="36867" name="Freeform 3"/>
            <p:cNvSpPr>
              <a:spLocks/>
            </p:cNvSpPr>
            <p:nvPr/>
          </p:nvSpPr>
          <p:spPr bwMode="auto">
            <a:xfrm>
              <a:off x="240" y="1072"/>
              <a:ext cx="5535" cy="3248"/>
            </a:xfrm>
            <a:custGeom>
              <a:avLst/>
              <a:gdLst/>
              <a:ahLst/>
              <a:cxnLst>
                <a:cxn ang="0">
                  <a:pos x="5534" y="0"/>
                </a:cxn>
                <a:cxn ang="0">
                  <a:pos x="0" y="0"/>
                </a:cxn>
                <a:cxn ang="0">
                  <a:pos x="0" y="3247"/>
                </a:cxn>
              </a:cxnLst>
              <a:rect l="0" t="0" r="r" b="b"/>
              <a:pathLst>
                <a:path w="5535" h="3248">
                  <a:moveTo>
                    <a:pt x="5534" y="0"/>
                  </a:moveTo>
                  <a:lnTo>
                    <a:pt x="0" y="0"/>
                  </a:lnTo>
                  <a:lnTo>
                    <a:pt x="0" y="3247"/>
                  </a:lnTo>
                </a:path>
              </a:pathLst>
            </a:custGeom>
            <a:noFill/>
            <a:ln w="63500" cap="sq">
              <a:solidFill>
                <a:schemeClr val="bg1"/>
              </a:solidFill>
              <a:prstDash val="solid"/>
              <a:round/>
              <a:headEnd type="none" w="sm" len="sm"/>
              <a:tailEnd type="none" w="sm" len="sm"/>
            </a:ln>
            <a:effectLst>
              <a:outerShdw dist="17961" dir="2700000" algn="ctr" rotWithShape="0">
                <a:schemeClr val="bg1">
                  <a:gamma/>
                  <a:shade val="60000"/>
                  <a:invGamma/>
                </a:schemeClr>
              </a:outerShdw>
            </a:effectLst>
          </p:spPr>
          <p:txBody>
            <a:bodyPr/>
            <a:lstStyle/>
            <a:p>
              <a:pPr>
                <a:defRPr/>
              </a:pPr>
              <a:endParaRPr lang="nl-BE"/>
            </a:p>
          </p:txBody>
        </p:sp>
        <p:sp>
          <p:nvSpPr>
            <p:cNvPr id="36868" name="Freeform 4"/>
            <p:cNvSpPr>
              <a:spLocks/>
            </p:cNvSpPr>
            <p:nvPr/>
          </p:nvSpPr>
          <p:spPr bwMode="auto">
            <a:xfrm>
              <a:off x="240" y="391"/>
              <a:ext cx="5535" cy="3929"/>
            </a:xfrm>
            <a:custGeom>
              <a:avLst/>
              <a:gdLst/>
              <a:ahLst/>
              <a:cxnLst>
                <a:cxn ang="0">
                  <a:pos x="433" y="3928"/>
                </a:cxn>
                <a:cxn ang="0">
                  <a:pos x="433" y="0"/>
                </a:cxn>
                <a:cxn ang="0">
                  <a:pos x="0" y="0"/>
                </a:cxn>
                <a:cxn ang="0">
                  <a:pos x="0" y="486"/>
                </a:cxn>
                <a:cxn ang="0">
                  <a:pos x="5534" y="486"/>
                </a:cxn>
              </a:cxnLst>
              <a:rect l="0" t="0" r="r" b="b"/>
              <a:pathLst>
                <a:path w="5535" h="3929">
                  <a:moveTo>
                    <a:pt x="433" y="3928"/>
                  </a:moveTo>
                  <a:lnTo>
                    <a:pt x="433" y="0"/>
                  </a:lnTo>
                  <a:lnTo>
                    <a:pt x="0" y="0"/>
                  </a:lnTo>
                  <a:lnTo>
                    <a:pt x="0" y="486"/>
                  </a:lnTo>
                  <a:lnTo>
                    <a:pt x="5534" y="486"/>
                  </a:lnTo>
                </a:path>
              </a:pathLst>
            </a:custGeom>
            <a:noFill/>
            <a:ln w="63500" cap="sq">
              <a:solidFill>
                <a:schemeClr val="bg1"/>
              </a:solidFill>
              <a:prstDash val="solid"/>
              <a:round/>
              <a:headEnd type="none" w="sm" len="sm"/>
              <a:tailEnd type="none" w="sm" len="sm"/>
            </a:ln>
            <a:effectLst>
              <a:outerShdw dist="17961" dir="2700000" algn="ctr" rotWithShape="0">
                <a:schemeClr val="bg1">
                  <a:gamma/>
                  <a:shade val="60000"/>
                  <a:invGamma/>
                </a:schemeClr>
              </a:outerShdw>
            </a:effectLst>
          </p:spPr>
          <p:txBody>
            <a:bodyPr/>
            <a:lstStyle/>
            <a:p>
              <a:pPr>
                <a:defRPr/>
              </a:pPr>
              <a:endParaRPr lang="nl-BE"/>
            </a:p>
          </p:txBody>
        </p:sp>
      </p:grpSp>
      <p:sp>
        <p:nvSpPr>
          <p:cNvPr id="22531" name="Rectangle 5"/>
          <p:cNvSpPr>
            <a:spLocks noGrp="1" noChangeArrowheads="1"/>
          </p:cNvSpPr>
          <p:nvPr>
            <p:ph type="title"/>
          </p:nvPr>
        </p:nvSpPr>
        <p:spPr bwMode="auto">
          <a:xfrm>
            <a:off x="1219200" y="609600"/>
            <a:ext cx="7772400" cy="685800"/>
          </a:xfrm>
          <a:prstGeom prst="rect">
            <a:avLst/>
          </a:prstGeom>
          <a:noFill/>
          <a:ln w="9525">
            <a:noFill/>
            <a:miter lim="800000"/>
            <a:headEnd/>
            <a:tailEnd/>
          </a:ln>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22532" name="Rectangle 6"/>
          <p:cNvSpPr>
            <a:spLocks noGrp="1" noChangeArrowheads="1"/>
          </p:cNvSpPr>
          <p:nvPr>
            <p:ph type="body" idx="1"/>
          </p:nvPr>
        </p:nvSpPr>
        <p:spPr bwMode="auto">
          <a:xfrm>
            <a:off x="1219200" y="1981200"/>
            <a:ext cx="7772400" cy="45720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p:txBody>
      </p:sp>
      <p:grpSp>
        <p:nvGrpSpPr>
          <p:cNvPr id="22533" name="Group 12"/>
          <p:cNvGrpSpPr>
            <a:grpSpLocks/>
          </p:cNvGrpSpPr>
          <p:nvPr userDrawn="1"/>
        </p:nvGrpSpPr>
        <p:grpSpPr bwMode="auto">
          <a:xfrm>
            <a:off x="7124700" y="6542089"/>
            <a:ext cx="2473325" cy="315912"/>
            <a:chOff x="4106" y="4110"/>
            <a:chExt cx="1558" cy="199"/>
          </a:xfrm>
        </p:grpSpPr>
        <p:pic>
          <p:nvPicPr>
            <p:cNvPr id="22534" name="Picture 13" descr="femicare"/>
            <p:cNvPicPr>
              <a:picLocks noChangeAspect="1" noChangeArrowheads="1"/>
            </p:cNvPicPr>
            <p:nvPr userDrawn="1"/>
          </p:nvPicPr>
          <p:blipFill>
            <a:blip r:embed="rId20" cstate="print"/>
            <a:srcRect/>
            <a:stretch>
              <a:fillRect/>
            </a:stretch>
          </p:blipFill>
          <p:spPr bwMode="auto">
            <a:xfrm>
              <a:off x="4106" y="4128"/>
              <a:ext cx="1558" cy="181"/>
            </a:xfrm>
            <a:prstGeom prst="rect">
              <a:avLst/>
            </a:prstGeom>
            <a:noFill/>
            <a:ln w="9525">
              <a:noFill/>
              <a:miter lim="800000"/>
              <a:headEnd/>
              <a:tailEnd/>
            </a:ln>
          </p:spPr>
        </p:pic>
        <p:sp>
          <p:nvSpPr>
            <p:cNvPr id="36878" name="Text Box 14"/>
            <p:cNvSpPr txBox="1">
              <a:spLocks noChangeArrowheads="1"/>
            </p:cNvSpPr>
            <p:nvPr userDrawn="1"/>
          </p:nvSpPr>
          <p:spPr bwMode="auto">
            <a:xfrm>
              <a:off x="4707" y="4110"/>
              <a:ext cx="596" cy="126"/>
            </a:xfrm>
            <a:prstGeom prst="rect">
              <a:avLst/>
            </a:prstGeom>
            <a:noFill/>
            <a:ln w="12700" cap="sq">
              <a:noFill/>
              <a:miter lim="800000"/>
              <a:headEnd type="none" w="sm" len="sm"/>
              <a:tailEnd type="none" w="sm" len="sm"/>
            </a:ln>
            <a:effectLst/>
          </p:spPr>
          <p:txBody>
            <a:bodyPr wrap="none">
              <a:spAutoFit/>
            </a:bodyPr>
            <a:lstStyle/>
            <a:p>
              <a:pPr>
                <a:defRPr/>
              </a:pPr>
              <a:r>
                <a:rPr lang="nl-BE" sz="700" b="0" i="1" dirty="0">
                  <a:solidFill>
                    <a:srgbClr val="6600CC"/>
                  </a:solidFill>
                  <a:effectLst/>
                </a:rPr>
                <a:t>GGG Donders 2016</a:t>
              </a:r>
              <a:endParaRPr lang="nl-NL" b="0" dirty="0">
                <a:effectLst/>
              </a:endParaRPr>
            </a:p>
          </p:txBody>
        </p:sp>
      </p:grpSp>
      <p:pic>
        <p:nvPicPr>
          <p:cNvPr id="10" name="Afbeelding 9" descr="ua logo.jpg"/>
          <p:cNvPicPr>
            <a:picLocks noChangeAspect="1"/>
          </p:cNvPicPr>
          <p:nvPr userDrawn="1"/>
        </p:nvPicPr>
        <p:blipFill>
          <a:blip r:embed="rId21" cstate="print"/>
          <a:stretch>
            <a:fillRect/>
          </a:stretch>
        </p:blipFill>
        <p:spPr>
          <a:xfrm>
            <a:off x="1187624" y="6534691"/>
            <a:ext cx="1008112" cy="323309"/>
          </a:xfrm>
          <a:prstGeom prst="rect">
            <a:avLst/>
          </a:prstGeom>
        </p:spPr>
      </p:pic>
    </p:spTree>
    <p:extLst>
      <p:ext uri="{BB962C8B-B14F-4D97-AF65-F5344CB8AC3E}">
        <p14:creationId xmlns:p14="http://schemas.microsoft.com/office/powerpoint/2010/main" val="2366369178"/>
      </p:ext>
    </p:extLst>
  </p:cSld>
  <p:clrMap bg1="dk2" tx1="lt1" bg2="dk1"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Lst>
  <p:txStyles>
    <p:titleStyle>
      <a:lvl1pPr algn="l" rtl="0" eaLnBrk="0" fontAlgn="base" hangingPunct="0">
        <a:spcBef>
          <a:spcPct val="0"/>
        </a:spcBef>
        <a:spcAft>
          <a:spcPct val="0"/>
        </a:spcAft>
        <a:defRPr kumimoji="1" sz="4000">
          <a:solidFill>
            <a:srgbClr val="000066"/>
          </a:solidFill>
          <a:latin typeface="+mj-lt"/>
          <a:ea typeface="+mj-ea"/>
          <a:cs typeface="+mj-cs"/>
        </a:defRPr>
      </a:lvl1pPr>
      <a:lvl2pPr algn="l" rtl="0" eaLnBrk="0" fontAlgn="base" hangingPunct="0">
        <a:spcBef>
          <a:spcPct val="0"/>
        </a:spcBef>
        <a:spcAft>
          <a:spcPct val="0"/>
        </a:spcAft>
        <a:defRPr kumimoji="1" sz="4000">
          <a:solidFill>
            <a:srgbClr val="000066"/>
          </a:solidFill>
          <a:latin typeface="Comic Sans MS" pitchFamily="66" charset="0"/>
        </a:defRPr>
      </a:lvl2pPr>
      <a:lvl3pPr algn="l" rtl="0" eaLnBrk="0" fontAlgn="base" hangingPunct="0">
        <a:spcBef>
          <a:spcPct val="0"/>
        </a:spcBef>
        <a:spcAft>
          <a:spcPct val="0"/>
        </a:spcAft>
        <a:defRPr kumimoji="1" sz="4000">
          <a:solidFill>
            <a:srgbClr val="000066"/>
          </a:solidFill>
          <a:latin typeface="Comic Sans MS" pitchFamily="66" charset="0"/>
        </a:defRPr>
      </a:lvl3pPr>
      <a:lvl4pPr algn="l" rtl="0" eaLnBrk="0" fontAlgn="base" hangingPunct="0">
        <a:spcBef>
          <a:spcPct val="0"/>
        </a:spcBef>
        <a:spcAft>
          <a:spcPct val="0"/>
        </a:spcAft>
        <a:defRPr kumimoji="1" sz="4000">
          <a:solidFill>
            <a:srgbClr val="000066"/>
          </a:solidFill>
          <a:latin typeface="Comic Sans MS" pitchFamily="66" charset="0"/>
        </a:defRPr>
      </a:lvl4pPr>
      <a:lvl5pPr algn="l" rtl="0" eaLnBrk="0" fontAlgn="base" hangingPunct="0">
        <a:spcBef>
          <a:spcPct val="0"/>
        </a:spcBef>
        <a:spcAft>
          <a:spcPct val="0"/>
        </a:spcAft>
        <a:defRPr kumimoji="1" sz="4000">
          <a:solidFill>
            <a:srgbClr val="000066"/>
          </a:solidFill>
          <a:latin typeface="Comic Sans MS" pitchFamily="66" charset="0"/>
        </a:defRPr>
      </a:lvl5pPr>
      <a:lvl6pPr marL="457200" algn="l" rtl="0" eaLnBrk="0" fontAlgn="base" hangingPunct="0">
        <a:spcBef>
          <a:spcPct val="0"/>
        </a:spcBef>
        <a:spcAft>
          <a:spcPct val="0"/>
        </a:spcAft>
        <a:defRPr kumimoji="1" sz="4000">
          <a:solidFill>
            <a:srgbClr val="000066"/>
          </a:solidFill>
          <a:latin typeface="Comic Sans MS" pitchFamily="66" charset="0"/>
        </a:defRPr>
      </a:lvl6pPr>
      <a:lvl7pPr marL="914400" algn="l" rtl="0" eaLnBrk="0" fontAlgn="base" hangingPunct="0">
        <a:spcBef>
          <a:spcPct val="0"/>
        </a:spcBef>
        <a:spcAft>
          <a:spcPct val="0"/>
        </a:spcAft>
        <a:defRPr kumimoji="1" sz="4000">
          <a:solidFill>
            <a:srgbClr val="000066"/>
          </a:solidFill>
          <a:latin typeface="Comic Sans MS" pitchFamily="66" charset="0"/>
        </a:defRPr>
      </a:lvl7pPr>
      <a:lvl8pPr marL="1371600" algn="l" rtl="0" eaLnBrk="0" fontAlgn="base" hangingPunct="0">
        <a:spcBef>
          <a:spcPct val="0"/>
        </a:spcBef>
        <a:spcAft>
          <a:spcPct val="0"/>
        </a:spcAft>
        <a:defRPr kumimoji="1" sz="4000">
          <a:solidFill>
            <a:srgbClr val="000066"/>
          </a:solidFill>
          <a:latin typeface="Comic Sans MS" pitchFamily="66" charset="0"/>
        </a:defRPr>
      </a:lvl8pPr>
      <a:lvl9pPr marL="1828800" algn="l" rtl="0" eaLnBrk="0" fontAlgn="base" hangingPunct="0">
        <a:spcBef>
          <a:spcPct val="0"/>
        </a:spcBef>
        <a:spcAft>
          <a:spcPct val="0"/>
        </a:spcAft>
        <a:defRPr kumimoji="1" sz="4000">
          <a:solidFill>
            <a:srgbClr val="000066"/>
          </a:solidFill>
          <a:latin typeface="Comic Sans MS" pitchFamily="66" charset="0"/>
        </a:defRPr>
      </a:lvl9pPr>
    </p:titleStyle>
    <p:bodyStyle>
      <a:lvl1pPr marL="342900" indent="-342900" algn="l" rtl="0" eaLnBrk="0" fontAlgn="base" hangingPunct="0">
        <a:spcBef>
          <a:spcPct val="20000"/>
        </a:spcBef>
        <a:spcAft>
          <a:spcPct val="0"/>
        </a:spcAft>
        <a:buClr>
          <a:srgbClr val="000066"/>
        </a:buClr>
        <a:buSzPct val="75000"/>
        <a:buFont typeface="Monotype Sorts" pitchFamily="2" charset="2"/>
        <a:buChar char="§"/>
        <a:defRPr kumimoji="1" sz="3200">
          <a:solidFill>
            <a:srgbClr val="000066"/>
          </a:solidFill>
          <a:latin typeface="+mn-lt"/>
          <a:ea typeface="+mn-ea"/>
          <a:cs typeface="+mn-cs"/>
        </a:defRPr>
      </a:lvl1pPr>
      <a:lvl2pPr marL="742950" indent="-285750" algn="l" rtl="0" eaLnBrk="0" fontAlgn="base" hangingPunct="0">
        <a:spcBef>
          <a:spcPct val="20000"/>
        </a:spcBef>
        <a:spcAft>
          <a:spcPct val="0"/>
        </a:spcAft>
        <a:buClr>
          <a:srgbClr val="000066"/>
        </a:buClr>
        <a:buFont typeface="Monotype Sorts" pitchFamily="2" charset="2"/>
        <a:buChar char="§"/>
        <a:defRPr kumimoji="1" sz="2800">
          <a:solidFill>
            <a:srgbClr val="000066"/>
          </a:solidFill>
          <a:latin typeface="+mn-lt"/>
        </a:defRPr>
      </a:lvl2pPr>
      <a:lvl3pPr marL="1143000" indent="-228600" algn="l" rtl="0" eaLnBrk="0" fontAlgn="base" hangingPunct="0">
        <a:spcBef>
          <a:spcPct val="20000"/>
        </a:spcBef>
        <a:spcAft>
          <a:spcPct val="0"/>
        </a:spcAft>
        <a:buClr>
          <a:schemeClr val="tx1"/>
        </a:buClr>
        <a:buChar char="»"/>
        <a:defRPr kumimoji="1" sz="2400">
          <a:solidFill>
            <a:schemeClr val="tx1"/>
          </a:solidFill>
          <a:effectLst>
            <a:outerShdw blurRad="38100" dist="38100" dir="2700000" algn="tl">
              <a:srgbClr val="000000"/>
            </a:outerShdw>
          </a:effectLst>
          <a:latin typeface="Times New Roman" pitchFamily="18" charset="0"/>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n"/>
        <a:defRPr kumimoji="1" sz="2000">
          <a:solidFill>
            <a:schemeClr val="tx1"/>
          </a:solidFill>
          <a:effectLst>
            <a:outerShdw blurRad="38100" dist="38100" dir="2700000" algn="tl">
              <a:srgbClr val="000000"/>
            </a:outerShdw>
          </a:effectLst>
          <a:latin typeface="Times New Roman" pitchFamily="18" charset="0"/>
        </a:defRPr>
      </a:lvl4pPr>
      <a:lvl5pPr marL="2057400" indent="-228600" algn="l" rtl="0" eaLnBrk="0" fontAlgn="base" hangingPunct="0">
        <a:spcBef>
          <a:spcPct val="20000"/>
        </a:spcBef>
        <a:spcAft>
          <a:spcPct val="0"/>
        </a:spcAft>
        <a:buClr>
          <a:schemeClr val="tx1"/>
        </a:buClr>
        <a:buChar char="–"/>
        <a:defRPr kumimoji="1" sz="2000">
          <a:solidFill>
            <a:schemeClr val="tx1"/>
          </a:solidFill>
          <a:effectLst>
            <a:outerShdw blurRad="38100" dist="38100" dir="2700000" algn="tl">
              <a:srgbClr val="000000"/>
            </a:outerShdw>
          </a:effectLst>
          <a:latin typeface="Times New Roman" pitchFamily="18" charset="0"/>
        </a:defRPr>
      </a:lvl5pPr>
      <a:lvl6pPr marL="2514600" indent="-228600" algn="l" rtl="0" eaLnBrk="0" fontAlgn="base" hangingPunct="0">
        <a:spcBef>
          <a:spcPct val="20000"/>
        </a:spcBef>
        <a:spcAft>
          <a:spcPct val="0"/>
        </a:spcAft>
        <a:buClr>
          <a:schemeClr val="tx1"/>
        </a:buClr>
        <a:buChar char="–"/>
        <a:defRPr kumimoji="1" sz="2000">
          <a:solidFill>
            <a:schemeClr val="tx1"/>
          </a:solidFill>
          <a:effectLst>
            <a:outerShdw blurRad="38100" dist="38100" dir="2700000" algn="tl">
              <a:srgbClr val="000000"/>
            </a:outerShdw>
          </a:effectLst>
          <a:latin typeface="Times New Roman" pitchFamily="18" charset="0"/>
        </a:defRPr>
      </a:lvl6pPr>
      <a:lvl7pPr marL="2971800" indent="-228600" algn="l" rtl="0" eaLnBrk="0" fontAlgn="base" hangingPunct="0">
        <a:spcBef>
          <a:spcPct val="20000"/>
        </a:spcBef>
        <a:spcAft>
          <a:spcPct val="0"/>
        </a:spcAft>
        <a:buClr>
          <a:schemeClr val="tx1"/>
        </a:buClr>
        <a:buChar char="–"/>
        <a:defRPr kumimoji="1" sz="2000">
          <a:solidFill>
            <a:schemeClr val="tx1"/>
          </a:solidFill>
          <a:effectLst>
            <a:outerShdw blurRad="38100" dist="38100" dir="2700000" algn="tl">
              <a:srgbClr val="000000"/>
            </a:outerShdw>
          </a:effectLst>
          <a:latin typeface="Times New Roman" pitchFamily="18" charset="0"/>
        </a:defRPr>
      </a:lvl7pPr>
      <a:lvl8pPr marL="3429000" indent="-228600" algn="l" rtl="0" eaLnBrk="0" fontAlgn="base" hangingPunct="0">
        <a:spcBef>
          <a:spcPct val="20000"/>
        </a:spcBef>
        <a:spcAft>
          <a:spcPct val="0"/>
        </a:spcAft>
        <a:buClr>
          <a:schemeClr val="tx1"/>
        </a:buClr>
        <a:buChar char="–"/>
        <a:defRPr kumimoji="1" sz="2000">
          <a:solidFill>
            <a:schemeClr val="tx1"/>
          </a:solidFill>
          <a:effectLst>
            <a:outerShdw blurRad="38100" dist="38100" dir="2700000" algn="tl">
              <a:srgbClr val="000000"/>
            </a:outerShdw>
          </a:effectLst>
          <a:latin typeface="Times New Roman" pitchFamily="18" charset="0"/>
        </a:defRPr>
      </a:lvl8pPr>
      <a:lvl9pPr marL="3886200" indent="-228600" algn="l" rtl="0" eaLnBrk="0" fontAlgn="base" hangingPunct="0">
        <a:spcBef>
          <a:spcPct val="20000"/>
        </a:spcBef>
        <a:spcAft>
          <a:spcPct val="0"/>
        </a:spcAft>
        <a:buClr>
          <a:schemeClr val="tx1"/>
        </a:buClr>
        <a:buChar char="–"/>
        <a:defRPr kumimoji="1" sz="2000">
          <a:solidFill>
            <a:schemeClr val="tx1"/>
          </a:solidFill>
          <a:effectLst>
            <a:outerShdw blurRad="38100" dist="38100" dir="2700000" algn="tl">
              <a:srgbClr val="000000"/>
            </a:outerShdw>
          </a:effectLst>
          <a:latin typeface="Times New Roman" pitchFamily="18" charset="0"/>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PT" dirty="0" err="1"/>
              <a:t>Click</a:t>
            </a:r>
            <a:r>
              <a:rPr lang="pt-PT" dirty="0"/>
              <a:t> to </a:t>
            </a:r>
            <a:r>
              <a:rPr lang="pt-PT" dirty="0" err="1"/>
              <a:t>edit</a:t>
            </a:r>
            <a:r>
              <a:rPr lang="pt-PT" dirty="0"/>
              <a:t> </a:t>
            </a:r>
            <a:r>
              <a:rPr lang="pt-PT" dirty="0" err="1"/>
              <a:t>Master</a:t>
            </a:r>
            <a:r>
              <a:rPr lang="pt-PT" dirty="0"/>
              <a:t> </a:t>
            </a:r>
            <a:r>
              <a:rPr lang="pt-PT" dirty="0" err="1"/>
              <a:t>title</a:t>
            </a:r>
            <a:r>
              <a:rPr lang="pt-PT" dirty="0"/>
              <a:t> </a:t>
            </a:r>
            <a:r>
              <a:rPr lang="pt-PT" dirty="0" err="1"/>
              <a:t>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PT" dirty="0" err="1"/>
              <a:t>Click</a:t>
            </a:r>
            <a:r>
              <a:rPr lang="pt-PT" dirty="0"/>
              <a:t> to </a:t>
            </a:r>
            <a:r>
              <a:rPr lang="pt-PT" dirty="0" err="1"/>
              <a:t>edit</a:t>
            </a:r>
            <a:r>
              <a:rPr lang="pt-PT" dirty="0"/>
              <a:t> </a:t>
            </a:r>
            <a:r>
              <a:rPr lang="pt-PT" dirty="0" err="1"/>
              <a:t>Master</a:t>
            </a:r>
            <a:r>
              <a:rPr lang="pt-PT" dirty="0"/>
              <a:t> </a:t>
            </a:r>
            <a:r>
              <a:rPr lang="pt-PT" dirty="0" err="1"/>
              <a:t>text</a:t>
            </a:r>
            <a:r>
              <a:rPr lang="pt-PT" dirty="0"/>
              <a:t> </a:t>
            </a:r>
            <a:r>
              <a:rPr lang="pt-PT" dirty="0" err="1"/>
              <a:t>styles</a:t>
            </a:r>
            <a:endParaRPr lang="pt-PT" dirty="0"/>
          </a:p>
          <a:p>
            <a:pPr lvl="1"/>
            <a:r>
              <a:rPr lang="pt-PT" dirty="0" err="1"/>
              <a:t>Second</a:t>
            </a:r>
            <a:r>
              <a:rPr lang="pt-PT" dirty="0"/>
              <a:t> </a:t>
            </a:r>
            <a:r>
              <a:rPr lang="pt-PT" dirty="0" err="1"/>
              <a:t>level</a:t>
            </a:r>
            <a:endParaRPr lang="pt-PT" dirty="0"/>
          </a:p>
          <a:p>
            <a:pPr lvl="2"/>
            <a:r>
              <a:rPr lang="pt-PT" dirty="0" err="1"/>
              <a:t>Third</a:t>
            </a:r>
            <a:r>
              <a:rPr lang="pt-PT" dirty="0"/>
              <a:t> </a:t>
            </a:r>
            <a:r>
              <a:rPr lang="pt-PT" dirty="0" err="1"/>
              <a:t>level</a:t>
            </a:r>
            <a:endParaRPr lang="pt-PT" dirty="0"/>
          </a:p>
          <a:p>
            <a:pPr lvl="3"/>
            <a:r>
              <a:rPr lang="pt-PT" dirty="0" err="1"/>
              <a:t>Fourth</a:t>
            </a:r>
            <a:r>
              <a:rPr lang="pt-PT" dirty="0"/>
              <a:t> </a:t>
            </a:r>
            <a:r>
              <a:rPr lang="pt-PT" dirty="0" err="1"/>
              <a:t>level</a:t>
            </a:r>
            <a:endParaRPr lang="pt-PT" dirty="0"/>
          </a:p>
          <a:p>
            <a:pPr lvl="4"/>
            <a:r>
              <a:rPr lang="pt-PT" dirty="0" err="1"/>
              <a:t>Fifth</a:t>
            </a:r>
            <a:r>
              <a:rPr lang="pt-PT" dirty="0"/>
              <a:t> </a:t>
            </a:r>
            <a:r>
              <a:rPr lang="pt-PT" dirty="0" err="1"/>
              <a:t>level</a:t>
            </a:r>
            <a:endParaRPr lang="en-US" dirty="0"/>
          </a:p>
        </p:txBody>
      </p:sp>
    </p:spTree>
    <p:extLst>
      <p:ext uri="{BB962C8B-B14F-4D97-AF65-F5344CB8AC3E}">
        <p14:creationId xmlns:p14="http://schemas.microsoft.com/office/powerpoint/2010/main" val="115174394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hf sldNum="0" hdr="0" dt="0"/>
  <p:txStyles>
    <p:titleStyle>
      <a:lvl1pPr algn="l" defTabSz="457200" rtl="0" eaLnBrk="1" latinLnBrk="0" hangingPunct="1">
        <a:spcBef>
          <a:spcPct val="0"/>
        </a:spcBef>
        <a:buNone/>
        <a:defRPr sz="4400" kern="1200">
          <a:solidFill>
            <a:schemeClr val="bg1">
              <a:lumMod val="75000"/>
            </a:schemeClr>
          </a:solidFill>
          <a:latin typeface="+mj-lt"/>
          <a:ea typeface="+mj-ea"/>
          <a:cs typeface="+mj-cs"/>
        </a:defRPr>
      </a:lvl1pPr>
    </p:titleStyle>
    <p:bodyStyle>
      <a:lvl1pPr marL="342900" indent="-342900" algn="just" defTabSz="457200" rtl="0" eaLnBrk="1" latinLnBrk="0" hangingPunct="1">
        <a:spcBef>
          <a:spcPct val="20000"/>
        </a:spcBef>
        <a:buFont typeface="Arial"/>
        <a:buChar char="•"/>
        <a:defRPr sz="2800" kern="1200">
          <a:solidFill>
            <a:srgbClr val="BFBFBF"/>
          </a:solidFill>
          <a:latin typeface="+mn-lt"/>
          <a:ea typeface="+mn-ea"/>
          <a:cs typeface="+mn-cs"/>
        </a:defRPr>
      </a:lvl1pPr>
      <a:lvl2pPr marL="742950" indent="-285750" algn="just" defTabSz="457200" rtl="0" eaLnBrk="1" latinLnBrk="0" hangingPunct="1">
        <a:spcBef>
          <a:spcPct val="20000"/>
        </a:spcBef>
        <a:buFont typeface="Arial"/>
        <a:buChar char="•"/>
        <a:defRPr sz="2400" kern="1200">
          <a:solidFill>
            <a:srgbClr val="BFBFBF"/>
          </a:solidFill>
          <a:latin typeface="+mn-lt"/>
          <a:ea typeface="+mn-ea"/>
          <a:cs typeface="+mn-cs"/>
        </a:defRPr>
      </a:lvl2pPr>
      <a:lvl3pPr marL="1143000" indent="-228600" algn="just" defTabSz="457200" rtl="0" eaLnBrk="1" latinLnBrk="0" hangingPunct="1">
        <a:spcBef>
          <a:spcPct val="20000"/>
        </a:spcBef>
        <a:buFont typeface="Arial"/>
        <a:buChar char="•"/>
        <a:defRPr sz="2000" kern="1200">
          <a:solidFill>
            <a:srgbClr val="BFBFBF"/>
          </a:solidFill>
          <a:latin typeface="+mn-lt"/>
          <a:ea typeface="+mn-ea"/>
          <a:cs typeface="+mn-cs"/>
        </a:defRPr>
      </a:lvl3pPr>
      <a:lvl4pPr marL="1600200" indent="-228600" algn="just" defTabSz="457200" rtl="0" eaLnBrk="1" latinLnBrk="0" hangingPunct="1">
        <a:spcBef>
          <a:spcPct val="20000"/>
        </a:spcBef>
        <a:buFont typeface="Arial"/>
        <a:buChar char="•"/>
        <a:defRPr sz="1800" kern="1200">
          <a:solidFill>
            <a:srgbClr val="BFBFBF"/>
          </a:solidFill>
          <a:latin typeface="+mn-lt"/>
          <a:ea typeface="+mn-ea"/>
          <a:cs typeface="+mn-cs"/>
        </a:defRPr>
      </a:lvl4pPr>
      <a:lvl5pPr marL="2057400" indent="-228600" algn="just" defTabSz="457200" rtl="0" eaLnBrk="1" latinLnBrk="0" hangingPunct="1">
        <a:spcBef>
          <a:spcPct val="20000"/>
        </a:spcBef>
        <a:buFont typeface="Arial"/>
        <a:buChar char="•"/>
        <a:defRPr sz="1800" kern="1200">
          <a:solidFill>
            <a:srgbClr val="BFBFB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PT" dirty="0" err="1"/>
              <a:t>Click</a:t>
            </a:r>
            <a:r>
              <a:rPr lang="pt-PT" dirty="0"/>
              <a:t> to </a:t>
            </a:r>
            <a:r>
              <a:rPr lang="pt-PT" dirty="0" err="1"/>
              <a:t>edit</a:t>
            </a:r>
            <a:r>
              <a:rPr lang="pt-PT" dirty="0"/>
              <a:t> </a:t>
            </a:r>
            <a:r>
              <a:rPr lang="pt-PT" dirty="0" err="1"/>
              <a:t>Master</a:t>
            </a:r>
            <a:r>
              <a:rPr lang="pt-PT" dirty="0"/>
              <a:t> </a:t>
            </a:r>
            <a:r>
              <a:rPr lang="pt-PT" dirty="0" err="1"/>
              <a:t>title</a:t>
            </a:r>
            <a:r>
              <a:rPr lang="pt-PT" dirty="0"/>
              <a:t> </a:t>
            </a:r>
            <a:r>
              <a:rPr lang="pt-PT" dirty="0" err="1"/>
              <a:t>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PT" dirty="0" err="1"/>
              <a:t>Click</a:t>
            </a:r>
            <a:r>
              <a:rPr lang="pt-PT" dirty="0"/>
              <a:t> to </a:t>
            </a:r>
            <a:r>
              <a:rPr lang="pt-PT" dirty="0" err="1"/>
              <a:t>edit</a:t>
            </a:r>
            <a:r>
              <a:rPr lang="pt-PT" dirty="0"/>
              <a:t> </a:t>
            </a:r>
            <a:r>
              <a:rPr lang="pt-PT" dirty="0" err="1"/>
              <a:t>Master</a:t>
            </a:r>
            <a:r>
              <a:rPr lang="pt-PT" dirty="0"/>
              <a:t> </a:t>
            </a:r>
            <a:r>
              <a:rPr lang="pt-PT" dirty="0" err="1"/>
              <a:t>text</a:t>
            </a:r>
            <a:r>
              <a:rPr lang="pt-PT" dirty="0"/>
              <a:t> </a:t>
            </a:r>
            <a:r>
              <a:rPr lang="pt-PT" dirty="0" err="1"/>
              <a:t>styles</a:t>
            </a:r>
            <a:endParaRPr lang="pt-PT" dirty="0"/>
          </a:p>
          <a:p>
            <a:pPr lvl="1"/>
            <a:r>
              <a:rPr lang="pt-PT" dirty="0" err="1"/>
              <a:t>Second</a:t>
            </a:r>
            <a:r>
              <a:rPr lang="pt-PT" dirty="0"/>
              <a:t> </a:t>
            </a:r>
            <a:r>
              <a:rPr lang="pt-PT" dirty="0" err="1"/>
              <a:t>level</a:t>
            </a:r>
            <a:endParaRPr lang="pt-PT" dirty="0"/>
          </a:p>
          <a:p>
            <a:pPr lvl="2"/>
            <a:r>
              <a:rPr lang="pt-PT" dirty="0" err="1"/>
              <a:t>Third</a:t>
            </a:r>
            <a:r>
              <a:rPr lang="pt-PT" dirty="0"/>
              <a:t> </a:t>
            </a:r>
            <a:r>
              <a:rPr lang="pt-PT" dirty="0" err="1"/>
              <a:t>level</a:t>
            </a:r>
            <a:endParaRPr lang="pt-PT" dirty="0"/>
          </a:p>
          <a:p>
            <a:pPr lvl="3"/>
            <a:r>
              <a:rPr lang="pt-PT" dirty="0" err="1"/>
              <a:t>Fourth</a:t>
            </a:r>
            <a:r>
              <a:rPr lang="pt-PT" dirty="0"/>
              <a:t> </a:t>
            </a:r>
            <a:r>
              <a:rPr lang="pt-PT" dirty="0" err="1"/>
              <a:t>level</a:t>
            </a:r>
            <a:endParaRPr lang="pt-PT" dirty="0"/>
          </a:p>
          <a:p>
            <a:pPr lvl="4"/>
            <a:r>
              <a:rPr lang="pt-PT" dirty="0" err="1"/>
              <a:t>Fifth</a:t>
            </a:r>
            <a:r>
              <a:rPr lang="pt-PT" dirty="0"/>
              <a:t> </a:t>
            </a:r>
            <a:r>
              <a:rPr lang="pt-PT" dirty="0" err="1"/>
              <a:t>level</a:t>
            </a:r>
            <a:endParaRPr lang="en-US" dirty="0"/>
          </a:p>
        </p:txBody>
      </p:sp>
    </p:spTree>
    <p:extLst>
      <p:ext uri="{BB962C8B-B14F-4D97-AF65-F5344CB8AC3E}">
        <p14:creationId xmlns:p14="http://schemas.microsoft.com/office/powerpoint/2010/main" val="384856990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sldNum="0" hdr="0" dt="0"/>
  <p:txStyles>
    <p:titleStyle>
      <a:lvl1pPr algn="l" defTabSz="457200" rtl="0" eaLnBrk="1" latinLnBrk="0" hangingPunct="1">
        <a:spcBef>
          <a:spcPct val="0"/>
        </a:spcBef>
        <a:buNone/>
        <a:defRPr sz="4400" kern="1200">
          <a:solidFill>
            <a:schemeClr val="bg1">
              <a:lumMod val="75000"/>
            </a:schemeClr>
          </a:solidFill>
          <a:latin typeface="+mj-lt"/>
          <a:ea typeface="+mj-ea"/>
          <a:cs typeface="+mj-cs"/>
        </a:defRPr>
      </a:lvl1pPr>
    </p:titleStyle>
    <p:bodyStyle>
      <a:lvl1pPr marL="342900" indent="-342900" algn="just" defTabSz="457200" rtl="0" eaLnBrk="1" latinLnBrk="0" hangingPunct="1">
        <a:spcBef>
          <a:spcPct val="20000"/>
        </a:spcBef>
        <a:buFont typeface="Arial"/>
        <a:buChar char="•"/>
        <a:defRPr sz="2800" kern="1200">
          <a:solidFill>
            <a:srgbClr val="BFBFBF"/>
          </a:solidFill>
          <a:latin typeface="+mn-lt"/>
          <a:ea typeface="+mn-ea"/>
          <a:cs typeface="+mn-cs"/>
        </a:defRPr>
      </a:lvl1pPr>
      <a:lvl2pPr marL="742950" indent="-285750" algn="just" defTabSz="457200" rtl="0" eaLnBrk="1" latinLnBrk="0" hangingPunct="1">
        <a:spcBef>
          <a:spcPct val="20000"/>
        </a:spcBef>
        <a:buFont typeface="Arial"/>
        <a:buChar char="•"/>
        <a:defRPr sz="2400" kern="1200">
          <a:solidFill>
            <a:srgbClr val="BFBFBF"/>
          </a:solidFill>
          <a:latin typeface="+mn-lt"/>
          <a:ea typeface="+mn-ea"/>
          <a:cs typeface="+mn-cs"/>
        </a:defRPr>
      </a:lvl2pPr>
      <a:lvl3pPr marL="1143000" indent="-228600" algn="just" defTabSz="457200" rtl="0" eaLnBrk="1" latinLnBrk="0" hangingPunct="1">
        <a:spcBef>
          <a:spcPct val="20000"/>
        </a:spcBef>
        <a:buFont typeface="Arial"/>
        <a:buChar char="•"/>
        <a:defRPr sz="2000" kern="1200">
          <a:solidFill>
            <a:srgbClr val="BFBFBF"/>
          </a:solidFill>
          <a:latin typeface="+mn-lt"/>
          <a:ea typeface="+mn-ea"/>
          <a:cs typeface="+mn-cs"/>
        </a:defRPr>
      </a:lvl3pPr>
      <a:lvl4pPr marL="1600200" indent="-228600" algn="just" defTabSz="457200" rtl="0" eaLnBrk="1" latinLnBrk="0" hangingPunct="1">
        <a:spcBef>
          <a:spcPct val="20000"/>
        </a:spcBef>
        <a:buFont typeface="Arial"/>
        <a:buChar char="•"/>
        <a:defRPr sz="1800" kern="1200">
          <a:solidFill>
            <a:srgbClr val="BFBFBF"/>
          </a:solidFill>
          <a:latin typeface="+mn-lt"/>
          <a:ea typeface="+mn-ea"/>
          <a:cs typeface="+mn-cs"/>
        </a:defRPr>
      </a:lvl4pPr>
      <a:lvl5pPr marL="2057400" indent="-228600" algn="just" defTabSz="457200" rtl="0" eaLnBrk="1" latinLnBrk="0" hangingPunct="1">
        <a:spcBef>
          <a:spcPct val="20000"/>
        </a:spcBef>
        <a:buFont typeface="Arial"/>
        <a:buChar char="•"/>
        <a:defRPr sz="1800" kern="1200">
          <a:solidFill>
            <a:srgbClr val="BFBFB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PT" dirty="0" err="1"/>
              <a:t>Click</a:t>
            </a:r>
            <a:r>
              <a:rPr lang="pt-PT" dirty="0"/>
              <a:t> to </a:t>
            </a:r>
            <a:r>
              <a:rPr lang="pt-PT" dirty="0" err="1"/>
              <a:t>edit</a:t>
            </a:r>
            <a:r>
              <a:rPr lang="pt-PT" dirty="0"/>
              <a:t> </a:t>
            </a:r>
            <a:r>
              <a:rPr lang="pt-PT" dirty="0" err="1"/>
              <a:t>Master</a:t>
            </a:r>
            <a:r>
              <a:rPr lang="pt-PT" dirty="0"/>
              <a:t> </a:t>
            </a:r>
            <a:r>
              <a:rPr lang="pt-PT" dirty="0" err="1"/>
              <a:t>title</a:t>
            </a:r>
            <a:r>
              <a:rPr lang="pt-PT" dirty="0"/>
              <a:t> </a:t>
            </a:r>
            <a:r>
              <a:rPr lang="pt-PT" dirty="0" err="1"/>
              <a:t>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PT" dirty="0" err="1"/>
              <a:t>Click</a:t>
            </a:r>
            <a:r>
              <a:rPr lang="pt-PT" dirty="0"/>
              <a:t> to </a:t>
            </a:r>
            <a:r>
              <a:rPr lang="pt-PT" dirty="0" err="1"/>
              <a:t>edit</a:t>
            </a:r>
            <a:r>
              <a:rPr lang="pt-PT" dirty="0"/>
              <a:t> </a:t>
            </a:r>
            <a:r>
              <a:rPr lang="pt-PT" dirty="0" err="1"/>
              <a:t>Master</a:t>
            </a:r>
            <a:r>
              <a:rPr lang="pt-PT" dirty="0"/>
              <a:t> </a:t>
            </a:r>
            <a:r>
              <a:rPr lang="pt-PT" dirty="0" err="1"/>
              <a:t>text</a:t>
            </a:r>
            <a:r>
              <a:rPr lang="pt-PT" dirty="0"/>
              <a:t> </a:t>
            </a:r>
            <a:r>
              <a:rPr lang="pt-PT" dirty="0" err="1"/>
              <a:t>styles</a:t>
            </a:r>
            <a:endParaRPr lang="pt-PT" dirty="0"/>
          </a:p>
          <a:p>
            <a:pPr lvl="1"/>
            <a:r>
              <a:rPr lang="pt-PT" dirty="0" err="1"/>
              <a:t>Second</a:t>
            </a:r>
            <a:r>
              <a:rPr lang="pt-PT" dirty="0"/>
              <a:t> </a:t>
            </a:r>
            <a:r>
              <a:rPr lang="pt-PT" dirty="0" err="1"/>
              <a:t>level</a:t>
            </a:r>
            <a:endParaRPr lang="pt-PT" dirty="0"/>
          </a:p>
          <a:p>
            <a:pPr lvl="2"/>
            <a:r>
              <a:rPr lang="pt-PT" dirty="0" err="1"/>
              <a:t>Third</a:t>
            </a:r>
            <a:r>
              <a:rPr lang="pt-PT" dirty="0"/>
              <a:t> </a:t>
            </a:r>
            <a:r>
              <a:rPr lang="pt-PT" dirty="0" err="1"/>
              <a:t>level</a:t>
            </a:r>
            <a:endParaRPr lang="pt-PT" dirty="0"/>
          </a:p>
          <a:p>
            <a:pPr lvl="3"/>
            <a:r>
              <a:rPr lang="pt-PT" dirty="0" err="1"/>
              <a:t>Fourth</a:t>
            </a:r>
            <a:r>
              <a:rPr lang="pt-PT" dirty="0"/>
              <a:t> </a:t>
            </a:r>
            <a:r>
              <a:rPr lang="pt-PT" dirty="0" err="1"/>
              <a:t>level</a:t>
            </a:r>
            <a:endParaRPr lang="pt-PT" dirty="0"/>
          </a:p>
          <a:p>
            <a:pPr lvl="4"/>
            <a:r>
              <a:rPr lang="pt-PT" dirty="0" err="1"/>
              <a:t>Fifth</a:t>
            </a:r>
            <a:r>
              <a:rPr lang="pt-PT" dirty="0"/>
              <a:t> </a:t>
            </a:r>
            <a:r>
              <a:rPr lang="pt-PT" dirty="0" err="1"/>
              <a:t>level</a:t>
            </a:r>
            <a:endParaRPr lang="en-US" dirty="0"/>
          </a:p>
        </p:txBody>
      </p:sp>
    </p:spTree>
    <p:extLst>
      <p:ext uri="{BB962C8B-B14F-4D97-AF65-F5344CB8AC3E}">
        <p14:creationId xmlns:p14="http://schemas.microsoft.com/office/powerpoint/2010/main" val="1659469370"/>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dt="0"/>
  <p:txStyles>
    <p:titleStyle>
      <a:lvl1pPr algn="l" defTabSz="457200" rtl="0" eaLnBrk="1" latinLnBrk="0" hangingPunct="1">
        <a:spcBef>
          <a:spcPct val="0"/>
        </a:spcBef>
        <a:buNone/>
        <a:defRPr sz="4400" kern="1200">
          <a:solidFill>
            <a:schemeClr val="bg1">
              <a:lumMod val="75000"/>
            </a:schemeClr>
          </a:solidFill>
          <a:latin typeface="+mj-lt"/>
          <a:ea typeface="+mj-ea"/>
          <a:cs typeface="+mj-cs"/>
        </a:defRPr>
      </a:lvl1pPr>
    </p:titleStyle>
    <p:bodyStyle>
      <a:lvl1pPr marL="342900" indent="-342900" algn="just" defTabSz="457200" rtl="0" eaLnBrk="1" latinLnBrk="0" hangingPunct="1">
        <a:spcBef>
          <a:spcPct val="20000"/>
        </a:spcBef>
        <a:buFont typeface="Arial"/>
        <a:buChar char="•"/>
        <a:defRPr sz="2800" kern="1200">
          <a:solidFill>
            <a:srgbClr val="BFBFBF"/>
          </a:solidFill>
          <a:latin typeface="+mn-lt"/>
          <a:ea typeface="+mn-ea"/>
          <a:cs typeface="+mn-cs"/>
        </a:defRPr>
      </a:lvl1pPr>
      <a:lvl2pPr marL="742950" indent="-285750" algn="just" defTabSz="457200" rtl="0" eaLnBrk="1" latinLnBrk="0" hangingPunct="1">
        <a:spcBef>
          <a:spcPct val="20000"/>
        </a:spcBef>
        <a:buFont typeface="Arial"/>
        <a:buChar char="•"/>
        <a:defRPr sz="2400" kern="1200">
          <a:solidFill>
            <a:srgbClr val="BFBFBF"/>
          </a:solidFill>
          <a:latin typeface="+mn-lt"/>
          <a:ea typeface="+mn-ea"/>
          <a:cs typeface="+mn-cs"/>
        </a:defRPr>
      </a:lvl2pPr>
      <a:lvl3pPr marL="1143000" indent="-228600" algn="just" defTabSz="457200" rtl="0" eaLnBrk="1" latinLnBrk="0" hangingPunct="1">
        <a:spcBef>
          <a:spcPct val="20000"/>
        </a:spcBef>
        <a:buFont typeface="Arial"/>
        <a:buChar char="•"/>
        <a:defRPr sz="2000" kern="1200">
          <a:solidFill>
            <a:srgbClr val="BFBFBF"/>
          </a:solidFill>
          <a:latin typeface="+mn-lt"/>
          <a:ea typeface="+mn-ea"/>
          <a:cs typeface="+mn-cs"/>
        </a:defRPr>
      </a:lvl3pPr>
      <a:lvl4pPr marL="1600200" indent="-228600" algn="just" defTabSz="457200" rtl="0" eaLnBrk="1" latinLnBrk="0" hangingPunct="1">
        <a:spcBef>
          <a:spcPct val="20000"/>
        </a:spcBef>
        <a:buFont typeface="Arial"/>
        <a:buChar char="•"/>
        <a:defRPr sz="1800" kern="1200">
          <a:solidFill>
            <a:srgbClr val="BFBFBF"/>
          </a:solidFill>
          <a:latin typeface="+mn-lt"/>
          <a:ea typeface="+mn-ea"/>
          <a:cs typeface="+mn-cs"/>
        </a:defRPr>
      </a:lvl4pPr>
      <a:lvl5pPr marL="2057400" indent="-228600" algn="just" defTabSz="457200" rtl="0" eaLnBrk="1" latinLnBrk="0" hangingPunct="1">
        <a:spcBef>
          <a:spcPct val="20000"/>
        </a:spcBef>
        <a:buFont typeface="Arial"/>
        <a:buChar char="•"/>
        <a:defRPr sz="1800" kern="1200">
          <a:solidFill>
            <a:srgbClr val="BFBFB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chemeClr val="bg2"/>
            </a:gs>
          </a:gsLst>
          <a:path path="shape">
            <a:fillToRect l="13333" t="3055" r="1668" b="81111"/>
          </a:path>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1000" y="620713"/>
            <a:ext cx="8786813" cy="6237287"/>
            <a:chOff x="240" y="391"/>
            <a:chExt cx="5535" cy="3929"/>
          </a:xfrm>
        </p:grpSpPr>
        <p:sp>
          <p:nvSpPr>
            <p:cNvPr id="1027" name="Freeform 3"/>
            <p:cNvSpPr>
              <a:spLocks/>
            </p:cNvSpPr>
            <p:nvPr/>
          </p:nvSpPr>
          <p:spPr bwMode="auto">
            <a:xfrm>
              <a:off x="240" y="1072"/>
              <a:ext cx="5535" cy="3248"/>
            </a:xfrm>
            <a:custGeom>
              <a:avLst/>
              <a:gdLst/>
              <a:ahLst/>
              <a:cxnLst>
                <a:cxn ang="0">
                  <a:pos x="5534" y="0"/>
                </a:cxn>
                <a:cxn ang="0">
                  <a:pos x="0" y="0"/>
                </a:cxn>
                <a:cxn ang="0">
                  <a:pos x="0" y="3247"/>
                </a:cxn>
              </a:cxnLst>
              <a:rect l="0" t="0" r="r" b="b"/>
              <a:pathLst>
                <a:path w="5535" h="3248">
                  <a:moveTo>
                    <a:pt x="5534" y="0"/>
                  </a:moveTo>
                  <a:lnTo>
                    <a:pt x="0" y="0"/>
                  </a:lnTo>
                  <a:lnTo>
                    <a:pt x="0" y="3247"/>
                  </a:lnTo>
                </a:path>
              </a:pathLst>
            </a:custGeom>
            <a:noFill/>
            <a:ln w="63500" cap="sq">
              <a:solidFill>
                <a:schemeClr val="bg1"/>
              </a:solidFill>
              <a:prstDash val="solid"/>
              <a:round/>
              <a:headEnd type="none" w="sm" len="sm"/>
              <a:tailEnd type="none" w="sm" len="sm"/>
            </a:ln>
            <a:effectLst>
              <a:outerShdw dist="17961" dir="2700000" algn="ctr" rotWithShape="0">
                <a:schemeClr val="bg1">
                  <a:gamma/>
                  <a:shade val="60000"/>
                  <a:invGamma/>
                </a:schemeClr>
              </a:outerShdw>
            </a:effectLst>
          </p:spPr>
          <p:txBody>
            <a:bodyPr/>
            <a:lstStyle/>
            <a:p>
              <a:endParaRPr lang="nl-BE"/>
            </a:p>
          </p:txBody>
        </p:sp>
        <p:sp>
          <p:nvSpPr>
            <p:cNvPr id="1028" name="Freeform 4"/>
            <p:cNvSpPr>
              <a:spLocks/>
            </p:cNvSpPr>
            <p:nvPr/>
          </p:nvSpPr>
          <p:spPr bwMode="auto">
            <a:xfrm>
              <a:off x="240" y="391"/>
              <a:ext cx="5535" cy="3929"/>
            </a:xfrm>
            <a:custGeom>
              <a:avLst/>
              <a:gdLst/>
              <a:ahLst/>
              <a:cxnLst>
                <a:cxn ang="0">
                  <a:pos x="433" y="3928"/>
                </a:cxn>
                <a:cxn ang="0">
                  <a:pos x="433" y="0"/>
                </a:cxn>
                <a:cxn ang="0">
                  <a:pos x="0" y="0"/>
                </a:cxn>
                <a:cxn ang="0">
                  <a:pos x="0" y="486"/>
                </a:cxn>
                <a:cxn ang="0">
                  <a:pos x="5534" y="486"/>
                </a:cxn>
              </a:cxnLst>
              <a:rect l="0" t="0" r="r" b="b"/>
              <a:pathLst>
                <a:path w="5535" h="3929">
                  <a:moveTo>
                    <a:pt x="433" y="3928"/>
                  </a:moveTo>
                  <a:lnTo>
                    <a:pt x="433" y="0"/>
                  </a:lnTo>
                  <a:lnTo>
                    <a:pt x="0" y="0"/>
                  </a:lnTo>
                  <a:lnTo>
                    <a:pt x="0" y="486"/>
                  </a:lnTo>
                  <a:lnTo>
                    <a:pt x="5534" y="486"/>
                  </a:lnTo>
                </a:path>
              </a:pathLst>
            </a:custGeom>
            <a:noFill/>
            <a:ln w="63500" cap="sq">
              <a:solidFill>
                <a:schemeClr val="bg1"/>
              </a:solidFill>
              <a:prstDash val="solid"/>
              <a:round/>
              <a:headEnd type="none" w="sm" len="sm"/>
              <a:tailEnd type="none" w="sm" len="sm"/>
            </a:ln>
            <a:effectLst>
              <a:outerShdw dist="17961" dir="2700000" algn="ctr" rotWithShape="0">
                <a:schemeClr val="bg1">
                  <a:gamma/>
                  <a:shade val="60000"/>
                  <a:invGamma/>
                </a:schemeClr>
              </a:outerShdw>
            </a:effectLst>
          </p:spPr>
          <p:txBody>
            <a:bodyPr/>
            <a:lstStyle/>
            <a:p>
              <a:endParaRPr lang="nl-BE"/>
            </a:p>
          </p:txBody>
        </p:sp>
      </p:grpSp>
      <p:sp>
        <p:nvSpPr>
          <p:cNvPr id="1029" name="Rectangle 5"/>
          <p:cNvSpPr>
            <a:spLocks noGrp="1" noChangeArrowheads="1"/>
          </p:cNvSpPr>
          <p:nvPr>
            <p:ph type="title"/>
          </p:nvPr>
        </p:nvSpPr>
        <p:spPr bwMode="auto">
          <a:xfrm>
            <a:off x="1219200" y="609600"/>
            <a:ext cx="7772400" cy="6858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30" name="Rectangle 6"/>
          <p:cNvSpPr>
            <a:spLocks noGrp="1" noChangeArrowheads="1"/>
          </p:cNvSpPr>
          <p:nvPr>
            <p:ph type="body" idx="1"/>
          </p:nvPr>
        </p:nvSpPr>
        <p:spPr bwMode="auto">
          <a:xfrm>
            <a:off x="1219200" y="1981200"/>
            <a:ext cx="7772400" cy="4572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p:txBody>
      </p:sp>
      <p:grpSp>
        <p:nvGrpSpPr>
          <p:cNvPr id="1032" name="Group 8"/>
          <p:cNvGrpSpPr>
            <a:grpSpLocks/>
          </p:cNvGrpSpPr>
          <p:nvPr/>
        </p:nvGrpSpPr>
        <p:grpSpPr bwMode="auto">
          <a:xfrm>
            <a:off x="6877050" y="6542108"/>
            <a:ext cx="2473325" cy="315913"/>
            <a:chOff x="4106" y="4110"/>
            <a:chExt cx="1558" cy="199"/>
          </a:xfrm>
        </p:grpSpPr>
        <p:pic>
          <p:nvPicPr>
            <p:cNvPr id="1033" name="Picture 9" descr="femicare"/>
            <p:cNvPicPr>
              <a:picLocks noChangeAspect="1" noChangeArrowheads="1"/>
            </p:cNvPicPr>
            <p:nvPr userDrawn="1"/>
          </p:nvPicPr>
          <p:blipFill>
            <a:blip r:embed="rId16" cstate="print"/>
            <a:srcRect/>
            <a:stretch>
              <a:fillRect/>
            </a:stretch>
          </p:blipFill>
          <p:spPr bwMode="auto">
            <a:xfrm>
              <a:off x="4106" y="4128"/>
              <a:ext cx="1558" cy="181"/>
            </a:xfrm>
            <a:prstGeom prst="rect">
              <a:avLst/>
            </a:prstGeom>
            <a:noFill/>
            <a:ln w="9525">
              <a:noFill/>
              <a:miter lim="800000"/>
              <a:headEnd/>
              <a:tailEnd/>
            </a:ln>
          </p:spPr>
        </p:pic>
        <p:sp>
          <p:nvSpPr>
            <p:cNvPr id="1034" name="Text Box 10"/>
            <p:cNvSpPr txBox="1">
              <a:spLocks noChangeArrowheads="1"/>
            </p:cNvSpPr>
            <p:nvPr userDrawn="1"/>
          </p:nvSpPr>
          <p:spPr bwMode="auto">
            <a:xfrm>
              <a:off x="4652" y="4110"/>
              <a:ext cx="635" cy="126"/>
            </a:xfrm>
            <a:prstGeom prst="rect">
              <a:avLst/>
            </a:prstGeom>
            <a:noFill/>
            <a:ln w="12700" cap="sq">
              <a:noFill/>
              <a:miter lim="800000"/>
              <a:headEnd type="none" w="sm" len="sm"/>
              <a:tailEnd type="none" w="sm" len="sm"/>
            </a:ln>
            <a:effectLst/>
          </p:spPr>
          <p:txBody>
            <a:bodyPr wrap="none">
              <a:spAutoFit/>
            </a:bodyPr>
            <a:lstStyle/>
            <a:p>
              <a:pPr algn="ctr"/>
              <a:r>
                <a:rPr lang="nl-BE" sz="700" b="1" i="1" dirty="0">
                  <a:solidFill>
                    <a:srgbClr val="6600CC"/>
                  </a:solidFill>
                  <a:effectLst/>
                  <a:latin typeface="Comic Sans MS" pitchFamily="66" charset="0"/>
                </a:rPr>
                <a:t>GGG Donders 2016</a:t>
              </a:r>
              <a:endParaRPr lang="nl-NL" sz="700" b="1" i="1" dirty="0">
                <a:solidFill>
                  <a:srgbClr val="6600CC"/>
                </a:solidFill>
                <a:effectLst/>
                <a:latin typeface="Comic Sans MS" pitchFamily="66" charset="0"/>
              </a:endParaRPr>
            </a:p>
          </p:txBody>
        </p:sp>
      </p:grpSp>
      <p:pic>
        <p:nvPicPr>
          <p:cNvPr id="10" name="Afbeelding 9" descr="ua logo.jpg"/>
          <p:cNvPicPr>
            <a:picLocks noChangeAspect="1"/>
          </p:cNvPicPr>
          <p:nvPr userDrawn="1"/>
        </p:nvPicPr>
        <p:blipFill>
          <a:blip r:embed="rId17" cstate="print"/>
          <a:stretch>
            <a:fillRect/>
          </a:stretch>
        </p:blipFill>
        <p:spPr>
          <a:xfrm>
            <a:off x="1187624" y="6534691"/>
            <a:ext cx="1008112" cy="323309"/>
          </a:xfrm>
          <a:prstGeom prst="rect">
            <a:avLst/>
          </a:prstGeom>
        </p:spPr>
      </p:pic>
    </p:spTree>
    <p:extLst>
      <p:ext uri="{BB962C8B-B14F-4D97-AF65-F5344CB8AC3E}">
        <p14:creationId xmlns:p14="http://schemas.microsoft.com/office/powerpoint/2010/main" val="452077"/>
      </p:ext>
    </p:extLst>
  </p:cSld>
  <p:clrMap bg1="dk2" tx1="lt1" bg2="dk1" tx2="lt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Lst>
  <p:txStyles>
    <p:titleStyle>
      <a:lvl1pPr algn="l" rtl="0" eaLnBrk="0" fontAlgn="base" hangingPunct="0">
        <a:spcBef>
          <a:spcPct val="0"/>
        </a:spcBef>
        <a:spcAft>
          <a:spcPct val="0"/>
        </a:spcAft>
        <a:defRPr kumimoji="1" sz="4000">
          <a:solidFill>
            <a:srgbClr val="000066"/>
          </a:solidFill>
          <a:latin typeface="+mj-lt"/>
          <a:ea typeface="+mj-ea"/>
          <a:cs typeface="+mj-cs"/>
        </a:defRPr>
      </a:lvl1pPr>
      <a:lvl2pPr algn="l" rtl="0" eaLnBrk="0" fontAlgn="base" hangingPunct="0">
        <a:spcBef>
          <a:spcPct val="0"/>
        </a:spcBef>
        <a:spcAft>
          <a:spcPct val="0"/>
        </a:spcAft>
        <a:defRPr kumimoji="1" sz="4000">
          <a:solidFill>
            <a:srgbClr val="000066"/>
          </a:solidFill>
          <a:latin typeface="Comic Sans MS" pitchFamily="66" charset="0"/>
        </a:defRPr>
      </a:lvl2pPr>
      <a:lvl3pPr algn="l" rtl="0" eaLnBrk="0" fontAlgn="base" hangingPunct="0">
        <a:spcBef>
          <a:spcPct val="0"/>
        </a:spcBef>
        <a:spcAft>
          <a:spcPct val="0"/>
        </a:spcAft>
        <a:defRPr kumimoji="1" sz="4000">
          <a:solidFill>
            <a:srgbClr val="000066"/>
          </a:solidFill>
          <a:latin typeface="Comic Sans MS" pitchFamily="66" charset="0"/>
        </a:defRPr>
      </a:lvl3pPr>
      <a:lvl4pPr algn="l" rtl="0" eaLnBrk="0" fontAlgn="base" hangingPunct="0">
        <a:spcBef>
          <a:spcPct val="0"/>
        </a:spcBef>
        <a:spcAft>
          <a:spcPct val="0"/>
        </a:spcAft>
        <a:defRPr kumimoji="1" sz="4000">
          <a:solidFill>
            <a:srgbClr val="000066"/>
          </a:solidFill>
          <a:latin typeface="Comic Sans MS" pitchFamily="66" charset="0"/>
        </a:defRPr>
      </a:lvl4pPr>
      <a:lvl5pPr algn="l" rtl="0" eaLnBrk="0" fontAlgn="base" hangingPunct="0">
        <a:spcBef>
          <a:spcPct val="0"/>
        </a:spcBef>
        <a:spcAft>
          <a:spcPct val="0"/>
        </a:spcAft>
        <a:defRPr kumimoji="1" sz="4000">
          <a:solidFill>
            <a:srgbClr val="000066"/>
          </a:solidFill>
          <a:latin typeface="Comic Sans MS" pitchFamily="66" charset="0"/>
        </a:defRPr>
      </a:lvl5pPr>
      <a:lvl6pPr marL="457200" algn="l" rtl="0" eaLnBrk="0" fontAlgn="base" hangingPunct="0">
        <a:spcBef>
          <a:spcPct val="0"/>
        </a:spcBef>
        <a:spcAft>
          <a:spcPct val="0"/>
        </a:spcAft>
        <a:defRPr kumimoji="1" sz="4000">
          <a:solidFill>
            <a:srgbClr val="000066"/>
          </a:solidFill>
          <a:latin typeface="Comic Sans MS" pitchFamily="66" charset="0"/>
        </a:defRPr>
      </a:lvl6pPr>
      <a:lvl7pPr marL="914400" algn="l" rtl="0" eaLnBrk="0" fontAlgn="base" hangingPunct="0">
        <a:spcBef>
          <a:spcPct val="0"/>
        </a:spcBef>
        <a:spcAft>
          <a:spcPct val="0"/>
        </a:spcAft>
        <a:defRPr kumimoji="1" sz="4000">
          <a:solidFill>
            <a:srgbClr val="000066"/>
          </a:solidFill>
          <a:latin typeface="Comic Sans MS" pitchFamily="66" charset="0"/>
        </a:defRPr>
      </a:lvl7pPr>
      <a:lvl8pPr marL="1371600" algn="l" rtl="0" eaLnBrk="0" fontAlgn="base" hangingPunct="0">
        <a:spcBef>
          <a:spcPct val="0"/>
        </a:spcBef>
        <a:spcAft>
          <a:spcPct val="0"/>
        </a:spcAft>
        <a:defRPr kumimoji="1" sz="4000">
          <a:solidFill>
            <a:srgbClr val="000066"/>
          </a:solidFill>
          <a:latin typeface="Comic Sans MS" pitchFamily="66" charset="0"/>
        </a:defRPr>
      </a:lvl8pPr>
      <a:lvl9pPr marL="1828800" algn="l" rtl="0" eaLnBrk="0" fontAlgn="base" hangingPunct="0">
        <a:spcBef>
          <a:spcPct val="0"/>
        </a:spcBef>
        <a:spcAft>
          <a:spcPct val="0"/>
        </a:spcAft>
        <a:defRPr kumimoji="1" sz="4000">
          <a:solidFill>
            <a:srgbClr val="000066"/>
          </a:solidFill>
          <a:latin typeface="Comic Sans MS" pitchFamily="66" charset="0"/>
        </a:defRPr>
      </a:lvl9pPr>
    </p:titleStyle>
    <p:bodyStyle>
      <a:lvl1pPr marL="342900" indent="-342900" algn="l" rtl="0" eaLnBrk="0" fontAlgn="base" hangingPunct="0">
        <a:spcBef>
          <a:spcPct val="20000"/>
        </a:spcBef>
        <a:spcAft>
          <a:spcPct val="0"/>
        </a:spcAft>
        <a:buClr>
          <a:srgbClr val="000066"/>
        </a:buClr>
        <a:buSzPct val="75000"/>
        <a:buFont typeface="Monotype Sorts" pitchFamily="2" charset="2"/>
        <a:buChar char="§"/>
        <a:defRPr kumimoji="1" sz="3200">
          <a:solidFill>
            <a:srgbClr val="000066"/>
          </a:solidFill>
          <a:latin typeface="+mn-lt"/>
          <a:ea typeface="+mn-ea"/>
          <a:cs typeface="+mn-cs"/>
        </a:defRPr>
      </a:lvl1pPr>
      <a:lvl2pPr marL="742950" indent="-285750" algn="l" rtl="0" eaLnBrk="0" fontAlgn="base" hangingPunct="0">
        <a:spcBef>
          <a:spcPct val="20000"/>
        </a:spcBef>
        <a:spcAft>
          <a:spcPct val="0"/>
        </a:spcAft>
        <a:buClr>
          <a:srgbClr val="000066"/>
        </a:buClr>
        <a:buFont typeface="Monotype Sorts" pitchFamily="2" charset="2"/>
        <a:buChar char="§"/>
        <a:defRPr kumimoji="1" sz="2800">
          <a:solidFill>
            <a:srgbClr val="000066"/>
          </a:solidFill>
          <a:latin typeface="+mn-lt"/>
        </a:defRPr>
      </a:lvl2pPr>
      <a:lvl3pPr marL="1143000" indent="-228600" algn="l" rtl="0" eaLnBrk="0" fontAlgn="base" hangingPunct="0">
        <a:spcBef>
          <a:spcPct val="20000"/>
        </a:spcBef>
        <a:spcAft>
          <a:spcPct val="0"/>
        </a:spcAft>
        <a:buClr>
          <a:schemeClr val="tx1"/>
        </a:buClr>
        <a:buChar char="»"/>
        <a:defRPr kumimoji="1" sz="2400">
          <a:solidFill>
            <a:schemeClr val="tx1"/>
          </a:solidFill>
          <a:effectLst>
            <a:outerShdw blurRad="38100" dist="38100" dir="2700000" algn="tl">
              <a:srgbClr val="000000"/>
            </a:outerShdw>
          </a:effectLst>
          <a:latin typeface="Times New Roman" pitchFamily="18" charset="0"/>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n"/>
        <a:defRPr kumimoji="1" sz="2000">
          <a:solidFill>
            <a:schemeClr val="tx1"/>
          </a:solidFill>
          <a:effectLst>
            <a:outerShdw blurRad="38100" dist="38100" dir="2700000" algn="tl">
              <a:srgbClr val="000000"/>
            </a:outerShdw>
          </a:effectLst>
          <a:latin typeface="Times New Roman" pitchFamily="18" charset="0"/>
        </a:defRPr>
      </a:lvl4pPr>
      <a:lvl5pPr marL="2057400" indent="-228600" algn="l" rtl="0" eaLnBrk="0" fontAlgn="base" hangingPunct="0">
        <a:spcBef>
          <a:spcPct val="20000"/>
        </a:spcBef>
        <a:spcAft>
          <a:spcPct val="0"/>
        </a:spcAft>
        <a:buClr>
          <a:schemeClr val="tx1"/>
        </a:buClr>
        <a:buChar char="–"/>
        <a:defRPr kumimoji="1" sz="2000">
          <a:solidFill>
            <a:schemeClr val="tx1"/>
          </a:solidFill>
          <a:effectLst>
            <a:outerShdw blurRad="38100" dist="38100" dir="2700000" algn="tl">
              <a:srgbClr val="000000"/>
            </a:outerShdw>
          </a:effectLst>
          <a:latin typeface="Times New Roman" pitchFamily="18" charset="0"/>
        </a:defRPr>
      </a:lvl5pPr>
      <a:lvl6pPr marL="2514600" indent="-228600" algn="l" rtl="0" eaLnBrk="0" fontAlgn="base" hangingPunct="0">
        <a:spcBef>
          <a:spcPct val="20000"/>
        </a:spcBef>
        <a:spcAft>
          <a:spcPct val="0"/>
        </a:spcAft>
        <a:buClr>
          <a:schemeClr val="tx1"/>
        </a:buClr>
        <a:buChar char="–"/>
        <a:defRPr kumimoji="1" sz="2000">
          <a:solidFill>
            <a:schemeClr val="tx1"/>
          </a:solidFill>
          <a:effectLst>
            <a:outerShdw blurRad="38100" dist="38100" dir="2700000" algn="tl">
              <a:srgbClr val="000000"/>
            </a:outerShdw>
          </a:effectLst>
          <a:latin typeface="Times New Roman" pitchFamily="18" charset="0"/>
        </a:defRPr>
      </a:lvl6pPr>
      <a:lvl7pPr marL="2971800" indent="-228600" algn="l" rtl="0" eaLnBrk="0" fontAlgn="base" hangingPunct="0">
        <a:spcBef>
          <a:spcPct val="20000"/>
        </a:spcBef>
        <a:spcAft>
          <a:spcPct val="0"/>
        </a:spcAft>
        <a:buClr>
          <a:schemeClr val="tx1"/>
        </a:buClr>
        <a:buChar char="–"/>
        <a:defRPr kumimoji="1" sz="2000">
          <a:solidFill>
            <a:schemeClr val="tx1"/>
          </a:solidFill>
          <a:effectLst>
            <a:outerShdw blurRad="38100" dist="38100" dir="2700000" algn="tl">
              <a:srgbClr val="000000"/>
            </a:outerShdw>
          </a:effectLst>
          <a:latin typeface="Times New Roman" pitchFamily="18" charset="0"/>
        </a:defRPr>
      </a:lvl7pPr>
      <a:lvl8pPr marL="3429000" indent="-228600" algn="l" rtl="0" eaLnBrk="0" fontAlgn="base" hangingPunct="0">
        <a:spcBef>
          <a:spcPct val="20000"/>
        </a:spcBef>
        <a:spcAft>
          <a:spcPct val="0"/>
        </a:spcAft>
        <a:buClr>
          <a:schemeClr val="tx1"/>
        </a:buClr>
        <a:buChar char="–"/>
        <a:defRPr kumimoji="1" sz="2000">
          <a:solidFill>
            <a:schemeClr val="tx1"/>
          </a:solidFill>
          <a:effectLst>
            <a:outerShdw blurRad="38100" dist="38100" dir="2700000" algn="tl">
              <a:srgbClr val="000000"/>
            </a:outerShdw>
          </a:effectLst>
          <a:latin typeface="Times New Roman" pitchFamily="18" charset="0"/>
        </a:defRPr>
      </a:lvl8pPr>
      <a:lvl9pPr marL="3886200" indent="-228600" algn="l" rtl="0" eaLnBrk="0" fontAlgn="base" hangingPunct="0">
        <a:spcBef>
          <a:spcPct val="20000"/>
        </a:spcBef>
        <a:spcAft>
          <a:spcPct val="0"/>
        </a:spcAft>
        <a:buClr>
          <a:schemeClr val="tx1"/>
        </a:buClr>
        <a:buChar char="–"/>
        <a:defRPr kumimoji="1" sz="2000">
          <a:solidFill>
            <a:schemeClr val="tx1"/>
          </a:solidFill>
          <a:effectLst>
            <a:outerShdw blurRad="38100" dist="38100" dir="2700000" algn="tl">
              <a:srgbClr val="000000"/>
            </a:outerShdw>
          </a:effectLst>
          <a:latin typeface="Times New Roman" pitchFamily="18" charset="0"/>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path path="shape">
            <a:fillToRect l="13333" t="3055" r="1668" b="81111"/>
          </a:path>
        </a:gradFill>
        <a:effectLst/>
      </p:bgPr>
    </p:bg>
    <p:spTree>
      <p:nvGrpSpPr>
        <p:cNvPr id="1" name=""/>
        <p:cNvGrpSpPr/>
        <p:nvPr/>
      </p:nvGrpSpPr>
      <p:grpSpPr>
        <a:xfrm>
          <a:off x="0" y="0"/>
          <a:ext cx="0" cy="0"/>
          <a:chOff x="0" y="0"/>
          <a:chExt cx="0" cy="0"/>
        </a:xfrm>
      </p:grpSpPr>
      <p:grpSp>
        <p:nvGrpSpPr>
          <p:cNvPr id="36866" name="Group 2"/>
          <p:cNvGrpSpPr>
            <a:grpSpLocks/>
          </p:cNvGrpSpPr>
          <p:nvPr/>
        </p:nvGrpSpPr>
        <p:grpSpPr bwMode="auto">
          <a:xfrm>
            <a:off x="381000" y="620713"/>
            <a:ext cx="8786813" cy="6237287"/>
            <a:chOff x="240" y="391"/>
            <a:chExt cx="5535" cy="3929"/>
          </a:xfrm>
        </p:grpSpPr>
        <p:sp>
          <p:nvSpPr>
            <p:cNvPr id="36867" name="Freeform 3"/>
            <p:cNvSpPr>
              <a:spLocks/>
            </p:cNvSpPr>
            <p:nvPr/>
          </p:nvSpPr>
          <p:spPr bwMode="auto">
            <a:xfrm>
              <a:off x="240" y="1072"/>
              <a:ext cx="5535" cy="3248"/>
            </a:xfrm>
            <a:custGeom>
              <a:avLst/>
              <a:gdLst>
                <a:gd name="T0" fmla="*/ 5534 w 5535"/>
                <a:gd name="T1" fmla="*/ 0 h 3248"/>
                <a:gd name="T2" fmla="*/ 0 w 5535"/>
                <a:gd name="T3" fmla="*/ 0 h 3248"/>
                <a:gd name="T4" fmla="*/ 0 w 5535"/>
                <a:gd name="T5" fmla="*/ 3247 h 3248"/>
              </a:gdLst>
              <a:ahLst/>
              <a:cxnLst>
                <a:cxn ang="0">
                  <a:pos x="T0" y="T1"/>
                </a:cxn>
                <a:cxn ang="0">
                  <a:pos x="T2" y="T3"/>
                </a:cxn>
                <a:cxn ang="0">
                  <a:pos x="T4" y="T5"/>
                </a:cxn>
              </a:cxnLst>
              <a:rect l="0" t="0" r="r" b="b"/>
              <a:pathLst>
                <a:path w="5535" h="3248">
                  <a:moveTo>
                    <a:pt x="5534" y="0"/>
                  </a:moveTo>
                  <a:lnTo>
                    <a:pt x="0" y="0"/>
                  </a:lnTo>
                  <a:lnTo>
                    <a:pt x="0" y="3247"/>
                  </a:lnTo>
                </a:path>
              </a:pathLst>
            </a:custGeom>
            <a:noFill/>
            <a:ln w="63500" cap="sq">
              <a:solidFill>
                <a:schemeClr val="bg1"/>
              </a:solidFill>
              <a:prstDash val="solid"/>
              <a:round/>
              <a:headEnd type="none" w="sm" len="sm"/>
              <a:tailEnd type="none" w="sm" len="sm"/>
            </a:ln>
            <a:effectLst>
              <a:outerShdw dist="17961" dir="2700000" algn="ctr" rotWithShape="0">
                <a:schemeClr val="bg1">
                  <a:gamma/>
                  <a:shade val="60000"/>
                  <a:invGamma/>
                </a:schemeClr>
              </a:outerShdw>
            </a:effectLst>
            <a:extLst>
              <a:ext uri="{909E8E84-426E-40DD-AFC4-6F175D3DCCD1}">
                <a14:hiddenFill xmlns:a14="http://schemas.microsoft.com/office/drawing/2010/main">
                  <a:solidFill>
                    <a:schemeClr val="accent1"/>
                  </a:solidFill>
                </a14:hiddenFill>
              </a:ext>
            </a:extLst>
          </p:spPr>
          <p:txBody>
            <a:bodyPr/>
            <a:lstStyle/>
            <a:p>
              <a:pPr algn="ctr"/>
              <a:endParaRPr lang="nl-BE" sz="2400">
                <a:solidFill>
                  <a:srgbClr val="000066"/>
                </a:solidFill>
                <a:effectLst/>
                <a:latin typeface="Comic Sans MS" panose="030F0702030302020204" pitchFamily="66" charset="0"/>
              </a:endParaRPr>
            </a:p>
          </p:txBody>
        </p:sp>
        <p:sp>
          <p:nvSpPr>
            <p:cNvPr id="36868" name="Freeform 4"/>
            <p:cNvSpPr>
              <a:spLocks/>
            </p:cNvSpPr>
            <p:nvPr/>
          </p:nvSpPr>
          <p:spPr bwMode="auto">
            <a:xfrm>
              <a:off x="240" y="391"/>
              <a:ext cx="5535" cy="3929"/>
            </a:xfrm>
            <a:custGeom>
              <a:avLst/>
              <a:gdLst>
                <a:gd name="T0" fmla="*/ 433 w 5535"/>
                <a:gd name="T1" fmla="*/ 3928 h 3929"/>
                <a:gd name="T2" fmla="*/ 433 w 5535"/>
                <a:gd name="T3" fmla="*/ 0 h 3929"/>
                <a:gd name="T4" fmla="*/ 0 w 5535"/>
                <a:gd name="T5" fmla="*/ 0 h 3929"/>
                <a:gd name="T6" fmla="*/ 0 w 5535"/>
                <a:gd name="T7" fmla="*/ 486 h 3929"/>
                <a:gd name="T8" fmla="*/ 5534 w 5535"/>
                <a:gd name="T9" fmla="*/ 486 h 3929"/>
              </a:gdLst>
              <a:ahLst/>
              <a:cxnLst>
                <a:cxn ang="0">
                  <a:pos x="T0" y="T1"/>
                </a:cxn>
                <a:cxn ang="0">
                  <a:pos x="T2" y="T3"/>
                </a:cxn>
                <a:cxn ang="0">
                  <a:pos x="T4" y="T5"/>
                </a:cxn>
                <a:cxn ang="0">
                  <a:pos x="T6" y="T7"/>
                </a:cxn>
                <a:cxn ang="0">
                  <a:pos x="T8" y="T9"/>
                </a:cxn>
              </a:cxnLst>
              <a:rect l="0" t="0" r="r" b="b"/>
              <a:pathLst>
                <a:path w="5535" h="3929">
                  <a:moveTo>
                    <a:pt x="433" y="3928"/>
                  </a:moveTo>
                  <a:lnTo>
                    <a:pt x="433" y="0"/>
                  </a:lnTo>
                  <a:lnTo>
                    <a:pt x="0" y="0"/>
                  </a:lnTo>
                  <a:lnTo>
                    <a:pt x="0" y="486"/>
                  </a:lnTo>
                  <a:lnTo>
                    <a:pt x="5534" y="486"/>
                  </a:lnTo>
                </a:path>
              </a:pathLst>
            </a:custGeom>
            <a:noFill/>
            <a:ln w="63500" cap="sq">
              <a:solidFill>
                <a:schemeClr val="bg1"/>
              </a:solidFill>
              <a:prstDash val="solid"/>
              <a:round/>
              <a:headEnd type="none" w="sm" len="sm"/>
              <a:tailEnd type="none" w="sm" len="sm"/>
            </a:ln>
            <a:effectLst>
              <a:outerShdw dist="17961" dir="2700000" algn="ctr" rotWithShape="0">
                <a:schemeClr val="bg1">
                  <a:gamma/>
                  <a:shade val="60000"/>
                  <a:invGamma/>
                </a:schemeClr>
              </a:outerShdw>
            </a:effectLst>
            <a:extLst>
              <a:ext uri="{909E8E84-426E-40DD-AFC4-6F175D3DCCD1}">
                <a14:hiddenFill xmlns:a14="http://schemas.microsoft.com/office/drawing/2010/main">
                  <a:solidFill>
                    <a:schemeClr val="accent1"/>
                  </a:solidFill>
                </a14:hiddenFill>
              </a:ext>
            </a:extLst>
          </p:spPr>
          <p:txBody>
            <a:bodyPr/>
            <a:lstStyle/>
            <a:p>
              <a:pPr algn="ctr"/>
              <a:endParaRPr lang="nl-BE" sz="2400">
                <a:solidFill>
                  <a:srgbClr val="000066"/>
                </a:solidFill>
                <a:effectLst/>
                <a:latin typeface="Comic Sans MS" panose="030F0702030302020204" pitchFamily="66" charset="0"/>
              </a:endParaRPr>
            </a:p>
          </p:txBody>
        </p:sp>
      </p:grpSp>
      <p:sp>
        <p:nvSpPr>
          <p:cNvPr id="36869" name="Rectangle 5"/>
          <p:cNvSpPr>
            <a:spLocks noGrp="1" noChangeArrowheads="1"/>
          </p:cNvSpPr>
          <p:nvPr>
            <p:ph type="title"/>
          </p:nvPr>
        </p:nvSpPr>
        <p:spPr bwMode="auto">
          <a:xfrm>
            <a:off x="1219200" y="6096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36870" name="Rectangle 6"/>
          <p:cNvSpPr>
            <a:spLocks noGrp="1" noChangeArrowheads="1"/>
          </p:cNvSpPr>
          <p:nvPr>
            <p:ph type="body" idx="1"/>
          </p:nvPr>
        </p:nvSpPr>
        <p:spPr bwMode="auto">
          <a:xfrm>
            <a:off x="1219200" y="1981200"/>
            <a:ext cx="77724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p:txBody>
      </p:sp>
      <p:grpSp>
        <p:nvGrpSpPr>
          <p:cNvPr id="36876" name="Group 12"/>
          <p:cNvGrpSpPr>
            <a:grpSpLocks/>
          </p:cNvGrpSpPr>
          <p:nvPr userDrawn="1"/>
        </p:nvGrpSpPr>
        <p:grpSpPr bwMode="auto">
          <a:xfrm>
            <a:off x="7124700" y="6570663"/>
            <a:ext cx="2473325" cy="287337"/>
            <a:chOff x="4106" y="4128"/>
            <a:chExt cx="1558" cy="181"/>
          </a:xfrm>
        </p:grpSpPr>
        <p:pic>
          <p:nvPicPr>
            <p:cNvPr id="36877" name="Picture 13" descr="femicare"/>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4106" y="4128"/>
              <a:ext cx="1558"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8" name="Text Box 14"/>
            <p:cNvSpPr txBox="1">
              <a:spLocks noChangeArrowheads="1"/>
            </p:cNvSpPr>
            <p:nvPr userDrawn="1"/>
          </p:nvSpPr>
          <p:spPr bwMode="auto">
            <a:xfrm>
              <a:off x="4710" y="4130"/>
              <a:ext cx="630" cy="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nl-BE" sz="700" b="1" i="1">
                  <a:solidFill>
                    <a:srgbClr val="6600CC"/>
                  </a:solidFill>
                  <a:effectLst/>
                  <a:latin typeface="Comic Sans MS" panose="030F0702030302020204" pitchFamily="66" charset="0"/>
                </a:rPr>
                <a:t>GGG Donders 2008</a:t>
              </a:r>
              <a:endParaRPr lang="nl-NL" sz="2400" b="1">
                <a:solidFill>
                  <a:srgbClr val="000066"/>
                </a:solidFill>
                <a:effectLst/>
                <a:latin typeface="Comic Sans MS" panose="030F0702030302020204" pitchFamily="66" charset="0"/>
              </a:endParaRPr>
            </a:p>
          </p:txBody>
        </p:sp>
      </p:grpSp>
    </p:spTree>
    <p:extLst>
      <p:ext uri="{BB962C8B-B14F-4D97-AF65-F5344CB8AC3E}">
        <p14:creationId xmlns:p14="http://schemas.microsoft.com/office/powerpoint/2010/main" val="1299159132"/>
      </p:ext>
    </p:extLst>
  </p:cSld>
  <p:clrMap bg1="dk2" tx1="lt1" bg2="dk1"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Lst>
  <p:txStyles>
    <p:titleStyle>
      <a:lvl1pPr algn="l" rtl="0" eaLnBrk="0" fontAlgn="base" hangingPunct="0">
        <a:spcBef>
          <a:spcPct val="0"/>
        </a:spcBef>
        <a:spcAft>
          <a:spcPct val="0"/>
        </a:spcAft>
        <a:defRPr kumimoji="1" sz="4000" kern="1200">
          <a:solidFill>
            <a:srgbClr val="000066"/>
          </a:solidFill>
          <a:latin typeface="+mj-lt"/>
          <a:ea typeface="+mj-ea"/>
          <a:cs typeface="+mj-cs"/>
        </a:defRPr>
      </a:lvl1pPr>
      <a:lvl2pPr algn="l" rtl="0" eaLnBrk="0" fontAlgn="base" hangingPunct="0">
        <a:spcBef>
          <a:spcPct val="0"/>
        </a:spcBef>
        <a:spcAft>
          <a:spcPct val="0"/>
        </a:spcAft>
        <a:defRPr kumimoji="1" sz="4000">
          <a:solidFill>
            <a:srgbClr val="000066"/>
          </a:solidFill>
          <a:latin typeface="Comic Sans MS" panose="030F0702030302020204" pitchFamily="66" charset="0"/>
        </a:defRPr>
      </a:lvl2pPr>
      <a:lvl3pPr algn="l" rtl="0" eaLnBrk="0" fontAlgn="base" hangingPunct="0">
        <a:spcBef>
          <a:spcPct val="0"/>
        </a:spcBef>
        <a:spcAft>
          <a:spcPct val="0"/>
        </a:spcAft>
        <a:defRPr kumimoji="1" sz="4000">
          <a:solidFill>
            <a:srgbClr val="000066"/>
          </a:solidFill>
          <a:latin typeface="Comic Sans MS" panose="030F0702030302020204" pitchFamily="66" charset="0"/>
        </a:defRPr>
      </a:lvl3pPr>
      <a:lvl4pPr algn="l" rtl="0" eaLnBrk="0" fontAlgn="base" hangingPunct="0">
        <a:spcBef>
          <a:spcPct val="0"/>
        </a:spcBef>
        <a:spcAft>
          <a:spcPct val="0"/>
        </a:spcAft>
        <a:defRPr kumimoji="1" sz="4000">
          <a:solidFill>
            <a:srgbClr val="000066"/>
          </a:solidFill>
          <a:latin typeface="Comic Sans MS" panose="030F0702030302020204" pitchFamily="66" charset="0"/>
        </a:defRPr>
      </a:lvl4pPr>
      <a:lvl5pPr algn="l" rtl="0" eaLnBrk="0" fontAlgn="base" hangingPunct="0">
        <a:spcBef>
          <a:spcPct val="0"/>
        </a:spcBef>
        <a:spcAft>
          <a:spcPct val="0"/>
        </a:spcAft>
        <a:defRPr kumimoji="1" sz="4000">
          <a:solidFill>
            <a:srgbClr val="000066"/>
          </a:solidFill>
          <a:latin typeface="Comic Sans MS" panose="030F0702030302020204" pitchFamily="66" charset="0"/>
        </a:defRPr>
      </a:lvl5pPr>
      <a:lvl6pPr marL="457200" algn="l" rtl="0" eaLnBrk="0" fontAlgn="base" hangingPunct="0">
        <a:spcBef>
          <a:spcPct val="0"/>
        </a:spcBef>
        <a:spcAft>
          <a:spcPct val="0"/>
        </a:spcAft>
        <a:defRPr kumimoji="1" sz="4000">
          <a:solidFill>
            <a:srgbClr val="000066"/>
          </a:solidFill>
          <a:latin typeface="Comic Sans MS" panose="030F0702030302020204" pitchFamily="66" charset="0"/>
        </a:defRPr>
      </a:lvl6pPr>
      <a:lvl7pPr marL="914400" algn="l" rtl="0" eaLnBrk="0" fontAlgn="base" hangingPunct="0">
        <a:spcBef>
          <a:spcPct val="0"/>
        </a:spcBef>
        <a:spcAft>
          <a:spcPct val="0"/>
        </a:spcAft>
        <a:defRPr kumimoji="1" sz="4000">
          <a:solidFill>
            <a:srgbClr val="000066"/>
          </a:solidFill>
          <a:latin typeface="Comic Sans MS" panose="030F0702030302020204" pitchFamily="66" charset="0"/>
        </a:defRPr>
      </a:lvl7pPr>
      <a:lvl8pPr marL="1371600" algn="l" rtl="0" eaLnBrk="0" fontAlgn="base" hangingPunct="0">
        <a:spcBef>
          <a:spcPct val="0"/>
        </a:spcBef>
        <a:spcAft>
          <a:spcPct val="0"/>
        </a:spcAft>
        <a:defRPr kumimoji="1" sz="4000">
          <a:solidFill>
            <a:srgbClr val="000066"/>
          </a:solidFill>
          <a:latin typeface="Comic Sans MS" panose="030F0702030302020204" pitchFamily="66" charset="0"/>
        </a:defRPr>
      </a:lvl8pPr>
      <a:lvl9pPr marL="1828800" algn="l" rtl="0" eaLnBrk="0" fontAlgn="base" hangingPunct="0">
        <a:spcBef>
          <a:spcPct val="0"/>
        </a:spcBef>
        <a:spcAft>
          <a:spcPct val="0"/>
        </a:spcAft>
        <a:defRPr kumimoji="1" sz="4000">
          <a:solidFill>
            <a:srgbClr val="000066"/>
          </a:solidFill>
          <a:latin typeface="Comic Sans MS" panose="030F0702030302020204" pitchFamily="66" charset="0"/>
        </a:defRPr>
      </a:lvl9pPr>
    </p:titleStyle>
    <p:bodyStyle>
      <a:lvl1pPr marL="342900" indent="-342900" algn="l" rtl="0" eaLnBrk="0" fontAlgn="base" hangingPunct="0">
        <a:spcBef>
          <a:spcPct val="20000"/>
        </a:spcBef>
        <a:spcAft>
          <a:spcPct val="0"/>
        </a:spcAft>
        <a:buClr>
          <a:srgbClr val="000066"/>
        </a:buClr>
        <a:buSzPct val="75000"/>
        <a:buFont typeface="Monotype Sorts" pitchFamily="2" charset="2"/>
        <a:buChar char="§"/>
        <a:defRPr kumimoji="1" sz="3200" kern="1200">
          <a:solidFill>
            <a:srgbClr val="000066"/>
          </a:solidFill>
          <a:latin typeface="+mn-lt"/>
          <a:ea typeface="+mn-ea"/>
          <a:cs typeface="+mn-cs"/>
        </a:defRPr>
      </a:lvl1pPr>
      <a:lvl2pPr marL="742950" indent="-285750" algn="l" rtl="0" eaLnBrk="0" fontAlgn="base" hangingPunct="0">
        <a:spcBef>
          <a:spcPct val="20000"/>
        </a:spcBef>
        <a:spcAft>
          <a:spcPct val="0"/>
        </a:spcAft>
        <a:buClr>
          <a:srgbClr val="000066"/>
        </a:buClr>
        <a:buFont typeface="Monotype Sorts" pitchFamily="2" charset="2"/>
        <a:buChar char="§"/>
        <a:defRPr kumimoji="1" sz="2800" kern="1200">
          <a:solidFill>
            <a:srgbClr val="000066"/>
          </a:solidFill>
          <a:latin typeface="+mn-lt"/>
          <a:ea typeface="+mn-ea"/>
          <a:cs typeface="+mn-cs"/>
        </a:defRPr>
      </a:lvl2pPr>
      <a:lvl3pPr marL="1143000" indent="-228600" algn="l" rtl="0" eaLnBrk="0" fontAlgn="base" hangingPunct="0">
        <a:spcBef>
          <a:spcPct val="20000"/>
        </a:spcBef>
        <a:spcAft>
          <a:spcPct val="0"/>
        </a:spcAft>
        <a:buClr>
          <a:schemeClr val="tx1"/>
        </a:buClr>
        <a:buChar char="»"/>
        <a:defRPr kumimoji="1" sz="2400" kern="1200">
          <a:solidFill>
            <a:schemeClr val="tx1"/>
          </a:solidFill>
          <a:effectLst>
            <a:outerShdw blurRad="38100" dist="38100" dir="2700000" algn="tl">
              <a:srgbClr val="000000"/>
            </a:outerShdw>
          </a:effectLst>
          <a:latin typeface="Times New Roman" panose="02020603050405020304" pitchFamily="18" charset="0"/>
          <a:ea typeface="+mn-ea"/>
          <a:cs typeface="+mn-cs"/>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n"/>
        <a:defRPr kumimoji="1" sz="2000" kern="1200">
          <a:solidFill>
            <a:schemeClr val="tx1"/>
          </a:solidFill>
          <a:effectLst>
            <a:outerShdw blurRad="38100" dist="38100" dir="2700000" algn="tl">
              <a:srgbClr val="000000"/>
            </a:outerShdw>
          </a:effectLst>
          <a:latin typeface="Times New Roman" panose="02020603050405020304" pitchFamily="18" charset="0"/>
          <a:ea typeface="+mn-ea"/>
          <a:cs typeface="+mn-cs"/>
        </a:defRPr>
      </a:lvl4pPr>
      <a:lvl5pPr marL="2057400" indent="-228600" algn="l" rtl="0" eaLnBrk="0" fontAlgn="base" hangingPunct="0">
        <a:spcBef>
          <a:spcPct val="20000"/>
        </a:spcBef>
        <a:spcAft>
          <a:spcPct val="0"/>
        </a:spcAft>
        <a:buClr>
          <a:schemeClr val="tx1"/>
        </a:buClr>
        <a:buChar char="–"/>
        <a:defRPr kumimoji="1" sz="2000" kern="1200">
          <a:solidFill>
            <a:schemeClr val="tx1"/>
          </a:solidFill>
          <a:effectLst>
            <a:outerShdw blurRad="38100" dist="38100" dir="2700000" algn="tl">
              <a:srgbClr val="000000"/>
            </a:outerShdw>
          </a:effectLst>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PT" dirty="0" err="1"/>
              <a:t>Click</a:t>
            </a:r>
            <a:r>
              <a:rPr lang="pt-PT" dirty="0"/>
              <a:t> to </a:t>
            </a:r>
            <a:r>
              <a:rPr lang="pt-PT" dirty="0" err="1"/>
              <a:t>edit</a:t>
            </a:r>
            <a:r>
              <a:rPr lang="pt-PT" dirty="0"/>
              <a:t> </a:t>
            </a:r>
            <a:r>
              <a:rPr lang="pt-PT" dirty="0" err="1"/>
              <a:t>Master</a:t>
            </a:r>
            <a:r>
              <a:rPr lang="pt-PT" dirty="0"/>
              <a:t> </a:t>
            </a:r>
            <a:r>
              <a:rPr lang="pt-PT" dirty="0" err="1"/>
              <a:t>title</a:t>
            </a:r>
            <a:r>
              <a:rPr lang="pt-PT" dirty="0"/>
              <a:t> </a:t>
            </a:r>
            <a:r>
              <a:rPr lang="pt-PT" dirty="0" err="1"/>
              <a:t>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PT" dirty="0" err="1"/>
              <a:t>Click</a:t>
            </a:r>
            <a:r>
              <a:rPr lang="pt-PT" dirty="0"/>
              <a:t> to </a:t>
            </a:r>
            <a:r>
              <a:rPr lang="pt-PT" dirty="0" err="1"/>
              <a:t>edit</a:t>
            </a:r>
            <a:r>
              <a:rPr lang="pt-PT" dirty="0"/>
              <a:t> </a:t>
            </a:r>
            <a:r>
              <a:rPr lang="pt-PT" dirty="0" err="1"/>
              <a:t>Master</a:t>
            </a:r>
            <a:r>
              <a:rPr lang="pt-PT" dirty="0"/>
              <a:t> </a:t>
            </a:r>
            <a:r>
              <a:rPr lang="pt-PT" dirty="0" err="1"/>
              <a:t>text</a:t>
            </a:r>
            <a:r>
              <a:rPr lang="pt-PT" dirty="0"/>
              <a:t> </a:t>
            </a:r>
            <a:r>
              <a:rPr lang="pt-PT" dirty="0" err="1"/>
              <a:t>styles</a:t>
            </a:r>
            <a:endParaRPr lang="pt-PT" dirty="0"/>
          </a:p>
          <a:p>
            <a:pPr lvl="1"/>
            <a:r>
              <a:rPr lang="pt-PT" dirty="0" err="1"/>
              <a:t>Second</a:t>
            </a:r>
            <a:r>
              <a:rPr lang="pt-PT" dirty="0"/>
              <a:t> </a:t>
            </a:r>
            <a:r>
              <a:rPr lang="pt-PT" dirty="0" err="1"/>
              <a:t>level</a:t>
            </a:r>
            <a:endParaRPr lang="pt-PT" dirty="0"/>
          </a:p>
          <a:p>
            <a:pPr lvl="2"/>
            <a:r>
              <a:rPr lang="pt-PT" dirty="0" err="1"/>
              <a:t>Third</a:t>
            </a:r>
            <a:r>
              <a:rPr lang="pt-PT" dirty="0"/>
              <a:t> </a:t>
            </a:r>
            <a:r>
              <a:rPr lang="pt-PT" dirty="0" err="1"/>
              <a:t>level</a:t>
            </a:r>
            <a:endParaRPr lang="pt-PT" dirty="0"/>
          </a:p>
          <a:p>
            <a:pPr lvl="3"/>
            <a:r>
              <a:rPr lang="pt-PT" dirty="0" err="1"/>
              <a:t>Fourth</a:t>
            </a:r>
            <a:r>
              <a:rPr lang="pt-PT" dirty="0"/>
              <a:t> </a:t>
            </a:r>
            <a:r>
              <a:rPr lang="pt-PT" dirty="0" err="1"/>
              <a:t>level</a:t>
            </a:r>
            <a:endParaRPr lang="pt-PT" dirty="0"/>
          </a:p>
          <a:p>
            <a:pPr lvl="4"/>
            <a:r>
              <a:rPr lang="pt-PT" dirty="0" err="1"/>
              <a:t>Fifth</a:t>
            </a:r>
            <a:r>
              <a:rPr lang="pt-PT" dirty="0"/>
              <a:t> </a:t>
            </a:r>
            <a:r>
              <a:rPr lang="pt-PT" dirty="0" err="1"/>
              <a:t>level</a:t>
            </a:r>
            <a:endParaRPr lang="en-US" dirty="0"/>
          </a:p>
        </p:txBody>
      </p:sp>
    </p:spTree>
    <p:extLst>
      <p:ext uri="{BB962C8B-B14F-4D97-AF65-F5344CB8AC3E}">
        <p14:creationId xmlns:p14="http://schemas.microsoft.com/office/powerpoint/2010/main" val="228944021"/>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hf sldNum="0" hdr="0" dt="0"/>
  <p:txStyles>
    <p:titleStyle>
      <a:lvl1pPr algn="l" defTabSz="457200" rtl="0" eaLnBrk="1" latinLnBrk="0" hangingPunct="1">
        <a:spcBef>
          <a:spcPct val="0"/>
        </a:spcBef>
        <a:buNone/>
        <a:defRPr sz="4400" kern="1200">
          <a:solidFill>
            <a:schemeClr val="bg1">
              <a:lumMod val="75000"/>
            </a:schemeClr>
          </a:solidFill>
          <a:latin typeface="+mj-lt"/>
          <a:ea typeface="+mj-ea"/>
          <a:cs typeface="+mj-cs"/>
        </a:defRPr>
      </a:lvl1pPr>
    </p:titleStyle>
    <p:bodyStyle>
      <a:lvl1pPr marL="342900" indent="-342900" algn="just" defTabSz="457200" rtl="0" eaLnBrk="1" latinLnBrk="0" hangingPunct="1">
        <a:spcBef>
          <a:spcPct val="20000"/>
        </a:spcBef>
        <a:buFont typeface="Arial"/>
        <a:buChar char="•"/>
        <a:defRPr sz="2800" kern="1200">
          <a:solidFill>
            <a:srgbClr val="BFBFBF"/>
          </a:solidFill>
          <a:latin typeface="+mn-lt"/>
          <a:ea typeface="+mn-ea"/>
          <a:cs typeface="+mn-cs"/>
        </a:defRPr>
      </a:lvl1pPr>
      <a:lvl2pPr marL="742950" indent="-285750" algn="just" defTabSz="457200" rtl="0" eaLnBrk="1" latinLnBrk="0" hangingPunct="1">
        <a:spcBef>
          <a:spcPct val="20000"/>
        </a:spcBef>
        <a:buFont typeface="Arial"/>
        <a:buChar char="•"/>
        <a:defRPr sz="2400" kern="1200">
          <a:solidFill>
            <a:srgbClr val="BFBFBF"/>
          </a:solidFill>
          <a:latin typeface="+mn-lt"/>
          <a:ea typeface="+mn-ea"/>
          <a:cs typeface="+mn-cs"/>
        </a:defRPr>
      </a:lvl2pPr>
      <a:lvl3pPr marL="1143000" indent="-228600" algn="just" defTabSz="457200" rtl="0" eaLnBrk="1" latinLnBrk="0" hangingPunct="1">
        <a:spcBef>
          <a:spcPct val="20000"/>
        </a:spcBef>
        <a:buFont typeface="Arial"/>
        <a:buChar char="•"/>
        <a:defRPr sz="2000" kern="1200">
          <a:solidFill>
            <a:srgbClr val="BFBFBF"/>
          </a:solidFill>
          <a:latin typeface="+mn-lt"/>
          <a:ea typeface="+mn-ea"/>
          <a:cs typeface="+mn-cs"/>
        </a:defRPr>
      </a:lvl3pPr>
      <a:lvl4pPr marL="1600200" indent="-228600" algn="just" defTabSz="457200" rtl="0" eaLnBrk="1" latinLnBrk="0" hangingPunct="1">
        <a:spcBef>
          <a:spcPct val="20000"/>
        </a:spcBef>
        <a:buFont typeface="Arial"/>
        <a:buChar char="•"/>
        <a:defRPr sz="1800" kern="1200">
          <a:solidFill>
            <a:srgbClr val="BFBFBF"/>
          </a:solidFill>
          <a:latin typeface="+mn-lt"/>
          <a:ea typeface="+mn-ea"/>
          <a:cs typeface="+mn-cs"/>
        </a:defRPr>
      </a:lvl4pPr>
      <a:lvl5pPr marL="2057400" indent="-228600" algn="just" defTabSz="457200" rtl="0" eaLnBrk="1" latinLnBrk="0" hangingPunct="1">
        <a:spcBef>
          <a:spcPct val="20000"/>
        </a:spcBef>
        <a:buFont typeface="Arial"/>
        <a:buChar char="•"/>
        <a:defRPr sz="1800" kern="1200">
          <a:solidFill>
            <a:srgbClr val="BFBFB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5.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5.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3.png"/><Relationship Id="rId1" Type="http://schemas.openxmlformats.org/officeDocument/2006/relationships/slideLayout" Target="../slideLayouts/slideLayout85.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85.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gif"/><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vmlDrawing" Target="../drawings/vmlDrawing2.vml"/><Relationship Id="rId5" Type="http://schemas.openxmlformats.org/officeDocument/2006/relationships/image" Target="../media/image40.wmf"/><Relationship Id="rId4"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vmlDrawing" Target="../drawings/vmlDrawing3.vml"/><Relationship Id="rId5" Type="http://schemas.openxmlformats.org/officeDocument/2006/relationships/image" Target="../media/image42.wmf"/><Relationship Id="rId4" Type="http://schemas.openxmlformats.org/officeDocument/2006/relationships/oleObject" Target="../embeddings/oleObject3.bin"/></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vmlDrawing" Target="../drawings/vmlDrawing4.vml"/><Relationship Id="rId5" Type="http://schemas.openxmlformats.org/officeDocument/2006/relationships/image" Target="../media/image44.wmf"/><Relationship Id="rId4" Type="http://schemas.openxmlformats.org/officeDocument/2006/relationships/oleObject" Target="../embeddings/oleObject4.bin"/></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vmlDrawing" Target="../drawings/vmlDrawing5.vml"/><Relationship Id="rId5" Type="http://schemas.openxmlformats.org/officeDocument/2006/relationships/image" Target="../media/image46.wmf"/><Relationship Id="rId4" Type="http://schemas.openxmlformats.org/officeDocument/2006/relationships/oleObject" Target="../embeddings/oleObject5.bin"/></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5.xml"/><Relationship Id="rId1" Type="http://schemas.openxmlformats.org/officeDocument/2006/relationships/vmlDrawing" Target="../drawings/vmlDrawing6.vml"/><Relationship Id="rId6" Type="http://schemas.openxmlformats.org/officeDocument/2006/relationships/image" Target="../media/image47.emf"/><Relationship Id="rId5" Type="http://schemas.openxmlformats.org/officeDocument/2006/relationships/oleObject" Target="../embeddings/oleObject6.bin"/><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52.jpeg"/><Relationship Id="rId4" Type="http://schemas.openxmlformats.org/officeDocument/2006/relationships/image" Target="../media/image51.jpeg"/></Relationships>
</file>

<file path=ppt/slides/_rels/slide39.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notesSlide" Target="../notesSlides/notesSlide29.xml"/><Relationship Id="rId7" Type="http://schemas.openxmlformats.org/officeDocument/2006/relationships/oleObject" Target="../embeddings/oleObject8.bin"/><Relationship Id="rId2" Type="http://schemas.openxmlformats.org/officeDocument/2006/relationships/slideLayout" Target="../slideLayouts/slideLayout15.xml"/><Relationship Id="rId1" Type="http://schemas.openxmlformats.org/officeDocument/2006/relationships/vmlDrawing" Target="../drawings/vmlDrawing7.vml"/><Relationship Id="rId6" Type="http://schemas.openxmlformats.org/officeDocument/2006/relationships/image" Target="../media/image53.emf"/><Relationship Id="rId5" Type="http://schemas.openxmlformats.org/officeDocument/2006/relationships/oleObject" Target="../embeddings/oleObject7.bin"/><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notesSlide" Target="../notesSlides/notesSlide30.xml"/><Relationship Id="rId7"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55.emf"/><Relationship Id="rId5" Type="http://schemas.openxmlformats.org/officeDocument/2006/relationships/oleObject" Target="../embeddings/oleObject9.bin"/><Relationship Id="rId4" Type="http://schemas.openxmlformats.org/officeDocument/2006/relationships/image" Target="../media/image48.jpeg"/></Relationships>
</file>

<file path=ppt/slides/_rels/slide41.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59.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37.jpeg"/><Relationship Id="rId4" Type="http://schemas.openxmlformats.org/officeDocument/2006/relationships/image" Target="../media/image36.jpeg"/></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9.xml"/></Relationships>
</file>

<file path=ppt/slides/_rels/slide4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48.xml"/><Relationship Id="rId1" Type="http://schemas.openxmlformats.org/officeDocument/2006/relationships/tags" Target="../tags/tag1.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slideLayout" Target="../slideLayouts/slideLayout59.xml"/><Relationship Id="rId1" Type="http://schemas.openxmlformats.org/officeDocument/2006/relationships/tags" Target="../tags/tag2.xml"/><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70.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notesSlide" Target="../notesSlides/notesSlide33.xml"/><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2.xml"/><Relationship Id="rId1" Type="http://schemas.openxmlformats.org/officeDocument/2006/relationships/vmlDrawing" Target="../drawings/vmlDrawing9.vml"/><Relationship Id="rId5" Type="http://schemas.openxmlformats.org/officeDocument/2006/relationships/image" Target="../media/image68.emf"/><Relationship Id="rId4" Type="http://schemas.openxmlformats.org/officeDocument/2006/relationships/oleObject" Target="../embeddings/oleObject11.bin"/></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9.xml"/></Relationships>
</file>

<file path=ppt/slides/_rels/slide53.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notesSlide" Target="../notesSlides/notesSlide36.xml"/><Relationship Id="rId1" Type="http://schemas.openxmlformats.org/officeDocument/2006/relationships/slideLayout" Target="../slideLayouts/slideLayout124.xml"/><Relationship Id="rId4" Type="http://schemas.openxmlformats.org/officeDocument/2006/relationships/image" Target="../media/image70.png"/></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109.xml"/></Relationships>
</file>

<file path=ppt/slides/_rels/slide5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109.xml"/><Relationship Id="rId5" Type="http://schemas.openxmlformats.org/officeDocument/2006/relationships/image" Target="../media/image77.JPG"/><Relationship Id="rId4" Type="http://schemas.openxmlformats.org/officeDocument/2006/relationships/image" Target="../media/image76.JPG"/></Relationships>
</file>

<file path=ppt/slides/_rels/slide5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1.xml"/></Relationships>
</file>

<file path=ppt/slides/_rels/slide5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81.xml"/></Relationships>
</file>

<file path=ppt/slides/_rels/slide6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83.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8.png"/><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2" descr="Image result for antaly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224" y="-99392"/>
            <a:ext cx="9634200" cy="7056784"/>
          </a:xfrm>
          <a:prstGeom prst="rect">
            <a:avLst/>
          </a:prstGeom>
          <a:noFill/>
          <a:extLst>
            <a:ext uri="{909E8E84-426E-40DD-AFC4-6F175D3DCCD1}">
              <a14:hiddenFill xmlns:a14="http://schemas.microsoft.com/office/drawing/2010/main">
                <a:solidFill>
                  <a:srgbClr val="FFFFFF"/>
                </a:solidFill>
              </a14:hiddenFill>
            </a:ext>
          </a:extLst>
        </p:spPr>
      </p:pic>
      <p:sp>
        <p:nvSpPr>
          <p:cNvPr id="4101" name="Rectangle 5"/>
          <p:cNvSpPr>
            <a:spLocks noGrp="1" noChangeArrowheads="1"/>
          </p:cNvSpPr>
          <p:nvPr>
            <p:ph type="subTitle" idx="1"/>
          </p:nvPr>
        </p:nvSpPr>
        <p:spPr>
          <a:xfrm>
            <a:off x="2915816" y="4509120"/>
            <a:ext cx="6228184" cy="2160240"/>
          </a:xfrm>
          <a:gradFill flip="none" rotWithShape="1">
            <a:gsLst>
              <a:gs pos="55000">
                <a:srgbClr val="A3CFCE">
                  <a:alpha val="37000"/>
                </a:srgbClr>
              </a:gs>
              <a:gs pos="100000">
                <a:srgbClr val="BDF0EF"/>
              </a:gs>
              <a:gs pos="100000">
                <a:srgbClr val="A3CFCE"/>
              </a:gs>
            </a:gsLst>
            <a:path path="circle">
              <a:fillToRect l="100000" t="100000"/>
            </a:path>
            <a:tileRect r="-100000" b="-100000"/>
          </a:gradFill>
        </p:spPr>
        <p:txBody>
          <a:bodyPr/>
          <a:lstStyle/>
          <a:p>
            <a:pPr algn="l">
              <a:lnSpc>
                <a:spcPct val="80000"/>
              </a:lnSpc>
            </a:pPr>
            <a:r>
              <a:rPr lang="en-US" sz="2800" b="1" dirty="0"/>
              <a:t>Prof Dr G</a:t>
            </a:r>
            <a:r>
              <a:rPr lang="fr-FR" sz="2400" b="1" dirty="0" err="1"/>
              <a:t>ilbert</a:t>
            </a:r>
            <a:r>
              <a:rPr lang="fr-FR" sz="2400" b="1" dirty="0"/>
              <a:t> </a:t>
            </a:r>
            <a:r>
              <a:rPr lang="en-US" sz="2400" b="1" dirty="0"/>
              <a:t>GG D</a:t>
            </a:r>
            <a:r>
              <a:rPr lang="fr-FR" sz="2400" b="1" dirty="0"/>
              <a:t>ONDERS</a:t>
            </a:r>
            <a:r>
              <a:rPr lang="fr-FR" sz="2000" b="1" dirty="0"/>
              <a:t>, </a:t>
            </a:r>
          </a:p>
          <a:p>
            <a:pPr algn="l">
              <a:lnSpc>
                <a:spcPct val="80000"/>
              </a:lnSpc>
            </a:pPr>
            <a:r>
              <a:rPr lang="en-US" sz="1600" i="1" dirty="0"/>
              <a:t>Dept Obstetrics and Gynecology</a:t>
            </a:r>
          </a:p>
          <a:p>
            <a:pPr algn="l">
              <a:lnSpc>
                <a:spcPct val="80000"/>
              </a:lnSpc>
            </a:pPr>
            <a:r>
              <a:rPr lang="en-US" sz="1600" i="1" dirty="0"/>
              <a:t>Infectious diseases in OB/GYN</a:t>
            </a:r>
          </a:p>
          <a:p>
            <a:pPr algn="l">
              <a:lnSpc>
                <a:spcPct val="80000"/>
              </a:lnSpc>
            </a:pPr>
            <a:r>
              <a:rPr lang="fr-FR" sz="1600" dirty="0"/>
              <a:t>                    1) Femicare VZW Tienen</a:t>
            </a:r>
          </a:p>
          <a:p>
            <a:pPr algn="l">
              <a:lnSpc>
                <a:spcPct val="80000"/>
              </a:lnSpc>
            </a:pPr>
            <a:r>
              <a:rPr lang="fr-FR" sz="1600" dirty="0"/>
              <a:t>	     2) </a:t>
            </a:r>
            <a:r>
              <a:rPr lang="en-US" sz="1600" dirty="0"/>
              <a:t>H Hart </a:t>
            </a:r>
            <a:r>
              <a:rPr lang="en-US" sz="1600" dirty="0" err="1"/>
              <a:t>Kliniek</a:t>
            </a:r>
            <a:r>
              <a:rPr lang="en-US" sz="1600" dirty="0"/>
              <a:t> Tienen</a:t>
            </a:r>
          </a:p>
          <a:p>
            <a:pPr algn="l">
              <a:lnSpc>
                <a:spcPct val="80000"/>
              </a:lnSpc>
            </a:pPr>
            <a:r>
              <a:rPr lang="fr-FR" sz="1600" dirty="0"/>
              <a:t>                    2) </a:t>
            </a:r>
            <a:r>
              <a:rPr lang="fr-FR" sz="1600" dirty="0" err="1"/>
              <a:t>Antwerp</a:t>
            </a:r>
            <a:r>
              <a:rPr lang="fr-FR" sz="1600" dirty="0"/>
              <a:t> </a:t>
            </a:r>
            <a:r>
              <a:rPr lang="fr-FR" sz="1600" dirty="0" err="1"/>
              <a:t>University</a:t>
            </a:r>
            <a:r>
              <a:rPr lang="fr-FR" sz="1600" dirty="0"/>
              <a:t>,</a:t>
            </a:r>
          </a:p>
          <a:p>
            <a:pPr algn="l">
              <a:lnSpc>
                <a:spcPct val="80000"/>
              </a:lnSpc>
            </a:pPr>
            <a:r>
              <a:rPr lang="fr-FR" sz="1600" dirty="0"/>
              <a:t>                       </a:t>
            </a:r>
            <a:r>
              <a:rPr lang="en-US" sz="1600" dirty="0"/>
              <a:t>  Belgium</a:t>
            </a:r>
          </a:p>
        </p:txBody>
      </p:sp>
      <p:sp>
        <p:nvSpPr>
          <p:cNvPr id="6" name="Titel 5"/>
          <p:cNvSpPr>
            <a:spLocks noGrp="1"/>
          </p:cNvSpPr>
          <p:nvPr>
            <p:ph type="ctrTitle" sz="quarter"/>
          </p:nvPr>
        </p:nvSpPr>
        <p:spPr>
          <a:xfrm>
            <a:off x="-612576" y="-531440"/>
            <a:ext cx="9468544" cy="1772816"/>
          </a:xfrm>
          <a:gradFill>
            <a:gsLst>
              <a:gs pos="55000">
                <a:srgbClr val="A3CFCE">
                  <a:alpha val="37000"/>
                </a:srgbClr>
              </a:gs>
              <a:gs pos="100000">
                <a:srgbClr val="BDF0EF"/>
              </a:gs>
              <a:gs pos="100000">
                <a:srgbClr val="A3CFCE"/>
              </a:gs>
            </a:gsLst>
            <a:lin ang="18900000" scaled="1"/>
          </a:gradFill>
        </p:spPr>
        <p:txBody>
          <a:bodyPr/>
          <a:lstStyle/>
          <a:p>
            <a:r>
              <a:rPr lang="nl-BE" dirty="0"/>
              <a:t>AV and BV: time to </a:t>
            </a:r>
            <a:r>
              <a:rPr lang="nl-BE" dirty="0" err="1"/>
              <a:t>differentiate</a:t>
            </a:r>
            <a:r>
              <a:rPr lang="nl-BE" dirty="0"/>
              <a:t/>
            </a:r>
            <a:br>
              <a:rPr lang="nl-BE" dirty="0"/>
            </a:br>
            <a:r>
              <a:rPr lang="nl-BE" sz="3200" dirty="0" err="1" smtClean="0">
                <a:latin typeface="Arial Unicode MS" pitchFamily="34" charset="-128"/>
                <a:ea typeface="Arial Unicode MS" pitchFamily="34" charset="-128"/>
                <a:cs typeface="Arial Unicode MS" pitchFamily="34" charset="-128"/>
              </a:rPr>
              <a:t>Ebcog</a:t>
            </a:r>
            <a:r>
              <a:rPr lang="nl-BE" sz="3200" dirty="0" smtClean="0">
                <a:latin typeface="Arial Unicode MS" pitchFamily="34" charset="-128"/>
                <a:ea typeface="Arial Unicode MS" pitchFamily="34" charset="-128"/>
                <a:cs typeface="Arial Unicode MS" pitchFamily="34" charset="-128"/>
              </a:rPr>
              <a:t>, Antalya</a:t>
            </a:r>
            <a:r>
              <a:rPr lang="nl-BE" sz="3200" dirty="0" smtClean="0">
                <a:latin typeface="Arial Unicode MS" pitchFamily="34" charset="-128"/>
                <a:ea typeface="Arial Unicode MS" pitchFamily="34" charset="-128"/>
                <a:cs typeface="Arial Unicode MS" pitchFamily="34" charset="-128"/>
              </a:rPr>
              <a:t>, </a:t>
            </a:r>
            <a:r>
              <a:rPr lang="nl-BE" sz="3200" dirty="0" smtClean="0">
                <a:latin typeface="Arial Unicode MS" pitchFamily="34" charset="-128"/>
                <a:ea typeface="Arial Unicode MS" pitchFamily="34" charset="-128"/>
                <a:cs typeface="Arial Unicode MS" pitchFamily="34" charset="-128"/>
              </a:rPr>
              <a:t>21 May</a:t>
            </a:r>
            <a:r>
              <a:rPr lang="nl-BE" sz="3200" dirty="0" smtClean="0">
                <a:latin typeface="Arial Unicode MS" pitchFamily="34" charset="-128"/>
                <a:ea typeface="Arial Unicode MS" pitchFamily="34" charset="-128"/>
                <a:cs typeface="Arial Unicode MS" pitchFamily="34" charset="-128"/>
              </a:rPr>
              <a:t> 2017</a:t>
            </a:r>
            <a:endParaRPr lang="nl-BE" dirty="0">
              <a:latin typeface="Arial Unicode MS" pitchFamily="34" charset="-128"/>
              <a:ea typeface="Arial Unicode MS" pitchFamily="34" charset="-128"/>
              <a:cs typeface="Arial Unicode MS" pitchFamily="34"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9004" y="4221088"/>
            <a:ext cx="7772400" cy="685800"/>
          </a:xfrm>
        </p:spPr>
        <p:txBody>
          <a:bodyPr/>
          <a:lstStyle/>
          <a:p>
            <a:r>
              <a:rPr lang="nl-BE" dirty="0"/>
              <a:t>, </a:t>
            </a:r>
          </a:p>
        </p:txBody>
      </p:sp>
      <p:pic>
        <p:nvPicPr>
          <p:cNvPr id="3" name="Afbeelding 2"/>
          <p:cNvPicPr>
            <a:picLocks noChangeAspect="1"/>
          </p:cNvPicPr>
          <p:nvPr/>
        </p:nvPicPr>
        <p:blipFill rotWithShape="1">
          <a:blip r:embed="rId2">
            <a:extLst>
              <a:ext uri="{28A0092B-C50C-407E-A947-70E740481C1C}">
                <a14:useLocalDpi xmlns:a14="http://schemas.microsoft.com/office/drawing/2010/main" val="0"/>
              </a:ext>
            </a:extLst>
          </a:blip>
          <a:srcRect l="9050" t="19185" r="20075" b="9380"/>
          <a:stretch/>
        </p:blipFill>
        <p:spPr>
          <a:xfrm>
            <a:off x="1141031" y="908719"/>
            <a:ext cx="7751449" cy="4392489"/>
          </a:xfrm>
          <a:prstGeom prst="rect">
            <a:avLst/>
          </a:prstGeom>
        </p:spPr>
      </p:pic>
      <p:pic>
        <p:nvPicPr>
          <p:cNvPr id="5" name="Afbeelding 4"/>
          <p:cNvPicPr>
            <a:picLocks noChangeAspect="1"/>
          </p:cNvPicPr>
          <p:nvPr/>
        </p:nvPicPr>
        <p:blipFill rotWithShape="1">
          <a:blip r:embed="rId3">
            <a:extLst>
              <a:ext uri="{28A0092B-C50C-407E-A947-70E740481C1C}">
                <a14:useLocalDpi xmlns:a14="http://schemas.microsoft.com/office/drawing/2010/main" val="0"/>
              </a:ext>
            </a:extLst>
          </a:blip>
          <a:srcRect l="6688" t="64006" r="8263" b="16384"/>
          <a:stretch/>
        </p:blipFill>
        <p:spPr>
          <a:xfrm>
            <a:off x="1141030" y="5301208"/>
            <a:ext cx="7751449" cy="1008113"/>
          </a:xfrm>
          <a:prstGeom prst="rect">
            <a:avLst/>
          </a:prstGeom>
        </p:spPr>
      </p:pic>
    </p:spTree>
    <p:extLst>
      <p:ext uri="{BB962C8B-B14F-4D97-AF65-F5344CB8AC3E}">
        <p14:creationId xmlns:p14="http://schemas.microsoft.com/office/powerpoint/2010/main" val="1579570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rotWithShape="1">
          <a:blip r:embed="rId2">
            <a:extLst>
              <a:ext uri="{28A0092B-C50C-407E-A947-70E740481C1C}">
                <a14:useLocalDpi xmlns:a14="http://schemas.microsoft.com/office/drawing/2010/main" val="0"/>
              </a:ext>
            </a:extLst>
          </a:blip>
          <a:srcRect l="28314" t="20932" r="25363" b="31281"/>
          <a:stretch/>
        </p:blipFill>
        <p:spPr>
          <a:xfrm>
            <a:off x="107504" y="2636912"/>
            <a:ext cx="4593613" cy="2664296"/>
          </a:xfrm>
        </p:spPr>
      </p:pic>
      <p:pic>
        <p:nvPicPr>
          <p:cNvPr id="5" name="Afbeelding 4"/>
          <p:cNvPicPr>
            <a:picLocks noChangeAspect="1"/>
          </p:cNvPicPr>
          <p:nvPr/>
        </p:nvPicPr>
        <p:blipFill rotWithShape="1">
          <a:blip r:embed="rId3">
            <a:extLst>
              <a:ext uri="{28A0092B-C50C-407E-A947-70E740481C1C}">
                <a14:useLocalDpi xmlns:a14="http://schemas.microsoft.com/office/drawing/2010/main" val="0"/>
              </a:ext>
            </a:extLst>
          </a:blip>
          <a:srcRect l="54725" t="18037" r="9838" b="7980"/>
          <a:stretch/>
        </p:blipFill>
        <p:spPr>
          <a:xfrm>
            <a:off x="4742760" y="1700808"/>
            <a:ext cx="4232940" cy="4968552"/>
          </a:xfrm>
          <a:prstGeom prst="rect">
            <a:avLst/>
          </a:prstGeom>
        </p:spPr>
      </p:pic>
      <p:sp>
        <p:nvSpPr>
          <p:cNvPr id="6" name="Titel 1"/>
          <p:cNvSpPr>
            <a:spLocks noGrp="1"/>
          </p:cNvSpPr>
          <p:nvPr>
            <p:ph type="title"/>
          </p:nvPr>
        </p:nvSpPr>
        <p:spPr/>
        <p:txBody>
          <a:bodyPr/>
          <a:lstStyle/>
          <a:p>
            <a:pPr marL="0" indent="0">
              <a:buNone/>
            </a:pPr>
            <a:r>
              <a:rPr lang="en-US" sz="2000" b="1" dirty="0"/>
              <a:t>Utility of microscopic techniques and quantitative real-time </a:t>
            </a:r>
            <a:r>
              <a:rPr lang="en-US" sz="2000" b="1" dirty="0" err="1"/>
              <a:t>PCR</a:t>
            </a:r>
            <a:r>
              <a:rPr lang="en-US" sz="2000" b="1" dirty="0"/>
              <a:t> for the diagnosis of vaginal </a:t>
            </a:r>
            <a:r>
              <a:rPr lang="en-US" sz="2000" b="1" dirty="0" err="1"/>
              <a:t>microflora</a:t>
            </a:r>
            <a:r>
              <a:rPr lang="en-US" sz="2000" b="1" dirty="0"/>
              <a:t> alterations.</a:t>
            </a:r>
            <a:r>
              <a:rPr lang="en-US" dirty="0"/>
              <a:t/>
            </a:r>
            <a:br>
              <a:rPr lang="en-US" dirty="0"/>
            </a:br>
            <a:r>
              <a:rPr lang="en-US" sz="2000" u="sng" dirty="0" err="1"/>
              <a:t>Rumyantseva</a:t>
            </a:r>
            <a:r>
              <a:rPr lang="en-US" sz="2000" u="sng" dirty="0"/>
              <a:t> </a:t>
            </a:r>
            <a:r>
              <a:rPr lang="en-US" sz="2000" u="sng" dirty="0" err="1"/>
              <a:t>T.A</a:t>
            </a:r>
            <a:r>
              <a:rPr lang="en-US" sz="2000" u="sng" dirty="0"/>
              <a:t>…. </a:t>
            </a:r>
            <a:r>
              <a:rPr lang="en-US" sz="2000" u="sng" dirty="0" err="1"/>
              <a:t>Guschin</a:t>
            </a:r>
            <a:r>
              <a:rPr lang="en-US" sz="2000" u="sng" dirty="0"/>
              <a:t> A.</a:t>
            </a:r>
            <a:r>
              <a:rPr lang="en-US" sz="2000" dirty="0"/>
              <a:t/>
            </a:r>
            <a:br>
              <a:rPr lang="en-US" sz="2000" dirty="0"/>
            </a:br>
            <a:r>
              <a:rPr lang="en-US" sz="2000" i="1" dirty="0"/>
              <a:t>Central Research Institute for Epidemiology, Moscow, Russia</a:t>
            </a:r>
            <a:endParaRPr lang="nl-BE" i="1" dirty="0"/>
          </a:p>
        </p:txBody>
      </p:sp>
    </p:spTree>
    <p:extLst>
      <p:ext uri="{BB962C8B-B14F-4D97-AF65-F5344CB8AC3E}">
        <p14:creationId xmlns:p14="http://schemas.microsoft.com/office/powerpoint/2010/main" val="2201600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0" indent="0">
              <a:buNone/>
            </a:pPr>
            <a:r>
              <a:rPr lang="en-US" sz="2000" b="1" dirty="0"/>
              <a:t>Utility of microscopic techniques and quantitative real-time </a:t>
            </a:r>
            <a:r>
              <a:rPr lang="en-US" sz="2000" b="1" dirty="0" err="1"/>
              <a:t>PCR</a:t>
            </a:r>
            <a:r>
              <a:rPr lang="en-US" sz="2000" b="1" dirty="0"/>
              <a:t> for the diagnosis of vaginal </a:t>
            </a:r>
            <a:r>
              <a:rPr lang="en-US" sz="2000" b="1" dirty="0" err="1"/>
              <a:t>microflora</a:t>
            </a:r>
            <a:r>
              <a:rPr lang="en-US" sz="2000" b="1" dirty="0"/>
              <a:t> alterations.</a:t>
            </a:r>
            <a:r>
              <a:rPr lang="en-US" dirty="0"/>
              <a:t/>
            </a:r>
            <a:br>
              <a:rPr lang="en-US" dirty="0"/>
            </a:br>
            <a:r>
              <a:rPr lang="en-US" sz="2000" u="sng" dirty="0" err="1"/>
              <a:t>Rumyantseva</a:t>
            </a:r>
            <a:r>
              <a:rPr lang="en-US" sz="2000" u="sng" dirty="0"/>
              <a:t> </a:t>
            </a:r>
            <a:r>
              <a:rPr lang="en-US" sz="2000" u="sng" dirty="0" err="1"/>
              <a:t>T.A</a:t>
            </a:r>
            <a:r>
              <a:rPr lang="en-US" sz="2000" u="sng" dirty="0"/>
              <a:t>…. </a:t>
            </a:r>
            <a:r>
              <a:rPr lang="en-US" sz="2000" u="sng" dirty="0" err="1"/>
              <a:t>Guschin</a:t>
            </a:r>
            <a:r>
              <a:rPr lang="en-US" sz="2000" u="sng" dirty="0"/>
              <a:t> A.</a:t>
            </a:r>
            <a:r>
              <a:rPr lang="en-US" sz="2000" dirty="0"/>
              <a:t/>
            </a:r>
            <a:br>
              <a:rPr lang="en-US" sz="2000" dirty="0"/>
            </a:br>
            <a:r>
              <a:rPr lang="en-US" sz="2000" i="1" dirty="0"/>
              <a:t>Central Research Institute for Epidemiology, Moscow, Russia</a:t>
            </a:r>
            <a:endParaRPr lang="nl-BE" i="1" dirty="0"/>
          </a:p>
        </p:txBody>
      </p:sp>
      <p:sp>
        <p:nvSpPr>
          <p:cNvPr id="3" name="Tijdelijke aanduiding voor inhoud 2"/>
          <p:cNvSpPr>
            <a:spLocks noGrp="1"/>
          </p:cNvSpPr>
          <p:nvPr>
            <p:ph idx="1"/>
          </p:nvPr>
        </p:nvSpPr>
        <p:spPr>
          <a:xfrm>
            <a:off x="1219200" y="1772816"/>
            <a:ext cx="7772400" cy="4968552"/>
          </a:xfrm>
          <a:solidFill>
            <a:schemeClr val="tx2">
              <a:lumMod val="20000"/>
              <a:lumOff val="80000"/>
            </a:schemeClr>
          </a:solidFill>
        </p:spPr>
        <p:txBody>
          <a:bodyPr/>
          <a:lstStyle/>
          <a:p>
            <a:r>
              <a:rPr lang="en-US" sz="2800" u="sng" dirty="0">
                <a:latin typeface="Mongolian Baiti" panose="03000500000000000000" pitchFamily="66" charset="0"/>
                <a:cs typeface="Mongolian Baiti" panose="03000500000000000000" pitchFamily="66" charset="0"/>
              </a:rPr>
              <a:t>Agreement</a:t>
            </a:r>
            <a:r>
              <a:rPr lang="en-US" sz="2800" dirty="0">
                <a:latin typeface="Mongolian Baiti" panose="03000500000000000000" pitchFamily="66" charset="0"/>
                <a:cs typeface="Mongolian Baiti" panose="03000500000000000000" pitchFamily="66" charset="0"/>
              </a:rPr>
              <a:t> </a:t>
            </a:r>
          </a:p>
          <a:p>
            <a:pPr lvl="1"/>
            <a:r>
              <a:rPr lang="en-US" sz="2400" dirty="0">
                <a:latin typeface="Mongolian Baiti" panose="03000500000000000000" pitchFamily="66" charset="0"/>
                <a:cs typeface="Mongolian Baiti" panose="03000500000000000000" pitchFamily="66" charset="0"/>
              </a:rPr>
              <a:t>between Nugent score and </a:t>
            </a:r>
            <a:r>
              <a:rPr lang="en-US" sz="2400" dirty="0" err="1">
                <a:latin typeface="Mongolian Baiti" panose="03000500000000000000" pitchFamily="66" charset="0"/>
                <a:cs typeface="Mongolian Baiti" panose="03000500000000000000" pitchFamily="66" charset="0"/>
              </a:rPr>
              <a:t>PCR</a:t>
            </a:r>
            <a:r>
              <a:rPr lang="en-US" sz="2400" dirty="0">
                <a:latin typeface="Mongolian Baiti" panose="03000500000000000000" pitchFamily="66" charset="0"/>
                <a:cs typeface="Mongolian Baiti" panose="03000500000000000000" pitchFamily="66" charset="0"/>
              </a:rPr>
              <a:t>                      78.6%</a:t>
            </a:r>
          </a:p>
          <a:p>
            <a:pPr lvl="1"/>
            <a:r>
              <a:rPr lang="en-US" sz="2400" dirty="0">
                <a:latin typeface="Mongolian Baiti" panose="03000500000000000000" pitchFamily="66" charset="0"/>
                <a:cs typeface="Mongolian Baiti" panose="03000500000000000000" pitchFamily="66" charset="0"/>
              </a:rPr>
              <a:t>between </a:t>
            </a:r>
            <a:r>
              <a:rPr lang="en-US" sz="2400" dirty="0" err="1">
                <a:latin typeface="Mongolian Baiti" panose="03000500000000000000" pitchFamily="66" charset="0"/>
                <a:cs typeface="Mongolian Baiti" panose="03000500000000000000" pitchFamily="66" charset="0"/>
              </a:rPr>
              <a:t>WM</a:t>
            </a:r>
            <a:r>
              <a:rPr lang="en-US" sz="2400" dirty="0">
                <a:latin typeface="Mongolian Baiti" panose="03000500000000000000" pitchFamily="66" charset="0"/>
                <a:cs typeface="Mongolian Baiti" panose="03000500000000000000" pitchFamily="66" charset="0"/>
              </a:rPr>
              <a:t> microscopy and </a:t>
            </a:r>
            <a:r>
              <a:rPr lang="en-US" sz="2400" dirty="0" err="1">
                <a:latin typeface="Mongolian Baiti" panose="03000500000000000000" pitchFamily="66" charset="0"/>
                <a:cs typeface="Mongolian Baiti" panose="03000500000000000000" pitchFamily="66" charset="0"/>
              </a:rPr>
              <a:t>PCR</a:t>
            </a:r>
            <a:r>
              <a:rPr lang="en-US" sz="2400" dirty="0">
                <a:latin typeface="Mongolian Baiti" panose="03000500000000000000" pitchFamily="66" charset="0"/>
                <a:cs typeface="Mongolian Baiti" panose="03000500000000000000" pitchFamily="66" charset="0"/>
              </a:rPr>
              <a:t>                 82.7%</a:t>
            </a:r>
          </a:p>
          <a:p>
            <a:pPr lvl="1"/>
            <a:r>
              <a:rPr lang="en-US" sz="2400" dirty="0">
                <a:latin typeface="Mongolian Baiti" panose="03000500000000000000" pitchFamily="66" charset="0"/>
                <a:cs typeface="Mongolian Baiti" panose="03000500000000000000" pitchFamily="66" charset="0"/>
              </a:rPr>
              <a:t>between </a:t>
            </a:r>
            <a:r>
              <a:rPr lang="en-US" sz="2400" dirty="0" err="1">
                <a:latin typeface="Mongolian Baiti" panose="03000500000000000000" pitchFamily="66" charset="0"/>
                <a:cs typeface="Mongolian Baiti" panose="03000500000000000000" pitchFamily="66" charset="0"/>
              </a:rPr>
              <a:t>WM</a:t>
            </a:r>
            <a:r>
              <a:rPr lang="en-US" sz="2400" dirty="0">
                <a:latin typeface="Mongolian Baiti" panose="03000500000000000000" pitchFamily="66" charset="0"/>
                <a:cs typeface="Mongolian Baiti" panose="03000500000000000000" pitchFamily="66" charset="0"/>
              </a:rPr>
              <a:t> microscopy and Nugent score   85.7%  </a:t>
            </a:r>
          </a:p>
          <a:p>
            <a:r>
              <a:rPr lang="en-US" sz="2800" u="sng" dirty="0">
                <a:latin typeface="Mongolian Baiti" panose="03000500000000000000" pitchFamily="66" charset="0"/>
                <a:cs typeface="Mongolian Baiti" panose="03000500000000000000" pitchFamily="66" charset="0"/>
              </a:rPr>
              <a:t>Sensitivity and specificity </a:t>
            </a:r>
          </a:p>
          <a:p>
            <a:pPr lvl="1"/>
            <a:r>
              <a:rPr lang="en-US" sz="2400" dirty="0">
                <a:latin typeface="Mongolian Baiti" panose="03000500000000000000" pitchFamily="66" charset="0"/>
                <a:cs typeface="Mongolian Baiti" panose="03000500000000000000" pitchFamily="66" charset="0"/>
              </a:rPr>
              <a:t>75.0% and 97.1%  for Nugent score </a:t>
            </a:r>
          </a:p>
          <a:p>
            <a:pPr lvl="1"/>
            <a:r>
              <a:rPr lang="en-US" sz="2400" dirty="0">
                <a:latin typeface="Mongolian Baiti" panose="03000500000000000000" pitchFamily="66" charset="0"/>
                <a:cs typeface="Mongolian Baiti" panose="03000500000000000000" pitchFamily="66" charset="0"/>
              </a:rPr>
              <a:t>96.4% and 94.3%  for </a:t>
            </a:r>
            <a:r>
              <a:rPr lang="en-US" sz="2400" dirty="0" err="1">
                <a:latin typeface="Mongolian Baiti" panose="03000500000000000000" pitchFamily="66" charset="0"/>
                <a:cs typeface="Mongolian Baiti" panose="03000500000000000000" pitchFamily="66" charset="0"/>
              </a:rPr>
              <a:t>WM</a:t>
            </a:r>
            <a:r>
              <a:rPr lang="en-US" sz="2400" dirty="0">
                <a:latin typeface="Mongolian Baiti" panose="03000500000000000000" pitchFamily="66" charset="0"/>
                <a:cs typeface="Mongolian Baiti" panose="03000500000000000000" pitchFamily="66" charset="0"/>
              </a:rPr>
              <a:t> microscopy</a:t>
            </a:r>
          </a:p>
          <a:p>
            <a:pPr lvl="1"/>
            <a:r>
              <a:rPr lang="en-US" sz="2400" dirty="0">
                <a:latin typeface="Mongolian Baiti" panose="03000500000000000000" pitchFamily="66" charset="0"/>
                <a:cs typeface="Mongolian Baiti" panose="03000500000000000000" pitchFamily="66" charset="0"/>
              </a:rPr>
              <a:t>92.8% and 85.7%  for </a:t>
            </a:r>
            <a:r>
              <a:rPr lang="en-US" sz="2400" dirty="0" err="1">
                <a:latin typeface="Mongolian Baiti" panose="03000500000000000000" pitchFamily="66" charset="0"/>
                <a:cs typeface="Mongolian Baiti" panose="03000500000000000000" pitchFamily="66" charset="0"/>
              </a:rPr>
              <a:t>PCR</a:t>
            </a:r>
            <a:r>
              <a:rPr lang="en-US" sz="2400" dirty="0">
                <a:latin typeface="Mongolian Baiti" panose="03000500000000000000" pitchFamily="66" charset="0"/>
                <a:cs typeface="Mongolian Baiti" panose="03000500000000000000" pitchFamily="66" charset="0"/>
              </a:rPr>
              <a:t>  </a:t>
            </a:r>
            <a:endParaRPr lang="en-US" sz="2000" dirty="0">
              <a:latin typeface="Mongolian Baiti" panose="03000500000000000000" pitchFamily="66" charset="0"/>
              <a:cs typeface="Mongolian Baiti" panose="03000500000000000000" pitchFamily="66" charset="0"/>
            </a:endParaRPr>
          </a:p>
          <a:p>
            <a:r>
              <a:rPr lang="en-US" sz="2800" u="sng" dirty="0">
                <a:latin typeface="Mongolian Baiti" panose="03000500000000000000" pitchFamily="66" charset="0"/>
                <a:cs typeface="Mongolian Baiti" panose="03000500000000000000" pitchFamily="66" charset="0"/>
              </a:rPr>
              <a:t>Conclusion</a:t>
            </a:r>
            <a:r>
              <a:rPr lang="en-US" sz="2800" dirty="0">
                <a:latin typeface="Mongolian Baiti" panose="03000500000000000000" pitchFamily="66" charset="0"/>
                <a:cs typeface="Mongolian Baiti" panose="03000500000000000000" pitchFamily="66" charset="0"/>
              </a:rPr>
              <a:t>: 1) </a:t>
            </a:r>
            <a:r>
              <a:rPr lang="en-US" sz="2800" dirty="0" err="1">
                <a:latin typeface="Mongolian Baiti" panose="03000500000000000000" pitchFamily="66" charset="0"/>
                <a:cs typeface="Mongolian Baiti" panose="03000500000000000000" pitchFamily="66" charset="0"/>
              </a:rPr>
              <a:t>POC</a:t>
            </a:r>
            <a:r>
              <a:rPr lang="en-US" sz="2800" dirty="0">
                <a:latin typeface="Mongolian Baiti" panose="03000500000000000000" pitchFamily="66" charset="0"/>
                <a:cs typeface="Mongolian Baiti" panose="03000500000000000000" pitchFamily="66" charset="0"/>
              </a:rPr>
              <a:t> test based on </a:t>
            </a:r>
            <a:r>
              <a:rPr lang="en-US" sz="2800" dirty="0" err="1">
                <a:latin typeface="Mongolian Baiti" panose="03000500000000000000" pitchFamily="66" charset="0"/>
                <a:cs typeface="Mongolian Baiti" panose="03000500000000000000" pitchFamily="66" charset="0"/>
              </a:rPr>
              <a:t>PCR</a:t>
            </a:r>
            <a:r>
              <a:rPr lang="en-US" sz="2800" dirty="0">
                <a:latin typeface="Mongolian Baiti" panose="03000500000000000000" pitchFamily="66" charset="0"/>
                <a:cs typeface="Mongolian Baiti" panose="03000500000000000000" pitchFamily="66" charset="0"/>
              </a:rPr>
              <a:t> is possible 2) wet mount microscopy superior to Nugent and </a:t>
            </a:r>
            <a:r>
              <a:rPr lang="en-US" sz="2800" dirty="0" err="1">
                <a:latin typeface="Mongolian Baiti" panose="03000500000000000000" pitchFamily="66" charset="0"/>
                <a:cs typeface="Mongolian Baiti" panose="03000500000000000000" pitchFamily="66" charset="0"/>
              </a:rPr>
              <a:t>PCR</a:t>
            </a:r>
            <a:r>
              <a:rPr lang="en-US" sz="2800" dirty="0">
                <a:latin typeface="Mongolian Baiti" panose="03000500000000000000" pitchFamily="66" charset="0"/>
                <a:cs typeface="Mongolian Baiti" panose="03000500000000000000" pitchFamily="66" charset="0"/>
              </a:rPr>
              <a:t>: gold standard?</a:t>
            </a:r>
          </a:p>
          <a:p>
            <a:pPr marL="0" indent="0">
              <a:buNone/>
            </a:pPr>
            <a:endParaRPr lang="nl-BE" sz="2000" dirty="0">
              <a:latin typeface="Mongolian Baiti" panose="03000500000000000000" pitchFamily="66" charset="0"/>
              <a:cs typeface="Mongolian Baiti" panose="03000500000000000000" pitchFamily="66" charset="0"/>
            </a:endParaRPr>
          </a:p>
          <a:p>
            <a:pPr marL="0" indent="0">
              <a:buNone/>
            </a:pPr>
            <a:endParaRPr lang="nl-BE" sz="2000" dirty="0">
              <a:latin typeface="Mongolian Baiti" panose="03000500000000000000" pitchFamily="66" charset="0"/>
              <a:cs typeface="Mongolian Baiti" panose="03000500000000000000" pitchFamily="66" charset="0"/>
            </a:endParaRPr>
          </a:p>
          <a:p>
            <a:pPr marL="0" indent="0">
              <a:buNone/>
            </a:pPr>
            <a:r>
              <a:rPr lang="nl-BE" sz="2000" dirty="0">
                <a:latin typeface="Mongolian Baiti" panose="03000500000000000000" pitchFamily="66" charset="0"/>
                <a:cs typeface="Mongolian Baiti" panose="03000500000000000000" pitchFamily="66" charset="0"/>
              </a:rPr>
              <a:t>(paper </a:t>
            </a:r>
            <a:r>
              <a:rPr lang="nl-BE" sz="2000" dirty="0" err="1">
                <a:latin typeface="Mongolian Baiti" panose="03000500000000000000" pitchFamily="66" charset="0"/>
                <a:cs typeface="Mongolian Baiti" panose="03000500000000000000" pitchFamily="66" charset="0"/>
              </a:rPr>
              <a:t>submitted</a:t>
            </a:r>
            <a:r>
              <a:rPr lang="nl-BE" sz="2000" dirty="0">
                <a:latin typeface="Mongolian Baiti" panose="03000500000000000000" pitchFamily="66" charset="0"/>
                <a:cs typeface="Mongolian Baiti" panose="03000500000000000000" pitchFamily="66" charset="0"/>
              </a:rPr>
              <a:t>)</a:t>
            </a:r>
          </a:p>
        </p:txBody>
      </p:sp>
      <p:sp>
        <p:nvSpPr>
          <p:cNvPr id="4" name="Rechthoek 3"/>
          <p:cNvSpPr/>
          <p:nvPr/>
        </p:nvSpPr>
        <p:spPr bwMode="auto">
          <a:xfrm>
            <a:off x="1475656" y="4581128"/>
            <a:ext cx="5760640" cy="432048"/>
          </a:xfrm>
          <a:prstGeom prst="rect">
            <a:avLst/>
          </a:prstGeom>
          <a:noFill/>
          <a:ln w="57150" cap="sq" cmpd="sng" algn="ctr">
            <a:solidFill>
              <a:srgbClr val="FF0000"/>
            </a:solidFill>
            <a:prstDash val="solid"/>
            <a:round/>
            <a:headEnd type="none" w="sm" len="sm"/>
            <a:tailEnd type="none" w="sm" len="sm"/>
          </a:ln>
          <a:effectLst/>
          <a:ex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a:ln>
                <a:noFill/>
              </a:ln>
              <a:solidFill>
                <a:srgbClr val="000066"/>
              </a:solidFill>
              <a:effectLst/>
              <a:latin typeface="Comic Sans MS" panose="030F0702030302020204" pitchFamily="66" charset="0"/>
            </a:endParaRPr>
          </a:p>
        </p:txBody>
      </p:sp>
    </p:spTree>
    <p:extLst>
      <p:ext uri="{BB962C8B-B14F-4D97-AF65-F5344CB8AC3E}">
        <p14:creationId xmlns:p14="http://schemas.microsoft.com/office/powerpoint/2010/main" val="92035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Diagnosis of BV (</a:t>
            </a:r>
            <a:r>
              <a:rPr lang="nl-BE" dirty="0" err="1"/>
              <a:t>iii</a:t>
            </a:r>
            <a:r>
              <a:rPr lang="nl-BE" dirty="0"/>
              <a:t>)</a:t>
            </a:r>
          </a:p>
        </p:txBody>
      </p:sp>
      <p:sp>
        <p:nvSpPr>
          <p:cNvPr id="3" name="Tijdelijke aanduiding voor inhoud 2"/>
          <p:cNvSpPr>
            <a:spLocks noGrp="1"/>
          </p:cNvSpPr>
          <p:nvPr>
            <p:ph idx="1"/>
          </p:nvPr>
        </p:nvSpPr>
        <p:spPr>
          <a:xfrm>
            <a:off x="323528" y="1981200"/>
            <a:ext cx="8668072" cy="4400128"/>
          </a:xfrm>
          <a:solidFill>
            <a:schemeClr val="bg2">
              <a:lumMod val="20000"/>
              <a:lumOff val="80000"/>
            </a:schemeClr>
          </a:solidFill>
        </p:spPr>
        <p:txBody>
          <a:bodyPr/>
          <a:lstStyle/>
          <a:p>
            <a:pPr>
              <a:buNone/>
            </a:pPr>
            <a:r>
              <a:rPr lang="nl-BE" dirty="0" err="1"/>
              <a:t>Advantages</a:t>
            </a:r>
            <a:r>
              <a:rPr lang="nl-BE" dirty="0"/>
              <a:t> of </a:t>
            </a:r>
            <a:r>
              <a:rPr lang="nl-BE" dirty="0" err="1"/>
              <a:t>fresh</a:t>
            </a:r>
            <a:r>
              <a:rPr lang="nl-BE" dirty="0"/>
              <a:t> wet </a:t>
            </a:r>
            <a:r>
              <a:rPr lang="nl-BE" dirty="0" err="1"/>
              <a:t>mount</a:t>
            </a:r>
            <a:r>
              <a:rPr lang="nl-BE" dirty="0"/>
              <a:t> </a:t>
            </a:r>
            <a:r>
              <a:rPr lang="nl-BE" dirty="0" err="1"/>
              <a:t>microscopy</a:t>
            </a:r>
            <a:endParaRPr lang="nl-BE" dirty="0"/>
          </a:p>
          <a:p>
            <a:pPr lvl="1"/>
            <a:r>
              <a:rPr lang="nl-BE" dirty="0"/>
              <a:t>The </a:t>
            </a:r>
            <a:r>
              <a:rPr lang="nl-BE" dirty="0" err="1"/>
              <a:t>cheapest</a:t>
            </a:r>
            <a:r>
              <a:rPr lang="nl-BE" dirty="0"/>
              <a:t> </a:t>
            </a:r>
            <a:r>
              <a:rPr lang="nl-BE" sz="2000" dirty="0"/>
              <a:t>(</a:t>
            </a:r>
            <a:r>
              <a:rPr lang="nl-BE" sz="2000" dirty="0" err="1"/>
              <a:t>that</a:t>
            </a:r>
            <a:r>
              <a:rPr lang="nl-BE" sz="2000" dirty="0"/>
              <a:t> s </a:t>
            </a:r>
            <a:r>
              <a:rPr lang="nl-BE" sz="2000" dirty="0" err="1"/>
              <a:t>why</a:t>
            </a:r>
            <a:r>
              <a:rPr lang="nl-BE" sz="2000" dirty="0"/>
              <a:t> doctors </a:t>
            </a:r>
            <a:r>
              <a:rPr lang="nl-BE" sz="2000" dirty="0" err="1"/>
              <a:t>don’t</a:t>
            </a:r>
            <a:r>
              <a:rPr lang="nl-BE" sz="2000" dirty="0"/>
              <a:t> love </a:t>
            </a:r>
            <a:r>
              <a:rPr lang="nl-BE" sz="2000" dirty="0" err="1"/>
              <a:t>it</a:t>
            </a:r>
            <a:r>
              <a:rPr lang="nl-BE" sz="2000" dirty="0"/>
              <a:t>)</a:t>
            </a:r>
            <a:endParaRPr lang="nl-BE" dirty="0"/>
          </a:p>
          <a:p>
            <a:pPr lvl="1"/>
            <a:r>
              <a:rPr lang="nl-BE" dirty="0" err="1"/>
              <a:t>Very</a:t>
            </a:r>
            <a:r>
              <a:rPr lang="nl-BE" dirty="0"/>
              <a:t> </a:t>
            </a:r>
            <a:r>
              <a:rPr lang="nl-BE" dirty="0" err="1"/>
              <a:t>accessible</a:t>
            </a:r>
            <a:r>
              <a:rPr lang="nl-BE" dirty="0"/>
              <a:t> </a:t>
            </a:r>
            <a:r>
              <a:rPr lang="nl-BE" sz="2000" dirty="0"/>
              <a:t>(</a:t>
            </a:r>
            <a:r>
              <a:rPr lang="nl-BE" sz="2000" dirty="0" err="1"/>
              <a:t>provided</a:t>
            </a:r>
            <a:r>
              <a:rPr lang="nl-BE" sz="2000" dirty="0"/>
              <a:t> </a:t>
            </a:r>
            <a:r>
              <a:rPr lang="nl-BE" sz="2000" dirty="0" err="1"/>
              <a:t>there</a:t>
            </a:r>
            <a:r>
              <a:rPr lang="nl-BE" sz="2000" dirty="0"/>
              <a:t> is </a:t>
            </a:r>
            <a:r>
              <a:rPr lang="nl-BE" sz="2000" dirty="0" err="1"/>
              <a:t>electricity</a:t>
            </a:r>
            <a:r>
              <a:rPr lang="nl-BE" sz="2000" dirty="0"/>
              <a:t>)</a:t>
            </a:r>
          </a:p>
          <a:p>
            <a:pPr lvl="1"/>
            <a:r>
              <a:rPr lang="nl-BE" dirty="0"/>
              <a:t>Instant diagnosis </a:t>
            </a:r>
            <a:r>
              <a:rPr lang="nl-BE" sz="2000" dirty="0"/>
              <a:t>(</a:t>
            </a:r>
            <a:r>
              <a:rPr lang="nl-BE" sz="2000" dirty="0" err="1"/>
              <a:t>while</a:t>
            </a:r>
            <a:r>
              <a:rPr lang="nl-BE" sz="2000" dirty="0"/>
              <a:t> </a:t>
            </a:r>
            <a:r>
              <a:rPr lang="nl-BE" sz="2000" dirty="0" err="1"/>
              <a:t>your</a:t>
            </a:r>
            <a:r>
              <a:rPr lang="nl-BE" sz="2000" dirty="0"/>
              <a:t> </a:t>
            </a:r>
            <a:r>
              <a:rPr lang="nl-BE" sz="2000" dirty="0" err="1"/>
              <a:t>patient</a:t>
            </a:r>
            <a:r>
              <a:rPr lang="nl-BE" sz="2000" dirty="0"/>
              <a:t> </a:t>
            </a:r>
            <a:r>
              <a:rPr lang="nl-BE" sz="2000" dirty="0" err="1"/>
              <a:t>gets</a:t>
            </a:r>
            <a:r>
              <a:rPr lang="nl-BE" sz="2000" dirty="0"/>
              <a:t> </a:t>
            </a:r>
            <a:r>
              <a:rPr lang="nl-BE" sz="2000" dirty="0" err="1"/>
              <a:t>dressed</a:t>
            </a:r>
            <a:r>
              <a:rPr lang="nl-BE" sz="2000" dirty="0"/>
              <a:t>)</a:t>
            </a:r>
          </a:p>
          <a:p>
            <a:pPr lvl="1"/>
            <a:r>
              <a:rPr lang="nl-BE" dirty="0"/>
              <a:t>Complete diagnosis </a:t>
            </a:r>
            <a:r>
              <a:rPr lang="nl-BE" sz="2000" dirty="0"/>
              <a:t>(</a:t>
            </a:r>
            <a:r>
              <a:rPr lang="nl-BE" sz="2000" dirty="0" err="1"/>
              <a:t>you</a:t>
            </a:r>
            <a:r>
              <a:rPr lang="nl-BE" sz="2000" dirty="0"/>
              <a:t> </a:t>
            </a:r>
            <a:r>
              <a:rPr lang="nl-BE" sz="2000" dirty="0" err="1"/>
              <a:t>pick</a:t>
            </a:r>
            <a:r>
              <a:rPr lang="nl-BE" sz="2000" dirty="0"/>
              <a:t> up and </a:t>
            </a:r>
            <a:r>
              <a:rPr lang="nl-BE" sz="2000" dirty="0" err="1"/>
              <a:t>treat</a:t>
            </a:r>
            <a:r>
              <a:rPr lang="nl-BE" sz="2000" dirty="0"/>
              <a:t> mixed </a:t>
            </a:r>
            <a:r>
              <a:rPr lang="nl-BE" sz="2000" dirty="0" err="1"/>
              <a:t>infections</a:t>
            </a:r>
            <a:r>
              <a:rPr lang="nl-BE" sz="2000" dirty="0"/>
              <a:t>)</a:t>
            </a:r>
            <a:endParaRPr lang="nl-BE" sz="2400" dirty="0"/>
          </a:p>
          <a:p>
            <a:pPr lvl="1"/>
            <a:r>
              <a:rPr lang="nl-BE" dirty="0" err="1"/>
              <a:t>Immediate</a:t>
            </a:r>
            <a:r>
              <a:rPr lang="nl-BE" dirty="0"/>
              <a:t> and correct treatment </a:t>
            </a:r>
            <a:r>
              <a:rPr lang="nl-BE" sz="2000" dirty="0"/>
              <a:t>(no </a:t>
            </a:r>
            <a:r>
              <a:rPr lang="nl-BE" sz="2000" dirty="0" err="1"/>
              <a:t>need</a:t>
            </a:r>
            <a:r>
              <a:rPr lang="nl-BE" sz="2000" dirty="0"/>
              <a:t> </a:t>
            </a:r>
            <a:r>
              <a:rPr lang="nl-BE" sz="2000" dirty="0" err="1"/>
              <a:t>to</a:t>
            </a:r>
            <a:r>
              <a:rPr lang="nl-BE" sz="2000" dirty="0"/>
              <a:t> call </a:t>
            </a:r>
            <a:r>
              <a:rPr lang="nl-BE" sz="2000" dirty="0" err="1"/>
              <a:t>patient</a:t>
            </a:r>
            <a:r>
              <a:rPr lang="nl-BE" sz="2000" dirty="0"/>
              <a:t> back in or </a:t>
            </a:r>
            <a:r>
              <a:rPr lang="nl-BE" sz="2000" dirty="0" err="1"/>
              <a:t>leyt</a:t>
            </a:r>
            <a:r>
              <a:rPr lang="nl-BE" sz="2000" dirty="0"/>
              <a:t> her suffer </a:t>
            </a:r>
            <a:r>
              <a:rPr lang="nl-BE" sz="2000" dirty="0" err="1"/>
              <a:t>untill</a:t>
            </a:r>
            <a:r>
              <a:rPr lang="nl-BE" sz="2000" dirty="0"/>
              <a:t> next </a:t>
            </a:r>
            <a:r>
              <a:rPr lang="nl-BE" sz="2000" dirty="0" err="1"/>
              <a:t>visit</a:t>
            </a:r>
            <a:r>
              <a:rPr lang="nl-BE" sz="2000" dirty="0"/>
              <a:t>)</a:t>
            </a:r>
            <a:endParaRPr lang="nl-BE" dirty="0"/>
          </a:p>
          <a:p>
            <a:pPr lvl="1"/>
            <a:r>
              <a:rPr lang="nl-BE" dirty="0" err="1"/>
              <a:t>You</a:t>
            </a:r>
            <a:r>
              <a:rPr lang="nl-BE" dirty="0"/>
              <a:t> </a:t>
            </a:r>
            <a:r>
              <a:rPr lang="nl-BE" dirty="0" err="1"/>
              <a:t>ll</a:t>
            </a:r>
            <a:r>
              <a:rPr lang="nl-BE" dirty="0"/>
              <a:t> </a:t>
            </a:r>
            <a:r>
              <a:rPr lang="nl-BE" dirty="0" err="1"/>
              <a:t>feel</a:t>
            </a:r>
            <a:r>
              <a:rPr lang="nl-BE" dirty="0"/>
              <a:t> </a:t>
            </a:r>
            <a:r>
              <a:rPr lang="nl-BE" dirty="0" err="1"/>
              <a:t>better</a:t>
            </a:r>
            <a:r>
              <a:rPr lang="nl-BE" dirty="0"/>
              <a:t> </a:t>
            </a:r>
            <a:r>
              <a:rPr lang="nl-BE" sz="2000" dirty="0"/>
              <a:t>(</a:t>
            </a:r>
            <a:r>
              <a:rPr lang="nl-BE" sz="2000" dirty="0" err="1"/>
              <a:t>because</a:t>
            </a:r>
            <a:r>
              <a:rPr lang="nl-BE" sz="2000" dirty="0"/>
              <a:t> </a:t>
            </a:r>
            <a:r>
              <a:rPr lang="nl-BE" sz="2000" dirty="0" err="1"/>
              <a:t>you</a:t>
            </a:r>
            <a:r>
              <a:rPr lang="nl-BE" sz="2000" dirty="0"/>
              <a:t> are a </a:t>
            </a:r>
            <a:r>
              <a:rPr lang="nl-BE" sz="2000" dirty="0" err="1"/>
              <a:t>better</a:t>
            </a:r>
            <a:r>
              <a:rPr lang="nl-BE" sz="2000" dirty="0"/>
              <a:t> doctor)</a:t>
            </a:r>
            <a:endParaRPr lang="nl-BE" dirty="0"/>
          </a:p>
          <a:p>
            <a:pPr lvl="1"/>
            <a:endParaRPr lang="nl-BE"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dirty="0"/>
          </a:p>
        </p:txBody>
      </p:sp>
      <p:pic>
        <p:nvPicPr>
          <p:cNvPr id="3" name="Afbeelding 2"/>
          <p:cNvPicPr>
            <a:picLocks noChangeAspect="1"/>
          </p:cNvPicPr>
          <p:nvPr/>
        </p:nvPicPr>
        <p:blipFill rotWithShape="1">
          <a:blip r:embed="rId2">
            <a:extLst>
              <a:ext uri="{28A0092B-C50C-407E-A947-70E740481C1C}">
                <a14:useLocalDpi xmlns:a14="http://schemas.microsoft.com/office/drawing/2010/main" val="0"/>
              </a:ext>
            </a:extLst>
          </a:blip>
          <a:srcRect l="5113" t="17785" r="8275" b="13582"/>
          <a:stretch/>
        </p:blipFill>
        <p:spPr>
          <a:xfrm>
            <a:off x="1701094" y="51703"/>
            <a:ext cx="6471306" cy="1706290"/>
          </a:xfrm>
          <a:prstGeom prst="rect">
            <a:avLst/>
          </a:prstGeom>
        </p:spPr>
      </p:pic>
      <p:pic>
        <p:nvPicPr>
          <p:cNvPr id="5" name="Afbeelding 4"/>
          <p:cNvPicPr>
            <a:picLocks noChangeAspect="1"/>
          </p:cNvPicPr>
          <p:nvPr/>
        </p:nvPicPr>
        <p:blipFill rotWithShape="1">
          <a:blip r:embed="rId3">
            <a:extLst>
              <a:ext uri="{28A0092B-C50C-407E-A947-70E740481C1C}">
                <a14:useLocalDpi xmlns:a14="http://schemas.microsoft.com/office/drawing/2010/main" val="0"/>
              </a:ext>
            </a:extLst>
          </a:blip>
          <a:srcRect l="11413" t="16384" r="23951" b="11590"/>
          <a:stretch/>
        </p:blipFill>
        <p:spPr>
          <a:xfrm>
            <a:off x="1691678" y="2276871"/>
            <a:ext cx="6480721" cy="4060210"/>
          </a:xfrm>
          <a:prstGeom prst="rect">
            <a:avLst/>
          </a:prstGeom>
        </p:spPr>
      </p:pic>
      <p:sp>
        <p:nvSpPr>
          <p:cNvPr id="7" name="Tekstvak 6"/>
          <p:cNvSpPr txBox="1"/>
          <p:nvPr/>
        </p:nvSpPr>
        <p:spPr>
          <a:xfrm>
            <a:off x="4716016" y="904848"/>
            <a:ext cx="2071465"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BE" sz="1400" b="0" i="0" u="none" strike="noStrike" kern="0" cap="none" spc="0" normalizeH="0" baseline="0" noProof="0" dirty="0">
                <a:ln>
                  <a:noFill/>
                </a:ln>
                <a:solidFill>
                  <a:schemeClr val="accent5">
                    <a:lumMod val="90000"/>
                  </a:schemeClr>
                </a:solidFill>
                <a:effectLst/>
                <a:uLnTx/>
                <a:uFillTx/>
                <a:latin typeface="Times New Roman" panose="02020603050405020304" pitchFamily="18" charset="0"/>
                <a:cs typeface="Times New Roman" panose="02020603050405020304" pitchFamily="18" charset="0"/>
              </a:rPr>
              <a:t>J low Gen </a:t>
            </a:r>
            <a:r>
              <a:rPr kumimoji="0" lang="nl-BE" sz="1400" b="0" i="0" u="none" strike="noStrike" kern="0" cap="none" spc="0" normalizeH="0" baseline="0" noProof="0" dirty="0" err="1">
                <a:ln>
                  <a:noFill/>
                </a:ln>
                <a:solidFill>
                  <a:schemeClr val="accent5">
                    <a:lumMod val="90000"/>
                  </a:schemeClr>
                </a:solidFill>
                <a:effectLst/>
                <a:uLnTx/>
                <a:uFillTx/>
                <a:latin typeface="Times New Roman" panose="02020603050405020304" pitchFamily="18" charset="0"/>
                <a:cs typeface="Times New Roman" panose="02020603050405020304" pitchFamily="18" charset="0"/>
              </a:rPr>
              <a:t>Tract</a:t>
            </a:r>
            <a:r>
              <a:rPr kumimoji="0" lang="nl-BE" sz="1400" b="0" i="0" u="none" strike="noStrike" kern="0" cap="none" spc="0" normalizeH="0" baseline="0" noProof="0" dirty="0">
                <a:ln>
                  <a:noFill/>
                </a:ln>
                <a:solidFill>
                  <a:schemeClr val="accent5">
                    <a:lumMod val="90000"/>
                  </a:schemeClr>
                </a:solidFill>
                <a:effectLst/>
                <a:uLnTx/>
                <a:uFillTx/>
                <a:latin typeface="Times New Roman" panose="02020603050405020304" pitchFamily="18" charset="0"/>
                <a:cs typeface="Times New Roman" panose="02020603050405020304" pitchFamily="18" charset="0"/>
              </a:rPr>
              <a:t> Dis, 2014</a:t>
            </a:r>
          </a:p>
        </p:txBody>
      </p:sp>
    </p:spTree>
    <p:extLst>
      <p:ext uri="{BB962C8B-B14F-4D97-AF65-F5344CB8AC3E}">
        <p14:creationId xmlns:p14="http://schemas.microsoft.com/office/powerpoint/2010/main" val="307642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3" name="Afbeelding 2"/>
          <p:cNvPicPr>
            <a:picLocks noChangeAspect="1"/>
          </p:cNvPicPr>
          <p:nvPr/>
        </p:nvPicPr>
        <p:blipFill rotWithShape="1">
          <a:blip r:embed="rId2">
            <a:extLst>
              <a:ext uri="{28A0092B-C50C-407E-A947-70E740481C1C}">
                <a14:useLocalDpi xmlns:a14="http://schemas.microsoft.com/office/drawing/2010/main" val="0"/>
              </a:ext>
            </a:extLst>
          </a:blip>
          <a:srcRect l="5113" t="17785" r="8275" b="13582"/>
          <a:stretch/>
        </p:blipFill>
        <p:spPr>
          <a:xfrm>
            <a:off x="1053023" y="51703"/>
            <a:ext cx="6471306" cy="1706290"/>
          </a:xfrm>
          <a:prstGeom prst="rect">
            <a:avLst/>
          </a:prstGeom>
        </p:spPr>
      </p:pic>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023" y="1757993"/>
            <a:ext cx="6471306" cy="3622302"/>
          </a:xfrm>
          <a:prstGeom prst="rect">
            <a:avLst/>
          </a:prstGeom>
        </p:spPr>
      </p:pic>
      <p:pic>
        <p:nvPicPr>
          <p:cNvPr id="6" name="Afbeelding 5"/>
          <p:cNvPicPr>
            <a:picLocks noChangeAspect="1"/>
          </p:cNvPicPr>
          <p:nvPr/>
        </p:nvPicPr>
        <p:blipFill rotWithShape="1">
          <a:blip r:embed="rId4">
            <a:extLst>
              <a:ext uri="{28A0092B-C50C-407E-A947-70E740481C1C}">
                <a14:useLocalDpi xmlns:a14="http://schemas.microsoft.com/office/drawing/2010/main" val="0"/>
              </a:ext>
            </a:extLst>
          </a:blip>
          <a:srcRect l="8780" t="47199" r="12987" b="21987"/>
          <a:stretch/>
        </p:blipFill>
        <p:spPr>
          <a:xfrm>
            <a:off x="1053023" y="5380295"/>
            <a:ext cx="6471306" cy="1433081"/>
          </a:xfrm>
          <a:prstGeom prst="rect">
            <a:avLst/>
          </a:prstGeom>
        </p:spPr>
      </p:pic>
      <p:sp>
        <p:nvSpPr>
          <p:cNvPr id="7" name="Tekstvak 6"/>
          <p:cNvSpPr txBox="1"/>
          <p:nvPr/>
        </p:nvSpPr>
        <p:spPr>
          <a:xfrm>
            <a:off x="4753241" y="908720"/>
            <a:ext cx="2071465"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BE" sz="1400" b="0" i="0" u="none" strike="noStrike" kern="0" cap="none" spc="0" normalizeH="0" baseline="0" noProof="0" dirty="0">
                <a:ln>
                  <a:noFill/>
                </a:ln>
                <a:solidFill>
                  <a:schemeClr val="accent5">
                    <a:lumMod val="90000"/>
                  </a:schemeClr>
                </a:solidFill>
                <a:effectLst/>
                <a:uLnTx/>
                <a:uFillTx/>
                <a:latin typeface="Times New Roman" panose="02020603050405020304" pitchFamily="18" charset="0"/>
                <a:cs typeface="Times New Roman" panose="02020603050405020304" pitchFamily="18" charset="0"/>
              </a:rPr>
              <a:t>J low Gen </a:t>
            </a:r>
            <a:r>
              <a:rPr kumimoji="0" lang="nl-BE" sz="1400" b="0" i="0" u="none" strike="noStrike" kern="0" cap="none" spc="0" normalizeH="0" baseline="0" noProof="0" dirty="0" err="1">
                <a:ln>
                  <a:noFill/>
                </a:ln>
                <a:solidFill>
                  <a:schemeClr val="accent5">
                    <a:lumMod val="90000"/>
                  </a:schemeClr>
                </a:solidFill>
                <a:effectLst/>
                <a:uLnTx/>
                <a:uFillTx/>
                <a:latin typeface="Times New Roman" panose="02020603050405020304" pitchFamily="18" charset="0"/>
                <a:cs typeface="Times New Roman" panose="02020603050405020304" pitchFamily="18" charset="0"/>
              </a:rPr>
              <a:t>Tract</a:t>
            </a:r>
            <a:r>
              <a:rPr kumimoji="0" lang="nl-BE" sz="1400" b="0" i="0" u="none" strike="noStrike" kern="0" cap="none" spc="0" normalizeH="0" baseline="0" noProof="0" dirty="0">
                <a:ln>
                  <a:noFill/>
                </a:ln>
                <a:solidFill>
                  <a:schemeClr val="accent5">
                    <a:lumMod val="90000"/>
                  </a:schemeClr>
                </a:solidFill>
                <a:effectLst/>
                <a:uLnTx/>
                <a:uFillTx/>
                <a:latin typeface="Times New Roman" panose="02020603050405020304" pitchFamily="18" charset="0"/>
                <a:cs typeface="Times New Roman" panose="02020603050405020304" pitchFamily="18" charset="0"/>
              </a:rPr>
              <a:t> Dis, 2014</a:t>
            </a:r>
          </a:p>
        </p:txBody>
      </p:sp>
    </p:spTree>
    <p:extLst>
      <p:ext uri="{BB962C8B-B14F-4D97-AF65-F5344CB8AC3E}">
        <p14:creationId xmlns:p14="http://schemas.microsoft.com/office/powerpoint/2010/main" val="3135740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3" name="Afbeelding 2"/>
          <p:cNvPicPr>
            <a:picLocks noChangeAspect="1"/>
          </p:cNvPicPr>
          <p:nvPr/>
        </p:nvPicPr>
        <p:blipFill rotWithShape="1">
          <a:blip r:embed="rId2">
            <a:extLst>
              <a:ext uri="{28A0092B-C50C-407E-A947-70E740481C1C}">
                <a14:useLocalDpi xmlns:a14="http://schemas.microsoft.com/office/drawing/2010/main" val="0"/>
              </a:ext>
            </a:extLst>
          </a:blip>
          <a:srcRect l="5113" t="17785" r="8275" b="13582"/>
          <a:stretch/>
        </p:blipFill>
        <p:spPr>
          <a:xfrm>
            <a:off x="1053023" y="51703"/>
            <a:ext cx="6471306" cy="1706290"/>
          </a:xfrm>
          <a:prstGeom prst="rect">
            <a:avLst/>
          </a:prstGeom>
        </p:spPr>
      </p:pic>
      <p:pic>
        <p:nvPicPr>
          <p:cNvPr id="5" name="Afbeelding 4"/>
          <p:cNvPicPr>
            <a:picLocks noChangeAspect="1"/>
          </p:cNvPicPr>
          <p:nvPr/>
        </p:nvPicPr>
        <p:blipFill rotWithShape="1">
          <a:blip r:embed="rId3">
            <a:extLst>
              <a:ext uri="{28A0092B-C50C-407E-A947-70E740481C1C}">
                <a14:useLocalDpi xmlns:a14="http://schemas.microsoft.com/office/drawing/2010/main" val="0"/>
              </a:ext>
            </a:extLst>
          </a:blip>
          <a:srcRect l="11413" t="24789" r="15350" b="33191"/>
          <a:stretch/>
        </p:blipFill>
        <p:spPr>
          <a:xfrm>
            <a:off x="260749" y="2564904"/>
            <a:ext cx="8705767" cy="2808312"/>
          </a:xfrm>
          <a:prstGeom prst="rect">
            <a:avLst/>
          </a:prstGeom>
        </p:spPr>
      </p:pic>
      <p:sp>
        <p:nvSpPr>
          <p:cNvPr id="7" name="Tekstvak 6"/>
          <p:cNvSpPr txBox="1"/>
          <p:nvPr/>
        </p:nvSpPr>
        <p:spPr>
          <a:xfrm>
            <a:off x="4753241" y="908720"/>
            <a:ext cx="2071465"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BE" sz="1400" b="0" i="0" u="none" strike="noStrike" kern="0" cap="none" spc="0" normalizeH="0" baseline="0" noProof="0" dirty="0">
                <a:ln>
                  <a:noFill/>
                </a:ln>
                <a:solidFill>
                  <a:schemeClr val="accent5">
                    <a:lumMod val="90000"/>
                  </a:schemeClr>
                </a:solidFill>
                <a:effectLst/>
                <a:uLnTx/>
                <a:uFillTx/>
                <a:latin typeface="Times New Roman" panose="02020603050405020304" pitchFamily="18" charset="0"/>
                <a:cs typeface="Times New Roman" panose="02020603050405020304" pitchFamily="18" charset="0"/>
              </a:rPr>
              <a:t>J low Gen </a:t>
            </a:r>
            <a:r>
              <a:rPr kumimoji="0" lang="nl-BE" sz="1400" b="0" i="0" u="none" strike="noStrike" kern="0" cap="none" spc="0" normalizeH="0" baseline="0" noProof="0" dirty="0" err="1">
                <a:ln>
                  <a:noFill/>
                </a:ln>
                <a:solidFill>
                  <a:schemeClr val="accent5">
                    <a:lumMod val="90000"/>
                  </a:schemeClr>
                </a:solidFill>
                <a:effectLst/>
                <a:uLnTx/>
                <a:uFillTx/>
                <a:latin typeface="Times New Roman" panose="02020603050405020304" pitchFamily="18" charset="0"/>
                <a:cs typeface="Times New Roman" panose="02020603050405020304" pitchFamily="18" charset="0"/>
              </a:rPr>
              <a:t>Tract</a:t>
            </a:r>
            <a:r>
              <a:rPr kumimoji="0" lang="nl-BE" sz="1400" b="0" i="0" u="none" strike="noStrike" kern="0" cap="none" spc="0" normalizeH="0" baseline="0" noProof="0" dirty="0">
                <a:ln>
                  <a:noFill/>
                </a:ln>
                <a:solidFill>
                  <a:schemeClr val="accent5">
                    <a:lumMod val="90000"/>
                  </a:schemeClr>
                </a:solidFill>
                <a:effectLst/>
                <a:uLnTx/>
                <a:uFillTx/>
                <a:latin typeface="Times New Roman" panose="02020603050405020304" pitchFamily="18" charset="0"/>
                <a:cs typeface="Times New Roman" panose="02020603050405020304" pitchFamily="18" charset="0"/>
              </a:rPr>
              <a:t> Dis, 2015</a:t>
            </a:r>
          </a:p>
        </p:txBody>
      </p:sp>
      <p:cxnSp>
        <p:nvCxnSpPr>
          <p:cNvPr id="6" name="Rechte verbindingslijn 5"/>
          <p:cNvCxnSpPr/>
          <p:nvPr/>
        </p:nvCxnSpPr>
        <p:spPr bwMode="auto">
          <a:xfrm>
            <a:off x="683568" y="3717032"/>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Rechte verbindingslijn 8"/>
          <p:cNvCxnSpPr/>
          <p:nvPr/>
        </p:nvCxnSpPr>
        <p:spPr bwMode="auto">
          <a:xfrm flipV="1">
            <a:off x="391345" y="4984322"/>
            <a:ext cx="3028527" cy="18002"/>
          </a:xfrm>
          <a:prstGeom prst="line">
            <a:avLst/>
          </a:prstGeom>
          <a:ln>
            <a:solidFill>
              <a:srgbClr val="FF000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1" name="Rechte verbindingslijn 10"/>
          <p:cNvCxnSpPr/>
          <p:nvPr/>
        </p:nvCxnSpPr>
        <p:spPr bwMode="auto">
          <a:xfrm>
            <a:off x="406219" y="4509120"/>
            <a:ext cx="8342245" cy="0"/>
          </a:xfrm>
          <a:prstGeom prst="line">
            <a:avLst/>
          </a:prstGeom>
          <a:ln>
            <a:solidFill>
              <a:srgbClr val="FF0000"/>
            </a:solidFill>
            <a:headEnd type="none" w="med" len="med"/>
            <a:tailEnd type="none" w="med" len="med"/>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459798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219200" y="457200"/>
            <a:ext cx="7315200" cy="914400"/>
          </a:xfrm>
        </p:spPr>
        <p:txBody>
          <a:bodyPr/>
          <a:lstStyle/>
          <a:p>
            <a:r>
              <a:rPr lang="fr-FR" sz="3600"/>
              <a:t>2. Pathology: Vaginal microflora</a:t>
            </a:r>
            <a:endParaRPr lang="en-US" sz="3600"/>
          </a:p>
        </p:txBody>
      </p:sp>
      <p:sp>
        <p:nvSpPr>
          <p:cNvPr id="193541" name="Rectangle 5"/>
          <p:cNvSpPr>
            <a:spLocks noChangeArrowheads="1"/>
          </p:cNvSpPr>
          <p:nvPr/>
        </p:nvSpPr>
        <p:spPr bwMode="auto">
          <a:xfrm>
            <a:off x="3505200" y="1676400"/>
            <a:ext cx="3800475" cy="579438"/>
          </a:xfrm>
          <a:prstGeom prst="rect">
            <a:avLst/>
          </a:prstGeom>
          <a:noFill/>
          <a:ln w="9525">
            <a:noFill/>
            <a:miter lim="800000"/>
            <a:headEnd/>
            <a:tailEnd/>
          </a:ln>
          <a:effectLst/>
        </p:spPr>
        <p:txBody>
          <a:bodyPr wrap="none">
            <a:spAutoFit/>
          </a:bodyPr>
          <a:lstStyle/>
          <a:p>
            <a:pPr algn="l">
              <a:defRPr/>
            </a:pPr>
            <a:r>
              <a:rPr kumimoji="1" lang="fr-FR" sz="3200">
                <a:solidFill>
                  <a:schemeClr val="tx1"/>
                </a:solidFill>
                <a:effectLst>
                  <a:outerShdw blurRad="38100" dist="38100" dir="2700000" algn="tl">
                    <a:srgbClr val="000000"/>
                  </a:outerShdw>
                </a:effectLst>
              </a:rPr>
              <a:t>Abnormal flora: BV</a:t>
            </a:r>
            <a:endParaRPr kumimoji="1" lang="en-US" sz="3200">
              <a:solidFill>
                <a:schemeClr val="tx1"/>
              </a:solidFill>
              <a:effectLst>
                <a:outerShdw blurRad="38100" dist="38100" dir="2700000" algn="tl">
                  <a:srgbClr val="000000"/>
                </a:outerShdw>
              </a:effectLst>
            </a:endParaRPr>
          </a:p>
        </p:txBody>
      </p:sp>
      <p:grpSp>
        <p:nvGrpSpPr>
          <p:cNvPr id="2" name="Group 9"/>
          <p:cNvGrpSpPr>
            <a:grpSpLocks/>
          </p:cNvGrpSpPr>
          <p:nvPr/>
        </p:nvGrpSpPr>
        <p:grpSpPr bwMode="auto">
          <a:xfrm>
            <a:off x="2209800" y="1524000"/>
            <a:ext cx="6705600" cy="4487863"/>
            <a:chOff x="1392" y="960"/>
            <a:chExt cx="4224" cy="2827"/>
          </a:xfrm>
        </p:grpSpPr>
        <p:pic>
          <p:nvPicPr>
            <p:cNvPr id="43016" name="Picture 4" descr="2c"/>
            <p:cNvPicPr>
              <a:picLocks noChangeAspect="1" noChangeArrowheads="1"/>
            </p:cNvPicPr>
            <p:nvPr/>
          </p:nvPicPr>
          <p:blipFill>
            <a:blip r:embed="rId3" cstate="print"/>
            <a:srcRect/>
            <a:stretch>
              <a:fillRect/>
            </a:stretch>
          </p:blipFill>
          <p:spPr bwMode="auto">
            <a:xfrm>
              <a:off x="1392" y="960"/>
              <a:ext cx="4224" cy="2827"/>
            </a:xfrm>
            <a:prstGeom prst="rect">
              <a:avLst/>
            </a:prstGeom>
            <a:noFill/>
            <a:ln w="9525">
              <a:noFill/>
              <a:miter lim="800000"/>
              <a:headEnd/>
              <a:tailEnd/>
            </a:ln>
          </p:spPr>
        </p:pic>
        <p:sp>
          <p:nvSpPr>
            <p:cNvPr id="43017" name="Rectangle 6"/>
            <p:cNvSpPr>
              <a:spLocks noChangeArrowheads="1"/>
            </p:cNvSpPr>
            <p:nvPr/>
          </p:nvSpPr>
          <p:spPr bwMode="auto">
            <a:xfrm>
              <a:off x="4073" y="3493"/>
              <a:ext cx="1058" cy="192"/>
            </a:xfrm>
            <a:prstGeom prst="rect">
              <a:avLst/>
            </a:prstGeom>
            <a:noFill/>
            <a:ln w="12700" cap="sq">
              <a:noFill/>
              <a:miter lim="800000"/>
              <a:headEnd type="none" w="sm" len="sm"/>
              <a:tailEnd type="none" w="sm" len="sm"/>
            </a:ln>
          </p:spPr>
          <p:txBody>
            <a:bodyPr wrap="none">
              <a:spAutoFit/>
            </a:bodyPr>
            <a:lstStyle/>
            <a:p>
              <a:r>
                <a:rPr lang="en-US" sz="1400" b="1">
                  <a:latin typeface="Monotype Corsiva" pitchFamily="66" charset="0"/>
                </a:rPr>
                <a:t>© Donders G, Femicare</a:t>
              </a:r>
              <a:endParaRPr lang="nl-NL" sz="1400" b="1">
                <a:latin typeface="Monotype Corsiva" pitchFamily="66" charset="0"/>
              </a:endParaRPr>
            </a:p>
          </p:txBody>
        </p:sp>
      </p:grpSp>
      <p:grpSp>
        <p:nvGrpSpPr>
          <p:cNvPr id="3" name="Group 8"/>
          <p:cNvGrpSpPr>
            <a:grpSpLocks/>
          </p:cNvGrpSpPr>
          <p:nvPr/>
        </p:nvGrpSpPr>
        <p:grpSpPr bwMode="auto">
          <a:xfrm>
            <a:off x="1219200" y="1828800"/>
            <a:ext cx="6248400" cy="4816475"/>
            <a:chOff x="768" y="1152"/>
            <a:chExt cx="3936" cy="3034"/>
          </a:xfrm>
        </p:grpSpPr>
        <p:pic>
          <p:nvPicPr>
            <p:cNvPr id="43014" name="Picture 3" descr="PNP00039"/>
            <p:cNvPicPr>
              <a:picLocks noChangeAspect="1" noChangeArrowheads="1"/>
            </p:cNvPicPr>
            <p:nvPr/>
          </p:nvPicPr>
          <p:blipFill>
            <a:blip r:embed="rId4" cstate="print"/>
            <a:srcRect/>
            <a:stretch>
              <a:fillRect/>
            </a:stretch>
          </p:blipFill>
          <p:spPr bwMode="auto">
            <a:xfrm>
              <a:off x="768" y="1152"/>
              <a:ext cx="3936" cy="3034"/>
            </a:xfrm>
            <a:prstGeom prst="rect">
              <a:avLst/>
            </a:prstGeom>
            <a:noFill/>
            <a:ln w="9525">
              <a:noFill/>
              <a:miter lim="800000"/>
              <a:headEnd/>
              <a:tailEnd/>
            </a:ln>
          </p:spPr>
        </p:pic>
        <p:sp>
          <p:nvSpPr>
            <p:cNvPr id="43015" name="Rectangle 7"/>
            <p:cNvSpPr>
              <a:spLocks noChangeArrowheads="1"/>
            </p:cNvSpPr>
            <p:nvPr/>
          </p:nvSpPr>
          <p:spPr bwMode="auto">
            <a:xfrm>
              <a:off x="3408" y="3887"/>
              <a:ext cx="1058" cy="192"/>
            </a:xfrm>
            <a:prstGeom prst="rect">
              <a:avLst/>
            </a:prstGeom>
            <a:noFill/>
            <a:ln w="12700" cap="sq">
              <a:noFill/>
              <a:miter lim="800000"/>
              <a:headEnd type="none" w="sm" len="sm"/>
              <a:tailEnd type="none" w="sm" len="sm"/>
            </a:ln>
          </p:spPr>
          <p:txBody>
            <a:bodyPr wrap="none">
              <a:spAutoFit/>
            </a:bodyPr>
            <a:lstStyle/>
            <a:p>
              <a:r>
                <a:rPr lang="en-US" sz="1400" b="1">
                  <a:latin typeface="Monotype Corsiva" pitchFamily="66" charset="0"/>
                </a:rPr>
                <a:t>© Donders G, Femicare</a:t>
              </a:r>
              <a:endParaRPr lang="nl-NL" sz="1400" b="1">
                <a:latin typeface="Monotype Corsiva" pitchFamily="66"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defTabSz="912813"/>
            <a:r>
              <a:rPr lang="en-US" sz="3600"/>
              <a:t>Microbial Shifts Occurring in BV</a:t>
            </a:r>
          </a:p>
        </p:txBody>
      </p:sp>
      <p:sp>
        <p:nvSpPr>
          <p:cNvPr id="27651" name="Rectangle 3"/>
          <p:cNvSpPr>
            <a:spLocks noChangeArrowheads="1"/>
          </p:cNvSpPr>
          <p:nvPr/>
        </p:nvSpPr>
        <p:spPr bwMode="auto">
          <a:xfrm>
            <a:off x="457200" y="5370513"/>
            <a:ext cx="8229600" cy="1198562"/>
          </a:xfrm>
          <a:prstGeom prst="rect">
            <a:avLst/>
          </a:prstGeom>
          <a:solidFill>
            <a:schemeClr val="hlink"/>
          </a:solidFill>
          <a:ln w="12700">
            <a:noFill/>
            <a:miter lim="800000"/>
            <a:headEnd/>
            <a:tailEnd/>
          </a:ln>
        </p:spPr>
        <p:txBody>
          <a:bodyPr lIns="90465" tIns="44439" rIns="90465" bIns="44439" anchor="b">
            <a:spAutoFit/>
          </a:bodyPr>
          <a:lstStyle/>
          <a:p>
            <a:pPr algn="l" defTabSz="912813" eaLnBrk="1" hangingPunct="1">
              <a:lnSpc>
                <a:spcPct val="90000"/>
              </a:lnSpc>
            </a:pPr>
            <a:r>
              <a:rPr lang="en-US" sz="2700">
                <a:solidFill>
                  <a:srgbClr val="660033"/>
                </a:solidFill>
                <a:latin typeface="Arial" charset="0"/>
              </a:rPr>
              <a:t>BV is characterized by 100- to 1,000-fold increase in pathogenic bacteria. Lactobacilli concentrations decrease substantially.= </a:t>
            </a:r>
            <a:r>
              <a:rPr lang="en-US" sz="2700" u="sng">
                <a:solidFill>
                  <a:srgbClr val="660033"/>
                </a:solidFill>
                <a:latin typeface="Arial" charset="0"/>
              </a:rPr>
              <a:t>Ecological disorder</a:t>
            </a:r>
          </a:p>
        </p:txBody>
      </p:sp>
      <p:sp>
        <p:nvSpPr>
          <p:cNvPr id="27652" name="AutoShape 4"/>
          <p:cNvSpPr>
            <a:spLocks noChangeArrowheads="1"/>
          </p:cNvSpPr>
          <p:nvPr/>
        </p:nvSpPr>
        <p:spPr bwMode="auto">
          <a:xfrm>
            <a:off x="2130425" y="1754188"/>
            <a:ext cx="2668588" cy="3275012"/>
          </a:xfrm>
          <a:prstGeom prst="upArrow">
            <a:avLst>
              <a:gd name="adj1" fmla="val 76954"/>
              <a:gd name="adj2" fmla="val 38295"/>
            </a:avLst>
          </a:prstGeom>
          <a:solidFill>
            <a:srgbClr val="000066"/>
          </a:solidFill>
          <a:ln w="12700">
            <a:noFill/>
            <a:miter lim="800000"/>
            <a:headEnd/>
            <a:tailEnd/>
          </a:ln>
        </p:spPr>
        <p:txBody>
          <a:bodyPr wrap="none" lIns="90465" tIns="44439" rIns="90465" bIns="44439" anchor="ctr"/>
          <a:lstStyle/>
          <a:p>
            <a:pPr algn="l" defTabSz="912813" eaLnBrk="1" hangingPunct="1">
              <a:lnSpc>
                <a:spcPct val="90000"/>
              </a:lnSpc>
            </a:pPr>
            <a:r>
              <a:rPr lang="en-US" sz="2200">
                <a:solidFill>
                  <a:schemeClr val="tx1"/>
                </a:solidFill>
                <a:latin typeface="Arial" charset="0"/>
              </a:rPr>
              <a:t> • </a:t>
            </a:r>
            <a:r>
              <a:rPr lang="en-US" sz="2200" i="1">
                <a:solidFill>
                  <a:schemeClr val="tx1"/>
                </a:solidFill>
                <a:latin typeface="Arial" charset="0"/>
              </a:rPr>
              <a:t>G. Vaginalis</a:t>
            </a:r>
          </a:p>
          <a:p>
            <a:pPr algn="l" defTabSz="912813" eaLnBrk="1" hangingPunct="1">
              <a:lnSpc>
                <a:spcPct val="90000"/>
              </a:lnSpc>
            </a:pPr>
            <a:r>
              <a:rPr lang="en-US" sz="2200">
                <a:solidFill>
                  <a:schemeClr val="tx1"/>
                </a:solidFill>
                <a:latin typeface="Arial" charset="0"/>
              </a:rPr>
              <a:t> • Anaerobes</a:t>
            </a:r>
          </a:p>
          <a:p>
            <a:pPr algn="l" defTabSz="912813" eaLnBrk="1" hangingPunct="1">
              <a:lnSpc>
                <a:spcPct val="90000"/>
              </a:lnSpc>
            </a:pPr>
            <a:r>
              <a:rPr lang="en-US" sz="2200">
                <a:solidFill>
                  <a:schemeClr val="tx1"/>
                </a:solidFill>
                <a:latin typeface="Arial" charset="0"/>
              </a:rPr>
              <a:t> • Mycoplasmas</a:t>
            </a:r>
          </a:p>
        </p:txBody>
      </p:sp>
      <p:sp>
        <p:nvSpPr>
          <p:cNvPr id="27653" name="AutoShape 5"/>
          <p:cNvSpPr>
            <a:spLocks noChangeArrowheads="1"/>
          </p:cNvSpPr>
          <p:nvPr/>
        </p:nvSpPr>
        <p:spPr bwMode="auto">
          <a:xfrm>
            <a:off x="1520825" y="1828800"/>
            <a:ext cx="381000" cy="3200400"/>
          </a:xfrm>
          <a:prstGeom prst="upArrow">
            <a:avLst>
              <a:gd name="adj1" fmla="val 43333"/>
              <a:gd name="adj2" fmla="val 258844"/>
            </a:avLst>
          </a:prstGeom>
          <a:solidFill>
            <a:srgbClr val="000066"/>
          </a:solidFill>
          <a:ln w="12700">
            <a:noFill/>
            <a:miter lim="800000"/>
            <a:headEnd/>
            <a:tailEnd/>
          </a:ln>
        </p:spPr>
        <p:txBody>
          <a:bodyPr wrap="none" lIns="90487" tIns="44450" rIns="90487" bIns="44450" anchor="ctr"/>
          <a:lstStyle/>
          <a:p>
            <a:endParaRPr lang="nl-BE"/>
          </a:p>
        </p:txBody>
      </p:sp>
      <p:sp>
        <p:nvSpPr>
          <p:cNvPr id="27654" name="AutoShape 6"/>
          <p:cNvSpPr>
            <a:spLocks noChangeArrowheads="1"/>
          </p:cNvSpPr>
          <p:nvPr/>
        </p:nvSpPr>
        <p:spPr bwMode="auto">
          <a:xfrm>
            <a:off x="5027613" y="1828800"/>
            <a:ext cx="2595562" cy="3200400"/>
          </a:xfrm>
          <a:prstGeom prst="downArrow">
            <a:avLst>
              <a:gd name="adj1" fmla="val 77269"/>
              <a:gd name="adj2" fmla="val 42853"/>
            </a:avLst>
          </a:prstGeom>
          <a:solidFill>
            <a:srgbClr val="000066"/>
          </a:solidFill>
          <a:ln w="12700">
            <a:noFill/>
            <a:miter lim="800000"/>
            <a:headEnd/>
            <a:tailEnd/>
          </a:ln>
        </p:spPr>
        <p:txBody>
          <a:bodyPr wrap="none" lIns="90465" tIns="44439" rIns="90465" bIns="44439" anchor="ctr"/>
          <a:lstStyle/>
          <a:p>
            <a:pPr defTabSz="912813" eaLnBrk="1" hangingPunct="1">
              <a:lnSpc>
                <a:spcPct val="90000"/>
              </a:lnSpc>
            </a:pPr>
            <a:r>
              <a:rPr lang="en-US" sz="2200">
                <a:solidFill>
                  <a:schemeClr val="tx1"/>
                </a:solidFill>
                <a:latin typeface="Arial" charset="0"/>
              </a:rPr>
              <a:t>Lactobacillus</a:t>
            </a:r>
          </a:p>
        </p:txBody>
      </p:sp>
      <p:sp>
        <p:nvSpPr>
          <p:cNvPr id="27655" name="Text Box 7"/>
          <p:cNvSpPr txBox="1">
            <a:spLocks noChangeArrowheads="1"/>
          </p:cNvSpPr>
          <p:nvPr/>
        </p:nvSpPr>
        <p:spPr bwMode="auto">
          <a:xfrm>
            <a:off x="882650" y="1816100"/>
            <a:ext cx="704850" cy="390525"/>
          </a:xfrm>
          <a:prstGeom prst="rect">
            <a:avLst/>
          </a:prstGeom>
          <a:solidFill>
            <a:schemeClr val="hlink"/>
          </a:solidFill>
          <a:ln w="12700">
            <a:noFill/>
            <a:miter lim="800000"/>
            <a:headEnd/>
            <a:tailEnd/>
          </a:ln>
        </p:spPr>
        <p:txBody>
          <a:bodyPr wrap="none" lIns="90465" tIns="44439" rIns="90465" bIns="44439" anchor="b">
            <a:spAutoFit/>
          </a:bodyPr>
          <a:lstStyle/>
          <a:p>
            <a:pPr algn="r" defTabSz="912813" eaLnBrk="1" hangingPunct="1">
              <a:lnSpc>
                <a:spcPct val="90000"/>
              </a:lnSpc>
            </a:pPr>
            <a:r>
              <a:rPr lang="en-US" sz="2200">
                <a:solidFill>
                  <a:srgbClr val="660033"/>
                </a:solidFill>
                <a:latin typeface="Arial" charset="0"/>
              </a:rPr>
              <a:t>10</a:t>
            </a:r>
            <a:r>
              <a:rPr lang="en-US" sz="2200" baseline="30000">
                <a:solidFill>
                  <a:srgbClr val="660033"/>
                </a:solidFill>
                <a:latin typeface="Arial" charset="0"/>
              </a:rPr>
              <a:t>11</a:t>
            </a:r>
            <a:endParaRPr lang="en-US" sz="2200">
              <a:solidFill>
                <a:srgbClr val="660033"/>
              </a:solidFill>
              <a:latin typeface="Arial" charset="0"/>
            </a:endParaRPr>
          </a:p>
        </p:txBody>
      </p:sp>
      <p:sp>
        <p:nvSpPr>
          <p:cNvPr id="27656" name="Text Box 8"/>
          <p:cNvSpPr txBox="1">
            <a:spLocks noChangeArrowheads="1"/>
          </p:cNvSpPr>
          <p:nvPr/>
        </p:nvSpPr>
        <p:spPr bwMode="auto">
          <a:xfrm>
            <a:off x="889000" y="4632325"/>
            <a:ext cx="598488" cy="390525"/>
          </a:xfrm>
          <a:prstGeom prst="rect">
            <a:avLst/>
          </a:prstGeom>
          <a:solidFill>
            <a:schemeClr val="hlink"/>
          </a:solidFill>
          <a:ln w="12700">
            <a:noFill/>
            <a:miter lim="800000"/>
            <a:headEnd/>
            <a:tailEnd/>
          </a:ln>
        </p:spPr>
        <p:txBody>
          <a:bodyPr wrap="none" lIns="90465" tIns="44439" rIns="90465" bIns="44439" anchor="b">
            <a:spAutoFit/>
          </a:bodyPr>
          <a:lstStyle/>
          <a:p>
            <a:pPr algn="r" defTabSz="912813" eaLnBrk="1" hangingPunct="1">
              <a:lnSpc>
                <a:spcPct val="90000"/>
              </a:lnSpc>
            </a:pPr>
            <a:r>
              <a:rPr lang="en-US" sz="2200">
                <a:solidFill>
                  <a:srgbClr val="660033"/>
                </a:solidFill>
                <a:latin typeface="Arial" charset="0"/>
              </a:rPr>
              <a:t>10</a:t>
            </a:r>
            <a:r>
              <a:rPr lang="en-US" sz="2200" baseline="30000">
                <a:solidFill>
                  <a:srgbClr val="660033"/>
                </a:solidFill>
                <a:latin typeface="Arial" charset="0"/>
              </a:rPr>
              <a:t>4</a:t>
            </a:r>
            <a:endParaRPr lang="en-US" sz="2200">
              <a:solidFill>
                <a:srgbClr val="660033"/>
              </a:solidFill>
              <a:latin typeface="Arial" charset="0"/>
            </a:endParaRPr>
          </a:p>
        </p:txBody>
      </p:sp>
      <p:sp>
        <p:nvSpPr>
          <p:cNvPr id="613385" name="Text Box 9"/>
          <p:cNvSpPr txBox="1">
            <a:spLocks noChangeArrowheads="1"/>
          </p:cNvSpPr>
          <p:nvPr/>
        </p:nvSpPr>
        <p:spPr bwMode="auto">
          <a:xfrm>
            <a:off x="2978201" y="2714625"/>
            <a:ext cx="3898055" cy="1477328"/>
          </a:xfrm>
          <a:prstGeom prst="rect">
            <a:avLst/>
          </a:prstGeom>
          <a:solidFill>
            <a:schemeClr val="tx1"/>
          </a:solidFill>
          <a:ln w="12700" cap="sq">
            <a:noFill/>
            <a:miter lim="800000"/>
            <a:headEnd type="none" w="sm" len="sm"/>
            <a:tailEnd type="none" w="sm" len="sm"/>
          </a:ln>
        </p:spPr>
        <p:txBody>
          <a:bodyPr wrap="none">
            <a:spAutoFit/>
          </a:bodyPr>
          <a:lstStyle/>
          <a:p>
            <a:r>
              <a:rPr lang="nl-BE" dirty="0">
                <a:solidFill>
                  <a:schemeClr val="accent4">
                    <a:lumMod val="25000"/>
                  </a:schemeClr>
                </a:solidFill>
              </a:rPr>
              <a:t>No </a:t>
            </a:r>
            <a:r>
              <a:rPr lang="nl-BE" dirty="0" err="1">
                <a:solidFill>
                  <a:schemeClr val="accent4">
                    <a:lumMod val="25000"/>
                  </a:schemeClr>
                </a:solidFill>
              </a:rPr>
              <a:t>Leukocytes</a:t>
            </a:r>
            <a:endParaRPr lang="nl-BE" dirty="0">
              <a:solidFill>
                <a:schemeClr val="accent4">
                  <a:lumMod val="25000"/>
                </a:schemeClr>
              </a:solidFill>
            </a:endParaRPr>
          </a:p>
          <a:p>
            <a:r>
              <a:rPr lang="nl-BE" dirty="0">
                <a:solidFill>
                  <a:schemeClr val="accent4">
                    <a:lumMod val="25000"/>
                  </a:schemeClr>
                </a:solidFill>
              </a:rPr>
              <a:t>No pain, </a:t>
            </a:r>
            <a:r>
              <a:rPr lang="nl-BE" dirty="0" err="1">
                <a:solidFill>
                  <a:schemeClr val="accent4">
                    <a:lumMod val="25000"/>
                  </a:schemeClr>
                </a:solidFill>
              </a:rPr>
              <a:t>no</a:t>
            </a:r>
            <a:r>
              <a:rPr lang="nl-BE" dirty="0">
                <a:solidFill>
                  <a:schemeClr val="accent4">
                    <a:lumMod val="25000"/>
                  </a:schemeClr>
                </a:solidFill>
              </a:rPr>
              <a:t> </a:t>
            </a:r>
            <a:r>
              <a:rPr lang="nl-BE" dirty="0" err="1">
                <a:solidFill>
                  <a:schemeClr val="accent4">
                    <a:lumMod val="25000"/>
                  </a:schemeClr>
                </a:solidFill>
              </a:rPr>
              <a:t>itch</a:t>
            </a:r>
            <a:r>
              <a:rPr lang="nl-BE" dirty="0">
                <a:solidFill>
                  <a:schemeClr val="accent4">
                    <a:lumMod val="25000"/>
                  </a:schemeClr>
                </a:solidFill>
              </a:rPr>
              <a:t>, </a:t>
            </a:r>
            <a:r>
              <a:rPr lang="nl-BE" dirty="0" err="1">
                <a:solidFill>
                  <a:schemeClr val="accent4">
                    <a:lumMod val="25000"/>
                  </a:schemeClr>
                </a:solidFill>
              </a:rPr>
              <a:t>no</a:t>
            </a:r>
            <a:r>
              <a:rPr lang="nl-BE" dirty="0">
                <a:solidFill>
                  <a:schemeClr val="accent4">
                    <a:lumMod val="25000"/>
                  </a:schemeClr>
                </a:solidFill>
              </a:rPr>
              <a:t> </a:t>
            </a:r>
            <a:r>
              <a:rPr lang="nl-BE" dirty="0" err="1">
                <a:solidFill>
                  <a:schemeClr val="accent4">
                    <a:lumMod val="25000"/>
                  </a:schemeClr>
                </a:solidFill>
                <a:effectLst/>
              </a:rPr>
              <a:t>dyspareunia</a:t>
            </a:r>
            <a:endParaRPr lang="nl-BE" dirty="0">
              <a:solidFill>
                <a:schemeClr val="accent4">
                  <a:lumMod val="25000"/>
                </a:schemeClr>
              </a:solidFill>
              <a:effectLst/>
            </a:endParaRPr>
          </a:p>
          <a:p>
            <a:r>
              <a:rPr lang="nl-BE" dirty="0">
                <a:solidFill>
                  <a:schemeClr val="accent4">
                    <a:lumMod val="25000"/>
                  </a:schemeClr>
                </a:solidFill>
              </a:rPr>
              <a:t>No </a:t>
            </a:r>
            <a:r>
              <a:rPr lang="nl-BE" dirty="0" err="1">
                <a:solidFill>
                  <a:schemeClr val="accent4">
                    <a:lumMod val="25000"/>
                  </a:schemeClr>
                </a:solidFill>
              </a:rPr>
              <a:t>redness</a:t>
            </a:r>
            <a:r>
              <a:rPr lang="nl-BE" dirty="0">
                <a:solidFill>
                  <a:schemeClr val="accent4">
                    <a:lumMod val="25000"/>
                  </a:schemeClr>
                </a:solidFill>
              </a:rPr>
              <a:t> nor </a:t>
            </a:r>
            <a:r>
              <a:rPr lang="nl-BE" dirty="0" err="1">
                <a:solidFill>
                  <a:schemeClr val="accent4">
                    <a:lumMod val="25000"/>
                  </a:schemeClr>
                </a:solidFill>
              </a:rPr>
              <a:t>edema</a:t>
            </a:r>
            <a:r>
              <a:rPr lang="nl-BE" dirty="0">
                <a:solidFill>
                  <a:schemeClr val="accent4">
                    <a:lumMod val="25000"/>
                  </a:schemeClr>
                </a:solidFill>
              </a:rPr>
              <a:t> of the vagina</a:t>
            </a:r>
          </a:p>
          <a:p>
            <a:r>
              <a:rPr lang="nl-BE" dirty="0">
                <a:solidFill>
                  <a:schemeClr val="accent4">
                    <a:lumMod val="25000"/>
                  </a:schemeClr>
                </a:solidFill>
              </a:rPr>
              <a:t>___________________________</a:t>
            </a:r>
          </a:p>
          <a:p>
            <a:r>
              <a:rPr lang="nl-BE" dirty="0">
                <a:solidFill>
                  <a:schemeClr val="accent4">
                    <a:lumMod val="25000"/>
                  </a:schemeClr>
                </a:solidFill>
              </a:rPr>
              <a:t>NO INFLAMMATION in BV!!</a:t>
            </a:r>
            <a:endParaRPr lang="nl-NL" dirty="0">
              <a:solidFill>
                <a:schemeClr val="accent4">
                  <a:lumMod val="2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13385"/>
                                        </p:tgtEl>
                                        <p:attrNameLst>
                                          <p:attrName>style.visibility</p:attrName>
                                        </p:attrNameLst>
                                      </p:cBhvr>
                                      <p:to>
                                        <p:strVal val="visible"/>
                                      </p:to>
                                    </p:set>
                                    <p:animEffect transition="in" filter="checkerboard(across)">
                                      <p:cBhvr>
                                        <p:cTn id="7" dur="500"/>
                                        <p:tgtEl>
                                          <p:spTgt spid="6133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338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3" name="Picture 7"/>
          <p:cNvPicPr>
            <a:picLocks noChangeAspect="1" noChangeArrowheads="1"/>
          </p:cNvPicPr>
          <p:nvPr/>
        </p:nvPicPr>
        <p:blipFill>
          <a:blip r:embed="rId2" cstate="print"/>
          <a:srcRect/>
          <a:stretch>
            <a:fillRect/>
          </a:stretch>
        </p:blipFill>
        <p:spPr bwMode="auto">
          <a:xfrm>
            <a:off x="571500" y="1107281"/>
            <a:ext cx="7602710" cy="4982766"/>
          </a:xfrm>
          <a:prstGeom prst="rect">
            <a:avLst/>
          </a:prstGeom>
          <a:solidFill>
            <a:schemeClr val="bg2">
              <a:lumMod val="20000"/>
              <a:lumOff val="80000"/>
            </a:schemeClr>
          </a:solidFill>
          <a:ln w="25400">
            <a:noFill/>
            <a:round/>
            <a:headEnd/>
            <a:tailEnd/>
          </a:ln>
        </p:spPr>
      </p:pic>
      <p:sp>
        <p:nvSpPr>
          <p:cNvPr id="28" name="Rechthoek 27"/>
          <p:cNvSpPr/>
          <p:nvPr/>
        </p:nvSpPr>
        <p:spPr bwMode="auto">
          <a:xfrm>
            <a:off x="7204391" y="3297728"/>
            <a:ext cx="1848100" cy="2382636"/>
          </a:xfrm>
          <a:prstGeom prst="rect">
            <a:avLst/>
          </a:prstGeom>
          <a:solidFill>
            <a:schemeClr val="bg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BE" sz="2400" b="1" i="0" u="none" strike="noStrike" cap="none" normalizeH="0" baseline="0">
              <a:ln>
                <a:noFill/>
              </a:ln>
              <a:solidFill>
                <a:srgbClr val="000066"/>
              </a:solidFill>
              <a:effectLst/>
              <a:latin typeface="Comic Sans MS" pitchFamily="66" charset="0"/>
            </a:endParaRPr>
          </a:p>
        </p:txBody>
      </p:sp>
      <p:pic>
        <p:nvPicPr>
          <p:cNvPr id="19461" name="Picture 5"/>
          <p:cNvPicPr>
            <a:picLocks noChangeAspect="1" noChangeArrowheads="1"/>
          </p:cNvPicPr>
          <p:nvPr/>
        </p:nvPicPr>
        <p:blipFill>
          <a:blip r:embed="rId3" cstate="print"/>
          <a:srcRect/>
          <a:stretch>
            <a:fillRect/>
          </a:stretch>
        </p:blipFill>
        <p:spPr bwMode="auto">
          <a:xfrm>
            <a:off x="169664" y="6072188"/>
            <a:ext cx="964406" cy="636240"/>
          </a:xfrm>
          <a:prstGeom prst="rect">
            <a:avLst/>
          </a:prstGeom>
          <a:noFill/>
          <a:ln w="25400">
            <a:noFill/>
            <a:round/>
            <a:headEnd/>
            <a:tailEnd/>
          </a:ln>
        </p:spPr>
      </p:pic>
      <p:sp>
        <p:nvSpPr>
          <p:cNvPr id="19464" name="Rectangle 8"/>
          <p:cNvSpPr>
            <a:spLocks/>
          </p:cNvSpPr>
          <p:nvPr/>
        </p:nvSpPr>
        <p:spPr bwMode="auto">
          <a:xfrm>
            <a:off x="1526965" y="379512"/>
            <a:ext cx="6647245" cy="392906"/>
          </a:xfrm>
          <a:prstGeom prst="rect">
            <a:avLst/>
          </a:prstGeom>
          <a:noFill/>
          <a:ln w="12700">
            <a:noFill/>
            <a:miter lim="800000"/>
            <a:headEnd/>
            <a:tailEnd/>
          </a:ln>
        </p:spPr>
        <p:txBody>
          <a:bodyPr lIns="0" tIns="0" rIns="0" bIns="0" anchor="ctr"/>
          <a:lstStyle/>
          <a:p>
            <a:pPr algn="l"/>
            <a:r>
              <a:rPr lang="en-US" sz="2700" dirty="0">
                <a:solidFill>
                  <a:schemeClr val="accent1">
                    <a:lumMod val="25000"/>
                  </a:schemeClr>
                </a:solidFill>
                <a:ea typeface="MS PGothic" pitchFamily="34" charset="-128"/>
              </a:rPr>
              <a:t>Vaginal community state types (CST)</a:t>
            </a:r>
          </a:p>
        </p:txBody>
      </p:sp>
      <p:sp>
        <p:nvSpPr>
          <p:cNvPr id="19482" name="Rectangle 13"/>
          <p:cNvSpPr>
            <a:spLocks/>
          </p:cNvSpPr>
          <p:nvPr/>
        </p:nvSpPr>
        <p:spPr bwMode="auto">
          <a:xfrm>
            <a:off x="609381" y="2455664"/>
            <a:ext cx="1201281" cy="491133"/>
          </a:xfrm>
          <a:prstGeom prst="rect">
            <a:avLst/>
          </a:prstGeom>
          <a:noFill/>
          <a:ln w="25400">
            <a:solidFill>
              <a:srgbClr val="FF251C"/>
            </a:solidFill>
            <a:round/>
            <a:headEnd/>
            <a:tailEnd/>
          </a:ln>
        </p:spPr>
        <p:txBody>
          <a:bodyPr lIns="0" tIns="0" rIns="0" bIns="0"/>
          <a:lstStyle/>
          <a:p>
            <a:endParaRPr lang="nl-BE"/>
          </a:p>
        </p:txBody>
      </p:sp>
      <p:sp>
        <p:nvSpPr>
          <p:cNvPr id="19467" name="Rectangle 18"/>
          <p:cNvSpPr>
            <a:spLocks/>
          </p:cNvSpPr>
          <p:nvPr/>
        </p:nvSpPr>
        <p:spPr bwMode="auto">
          <a:xfrm>
            <a:off x="2656886" y="6312689"/>
            <a:ext cx="5517324" cy="196453"/>
          </a:xfrm>
          <a:prstGeom prst="rect">
            <a:avLst/>
          </a:prstGeom>
          <a:noFill/>
          <a:ln w="12700">
            <a:noFill/>
            <a:miter lim="800000"/>
            <a:headEnd/>
            <a:tailEnd/>
          </a:ln>
        </p:spPr>
        <p:txBody>
          <a:bodyPr lIns="0" tIns="0" rIns="36575" bIns="0"/>
          <a:lstStyle/>
          <a:p>
            <a:pPr marL="35717" algn="l"/>
            <a:r>
              <a:rPr lang="en-US" sz="800" dirty="0">
                <a:solidFill>
                  <a:schemeClr val="accent1">
                    <a:lumMod val="25000"/>
                  </a:schemeClr>
                </a:solidFill>
                <a:ea typeface="MS PGothic" pitchFamily="34" charset="-128"/>
              </a:rPr>
              <a:t>Ravel et al. The vaginal </a:t>
            </a:r>
            <a:r>
              <a:rPr lang="en-US" sz="800" dirty="0" err="1">
                <a:solidFill>
                  <a:schemeClr val="accent1">
                    <a:lumMod val="25000"/>
                  </a:schemeClr>
                </a:solidFill>
                <a:ea typeface="MS PGothic" pitchFamily="34" charset="-128"/>
              </a:rPr>
              <a:t>microbiome</a:t>
            </a:r>
            <a:r>
              <a:rPr lang="en-US" sz="800" dirty="0">
                <a:solidFill>
                  <a:schemeClr val="accent1">
                    <a:lumMod val="25000"/>
                  </a:schemeClr>
                </a:solidFill>
                <a:ea typeface="MS PGothic" pitchFamily="34" charset="-128"/>
              </a:rPr>
              <a:t> of reproductive age women. </a:t>
            </a:r>
            <a:r>
              <a:rPr lang="en-US" sz="800" dirty="0" err="1">
                <a:solidFill>
                  <a:schemeClr val="accent1">
                    <a:lumMod val="25000"/>
                  </a:schemeClr>
                </a:solidFill>
                <a:ea typeface="MS PGothic" pitchFamily="34" charset="-128"/>
              </a:rPr>
              <a:t>PNAS</a:t>
            </a:r>
            <a:r>
              <a:rPr lang="en-US" sz="800" dirty="0">
                <a:solidFill>
                  <a:schemeClr val="accent1">
                    <a:lumMod val="25000"/>
                  </a:schemeClr>
                </a:solidFill>
                <a:ea typeface="MS PGothic" pitchFamily="34" charset="-128"/>
              </a:rPr>
              <a:t>. 2011. 108 </a:t>
            </a:r>
            <a:r>
              <a:rPr lang="en-US" sz="800" dirty="0" err="1">
                <a:solidFill>
                  <a:schemeClr val="accent1">
                    <a:lumMod val="25000"/>
                  </a:schemeClr>
                </a:solidFill>
                <a:ea typeface="MS PGothic" pitchFamily="34" charset="-128"/>
              </a:rPr>
              <a:t>Suppl</a:t>
            </a:r>
            <a:r>
              <a:rPr lang="en-US" sz="800" dirty="0">
                <a:solidFill>
                  <a:schemeClr val="accent1">
                    <a:lumMod val="25000"/>
                  </a:schemeClr>
                </a:solidFill>
                <a:ea typeface="MS PGothic" pitchFamily="34" charset="-128"/>
              </a:rPr>
              <a:t> 1, 4680–4687.</a:t>
            </a:r>
          </a:p>
        </p:txBody>
      </p:sp>
      <p:grpSp>
        <p:nvGrpSpPr>
          <p:cNvPr id="2" name="Group 21"/>
          <p:cNvGrpSpPr>
            <a:grpSpLocks/>
          </p:cNvGrpSpPr>
          <p:nvPr/>
        </p:nvGrpSpPr>
        <p:grpSpPr bwMode="auto">
          <a:xfrm>
            <a:off x="7204391" y="3297728"/>
            <a:ext cx="1963606" cy="1301981"/>
            <a:chOff x="0" y="680"/>
            <a:chExt cx="3689" cy="2284"/>
          </a:xfrm>
        </p:grpSpPr>
        <p:sp>
          <p:nvSpPr>
            <p:cNvPr id="19474" name="Rectangle 19"/>
            <p:cNvSpPr>
              <a:spLocks/>
            </p:cNvSpPr>
            <p:nvPr/>
          </p:nvSpPr>
          <p:spPr bwMode="auto">
            <a:xfrm>
              <a:off x="217" y="2516"/>
              <a:ext cx="3472" cy="448"/>
            </a:xfrm>
            <a:prstGeom prst="rect">
              <a:avLst/>
            </a:prstGeom>
            <a:noFill/>
            <a:ln w="12700" cap="rnd">
              <a:noFill/>
              <a:round/>
              <a:headEnd/>
              <a:tailEnd/>
            </a:ln>
          </p:spPr>
          <p:txBody>
            <a:bodyPr lIns="38100" tIns="38100" rIns="38100" bIns="38100"/>
            <a:lstStyle/>
            <a:p>
              <a:pPr algn="l">
                <a:buClr>
                  <a:srgbClr val="FFD30A"/>
                </a:buClr>
                <a:buSzPct val="200000"/>
                <a:buFont typeface="Gill Sans" charset="0"/>
                <a:buChar char="•"/>
              </a:pPr>
              <a:r>
                <a:rPr lang="en-US" sz="1400" dirty="0">
                  <a:solidFill>
                    <a:schemeClr val="accent1">
                      <a:lumMod val="10000"/>
                    </a:schemeClr>
                  </a:solidFill>
                  <a:ea typeface="MS PGothic" pitchFamily="34" charset="-128"/>
                </a:rPr>
                <a:t> Five community state types that differ in their microbial composition and abundance</a:t>
              </a:r>
            </a:p>
          </p:txBody>
        </p:sp>
        <p:sp>
          <p:nvSpPr>
            <p:cNvPr id="19475" name="Rectangle 20"/>
            <p:cNvSpPr>
              <a:spLocks/>
            </p:cNvSpPr>
            <p:nvPr/>
          </p:nvSpPr>
          <p:spPr bwMode="auto">
            <a:xfrm>
              <a:off x="0" y="680"/>
              <a:ext cx="3472" cy="456"/>
            </a:xfrm>
            <a:prstGeom prst="rect">
              <a:avLst/>
            </a:prstGeom>
            <a:noFill/>
            <a:ln w="12700" cap="rnd">
              <a:noFill/>
              <a:round/>
              <a:headEnd/>
              <a:tailEnd/>
            </a:ln>
          </p:spPr>
          <p:txBody>
            <a:bodyPr lIns="38100" tIns="38100" rIns="38100" bIns="38100"/>
            <a:lstStyle/>
            <a:p>
              <a:pPr algn="l">
                <a:buClr>
                  <a:srgbClr val="FFD30A"/>
                </a:buClr>
                <a:buSzPct val="200000"/>
                <a:buFont typeface="Gill Sans" charset="0"/>
                <a:buChar char="•"/>
              </a:pPr>
              <a:r>
                <a:rPr lang="en-US" sz="1400" dirty="0">
                  <a:solidFill>
                    <a:schemeClr val="accent1">
                      <a:lumMod val="10000"/>
                    </a:schemeClr>
                  </a:solidFill>
                  <a:ea typeface="MS PGothic" pitchFamily="34" charset="-128"/>
                </a:rPr>
                <a:t> Community state type IV lacks significant number of </a:t>
              </a:r>
              <a:r>
                <a:rPr lang="en-US" sz="1400" i="1" dirty="0">
                  <a:solidFill>
                    <a:schemeClr val="accent1">
                      <a:lumMod val="10000"/>
                    </a:schemeClr>
                  </a:solidFill>
                  <a:ea typeface="MS PGothic" pitchFamily="34" charset="-128"/>
                </a:rPr>
                <a:t>Lactobacillus</a:t>
              </a:r>
            </a:p>
          </p:txBody>
        </p:sp>
      </p:grpSp>
      <p:sp>
        <p:nvSpPr>
          <p:cNvPr id="19469" name="Rectangle 22"/>
          <p:cNvSpPr>
            <a:spLocks/>
          </p:cNvSpPr>
          <p:nvPr/>
        </p:nvSpPr>
        <p:spPr bwMode="auto">
          <a:xfrm>
            <a:off x="6165296" y="1936626"/>
            <a:ext cx="229934" cy="153888"/>
          </a:xfrm>
          <a:prstGeom prst="rect">
            <a:avLst/>
          </a:prstGeom>
          <a:noFill/>
          <a:ln w="12700">
            <a:noFill/>
            <a:miter lim="800000"/>
            <a:headEnd/>
            <a:tailEnd/>
          </a:ln>
        </p:spPr>
        <p:txBody>
          <a:bodyPr wrap="none" lIns="0" tIns="0" rIns="36575" bIns="0">
            <a:spAutoFit/>
          </a:bodyPr>
          <a:lstStyle/>
          <a:p>
            <a:pPr marL="35717" algn="l"/>
            <a:r>
              <a:rPr lang="en-US" sz="1000" dirty="0">
                <a:solidFill>
                  <a:srgbClr val="000000"/>
                </a:solidFill>
                <a:ea typeface="MS PGothic" pitchFamily="34" charset="-128"/>
              </a:rPr>
              <a:t>IV</a:t>
            </a:r>
          </a:p>
        </p:txBody>
      </p:sp>
      <p:sp>
        <p:nvSpPr>
          <p:cNvPr id="19470" name="Rectangle 23"/>
          <p:cNvSpPr>
            <a:spLocks/>
          </p:cNvSpPr>
          <p:nvPr/>
        </p:nvSpPr>
        <p:spPr bwMode="auto">
          <a:xfrm>
            <a:off x="4624523" y="1936626"/>
            <a:ext cx="143372" cy="153888"/>
          </a:xfrm>
          <a:prstGeom prst="rect">
            <a:avLst/>
          </a:prstGeom>
          <a:noFill/>
          <a:ln w="12700">
            <a:noFill/>
            <a:miter lim="800000"/>
            <a:headEnd/>
            <a:tailEnd/>
          </a:ln>
        </p:spPr>
        <p:txBody>
          <a:bodyPr wrap="none" lIns="0" tIns="0" rIns="36575" bIns="0">
            <a:spAutoFit/>
          </a:bodyPr>
          <a:lstStyle/>
          <a:p>
            <a:pPr marL="35717" algn="l"/>
            <a:r>
              <a:rPr lang="en-US" sz="1000" dirty="0">
                <a:solidFill>
                  <a:srgbClr val="000000"/>
                </a:solidFill>
                <a:ea typeface="MS PGothic" pitchFamily="34" charset="-128"/>
              </a:rPr>
              <a:t>I</a:t>
            </a:r>
          </a:p>
        </p:txBody>
      </p:sp>
      <p:sp>
        <p:nvSpPr>
          <p:cNvPr id="19471" name="Rectangle 24"/>
          <p:cNvSpPr>
            <a:spLocks/>
          </p:cNvSpPr>
          <p:nvPr/>
        </p:nvSpPr>
        <p:spPr bwMode="auto">
          <a:xfrm>
            <a:off x="2839518" y="1942207"/>
            <a:ext cx="284436" cy="153888"/>
          </a:xfrm>
          <a:prstGeom prst="rect">
            <a:avLst/>
          </a:prstGeom>
          <a:noFill/>
          <a:ln w="12700">
            <a:noFill/>
            <a:miter lim="800000"/>
            <a:headEnd/>
            <a:tailEnd/>
          </a:ln>
        </p:spPr>
        <p:txBody>
          <a:bodyPr wrap="none" lIns="0" tIns="0" rIns="36575" bIns="0">
            <a:spAutoFit/>
          </a:bodyPr>
          <a:lstStyle/>
          <a:p>
            <a:pPr marL="35717" algn="l"/>
            <a:r>
              <a:rPr lang="en-US" sz="1000" dirty="0">
                <a:solidFill>
                  <a:srgbClr val="000000"/>
                </a:solidFill>
                <a:ea typeface="MS PGothic" pitchFamily="34" charset="-128"/>
              </a:rPr>
              <a:t>III</a:t>
            </a:r>
          </a:p>
        </p:txBody>
      </p:sp>
      <p:sp>
        <p:nvSpPr>
          <p:cNvPr id="19472" name="Rectangle 25"/>
          <p:cNvSpPr>
            <a:spLocks/>
          </p:cNvSpPr>
          <p:nvPr/>
        </p:nvSpPr>
        <p:spPr bwMode="auto">
          <a:xfrm>
            <a:off x="1879938" y="1944439"/>
            <a:ext cx="213904" cy="153888"/>
          </a:xfrm>
          <a:prstGeom prst="rect">
            <a:avLst/>
          </a:prstGeom>
          <a:noFill/>
          <a:ln w="12700">
            <a:noFill/>
            <a:miter lim="800000"/>
            <a:headEnd/>
            <a:tailEnd/>
          </a:ln>
        </p:spPr>
        <p:txBody>
          <a:bodyPr wrap="none" lIns="0" tIns="0" rIns="36575" bIns="0">
            <a:spAutoFit/>
          </a:bodyPr>
          <a:lstStyle/>
          <a:p>
            <a:pPr marL="35717" algn="l"/>
            <a:r>
              <a:rPr lang="en-US" sz="1000" dirty="0">
                <a:solidFill>
                  <a:srgbClr val="000000"/>
                </a:solidFill>
                <a:ea typeface="MS PGothic" pitchFamily="34" charset="-128"/>
              </a:rPr>
              <a:t>II</a:t>
            </a:r>
          </a:p>
        </p:txBody>
      </p:sp>
      <p:sp>
        <p:nvSpPr>
          <p:cNvPr id="19473" name="Rectangle 26"/>
          <p:cNvSpPr>
            <a:spLocks/>
          </p:cNvSpPr>
          <p:nvPr/>
        </p:nvSpPr>
        <p:spPr bwMode="auto">
          <a:xfrm>
            <a:off x="5386134" y="1936626"/>
            <a:ext cx="159402" cy="153888"/>
          </a:xfrm>
          <a:prstGeom prst="rect">
            <a:avLst/>
          </a:prstGeom>
          <a:noFill/>
          <a:ln w="12700">
            <a:noFill/>
            <a:miter lim="800000"/>
            <a:headEnd/>
            <a:tailEnd/>
          </a:ln>
        </p:spPr>
        <p:txBody>
          <a:bodyPr wrap="none" lIns="0" tIns="0" rIns="36575" bIns="0">
            <a:spAutoFit/>
          </a:bodyPr>
          <a:lstStyle/>
          <a:p>
            <a:pPr marL="35717" algn="l"/>
            <a:r>
              <a:rPr lang="en-US" sz="1000" dirty="0">
                <a:solidFill>
                  <a:schemeClr val="tx1"/>
                </a:solidFill>
                <a:ea typeface="MS PGothic" pitchFamily="34" charset="-128"/>
              </a:rPr>
              <a:t>V</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heckerboard(across)">
                                      <p:cBhvr>
                                        <p:cTn id="7" dur="500"/>
                                        <p:tgtEl>
                                          <p:spTgt spid="28"/>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4" name="Tijdelijke aanduiding voor inhoud 3" descr="BelgiumMap4'.GIF"/>
          <p:cNvPicPr>
            <a:picLocks noGrp="1" noChangeAspect="1"/>
          </p:cNvPicPr>
          <p:nvPr>
            <p:ph idx="1"/>
          </p:nvPr>
        </p:nvPicPr>
        <p:blipFill>
          <a:blip r:embed="rId2" cstate="print"/>
          <a:stretch>
            <a:fillRect/>
          </a:stretch>
        </p:blipFill>
        <p:spPr>
          <a:xfrm>
            <a:off x="708642" y="476672"/>
            <a:ext cx="7607774" cy="5989918"/>
          </a:xfrm>
          <a:ln w="38100"/>
        </p:spPr>
      </p:pic>
      <p:sp>
        <p:nvSpPr>
          <p:cNvPr id="5" name="Tekstvak 4"/>
          <p:cNvSpPr txBox="1"/>
          <p:nvPr/>
        </p:nvSpPr>
        <p:spPr>
          <a:xfrm>
            <a:off x="4918455" y="2647945"/>
            <a:ext cx="589649" cy="276999"/>
          </a:xfrm>
          <a:prstGeom prst="rect">
            <a:avLst/>
          </a:prstGeom>
          <a:noFill/>
        </p:spPr>
        <p:txBody>
          <a:bodyPr wrap="none" rtlCol="0">
            <a:spAutoFit/>
          </a:bodyPr>
          <a:lstStyle/>
          <a:p>
            <a:r>
              <a:rPr lang="nl-BE" sz="1200" b="1" dirty="0">
                <a:solidFill>
                  <a:schemeClr val="accent1">
                    <a:lumMod val="25000"/>
                  </a:schemeClr>
                </a:solidFill>
                <a:latin typeface="Arial Narrow" pitchFamily="34" charset="0"/>
              </a:rPr>
              <a:t>Tienen</a:t>
            </a:r>
          </a:p>
        </p:txBody>
      </p:sp>
      <p:sp>
        <p:nvSpPr>
          <p:cNvPr id="6" name="Ovaal 5"/>
          <p:cNvSpPr/>
          <p:nvPr/>
        </p:nvSpPr>
        <p:spPr>
          <a:xfrm>
            <a:off x="5364088" y="2564904"/>
            <a:ext cx="72008" cy="7200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srgbClr val="C00000"/>
              </a:solidFill>
            </a:endParaRPr>
          </a:p>
        </p:txBody>
      </p:sp>
      <p:sp>
        <p:nvSpPr>
          <p:cNvPr id="10" name="Gelijkbenige driehoek 9"/>
          <p:cNvSpPr/>
          <p:nvPr/>
        </p:nvSpPr>
        <p:spPr bwMode="auto">
          <a:xfrm rot="13216965">
            <a:off x="5133443" y="815158"/>
            <a:ext cx="1087789" cy="1912930"/>
          </a:xfrm>
          <a:prstGeom prst="triangle">
            <a:avLst/>
          </a:prstGeom>
          <a:noFill/>
          <a:ln w="9525" cap="flat" cmpd="sng" algn="ctr">
            <a:solidFill>
              <a:schemeClr val="accent5">
                <a:lumMod val="2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18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ndParaRPr>
          </a:p>
        </p:txBody>
      </p:sp>
      <p:sp>
        <p:nvSpPr>
          <p:cNvPr id="11" name="Gelijkbenige driehoek 10"/>
          <p:cNvSpPr/>
          <p:nvPr/>
        </p:nvSpPr>
        <p:spPr bwMode="auto">
          <a:xfrm rot="2280446">
            <a:off x="2484680" y="905145"/>
            <a:ext cx="1512454" cy="3791345"/>
          </a:xfrm>
          <a:prstGeom prst="triangle">
            <a:avLst>
              <a:gd name="adj" fmla="val 56769"/>
            </a:avLst>
          </a:prstGeom>
          <a:noFill/>
          <a:ln w="9525" cap="flat" cmpd="sng" algn="ctr">
            <a:solidFill>
              <a:schemeClr val="accent5">
                <a:lumMod val="2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18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ndParaRPr>
          </a:p>
        </p:txBody>
      </p:sp>
      <p:pic>
        <p:nvPicPr>
          <p:cNvPr id="7" name="Afbeelding 6" descr="leuven.jpg"/>
          <p:cNvPicPr>
            <a:picLocks noChangeAspect="1"/>
          </p:cNvPicPr>
          <p:nvPr/>
        </p:nvPicPr>
        <p:blipFill>
          <a:blip r:embed="rId3" cstate="print"/>
          <a:stretch>
            <a:fillRect/>
          </a:stretch>
        </p:blipFill>
        <p:spPr>
          <a:xfrm>
            <a:off x="5798296" y="188640"/>
            <a:ext cx="3345704" cy="2679229"/>
          </a:xfrm>
          <a:prstGeom prst="rect">
            <a:avLst/>
          </a:prstGeom>
        </p:spPr>
      </p:pic>
      <p:pic>
        <p:nvPicPr>
          <p:cNvPr id="8" name="Afbeelding 7" descr="antwerpen.jpg"/>
          <p:cNvPicPr>
            <a:picLocks noChangeAspect="1"/>
          </p:cNvPicPr>
          <p:nvPr/>
        </p:nvPicPr>
        <p:blipFill>
          <a:blip r:embed="rId4" cstate="print"/>
          <a:stretch>
            <a:fillRect/>
          </a:stretch>
        </p:blipFill>
        <p:spPr>
          <a:xfrm>
            <a:off x="323528" y="3429000"/>
            <a:ext cx="3592740" cy="252028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6738" name="Rectangle 2"/>
          <p:cNvSpPr>
            <a:spLocks noGrp="1" noChangeArrowheads="1"/>
          </p:cNvSpPr>
          <p:nvPr>
            <p:ph type="title"/>
          </p:nvPr>
        </p:nvSpPr>
        <p:spPr>
          <a:xfrm>
            <a:off x="1054100" y="457200"/>
            <a:ext cx="8089900" cy="914400"/>
          </a:xfrm>
        </p:spPr>
        <p:txBody>
          <a:bodyPr/>
          <a:lstStyle/>
          <a:p>
            <a:r>
              <a:rPr lang="fr-FR"/>
              <a:t>Bacterial vaginosis</a:t>
            </a:r>
            <a:r>
              <a:rPr lang="en-US" sz="4400"/>
              <a:t> </a:t>
            </a:r>
            <a:endParaRPr lang="en-US"/>
          </a:p>
        </p:txBody>
      </p:sp>
      <p:sp>
        <p:nvSpPr>
          <p:cNvPr id="756739" name="Rectangle 3"/>
          <p:cNvSpPr>
            <a:spLocks noGrp="1" noChangeArrowheads="1"/>
          </p:cNvSpPr>
          <p:nvPr>
            <p:ph type="body" idx="1"/>
          </p:nvPr>
        </p:nvSpPr>
        <p:spPr>
          <a:xfrm>
            <a:off x="3363913" y="1435100"/>
            <a:ext cx="6249987" cy="944563"/>
          </a:xfrm>
        </p:spPr>
        <p:txBody>
          <a:bodyPr/>
          <a:lstStyle/>
          <a:p>
            <a:pPr>
              <a:lnSpc>
                <a:spcPct val="90000"/>
              </a:lnSpc>
              <a:buFont typeface="Monotype Sorts" pitchFamily="2" charset="2"/>
              <a:buNone/>
            </a:pPr>
            <a:endParaRPr lang="fr-FR" sz="2800"/>
          </a:p>
          <a:p>
            <a:pPr>
              <a:lnSpc>
                <a:spcPct val="90000"/>
              </a:lnSpc>
              <a:buFont typeface="Monotype Sorts" pitchFamily="2" charset="2"/>
              <a:buNone/>
            </a:pPr>
            <a:r>
              <a:rPr lang="fr-FR" sz="2800"/>
              <a:t>Nugent criteria: score 7 to 10 </a:t>
            </a:r>
            <a:endParaRPr lang="en-US" sz="2800"/>
          </a:p>
        </p:txBody>
      </p:sp>
      <p:graphicFrame>
        <p:nvGraphicFramePr>
          <p:cNvPr id="756740" name="Group 4"/>
          <p:cNvGraphicFramePr>
            <a:graphicFrameLocks noGrp="1"/>
          </p:cNvGraphicFramePr>
          <p:nvPr/>
        </p:nvGraphicFramePr>
        <p:xfrm>
          <a:off x="609600" y="2722563"/>
          <a:ext cx="8274050" cy="3348038"/>
        </p:xfrm>
        <a:graphic>
          <a:graphicData uri="http://schemas.openxmlformats.org/drawingml/2006/table">
            <a:tbl>
              <a:tblPr/>
              <a:tblGrid>
                <a:gridCol w="1139825">
                  <a:extLst>
                    <a:ext uri="{9D8B030D-6E8A-4147-A177-3AD203B41FA5}">
                      <a16:colId xmlns:a16="http://schemas.microsoft.com/office/drawing/2014/main" xmlns="" val="20000"/>
                    </a:ext>
                  </a:extLst>
                </a:gridCol>
                <a:gridCol w="2425700">
                  <a:extLst>
                    <a:ext uri="{9D8B030D-6E8A-4147-A177-3AD203B41FA5}">
                      <a16:colId xmlns:a16="http://schemas.microsoft.com/office/drawing/2014/main" xmlns="" val="20001"/>
                    </a:ext>
                  </a:extLst>
                </a:gridCol>
                <a:gridCol w="2424113">
                  <a:extLst>
                    <a:ext uri="{9D8B030D-6E8A-4147-A177-3AD203B41FA5}">
                      <a16:colId xmlns:a16="http://schemas.microsoft.com/office/drawing/2014/main" xmlns="" val="20002"/>
                    </a:ext>
                  </a:extLst>
                </a:gridCol>
                <a:gridCol w="2284412">
                  <a:extLst>
                    <a:ext uri="{9D8B030D-6E8A-4147-A177-3AD203B41FA5}">
                      <a16:colId xmlns:a16="http://schemas.microsoft.com/office/drawing/2014/main" xmlns="" val="20003"/>
                    </a:ext>
                  </a:extLst>
                </a:gridCol>
              </a:tblGrid>
              <a:tr h="757238">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endParaRPr kumimoji="1" lang="nl-NL" sz="2800" b="0" i="0" u="none" strike="noStrike" cap="none" normalizeH="0" baseline="0">
                        <a:ln>
                          <a:noFill/>
                        </a:ln>
                        <a:solidFill>
                          <a:srgbClr val="000066"/>
                        </a:solidFill>
                        <a:effectLst/>
                        <a:latin typeface="Comic Sans MS" pitchFamily="66" charset="0"/>
                      </a:endParaRPr>
                    </a:p>
                  </a:txBody>
                  <a:tcPr anchor="ctr" anchorCtr="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BDF0EF"/>
                    </a:solidFill>
                  </a:tcPr>
                </a:tc>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fr-FR" sz="2800" b="0" i="0" u="none" strike="noStrike" cap="none" normalizeH="0" baseline="0">
                          <a:ln>
                            <a:noFill/>
                          </a:ln>
                          <a:solidFill>
                            <a:srgbClr val="000066"/>
                          </a:solidFill>
                          <a:effectLst/>
                          <a:latin typeface="Comic Sans MS" pitchFamily="66" charset="0"/>
                        </a:rPr>
                        <a:t>Lactobacilli</a:t>
                      </a:r>
                      <a:endParaRPr kumimoji="1" lang="en-US" sz="2800" b="0" i="0" u="none" strike="noStrike" cap="none" normalizeH="0" baseline="0">
                        <a:ln>
                          <a:noFill/>
                        </a:ln>
                        <a:solidFill>
                          <a:srgbClr val="000066"/>
                        </a:solidFill>
                        <a:effectLst/>
                        <a:latin typeface="Comic Sans MS" pitchFamily="66" charset="0"/>
                      </a:endParaRPr>
                    </a:p>
                  </a:txBody>
                  <a:tcPr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BDF0EF"/>
                    </a:solidFill>
                  </a:tcPr>
                </a:tc>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fr-FR" sz="2800" b="0" i="0" u="none" strike="noStrike" cap="none" normalizeH="0" baseline="0">
                          <a:ln>
                            <a:noFill/>
                          </a:ln>
                          <a:solidFill>
                            <a:srgbClr val="000066"/>
                          </a:solidFill>
                          <a:effectLst/>
                          <a:latin typeface="Comic Sans MS" pitchFamily="66" charset="0"/>
                        </a:rPr>
                        <a:t>Gardnerella</a:t>
                      </a:r>
                      <a:endParaRPr kumimoji="1" lang="en-US" sz="2800" b="0" i="0" u="none" strike="noStrike" cap="none" normalizeH="0" baseline="0">
                        <a:ln>
                          <a:noFill/>
                        </a:ln>
                        <a:solidFill>
                          <a:srgbClr val="000066"/>
                        </a:solidFill>
                        <a:effectLst/>
                        <a:latin typeface="Comic Sans MS" pitchFamily="66" charset="0"/>
                      </a:endParaRPr>
                    </a:p>
                  </a:txBody>
                  <a:tcPr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BDF0EF"/>
                    </a:solidFill>
                  </a:tcPr>
                </a:tc>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fr-FR" sz="2800" b="0" i="0" u="none" strike="noStrike" cap="none" normalizeH="0" baseline="0">
                          <a:ln>
                            <a:noFill/>
                          </a:ln>
                          <a:solidFill>
                            <a:srgbClr val="000066"/>
                          </a:solidFill>
                          <a:effectLst/>
                          <a:latin typeface="Comic Sans MS" pitchFamily="66" charset="0"/>
                        </a:rPr>
                        <a:t>Mobiluncus</a:t>
                      </a:r>
                      <a:endParaRPr kumimoji="1" lang="en-US" sz="2800" b="0" i="0" u="none" strike="noStrike" cap="none" normalizeH="0" baseline="0">
                        <a:ln>
                          <a:noFill/>
                        </a:ln>
                        <a:solidFill>
                          <a:srgbClr val="000066"/>
                        </a:solidFill>
                        <a:effectLst/>
                        <a:latin typeface="Comic Sans MS" pitchFamily="66" charset="0"/>
                      </a:endParaRPr>
                    </a:p>
                  </a:txBody>
                  <a:tcPr anchor="ctr" anchorCtr="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BDF0EF"/>
                    </a:solidFill>
                  </a:tcPr>
                </a:tc>
                <a:extLst>
                  <a:ext uri="{0D108BD9-81ED-4DB2-BD59-A6C34878D82A}">
                    <a16:rowId xmlns:a16="http://schemas.microsoft.com/office/drawing/2014/main" xmlns="" val="10000"/>
                  </a:ext>
                </a:extLst>
              </a:tr>
              <a:tr h="512763">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fr-FR" sz="2800" b="0" i="0" u="none" strike="noStrike" cap="none" normalizeH="0" baseline="0">
                          <a:ln>
                            <a:noFill/>
                          </a:ln>
                          <a:solidFill>
                            <a:srgbClr val="000066"/>
                          </a:solidFill>
                          <a:effectLst/>
                          <a:latin typeface="Comic Sans MS" pitchFamily="66" charset="0"/>
                        </a:rPr>
                        <a:t>0</a:t>
                      </a:r>
                      <a:endParaRPr kumimoji="1" lang="en-US" sz="2800" b="0" i="0" u="none" strike="noStrike" cap="none" normalizeH="0" baseline="0">
                        <a:ln>
                          <a:noFill/>
                        </a:ln>
                        <a:solidFill>
                          <a:srgbClr val="000066"/>
                        </a:solidFill>
                        <a:effectLst/>
                        <a:latin typeface="Comic Sans MS" pitchFamily="66" charset="0"/>
                      </a:endParaRPr>
                    </a:p>
                  </a:txBody>
                  <a:tcPr anchor="ctr" anchorCtr="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BDF0EF"/>
                    </a:solidFill>
                  </a:tcPr>
                </a:tc>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fr-FR" sz="2800" b="0" i="0" u="none" strike="noStrike" cap="none" normalizeH="0" baseline="0">
                          <a:ln>
                            <a:noFill/>
                          </a:ln>
                          <a:solidFill>
                            <a:srgbClr val="000066"/>
                          </a:solidFill>
                          <a:effectLst/>
                          <a:latin typeface="Comic Sans MS" pitchFamily="66" charset="0"/>
                        </a:rPr>
                        <a:t>4+</a:t>
                      </a:r>
                      <a:endParaRPr kumimoji="1" lang="en-US" sz="2800" b="0" i="0" u="none" strike="noStrike" cap="none" normalizeH="0" baseline="0">
                        <a:ln>
                          <a:noFill/>
                        </a:ln>
                        <a:solidFill>
                          <a:srgbClr val="000066"/>
                        </a:solidFill>
                        <a:effectLst/>
                        <a:latin typeface="Comic Sans MS" pitchFamily="66" charset="0"/>
                      </a:endParaRPr>
                    </a:p>
                  </a:txBody>
                  <a:tcPr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BDF0EF"/>
                    </a:solidFill>
                  </a:tcPr>
                </a:tc>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fr-FR" sz="2800" b="0" i="0" u="none" strike="noStrike" cap="none" normalizeH="0" baseline="0">
                          <a:ln>
                            <a:noFill/>
                          </a:ln>
                          <a:solidFill>
                            <a:srgbClr val="000066"/>
                          </a:solidFill>
                          <a:effectLst/>
                          <a:latin typeface="Comic Sans MS" pitchFamily="66" charset="0"/>
                        </a:rPr>
                        <a:t>0</a:t>
                      </a:r>
                      <a:endParaRPr kumimoji="1" lang="en-US" sz="2800" b="0" i="0" u="none" strike="noStrike" cap="none" normalizeH="0" baseline="0">
                        <a:ln>
                          <a:noFill/>
                        </a:ln>
                        <a:solidFill>
                          <a:srgbClr val="000066"/>
                        </a:solidFill>
                        <a:effectLst/>
                        <a:latin typeface="Comic Sans MS" pitchFamily="66" charset="0"/>
                      </a:endParaRPr>
                    </a:p>
                  </a:txBody>
                  <a:tcPr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BDF0EF"/>
                    </a:solidFill>
                  </a:tcPr>
                </a:tc>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fr-FR" sz="2800" b="0" i="0" u="none" strike="noStrike" cap="none" normalizeH="0" baseline="0">
                          <a:ln>
                            <a:noFill/>
                          </a:ln>
                          <a:solidFill>
                            <a:srgbClr val="000066"/>
                          </a:solidFill>
                          <a:effectLst/>
                          <a:latin typeface="Comic Sans MS" pitchFamily="66" charset="0"/>
                        </a:rPr>
                        <a:t>0</a:t>
                      </a:r>
                      <a:endParaRPr kumimoji="1" lang="en-US" sz="2800" b="0" i="0" u="none" strike="noStrike" cap="none" normalizeH="0" baseline="0">
                        <a:ln>
                          <a:noFill/>
                        </a:ln>
                        <a:solidFill>
                          <a:srgbClr val="000066"/>
                        </a:solidFill>
                        <a:effectLst/>
                        <a:latin typeface="Comic Sans MS" pitchFamily="66" charset="0"/>
                      </a:endParaRPr>
                    </a:p>
                  </a:txBody>
                  <a:tcPr anchor="ctr" anchorCtr="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BDF0EF"/>
                    </a:solidFill>
                  </a:tcPr>
                </a:tc>
                <a:extLst>
                  <a:ext uri="{0D108BD9-81ED-4DB2-BD59-A6C34878D82A}">
                    <a16:rowId xmlns:a16="http://schemas.microsoft.com/office/drawing/2014/main" xmlns="" val="10001"/>
                  </a:ext>
                </a:extLst>
              </a:tr>
              <a:tr h="515938">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fr-FR" sz="2800" b="0" i="0" u="none" strike="noStrike" cap="none" normalizeH="0" baseline="0">
                          <a:ln>
                            <a:noFill/>
                          </a:ln>
                          <a:solidFill>
                            <a:srgbClr val="000066"/>
                          </a:solidFill>
                          <a:effectLst/>
                          <a:latin typeface="Comic Sans MS" pitchFamily="66" charset="0"/>
                        </a:rPr>
                        <a:t>1</a:t>
                      </a:r>
                      <a:endParaRPr kumimoji="1" lang="en-US" sz="2800" b="0" i="0" u="none" strike="noStrike" cap="none" normalizeH="0" baseline="0">
                        <a:ln>
                          <a:noFill/>
                        </a:ln>
                        <a:solidFill>
                          <a:srgbClr val="000066"/>
                        </a:solidFill>
                        <a:effectLst/>
                        <a:latin typeface="Comic Sans MS" pitchFamily="66" charset="0"/>
                      </a:endParaRPr>
                    </a:p>
                  </a:txBody>
                  <a:tcPr anchor="ctr" anchorCtr="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BDF0EF"/>
                    </a:solidFill>
                  </a:tcPr>
                </a:tc>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fr-FR" sz="2800" b="0" i="0" u="none" strike="noStrike" cap="none" normalizeH="0" baseline="0">
                          <a:ln>
                            <a:noFill/>
                          </a:ln>
                          <a:solidFill>
                            <a:srgbClr val="000066"/>
                          </a:solidFill>
                          <a:effectLst/>
                          <a:latin typeface="Comic Sans MS" pitchFamily="66" charset="0"/>
                        </a:rPr>
                        <a:t>3+</a:t>
                      </a:r>
                      <a:endParaRPr kumimoji="1" lang="en-US" sz="2800" b="0" i="0" u="none" strike="noStrike" cap="none" normalizeH="0" baseline="0">
                        <a:ln>
                          <a:noFill/>
                        </a:ln>
                        <a:solidFill>
                          <a:srgbClr val="000066"/>
                        </a:solidFill>
                        <a:effectLst/>
                        <a:latin typeface="Comic Sans MS" pitchFamily="66" charset="0"/>
                      </a:endParaRPr>
                    </a:p>
                  </a:txBody>
                  <a:tcPr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BDF0EF"/>
                    </a:solidFill>
                  </a:tcPr>
                </a:tc>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fr-FR" sz="2800" b="0" i="0" u="none" strike="noStrike" cap="none" normalizeH="0" baseline="0">
                          <a:ln>
                            <a:noFill/>
                          </a:ln>
                          <a:solidFill>
                            <a:srgbClr val="000066"/>
                          </a:solidFill>
                          <a:effectLst/>
                          <a:latin typeface="Comic Sans MS" pitchFamily="66" charset="0"/>
                        </a:rPr>
                        <a:t>1+</a:t>
                      </a:r>
                      <a:endParaRPr kumimoji="1" lang="en-US" sz="2800" b="0" i="0" u="none" strike="noStrike" cap="none" normalizeH="0" baseline="0">
                        <a:ln>
                          <a:noFill/>
                        </a:ln>
                        <a:solidFill>
                          <a:srgbClr val="000066"/>
                        </a:solidFill>
                        <a:effectLst/>
                        <a:latin typeface="Comic Sans MS" pitchFamily="66" charset="0"/>
                      </a:endParaRPr>
                    </a:p>
                  </a:txBody>
                  <a:tcPr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BDF0EF"/>
                    </a:solidFill>
                  </a:tcPr>
                </a:tc>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fr-FR" sz="2800" b="0" i="0" u="none" strike="noStrike" cap="none" normalizeH="0" baseline="0">
                          <a:ln>
                            <a:noFill/>
                          </a:ln>
                          <a:solidFill>
                            <a:srgbClr val="000066"/>
                          </a:solidFill>
                          <a:effectLst/>
                          <a:latin typeface="Comic Sans MS" pitchFamily="66" charset="0"/>
                        </a:rPr>
                        <a:t>1-2+</a:t>
                      </a:r>
                      <a:endParaRPr kumimoji="1" lang="en-US" sz="2800" b="0" i="0" u="none" strike="noStrike" cap="none" normalizeH="0" baseline="0">
                        <a:ln>
                          <a:noFill/>
                        </a:ln>
                        <a:solidFill>
                          <a:srgbClr val="000066"/>
                        </a:solidFill>
                        <a:effectLst/>
                        <a:latin typeface="Comic Sans MS" pitchFamily="66" charset="0"/>
                      </a:endParaRPr>
                    </a:p>
                  </a:txBody>
                  <a:tcPr anchor="ctr" anchorCtr="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BDF0EF"/>
                    </a:solidFill>
                  </a:tcPr>
                </a:tc>
                <a:extLst>
                  <a:ext uri="{0D108BD9-81ED-4DB2-BD59-A6C34878D82A}">
                    <a16:rowId xmlns:a16="http://schemas.microsoft.com/office/drawing/2014/main" xmlns="" val="10002"/>
                  </a:ext>
                </a:extLst>
              </a:tr>
              <a:tr h="512763">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fr-FR" sz="2800" b="0" i="0" u="none" strike="noStrike" cap="none" normalizeH="0" baseline="0">
                          <a:ln>
                            <a:noFill/>
                          </a:ln>
                          <a:solidFill>
                            <a:srgbClr val="000066"/>
                          </a:solidFill>
                          <a:effectLst/>
                          <a:latin typeface="Comic Sans MS" pitchFamily="66" charset="0"/>
                        </a:rPr>
                        <a:t>2</a:t>
                      </a:r>
                      <a:endParaRPr kumimoji="1" lang="en-US" sz="2800" b="0" i="0" u="none" strike="noStrike" cap="none" normalizeH="0" baseline="0">
                        <a:ln>
                          <a:noFill/>
                        </a:ln>
                        <a:solidFill>
                          <a:srgbClr val="000066"/>
                        </a:solidFill>
                        <a:effectLst/>
                        <a:latin typeface="Comic Sans MS" pitchFamily="66" charset="0"/>
                      </a:endParaRPr>
                    </a:p>
                  </a:txBody>
                  <a:tcPr anchor="ctr" anchorCtr="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BDF0EF"/>
                    </a:solidFill>
                  </a:tcPr>
                </a:tc>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fr-FR" sz="2800" b="0" i="0" u="none" strike="noStrike" cap="none" normalizeH="0" baseline="0">
                          <a:ln>
                            <a:noFill/>
                          </a:ln>
                          <a:solidFill>
                            <a:srgbClr val="000066"/>
                          </a:solidFill>
                          <a:effectLst/>
                          <a:latin typeface="Comic Sans MS" pitchFamily="66" charset="0"/>
                        </a:rPr>
                        <a:t>2+</a:t>
                      </a:r>
                      <a:endParaRPr kumimoji="1" lang="en-US" sz="2800" b="0" i="0" u="none" strike="noStrike" cap="none" normalizeH="0" baseline="0">
                        <a:ln>
                          <a:noFill/>
                        </a:ln>
                        <a:solidFill>
                          <a:srgbClr val="000066"/>
                        </a:solidFill>
                        <a:effectLst/>
                        <a:latin typeface="Comic Sans MS" pitchFamily="66" charset="0"/>
                      </a:endParaRPr>
                    </a:p>
                  </a:txBody>
                  <a:tcPr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BDF0EF"/>
                    </a:solidFill>
                  </a:tcPr>
                </a:tc>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fr-FR" sz="2800" b="0" i="0" u="none" strike="noStrike" cap="none" normalizeH="0" baseline="0">
                          <a:ln>
                            <a:noFill/>
                          </a:ln>
                          <a:solidFill>
                            <a:srgbClr val="000066"/>
                          </a:solidFill>
                          <a:effectLst/>
                          <a:latin typeface="Comic Sans MS" pitchFamily="66" charset="0"/>
                        </a:rPr>
                        <a:t>2+</a:t>
                      </a:r>
                      <a:endParaRPr kumimoji="1" lang="en-US" sz="2800" b="0" i="0" u="none" strike="noStrike" cap="none" normalizeH="0" baseline="0">
                        <a:ln>
                          <a:noFill/>
                        </a:ln>
                        <a:solidFill>
                          <a:srgbClr val="000066"/>
                        </a:solidFill>
                        <a:effectLst/>
                        <a:latin typeface="Comic Sans MS" pitchFamily="66" charset="0"/>
                      </a:endParaRPr>
                    </a:p>
                  </a:txBody>
                  <a:tcPr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BDF0EF"/>
                    </a:solidFill>
                  </a:tcPr>
                </a:tc>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fr-FR" sz="2800" b="0" i="0" u="none" strike="noStrike" cap="none" normalizeH="0" baseline="0">
                          <a:ln>
                            <a:noFill/>
                          </a:ln>
                          <a:solidFill>
                            <a:srgbClr val="000066"/>
                          </a:solidFill>
                          <a:effectLst/>
                          <a:latin typeface="Comic Sans MS" pitchFamily="66" charset="0"/>
                        </a:rPr>
                        <a:t>3-4+</a:t>
                      </a:r>
                      <a:endParaRPr kumimoji="1" lang="en-US" sz="2800" b="0" i="0" u="none" strike="noStrike" cap="none" normalizeH="0" baseline="0">
                        <a:ln>
                          <a:noFill/>
                        </a:ln>
                        <a:solidFill>
                          <a:srgbClr val="000066"/>
                        </a:solidFill>
                        <a:effectLst/>
                        <a:latin typeface="Comic Sans MS" pitchFamily="66" charset="0"/>
                      </a:endParaRPr>
                    </a:p>
                  </a:txBody>
                  <a:tcPr anchor="ctr" anchorCtr="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BDF0EF"/>
                    </a:solidFill>
                  </a:tcPr>
                </a:tc>
                <a:extLst>
                  <a:ext uri="{0D108BD9-81ED-4DB2-BD59-A6C34878D82A}">
                    <a16:rowId xmlns:a16="http://schemas.microsoft.com/office/drawing/2014/main" xmlns="" val="10003"/>
                  </a:ext>
                </a:extLst>
              </a:tr>
              <a:tr h="515938">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fr-FR" sz="2800" b="0" i="0" u="none" strike="noStrike" cap="none" normalizeH="0" baseline="0">
                          <a:ln>
                            <a:noFill/>
                          </a:ln>
                          <a:solidFill>
                            <a:srgbClr val="000066"/>
                          </a:solidFill>
                          <a:effectLst/>
                          <a:latin typeface="Comic Sans MS" pitchFamily="66" charset="0"/>
                        </a:rPr>
                        <a:t>3</a:t>
                      </a:r>
                      <a:endParaRPr kumimoji="1" lang="en-US" sz="2800" b="0" i="0" u="none" strike="noStrike" cap="none" normalizeH="0" baseline="0">
                        <a:ln>
                          <a:noFill/>
                        </a:ln>
                        <a:solidFill>
                          <a:srgbClr val="000066"/>
                        </a:solidFill>
                        <a:effectLst/>
                        <a:latin typeface="Comic Sans MS" pitchFamily="66" charset="0"/>
                      </a:endParaRPr>
                    </a:p>
                  </a:txBody>
                  <a:tcPr anchor="ctr" anchorCtr="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BDF0EF"/>
                    </a:solidFill>
                  </a:tcPr>
                </a:tc>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fr-FR" sz="2800" b="0" i="0" u="none" strike="noStrike" cap="none" normalizeH="0" baseline="0">
                          <a:ln>
                            <a:noFill/>
                          </a:ln>
                          <a:solidFill>
                            <a:srgbClr val="000066"/>
                          </a:solidFill>
                          <a:effectLst/>
                          <a:latin typeface="Comic Sans MS" pitchFamily="66" charset="0"/>
                        </a:rPr>
                        <a:t>1+</a:t>
                      </a:r>
                      <a:endParaRPr kumimoji="1" lang="en-US" sz="2800" b="0" i="0" u="none" strike="noStrike" cap="none" normalizeH="0" baseline="0">
                        <a:ln>
                          <a:noFill/>
                        </a:ln>
                        <a:solidFill>
                          <a:srgbClr val="000066"/>
                        </a:solidFill>
                        <a:effectLst/>
                        <a:latin typeface="Comic Sans MS" pitchFamily="66" charset="0"/>
                      </a:endParaRPr>
                    </a:p>
                  </a:txBody>
                  <a:tcPr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BDF0EF"/>
                    </a:solidFill>
                  </a:tcPr>
                </a:tc>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fr-FR" sz="2800" b="0" i="0" u="none" strike="noStrike" cap="none" normalizeH="0" baseline="0">
                          <a:ln>
                            <a:noFill/>
                          </a:ln>
                          <a:solidFill>
                            <a:srgbClr val="000066"/>
                          </a:solidFill>
                          <a:effectLst/>
                          <a:latin typeface="Comic Sans MS" pitchFamily="66" charset="0"/>
                        </a:rPr>
                        <a:t>3+</a:t>
                      </a:r>
                      <a:endParaRPr kumimoji="1" lang="en-US" sz="2800" b="0" i="0" u="none" strike="noStrike" cap="none" normalizeH="0" baseline="0">
                        <a:ln>
                          <a:noFill/>
                        </a:ln>
                        <a:solidFill>
                          <a:srgbClr val="000066"/>
                        </a:solidFill>
                        <a:effectLst/>
                        <a:latin typeface="Comic Sans MS" pitchFamily="66" charset="0"/>
                      </a:endParaRPr>
                    </a:p>
                  </a:txBody>
                  <a:tcPr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BDF0EF"/>
                    </a:solidFill>
                  </a:tcPr>
                </a:tc>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endParaRPr kumimoji="1" lang="nl-NL" sz="2800" b="0" i="0" u="none" strike="noStrike" cap="none" normalizeH="0" baseline="0">
                        <a:ln>
                          <a:noFill/>
                        </a:ln>
                        <a:solidFill>
                          <a:srgbClr val="000066"/>
                        </a:solidFill>
                        <a:effectLst/>
                        <a:latin typeface="Comic Sans MS" pitchFamily="66" charset="0"/>
                      </a:endParaRPr>
                    </a:p>
                  </a:txBody>
                  <a:tcPr anchor="ctr" anchorCtr="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BDF0EF"/>
                    </a:solidFill>
                  </a:tcPr>
                </a:tc>
                <a:extLst>
                  <a:ext uri="{0D108BD9-81ED-4DB2-BD59-A6C34878D82A}">
                    <a16:rowId xmlns:a16="http://schemas.microsoft.com/office/drawing/2014/main" xmlns="" val="10004"/>
                  </a:ext>
                </a:extLst>
              </a:tr>
              <a:tr h="512763">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fr-FR" sz="2800" b="0" i="0" u="none" strike="noStrike" cap="none" normalizeH="0" baseline="0">
                          <a:ln>
                            <a:noFill/>
                          </a:ln>
                          <a:solidFill>
                            <a:srgbClr val="000066"/>
                          </a:solidFill>
                          <a:effectLst/>
                          <a:latin typeface="Comic Sans MS" pitchFamily="66" charset="0"/>
                        </a:rPr>
                        <a:t>4</a:t>
                      </a:r>
                      <a:endParaRPr kumimoji="1" lang="en-US" sz="2800" b="0" i="0" u="none" strike="noStrike" cap="none" normalizeH="0" baseline="0">
                        <a:ln>
                          <a:noFill/>
                        </a:ln>
                        <a:solidFill>
                          <a:srgbClr val="000066"/>
                        </a:solidFill>
                        <a:effectLst/>
                        <a:latin typeface="Comic Sans MS" pitchFamily="66" charset="0"/>
                      </a:endParaRPr>
                    </a:p>
                  </a:txBody>
                  <a:tcPr anchor="ctr" anchorCtr="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BDF0EF"/>
                    </a:solidFill>
                  </a:tcPr>
                </a:tc>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fr-FR" sz="2800" b="0" i="0" u="none" strike="noStrike" cap="none" normalizeH="0" baseline="0">
                          <a:ln>
                            <a:noFill/>
                          </a:ln>
                          <a:solidFill>
                            <a:srgbClr val="000066"/>
                          </a:solidFill>
                          <a:effectLst/>
                          <a:latin typeface="Comic Sans MS" pitchFamily="66" charset="0"/>
                        </a:rPr>
                        <a:t>0</a:t>
                      </a:r>
                      <a:endParaRPr kumimoji="1" lang="en-US" sz="2800" b="0" i="0" u="none" strike="noStrike" cap="none" normalizeH="0" baseline="0">
                        <a:ln>
                          <a:noFill/>
                        </a:ln>
                        <a:solidFill>
                          <a:srgbClr val="000066"/>
                        </a:solidFill>
                        <a:effectLst/>
                        <a:latin typeface="Comic Sans MS" pitchFamily="66" charset="0"/>
                      </a:endParaRPr>
                    </a:p>
                  </a:txBody>
                  <a:tcPr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BDF0EF"/>
                    </a:solidFill>
                  </a:tcPr>
                </a:tc>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fr-FR" sz="2800" b="0" i="0" u="none" strike="noStrike" cap="none" normalizeH="0" baseline="0">
                          <a:ln>
                            <a:noFill/>
                          </a:ln>
                          <a:solidFill>
                            <a:srgbClr val="000066"/>
                          </a:solidFill>
                          <a:effectLst/>
                          <a:latin typeface="Comic Sans MS" pitchFamily="66" charset="0"/>
                        </a:rPr>
                        <a:t>4+</a:t>
                      </a:r>
                      <a:endParaRPr kumimoji="1" lang="en-US" sz="2800" b="0" i="0" u="none" strike="noStrike" cap="none" normalizeH="0" baseline="0">
                        <a:ln>
                          <a:noFill/>
                        </a:ln>
                        <a:solidFill>
                          <a:srgbClr val="000066"/>
                        </a:solidFill>
                        <a:effectLst/>
                        <a:latin typeface="Comic Sans MS" pitchFamily="66" charset="0"/>
                      </a:endParaRPr>
                    </a:p>
                  </a:txBody>
                  <a:tcPr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BDF0EF"/>
                    </a:solidFill>
                  </a:tcPr>
                </a:tc>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endParaRPr kumimoji="1" lang="nl-NL" sz="2800" b="0" i="0" u="none" strike="noStrike" cap="none" normalizeH="0" baseline="0">
                        <a:ln>
                          <a:noFill/>
                        </a:ln>
                        <a:solidFill>
                          <a:srgbClr val="000066"/>
                        </a:solidFill>
                        <a:effectLst/>
                        <a:latin typeface="Comic Sans MS" pitchFamily="66" charset="0"/>
                      </a:endParaRPr>
                    </a:p>
                  </a:txBody>
                  <a:tcPr anchor="ctr" anchorCtr="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BDF0EF"/>
                    </a:solidFill>
                  </a:tcPr>
                </a:tc>
                <a:extLst>
                  <a:ext uri="{0D108BD9-81ED-4DB2-BD59-A6C34878D82A}">
                    <a16:rowId xmlns:a16="http://schemas.microsoft.com/office/drawing/2014/main" xmlns="" val="10005"/>
                  </a:ext>
                </a:extLst>
              </a:tr>
            </a:tbl>
          </a:graphicData>
        </a:graphic>
      </p:graphicFrame>
      <p:sp>
        <p:nvSpPr>
          <p:cNvPr id="756777" name="Rectangle 41"/>
          <p:cNvSpPr>
            <a:spLocks noChangeArrowheads="1"/>
          </p:cNvSpPr>
          <p:nvPr/>
        </p:nvSpPr>
        <p:spPr bwMode="auto">
          <a:xfrm>
            <a:off x="5796136" y="571327"/>
            <a:ext cx="2935419" cy="769441"/>
          </a:xfrm>
          <a:prstGeom prst="rect">
            <a:avLst/>
          </a:prstGeom>
          <a:noFill/>
          <a:ln w="12700" cap="sq">
            <a:noFill/>
            <a:miter lim="800000"/>
            <a:headEnd type="none" w="sm" len="sm"/>
            <a:tailEnd type="none" w="sm" len="sm"/>
          </a:ln>
          <a:effectLst/>
        </p:spPr>
        <p:txBody>
          <a:bodyPr wrap="none">
            <a:spAutoFit/>
          </a:bodyPr>
          <a:lstStyle/>
          <a:p>
            <a:r>
              <a:rPr kumimoji="1" lang="fr-FR" sz="4400" b="1" dirty="0" err="1">
                <a:solidFill>
                  <a:srgbClr val="FF3300"/>
                </a:solidFill>
              </a:rPr>
              <a:t>Diagnosis</a:t>
            </a:r>
            <a:endParaRPr kumimoji="1" lang="en-US" sz="4400" b="1" dirty="0">
              <a:solidFill>
                <a:srgbClr val="FF3300"/>
              </a:solidFill>
            </a:endParaRPr>
          </a:p>
        </p:txBody>
      </p:sp>
      <p:sp>
        <p:nvSpPr>
          <p:cNvPr id="6" name="Tekstvak 5"/>
          <p:cNvSpPr txBox="1"/>
          <p:nvPr/>
        </p:nvSpPr>
        <p:spPr>
          <a:xfrm rot="19684823">
            <a:off x="755576" y="1628800"/>
            <a:ext cx="7632848" cy="3477875"/>
          </a:xfrm>
          <a:prstGeom prst="rect">
            <a:avLst/>
          </a:prstGeom>
          <a:solidFill>
            <a:srgbClr val="FFFF00"/>
          </a:solidFill>
        </p:spPr>
        <p:txBody>
          <a:bodyPr wrap="square" rtlCol="0">
            <a:spAutoFit/>
          </a:bodyPr>
          <a:lstStyle/>
          <a:p>
            <a:r>
              <a:rPr lang="nl-BE" sz="4400" b="1" dirty="0" err="1">
                <a:solidFill>
                  <a:srgbClr val="FF0000"/>
                </a:solidFill>
                <a:effectLst/>
              </a:rPr>
              <a:t>What</a:t>
            </a:r>
            <a:r>
              <a:rPr lang="nl-BE" sz="4400" b="1" dirty="0">
                <a:solidFill>
                  <a:srgbClr val="FF0000"/>
                </a:solidFill>
                <a:effectLst/>
              </a:rPr>
              <a:t> do we do </a:t>
            </a:r>
            <a:r>
              <a:rPr lang="nl-BE" sz="4400" b="1" dirty="0" err="1">
                <a:solidFill>
                  <a:srgbClr val="FF0000"/>
                </a:solidFill>
                <a:effectLst/>
              </a:rPr>
              <a:t>with</a:t>
            </a:r>
            <a:r>
              <a:rPr lang="nl-BE" sz="4400" b="1" dirty="0">
                <a:solidFill>
                  <a:srgbClr val="FF0000"/>
                </a:solidFill>
                <a:effectLst/>
              </a:rPr>
              <a:t> </a:t>
            </a:r>
            <a:r>
              <a:rPr lang="nl-BE" sz="4400" b="1" dirty="0" err="1">
                <a:solidFill>
                  <a:srgbClr val="FF0000"/>
                </a:solidFill>
                <a:effectLst/>
              </a:rPr>
              <a:t>Nugent</a:t>
            </a:r>
            <a:r>
              <a:rPr lang="nl-BE" sz="4400" b="1" dirty="0">
                <a:solidFill>
                  <a:srgbClr val="FF0000"/>
                </a:solidFill>
                <a:effectLst/>
              </a:rPr>
              <a:t> 4-6? </a:t>
            </a:r>
          </a:p>
          <a:p>
            <a:endParaRPr lang="nl-BE" sz="4400" b="1" dirty="0">
              <a:solidFill>
                <a:srgbClr val="FF0000"/>
              </a:solidFill>
              <a:effectLst/>
            </a:endParaRPr>
          </a:p>
          <a:p>
            <a:r>
              <a:rPr lang="nl-BE" sz="4400" b="1" dirty="0" err="1">
                <a:solidFill>
                  <a:srgbClr val="FF0000"/>
                </a:solidFill>
                <a:effectLst/>
              </a:rPr>
              <a:t>What</a:t>
            </a:r>
            <a:r>
              <a:rPr lang="nl-BE" sz="4400" b="1" dirty="0">
                <a:solidFill>
                  <a:srgbClr val="FF0000"/>
                </a:solidFill>
                <a:effectLst/>
              </a:rPr>
              <a:t> does </a:t>
            </a:r>
            <a:r>
              <a:rPr lang="nl-BE" sz="4400" b="1" i="1" u="sng" cap="small" dirty="0">
                <a:solidFill>
                  <a:srgbClr val="FF0000"/>
                </a:solidFill>
                <a:effectLst/>
              </a:rPr>
              <a:t>‘</a:t>
            </a:r>
            <a:r>
              <a:rPr lang="nl-BE" sz="4400" b="1" i="1" u="sng" cap="small" dirty="0" err="1">
                <a:solidFill>
                  <a:srgbClr val="FF0000"/>
                </a:solidFill>
                <a:effectLst/>
              </a:rPr>
              <a:t>intermediate</a:t>
            </a:r>
            <a:r>
              <a:rPr lang="nl-BE" sz="4400" b="1" i="1" u="sng" cap="small" dirty="0">
                <a:solidFill>
                  <a:srgbClr val="FF0000"/>
                </a:solidFill>
                <a:effectLst/>
              </a:rPr>
              <a:t> flora’</a:t>
            </a:r>
            <a:r>
              <a:rPr lang="nl-BE" sz="4400" b="1" dirty="0">
                <a:solidFill>
                  <a:srgbClr val="FF0000"/>
                </a:solidFill>
                <a:effectLst/>
              </a:rPr>
              <a:t> </a:t>
            </a:r>
            <a:r>
              <a:rPr lang="nl-BE" sz="4400" b="1" dirty="0" err="1">
                <a:solidFill>
                  <a:srgbClr val="FF0000"/>
                </a:solidFill>
                <a:effectLst/>
              </a:rPr>
              <a:t>mean</a:t>
            </a:r>
            <a:r>
              <a:rPr lang="nl-BE" sz="4400" b="1" dirty="0">
                <a:solidFill>
                  <a:srgbClr val="FF0000"/>
                </a:solidFill>
                <a:effectLst/>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ou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Rectangle 2"/>
          <p:cNvSpPr>
            <a:spLocks noGrp="1" noChangeArrowheads="1"/>
          </p:cNvSpPr>
          <p:nvPr>
            <p:ph type="title"/>
          </p:nvPr>
        </p:nvSpPr>
        <p:spPr/>
        <p:txBody>
          <a:bodyPr/>
          <a:lstStyle/>
          <a:p>
            <a:endParaRPr lang="nl-NL"/>
          </a:p>
        </p:txBody>
      </p:sp>
      <p:sp>
        <p:nvSpPr>
          <p:cNvPr id="618499" name="Rectangle 3"/>
          <p:cNvSpPr>
            <a:spLocks noGrp="1" noChangeArrowheads="1"/>
          </p:cNvSpPr>
          <p:nvPr>
            <p:ph type="body" idx="1"/>
          </p:nvPr>
        </p:nvSpPr>
        <p:spPr/>
        <p:txBody>
          <a:bodyPr/>
          <a:lstStyle/>
          <a:p>
            <a:endParaRPr lang="nl-NL"/>
          </a:p>
        </p:txBody>
      </p:sp>
      <p:pic>
        <p:nvPicPr>
          <p:cNvPr id="618500" name="Picture 4" descr="brug toulouse"/>
          <p:cNvPicPr>
            <a:picLocks noChangeAspect="1" noChangeArrowheads="1"/>
          </p:cNvPicPr>
          <p:nvPr/>
        </p:nvPicPr>
        <p:blipFill>
          <a:blip r:embed="rId3" cstate="print"/>
          <a:srcRect/>
          <a:stretch>
            <a:fillRect/>
          </a:stretch>
        </p:blipFill>
        <p:spPr bwMode="auto">
          <a:xfrm>
            <a:off x="852488" y="428625"/>
            <a:ext cx="7439025" cy="6429375"/>
          </a:xfrm>
          <a:prstGeom prst="rect">
            <a:avLst/>
          </a:prstGeom>
          <a:noFill/>
        </p:spPr>
      </p:pic>
      <p:sp>
        <p:nvSpPr>
          <p:cNvPr id="618501" name="Rectangle 5"/>
          <p:cNvSpPr>
            <a:spLocks noChangeArrowheads="1"/>
          </p:cNvSpPr>
          <p:nvPr/>
        </p:nvSpPr>
        <p:spPr bwMode="auto">
          <a:xfrm>
            <a:off x="3506788" y="3535363"/>
            <a:ext cx="4784725" cy="3322637"/>
          </a:xfrm>
          <a:prstGeom prst="rect">
            <a:avLst/>
          </a:prstGeom>
          <a:solidFill>
            <a:schemeClr val="bg2"/>
          </a:solidFill>
          <a:ln w="12700" cap="sq">
            <a:noFill/>
            <a:miter lim="800000"/>
            <a:headEnd type="none" w="sm" len="sm"/>
            <a:tailEnd type="none" w="sm" len="sm"/>
          </a:ln>
          <a:effectLst/>
        </p:spPr>
        <p:txBody>
          <a:bodyPr wrap="none" anchor="ctr"/>
          <a:lstStyle/>
          <a:p>
            <a:r>
              <a:rPr lang="nl-BE" b="1" dirty="0">
                <a:solidFill>
                  <a:schemeClr val="tx1"/>
                </a:solidFill>
              </a:rPr>
              <a:t>.... </a:t>
            </a:r>
            <a:r>
              <a:rPr lang="nl-BE" b="1" dirty="0" err="1"/>
              <a:t>But</a:t>
            </a:r>
            <a:r>
              <a:rPr lang="nl-BE" b="1" dirty="0">
                <a:solidFill>
                  <a:schemeClr val="tx1"/>
                </a:solidFill>
              </a:rPr>
              <a:t/>
            </a:r>
            <a:br>
              <a:rPr lang="nl-BE" b="1" dirty="0">
                <a:solidFill>
                  <a:schemeClr val="tx1"/>
                </a:solidFill>
              </a:rPr>
            </a:br>
            <a:r>
              <a:rPr lang="nl-BE" b="1" dirty="0">
                <a:solidFill>
                  <a:schemeClr val="tx1"/>
                </a:solidFill>
              </a:rPr>
              <a:t>at </a:t>
            </a:r>
            <a:r>
              <a:rPr lang="nl-BE" b="1" dirty="0" err="1">
                <a:solidFill>
                  <a:schemeClr val="tx1"/>
                </a:solidFill>
              </a:rPr>
              <a:t>times</a:t>
            </a:r>
            <a:r>
              <a:rPr lang="nl-BE" b="1" dirty="0">
                <a:solidFill>
                  <a:schemeClr val="tx1"/>
                </a:solidFill>
              </a:rPr>
              <a:t/>
            </a:r>
            <a:br>
              <a:rPr lang="nl-BE" b="1" dirty="0">
                <a:solidFill>
                  <a:schemeClr val="tx1"/>
                </a:solidFill>
              </a:rPr>
            </a:br>
            <a:r>
              <a:rPr lang="nl-BE" b="1" dirty="0" err="1">
                <a:solidFill>
                  <a:schemeClr val="tx1"/>
                </a:solidFill>
              </a:rPr>
              <a:t>with</a:t>
            </a:r>
            <a:r>
              <a:rPr lang="nl-BE" b="1" dirty="0">
                <a:solidFill>
                  <a:schemeClr val="tx1"/>
                </a:solidFill>
              </a:rPr>
              <a:t> </a:t>
            </a:r>
            <a:br>
              <a:rPr lang="nl-BE" b="1" dirty="0">
                <a:solidFill>
                  <a:schemeClr val="tx1"/>
                </a:solidFill>
              </a:rPr>
            </a:br>
            <a:r>
              <a:rPr lang="nl-BE" b="1" dirty="0" err="1"/>
              <a:t>huge</a:t>
            </a:r>
            <a:r>
              <a:rPr lang="nl-BE" b="1" dirty="0">
                <a:solidFill>
                  <a:schemeClr val="tx1"/>
                </a:solidFill>
              </a:rPr>
              <a:t> </a:t>
            </a:r>
            <a:br>
              <a:rPr lang="nl-BE" b="1" dirty="0">
                <a:solidFill>
                  <a:schemeClr val="tx1"/>
                </a:solidFill>
              </a:rPr>
            </a:br>
            <a:r>
              <a:rPr lang="nl-BE" b="1" dirty="0" err="1">
                <a:solidFill>
                  <a:schemeClr val="tx1"/>
                </a:solidFill>
              </a:rPr>
              <a:t>consequences</a:t>
            </a:r>
            <a:r>
              <a:rPr lang="nl-BE" b="1" dirty="0">
                <a:solidFill>
                  <a:schemeClr val="tx1"/>
                </a:solidFill>
              </a:rPr>
              <a:t>!</a:t>
            </a:r>
            <a:br>
              <a:rPr lang="nl-BE" b="1" dirty="0">
                <a:solidFill>
                  <a:schemeClr val="tx1"/>
                </a:solidFill>
              </a:rPr>
            </a:br>
            <a:r>
              <a:rPr lang="nl-BE" b="1" dirty="0">
                <a:solidFill>
                  <a:schemeClr val="tx1"/>
                </a:solidFill>
              </a:rPr>
              <a:t>......</a:t>
            </a:r>
            <a:r>
              <a:rPr lang="nl-BE" b="1" dirty="0"/>
              <a:t> </a:t>
            </a:r>
            <a:endParaRPr lang="nl-NL" b="1" dirty="0"/>
          </a:p>
        </p:txBody>
      </p:sp>
      <p:sp>
        <p:nvSpPr>
          <p:cNvPr id="618502" name="Rectangle 6"/>
          <p:cNvSpPr>
            <a:spLocks noChangeArrowheads="1"/>
          </p:cNvSpPr>
          <p:nvPr/>
        </p:nvSpPr>
        <p:spPr bwMode="auto">
          <a:xfrm>
            <a:off x="3491880" y="3562747"/>
            <a:ext cx="4784725" cy="3322637"/>
          </a:xfrm>
          <a:prstGeom prst="rect">
            <a:avLst/>
          </a:prstGeom>
          <a:solidFill>
            <a:schemeClr val="bg2"/>
          </a:solidFill>
          <a:ln w="12700" cap="sq">
            <a:noFill/>
            <a:miter lim="800000"/>
            <a:headEnd type="none" w="sm" len="sm"/>
            <a:tailEnd type="none" w="sm" len="sm"/>
          </a:ln>
          <a:effectLst/>
        </p:spPr>
        <p:txBody>
          <a:bodyPr wrap="none" anchor="ctr"/>
          <a:lstStyle/>
          <a:p>
            <a:r>
              <a:rPr lang="nl-BE" b="1" dirty="0">
                <a:solidFill>
                  <a:schemeClr val="tx1"/>
                </a:solidFill>
              </a:rPr>
              <a:t>...</a:t>
            </a:r>
            <a:r>
              <a:rPr lang="nl-BE" b="1" dirty="0" err="1">
                <a:solidFill>
                  <a:schemeClr val="tx1"/>
                </a:solidFill>
              </a:rPr>
              <a:t>your</a:t>
            </a:r>
            <a:r>
              <a:rPr lang="nl-BE" b="1" dirty="0">
                <a:solidFill>
                  <a:schemeClr val="tx1"/>
                </a:solidFill>
              </a:rPr>
              <a:t> </a:t>
            </a:r>
            <a:r>
              <a:rPr lang="nl-BE" b="1" dirty="0" err="1">
                <a:solidFill>
                  <a:schemeClr val="tx1"/>
                </a:solidFill>
              </a:rPr>
              <a:t>eye</a:t>
            </a:r>
            <a:r>
              <a:rPr lang="nl-BE" b="1" dirty="0">
                <a:solidFill>
                  <a:schemeClr val="tx1"/>
                </a:solidFill>
              </a:rPr>
              <a:t> </a:t>
            </a:r>
            <a:r>
              <a:rPr lang="nl-BE" b="1" dirty="0" err="1">
                <a:solidFill>
                  <a:schemeClr val="tx1"/>
                </a:solidFill>
              </a:rPr>
              <a:t>may</a:t>
            </a:r>
            <a:r>
              <a:rPr lang="nl-BE" b="1" dirty="0">
                <a:solidFill>
                  <a:schemeClr val="tx1"/>
                </a:solidFill>
              </a:rPr>
              <a:t> </a:t>
            </a:r>
            <a:r>
              <a:rPr lang="nl-BE" b="1" dirty="0" err="1">
                <a:solidFill>
                  <a:schemeClr val="tx1"/>
                </a:solidFill>
              </a:rPr>
              <a:t>catch</a:t>
            </a:r>
            <a:endParaRPr lang="nl-BE" b="1" dirty="0">
              <a:solidFill>
                <a:schemeClr val="tx1"/>
              </a:solidFill>
            </a:endParaRPr>
          </a:p>
          <a:p>
            <a:endParaRPr lang="nl-BE" b="1" dirty="0">
              <a:solidFill>
                <a:schemeClr val="tx1"/>
              </a:solidFill>
            </a:endParaRPr>
          </a:p>
          <a:p>
            <a:r>
              <a:rPr lang="nl-BE" b="1" dirty="0" err="1">
                <a:solidFill>
                  <a:schemeClr val="tx1"/>
                </a:solidFill>
              </a:rPr>
              <a:t>Seemingly</a:t>
            </a:r>
            <a:r>
              <a:rPr lang="nl-BE" b="1" dirty="0">
                <a:solidFill>
                  <a:schemeClr val="tx1"/>
                </a:solidFill>
              </a:rPr>
              <a:t> </a:t>
            </a:r>
          </a:p>
          <a:p>
            <a:endParaRPr lang="nl-BE" b="1" dirty="0"/>
          </a:p>
          <a:p>
            <a:r>
              <a:rPr lang="nl-BE" b="1" dirty="0" err="1"/>
              <a:t>W</a:t>
            </a:r>
            <a:r>
              <a:rPr lang="nl-BE" b="1" dirty="0" err="1">
                <a:solidFill>
                  <a:schemeClr val="tx1"/>
                </a:solidFill>
              </a:rPr>
              <a:t>orthless</a:t>
            </a:r>
            <a:r>
              <a:rPr lang="nl-BE" b="1" dirty="0">
                <a:solidFill>
                  <a:schemeClr val="tx1"/>
                </a:solidFill>
              </a:rPr>
              <a:t> </a:t>
            </a:r>
          </a:p>
          <a:p>
            <a:endParaRPr lang="nl-BE" b="1" dirty="0"/>
          </a:p>
          <a:p>
            <a:r>
              <a:rPr lang="nl-BE" b="1" dirty="0"/>
              <a:t>D</a:t>
            </a:r>
            <a:r>
              <a:rPr lang="nl-BE" b="1" dirty="0">
                <a:solidFill>
                  <a:schemeClr val="tx1"/>
                </a:solidFill>
              </a:rPr>
              <a:t>etails....</a:t>
            </a:r>
            <a:r>
              <a:rPr lang="nl-BE" b="1" dirty="0"/>
              <a:t> </a:t>
            </a:r>
            <a:endParaRPr lang="nl-NL" b="1" dirty="0"/>
          </a:p>
        </p:txBody>
      </p:sp>
      <p:grpSp>
        <p:nvGrpSpPr>
          <p:cNvPr id="2" name="Group 7"/>
          <p:cNvGrpSpPr>
            <a:grpSpLocks/>
          </p:cNvGrpSpPr>
          <p:nvPr/>
        </p:nvGrpSpPr>
        <p:grpSpPr bwMode="auto">
          <a:xfrm>
            <a:off x="1219200" y="3149600"/>
            <a:ext cx="2179638" cy="2286000"/>
            <a:chOff x="768" y="1984"/>
            <a:chExt cx="1373" cy="1440"/>
          </a:xfrm>
        </p:grpSpPr>
        <p:sp>
          <p:nvSpPr>
            <p:cNvPr id="618504" name="Oval 8"/>
            <p:cNvSpPr>
              <a:spLocks noChangeArrowheads="1"/>
            </p:cNvSpPr>
            <p:nvPr/>
          </p:nvSpPr>
          <p:spPr bwMode="auto">
            <a:xfrm>
              <a:off x="1170" y="2848"/>
              <a:ext cx="576" cy="576"/>
            </a:xfrm>
            <a:prstGeom prst="ellipse">
              <a:avLst/>
            </a:prstGeom>
            <a:noFill/>
            <a:ln w="57150" cap="sq">
              <a:solidFill>
                <a:srgbClr val="FFFF00"/>
              </a:solidFill>
              <a:round/>
              <a:headEnd type="none" w="sm" len="sm"/>
              <a:tailEnd type="none" w="sm" len="sm"/>
            </a:ln>
            <a:effectLst/>
          </p:spPr>
          <p:txBody>
            <a:bodyPr wrap="none" anchor="ctr"/>
            <a:lstStyle/>
            <a:p>
              <a:endParaRPr lang="nl-BE"/>
            </a:p>
          </p:txBody>
        </p:sp>
        <p:sp>
          <p:nvSpPr>
            <p:cNvPr id="618505" name="Oval 9"/>
            <p:cNvSpPr>
              <a:spLocks noChangeArrowheads="1"/>
            </p:cNvSpPr>
            <p:nvPr/>
          </p:nvSpPr>
          <p:spPr bwMode="auto">
            <a:xfrm>
              <a:off x="1565" y="2272"/>
              <a:ext cx="576" cy="576"/>
            </a:xfrm>
            <a:prstGeom prst="ellipse">
              <a:avLst/>
            </a:prstGeom>
            <a:noFill/>
            <a:ln w="57150" cap="sq">
              <a:solidFill>
                <a:srgbClr val="FFFF00"/>
              </a:solidFill>
              <a:round/>
              <a:headEnd type="none" w="sm" len="sm"/>
              <a:tailEnd type="none" w="sm" len="sm"/>
            </a:ln>
            <a:effectLst/>
          </p:spPr>
          <p:txBody>
            <a:bodyPr wrap="none" anchor="ctr"/>
            <a:lstStyle/>
            <a:p>
              <a:endParaRPr lang="nl-BE"/>
            </a:p>
          </p:txBody>
        </p:sp>
        <p:sp>
          <p:nvSpPr>
            <p:cNvPr id="618506" name="Oval 10"/>
            <p:cNvSpPr>
              <a:spLocks noChangeArrowheads="1"/>
            </p:cNvSpPr>
            <p:nvPr/>
          </p:nvSpPr>
          <p:spPr bwMode="auto">
            <a:xfrm>
              <a:off x="768" y="1984"/>
              <a:ext cx="576" cy="576"/>
            </a:xfrm>
            <a:prstGeom prst="ellipse">
              <a:avLst/>
            </a:prstGeom>
            <a:noFill/>
            <a:ln w="57150" cap="sq">
              <a:solidFill>
                <a:srgbClr val="FFFF00"/>
              </a:solidFill>
              <a:round/>
              <a:headEnd type="none" w="sm" len="sm"/>
              <a:tailEnd type="none" w="sm" len="sm"/>
            </a:ln>
            <a:effectLst/>
          </p:spPr>
          <p:txBody>
            <a:bodyPr wrap="none" anchor="ctr"/>
            <a:lstStyle/>
            <a:p>
              <a:endParaRPr lang="nl-BE"/>
            </a:p>
          </p:txBody>
        </p:sp>
      </p:grpSp>
      <p:sp>
        <p:nvSpPr>
          <p:cNvPr id="618507" name="Rectangle 11"/>
          <p:cNvSpPr>
            <a:spLocks noChangeArrowheads="1"/>
          </p:cNvSpPr>
          <p:nvPr/>
        </p:nvSpPr>
        <p:spPr bwMode="auto">
          <a:xfrm>
            <a:off x="827584" y="3140968"/>
            <a:ext cx="7496175" cy="3708400"/>
          </a:xfrm>
          <a:prstGeom prst="rect">
            <a:avLst/>
          </a:prstGeom>
          <a:solidFill>
            <a:schemeClr val="bg2"/>
          </a:solidFill>
          <a:ln w="12700" cap="sq">
            <a:noFill/>
            <a:miter lim="800000"/>
            <a:headEnd type="none" w="sm" len="sm"/>
            <a:tailEnd type="none" w="sm" len="sm"/>
          </a:ln>
          <a:effectLst/>
        </p:spPr>
        <p:txBody>
          <a:bodyPr wrap="none" anchor="ctr"/>
          <a:lstStyle/>
          <a:p>
            <a:r>
              <a:rPr lang="nl-BE" b="1" dirty="0" err="1"/>
              <a:t>While</a:t>
            </a:r>
            <a:r>
              <a:rPr lang="nl-BE" b="1" dirty="0"/>
              <a:t> </a:t>
            </a:r>
            <a:r>
              <a:rPr lang="nl-BE" b="1" dirty="0" err="1"/>
              <a:t>enjoying</a:t>
            </a:r>
            <a:r>
              <a:rPr lang="nl-BE" b="1" dirty="0"/>
              <a:t> </a:t>
            </a:r>
          </a:p>
          <a:p>
            <a:r>
              <a:rPr lang="nl-BE" b="1" dirty="0"/>
              <a:t>The view of</a:t>
            </a:r>
          </a:p>
          <a:p>
            <a:r>
              <a:rPr lang="nl-BE" b="1" dirty="0"/>
              <a:t>The </a:t>
            </a:r>
            <a:r>
              <a:rPr lang="nl-BE" b="1" dirty="0" err="1"/>
              <a:t>historical</a:t>
            </a:r>
            <a:r>
              <a:rPr lang="nl-BE" b="1" dirty="0"/>
              <a:t> beauty </a:t>
            </a:r>
            <a:r>
              <a:rPr lang="nl-BE" b="1" dirty="0">
                <a:solidFill>
                  <a:schemeClr val="tx1"/>
                </a:solidFill>
              </a:rPr>
              <a:t> </a:t>
            </a:r>
          </a:p>
          <a:p>
            <a:r>
              <a:rPr lang="nl-BE" b="1" dirty="0">
                <a:solidFill>
                  <a:schemeClr val="tx1"/>
                </a:solidFill>
              </a:rPr>
              <a:t>Of the bridge </a:t>
            </a:r>
          </a:p>
          <a:p>
            <a:r>
              <a:rPr lang="nl-BE" b="1" dirty="0">
                <a:solidFill>
                  <a:schemeClr val="tx1"/>
                </a:solidFill>
              </a:rPr>
              <a:t>Over </a:t>
            </a:r>
            <a:r>
              <a:rPr lang="nl-BE" b="1" dirty="0"/>
              <a:t>the</a:t>
            </a:r>
            <a:r>
              <a:rPr lang="nl-BE" b="1" dirty="0">
                <a:solidFill>
                  <a:schemeClr val="tx1"/>
                </a:solidFill>
              </a:rPr>
              <a:t> </a:t>
            </a:r>
            <a:r>
              <a:rPr lang="nl-BE" b="1" dirty="0" err="1">
                <a:solidFill>
                  <a:schemeClr val="tx1"/>
                </a:solidFill>
              </a:rPr>
              <a:t>Garonne</a:t>
            </a:r>
            <a:r>
              <a:rPr lang="nl-BE" b="1" dirty="0">
                <a:solidFill>
                  <a:schemeClr val="tx1"/>
                </a:solidFill>
              </a:rPr>
              <a:t> </a:t>
            </a:r>
            <a:r>
              <a:rPr lang="nl-BE" b="1" dirty="0" err="1">
                <a:solidFill>
                  <a:schemeClr val="tx1"/>
                </a:solidFill>
              </a:rPr>
              <a:t>river</a:t>
            </a:r>
            <a:endParaRPr lang="nl-BE" b="1" dirty="0">
              <a:solidFill>
                <a:schemeClr val="tx1"/>
              </a:solidFill>
            </a:endParaRPr>
          </a:p>
          <a:p>
            <a:r>
              <a:rPr lang="nl-BE" b="1" dirty="0"/>
              <a:t>I</a:t>
            </a:r>
            <a:r>
              <a:rPr lang="nl-BE" b="1" dirty="0">
                <a:solidFill>
                  <a:schemeClr val="tx1"/>
                </a:solidFill>
              </a:rPr>
              <a:t>n Toulouse....</a:t>
            </a:r>
            <a:r>
              <a:rPr lang="nl-BE" b="1" dirty="0"/>
              <a:t> </a:t>
            </a:r>
            <a:endParaRPr lang="nl-NL"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618507"/>
                                        </p:tgtEl>
                                      </p:cBhvr>
                                    </p:animEffect>
                                    <p:set>
                                      <p:cBhvr>
                                        <p:cTn id="7" dur="1" fill="hold">
                                          <p:stCondLst>
                                            <p:cond delay="499"/>
                                          </p:stCondLst>
                                        </p:cTn>
                                        <p:tgtEl>
                                          <p:spTgt spid="618507"/>
                                        </p:tgtEl>
                                        <p:attrNameLst>
                                          <p:attrName>style.visibility</p:attrName>
                                        </p:attrNameLst>
                                      </p:cBhvr>
                                      <p:to>
                                        <p:strVal val="hidden"/>
                                      </p:to>
                                    </p:set>
                                  </p:childTnLst>
                                </p:cTn>
                              </p:par>
                              <p:par>
                                <p:cTn id="8" presetID="3"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0" nodeType="clickEffect">
                                  <p:stCondLst>
                                    <p:cond delay="0"/>
                                  </p:stCondLst>
                                  <p:childTnLst>
                                    <p:animEffect transition="out" filter="blinds(horizontal)">
                                      <p:cBhvr>
                                        <p:cTn id="14" dur="500"/>
                                        <p:tgtEl>
                                          <p:spTgt spid="618502"/>
                                        </p:tgtEl>
                                      </p:cBhvr>
                                    </p:animEffect>
                                    <p:set>
                                      <p:cBhvr>
                                        <p:cTn id="15" dur="1" fill="hold">
                                          <p:stCondLst>
                                            <p:cond delay="499"/>
                                          </p:stCondLst>
                                        </p:cTn>
                                        <p:tgtEl>
                                          <p:spTgt spid="61850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5" presetClass="exit" presetSubtype="10" fill="hold" grpId="0" nodeType="clickEffect">
                                  <p:stCondLst>
                                    <p:cond delay="0"/>
                                  </p:stCondLst>
                                  <p:childTnLst>
                                    <p:animEffect transition="out" filter="checkerboard(across)">
                                      <p:cBhvr>
                                        <p:cTn id="19" dur="3000"/>
                                        <p:tgtEl>
                                          <p:spTgt spid="618501"/>
                                        </p:tgtEl>
                                      </p:cBhvr>
                                    </p:animEffect>
                                    <p:set>
                                      <p:cBhvr>
                                        <p:cTn id="20" dur="1" fill="hold">
                                          <p:stCondLst>
                                            <p:cond delay="2999"/>
                                          </p:stCondLst>
                                        </p:cTn>
                                        <p:tgtEl>
                                          <p:spTgt spid="618501"/>
                                        </p:tgtEl>
                                        <p:attrNameLst>
                                          <p:attrName>style.visibility</p:attrName>
                                        </p:attrNameLst>
                                      </p:cBhvr>
                                      <p:to>
                                        <p:strVal val="hidden"/>
                                      </p:to>
                                    </p:set>
                                  </p:childTnLst>
                                </p:cTn>
                              </p:par>
                              <p:par>
                                <p:cTn id="21" presetID="3" presetClass="exit" presetSubtype="10" fill="hold" nodeType="withEffect">
                                  <p:stCondLst>
                                    <p:cond delay="0"/>
                                  </p:stCondLst>
                                  <p:childTnLst>
                                    <p:animEffect transition="out" filter="blinds(horizontal)">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501" grpId="0" animBg="1"/>
      <p:bldP spid="618502" grpId="0" animBg="1"/>
      <p:bldP spid="61850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title"/>
          </p:nvPr>
        </p:nvSpPr>
        <p:spPr>
          <a:xfrm>
            <a:off x="1219200" y="457200"/>
            <a:ext cx="7315200" cy="914400"/>
          </a:xfrm>
        </p:spPr>
        <p:txBody>
          <a:bodyPr/>
          <a:lstStyle/>
          <a:p>
            <a:r>
              <a:rPr lang="fr-FR" sz="3200"/>
              <a:t>Partial BV</a:t>
            </a:r>
            <a:endParaRPr lang="en-US" sz="3200"/>
          </a:p>
        </p:txBody>
      </p:sp>
      <p:pic>
        <p:nvPicPr>
          <p:cNvPr id="494596" name="Picture 4" descr="PNP00350"/>
          <p:cNvPicPr>
            <a:picLocks noChangeAspect="1" noChangeArrowheads="1"/>
          </p:cNvPicPr>
          <p:nvPr/>
        </p:nvPicPr>
        <p:blipFill>
          <a:blip r:embed="rId3" cstate="print"/>
          <a:srcRect/>
          <a:stretch>
            <a:fillRect/>
          </a:stretch>
        </p:blipFill>
        <p:spPr bwMode="auto">
          <a:xfrm>
            <a:off x="304800" y="1447800"/>
            <a:ext cx="7053263" cy="5311775"/>
          </a:xfrm>
          <a:prstGeom prst="rect">
            <a:avLst/>
          </a:prstGeom>
          <a:noFill/>
          <a:effectLst>
            <a:outerShdw dist="35921" dir="2700000" algn="ctr" rotWithShape="0">
              <a:srgbClr val="808080"/>
            </a:outerShdw>
          </a:effectLst>
        </p:spPr>
      </p:pic>
      <p:pic>
        <p:nvPicPr>
          <p:cNvPr id="494594" name="Picture 2" descr="PNP00351"/>
          <p:cNvPicPr>
            <a:picLocks noChangeAspect="1" noChangeArrowheads="1"/>
          </p:cNvPicPr>
          <p:nvPr/>
        </p:nvPicPr>
        <p:blipFill>
          <a:blip r:embed="rId4" cstate="print"/>
          <a:srcRect/>
          <a:stretch>
            <a:fillRect/>
          </a:stretch>
        </p:blipFill>
        <p:spPr bwMode="auto">
          <a:xfrm>
            <a:off x="841375" y="681038"/>
            <a:ext cx="7616825" cy="58689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94594"/>
                                        </p:tgtEl>
                                        <p:attrNameLst>
                                          <p:attrName>style.visibility</p:attrName>
                                        </p:attrNameLst>
                                      </p:cBhvr>
                                      <p:to>
                                        <p:strVal val="visible"/>
                                      </p:to>
                                    </p:set>
                                    <p:animEffect transition="in" filter="checkerboard(across)">
                                      <p:cBhvr>
                                        <p:cTn id="7" dur="500"/>
                                        <p:tgtEl>
                                          <p:spTgt spid="494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5714" name="Rectangle 2"/>
          <p:cNvSpPr>
            <a:spLocks noChangeArrowheads="1"/>
          </p:cNvSpPr>
          <p:nvPr/>
        </p:nvSpPr>
        <p:spPr bwMode="auto">
          <a:xfrm>
            <a:off x="1885950" y="2809875"/>
            <a:ext cx="6057900" cy="4343400"/>
          </a:xfrm>
          <a:prstGeom prst="rect">
            <a:avLst/>
          </a:prstGeom>
          <a:gradFill rotWithShape="0">
            <a:gsLst>
              <a:gs pos="0">
                <a:schemeClr val="hlink"/>
              </a:gs>
              <a:gs pos="100000">
                <a:schemeClr val="hlink">
                  <a:gamma/>
                  <a:shade val="66275"/>
                  <a:invGamma/>
                </a:schemeClr>
              </a:gs>
            </a:gsLst>
            <a:lin ang="0" scaled="1"/>
          </a:gradFill>
          <a:ln w="12700" cap="sq">
            <a:noFill/>
            <a:miter lim="800000"/>
            <a:headEnd type="none" w="sm" len="sm"/>
            <a:tailEnd type="none" w="sm" len="sm"/>
          </a:ln>
          <a:effectLst/>
        </p:spPr>
        <p:txBody>
          <a:bodyPr wrap="none" anchor="ctr"/>
          <a:lstStyle/>
          <a:p>
            <a:pPr>
              <a:defRPr/>
            </a:pPr>
            <a:endParaRPr lang="nl-BE"/>
          </a:p>
        </p:txBody>
      </p:sp>
      <p:sp>
        <p:nvSpPr>
          <p:cNvPr id="45059" name="Rectangle 4"/>
          <p:cNvSpPr>
            <a:spLocks noGrp="1" noChangeArrowheads="1"/>
          </p:cNvSpPr>
          <p:nvPr>
            <p:ph type="title"/>
          </p:nvPr>
        </p:nvSpPr>
        <p:spPr>
          <a:xfrm>
            <a:off x="1054100" y="457200"/>
            <a:ext cx="8089900" cy="914400"/>
          </a:xfrm>
        </p:spPr>
        <p:txBody>
          <a:bodyPr/>
          <a:lstStyle/>
          <a:p>
            <a:r>
              <a:rPr lang="fr-FR"/>
              <a:t>Bacterial vaginosis</a:t>
            </a:r>
            <a:r>
              <a:rPr lang="en-US" sz="4400"/>
              <a:t> </a:t>
            </a:r>
            <a:endParaRPr lang="en-US"/>
          </a:p>
        </p:txBody>
      </p:sp>
      <p:grpSp>
        <p:nvGrpSpPr>
          <p:cNvPr id="2" name="Group 5"/>
          <p:cNvGrpSpPr>
            <a:grpSpLocks/>
          </p:cNvGrpSpPr>
          <p:nvPr/>
        </p:nvGrpSpPr>
        <p:grpSpPr bwMode="auto">
          <a:xfrm>
            <a:off x="1905000" y="3524250"/>
            <a:ext cx="6038850" cy="2998788"/>
            <a:chOff x="1200" y="1296"/>
            <a:chExt cx="3804" cy="1889"/>
          </a:xfrm>
        </p:grpSpPr>
        <p:sp>
          <p:nvSpPr>
            <p:cNvPr id="45068" name="Oval 6"/>
            <p:cNvSpPr>
              <a:spLocks noChangeArrowheads="1"/>
            </p:cNvSpPr>
            <p:nvPr/>
          </p:nvSpPr>
          <p:spPr bwMode="auto">
            <a:xfrm>
              <a:off x="1200" y="1296"/>
              <a:ext cx="2466" cy="1871"/>
            </a:xfrm>
            <a:prstGeom prst="ellipse">
              <a:avLst/>
            </a:prstGeom>
            <a:noFill/>
            <a:ln w="57150" cap="sq">
              <a:solidFill>
                <a:schemeClr val="tx1"/>
              </a:solidFill>
              <a:round/>
              <a:headEnd type="none" w="sm" len="sm"/>
              <a:tailEnd type="none" w="sm" len="sm"/>
            </a:ln>
          </p:spPr>
          <p:txBody>
            <a:bodyPr wrap="none" anchor="ctr"/>
            <a:lstStyle/>
            <a:p>
              <a:endParaRPr lang="nl-BE"/>
            </a:p>
          </p:txBody>
        </p:sp>
        <p:sp>
          <p:nvSpPr>
            <p:cNvPr id="45069" name="Oval 7"/>
            <p:cNvSpPr>
              <a:spLocks noChangeArrowheads="1"/>
            </p:cNvSpPr>
            <p:nvPr/>
          </p:nvSpPr>
          <p:spPr bwMode="auto">
            <a:xfrm>
              <a:off x="2538" y="1314"/>
              <a:ext cx="2466" cy="1871"/>
            </a:xfrm>
            <a:prstGeom prst="ellipse">
              <a:avLst/>
            </a:prstGeom>
            <a:noFill/>
            <a:ln w="57150" cap="sq">
              <a:solidFill>
                <a:schemeClr val="tx1"/>
              </a:solidFill>
              <a:round/>
              <a:headEnd type="none" w="sm" len="sm"/>
              <a:tailEnd type="none" w="sm" len="sm"/>
            </a:ln>
          </p:spPr>
          <p:txBody>
            <a:bodyPr wrap="none" anchor="ctr"/>
            <a:lstStyle/>
            <a:p>
              <a:endParaRPr lang="nl-BE"/>
            </a:p>
          </p:txBody>
        </p:sp>
      </p:grpSp>
      <p:sp>
        <p:nvSpPr>
          <p:cNvPr id="45061" name="Rectangle 8"/>
          <p:cNvSpPr>
            <a:spLocks noGrp="1" noChangeArrowheads="1"/>
          </p:cNvSpPr>
          <p:nvPr>
            <p:ph type="body" idx="1"/>
          </p:nvPr>
        </p:nvSpPr>
        <p:spPr>
          <a:xfrm>
            <a:off x="1054100" y="1658938"/>
            <a:ext cx="7562850" cy="3556000"/>
          </a:xfrm>
        </p:spPr>
        <p:txBody>
          <a:bodyPr/>
          <a:lstStyle/>
          <a:p>
            <a:pPr marL="533400" indent="-533400">
              <a:buFont typeface="Monotype Sorts" pitchFamily="2" charset="2"/>
              <a:buNone/>
            </a:pPr>
            <a:r>
              <a:rPr lang="fr-FR" b="1">
                <a:solidFill>
                  <a:srgbClr val="FF3300"/>
                </a:solidFill>
              </a:rPr>
              <a:t>Diagnosis</a:t>
            </a:r>
            <a:endParaRPr lang="fr-FR"/>
          </a:p>
        </p:txBody>
      </p:sp>
      <p:sp>
        <p:nvSpPr>
          <p:cNvPr id="755721" name="Text Box 9"/>
          <p:cNvSpPr txBox="1">
            <a:spLocks noChangeArrowheads="1"/>
          </p:cNvSpPr>
          <p:nvPr/>
        </p:nvSpPr>
        <p:spPr bwMode="auto">
          <a:xfrm>
            <a:off x="2390775" y="4883150"/>
            <a:ext cx="515938" cy="457200"/>
          </a:xfrm>
          <a:prstGeom prst="rect">
            <a:avLst/>
          </a:prstGeom>
          <a:noFill/>
          <a:ln w="12700" cap="sq">
            <a:noFill/>
            <a:miter lim="800000"/>
            <a:headEnd type="none" w="sm" len="sm"/>
            <a:tailEnd type="none" w="sm" len="sm"/>
          </a:ln>
        </p:spPr>
        <p:txBody>
          <a:bodyPr wrap="none">
            <a:spAutoFit/>
          </a:bodyPr>
          <a:lstStyle/>
          <a:p>
            <a:r>
              <a:rPr lang="fr-FR" b="1"/>
              <a:t>Nl</a:t>
            </a:r>
            <a:endParaRPr lang="en-US" b="1"/>
          </a:p>
        </p:txBody>
      </p:sp>
      <p:pic>
        <p:nvPicPr>
          <p:cNvPr id="755722" name="Picture 10" descr="Fig4_BV_typical1"/>
          <p:cNvPicPr>
            <a:picLocks noChangeAspect="1" noChangeArrowheads="1"/>
          </p:cNvPicPr>
          <p:nvPr/>
        </p:nvPicPr>
        <p:blipFill>
          <a:blip r:embed="rId3" cstate="print"/>
          <a:srcRect/>
          <a:stretch>
            <a:fillRect/>
          </a:stretch>
        </p:blipFill>
        <p:spPr bwMode="auto">
          <a:xfrm>
            <a:off x="4705350" y="-106363"/>
            <a:ext cx="4389438" cy="3382963"/>
          </a:xfrm>
          <a:prstGeom prst="rect">
            <a:avLst/>
          </a:prstGeom>
          <a:noFill/>
          <a:ln w="9525">
            <a:noFill/>
            <a:miter lim="800000"/>
            <a:headEnd/>
            <a:tailEnd/>
          </a:ln>
        </p:spPr>
      </p:pic>
      <p:sp>
        <p:nvSpPr>
          <p:cNvPr id="755723" name="Text Box 11"/>
          <p:cNvSpPr txBox="1">
            <a:spLocks noChangeArrowheads="1"/>
          </p:cNvSpPr>
          <p:nvPr/>
        </p:nvSpPr>
        <p:spPr bwMode="auto">
          <a:xfrm>
            <a:off x="6240463" y="4757738"/>
            <a:ext cx="1281112" cy="457200"/>
          </a:xfrm>
          <a:prstGeom prst="rect">
            <a:avLst/>
          </a:prstGeom>
          <a:noFill/>
          <a:ln w="12700" cap="sq">
            <a:noFill/>
            <a:miter lim="800000"/>
            <a:headEnd type="none" w="sm" len="sm"/>
            <a:tailEnd type="none" w="sm" len="sm"/>
          </a:ln>
        </p:spPr>
        <p:txBody>
          <a:bodyPr wrap="none">
            <a:spAutoFit/>
          </a:bodyPr>
          <a:lstStyle/>
          <a:p>
            <a:r>
              <a:rPr lang="fr-FR" b="1"/>
              <a:t>Full-BV</a:t>
            </a:r>
            <a:endParaRPr lang="en-US" b="1"/>
          </a:p>
        </p:txBody>
      </p:sp>
      <p:sp>
        <p:nvSpPr>
          <p:cNvPr id="755724" name="Text Box 12"/>
          <p:cNvSpPr txBox="1">
            <a:spLocks noChangeArrowheads="1"/>
          </p:cNvSpPr>
          <p:nvPr/>
        </p:nvSpPr>
        <p:spPr bwMode="auto">
          <a:xfrm>
            <a:off x="4432300" y="4738688"/>
            <a:ext cx="930275" cy="457200"/>
          </a:xfrm>
          <a:prstGeom prst="rect">
            <a:avLst/>
          </a:prstGeom>
          <a:noFill/>
          <a:ln w="12700" cap="sq">
            <a:noFill/>
            <a:miter lim="800000"/>
            <a:headEnd type="none" w="sm" len="sm"/>
            <a:tailEnd type="none" w="sm" len="sm"/>
          </a:ln>
        </p:spPr>
        <p:txBody>
          <a:bodyPr wrap="none">
            <a:spAutoFit/>
          </a:bodyPr>
          <a:lstStyle/>
          <a:p>
            <a:r>
              <a:rPr lang="fr-FR" b="1"/>
              <a:t>P-BV</a:t>
            </a:r>
            <a:endParaRPr lang="en-US" b="1"/>
          </a:p>
        </p:txBody>
      </p:sp>
      <p:pic>
        <p:nvPicPr>
          <p:cNvPr id="755726" name="Picture 14" descr="PNP00200"/>
          <p:cNvPicPr>
            <a:picLocks noChangeAspect="1" noChangeArrowheads="1"/>
          </p:cNvPicPr>
          <p:nvPr/>
        </p:nvPicPr>
        <p:blipFill>
          <a:blip r:embed="rId4" cstate="print"/>
          <a:srcRect/>
          <a:stretch>
            <a:fillRect/>
          </a:stretch>
        </p:blipFill>
        <p:spPr bwMode="auto">
          <a:xfrm>
            <a:off x="182563" y="-106363"/>
            <a:ext cx="4389437" cy="3382963"/>
          </a:xfrm>
          <a:prstGeom prst="rect">
            <a:avLst/>
          </a:prstGeom>
          <a:noFill/>
          <a:ln w="9525">
            <a:noFill/>
            <a:miter lim="800000"/>
            <a:headEnd/>
            <a:tailEnd/>
          </a:ln>
        </p:spPr>
      </p:pic>
      <p:pic>
        <p:nvPicPr>
          <p:cNvPr id="755727" name="Picture 15" descr="BV_partial2"/>
          <p:cNvPicPr>
            <a:picLocks noChangeAspect="1" noChangeArrowheads="1"/>
          </p:cNvPicPr>
          <p:nvPr/>
        </p:nvPicPr>
        <p:blipFill>
          <a:blip r:embed="rId5" cstate="print"/>
          <a:srcRect/>
          <a:stretch>
            <a:fillRect/>
          </a:stretch>
        </p:blipFill>
        <p:spPr bwMode="auto">
          <a:xfrm>
            <a:off x="2603500" y="749300"/>
            <a:ext cx="4389438" cy="33829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755721"/>
                                        </p:tgtEl>
                                        <p:attrNameLst>
                                          <p:attrName>style.visibility</p:attrName>
                                        </p:attrNameLst>
                                      </p:cBhvr>
                                      <p:to>
                                        <p:strVal val="visible"/>
                                      </p:to>
                                    </p:set>
                                    <p:anim calcmode="lin" valueType="num">
                                      <p:cBhvr additive="base">
                                        <p:cTn id="12" dur="500" fill="hold"/>
                                        <p:tgtEl>
                                          <p:spTgt spid="755721"/>
                                        </p:tgtEl>
                                        <p:attrNameLst>
                                          <p:attrName>ppt_x</p:attrName>
                                        </p:attrNameLst>
                                      </p:cBhvr>
                                      <p:tavLst>
                                        <p:tav tm="0">
                                          <p:val>
                                            <p:strVal val="0-#ppt_w/2"/>
                                          </p:val>
                                        </p:tav>
                                        <p:tav tm="100000">
                                          <p:val>
                                            <p:strVal val="#ppt_x"/>
                                          </p:val>
                                        </p:tav>
                                      </p:tavLst>
                                    </p:anim>
                                    <p:anim calcmode="lin" valueType="num">
                                      <p:cBhvr additive="base">
                                        <p:cTn id="13" dur="500" fill="hold"/>
                                        <p:tgtEl>
                                          <p:spTgt spid="75572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755724"/>
                                        </p:tgtEl>
                                        <p:attrNameLst>
                                          <p:attrName>style.visibility</p:attrName>
                                        </p:attrNameLst>
                                      </p:cBhvr>
                                      <p:to>
                                        <p:strVal val="visible"/>
                                      </p:to>
                                    </p:set>
                                    <p:anim calcmode="lin" valueType="num">
                                      <p:cBhvr additive="base">
                                        <p:cTn id="17" dur="500" fill="hold"/>
                                        <p:tgtEl>
                                          <p:spTgt spid="755724"/>
                                        </p:tgtEl>
                                        <p:attrNameLst>
                                          <p:attrName>ppt_x</p:attrName>
                                        </p:attrNameLst>
                                      </p:cBhvr>
                                      <p:tavLst>
                                        <p:tav tm="0">
                                          <p:val>
                                            <p:strVal val="0-#ppt_w/2"/>
                                          </p:val>
                                        </p:tav>
                                        <p:tav tm="100000">
                                          <p:val>
                                            <p:strVal val="#ppt_x"/>
                                          </p:val>
                                        </p:tav>
                                      </p:tavLst>
                                    </p:anim>
                                    <p:anim calcmode="lin" valueType="num">
                                      <p:cBhvr additive="base">
                                        <p:cTn id="18" dur="500" fill="hold"/>
                                        <p:tgtEl>
                                          <p:spTgt spid="75572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755723"/>
                                        </p:tgtEl>
                                        <p:attrNameLst>
                                          <p:attrName>style.visibility</p:attrName>
                                        </p:attrNameLst>
                                      </p:cBhvr>
                                      <p:to>
                                        <p:strVal val="visible"/>
                                      </p:to>
                                    </p:set>
                                    <p:anim calcmode="lin" valueType="num">
                                      <p:cBhvr additive="base">
                                        <p:cTn id="22" dur="500" fill="hold"/>
                                        <p:tgtEl>
                                          <p:spTgt spid="755723"/>
                                        </p:tgtEl>
                                        <p:attrNameLst>
                                          <p:attrName>ppt_x</p:attrName>
                                        </p:attrNameLst>
                                      </p:cBhvr>
                                      <p:tavLst>
                                        <p:tav tm="0">
                                          <p:val>
                                            <p:strVal val="0-#ppt_w/2"/>
                                          </p:val>
                                        </p:tav>
                                        <p:tav tm="100000">
                                          <p:val>
                                            <p:strVal val="#ppt_x"/>
                                          </p:val>
                                        </p:tav>
                                      </p:tavLst>
                                    </p:anim>
                                    <p:anim calcmode="lin" valueType="num">
                                      <p:cBhvr additive="base">
                                        <p:cTn id="23" dur="500" fill="hold"/>
                                        <p:tgtEl>
                                          <p:spTgt spid="75572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755726"/>
                                        </p:tgtEl>
                                        <p:attrNameLst>
                                          <p:attrName>style.visibility</p:attrName>
                                        </p:attrNameLst>
                                      </p:cBhvr>
                                      <p:to>
                                        <p:strVal val="visible"/>
                                      </p:to>
                                    </p:set>
                                    <p:anim calcmode="lin" valueType="num">
                                      <p:cBhvr additive="base">
                                        <p:cTn id="28" dur="500" fill="hold"/>
                                        <p:tgtEl>
                                          <p:spTgt spid="755726"/>
                                        </p:tgtEl>
                                        <p:attrNameLst>
                                          <p:attrName>ppt_x</p:attrName>
                                        </p:attrNameLst>
                                      </p:cBhvr>
                                      <p:tavLst>
                                        <p:tav tm="0">
                                          <p:val>
                                            <p:strVal val="0-#ppt_w/2"/>
                                          </p:val>
                                        </p:tav>
                                        <p:tav tm="100000">
                                          <p:val>
                                            <p:strVal val="#ppt_x"/>
                                          </p:val>
                                        </p:tav>
                                      </p:tavLst>
                                    </p:anim>
                                    <p:anim calcmode="lin" valueType="num">
                                      <p:cBhvr additive="base">
                                        <p:cTn id="29" dur="500" fill="hold"/>
                                        <p:tgtEl>
                                          <p:spTgt spid="755726"/>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755722"/>
                                        </p:tgtEl>
                                        <p:attrNameLst>
                                          <p:attrName>style.visibility</p:attrName>
                                        </p:attrNameLst>
                                      </p:cBhvr>
                                      <p:to>
                                        <p:strVal val="visible"/>
                                      </p:to>
                                    </p:set>
                                    <p:anim calcmode="lin" valueType="num">
                                      <p:cBhvr additive="base">
                                        <p:cTn id="34" dur="500" fill="hold"/>
                                        <p:tgtEl>
                                          <p:spTgt spid="755722"/>
                                        </p:tgtEl>
                                        <p:attrNameLst>
                                          <p:attrName>ppt_x</p:attrName>
                                        </p:attrNameLst>
                                      </p:cBhvr>
                                      <p:tavLst>
                                        <p:tav tm="0">
                                          <p:val>
                                            <p:strVal val="0-#ppt_w/2"/>
                                          </p:val>
                                        </p:tav>
                                        <p:tav tm="100000">
                                          <p:val>
                                            <p:strVal val="#ppt_x"/>
                                          </p:val>
                                        </p:tav>
                                      </p:tavLst>
                                    </p:anim>
                                    <p:anim calcmode="lin" valueType="num">
                                      <p:cBhvr additive="base">
                                        <p:cTn id="35" dur="500" fill="hold"/>
                                        <p:tgtEl>
                                          <p:spTgt spid="755722"/>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755727"/>
                                        </p:tgtEl>
                                        <p:attrNameLst>
                                          <p:attrName>style.visibility</p:attrName>
                                        </p:attrNameLst>
                                      </p:cBhvr>
                                      <p:to>
                                        <p:strVal val="visible"/>
                                      </p:to>
                                    </p:set>
                                    <p:anim calcmode="lin" valueType="num">
                                      <p:cBhvr additive="base">
                                        <p:cTn id="40" dur="500" fill="hold"/>
                                        <p:tgtEl>
                                          <p:spTgt spid="755727"/>
                                        </p:tgtEl>
                                        <p:attrNameLst>
                                          <p:attrName>ppt_x</p:attrName>
                                        </p:attrNameLst>
                                      </p:cBhvr>
                                      <p:tavLst>
                                        <p:tav tm="0">
                                          <p:val>
                                            <p:strVal val="0-#ppt_w/2"/>
                                          </p:val>
                                        </p:tav>
                                        <p:tav tm="100000">
                                          <p:val>
                                            <p:strVal val="#ppt_x"/>
                                          </p:val>
                                        </p:tav>
                                      </p:tavLst>
                                    </p:anim>
                                    <p:anim calcmode="lin" valueType="num">
                                      <p:cBhvr additive="base">
                                        <p:cTn id="41" dur="500" fill="hold"/>
                                        <p:tgtEl>
                                          <p:spTgt spid="7557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5721" grpId="0" autoUpdateAnimBg="0"/>
      <p:bldP spid="755723" grpId="0" autoUpdateAnimBg="0"/>
      <p:bldP spid="755724"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219200" y="457200"/>
            <a:ext cx="7315200" cy="914400"/>
          </a:xfrm>
        </p:spPr>
        <p:txBody>
          <a:bodyPr/>
          <a:lstStyle/>
          <a:p>
            <a:r>
              <a:rPr lang="fr-FR" sz="3200"/>
              <a:t>Difficulties in reading vaginal bacterial flora</a:t>
            </a:r>
            <a:endParaRPr lang="en-US" sz="3200"/>
          </a:p>
        </p:txBody>
      </p:sp>
      <p:pic>
        <p:nvPicPr>
          <p:cNvPr id="47107" name="Picture 3" descr="Av_coccen1"/>
          <p:cNvPicPr>
            <a:picLocks noChangeAspect="1" noChangeArrowheads="1"/>
          </p:cNvPicPr>
          <p:nvPr/>
        </p:nvPicPr>
        <p:blipFill>
          <a:blip r:embed="rId3" cstate="print"/>
          <a:srcRect/>
          <a:stretch>
            <a:fillRect/>
          </a:stretch>
        </p:blipFill>
        <p:spPr bwMode="auto">
          <a:xfrm>
            <a:off x="1447800" y="1752600"/>
            <a:ext cx="6218238" cy="4792663"/>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AV10(1~2"/>
          <p:cNvPicPr>
            <a:picLocks noChangeAspect="1" noChangeArrowheads="1"/>
          </p:cNvPicPr>
          <p:nvPr/>
        </p:nvPicPr>
        <p:blipFill>
          <a:blip r:embed="rId3" cstate="print"/>
          <a:srcRect/>
          <a:stretch>
            <a:fillRect/>
          </a:stretch>
        </p:blipFill>
        <p:spPr bwMode="auto">
          <a:xfrm>
            <a:off x="-427038" y="-457200"/>
            <a:ext cx="9632951" cy="7426325"/>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p:txBody>
          <a:bodyPr/>
          <a:lstStyle/>
          <a:p>
            <a:r>
              <a:rPr lang="fr-FR" sz="4400"/>
              <a:t>Scoring of aerobic</a:t>
            </a:r>
            <a:r>
              <a:rPr lang="en-US" sz="4400"/>
              <a:t> vaginitis </a:t>
            </a:r>
            <a:endParaRPr lang="en-US"/>
          </a:p>
        </p:txBody>
      </p:sp>
      <p:graphicFrame>
        <p:nvGraphicFramePr>
          <p:cNvPr id="12290" name="Object 3"/>
          <p:cNvGraphicFramePr>
            <a:graphicFrameLocks noGrp="1" noChangeAspect="1"/>
          </p:cNvGraphicFramePr>
          <p:nvPr>
            <p:ph type="tbl" idx="1"/>
          </p:nvPr>
        </p:nvGraphicFramePr>
        <p:xfrm>
          <a:off x="1219200" y="2095500"/>
          <a:ext cx="7142163" cy="4457700"/>
        </p:xfrm>
        <a:graphic>
          <a:graphicData uri="http://schemas.openxmlformats.org/presentationml/2006/ole">
            <mc:AlternateContent xmlns:mc="http://schemas.openxmlformats.org/markup-compatibility/2006">
              <mc:Choice xmlns:v="urn:schemas-microsoft-com:vml" Requires="v">
                <p:oleObj spid="_x0000_s621603" name="Document" r:id="rId4" imgW="7202880" imgH="4495680" progId="Word.Document.8">
                  <p:embed/>
                </p:oleObj>
              </mc:Choice>
              <mc:Fallback>
                <p:oleObj name="Document" r:id="rId4" imgW="7202880" imgH="4495680"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2095500"/>
                        <a:ext cx="7142163" cy="4457700"/>
                      </a:xfrm>
                      <a:prstGeom prst="rect">
                        <a:avLst/>
                      </a:prstGeom>
                      <a:solidFill>
                        <a:schemeClr val="hlink"/>
                      </a:solidFill>
                    </p:spPr>
                  </p:pic>
                </p:oleObj>
              </mc:Fallback>
            </mc:AlternateContent>
          </a:graphicData>
        </a:graphic>
      </p:graphicFrame>
      <p:sp>
        <p:nvSpPr>
          <p:cNvPr id="706564" name="Rectangle 4"/>
          <p:cNvSpPr>
            <a:spLocks noChangeArrowheads="1"/>
          </p:cNvSpPr>
          <p:nvPr/>
        </p:nvSpPr>
        <p:spPr bwMode="auto">
          <a:xfrm>
            <a:off x="1219200" y="1295400"/>
            <a:ext cx="4838700" cy="579438"/>
          </a:xfrm>
          <a:prstGeom prst="rect">
            <a:avLst/>
          </a:prstGeom>
          <a:noFill/>
          <a:ln w="9525">
            <a:noFill/>
            <a:miter lim="800000"/>
            <a:headEnd/>
            <a:tailEnd/>
          </a:ln>
          <a:effectLst/>
        </p:spPr>
        <p:txBody>
          <a:bodyPr>
            <a:spAutoFit/>
          </a:bodyPr>
          <a:lstStyle/>
          <a:p>
            <a:pPr>
              <a:defRPr/>
            </a:pPr>
            <a:r>
              <a:rPr lang="fr-FR" sz="3200" b="1" u="sng">
                <a:solidFill>
                  <a:schemeClr val="tx1"/>
                </a:solidFill>
                <a:effectLst>
                  <a:outerShdw blurRad="38100" dist="38100" dir="2700000" algn="tl">
                    <a:srgbClr val="000000"/>
                  </a:outerShdw>
                </a:effectLst>
              </a:rPr>
              <a:t>Background flora</a:t>
            </a:r>
            <a:endParaRPr lang="nl-NL" sz="3600" b="1" u="sng">
              <a:solidFill>
                <a:schemeClr val="tx1"/>
              </a:solidFill>
              <a:effectLst>
                <a:outerShdw blurRad="38100" dist="38100" dir="2700000" algn="tl">
                  <a:srgbClr val="000000"/>
                </a:outerShdw>
              </a:effectLst>
            </a:endParaRPr>
          </a:p>
        </p:txBody>
      </p:sp>
      <p:sp>
        <p:nvSpPr>
          <p:cNvPr id="12293" name="Rectangle 5"/>
          <p:cNvSpPr>
            <a:spLocks noChangeArrowheads="1"/>
          </p:cNvSpPr>
          <p:nvPr/>
        </p:nvSpPr>
        <p:spPr bwMode="auto">
          <a:xfrm>
            <a:off x="1219200" y="6553200"/>
            <a:ext cx="3492500" cy="228600"/>
          </a:xfrm>
          <a:prstGeom prst="rect">
            <a:avLst/>
          </a:prstGeom>
          <a:noFill/>
          <a:ln w="12700" cap="sq">
            <a:noFill/>
            <a:miter lim="800000"/>
            <a:headEnd/>
            <a:tailEnd/>
          </a:ln>
        </p:spPr>
        <p:txBody>
          <a:bodyPr>
            <a:spAutoFit/>
          </a:bodyPr>
          <a:lstStyle/>
          <a:p>
            <a:r>
              <a:rPr lang="fr-FR" sz="900"/>
              <a:t>Donders GGG et al, Br J Obstet Gynecol, 2002; 109: 34-43</a:t>
            </a:r>
            <a:endParaRPr lang="nl-NL" sz="9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AV7(129)"/>
          <p:cNvPicPr>
            <a:picLocks noChangeAspect="1" noChangeArrowheads="1"/>
          </p:cNvPicPr>
          <p:nvPr/>
        </p:nvPicPr>
        <p:blipFill>
          <a:blip r:embed="rId3" cstate="print"/>
          <a:srcRect/>
          <a:stretch>
            <a:fillRect/>
          </a:stretch>
        </p:blipFill>
        <p:spPr bwMode="auto">
          <a:xfrm>
            <a:off x="-82550" y="-333375"/>
            <a:ext cx="9464675" cy="7294563"/>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r>
              <a:rPr lang="fr-FR" sz="4400"/>
              <a:t>Scoring of aerobic</a:t>
            </a:r>
            <a:r>
              <a:rPr lang="en-US" sz="4400"/>
              <a:t> vaginitis </a:t>
            </a:r>
            <a:endParaRPr lang="en-US"/>
          </a:p>
        </p:txBody>
      </p:sp>
      <p:graphicFrame>
        <p:nvGraphicFramePr>
          <p:cNvPr id="13314" name="Object 3"/>
          <p:cNvGraphicFramePr>
            <a:graphicFrameLocks noGrp="1" noChangeAspect="1"/>
          </p:cNvGraphicFramePr>
          <p:nvPr>
            <p:ph type="tbl" idx="1"/>
          </p:nvPr>
        </p:nvGraphicFramePr>
        <p:xfrm>
          <a:off x="1230313" y="2095500"/>
          <a:ext cx="7445375" cy="4724400"/>
        </p:xfrm>
        <a:graphic>
          <a:graphicData uri="http://schemas.openxmlformats.org/presentationml/2006/ole">
            <mc:AlternateContent xmlns:mc="http://schemas.openxmlformats.org/markup-compatibility/2006">
              <mc:Choice xmlns:v="urn:schemas-microsoft-com:vml" Requires="v">
                <p:oleObj spid="_x0000_s622627" name="Document" r:id="rId4" imgW="7202880" imgH="4570920" progId="Word.Document.8">
                  <p:embed/>
                </p:oleObj>
              </mc:Choice>
              <mc:Fallback>
                <p:oleObj name="Document" r:id="rId4" imgW="7202880" imgH="4570920"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0313" y="2095500"/>
                        <a:ext cx="7445375" cy="4724400"/>
                      </a:xfrm>
                      <a:prstGeom prst="rect">
                        <a:avLst/>
                      </a:prstGeom>
                      <a:solidFill>
                        <a:schemeClr val="hlink"/>
                      </a:solidFill>
                    </p:spPr>
                  </p:pic>
                </p:oleObj>
              </mc:Fallback>
            </mc:AlternateContent>
          </a:graphicData>
        </a:graphic>
      </p:graphicFrame>
      <p:sp>
        <p:nvSpPr>
          <p:cNvPr id="710660" name="Rectangle 4"/>
          <p:cNvSpPr>
            <a:spLocks noChangeArrowheads="1"/>
          </p:cNvSpPr>
          <p:nvPr/>
        </p:nvSpPr>
        <p:spPr bwMode="auto">
          <a:xfrm>
            <a:off x="685800" y="1516063"/>
            <a:ext cx="6972300" cy="579437"/>
          </a:xfrm>
          <a:prstGeom prst="rect">
            <a:avLst/>
          </a:prstGeom>
          <a:noFill/>
          <a:ln w="9525">
            <a:noFill/>
            <a:miter lim="800000"/>
            <a:headEnd/>
            <a:tailEnd/>
          </a:ln>
          <a:effectLst/>
        </p:spPr>
        <p:txBody>
          <a:bodyPr>
            <a:spAutoFit/>
          </a:bodyPr>
          <a:lstStyle/>
          <a:p>
            <a:pPr>
              <a:defRPr/>
            </a:pPr>
            <a:r>
              <a:rPr lang="fr-FR" sz="3200" b="1" u="sng">
                <a:solidFill>
                  <a:schemeClr val="tx1"/>
                </a:solidFill>
                <a:effectLst>
                  <a:outerShdw blurRad="38100" dist="38100" dir="2700000" algn="tl">
                    <a:srgbClr val="000000"/>
                  </a:outerShdw>
                </a:effectLst>
              </a:rPr>
              <a:t>Relative number of leukocytes</a:t>
            </a:r>
            <a:endParaRPr lang="nl-NL" sz="3600" b="1" u="sng">
              <a:solidFill>
                <a:schemeClr val="tx1"/>
              </a:solidFill>
              <a:effectLst>
                <a:outerShdw blurRad="38100" dist="38100" dir="2700000" algn="tl">
                  <a:srgbClr val="000000"/>
                </a:outerShdw>
              </a:effectLst>
            </a:endParaRPr>
          </a:p>
        </p:txBody>
      </p:sp>
      <p:sp>
        <p:nvSpPr>
          <p:cNvPr id="13317" name="Rectangle 5"/>
          <p:cNvSpPr>
            <a:spLocks noChangeArrowheads="1"/>
          </p:cNvSpPr>
          <p:nvPr/>
        </p:nvSpPr>
        <p:spPr bwMode="auto">
          <a:xfrm>
            <a:off x="3813175" y="6610350"/>
            <a:ext cx="3343275" cy="228600"/>
          </a:xfrm>
          <a:prstGeom prst="rect">
            <a:avLst/>
          </a:prstGeom>
          <a:noFill/>
          <a:ln w="12700" cap="sq">
            <a:noFill/>
            <a:miter lim="800000"/>
            <a:headEnd/>
            <a:tailEnd/>
          </a:ln>
        </p:spPr>
        <p:txBody>
          <a:bodyPr wrap="none" anchor="ctr">
            <a:spAutoFit/>
          </a:bodyPr>
          <a:lstStyle/>
          <a:p>
            <a:r>
              <a:rPr lang="fr-FR" sz="900"/>
              <a:t>Donders GGG et al, Br J Obstet Gynecol, 2002; 109: 34-43</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2706" name="Picture 2" descr="PNP00019"/>
          <p:cNvPicPr>
            <a:picLocks noChangeAspect="1" noChangeArrowheads="1"/>
          </p:cNvPicPr>
          <p:nvPr/>
        </p:nvPicPr>
        <p:blipFill>
          <a:blip r:embed="rId3" cstate="print"/>
          <a:srcRect/>
          <a:stretch>
            <a:fillRect/>
          </a:stretch>
        </p:blipFill>
        <p:spPr bwMode="auto">
          <a:xfrm>
            <a:off x="-701675" y="-473075"/>
            <a:ext cx="9948863" cy="7666038"/>
          </a:xfrm>
          <a:prstGeom prst="rect">
            <a:avLst/>
          </a:prstGeom>
          <a:noFill/>
          <a:effectLst>
            <a:outerShdw dist="35921" dir="2700000" algn="ctr" rotWithShape="0">
              <a:srgbClr val="808080"/>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4" name="Tijdelijke aanduiding voor inhoud 3" descr="Brussel-Bruxelles.jpg"/>
          <p:cNvPicPr>
            <a:picLocks noGrp="1" noChangeAspect="1"/>
          </p:cNvPicPr>
          <p:nvPr>
            <p:ph idx="1"/>
          </p:nvPr>
        </p:nvPicPr>
        <p:blipFill>
          <a:blip r:embed="rId2" cstate="print"/>
          <a:stretch>
            <a:fillRect/>
          </a:stretch>
        </p:blipFill>
        <p:spPr>
          <a:xfrm>
            <a:off x="-36512" y="2452220"/>
            <a:ext cx="9180511" cy="2137735"/>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lstStyle/>
          <a:p>
            <a:r>
              <a:rPr lang="fr-FR" sz="4400"/>
              <a:t>Scoring of aerobic</a:t>
            </a:r>
            <a:r>
              <a:rPr lang="en-US" sz="4400"/>
              <a:t> vaginitis </a:t>
            </a:r>
            <a:endParaRPr lang="en-US"/>
          </a:p>
        </p:txBody>
      </p:sp>
      <p:graphicFrame>
        <p:nvGraphicFramePr>
          <p:cNvPr id="14338" name="Object 3"/>
          <p:cNvGraphicFramePr>
            <a:graphicFrameLocks noGrp="1" noChangeAspect="1"/>
          </p:cNvGraphicFramePr>
          <p:nvPr>
            <p:ph type="tbl" idx="1"/>
          </p:nvPr>
        </p:nvGraphicFramePr>
        <p:xfrm>
          <a:off x="1219200" y="2095500"/>
          <a:ext cx="7200900" cy="4533900"/>
        </p:xfrm>
        <a:graphic>
          <a:graphicData uri="http://schemas.openxmlformats.org/presentationml/2006/ole">
            <mc:AlternateContent xmlns:mc="http://schemas.openxmlformats.org/markup-compatibility/2006">
              <mc:Choice xmlns:v="urn:schemas-microsoft-com:vml" Requires="v">
                <p:oleObj spid="_x0000_s623651" name="Document" r:id="rId4" imgW="7202880" imgH="4570920" progId="Word.Document.8">
                  <p:embed/>
                </p:oleObj>
              </mc:Choice>
              <mc:Fallback>
                <p:oleObj name="Document" r:id="rId4" imgW="7202880" imgH="4570920"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2095500"/>
                        <a:ext cx="7200900" cy="4533900"/>
                      </a:xfrm>
                      <a:prstGeom prst="rect">
                        <a:avLst/>
                      </a:prstGeom>
                      <a:solidFill>
                        <a:schemeClr val="hlink"/>
                      </a:solidFill>
                    </p:spPr>
                  </p:pic>
                </p:oleObj>
              </mc:Fallback>
            </mc:AlternateContent>
          </a:graphicData>
        </a:graphic>
      </p:graphicFrame>
      <p:sp>
        <p:nvSpPr>
          <p:cNvPr id="713732" name="Rectangle 4"/>
          <p:cNvSpPr>
            <a:spLocks noChangeArrowheads="1"/>
          </p:cNvSpPr>
          <p:nvPr/>
        </p:nvSpPr>
        <p:spPr bwMode="auto">
          <a:xfrm>
            <a:off x="1219200" y="1295400"/>
            <a:ext cx="6800850" cy="579438"/>
          </a:xfrm>
          <a:prstGeom prst="rect">
            <a:avLst/>
          </a:prstGeom>
          <a:noFill/>
          <a:ln w="9525">
            <a:noFill/>
            <a:miter lim="800000"/>
            <a:headEnd/>
            <a:tailEnd/>
          </a:ln>
          <a:effectLst/>
        </p:spPr>
        <p:txBody>
          <a:bodyPr>
            <a:spAutoFit/>
          </a:bodyPr>
          <a:lstStyle/>
          <a:p>
            <a:pPr>
              <a:defRPr/>
            </a:pPr>
            <a:r>
              <a:rPr lang="fr-FR" sz="3200" b="1" u="sng">
                <a:solidFill>
                  <a:schemeClr val="tx1"/>
                </a:solidFill>
                <a:effectLst>
                  <a:outerShdw blurRad="38100" dist="38100" dir="2700000" algn="tl">
                    <a:srgbClr val="000000"/>
                  </a:outerShdw>
                </a:effectLst>
              </a:rPr>
              <a:t>Proportion of toxic leukocytes</a:t>
            </a:r>
            <a:endParaRPr lang="nl-NL" sz="3600" b="1" u="sng">
              <a:solidFill>
                <a:schemeClr val="tx1"/>
              </a:solidFill>
              <a:effectLst>
                <a:outerShdw blurRad="38100" dist="38100" dir="2700000" algn="tl">
                  <a:srgbClr val="000000"/>
                </a:outerShdw>
              </a:effectLst>
            </a:endParaRPr>
          </a:p>
        </p:txBody>
      </p:sp>
      <p:sp>
        <p:nvSpPr>
          <p:cNvPr id="14341" name="Rectangle 5"/>
          <p:cNvSpPr>
            <a:spLocks noChangeArrowheads="1"/>
          </p:cNvSpPr>
          <p:nvPr/>
        </p:nvSpPr>
        <p:spPr bwMode="auto">
          <a:xfrm>
            <a:off x="1703388" y="6629400"/>
            <a:ext cx="2343150" cy="244475"/>
          </a:xfrm>
          <a:prstGeom prst="rect">
            <a:avLst/>
          </a:prstGeom>
          <a:noFill/>
          <a:ln w="12700" cap="sq">
            <a:noFill/>
            <a:miter lim="800000"/>
            <a:headEnd type="none" w="sm" len="sm"/>
            <a:tailEnd type="none" w="sm" len="sm"/>
          </a:ln>
        </p:spPr>
        <p:txBody>
          <a:bodyPr wrap="none">
            <a:spAutoFit/>
          </a:bodyPr>
          <a:lstStyle/>
          <a:p>
            <a:r>
              <a:rPr lang="en-US" sz="1000" b="1">
                <a:cs typeface="Times New Roman" pitchFamily="18" charset="0"/>
              </a:rPr>
              <a:t>Br J Obstet Gynecol.  2002; 109.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AV8(136)"/>
          <p:cNvPicPr>
            <a:picLocks noChangeAspect="1" noChangeArrowheads="1"/>
          </p:cNvPicPr>
          <p:nvPr/>
        </p:nvPicPr>
        <p:blipFill>
          <a:blip r:embed="rId3" cstate="print"/>
          <a:srcRect/>
          <a:stretch>
            <a:fillRect/>
          </a:stretch>
        </p:blipFill>
        <p:spPr bwMode="auto">
          <a:xfrm>
            <a:off x="-152400" y="-298450"/>
            <a:ext cx="9386888" cy="7235825"/>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p:txBody>
          <a:bodyPr/>
          <a:lstStyle/>
          <a:p>
            <a:r>
              <a:rPr lang="fr-FR" sz="4400"/>
              <a:t>Scoring of aerobic</a:t>
            </a:r>
            <a:r>
              <a:rPr lang="en-US" sz="4400"/>
              <a:t> vaginitis </a:t>
            </a:r>
            <a:endParaRPr lang="en-US"/>
          </a:p>
        </p:txBody>
      </p:sp>
      <p:graphicFrame>
        <p:nvGraphicFramePr>
          <p:cNvPr id="15362" name="Object 3"/>
          <p:cNvGraphicFramePr>
            <a:graphicFrameLocks noGrp="1" noChangeAspect="1"/>
          </p:cNvGraphicFramePr>
          <p:nvPr>
            <p:ph type="tbl" idx="1"/>
          </p:nvPr>
        </p:nvGraphicFramePr>
        <p:xfrm>
          <a:off x="1579563" y="1993900"/>
          <a:ext cx="7200900" cy="4533900"/>
        </p:xfrm>
        <a:graphic>
          <a:graphicData uri="http://schemas.openxmlformats.org/presentationml/2006/ole">
            <mc:AlternateContent xmlns:mc="http://schemas.openxmlformats.org/markup-compatibility/2006">
              <mc:Choice xmlns:v="urn:schemas-microsoft-com:vml" Requires="v">
                <p:oleObj spid="_x0000_s624675" name="Document" r:id="rId4" imgW="7202880" imgH="4570920" progId="Word.Document.8">
                  <p:embed/>
                </p:oleObj>
              </mc:Choice>
              <mc:Fallback>
                <p:oleObj name="Document" r:id="rId4" imgW="7202880" imgH="4570920"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9563" y="1993900"/>
                        <a:ext cx="7200900" cy="4533900"/>
                      </a:xfrm>
                      <a:prstGeom prst="rect">
                        <a:avLst/>
                      </a:prstGeom>
                      <a:solidFill>
                        <a:schemeClr val="hlink"/>
                      </a:solidFill>
                    </p:spPr>
                  </p:pic>
                </p:oleObj>
              </mc:Fallback>
            </mc:AlternateContent>
          </a:graphicData>
        </a:graphic>
      </p:graphicFrame>
      <p:sp>
        <p:nvSpPr>
          <p:cNvPr id="717828" name="Rectangle 4"/>
          <p:cNvSpPr>
            <a:spLocks noChangeArrowheads="1"/>
          </p:cNvSpPr>
          <p:nvPr/>
        </p:nvSpPr>
        <p:spPr bwMode="auto">
          <a:xfrm>
            <a:off x="1219200" y="1295400"/>
            <a:ext cx="6286500" cy="579438"/>
          </a:xfrm>
          <a:prstGeom prst="rect">
            <a:avLst/>
          </a:prstGeom>
          <a:noFill/>
          <a:ln w="9525">
            <a:noFill/>
            <a:miter lim="800000"/>
            <a:headEnd/>
            <a:tailEnd/>
          </a:ln>
          <a:effectLst/>
        </p:spPr>
        <p:txBody>
          <a:bodyPr>
            <a:spAutoFit/>
          </a:bodyPr>
          <a:lstStyle/>
          <a:p>
            <a:pPr>
              <a:defRPr/>
            </a:pPr>
            <a:r>
              <a:rPr lang="fr-FR" sz="3200" b="1" u="sng">
                <a:solidFill>
                  <a:schemeClr val="tx1"/>
                </a:solidFill>
                <a:effectLst>
                  <a:outerShdw blurRad="38100" dist="38100" dir="2700000" algn="tl">
                    <a:srgbClr val="000000"/>
                  </a:outerShdw>
                </a:effectLst>
              </a:rPr>
              <a:t>Proportion of parabasal cells</a:t>
            </a:r>
            <a:endParaRPr lang="nl-NL" sz="3600" b="1" u="sng">
              <a:solidFill>
                <a:schemeClr val="tx1"/>
              </a:solidFill>
              <a:effectLst>
                <a:outerShdw blurRad="38100" dist="38100" dir="2700000" algn="tl">
                  <a:srgbClr val="000000"/>
                </a:outerShdw>
              </a:effectLst>
            </a:endParaRPr>
          </a:p>
        </p:txBody>
      </p:sp>
      <p:sp>
        <p:nvSpPr>
          <p:cNvPr id="15365" name="Rectangle 5"/>
          <p:cNvSpPr>
            <a:spLocks noChangeArrowheads="1"/>
          </p:cNvSpPr>
          <p:nvPr/>
        </p:nvSpPr>
        <p:spPr bwMode="auto">
          <a:xfrm>
            <a:off x="1579563" y="6527800"/>
            <a:ext cx="3343275" cy="228600"/>
          </a:xfrm>
          <a:prstGeom prst="rect">
            <a:avLst/>
          </a:prstGeom>
          <a:noFill/>
          <a:ln w="12700" cap="sq">
            <a:noFill/>
            <a:miter lim="800000"/>
            <a:headEnd/>
            <a:tailEnd/>
          </a:ln>
        </p:spPr>
        <p:txBody>
          <a:bodyPr wrap="none" anchor="ctr">
            <a:spAutoFit/>
          </a:bodyPr>
          <a:lstStyle/>
          <a:p>
            <a:r>
              <a:rPr lang="fr-FR" sz="900"/>
              <a:t>Donders GGG et al, Br J Obstet Gynecol, 2002; 109: 34-43</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fr-FR" sz="4400"/>
              <a:t>Composite score of AV</a:t>
            </a:r>
            <a:r>
              <a:rPr lang="en-US" sz="4400"/>
              <a:t> </a:t>
            </a:r>
            <a:endParaRPr lang="en-US"/>
          </a:p>
        </p:txBody>
      </p:sp>
      <p:sp>
        <p:nvSpPr>
          <p:cNvPr id="719875" name="Rectangle 3"/>
          <p:cNvSpPr>
            <a:spLocks noGrp="1" noChangeArrowheads="1"/>
          </p:cNvSpPr>
          <p:nvPr>
            <p:ph type="body" idx="1"/>
          </p:nvPr>
        </p:nvSpPr>
        <p:spPr/>
        <p:txBody>
          <a:bodyPr/>
          <a:lstStyle/>
          <a:p>
            <a:pPr>
              <a:buFont typeface="Monotype Sorts" pitchFamily="2" charset="2"/>
              <a:buNone/>
            </a:pPr>
            <a:r>
              <a:rPr lang="fr-FR" sz="4000">
                <a:solidFill>
                  <a:schemeClr val="tx2"/>
                </a:solidFill>
              </a:rPr>
              <a:t> </a:t>
            </a:r>
          </a:p>
          <a:p>
            <a:pPr lvl="1"/>
            <a:endParaRPr lang="en-US" sz="3600">
              <a:solidFill>
                <a:schemeClr val="tx2"/>
              </a:solidFill>
            </a:endParaRPr>
          </a:p>
        </p:txBody>
      </p:sp>
      <p:graphicFrame>
        <p:nvGraphicFramePr>
          <p:cNvPr id="719876" name="Group 4"/>
          <p:cNvGraphicFramePr>
            <a:graphicFrameLocks noGrp="1"/>
          </p:cNvGraphicFramePr>
          <p:nvPr/>
        </p:nvGraphicFramePr>
        <p:xfrm>
          <a:off x="403225" y="1819275"/>
          <a:ext cx="8740775" cy="4447224"/>
        </p:xfrm>
        <a:graphic>
          <a:graphicData uri="http://schemas.openxmlformats.org/drawingml/2006/table">
            <a:tbl>
              <a:tblPr/>
              <a:tblGrid>
                <a:gridCol w="6432550">
                  <a:extLst>
                    <a:ext uri="{9D8B030D-6E8A-4147-A177-3AD203B41FA5}">
                      <a16:colId xmlns:a16="http://schemas.microsoft.com/office/drawing/2014/main" xmlns="" val="20000"/>
                    </a:ext>
                  </a:extLst>
                </a:gridCol>
                <a:gridCol w="2308225">
                  <a:extLst>
                    <a:ext uri="{9D8B030D-6E8A-4147-A177-3AD203B41FA5}">
                      <a16:colId xmlns:a16="http://schemas.microsoft.com/office/drawing/2014/main" xmlns="" val="20001"/>
                    </a:ext>
                  </a:extLst>
                </a:gridCol>
              </a:tblGrid>
              <a:tr h="0">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endParaRPr kumimoji="1" lang="nl-NL" sz="2400" b="0" i="0" u="none" strike="noStrike" cap="none" normalizeH="0" baseline="0">
                        <a:ln>
                          <a:noFill/>
                        </a:ln>
                        <a:solidFill>
                          <a:srgbClr val="000066"/>
                        </a:solidFill>
                        <a:effectLst/>
                        <a:latin typeface="Comic Sans MS" pitchFamily="66"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820"/>
                    </a:solidFill>
                  </a:tcPr>
                </a:tc>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fr-FR" sz="2800" b="1" i="0" u="none" strike="noStrike" cap="none" normalizeH="0" baseline="0">
                          <a:ln>
                            <a:noFill/>
                          </a:ln>
                          <a:solidFill>
                            <a:srgbClr val="FFCC00"/>
                          </a:solidFill>
                          <a:effectLst/>
                          <a:latin typeface="Comic Sans MS" pitchFamily="66" charset="0"/>
                        </a:rPr>
                        <a:t>AV Score</a:t>
                      </a:r>
                      <a:endParaRPr kumimoji="1" lang="en-US" sz="2800" b="1" i="0" u="none" strike="noStrike" cap="none" normalizeH="0" baseline="0">
                        <a:ln>
                          <a:noFill/>
                        </a:ln>
                        <a:solidFill>
                          <a:srgbClr val="FFCC00"/>
                        </a:solidFill>
                        <a:effectLst/>
                        <a:latin typeface="Comic Sans MS" pitchFamily="66"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820"/>
                    </a:solidFill>
                  </a:tcPr>
                </a:tc>
                <a:extLst>
                  <a:ext uri="{0D108BD9-81ED-4DB2-BD59-A6C34878D82A}">
                    <a16:rowId xmlns:a16="http://schemas.microsoft.com/office/drawing/2014/main" xmlns="" val="10000"/>
                  </a:ext>
                </a:extLst>
              </a:tr>
              <a:tr h="784225">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fr-FR" sz="3200" b="0" i="0" u="none" strike="noStrike" cap="none" normalizeH="0" baseline="0">
                          <a:ln>
                            <a:noFill/>
                          </a:ln>
                          <a:solidFill>
                            <a:schemeClr val="tx2"/>
                          </a:solidFill>
                          <a:effectLst/>
                          <a:latin typeface="Comic Sans MS" pitchFamily="66" charset="0"/>
                        </a:rPr>
                        <a:t>Lactobacillary grades</a:t>
                      </a:r>
                      <a:endParaRPr kumimoji="1" lang="en-US" sz="3200" b="0" i="0" u="none" strike="noStrike" cap="none" normalizeH="0" baseline="0">
                        <a:ln>
                          <a:noFill/>
                        </a:ln>
                        <a:solidFill>
                          <a:schemeClr val="tx2"/>
                        </a:solidFill>
                        <a:effectLst/>
                        <a:latin typeface="Comic Sans MS" pitchFamily="66"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820"/>
                    </a:solidFill>
                  </a:tcPr>
                </a:tc>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fr-FR" sz="3200" b="0" i="0" u="none" strike="noStrike" cap="none" normalizeH="0" baseline="0">
                          <a:ln>
                            <a:noFill/>
                          </a:ln>
                          <a:solidFill>
                            <a:schemeClr val="tx1"/>
                          </a:solidFill>
                          <a:effectLst/>
                          <a:latin typeface="Comic Sans MS" pitchFamily="66" charset="0"/>
                        </a:rPr>
                        <a:t>0-1-2</a:t>
                      </a:r>
                      <a:endParaRPr kumimoji="1" lang="en-US" sz="3200" b="0" i="0" u="none" strike="noStrike" cap="none" normalizeH="0" baseline="0">
                        <a:ln>
                          <a:noFill/>
                        </a:ln>
                        <a:solidFill>
                          <a:schemeClr val="tx1"/>
                        </a:solidFill>
                        <a:effectLst/>
                        <a:latin typeface="Comic Sans MS" pitchFamily="66"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820"/>
                    </a:solidFill>
                  </a:tcPr>
                </a:tc>
                <a:extLst>
                  <a:ext uri="{0D108BD9-81ED-4DB2-BD59-A6C34878D82A}">
                    <a16:rowId xmlns:a16="http://schemas.microsoft.com/office/drawing/2014/main" xmlns="" val="10001"/>
                  </a:ext>
                </a:extLst>
              </a:tr>
              <a:tr h="787400">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fr-FR" sz="3200" b="0" i="0" u="none" strike="noStrike" cap="none" normalizeH="0" baseline="0">
                          <a:ln>
                            <a:noFill/>
                          </a:ln>
                          <a:solidFill>
                            <a:schemeClr val="tx2"/>
                          </a:solidFill>
                          <a:effectLst/>
                          <a:latin typeface="Comic Sans MS" pitchFamily="66" charset="0"/>
                        </a:rPr>
                        <a:t>Relative number of leukocytes</a:t>
                      </a:r>
                      <a:endParaRPr kumimoji="1" lang="en-US" sz="3200" b="0" i="0" u="none" strike="noStrike" cap="none" normalizeH="0" baseline="0">
                        <a:ln>
                          <a:noFill/>
                        </a:ln>
                        <a:solidFill>
                          <a:schemeClr val="tx2"/>
                        </a:solidFill>
                        <a:effectLst/>
                        <a:latin typeface="Comic Sans MS" pitchFamily="66"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820"/>
                    </a:solidFill>
                  </a:tcPr>
                </a:tc>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fr-FR" sz="3200" b="0" i="0" u="none" strike="noStrike" cap="none" normalizeH="0" baseline="0">
                          <a:ln>
                            <a:noFill/>
                          </a:ln>
                          <a:solidFill>
                            <a:schemeClr val="tx1"/>
                          </a:solidFill>
                          <a:effectLst/>
                          <a:latin typeface="Comic Sans MS" pitchFamily="66" charset="0"/>
                        </a:rPr>
                        <a:t>0-1-2</a:t>
                      </a:r>
                      <a:endParaRPr kumimoji="1" lang="en-US" sz="3200" b="0" i="0" u="none" strike="noStrike" cap="none" normalizeH="0" baseline="0">
                        <a:ln>
                          <a:noFill/>
                        </a:ln>
                        <a:solidFill>
                          <a:schemeClr val="tx1"/>
                        </a:solidFill>
                        <a:effectLst/>
                        <a:latin typeface="Comic Sans MS" pitchFamily="66"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820"/>
                    </a:solidFill>
                  </a:tcPr>
                </a:tc>
                <a:extLst>
                  <a:ext uri="{0D108BD9-81ED-4DB2-BD59-A6C34878D82A}">
                    <a16:rowId xmlns:a16="http://schemas.microsoft.com/office/drawing/2014/main" xmlns="" val="10002"/>
                  </a:ext>
                </a:extLst>
              </a:tr>
              <a:tr h="785813">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en-US" sz="3200" b="0" i="0" u="none" strike="noStrike" cap="none" normalizeH="0" baseline="0">
                          <a:ln>
                            <a:noFill/>
                          </a:ln>
                          <a:solidFill>
                            <a:schemeClr val="tx2"/>
                          </a:solidFill>
                          <a:effectLst/>
                          <a:latin typeface="Comic Sans MS" pitchFamily="66" charset="0"/>
                        </a:rPr>
                        <a:t>Proportion of toxic leukocytes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820"/>
                    </a:solidFill>
                  </a:tcPr>
                </a:tc>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en-US" sz="3200" b="0" i="0" u="none" strike="noStrike" cap="none" normalizeH="0" baseline="0">
                          <a:ln>
                            <a:noFill/>
                          </a:ln>
                          <a:solidFill>
                            <a:schemeClr val="tx1"/>
                          </a:solidFill>
                          <a:effectLst/>
                          <a:latin typeface="Comic Sans MS" pitchFamily="66" charset="0"/>
                        </a:rPr>
                        <a:t>0-1-2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820"/>
                    </a:solidFill>
                  </a:tcPr>
                </a:tc>
                <a:extLst>
                  <a:ext uri="{0D108BD9-81ED-4DB2-BD59-A6C34878D82A}">
                    <a16:rowId xmlns:a16="http://schemas.microsoft.com/office/drawing/2014/main" xmlns="" val="10003"/>
                  </a:ext>
                </a:extLst>
              </a:tr>
              <a:tr h="785813">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en-US" sz="3200" b="0" i="0" u="none" strike="noStrike" cap="none" normalizeH="0" baseline="0">
                          <a:ln>
                            <a:noFill/>
                          </a:ln>
                          <a:solidFill>
                            <a:schemeClr val="tx2"/>
                          </a:solidFill>
                          <a:effectLst/>
                          <a:latin typeface="Comic Sans MS" pitchFamily="66" charset="0"/>
                        </a:rPr>
                        <a:t>Parabasal cells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820"/>
                    </a:solidFill>
                  </a:tcPr>
                </a:tc>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en-US" sz="3200" b="0" i="0" u="none" strike="noStrike" cap="none" normalizeH="0" baseline="0">
                          <a:ln>
                            <a:noFill/>
                          </a:ln>
                          <a:solidFill>
                            <a:schemeClr val="tx1"/>
                          </a:solidFill>
                          <a:effectLst/>
                          <a:latin typeface="Comic Sans MS" pitchFamily="66" charset="0"/>
                        </a:rPr>
                        <a:t>0-1-2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820"/>
                    </a:solidFill>
                  </a:tcPr>
                </a:tc>
                <a:extLst>
                  <a:ext uri="{0D108BD9-81ED-4DB2-BD59-A6C34878D82A}">
                    <a16:rowId xmlns:a16="http://schemas.microsoft.com/office/drawing/2014/main" xmlns="" val="10004"/>
                  </a:ext>
                </a:extLst>
              </a:tr>
              <a:tr h="785813">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fr-FR" sz="3200" b="0" i="0" u="none" strike="noStrike" cap="none" normalizeH="0" baseline="0">
                          <a:ln>
                            <a:noFill/>
                          </a:ln>
                          <a:solidFill>
                            <a:schemeClr val="tx2"/>
                          </a:solidFill>
                          <a:effectLst/>
                          <a:latin typeface="Comic Sans MS" pitchFamily="66" charset="0"/>
                        </a:rPr>
                        <a:t>Cocci/small bacilli</a:t>
                      </a:r>
                      <a:endParaRPr kumimoji="1" lang="en-US" sz="3200" b="0" i="0" u="none" strike="noStrike" cap="none" normalizeH="0" baseline="0">
                        <a:ln>
                          <a:noFill/>
                        </a:ln>
                        <a:solidFill>
                          <a:schemeClr val="tx2"/>
                        </a:solidFill>
                        <a:effectLst/>
                        <a:latin typeface="Comic Sans MS" pitchFamily="66"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3820"/>
                    </a:solidFill>
                  </a:tcPr>
                </a:tc>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fr-FR" sz="3200" b="0" i="0" u="none" strike="noStrike" cap="none" normalizeH="0" baseline="0">
                          <a:ln>
                            <a:noFill/>
                          </a:ln>
                          <a:solidFill>
                            <a:schemeClr val="tx1"/>
                          </a:solidFill>
                          <a:effectLst/>
                          <a:latin typeface="Comic Sans MS" pitchFamily="66" charset="0"/>
                        </a:rPr>
                        <a:t>0-1-2</a:t>
                      </a:r>
                      <a:endParaRPr kumimoji="1" lang="en-US" sz="3200" b="0" i="0" u="none" strike="noStrike" cap="none" normalizeH="0" baseline="0">
                        <a:ln>
                          <a:noFill/>
                        </a:ln>
                        <a:solidFill>
                          <a:schemeClr val="tx1"/>
                        </a:solidFill>
                        <a:effectLst/>
                        <a:latin typeface="Comic Sans MS" pitchFamily="66"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3820"/>
                    </a:solidFill>
                  </a:tcPr>
                </a:tc>
                <a:extLst>
                  <a:ext uri="{0D108BD9-81ED-4DB2-BD59-A6C34878D82A}">
                    <a16:rowId xmlns:a16="http://schemas.microsoft.com/office/drawing/2014/main" xmlns="" val="10005"/>
                  </a:ext>
                </a:extLst>
              </a:tr>
            </a:tbl>
          </a:graphicData>
        </a:graphic>
      </p:graphicFrame>
      <p:sp>
        <p:nvSpPr>
          <p:cNvPr id="52251" name="Rectangle 27"/>
          <p:cNvSpPr>
            <a:spLocks noChangeArrowheads="1"/>
          </p:cNvSpPr>
          <p:nvPr/>
        </p:nvSpPr>
        <p:spPr bwMode="auto">
          <a:xfrm>
            <a:off x="1524000" y="6469063"/>
            <a:ext cx="3686175" cy="244475"/>
          </a:xfrm>
          <a:prstGeom prst="rect">
            <a:avLst/>
          </a:prstGeom>
          <a:noFill/>
          <a:ln w="12700" cap="sq">
            <a:noFill/>
            <a:miter lim="800000"/>
            <a:headEnd/>
            <a:tailEnd/>
          </a:ln>
        </p:spPr>
        <p:txBody>
          <a:bodyPr wrap="none" anchor="ctr">
            <a:spAutoFit/>
          </a:bodyPr>
          <a:lstStyle/>
          <a:p>
            <a:r>
              <a:rPr lang="fr-FR" sz="1000"/>
              <a:t>Donders GGG et al, Br J Obstet Gynecol, 2002; 109: 34-43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98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7" presetClass="entr" presetSubtype="10" fill="hold" nodeType="clickEffect">
                                  <p:stCondLst>
                                    <p:cond delay="0"/>
                                  </p:stCondLst>
                                  <p:childTnLst>
                                    <p:set>
                                      <p:cBhvr>
                                        <p:cTn id="10" dur="1" fill="hold">
                                          <p:stCondLst>
                                            <p:cond delay="0"/>
                                          </p:stCondLst>
                                        </p:cTn>
                                        <p:tgtEl>
                                          <p:spTgt spid="719876"/>
                                        </p:tgtEl>
                                        <p:attrNameLst>
                                          <p:attrName>style.visibility</p:attrName>
                                        </p:attrNameLst>
                                      </p:cBhvr>
                                      <p:to>
                                        <p:strVal val="visible"/>
                                      </p:to>
                                    </p:set>
                                    <p:anim calcmode="lin" valueType="num">
                                      <p:cBhvr>
                                        <p:cTn id="11" dur="500" fill="hold"/>
                                        <p:tgtEl>
                                          <p:spTgt spid="719876"/>
                                        </p:tgtEl>
                                        <p:attrNameLst>
                                          <p:attrName>ppt_w</p:attrName>
                                        </p:attrNameLst>
                                      </p:cBhvr>
                                      <p:tavLst>
                                        <p:tav tm="0">
                                          <p:val>
                                            <p:fltVal val="0"/>
                                          </p:val>
                                        </p:tav>
                                        <p:tav tm="100000">
                                          <p:val>
                                            <p:strVal val="#ppt_w"/>
                                          </p:val>
                                        </p:tav>
                                      </p:tavLst>
                                    </p:anim>
                                    <p:anim calcmode="lin" valueType="num">
                                      <p:cBhvr>
                                        <p:cTn id="12" dur="500" fill="hold"/>
                                        <p:tgtEl>
                                          <p:spTgt spid="71987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875" grpId="0" build="p" bldLvl="2"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fr-FR" sz="4400"/>
              <a:t>Composite score of AV</a:t>
            </a:r>
            <a:r>
              <a:rPr lang="en-US" sz="4400"/>
              <a:t> </a:t>
            </a:r>
            <a:endParaRPr lang="en-US"/>
          </a:p>
        </p:txBody>
      </p:sp>
      <p:sp>
        <p:nvSpPr>
          <p:cNvPr id="53251" name="Rectangle 3"/>
          <p:cNvSpPr>
            <a:spLocks noGrp="1" noChangeArrowheads="1"/>
          </p:cNvSpPr>
          <p:nvPr>
            <p:ph type="body" idx="1"/>
          </p:nvPr>
        </p:nvSpPr>
        <p:spPr/>
        <p:txBody>
          <a:bodyPr/>
          <a:lstStyle/>
          <a:p>
            <a:pPr>
              <a:buFont typeface="Monotype Sorts" pitchFamily="2" charset="2"/>
              <a:buNone/>
            </a:pPr>
            <a:endParaRPr lang="fr-FR" sz="4000">
              <a:solidFill>
                <a:schemeClr val="tx2"/>
              </a:solidFill>
            </a:endParaRPr>
          </a:p>
          <a:p>
            <a:pPr lvl="1"/>
            <a:endParaRPr lang="en-US" sz="3600">
              <a:solidFill>
                <a:schemeClr val="tx2"/>
              </a:solidFill>
            </a:endParaRPr>
          </a:p>
        </p:txBody>
      </p:sp>
      <p:graphicFrame>
        <p:nvGraphicFramePr>
          <p:cNvPr id="251908" name="Group 4"/>
          <p:cNvGraphicFramePr>
            <a:graphicFrameLocks noGrp="1"/>
          </p:cNvGraphicFramePr>
          <p:nvPr/>
        </p:nvGraphicFramePr>
        <p:xfrm>
          <a:off x="1524000" y="1981200"/>
          <a:ext cx="6913563" cy="4467226"/>
        </p:xfrm>
        <a:graphic>
          <a:graphicData uri="http://schemas.openxmlformats.org/drawingml/2006/table">
            <a:tbl>
              <a:tblPr/>
              <a:tblGrid>
                <a:gridCol w="3457575">
                  <a:extLst>
                    <a:ext uri="{9D8B030D-6E8A-4147-A177-3AD203B41FA5}">
                      <a16:colId xmlns:a16="http://schemas.microsoft.com/office/drawing/2014/main" xmlns="" val="20000"/>
                    </a:ext>
                  </a:extLst>
                </a:gridCol>
                <a:gridCol w="3455988">
                  <a:extLst>
                    <a:ext uri="{9D8B030D-6E8A-4147-A177-3AD203B41FA5}">
                      <a16:colId xmlns:a16="http://schemas.microsoft.com/office/drawing/2014/main" xmlns="" val="20001"/>
                    </a:ext>
                  </a:extLst>
                </a:gridCol>
              </a:tblGrid>
              <a:tr h="1022350">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endParaRPr kumimoji="1" lang="nl-NL" sz="2400" b="0" i="0" u="none" strike="noStrike" cap="none" normalizeH="0" baseline="0">
                        <a:ln>
                          <a:noFill/>
                        </a:ln>
                        <a:solidFill>
                          <a:srgbClr val="000066"/>
                        </a:solidFill>
                        <a:effectLst/>
                        <a:latin typeface="Comic Sans MS" pitchFamily="66"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820"/>
                    </a:solidFill>
                  </a:tcPr>
                </a:tc>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fr-FR" sz="4000" b="1" i="0" u="none" strike="noStrike" cap="none" normalizeH="0" baseline="0">
                          <a:ln>
                            <a:noFill/>
                          </a:ln>
                          <a:solidFill>
                            <a:srgbClr val="FFCC00"/>
                          </a:solidFill>
                          <a:effectLst/>
                          <a:latin typeface="Comic Sans MS" pitchFamily="66" charset="0"/>
                        </a:rPr>
                        <a:t>AV Score</a:t>
                      </a:r>
                      <a:endParaRPr kumimoji="1" lang="en-US" sz="4000" b="1" i="0" u="none" strike="noStrike" cap="none" normalizeH="0" baseline="0">
                        <a:ln>
                          <a:noFill/>
                        </a:ln>
                        <a:solidFill>
                          <a:srgbClr val="FFCC00"/>
                        </a:solidFill>
                        <a:effectLst/>
                        <a:latin typeface="Comic Sans MS" pitchFamily="66"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820"/>
                    </a:solidFill>
                  </a:tcPr>
                </a:tc>
                <a:extLst>
                  <a:ext uri="{0D108BD9-81ED-4DB2-BD59-A6C34878D82A}">
                    <a16:rowId xmlns:a16="http://schemas.microsoft.com/office/drawing/2014/main" xmlns="" val="10000"/>
                  </a:ext>
                </a:extLst>
              </a:tr>
              <a:tr h="1146175">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fr-FR" sz="4400" b="0" i="0" u="none" strike="noStrike" cap="none" normalizeH="0" baseline="0">
                          <a:ln>
                            <a:noFill/>
                          </a:ln>
                          <a:solidFill>
                            <a:schemeClr val="tx2"/>
                          </a:solidFill>
                          <a:effectLst/>
                          <a:latin typeface="Comic Sans MS" pitchFamily="66" charset="0"/>
                        </a:rPr>
                        <a:t>Light</a:t>
                      </a:r>
                      <a:endParaRPr kumimoji="1" lang="en-US" sz="4400" b="0" i="0" u="none" strike="noStrike" cap="none" normalizeH="0" baseline="0">
                        <a:ln>
                          <a:noFill/>
                        </a:ln>
                        <a:solidFill>
                          <a:schemeClr val="tx2"/>
                        </a:solidFill>
                        <a:effectLst/>
                        <a:latin typeface="Comic Sans MS" pitchFamily="66"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820"/>
                    </a:solidFill>
                  </a:tcPr>
                </a:tc>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fr-FR" sz="4400" b="0" i="0" u="none" strike="noStrike" cap="none" normalizeH="0" baseline="0">
                          <a:ln>
                            <a:noFill/>
                          </a:ln>
                          <a:solidFill>
                            <a:schemeClr val="tx1"/>
                          </a:solidFill>
                          <a:effectLst/>
                          <a:latin typeface="Comic Sans MS" pitchFamily="66" charset="0"/>
                        </a:rPr>
                        <a:t>3-4</a:t>
                      </a:r>
                      <a:endParaRPr kumimoji="1" lang="en-US" sz="4400" b="0" i="0" u="none" strike="noStrike" cap="none" normalizeH="0" baseline="0">
                        <a:ln>
                          <a:noFill/>
                        </a:ln>
                        <a:solidFill>
                          <a:schemeClr val="tx1"/>
                        </a:solidFill>
                        <a:effectLst/>
                        <a:latin typeface="Comic Sans MS" pitchFamily="66"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820"/>
                    </a:solidFill>
                  </a:tcPr>
                </a:tc>
                <a:extLst>
                  <a:ext uri="{0D108BD9-81ED-4DB2-BD59-A6C34878D82A}">
                    <a16:rowId xmlns:a16="http://schemas.microsoft.com/office/drawing/2014/main" xmlns="" val="10001"/>
                  </a:ext>
                </a:extLst>
              </a:tr>
              <a:tr h="1150938">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fr-FR" sz="4400" b="0" i="0" u="none" strike="noStrike" cap="none" normalizeH="0" baseline="0">
                          <a:ln>
                            <a:noFill/>
                          </a:ln>
                          <a:solidFill>
                            <a:schemeClr val="tx2"/>
                          </a:solidFill>
                          <a:effectLst/>
                          <a:latin typeface="Comic Sans MS" pitchFamily="66" charset="0"/>
                        </a:rPr>
                        <a:t>Moderate</a:t>
                      </a:r>
                      <a:endParaRPr kumimoji="1" lang="en-US" sz="4400" b="0" i="0" u="none" strike="noStrike" cap="none" normalizeH="0" baseline="0">
                        <a:ln>
                          <a:noFill/>
                        </a:ln>
                        <a:solidFill>
                          <a:schemeClr val="tx2"/>
                        </a:solidFill>
                        <a:effectLst/>
                        <a:latin typeface="Comic Sans MS" pitchFamily="66"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820"/>
                    </a:solidFill>
                  </a:tcPr>
                </a:tc>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fr-FR" sz="4400" b="0" i="0" u="none" strike="noStrike" cap="none" normalizeH="0" baseline="0">
                          <a:ln>
                            <a:noFill/>
                          </a:ln>
                          <a:solidFill>
                            <a:schemeClr val="tx1"/>
                          </a:solidFill>
                          <a:effectLst/>
                          <a:latin typeface="Comic Sans MS" pitchFamily="66" charset="0"/>
                        </a:rPr>
                        <a:t>5-6</a:t>
                      </a:r>
                      <a:endParaRPr kumimoji="1" lang="en-US" sz="4400" b="0" i="0" u="none" strike="noStrike" cap="none" normalizeH="0" baseline="0">
                        <a:ln>
                          <a:noFill/>
                        </a:ln>
                        <a:solidFill>
                          <a:schemeClr val="tx1"/>
                        </a:solidFill>
                        <a:effectLst/>
                        <a:latin typeface="Comic Sans MS" pitchFamily="66"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820"/>
                    </a:solidFill>
                  </a:tcPr>
                </a:tc>
                <a:extLst>
                  <a:ext uri="{0D108BD9-81ED-4DB2-BD59-A6C34878D82A}">
                    <a16:rowId xmlns:a16="http://schemas.microsoft.com/office/drawing/2014/main" xmlns="" val="10002"/>
                  </a:ext>
                </a:extLst>
              </a:tr>
              <a:tr h="1147763">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fr-FR" sz="4400" b="0" i="0" u="none" strike="noStrike" cap="none" normalizeH="0" baseline="0">
                          <a:ln>
                            <a:noFill/>
                          </a:ln>
                          <a:solidFill>
                            <a:schemeClr val="tx2"/>
                          </a:solidFill>
                          <a:effectLst/>
                          <a:latin typeface="Comic Sans MS" pitchFamily="66" charset="0"/>
                        </a:rPr>
                        <a:t>Severe</a:t>
                      </a:r>
                      <a:endParaRPr kumimoji="1" lang="en-US" sz="4400" b="0" i="0" u="none" strike="noStrike" cap="none" normalizeH="0" baseline="0">
                        <a:ln>
                          <a:noFill/>
                        </a:ln>
                        <a:solidFill>
                          <a:schemeClr val="tx2"/>
                        </a:solidFill>
                        <a:effectLst/>
                        <a:latin typeface="Comic Sans MS" pitchFamily="66"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3820"/>
                    </a:solidFill>
                  </a:tcPr>
                </a:tc>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fr-FR" sz="4400" b="0" i="0" u="none" strike="noStrike" cap="none" normalizeH="0" baseline="0">
                          <a:ln>
                            <a:noFill/>
                          </a:ln>
                          <a:solidFill>
                            <a:schemeClr val="tx1"/>
                          </a:solidFill>
                          <a:effectLst/>
                          <a:latin typeface="Comic Sans MS" pitchFamily="66" charset="0"/>
                        </a:rPr>
                        <a:t>&gt;6</a:t>
                      </a:r>
                      <a:endParaRPr kumimoji="1" lang="en-US" sz="4400" b="0" i="0" u="none" strike="noStrike" cap="none" normalizeH="0" baseline="0">
                        <a:ln>
                          <a:noFill/>
                        </a:ln>
                        <a:solidFill>
                          <a:schemeClr val="tx1"/>
                        </a:solidFill>
                        <a:effectLst/>
                        <a:latin typeface="Comic Sans MS" pitchFamily="66"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3820"/>
                    </a:solidFill>
                  </a:tcPr>
                </a:tc>
                <a:extLst>
                  <a:ext uri="{0D108BD9-81ED-4DB2-BD59-A6C34878D82A}">
                    <a16:rowId xmlns:a16="http://schemas.microsoft.com/office/drawing/2014/main" xmlns="" val="10003"/>
                  </a:ext>
                </a:extLst>
              </a:tr>
            </a:tbl>
          </a:graphicData>
        </a:graphic>
      </p:graphicFrame>
      <p:sp>
        <p:nvSpPr>
          <p:cNvPr id="53269" name="Rectangle 21"/>
          <p:cNvSpPr>
            <a:spLocks noChangeArrowheads="1"/>
          </p:cNvSpPr>
          <p:nvPr/>
        </p:nvSpPr>
        <p:spPr bwMode="auto">
          <a:xfrm>
            <a:off x="1214438" y="6577013"/>
            <a:ext cx="3686175" cy="244475"/>
          </a:xfrm>
          <a:prstGeom prst="rect">
            <a:avLst/>
          </a:prstGeom>
          <a:noFill/>
          <a:ln w="12700" cap="sq">
            <a:noFill/>
            <a:miter lim="800000"/>
            <a:headEnd type="none" w="sm" len="sm"/>
            <a:tailEnd type="none" w="sm" len="sm"/>
          </a:ln>
        </p:spPr>
        <p:txBody>
          <a:bodyPr wrap="none">
            <a:spAutoFit/>
          </a:bodyPr>
          <a:lstStyle/>
          <a:p>
            <a:r>
              <a:rPr lang="fr-FR" sz="1000"/>
              <a:t>Donders GGG et al, Br J Obstet Gynecol, 2002; 109: 34-43</a:t>
            </a:r>
            <a:endParaRPr lang="nl-NL" sz="1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51908"/>
                                        </p:tgtEl>
                                        <p:attrNameLst>
                                          <p:attrName>style.visibility</p:attrName>
                                        </p:attrNameLst>
                                      </p:cBhvr>
                                      <p:to>
                                        <p:strVal val="visible"/>
                                      </p:to>
                                    </p:set>
                                    <p:anim calcmode="lin" valueType="num">
                                      <p:cBhvr>
                                        <p:cTn id="7" dur="500" fill="hold"/>
                                        <p:tgtEl>
                                          <p:spTgt spid="251908"/>
                                        </p:tgtEl>
                                        <p:attrNameLst>
                                          <p:attrName>ppt_w</p:attrName>
                                        </p:attrNameLst>
                                      </p:cBhvr>
                                      <p:tavLst>
                                        <p:tav tm="0">
                                          <p:val>
                                            <p:fltVal val="0"/>
                                          </p:val>
                                        </p:tav>
                                        <p:tav tm="100000">
                                          <p:val>
                                            <p:strVal val="#ppt_w"/>
                                          </p:val>
                                        </p:tav>
                                      </p:tavLst>
                                    </p:anim>
                                    <p:anim calcmode="lin" valueType="num">
                                      <p:cBhvr>
                                        <p:cTn id="8" dur="500" fill="hold"/>
                                        <p:tgtEl>
                                          <p:spTgt spid="25190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descr="Purple mesh"/>
          <p:cNvSpPr>
            <a:spLocks noChangeArrowheads="1"/>
          </p:cNvSpPr>
          <p:nvPr/>
        </p:nvSpPr>
        <p:spPr bwMode="auto">
          <a:xfrm>
            <a:off x="701675" y="1981200"/>
            <a:ext cx="8289925" cy="4489450"/>
          </a:xfrm>
          <a:prstGeom prst="rect">
            <a:avLst/>
          </a:prstGeom>
          <a:blipFill dpi="0" rotWithShape="0">
            <a:blip r:embed="rId4" cstate="print"/>
            <a:srcRect/>
            <a:tile tx="0" ty="0" sx="100000" sy="100000" flip="none" algn="tl"/>
          </a:blipFill>
          <a:ln w="12700" cap="sq">
            <a:noFill/>
            <a:miter lim="800000"/>
            <a:headEnd type="none" w="sm" len="sm"/>
            <a:tailEnd type="none" w="sm" len="sm"/>
          </a:ln>
        </p:spPr>
        <p:txBody>
          <a:bodyPr wrap="none" anchor="ctr"/>
          <a:lstStyle/>
          <a:p>
            <a:endParaRPr lang="nl-NL" sz="2800" i="1">
              <a:solidFill>
                <a:schemeClr val="tx1"/>
              </a:solidFill>
            </a:endParaRPr>
          </a:p>
        </p:txBody>
      </p:sp>
      <p:sp>
        <p:nvSpPr>
          <p:cNvPr id="533507" name="Text Box 3"/>
          <p:cNvSpPr txBox="1">
            <a:spLocks noChangeArrowheads="1"/>
          </p:cNvSpPr>
          <p:nvPr/>
        </p:nvSpPr>
        <p:spPr bwMode="auto">
          <a:xfrm>
            <a:off x="1654175" y="2051050"/>
            <a:ext cx="2995613" cy="457200"/>
          </a:xfrm>
          <a:prstGeom prst="rect">
            <a:avLst/>
          </a:prstGeom>
          <a:noFill/>
          <a:ln w="9525">
            <a:noFill/>
            <a:miter lim="800000"/>
            <a:headEnd/>
            <a:tailEnd/>
          </a:ln>
          <a:effectLst/>
        </p:spPr>
        <p:txBody>
          <a:bodyPr wrap="none">
            <a:spAutoFit/>
          </a:bodyPr>
          <a:lstStyle/>
          <a:p>
            <a:pPr algn="l">
              <a:defRPr/>
            </a:pPr>
            <a:r>
              <a:rPr lang="fr-FR" b="1" u="sng">
                <a:solidFill>
                  <a:schemeClr val="tx1"/>
                </a:solidFill>
                <a:effectLst>
                  <a:outerShdw blurRad="38100" dist="38100" dir="2700000" algn="tl">
                    <a:srgbClr val="000000"/>
                  </a:outerShdw>
                </a:effectLst>
              </a:rPr>
              <a:t>Vaginal signs in AV</a:t>
            </a:r>
            <a:endParaRPr lang="en-US" b="1" u="sng">
              <a:solidFill>
                <a:schemeClr val="tx1"/>
              </a:solidFill>
              <a:effectLst>
                <a:outerShdw blurRad="38100" dist="38100" dir="2700000" algn="tl">
                  <a:srgbClr val="000000"/>
                </a:outerShdw>
              </a:effectLst>
            </a:endParaRPr>
          </a:p>
        </p:txBody>
      </p:sp>
      <p:sp>
        <p:nvSpPr>
          <p:cNvPr id="16389" name="Rectangle 4"/>
          <p:cNvSpPr>
            <a:spLocks noGrp="1" noChangeArrowheads="1"/>
          </p:cNvSpPr>
          <p:nvPr>
            <p:ph type="title"/>
          </p:nvPr>
        </p:nvSpPr>
        <p:spPr>
          <a:xfrm>
            <a:off x="701675" y="450850"/>
            <a:ext cx="8289925" cy="914400"/>
          </a:xfrm>
          <a:noFill/>
        </p:spPr>
        <p:txBody>
          <a:bodyPr/>
          <a:lstStyle/>
          <a:p>
            <a:r>
              <a:rPr lang="en-US"/>
              <a:t>Pathogenesis of </a:t>
            </a:r>
            <a:r>
              <a:rPr lang="fr-FR"/>
              <a:t>aerobic </a:t>
            </a:r>
            <a:r>
              <a:rPr lang="en-US"/>
              <a:t>vaginitis </a:t>
            </a:r>
          </a:p>
        </p:txBody>
      </p:sp>
      <p:graphicFrame>
        <p:nvGraphicFramePr>
          <p:cNvPr id="16386" name="Object 5"/>
          <p:cNvGraphicFramePr>
            <a:graphicFrameLocks noChangeAspect="1"/>
          </p:cNvGraphicFramePr>
          <p:nvPr/>
        </p:nvGraphicFramePr>
        <p:xfrm>
          <a:off x="-319088" y="2508250"/>
          <a:ext cx="10282238" cy="4259263"/>
        </p:xfrm>
        <a:graphic>
          <a:graphicData uri="http://schemas.openxmlformats.org/presentationml/2006/ole">
            <mc:AlternateContent xmlns:mc="http://schemas.openxmlformats.org/markup-compatibility/2006">
              <mc:Choice xmlns:v="urn:schemas-microsoft-com:vml" Requires="v">
                <p:oleObj spid="_x0000_s625699" name="Chart" r:id="rId5" imgW="8734543" imgH="3619500" progId="MSGraph.Chart.8">
                  <p:embed followColorScheme="full"/>
                </p:oleObj>
              </mc:Choice>
              <mc:Fallback>
                <p:oleObj name="Chart" r:id="rId5" imgW="8734543" imgH="3619500" progId="MSGraph.Chart.8">
                  <p:embed followColorScheme="full"/>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088" y="2508250"/>
                        <a:ext cx="10282238" cy="425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90" name="Text Box 6"/>
          <p:cNvSpPr txBox="1">
            <a:spLocks noChangeArrowheads="1"/>
          </p:cNvSpPr>
          <p:nvPr/>
        </p:nvSpPr>
        <p:spPr bwMode="auto">
          <a:xfrm>
            <a:off x="2405063" y="2598738"/>
            <a:ext cx="2108200" cy="457200"/>
          </a:xfrm>
          <a:prstGeom prst="rect">
            <a:avLst/>
          </a:prstGeom>
          <a:noFill/>
          <a:ln w="9525">
            <a:noFill/>
            <a:miter lim="800000"/>
            <a:headEnd/>
            <a:tailEnd/>
          </a:ln>
        </p:spPr>
        <p:txBody>
          <a:bodyPr>
            <a:spAutoFit/>
          </a:bodyPr>
          <a:lstStyle/>
          <a:p>
            <a:r>
              <a:rPr lang="nl-NL" b="1">
                <a:solidFill>
                  <a:schemeClr val="tx1"/>
                </a:solidFill>
              </a:rPr>
              <a:t>P&lt;0.0001</a:t>
            </a:r>
          </a:p>
        </p:txBody>
      </p:sp>
      <p:sp>
        <p:nvSpPr>
          <p:cNvPr id="16391" name="Rectangle 7"/>
          <p:cNvSpPr>
            <a:spLocks noChangeArrowheads="1"/>
          </p:cNvSpPr>
          <p:nvPr/>
        </p:nvSpPr>
        <p:spPr bwMode="auto">
          <a:xfrm>
            <a:off x="4197350" y="3611563"/>
            <a:ext cx="2305050" cy="457200"/>
          </a:xfrm>
          <a:prstGeom prst="rect">
            <a:avLst/>
          </a:prstGeom>
          <a:noFill/>
          <a:ln w="9525">
            <a:noFill/>
            <a:miter lim="800000"/>
            <a:headEnd/>
            <a:tailEnd/>
          </a:ln>
        </p:spPr>
        <p:txBody>
          <a:bodyPr>
            <a:spAutoFit/>
          </a:bodyPr>
          <a:lstStyle/>
          <a:p>
            <a:r>
              <a:rPr lang="nl-NL" b="1">
                <a:solidFill>
                  <a:schemeClr val="tx1"/>
                </a:solidFill>
              </a:rPr>
              <a:t>P&lt;0.0001</a:t>
            </a:r>
          </a:p>
        </p:txBody>
      </p:sp>
      <p:sp>
        <p:nvSpPr>
          <p:cNvPr id="16392" name="Text Box 8"/>
          <p:cNvSpPr txBox="1">
            <a:spLocks noChangeArrowheads="1"/>
          </p:cNvSpPr>
          <p:nvPr/>
        </p:nvSpPr>
        <p:spPr bwMode="auto">
          <a:xfrm>
            <a:off x="915988" y="2370138"/>
            <a:ext cx="434975" cy="457200"/>
          </a:xfrm>
          <a:prstGeom prst="rect">
            <a:avLst/>
          </a:prstGeom>
          <a:noFill/>
          <a:ln w="9525">
            <a:noFill/>
            <a:miter lim="800000"/>
            <a:headEnd/>
            <a:tailEnd/>
          </a:ln>
        </p:spPr>
        <p:txBody>
          <a:bodyPr wrap="none">
            <a:spAutoFit/>
          </a:bodyPr>
          <a:lstStyle/>
          <a:p>
            <a:r>
              <a:rPr lang="fr-FR" b="1">
                <a:solidFill>
                  <a:schemeClr val="tx1"/>
                </a:solidFill>
              </a:rPr>
              <a:t>%</a:t>
            </a:r>
            <a:endParaRPr lang="en-US" b="1">
              <a:solidFill>
                <a:schemeClr val="tx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536575" y="609600"/>
            <a:ext cx="8607425" cy="685800"/>
          </a:xfrm>
        </p:spPr>
        <p:txBody>
          <a:bodyPr/>
          <a:lstStyle/>
          <a:p>
            <a:r>
              <a:rPr lang="fr-FR"/>
              <a:t>Clinical findings in aerobic</a:t>
            </a:r>
            <a:r>
              <a:rPr lang="en-US"/>
              <a:t> vaginitis</a:t>
            </a:r>
            <a:r>
              <a:rPr lang="en-US" sz="4400"/>
              <a:t> </a:t>
            </a:r>
            <a:endParaRPr lang="en-US"/>
          </a:p>
        </p:txBody>
      </p:sp>
      <p:pic>
        <p:nvPicPr>
          <p:cNvPr id="54275" name="Picture 3" descr="AV1(96)"/>
          <p:cNvPicPr>
            <a:picLocks noChangeAspect="1" noChangeArrowheads="1"/>
          </p:cNvPicPr>
          <p:nvPr/>
        </p:nvPicPr>
        <p:blipFill>
          <a:blip r:embed="rId3" cstate="print"/>
          <a:srcRect/>
          <a:stretch>
            <a:fillRect/>
          </a:stretch>
        </p:blipFill>
        <p:spPr bwMode="auto">
          <a:xfrm>
            <a:off x="1755775" y="1790700"/>
            <a:ext cx="6294438" cy="48514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295400" y="1993900"/>
            <a:ext cx="4705350" cy="4019550"/>
            <a:chOff x="1108" y="1365"/>
            <a:chExt cx="2964" cy="2532"/>
          </a:xfrm>
        </p:grpSpPr>
        <p:sp>
          <p:nvSpPr>
            <p:cNvPr id="54286" name="AutoShape 3"/>
            <p:cNvSpPr>
              <a:spLocks noChangeArrowheads="1"/>
            </p:cNvSpPr>
            <p:nvPr/>
          </p:nvSpPr>
          <p:spPr bwMode="auto">
            <a:xfrm rot="703997">
              <a:off x="1108" y="1548"/>
              <a:ext cx="2304" cy="2349"/>
            </a:xfrm>
            <a:prstGeom prst="triangle">
              <a:avLst>
                <a:gd name="adj" fmla="val 50000"/>
              </a:avLst>
            </a:prstGeom>
            <a:gradFill rotWithShape="1">
              <a:gsLst>
                <a:gs pos="0">
                  <a:srgbClr val="FF0066"/>
                </a:gs>
                <a:gs pos="100000">
                  <a:schemeClr val="hlink"/>
                </a:gs>
              </a:gsLst>
              <a:lin ang="5400000" scaled="1"/>
            </a:gradFill>
            <a:ln w="9525">
              <a:solidFill>
                <a:schemeClr val="bg2"/>
              </a:solidFill>
              <a:miter lim="800000"/>
              <a:headEnd/>
              <a:tailEnd/>
            </a:ln>
          </p:spPr>
          <p:txBody>
            <a:bodyPr wrap="none" anchor="ctr"/>
            <a:lstStyle/>
            <a:p>
              <a:endParaRPr lang="en-GB" altLang="en-GB">
                <a:solidFill>
                  <a:schemeClr val="tx1"/>
                </a:solidFill>
                <a:latin typeface="Times New Roman" pitchFamily="18" charset="0"/>
              </a:endParaRPr>
            </a:p>
          </p:txBody>
        </p:sp>
        <p:sp>
          <p:nvSpPr>
            <p:cNvPr id="54287" name="AutoShape 4"/>
            <p:cNvSpPr>
              <a:spLocks noChangeArrowheads="1"/>
            </p:cNvSpPr>
            <p:nvPr/>
          </p:nvSpPr>
          <p:spPr bwMode="auto">
            <a:xfrm rot="-2047094">
              <a:off x="2293" y="1365"/>
              <a:ext cx="1779" cy="2452"/>
            </a:xfrm>
            <a:prstGeom prst="triangle">
              <a:avLst>
                <a:gd name="adj" fmla="val 50000"/>
              </a:avLst>
            </a:prstGeom>
            <a:gradFill rotWithShape="1">
              <a:gsLst>
                <a:gs pos="0">
                  <a:srgbClr val="FF0066"/>
                </a:gs>
                <a:gs pos="100000">
                  <a:schemeClr val="hlink"/>
                </a:gs>
              </a:gsLst>
              <a:lin ang="5400000" scaled="1"/>
            </a:gradFill>
            <a:ln w="9525">
              <a:solidFill>
                <a:schemeClr val="bg2"/>
              </a:solidFill>
              <a:miter lim="800000"/>
              <a:headEnd/>
              <a:tailEnd/>
            </a:ln>
          </p:spPr>
          <p:txBody>
            <a:bodyPr wrap="none" anchor="ctr"/>
            <a:lstStyle/>
            <a:p>
              <a:endParaRPr lang="en-GB" altLang="en-GB">
                <a:solidFill>
                  <a:schemeClr val="tx1"/>
                </a:solidFill>
                <a:latin typeface="Times New Roman" pitchFamily="18" charset="0"/>
              </a:endParaRPr>
            </a:p>
          </p:txBody>
        </p:sp>
      </p:grpSp>
      <p:sp>
        <p:nvSpPr>
          <p:cNvPr id="54275" name="Line 5"/>
          <p:cNvSpPr>
            <a:spLocks noChangeShapeType="1"/>
          </p:cNvSpPr>
          <p:nvPr/>
        </p:nvSpPr>
        <p:spPr bwMode="auto">
          <a:xfrm>
            <a:off x="1892300" y="4419600"/>
            <a:ext cx="2197100" cy="442913"/>
          </a:xfrm>
          <a:prstGeom prst="line">
            <a:avLst/>
          </a:prstGeom>
          <a:noFill/>
          <a:ln w="9525">
            <a:solidFill>
              <a:schemeClr val="bg2"/>
            </a:solidFill>
            <a:round/>
            <a:headEnd/>
            <a:tailEnd/>
          </a:ln>
        </p:spPr>
        <p:txBody>
          <a:bodyPr wrap="none" anchor="ctr"/>
          <a:lstStyle/>
          <a:p>
            <a:endParaRPr lang="nl-BE"/>
          </a:p>
        </p:txBody>
      </p:sp>
      <p:sp>
        <p:nvSpPr>
          <p:cNvPr id="54276" name="Line 6"/>
          <p:cNvSpPr>
            <a:spLocks noChangeShapeType="1"/>
          </p:cNvSpPr>
          <p:nvPr/>
        </p:nvSpPr>
        <p:spPr bwMode="auto">
          <a:xfrm flipV="1">
            <a:off x="4089400" y="3921125"/>
            <a:ext cx="1554163" cy="941388"/>
          </a:xfrm>
          <a:prstGeom prst="line">
            <a:avLst/>
          </a:prstGeom>
          <a:noFill/>
          <a:ln w="9525">
            <a:solidFill>
              <a:schemeClr val="bg2"/>
            </a:solidFill>
            <a:round/>
            <a:headEnd/>
            <a:tailEnd/>
          </a:ln>
        </p:spPr>
        <p:txBody>
          <a:bodyPr wrap="none" anchor="ctr"/>
          <a:lstStyle/>
          <a:p>
            <a:endParaRPr lang="nl-BE"/>
          </a:p>
        </p:txBody>
      </p:sp>
      <p:sp>
        <p:nvSpPr>
          <p:cNvPr id="54277" name="Line 7"/>
          <p:cNvSpPr>
            <a:spLocks noChangeShapeType="1"/>
          </p:cNvSpPr>
          <p:nvPr/>
        </p:nvSpPr>
        <p:spPr bwMode="auto">
          <a:xfrm>
            <a:off x="2438400" y="3733800"/>
            <a:ext cx="1447800" cy="304800"/>
          </a:xfrm>
          <a:prstGeom prst="line">
            <a:avLst/>
          </a:prstGeom>
          <a:noFill/>
          <a:ln w="9525">
            <a:solidFill>
              <a:schemeClr val="bg2"/>
            </a:solidFill>
            <a:round/>
            <a:headEnd/>
            <a:tailEnd/>
          </a:ln>
        </p:spPr>
        <p:txBody>
          <a:bodyPr wrap="none" anchor="ctr"/>
          <a:lstStyle/>
          <a:p>
            <a:endParaRPr lang="nl-BE"/>
          </a:p>
        </p:txBody>
      </p:sp>
      <p:sp>
        <p:nvSpPr>
          <p:cNvPr id="54278" name="Line 8"/>
          <p:cNvSpPr>
            <a:spLocks noChangeShapeType="1"/>
          </p:cNvSpPr>
          <p:nvPr/>
        </p:nvSpPr>
        <p:spPr bwMode="auto">
          <a:xfrm flipV="1">
            <a:off x="3886200" y="3381375"/>
            <a:ext cx="1042988" cy="657225"/>
          </a:xfrm>
          <a:prstGeom prst="line">
            <a:avLst/>
          </a:prstGeom>
          <a:noFill/>
          <a:ln w="9525">
            <a:solidFill>
              <a:schemeClr val="bg2"/>
            </a:solidFill>
            <a:round/>
            <a:headEnd/>
            <a:tailEnd/>
          </a:ln>
        </p:spPr>
        <p:txBody>
          <a:bodyPr wrap="none" anchor="ctr"/>
          <a:lstStyle/>
          <a:p>
            <a:endParaRPr lang="nl-BE"/>
          </a:p>
        </p:txBody>
      </p:sp>
      <p:sp>
        <p:nvSpPr>
          <p:cNvPr id="54279" name="Line 9"/>
          <p:cNvSpPr>
            <a:spLocks noChangeShapeType="1"/>
          </p:cNvSpPr>
          <p:nvPr/>
        </p:nvSpPr>
        <p:spPr bwMode="auto">
          <a:xfrm>
            <a:off x="2806700" y="3200400"/>
            <a:ext cx="1003300" cy="228600"/>
          </a:xfrm>
          <a:prstGeom prst="line">
            <a:avLst/>
          </a:prstGeom>
          <a:noFill/>
          <a:ln w="9525">
            <a:solidFill>
              <a:schemeClr val="bg2"/>
            </a:solidFill>
            <a:round/>
            <a:headEnd/>
            <a:tailEnd/>
          </a:ln>
        </p:spPr>
        <p:txBody>
          <a:bodyPr wrap="none" anchor="ctr"/>
          <a:lstStyle/>
          <a:p>
            <a:endParaRPr lang="nl-BE"/>
          </a:p>
        </p:txBody>
      </p:sp>
      <p:sp>
        <p:nvSpPr>
          <p:cNvPr id="54280" name="Line 10"/>
          <p:cNvSpPr>
            <a:spLocks noChangeShapeType="1"/>
          </p:cNvSpPr>
          <p:nvPr/>
        </p:nvSpPr>
        <p:spPr bwMode="auto">
          <a:xfrm flipV="1">
            <a:off x="3810000" y="3048000"/>
            <a:ext cx="685800" cy="381000"/>
          </a:xfrm>
          <a:prstGeom prst="line">
            <a:avLst/>
          </a:prstGeom>
          <a:noFill/>
          <a:ln w="9525">
            <a:solidFill>
              <a:schemeClr val="bg2"/>
            </a:solidFill>
            <a:round/>
            <a:headEnd/>
            <a:tailEnd/>
          </a:ln>
        </p:spPr>
        <p:txBody>
          <a:bodyPr wrap="none" anchor="ctr"/>
          <a:lstStyle/>
          <a:p>
            <a:endParaRPr lang="nl-BE"/>
          </a:p>
        </p:txBody>
      </p:sp>
      <p:sp>
        <p:nvSpPr>
          <p:cNvPr id="54281" name="Rectangle 11"/>
          <p:cNvSpPr>
            <a:spLocks noGrp="1" noChangeArrowheads="1"/>
          </p:cNvSpPr>
          <p:nvPr>
            <p:ph type="title"/>
          </p:nvPr>
        </p:nvSpPr>
        <p:spPr>
          <a:xfrm>
            <a:off x="1295400" y="280988"/>
            <a:ext cx="7848600" cy="1143000"/>
          </a:xfrm>
        </p:spPr>
        <p:txBody>
          <a:bodyPr/>
          <a:lstStyle/>
          <a:p>
            <a:r>
              <a:rPr lang="en-GB" dirty="0"/>
              <a:t>AV related to severe forms of </a:t>
            </a:r>
            <a:r>
              <a:rPr lang="en-GB" dirty="0" err="1"/>
              <a:t>infammatory</a:t>
            </a:r>
            <a:r>
              <a:rPr lang="en-GB" dirty="0"/>
              <a:t> </a:t>
            </a:r>
            <a:r>
              <a:rPr lang="en-GB" dirty="0" err="1"/>
              <a:t>vaginitis</a:t>
            </a:r>
            <a:endParaRPr lang="en-GB" dirty="0"/>
          </a:p>
        </p:txBody>
      </p:sp>
      <p:sp>
        <p:nvSpPr>
          <p:cNvPr id="333836" name="Text Box 12"/>
          <p:cNvSpPr txBox="1">
            <a:spLocks noChangeArrowheads="1"/>
          </p:cNvSpPr>
          <p:nvPr/>
        </p:nvSpPr>
        <p:spPr bwMode="auto">
          <a:xfrm>
            <a:off x="1892301" y="1707987"/>
            <a:ext cx="7862704" cy="1200329"/>
          </a:xfrm>
          <a:prstGeom prst="rect">
            <a:avLst/>
          </a:prstGeom>
          <a:noFill/>
          <a:ln w="9525">
            <a:noFill/>
            <a:miter lim="800000"/>
            <a:headEnd/>
            <a:tailEnd/>
          </a:ln>
        </p:spPr>
        <p:txBody>
          <a:bodyPr wrap="square">
            <a:spAutoFit/>
          </a:bodyPr>
          <a:lstStyle/>
          <a:p>
            <a:pPr algn="l"/>
            <a:r>
              <a:rPr lang="en-GB" sz="1800" b="1" dirty="0">
                <a:solidFill>
                  <a:srgbClr val="003820"/>
                </a:solidFill>
                <a:latin typeface="Tahoma" pitchFamily="34" charset="0"/>
              </a:rPr>
              <a:t>                             Inflammatory </a:t>
            </a:r>
            <a:r>
              <a:rPr lang="en-GB" sz="1800" b="1" dirty="0" err="1">
                <a:solidFill>
                  <a:srgbClr val="003820"/>
                </a:solidFill>
                <a:latin typeface="Tahoma" pitchFamily="34" charset="0"/>
              </a:rPr>
              <a:t>desquamative</a:t>
            </a:r>
            <a:r>
              <a:rPr lang="en-GB" sz="1800" b="1" dirty="0">
                <a:solidFill>
                  <a:srgbClr val="003820"/>
                </a:solidFill>
                <a:latin typeface="Tahoma" pitchFamily="34" charset="0"/>
              </a:rPr>
              <a:t> </a:t>
            </a:r>
            <a:r>
              <a:rPr lang="en-GB" sz="1800" b="1" dirty="0" err="1">
                <a:solidFill>
                  <a:srgbClr val="003820"/>
                </a:solidFill>
                <a:latin typeface="Tahoma" pitchFamily="34" charset="0"/>
              </a:rPr>
              <a:t>vaginitis</a:t>
            </a:r>
            <a:r>
              <a:rPr lang="en-GB" sz="1800" b="1" dirty="0">
                <a:solidFill>
                  <a:srgbClr val="003820"/>
                </a:solidFill>
                <a:latin typeface="Tahoma" pitchFamily="34" charset="0"/>
              </a:rPr>
              <a:t> (DIV)</a:t>
            </a:r>
          </a:p>
          <a:p>
            <a:pPr algn="l"/>
            <a:r>
              <a:rPr lang="en-GB" sz="1800" b="1" dirty="0">
                <a:solidFill>
                  <a:srgbClr val="003820"/>
                </a:solidFill>
                <a:latin typeface="Tahoma" pitchFamily="34" charset="0"/>
              </a:rPr>
              <a:t> Severe AV=        </a:t>
            </a:r>
            <a:r>
              <a:rPr lang="en-GB" sz="1800" b="1" dirty="0" err="1">
                <a:solidFill>
                  <a:srgbClr val="003820"/>
                </a:solidFill>
                <a:latin typeface="Tahoma" pitchFamily="34" charset="0"/>
              </a:rPr>
              <a:t>Papular</a:t>
            </a:r>
            <a:r>
              <a:rPr lang="en-GB" sz="1800" b="1" dirty="0">
                <a:solidFill>
                  <a:srgbClr val="003820"/>
                </a:solidFill>
                <a:latin typeface="Tahoma" pitchFamily="34" charset="0"/>
              </a:rPr>
              <a:t> </a:t>
            </a:r>
            <a:r>
              <a:rPr lang="en-GB" sz="1800" b="1" dirty="0" err="1">
                <a:solidFill>
                  <a:srgbClr val="003820"/>
                </a:solidFill>
                <a:latin typeface="Tahoma" pitchFamily="34" charset="0"/>
              </a:rPr>
              <a:t>colpitis</a:t>
            </a:r>
            <a:endParaRPr lang="en-GB" sz="1800" b="1" dirty="0">
              <a:solidFill>
                <a:srgbClr val="003820"/>
              </a:solidFill>
              <a:latin typeface="Tahoma" pitchFamily="34" charset="0"/>
            </a:endParaRPr>
          </a:p>
          <a:p>
            <a:pPr algn="l"/>
            <a:r>
              <a:rPr lang="en-GB" sz="1800" b="1" dirty="0">
                <a:solidFill>
                  <a:srgbClr val="003820"/>
                </a:solidFill>
                <a:latin typeface="Tahoma" pitchFamily="34" charset="0"/>
              </a:rPr>
              <a:t>                             Severe GBS </a:t>
            </a:r>
            <a:r>
              <a:rPr lang="en-GB" sz="1800" b="1" dirty="0" err="1">
                <a:solidFill>
                  <a:srgbClr val="003820"/>
                </a:solidFill>
                <a:latin typeface="Tahoma" pitchFamily="34" charset="0"/>
              </a:rPr>
              <a:t>vaginitis</a:t>
            </a:r>
            <a:endParaRPr lang="en-GB" sz="1800" b="1" dirty="0">
              <a:solidFill>
                <a:srgbClr val="003820"/>
              </a:solidFill>
              <a:latin typeface="Tahoma" pitchFamily="34" charset="0"/>
            </a:endParaRPr>
          </a:p>
          <a:p>
            <a:pPr algn="l"/>
            <a:r>
              <a:rPr lang="en-GB" sz="1800" b="1" dirty="0">
                <a:solidFill>
                  <a:srgbClr val="003820"/>
                </a:solidFill>
                <a:latin typeface="Tahoma" pitchFamily="34" charset="0"/>
              </a:rPr>
              <a:t>                             Atrophic  </a:t>
            </a:r>
            <a:r>
              <a:rPr lang="en-GB" sz="1800" b="1" dirty="0" err="1">
                <a:solidFill>
                  <a:srgbClr val="003820"/>
                </a:solidFill>
                <a:latin typeface="Tahoma" pitchFamily="34" charset="0"/>
              </a:rPr>
              <a:t>vaginitis</a:t>
            </a:r>
            <a:r>
              <a:rPr lang="en-GB" sz="1800" b="1" dirty="0">
                <a:solidFill>
                  <a:srgbClr val="003820"/>
                </a:solidFill>
                <a:latin typeface="Tahoma" pitchFamily="34" charset="0"/>
              </a:rPr>
              <a:t> (</a:t>
            </a:r>
            <a:r>
              <a:rPr lang="en-GB" sz="1800" b="1" dirty="0" err="1">
                <a:solidFill>
                  <a:srgbClr val="003820"/>
                </a:solidFill>
                <a:latin typeface="Tahoma" pitchFamily="34" charset="0"/>
              </a:rPr>
              <a:t>menopauze</a:t>
            </a:r>
            <a:r>
              <a:rPr lang="en-GB" sz="1800" b="1" dirty="0">
                <a:solidFill>
                  <a:srgbClr val="003820"/>
                </a:solidFill>
                <a:latin typeface="Tahoma" pitchFamily="34" charset="0"/>
              </a:rPr>
              <a:t>)</a:t>
            </a:r>
            <a:endParaRPr lang="en-GB" sz="1600" b="1" dirty="0">
              <a:solidFill>
                <a:srgbClr val="003820"/>
              </a:solidFill>
              <a:latin typeface="Wingdings" pitchFamily="2" charset="2"/>
            </a:endParaRPr>
          </a:p>
        </p:txBody>
      </p:sp>
      <p:sp>
        <p:nvSpPr>
          <p:cNvPr id="333837" name="Text Box 13"/>
          <p:cNvSpPr txBox="1">
            <a:spLocks noChangeArrowheads="1"/>
          </p:cNvSpPr>
          <p:nvPr/>
        </p:nvSpPr>
        <p:spPr bwMode="auto">
          <a:xfrm>
            <a:off x="4248150" y="3044825"/>
            <a:ext cx="1492250" cy="336550"/>
          </a:xfrm>
          <a:prstGeom prst="rect">
            <a:avLst/>
          </a:prstGeom>
          <a:noFill/>
          <a:ln w="9525">
            <a:noFill/>
            <a:miter lim="800000"/>
            <a:headEnd/>
            <a:tailEnd/>
          </a:ln>
        </p:spPr>
        <p:txBody>
          <a:bodyPr wrap="none">
            <a:spAutoFit/>
          </a:bodyPr>
          <a:lstStyle/>
          <a:p>
            <a:pPr algn="l"/>
            <a:r>
              <a:rPr lang="en-GB" sz="1600" b="1">
                <a:solidFill>
                  <a:srgbClr val="003820"/>
                </a:solidFill>
                <a:latin typeface="Tahoma" pitchFamily="34" charset="0"/>
              </a:rPr>
              <a:t>Moderate AV</a:t>
            </a:r>
            <a:endParaRPr lang="en-GB" sz="1600" b="1">
              <a:solidFill>
                <a:srgbClr val="003820"/>
              </a:solidFill>
              <a:latin typeface="Wingdings" pitchFamily="2" charset="2"/>
            </a:endParaRPr>
          </a:p>
        </p:txBody>
      </p:sp>
      <p:sp>
        <p:nvSpPr>
          <p:cNvPr id="333838" name="Text Box 14"/>
          <p:cNvSpPr txBox="1">
            <a:spLocks noChangeArrowheads="1"/>
          </p:cNvSpPr>
          <p:nvPr/>
        </p:nvSpPr>
        <p:spPr bwMode="auto">
          <a:xfrm>
            <a:off x="4929188" y="3481388"/>
            <a:ext cx="1041400" cy="336550"/>
          </a:xfrm>
          <a:prstGeom prst="rect">
            <a:avLst/>
          </a:prstGeom>
          <a:noFill/>
          <a:ln w="9525">
            <a:noFill/>
            <a:miter lim="800000"/>
            <a:headEnd/>
            <a:tailEnd/>
          </a:ln>
        </p:spPr>
        <p:txBody>
          <a:bodyPr wrap="none">
            <a:spAutoFit/>
          </a:bodyPr>
          <a:lstStyle/>
          <a:p>
            <a:pPr algn="l"/>
            <a:r>
              <a:rPr lang="en-GB" sz="1600" b="1">
                <a:solidFill>
                  <a:srgbClr val="003820"/>
                </a:solidFill>
                <a:latin typeface="Tahoma" pitchFamily="34" charset="0"/>
              </a:rPr>
              <a:t>Light AV</a:t>
            </a:r>
            <a:endParaRPr lang="en-GB" sz="1600" b="1">
              <a:solidFill>
                <a:srgbClr val="003820"/>
              </a:solidFill>
              <a:latin typeface="Wingdings" pitchFamily="2" charset="2"/>
            </a:endParaRPr>
          </a:p>
        </p:txBody>
      </p:sp>
      <p:sp>
        <p:nvSpPr>
          <p:cNvPr id="333839" name="Text Box 15"/>
          <p:cNvSpPr txBox="1">
            <a:spLocks noChangeArrowheads="1"/>
          </p:cNvSpPr>
          <p:nvPr/>
        </p:nvSpPr>
        <p:spPr bwMode="auto">
          <a:xfrm>
            <a:off x="5561013" y="4948238"/>
            <a:ext cx="1470025" cy="336550"/>
          </a:xfrm>
          <a:prstGeom prst="rect">
            <a:avLst/>
          </a:prstGeom>
          <a:noFill/>
          <a:ln w="9525">
            <a:noFill/>
            <a:miter lim="800000"/>
            <a:headEnd/>
            <a:tailEnd/>
          </a:ln>
        </p:spPr>
        <p:txBody>
          <a:bodyPr wrap="none">
            <a:spAutoFit/>
          </a:bodyPr>
          <a:lstStyle/>
          <a:p>
            <a:pPr algn="l"/>
            <a:r>
              <a:rPr lang="en-GB" sz="1600" b="1">
                <a:solidFill>
                  <a:srgbClr val="003820"/>
                </a:solidFill>
                <a:latin typeface="Tahoma" pitchFamily="34" charset="0"/>
              </a:rPr>
              <a:t>Normal flora</a:t>
            </a:r>
          </a:p>
        </p:txBody>
      </p:sp>
      <p:sp>
        <p:nvSpPr>
          <p:cNvPr id="16" name="Linkeraccolade 15"/>
          <p:cNvSpPr/>
          <p:nvPr/>
        </p:nvSpPr>
        <p:spPr bwMode="auto">
          <a:xfrm>
            <a:off x="3400929" y="1707987"/>
            <a:ext cx="409071" cy="1109761"/>
          </a:xfrm>
          <a:prstGeom prst="leftBrace">
            <a:avLst/>
          </a:prstGeom>
          <a:noFill/>
          <a:ln w="38100" cap="sq" cmpd="sng" algn="ctr">
            <a:solidFill>
              <a:srgbClr val="FF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a:ln>
                <a:noFill/>
              </a:ln>
              <a:solidFill>
                <a:srgbClr val="000066"/>
              </a:solidFill>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3839"/>
                                        </p:tgtEl>
                                        <p:attrNameLst>
                                          <p:attrName>style.visibility</p:attrName>
                                        </p:attrNameLst>
                                      </p:cBhvr>
                                      <p:to>
                                        <p:strVal val="visible"/>
                                      </p:to>
                                    </p:set>
                                    <p:anim calcmode="lin" valueType="num">
                                      <p:cBhvr additive="base">
                                        <p:cTn id="7" dur="500" fill="hold"/>
                                        <p:tgtEl>
                                          <p:spTgt spid="333839"/>
                                        </p:tgtEl>
                                        <p:attrNameLst>
                                          <p:attrName>ppt_x</p:attrName>
                                        </p:attrNameLst>
                                      </p:cBhvr>
                                      <p:tavLst>
                                        <p:tav tm="0">
                                          <p:val>
                                            <p:strVal val="0-#ppt_w/2"/>
                                          </p:val>
                                        </p:tav>
                                        <p:tav tm="100000">
                                          <p:val>
                                            <p:strVal val="#ppt_x"/>
                                          </p:val>
                                        </p:tav>
                                      </p:tavLst>
                                    </p:anim>
                                    <p:anim calcmode="lin" valueType="num">
                                      <p:cBhvr additive="base">
                                        <p:cTn id="8" dur="500" fill="hold"/>
                                        <p:tgtEl>
                                          <p:spTgt spid="33383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3838"/>
                                        </p:tgtEl>
                                        <p:attrNameLst>
                                          <p:attrName>style.visibility</p:attrName>
                                        </p:attrNameLst>
                                      </p:cBhvr>
                                      <p:to>
                                        <p:strVal val="visible"/>
                                      </p:to>
                                    </p:set>
                                    <p:anim calcmode="lin" valueType="num">
                                      <p:cBhvr additive="base">
                                        <p:cTn id="13" dur="500" fill="hold"/>
                                        <p:tgtEl>
                                          <p:spTgt spid="333838"/>
                                        </p:tgtEl>
                                        <p:attrNameLst>
                                          <p:attrName>ppt_x</p:attrName>
                                        </p:attrNameLst>
                                      </p:cBhvr>
                                      <p:tavLst>
                                        <p:tav tm="0">
                                          <p:val>
                                            <p:strVal val="0-#ppt_w/2"/>
                                          </p:val>
                                        </p:tav>
                                        <p:tav tm="100000">
                                          <p:val>
                                            <p:strVal val="#ppt_x"/>
                                          </p:val>
                                        </p:tav>
                                      </p:tavLst>
                                    </p:anim>
                                    <p:anim calcmode="lin" valueType="num">
                                      <p:cBhvr additive="base">
                                        <p:cTn id="14" dur="500" fill="hold"/>
                                        <p:tgtEl>
                                          <p:spTgt spid="33383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33837"/>
                                        </p:tgtEl>
                                        <p:attrNameLst>
                                          <p:attrName>style.visibility</p:attrName>
                                        </p:attrNameLst>
                                      </p:cBhvr>
                                      <p:to>
                                        <p:strVal val="visible"/>
                                      </p:to>
                                    </p:set>
                                    <p:anim calcmode="lin" valueType="num">
                                      <p:cBhvr additive="base">
                                        <p:cTn id="19" dur="500" fill="hold"/>
                                        <p:tgtEl>
                                          <p:spTgt spid="333837"/>
                                        </p:tgtEl>
                                        <p:attrNameLst>
                                          <p:attrName>ppt_x</p:attrName>
                                        </p:attrNameLst>
                                      </p:cBhvr>
                                      <p:tavLst>
                                        <p:tav tm="0">
                                          <p:val>
                                            <p:strVal val="0-#ppt_w/2"/>
                                          </p:val>
                                        </p:tav>
                                        <p:tav tm="100000">
                                          <p:val>
                                            <p:strVal val="#ppt_x"/>
                                          </p:val>
                                        </p:tav>
                                      </p:tavLst>
                                    </p:anim>
                                    <p:anim calcmode="lin" valueType="num">
                                      <p:cBhvr additive="base">
                                        <p:cTn id="20" dur="500" fill="hold"/>
                                        <p:tgtEl>
                                          <p:spTgt spid="33383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33836"/>
                                        </p:tgtEl>
                                        <p:attrNameLst>
                                          <p:attrName>style.visibility</p:attrName>
                                        </p:attrNameLst>
                                      </p:cBhvr>
                                      <p:to>
                                        <p:strVal val="visible"/>
                                      </p:to>
                                    </p:set>
                                    <p:anim calcmode="lin" valueType="num">
                                      <p:cBhvr additive="base">
                                        <p:cTn id="25" dur="500" fill="hold"/>
                                        <p:tgtEl>
                                          <p:spTgt spid="333836"/>
                                        </p:tgtEl>
                                        <p:attrNameLst>
                                          <p:attrName>ppt_x</p:attrName>
                                        </p:attrNameLst>
                                      </p:cBhvr>
                                      <p:tavLst>
                                        <p:tav tm="0">
                                          <p:val>
                                            <p:strVal val="0-#ppt_w/2"/>
                                          </p:val>
                                        </p:tav>
                                        <p:tav tm="100000">
                                          <p:val>
                                            <p:strVal val="#ppt_x"/>
                                          </p:val>
                                        </p:tav>
                                      </p:tavLst>
                                    </p:anim>
                                    <p:anim calcmode="lin" valueType="num">
                                      <p:cBhvr additive="base">
                                        <p:cTn id="26" dur="500" fill="hold"/>
                                        <p:tgtEl>
                                          <p:spTgt spid="333836"/>
                                        </p:tgtEl>
                                        <p:attrNameLst>
                                          <p:attrName>ppt_y</p:attrName>
                                        </p:attrNameLst>
                                      </p:cBhvr>
                                      <p:tavLst>
                                        <p:tav tm="0">
                                          <p:val>
                                            <p:strVal val="#ppt_y"/>
                                          </p:val>
                                        </p:tav>
                                        <p:tav tm="100000">
                                          <p:val>
                                            <p:strVal val="#ppt_y"/>
                                          </p:val>
                                        </p:tav>
                                      </p:tavLst>
                                    </p:anim>
                                  </p:childTnLst>
                                </p:cTn>
                              </p:par>
                              <p:par>
                                <p:cTn id="27" presetID="3" presetClass="entr" presetSubtype="1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linds(horizontal)">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36" grpId="0" autoUpdateAnimBg="0"/>
      <p:bldP spid="333837" grpId="0" autoUpdateAnimBg="0"/>
      <p:bldP spid="333838" grpId="0" autoUpdateAnimBg="0"/>
      <p:bldP spid="333839" grpId="0" autoUpdateAnimBg="0"/>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800225" y="0"/>
            <a:ext cx="6919913" cy="1162050"/>
          </a:xfrm>
        </p:spPr>
        <p:txBody>
          <a:bodyPr/>
          <a:lstStyle/>
          <a:p>
            <a:r>
              <a:rPr lang="en-GB"/>
              <a:t/>
            </a:r>
            <a:br>
              <a:rPr lang="en-GB"/>
            </a:br>
            <a:r>
              <a:rPr lang="en-GB"/>
              <a:t>Abnormal vaginal ecosystem </a:t>
            </a:r>
          </a:p>
        </p:txBody>
      </p:sp>
      <p:grpSp>
        <p:nvGrpSpPr>
          <p:cNvPr id="2" name="Group 3"/>
          <p:cNvGrpSpPr>
            <a:grpSpLocks/>
          </p:cNvGrpSpPr>
          <p:nvPr/>
        </p:nvGrpSpPr>
        <p:grpSpPr bwMode="auto">
          <a:xfrm>
            <a:off x="3511550" y="3168650"/>
            <a:ext cx="1903413" cy="1936750"/>
            <a:chOff x="2304" y="1776"/>
            <a:chExt cx="1249" cy="1220"/>
          </a:xfrm>
        </p:grpSpPr>
        <p:sp>
          <p:nvSpPr>
            <p:cNvPr id="56375" name="Text Box 4"/>
            <p:cNvSpPr txBox="1">
              <a:spLocks noChangeAspect="1" noChangeArrowheads="1"/>
            </p:cNvSpPr>
            <p:nvPr/>
          </p:nvSpPr>
          <p:spPr bwMode="auto">
            <a:xfrm>
              <a:off x="2304" y="2304"/>
              <a:ext cx="1249" cy="212"/>
            </a:xfrm>
            <a:prstGeom prst="rect">
              <a:avLst/>
            </a:prstGeom>
            <a:noFill/>
            <a:ln w="9525">
              <a:noFill/>
              <a:miter lim="800000"/>
              <a:headEnd/>
              <a:tailEnd/>
            </a:ln>
          </p:spPr>
          <p:txBody>
            <a:bodyPr wrap="none">
              <a:spAutoFit/>
            </a:bodyPr>
            <a:lstStyle/>
            <a:p>
              <a:pPr algn="l"/>
              <a:r>
                <a:rPr lang="en-GB" sz="1600" b="1">
                  <a:solidFill>
                    <a:schemeClr val="tx2"/>
                  </a:solidFill>
                  <a:latin typeface="Arial" charset="0"/>
                </a:rPr>
                <a:t>Intermediate cells</a:t>
              </a:r>
            </a:p>
          </p:txBody>
        </p:sp>
        <p:sp>
          <p:nvSpPr>
            <p:cNvPr id="56376" name="Text Box 5"/>
            <p:cNvSpPr txBox="1">
              <a:spLocks noChangeAspect="1" noChangeArrowheads="1"/>
            </p:cNvSpPr>
            <p:nvPr/>
          </p:nvSpPr>
          <p:spPr bwMode="auto">
            <a:xfrm>
              <a:off x="2383" y="2544"/>
              <a:ext cx="1085" cy="212"/>
            </a:xfrm>
            <a:prstGeom prst="rect">
              <a:avLst/>
            </a:prstGeom>
            <a:noFill/>
            <a:ln w="9525">
              <a:noFill/>
              <a:miter lim="800000"/>
              <a:headEnd/>
              <a:tailEnd/>
            </a:ln>
          </p:spPr>
          <p:txBody>
            <a:bodyPr wrap="none">
              <a:spAutoFit/>
            </a:bodyPr>
            <a:lstStyle/>
            <a:p>
              <a:pPr algn="l"/>
              <a:r>
                <a:rPr lang="en-GB" sz="1600" b="1">
                  <a:solidFill>
                    <a:schemeClr val="tx2"/>
                  </a:solidFill>
                  <a:latin typeface="Arial" charset="0"/>
                </a:rPr>
                <a:t>Parabasal cells</a:t>
              </a:r>
            </a:p>
          </p:txBody>
        </p:sp>
        <p:sp>
          <p:nvSpPr>
            <p:cNvPr id="56377" name="Text Box 6"/>
            <p:cNvSpPr txBox="1">
              <a:spLocks noChangeAspect="1" noChangeArrowheads="1"/>
            </p:cNvSpPr>
            <p:nvPr/>
          </p:nvSpPr>
          <p:spPr bwMode="auto">
            <a:xfrm>
              <a:off x="2514" y="2784"/>
              <a:ext cx="811" cy="212"/>
            </a:xfrm>
            <a:prstGeom prst="rect">
              <a:avLst/>
            </a:prstGeom>
            <a:noFill/>
            <a:ln w="9525">
              <a:noFill/>
              <a:miter lim="800000"/>
              <a:headEnd/>
              <a:tailEnd/>
            </a:ln>
          </p:spPr>
          <p:txBody>
            <a:bodyPr wrap="none">
              <a:spAutoFit/>
            </a:bodyPr>
            <a:lstStyle/>
            <a:p>
              <a:pPr algn="l"/>
              <a:r>
                <a:rPr lang="en-GB" sz="1600" b="1">
                  <a:solidFill>
                    <a:schemeClr val="tx2"/>
                  </a:solidFill>
                  <a:latin typeface="Arial" charset="0"/>
                </a:rPr>
                <a:t>Basal cells</a:t>
              </a:r>
            </a:p>
          </p:txBody>
        </p:sp>
        <p:sp>
          <p:nvSpPr>
            <p:cNvPr id="56378" name="Text Box 7"/>
            <p:cNvSpPr txBox="1">
              <a:spLocks noChangeAspect="1" noChangeArrowheads="1"/>
            </p:cNvSpPr>
            <p:nvPr/>
          </p:nvSpPr>
          <p:spPr bwMode="auto">
            <a:xfrm>
              <a:off x="2544" y="1776"/>
              <a:ext cx="801" cy="212"/>
            </a:xfrm>
            <a:prstGeom prst="rect">
              <a:avLst/>
            </a:prstGeom>
            <a:noFill/>
            <a:ln w="9525">
              <a:noFill/>
              <a:miter lim="800000"/>
              <a:headEnd/>
              <a:tailEnd/>
            </a:ln>
          </p:spPr>
          <p:txBody>
            <a:bodyPr wrap="none">
              <a:spAutoFit/>
            </a:bodyPr>
            <a:lstStyle/>
            <a:p>
              <a:pPr algn="l"/>
              <a:r>
                <a:rPr lang="en-GB" sz="1600" b="1">
                  <a:solidFill>
                    <a:srgbClr val="C107C1"/>
                  </a:solidFill>
                  <a:latin typeface="Arial" charset="0"/>
                </a:rPr>
                <a:t>Pathogens</a:t>
              </a:r>
            </a:p>
          </p:txBody>
        </p:sp>
      </p:grpSp>
      <p:pic>
        <p:nvPicPr>
          <p:cNvPr id="56324" name="Picture 8" descr="#6-intermediatecells"/>
          <p:cNvPicPr>
            <a:picLocks noChangeAspect="1" noChangeArrowheads="1"/>
          </p:cNvPicPr>
          <p:nvPr/>
        </p:nvPicPr>
        <p:blipFill>
          <a:blip r:embed="rId3" cstate="print"/>
          <a:srcRect/>
          <a:stretch>
            <a:fillRect/>
          </a:stretch>
        </p:blipFill>
        <p:spPr bwMode="auto">
          <a:xfrm>
            <a:off x="385763" y="3759200"/>
            <a:ext cx="3135312" cy="1346200"/>
          </a:xfrm>
          <a:prstGeom prst="rect">
            <a:avLst/>
          </a:prstGeom>
          <a:noFill/>
          <a:ln w="9525">
            <a:noFill/>
            <a:miter lim="800000"/>
            <a:headEnd/>
            <a:tailEnd/>
          </a:ln>
        </p:spPr>
      </p:pic>
      <p:sp>
        <p:nvSpPr>
          <p:cNvPr id="56325" name="Rectangle 9"/>
          <p:cNvSpPr>
            <a:spLocks noChangeAspect="1" noChangeArrowheads="1"/>
          </p:cNvSpPr>
          <p:nvPr/>
        </p:nvSpPr>
        <p:spPr bwMode="auto">
          <a:xfrm>
            <a:off x="382588" y="2174875"/>
            <a:ext cx="3132137" cy="1879600"/>
          </a:xfrm>
          <a:prstGeom prst="rect">
            <a:avLst/>
          </a:prstGeom>
          <a:solidFill>
            <a:srgbClr val="CC0000">
              <a:alpha val="50195"/>
            </a:srgbClr>
          </a:solidFill>
          <a:ln w="9525">
            <a:noFill/>
            <a:miter lim="800000"/>
            <a:headEnd/>
            <a:tailEnd/>
          </a:ln>
        </p:spPr>
        <p:txBody>
          <a:bodyPr wrap="none" anchor="ctr"/>
          <a:lstStyle/>
          <a:p>
            <a:endParaRPr lang="nl-BE"/>
          </a:p>
        </p:txBody>
      </p:sp>
      <p:sp>
        <p:nvSpPr>
          <p:cNvPr id="56326" name="Oval 10"/>
          <p:cNvSpPr>
            <a:spLocks noChangeAspect="1" noChangeArrowheads="1"/>
          </p:cNvSpPr>
          <p:nvPr/>
        </p:nvSpPr>
        <p:spPr bwMode="auto">
          <a:xfrm>
            <a:off x="1924050" y="3978275"/>
            <a:ext cx="71438" cy="76200"/>
          </a:xfrm>
          <a:prstGeom prst="ellipse">
            <a:avLst/>
          </a:prstGeom>
          <a:solidFill>
            <a:schemeClr val="tx1"/>
          </a:solidFill>
          <a:ln w="9525">
            <a:solidFill>
              <a:schemeClr val="tx1"/>
            </a:solidFill>
            <a:round/>
            <a:headEnd/>
            <a:tailEnd/>
          </a:ln>
        </p:spPr>
        <p:txBody>
          <a:bodyPr wrap="none" anchor="ctr"/>
          <a:lstStyle/>
          <a:p>
            <a:endParaRPr lang="nl-BE"/>
          </a:p>
        </p:txBody>
      </p:sp>
      <p:sp>
        <p:nvSpPr>
          <p:cNvPr id="56327" name="Oval 11"/>
          <p:cNvSpPr>
            <a:spLocks noChangeAspect="1" noChangeArrowheads="1"/>
          </p:cNvSpPr>
          <p:nvPr/>
        </p:nvSpPr>
        <p:spPr bwMode="auto">
          <a:xfrm>
            <a:off x="430213" y="4024313"/>
            <a:ext cx="71437" cy="76200"/>
          </a:xfrm>
          <a:prstGeom prst="ellipse">
            <a:avLst/>
          </a:prstGeom>
          <a:solidFill>
            <a:schemeClr val="tx1"/>
          </a:solidFill>
          <a:ln w="9525">
            <a:solidFill>
              <a:schemeClr val="tx1"/>
            </a:solidFill>
            <a:round/>
            <a:headEnd/>
            <a:tailEnd/>
          </a:ln>
        </p:spPr>
        <p:txBody>
          <a:bodyPr wrap="none" anchor="ctr"/>
          <a:lstStyle/>
          <a:p>
            <a:endParaRPr lang="nl-BE"/>
          </a:p>
        </p:txBody>
      </p:sp>
      <p:sp>
        <p:nvSpPr>
          <p:cNvPr id="56328" name="Oval 12"/>
          <p:cNvSpPr>
            <a:spLocks noChangeAspect="1" noChangeArrowheads="1"/>
          </p:cNvSpPr>
          <p:nvPr/>
        </p:nvSpPr>
        <p:spPr bwMode="auto">
          <a:xfrm>
            <a:off x="2070100" y="4008438"/>
            <a:ext cx="73025" cy="74612"/>
          </a:xfrm>
          <a:prstGeom prst="ellipse">
            <a:avLst/>
          </a:prstGeom>
          <a:solidFill>
            <a:schemeClr val="tx1"/>
          </a:solidFill>
          <a:ln w="9525">
            <a:solidFill>
              <a:schemeClr val="tx1"/>
            </a:solidFill>
            <a:round/>
            <a:headEnd/>
            <a:tailEnd/>
          </a:ln>
        </p:spPr>
        <p:txBody>
          <a:bodyPr wrap="none" anchor="ctr"/>
          <a:lstStyle/>
          <a:p>
            <a:endParaRPr lang="nl-BE"/>
          </a:p>
        </p:txBody>
      </p:sp>
      <p:sp>
        <p:nvSpPr>
          <p:cNvPr id="56329" name="Oval 13"/>
          <p:cNvSpPr>
            <a:spLocks noChangeAspect="1" noChangeArrowheads="1"/>
          </p:cNvSpPr>
          <p:nvPr/>
        </p:nvSpPr>
        <p:spPr bwMode="auto">
          <a:xfrm>
            <a:off x="2200275" y="3978275"/>
            <a:ext cx="73025" cy="76200"/>
          </a:xfrm>
          <a:prstGeom prst="ellipse">
            <a:avLst/>
          </a:prstGeom>
          <a:solidFill>
            <a:schemeClr val="tx1"/>
          </a:solidFill>
          <a:ln w="9525">
            <a:solidFill>
              <a:schemeClr val="tx1"/>
            </a:solidFill>
            <a:round/>
            <a:headEnd/>
            <a:tailEnd/>
          </a:ln>
        </p:spPr>
        <p:txBody>
          <a:bodyPr wrap="none" anchor="ctr"/>
          <a:lstStyle/>
          <a:p>
            <a:endParaRPr lang="nl-BE"/>
          </a:p>
        </p:txBody>
      </p:sp>
      <p:sp>
        <p:nvSpPr>
          <p:cNvPr id="56330" name="Oval 14"/>
          <p:cNvSpPr>
            <a:spLocks noChangeAspect="1" noChangeArrowheads="1"/>
          </p:cNvSpPr>
          <p:nvPr/>
        </p:nvSpPr>
        <p:spPr bwMode="auto">
          <a:xfrm>
            <a:off x="2552700" y="3962400"/>
            <a:ext cx="73025" cy="74613"/>
          </a:xfrm>
          <a:prstGeom prst="ellipse">
            <a:avLst/>
          </a:prstGeom>
          <a:solidFill>
            <a:schemeClr val="tx1"/>
          </a:solidFill>
          <a:ln w="9525">
            <a:solidFill>
              <a:schemeClr val="tx1"/>
            </a:solidFill>
            <a:round/>
            <a:headEnd/>
            <a:tailEnd/>
          </a:ln>
        </p:spPr>
        <p:txBody>
          <a:bodyPr wrap="none" anchor="ctr"/>
          <a:lstStyle/>
          <a:p>
            <a:endParaRPr lang="nl-BE"/>
          </a:p>
        </p:txBody>
      </p:sp>
      <p:sp>
        <p:nvSpPr>
          <p:cNvPr id="56331" name="Oval 15"/>
          <p:cNvSpPr>
            <a:spLocks noChangeAspect="1" noChangeArrowheads="1"/>
          </p:cNvSpPr>
          <p:nvPr/>
        </p:nvSpPr>
        <p:spPr bwMode="auto">
          <a:xfrm>
            <a:off x="2947988" y="3916363"/>
            <a:ext cx="73025" cy="74612"/>
          </a:xfrm>
          <a:prstGeom prst="ellipse">
            <a:avLst/>
          </a:prstGeom>
          <a:solidFill>
            <a:schemeClr val="tx1"/>
          </a:solidFill>
          <a:ln w="9525">
            <a:solidFill>
              <a:schemeClr val="tx1"/>
            </a:solidFill>
            <a:round/>
            <a:headEnd/>
            <a:tailEnd/>
          </a:ln>
        </p:spPr>
        <p:txBody>
          <a:bodyPr wrap="none" anchor="ctr"/>
          <a:lstStyle/>
          <a:p>
            <a:endParaRPr lang="nl-BE"/>
          </a:p>
        </p:txBody>
      </p:sp>
      <p:sp>
        <p:nvSpPr>
          <p:cNvPr id="56332" name="Oval 16"/>
          <p:cNvSpPr>
            <a:spLocks noChangeAspect="1" noChangeArrowheads="1"/>
          </p:cNvSpPr>
          <p:nvPr/>
        </p:nvSpPr>
        <p:spPr bwMode="auto">
          <a:xfrm>
            <a:off x="1571625" y="3916363"/>
            <a:ext cx="71438" cy="74612"/>
          </a:xfrm>
          <a:prstGeom prst="ellipse">
            <a:avLst/>
          </a:prstGeom>
          <a:solidFill>
            <a:schemeClr val="tx1"/>
          </a:solidFill>
          <a:ln w="9525">
            <a:solidFill>
              <a:schemeClr val="tx1"/>
            </a:solidFill>
            <a:round/>
            <a:headEnd/>
            <a:tailEnd/>
          </a:ln>
        </p:spPr>
        <p:txBody>
          <a:bodyPr wrap="none" anchor="ctr"/>
          <a:lstStyle/>
          <a:p>
            <a:endParaRPr lang="nl-BE"/>
          </a:p>
        </p:txBody>
      </p:sp>
      <p:sp>
        <p:nvSpPr>
          <p:cNvPr id="56333" name="Oval 17"/>
          <p:cNvSpPr>
            <a:spLocks noChangeAspect="1" noChangeArrowheads="1"/>
          </p:cNvSpPr>
          <p:nvPr/>
        </p:nvSpPr>
        <p:spPr bwMode="auto">
          <a:xfrm>
            <a:off x="1352550" y="3962400"/>
            <a:ext cx="71438" cy="74613"/>
          </a:xfrm>
          <a:prstGeom prst="ellipse">
            <a:avLst/>
          </a:prstGeom>
          <a:solidFill>
            <a:schemeClr val="tx1"/>
          </a:solidFill>
          <a:ln w="9525">
            <a:solidFill>
              <a:schemeClr val="tx1"/>
            </a:solidFill>
            <a:round/>
            <a:headEnd/>
            <a:tailEnd/>
          </a:ln>
        </p:spPr>
        <p:txBody>
          <a:bodyPr wrap="none" anchor="ctr"/>
          <a:lstStyle/>
          <a:p>
            <a:endParaRPr lang="nl-BE"/>
          </a:p>
        </p:txBody>
      </p:sp>
      <p:sp>
        <p:nvSpPr>
          <p:cNvPr id="56334" name="Oval 18"/>
          <p:cNvSpPr>
            <a:spLocks noChangeAspect="1" noChangeArrowheads="1"/>
          </p:cNvSpPr>
          <p:nvPr/>
        </p:nvSpPr>
        <p:spPr bwMode="auto">
          <a:xfrm>
            <a:off x="1220788" y="3962400"/>
            <a:ext cx="71437" cy="74613"/>
          </a:xfrm>
          <a:prstGeom prst="ellipse">
            <a:avLst/>
          </a:prstGeom>
          <a:solidFill>
            <a:schemeClr val="tx1"/>
          </a:solidFill>
          <a:ln w="9525">
            <a:solidFill>
              <a:schemeClr val="tx1"/>
            </a:solidFill>
            <a:round/>
            <a:headEnd/>
            <a:tailEnd/>
          </a:ln>
        </p:spPr>
        <p:txBody>
          <a:bodyPr wrap="none" anchor="ctr"/>
          <a:lstStyle/>
          <a:p>
            <a:endParaRPr lang="nl-BE"/>
          </a:p>
        </p:txBody>
      </p:sp>
      <p:sp>
        <p:nvSpPr>
          <p:cNvPr id="56335" name="Oval 19"/>
          <p:cNvSpPr>
            <a:spLocks noChangeAspect="1" noChangeArrowheads="1"/>
          </p:cNvSpPr>
          <p:nvPr/>
        </p:nvSpPr>
        <p:spPr bwMode="auto">
          <a:xfrm>
            <a:off x="3211513" y="3916363"/>
            <a:ext cx="73025" cy="74612"/>
          </a:xfrm>
          <a:prstGeom prst="ellipse">
            <a:avLst/>
          </a:prstGeom>
          <a:solidFill>
            <a:schemeClr val="tx1"/>
          </a:solidFill>
          <a:ln w="9525">
            <a:solidFill>
              <a:schemeClr val="tx1"/>
            </a:solidFill>
            <a:round/>
            <a:headEnd/>
            <a:tailEnd/>
          </a:ln>
        </p:spPr>
        <p:txBody>
          <a:bodyPr wrap="none" anchor="ctr"/>
          <a:lstStyle/>
          <a:p>
            <a:endParaRPr lang="nl-BE"/>
          </a:p>
        </p:txBody>
      </p:sp>
      <p:sp>
        <p:nvSpPr>
          <p:cNvPr id="56336" name="Oval 20"/>
          <p:cNvSpPr>
            <a:spLocks noChangeAspect="1" noChangeArrowheads="1"/>
          </p:cNvSpPr>
          <p:nvPr/>
        </p:nvSpPr>
        <p:spPr bwMode="auto">
          <a:xfrm>
            <a:off x="1014413" y="3978275"/>
            <a:ext cx="73025" cy="76200"/>
          </a:xfrm>
          <a:prstGeom prst="ellipse">
            <a:avLst/>
          </a:prstGeom>
          <a:solidFill>
            <a:schemeClr val="tx1"/>
          </a:solidFill>
          <a:ln w="9525">
            <a:solidFill>
              <a:schemeClr val="tx1"/>
            </a:solidFill>
            <a:round/>
            <a:headEnd/>
            <a:tailEnd/>
          </a:ln>
        </p:spPr>
        <p:txBody>
          <a:bodyPr wrap="none" anchor="ctr"/>
          <a:lstStyle/>
          <a:p>
            <a:endParaRPr lang="nl-BE"/>
          </a:p>
        </p:txBody>
      </p:sp>
      <p:sp>
        <p:nvSpPr>
          <p:cNvPr id="56337" name="Oval 21"/>
          <p:cNvSpPr>
            <a:spLocks noChangeAspect="1" noChangeArrowheads="1"/>
          </p:cNvSpPr>
          <p:nvPr/>
        </p:nvSpPr>
        <p:spPr bwMode="auto">
          <a:xfrm>
            <a:off x="693738" y="3978275"/>
            <a:ext cx="71437" cy="76200"/>
          </a:xfrm>
          <a:prstGeom prst="ellipse">
            <a:avLst/>
          </a:prstGeom>
          <a:solidFill>
            <a:schemeClr val="tx1"/>
          </a:solidFill>
          <a:ln w="9525">
            <a:solidFill>
              <a:schemeClr val="tx1"/>
            </a:solidFill>
            <a:round/>
            <a:headEnd/>
            <a:tailEnd/>
          </a:ln>
        </p:spPr>
        <p:txBody>
          <a:bodyPr wrap="none" anchor="ctr"/>
          <a:lstStyle/>
          <a:p>
            <a:endParaRPr lang="nl-BE"/>
          </a:p>
        </p:txBody>
      </p:sp>
      <p:sp>
        <p:nvSpPr>
          <p:cNvPr id="56338" name="Oval 22"/>
          <p:cNvSpPr>
            <a:spLocks noChangeAspect="1" noChangeArrowheads="1"/>
          </p:cNvSpPr>
          <p:nvPr/>
        </p:nvSpPr>
        <p:spPr bwMode="auto">
          <a:xfrm>
            <a:off x="1790700" y="3933825"/>
            <a:ext cx="73025" cy="74613"/>
          </a:xfrm>
          <a:prstGeom prst="ellipse">
            <a:avLst/>
          </a:prstGeom>
          <a:solidFill>
            <a:schemeClr val="tx1"/>
          </a:solidFill>
          <a:ln w="9525">
            <a:solidFill>
              <a:schemeClr val="tx1"/>
            </a:solidFill>
            <a:round/>
            <a:headEnd/>
            <a:tailEnd/>
          </a:ln>
        </p:spPr>
        <p:txBody>
          <a:bodyPr wrap="none" anchor="ctr"/>
          <a:lstStyle/>
          <a:p>
            <a:endParaRPr lang="nl-BE"/>
          </a:p>
        </p:txBody>
      </p:sp>
      <p:pic>
        <p:nvPicPr>
          <p:cNvPr id="56339" name="Picture 23" descr="lac_bac"/>
          <p:cNvPicPr>
            <a:picLocks noChangeAspect="1" noChangeArrowheads="1"/>
          </p:cNvPicPr>
          <p:nvPr/>
        </p:nvPicPr>
        <p:blipFill>
          <a:blip r:embed="rId4" cstate="print"/>
          <a:srcRect/>
          <a:stretch>
            <a:fillRect/>
          </a:stretch>
        </p:blipFill>
        <p:spPr bwMode="auto">
          <a:xfrm>
            <a:off x="3106738" y="3968750"/>
            <a:ext cx="88900" cy="39688"/>
          </a:xfrm>
          <a:prstGeom prst="rect">
            <a:avLst/>
          </a:prstGeom>
          <a:noFill/>
          <a:ln w="9525">
            <a:noFill/>
            <a:miter lim="800000"/>
            <a:headEnd/>
            <a:tailEnd/>
          </a:ln>
        </p:spPr>
      </p:pic>
      <p:pic>
        <p:nvPicPr>
          <p:cNvPr id="56340" name="Picture 24" descr="lac_bac"/>
          <p:cNvPicPr>
            <a:picLocks noChangeAspect="1" noChangeArrowheads="1"/>
          </p:cNvPicPr>
          <p:nvPr/>
        </p:nvPicPr>
        <p:blipFill>
          <a:blip r:embed="rId4" cstate="print"/>
          <a:srcRect/>
          <a:stretch>
            <a:fillRect/>
          </a:stretch>
        </p:blipFill>
        <p:spPr bwMode="auto">
          <a:xfrm>
            <a:off x="2757488" y="3984625"/>
            <a:ext cx="87312" cy="39688"/>
          </a:xfrm>
          <a:prstGeom prst="rect">
            <a:avLst/>
          </a:prstGeom>
          <a:noFill/>
          <a:ln w="9525">
            <a:noFill/>
            <a:miter lim="800000"/>
            <a:headEnd/>
            <a:tailEnd/>
          </a:ln>
        </p:spPr>
      </p:pic>
      <p:pic>
        <p:nvPicPr>
          <p:cNvPr id="56341" name="Picture 25" descr="lac_bac"/>
          <p:cNvPicPr>
            <a:picLocks noChangeAspect="1" noChangeArrowheads="1"/>
          </p:cNvPicPr>
          <p:nvPr/>
        </p:nvPicPr>
        <p:blipFill>
          <a:blip r:embed="rId4" cstate="print"/>
          <a:srcRect/>
          <a:stretch>
            <a:fillRect/>
          </a:stretch>
        </p:blipFill>
        <p:spPr bwMode="auto">
          <a:xfrm>
            <a:off x="2406650" y="4014788"/>
            <a:ext cx="88900" cy="39687"/>
          </a:xfrm>
          <a:prstGeom prst="rect">
            <a:avLst/>
          </a:prstGeom>
          <a:noFill/>
          <a:ln w="9525">
            <a:noFill/>
            <a:miter lim="800000"/>
            <a:headEnd/>
            <a:tailEnd/>
          </a:ln>
        </p:spPr>
      </p:pic>
      <p:pic>
        <p:nvPicPr>
          <p:cNvPr id="56342" name="Picture 26" descr="lac_bac"/>
          <p:cNvPicPr>
            <a:picLocks noChangeAspect="1" noChangeArrowheads="1"/>
          </p:cNvPicPr>
          <p:nvPr/>
        </p:nvPicPr>
        <p:blipFill>
          <a:blip r:embed="rId4" cstate="print"/>
          <a:srcRect/>
          <a:stretch>
            <a:fillRect/>
          </a:stretch>
        </p:blipFill>
        <p:spPr bwMode="auto">
          <a:xfrm>
            <a:off x="866775" y="4022725"/>
            <a:ext cx="90488" cy="39688"/>
          </a:xfrm>
          <a:prstGeom prst="rect">
            <a:avLst/>
          </a:prstGeom>
          <a:noFill/>
          <a:ln w="9525">
            <a:noFill/>
            <a:miter lim="800000"/>
            <a:headEnd/>
            <a:tailEnd/>
          </a:ln>
        </p:spPr>
      </p:pic>
      <p:sp>
        <p:nvSpPr>
          <p:cNvPr id="56343" name="Oval 27"/>
          <p:cNvSpPr>
            <a:spLocks noChangeAspect="1" noChangeArrowheads="1"/>
          </p:cNvSpPr>
          <p:nvPr/>
        </p:nvSpPr>
        <p:spPr bwMode="auto">
          <a:xfrm>
            <a:off x="2309813" y="3970338"/>
            <a:ext cx="73025" cy="74612"/>
          </a:xfrm>
          <a:prstGeom prst="ellipse">
            <a:avLst/>
          </a:prstGeom>
          <a:solidFill>
            <a:schemeClr val="tx1"/>
          </a:solidFill>
          <a:ln w="9525">
            <a:solidFill>
              <a:schemeClr val="tx1"/>
            </a:solidFill>
            <a:round/>
            <a:headEnd/>
            <a:tailEnd/>
          </a:ln>
        </p:spPr>
        <p:txBody>
          <a:bodyPr wrap="none" anchor="ctr"/>
          <a:lstStyle/>
          <a:p>
            <a:endParaRPr lang="nl-BE"/>
          </a:p>
        </p:txBody>
      </p:sp>
      <p:sp>
        <p:nvSpPr>
          <p:cNvPr id="56344" name="Oval 28"/>
          <p:cNvSpPr>
            <a:spLocks noChangeAspect="1" noChangeArrowheads="1"/>
          </p:cNvSpPr>
          <p:nvPr/>
        </p:nvSpPr>
        <p:spPr bwMode="auto">
          <a:xfrm>
            <a:off x="1454150" y="3924300"/>
            <a:ext cx="73025" cy="74613"/>
          </a:xfrm>
          <a:prstGeom prst="ellipse">
            <a:avLst/>
          </a:prstGeom>
          <a:solidFill>
            <a:schemeClr val="tx1"/>
          </a:solidFill>
          <a:ln w="9525">
            <a:solidFill>
              <a:schemeClr val="tx1"/>
            </a:solidFill>
            <a:round/>
            <a:headEnd/>
            <a:tailEnd/>
          </a:ln>
        </p:spPr>
        <p:txBody>
          <a:bodyPr wrap="none" anchor="ctr"/>
          <a:lstStyle/>
          <a:p>
            <a:endParaRPr lang="nl-BE"/>
          </a:p>
        </p:txBody>
      </p:sp>
      <p:sp>
        <p:nvSpPr>
          <p:cNvPr id="56345" name="Oval 29"/>
          <p:cNvSpPr>
            <a:spLocks noChangeAspect="1" noChangeArrowheads="1"/>
          </p:cNvSpPr>
          <p:nvPr/>
        </p:nvSpPr>
        <p:spPr bwMode="auto">
          <a:xfrm>
            <a:off x="560388" y="4000500"/>
            <a:ext cx="71437" cy="74613"/>
          </a:xfrm>
          <a:prstGeom prst="ellipse">
            <a:avLst/>
          </a:prstGeom>
          <a:solidFill>
            <a:schemeClr val="tx1"/>
          </a:solidFill>
          <a:ln w="9525">
            <a:solidFill>
              <a:schemeClr val="tx1"/>
            </a:solidFill>
            <a:round/>
            <a:headEnd/>
            <a:tailEnd/>
          </a:ln>
        </p:spPr>
        <p:txBody>
          <a:bodyPr wrap="none" anchor="ctr"/>
          <a:lstStyle/>
          <a:p>
            <a:endParaRPr lang="nl-BE"/>
          </a:p>
        </p:txBody>
      </p:sp>
      <p:sp>
        <p:nvSpPr>
          <p:cNvPr id="56346" name="Oval 30"/>
          <p:cNvSpPr>
            <a:spLocks noChangeAspect="1" noChangeArrowheads="1"/>
          </p:cNvSpPr>
          <p:nvPr/>
        </p:nvSpPr>
        <p:spPr bwMode="auto">
          <a:xfrm>
            <a:off x="3343275" y="3916363"/>
            <a:ext cx="71438" cy="74612"/>
          </a:xfrm>
          <a:prstGeom prst="ellipse">
            <a:avLst/>
          </a:prstGeom>
          <a:solidFill>
            <a:schemeClr val="tx1"/>
          </a:solidFill>
          <a:ln w="9525">
            <a:solidFill>
              <a:schemeClr val="tx1"/>
            </a:solidFill>
            <a:round/>
            <a:headEnd/>
            <a:tailEnd/>
          </a:ln>
        </p:spPr>
        <p:txBody>
          <a:bodyPr wrap="none" anchor="ctr"/>
          <a:lstStyle/>
          <a:p>
            <a:endParaRPr lang="nl-BE"/>
          </a:p>
        </p:txBody>
      </p:sp>
      <p:sp>
        <p:nvSpPr>
          <p:cNvPr id="56347" name="Text Box 31"/>
          <p:cNvSpPr txBox="1">
            <a:spLocks noChangeAspect="1" noChangeArrowheads="1"/>
          </p:cNvSpPr>
          <p:nvPr/>
        </p:nvSpPr>
        <p:spPr bwMode="auto">
          <a:xfrm>
            <a:off x="2487613" y="2224088"/>
            <a:ext cx="969962" cy="336550"/>
          </a:xfrm>
          <a:prstGeom prst="rect">
            <a:avLst/>
          </a:prstGeom>
          <a:noFill/>
          <a:ln w="9525">
            <a:noFill/>
            <a:miter lim="800000"/>
            <a:headEnd/>
            <a:tailEnd/>
          </a:ln>
        </p:spPr>
        <p:txBody>
          <a:bodyPr wrap="none">
            <a:spAutoFit/>
          </a:bodyPr>
          <a:lstStyle/>
          <a:p>
            <a:pPr algn="l"/>
            <a:r>
              <a:rPr lang="en-GB" sz="1600" b="1">
                <a:solidFill>
                  <a:srgbClr val="FF6600"/>
                </a:solidFill>
                <a:latin typeface="Arial" charset="0"/>
              </a:rPr>
              <a:t>pH &gt; 4,5</a:t>
            </a:r>
          </a:p>
        </p:txBody>
      </p:sp>
      <p:pic>
        <p:nvPicPr>
          <p:cNvPr id="56348" name="Picture 32" descr="12-basalcells"/>
          <p:cNvPicPr>
            <a:picLocks noChangeAspect="1" noChangeArrowheads="1"/>
          </p:cNvPicPr>
          <p:nvPr/>
        </p:nvPicPr>
        <p:blipFill>
          <a:blip r:embed="rId5" cstate="print"/>
          <a:srcRect/>
          <a:stretch>
            <a:fillRect/>
          </a:stretch>
        </p:blipFill>
        <p:spPr bwMode="auto">
          <a:xfrm>
            <a:off x="5364163" y="3760788"/>
            <a:ext cx="3121025" cy="1344612"/>
          </a:xfrm>
          <a:prstGeom prst="rect">
            <a:avLst/>
          </a:prstGeom>
          <a:noFill/>
          <a:ln w="9525">
            <a:noFill/>
            <a:miter lim="800000"/>
            <a:headEnd/>
            <a:tailEnd/>
          </a:ln>
        </p:spPr>
      </p:pic>
      <p:sp>
        <p:nvSpPr>
          <p:cNvPr id="56349" name="Rectangle 33"/>
          <p:cNvSpPr>
            <a:spLocks noChangeAspect="1" noChangeArrowheads="1"/>
          </p:cNvSpPr>
          <p:nvPr/>
        </p:nvSpPr>
        <p:spPr bwMode="auto">
          <a:xfrm>
            <a:off x="5364163" y="2205038"/>
            <a:ext cx="3132137" cy="2655887"/>
          </a:xfrm>
          <a:prstGeom prst="rect">
            <a:avLst/>
          </a:prstGeom>
          <a:solidFill>
            <a:srgbClr val="CC0000">
              <a:alpha val="50195"/>
            </a:srgbClr>
          </a:solidFill>
          <a:ln w="9525">
            <a:noFill/>
            <a:miter lim="800000"/>
            <a:headEnd/>
            <a:tailEnd/>
          </a:ln>
        </p:spPr>
        <p:txBody>
          <a:bodyPr wrap="none" anchor="ctr"/>
          <a:lstStyle/>
          <a:p>
            <a:endParaRPr lang="nl-BE"/>
          </a:p>
        </p:txBody>
      </p:sp>
      <p:sp>
        <p:nvSpPr>
          <p:cNvPr id="56350" name="Oval 34"/>
          <p:cNvSpPr>
            <a:spLocks noChangeAspect="1" noChangeArrowheads="1"/>
          </p:cNvSpPr>
          <p:nvPr/>
        </p:nvSpPr>
        <p:spPr bwMode="auto">
          <a:xfrm>
            <a:off x="6877050" y="4802188"/>
            <a:ext cx="73025" cy="76200"/>
          </a:xfrm>
          <a:prstGeom prst="ellipse">
            <a:avLst/>
          </a:prstGeom>
          <a:solidFill>
            <a:schemeClr val="tx1"/>
          </a:solidFill>
          <a:ln w="9525">
            <a:solidFill>
              <a:schemeClr val="tx1"/>
            </a:solidFill>
            <a:round/>
            <a:headEnd/>
            <a:tailEnd/>
          </a:ln>
        </p:spPr>
        <p:txBody>
          <a:bodyPr wrap="none" anchor="ctr"/>
          <a:lstStyle/>
          <a:p>
            <a:endParaRPr lang="nl-BE"/>
          </a:p>
        </p:txBody>
      </p:sp>
      <p:sp>
        <p:nvSpPr>
          <p:cNvPr id="56351" name="Oval 35"/>
          <p:cNvSpPr>
            <a:spLocks noChangeAspect="1" noChangeArrowheads="1"/>
          </p:cNvSpPr>
          <p:nvPr/>
        </p:nvSpPr>
        <p:spPr bwMode="auto">
          <a:xfrm>
            <a:off x="5383213" y="4848225"/>
            <a:ext cx="73025" cy="74613"/>
          </a:xfrm>
          <a:prstGeom prst="ellipse">
            <a:avLst/>
          </a:prstGeom>
          <a:solidFill>
            <a:schemeClr val="tx1"/>
          </a:solidFill>
          <a:ln w="9525">
            <a:solidFill>
              <a:schemeClr val="tx1"/>
            </a:solidFill>
            <a:round/>
            <a:headEnd/>
            <a:tailEnd/>
          </a:ln>
        </p:spPr>
        <p:txBody>
          <a:bodyPr wrap="none" anchor="ctr"/>
          <a:lstStyle/>
          <a:p>
            <a:endParaRPr lang="nl-BE"/>
          </a:p>
        </p:txBody>
      </p:sp>
      <p:sp>
        <p:nvSpPr>
          <p:cNvPr id="56352" name="Oval 36"/>
          <p:cNvSpPr>
            <a:spLocks noChangeAspect="1" noChangeArrowheads="1"/>
          </p:cNvSpPr>
          <p:nvPr/>
        </p:nvSpPr>
        <p:spPr bwMode="auto">
          <a:xfrm>
            <a:off x="7024688" y="4832350"/>
            <a:ext cx="71437" cy="74613"/>
          </a:xfrm>
          <a:prstGeom prst="ellipse">
            <a:avLst/>
          </a:prstGeom>
          <a:solidFill>
            <a:schemeClr val="tx1"/>
          </a:solidFill>
          <a:ln w="9525">
            <a:solidFill>
              <a:schemeClr val="tx1"/>
            </a:solidFill>
            <a:round/>
            <a:headEnd/>
            <a:tailEnd/>
          </a:ln>
        </p:spPr>
        <p:txBody>
          <a:bodyPr wrap="none" anchor="ctr"/>
          <a:lstStyle/>
          <a:p>
            <a:endParaRPr lang="nl-BE"/>
          </a:p>
        </p:txBody>
      </p:sp>
      <p:sp>
        <p:nvSpPr>
          <p:cNvPr id="56353" name="Oval 37"/>
          <p:cNvSpPr>
            <a:spLocks noChangeAspect="1" noChangeArrowheads="1"/>
          </p:cNvSpPr>
          <p:nvPr/>
        </p:nvSpPr>
        <p:spPr bwMode="auto">
          <a:xfrm>
            <a:off x="7156450" y="4802188"/>
            <a:ext cx="71438" cy="76200"/>
          </a:xfrm>
          <a:prstGeom prst="ellipse">
            <a:avLst/>
          </a:prstGeom>
          <a:solidFill>
            <a:schemeClr val="tx1"/>
          </a:solidFill>
          <a:ln w="9525">
            <a:solidFill>
              <a:schemeClr val="tx1"/>
            </a:solidFill>
            <a:round/>
            <a:headEnd/>
            <a:tailEnd/>
          </a:ln>
        </p:spPr>
        <p:txBody>
          <a:bodyPr wrap="none" anchor="ctr"/>
          <a:lstStyle/>
          <a:p>
            <a:endParaRPr lang="nl-BE"/>
          </a:p>
        </p:txBody>
      </p:sp>
      <p:sp>
        <p:nvSpPr>
          <p:cNvPr id="56354" name="Oval 38"/>
          <p:cNvSpPr>
            <a:spLocks noChangeAspect="1" noChangeArrowheads="1"/>
          </p:cNvSpPr>
          <p:nvPr/>
        </p:nvSpPr>
        <p:spPr bwMode="auto">
          <a:xfrm>
            <a:off x="7507288" y="4786313"/>
            <a:ext cx="73025" cy="74612"/>
          </a:xfrm>
          <a:prstGeom prst="ellipse">
            <a:avLst/>
          </a:prstGeom>
          <a:solidFill>
            <a:schemeClr val="tx1"/>
          </a:solidFill>
          <a:ln w="9525">
            <a:solidFill>
              <a:schemeClr val="tx1"/>
            </a:solidFill>
            <a:round/>
            <a:headEnd/>
            <a:tailEnd/>
          </a:ln>
        </p:spPr>
        <p:txBody>
          <a:bodyPr wrap="none" anchor="ctr"/>
          <a:lstStyle/>
          <a:p>
            <a:endParaRPr lang="nl-BE"/>
          </a:p>
        </p:txBody>
      </p:sp>
      <p:sp>
        <p:nvSpPr>
          <p:cNvPr id="56355" name="Oval 39"/>
          <p:cNvSpPr>
            <a:spLocks noChangeAspect="1" noChangeArrowheads="1"/>
          </p:cNvSpPr>
          <p:nvPr/>
        </p:nvSpPr>
        <p:spPr bwMode="auto">
          <a:xfrm>
            <a:off x="7904163" y="4740275"/>
            <a:ext cx="71437" cy="76200"/>
          </a:xfrm>
          <a:prstGeom prst="ellipse">
            <a:avLst/>
          </a:prstGeom>
          <a:solidFill>
            <a:schemeClr val="tx1"/>
          </a:solidFill>
          <a:ln w="9525">
            <a:solidFill>
              <a:schemeClr val="tx1"/>
            </a:solidFill>
            <a:round/>
            <a:headEnd/>
            <a:tailEnd/>
          </a:ln>
        </p:spPr>
        <p:txBody>
          <a:bodyPr wrap="none" anchor="ctr"/>
          <a:lstStyle/>
          <a:p>
            <a:endParaRPr lang="nl-BE"/>
          </a:p>
        </p:txBody>
      </p:sp>
      <p:sp>
        <p:nvSpPr>
          <p:cNvPr id="56356" name="Oval 40"/>
          <p:cNvSpPr>
            <a:spLocks noChangeAspect="1" noChangeArrowheads="1"/>
          </p:cNvSpPr>
          <p:nvPr/>
        </p:nvSpPr>
        <p:spPr bwMode="auto">
          <a:xfrm>
            <a:off x="6526213" y="4740275"/>
            <a:ext cx="71437" cy="76200"/>
          </a:xfrm>
          <a:prstGeom prst="ellipse">
            <a:avLst/>
          </a:prstGeom>
          <a:solidFill>
            <a:schemeClr val="tx1"/>
          </a:solidFill>
          <a:ln w="9525">
            <a:solidFill>
              <a:schemeClr val="tx1"/>
            </a:solidFill>
            <a:round/>
            <a:headEnd/>
            <a:tailEnd/>
          </a:ln>
        </p:spPr>
        <p:txBody>
          <a:bodyPr wrap="none" anchor="ctr"/>
          <a:lstStyle/>
          <a:p>
            <a:endParaRPr lang="nl-BE"/>
          </a:p>
        </p:txBody>
      </p:sp>
      <p:sp>
        <p:nvSpPr>
          <p:cNvPr id="56357" name="Oval 41"/>
          <p:cNvSpPr>
            <a:spLocks noChangeAspect="1" noChangeArrowheads="1"/>
          </p:cNvSpPr>
          <p:nvPr/>
        </p:nvSpPr>
        <p:spPr bwMode="auto">
          <a:xfrm>
            <a:off x="6305550" y="4786313"/>
            <a:ext cx="73025" cy="74612"/>
          </a:xfrm>
          <a:prstGeom prst="ellipse">
            <a:avLst/>
          </a:prstGeom>
          <a:solidFill>
            <a:schemeClr val="tx1"/>
          </a:solidFill>
          <a:ln w="9525">
            <a:solidFill>
              <a:schemeClr val="tx1"/>
            </a:solidFill>
            <a:round/>
            <a:headEnd/>
            <a:tailEnd/>
          </a:ln>
        </p:spPr>
        <p:txBody>
          <a:bodyPr wrap="none" anchor="ctr"/>
          <a:lstStyle/>
          <a:p>
            <a:endParaRPr lang="nl-BE"/>
          </a:p>
        </p:txBody>
      </p:sp>
      <p:sp>
        <p:nvSpPr>
          <p:cNvPr id="56358" name="Oval 42"/>
          <p:cNvSpPr>
            <a:spLocks noChangeAspect="1" noChangeArrowheads="1"/>
          </p:cNvSpPr>
          <p:nvPr/>
        </p:nvSpPr>
        <p:spPr bwMode="auto">
          <a:xfrm>
            <a:off x="6173788" y="4786313"/>
            <a:ext cx="73025" cy="74612"/>
          </a:xfrm>
          <a:prstGeom prst="ellipse">
            <a:avLst/>
          </a:prstGeom>
          <a:solidFill>
            <a:schemeClr val="tx1"/>
          </a:solidFill>
          <a:ln w="9525">
            <a:solidFill>
              <a:schemeClr val="tx1"/>
            </a:solidFill>
            <a:round/>
            <a:headEnd/>
            <a:tailEnd/>
          </a:ln>
        </p:spPr>
        <p:txBody>
          <a:bodyPr wrap="none" anchor="ctr"/>
          <a:lstStyle/>
          <a:p>
            <a:endParaRPr lang="nl-BE"/>
          </a:p>
        </p:txBody>
      </p:sp>
      <p:sp>
        <p:nvSpPr>
          <p:cNvPr id="56359" name="Oval 43"/>
          <p:cNvSpPr>
            <a:spLocks noChangeAspect="1" noChangeArrowheads="1"/>
          </p:cNvSpPr>
          <p:nvPr/>
        </p:nvSpPr>
        <p:spPr bwMode="auto">
          <a:xfrm>
            <a:off x="8166100" y="4740275"/>
            <a:ext cx="73025" cy="76200"/>
          </a:xfrm>
          <a:prstGeom prst="ellipse">
            <a:avLst/>
          </a:prstGeom>
          <a:solidFill>
            <a:schemeClr val="tx1"/>
          </a:solidFill>
          <a:ln w="9525">
            <a:solidFill>
              <a:schemeClr val="tx1"/>
            </a:solidFill>
            <a:round/>
            <a:headEnd/>
            <a:tailEnd/>
          </a:ln>
        </p:spPr>
        <p:txBody>
          <a:bodyPr wrap="none" anchor="ctr"/>
          <a:lstStyle/>
          <a:p>
            <a:endParaRPr lang="nl-BE"/>
          </a:p>
        </p:txBody>
      </p:sp>
      <p:sp>
        <p:nvSpPr>
          <p:cNvPr id="56360" name="Oval 44"/>
          <p:cNvSpPr>
            <a:spLocks noChangeAspect="1" noChangeArrowheads="1"/>
          </p:cNvSpPr>
          <p:nvPr/>
        </p:nvSpPr>
        <p:spPr bwMode="auto">
          <a:xfrm>
            <a:off x="5969000" y="4802188"/>
            <a:ext cx="73025" cy="76200"/>
          </a:xfrm>
          <a:prstGeom prst="ellipse">
            <a:avLst/>
          </a:prstGeom>
          <a:solidFill>
            <a:schemeClr val="tx1"/>
          </a:solidFill>
          <a:ln w="9525">
            <a:solidFill>
              <a:schemeClr val="tx1"/>
            </a:solidFill>
            <a:round/>
            <a:headEnd/>
            <a:tailEnd/>
          </a:ln>
        </p:spPr>
        <p:txBody>
          <a:bodyPr wrap="none" anchor="ctr"/>
          <a:lstStyle/>
          <a:p>
            <a:endParaRPr lang="nl-BE"/>
          </a:p>
        </p:txBody>
      </p:sp>
      <p:sp>
        <p:nvSpPr>
          <p:cNvPr id="56361" name="Oval 45"/>
          <p:cNvSpPr>
            <a:spLocks noChangeAspect="1" noChangeArrowheads="1"/>
          </p:cNvSpPr>
          <p:nvPr/>
        </p:nvSpPr>
        <p:spPr bwMode="auto">
          <a:xfrm>
            <a:off x="5646738" y="4802188"/>
            <a:ext cx="73025" cy="76200"/>
          </a:xfrm>
          <a:prstGeom prst="ellipse">
            <a:avLst/>
          </a:prstGeom>
          <a:solidFill>
            <a:schemeClr val="tx1"/>
          </a:solidFill>
          <a:ln w="9525">
            <a:solidFill>
              <a:schemeClr val="tx1"/>
            </a:solidFill>
            <a:round/>
            <a:headEnd/>
            <a:tailEnd/>
          </a:ln>
        </p:spPr>
        <p:txBody>
          <a:bodyPr wrap="none" anchor="ctr"/>
          <a:lstStyle/>
          <a:p>
            <a:endParaRPr lang="nl-BE"/>
          </a:p>
        </p:txBody>
      </p:sp>
      <p:sp>
        <p:nvSpPr>
          <p:cNvPr id="56362" name="Oval 46"/>
          <p:cNvSpPr>
            <a:spLocks noChangeAspect="1" noChangeArrowheads="1"/>
          </p:cNvSpPr>
          <p:nvPr/>
        </p:nvSpPr>
        <p:spPr bwMode="auto">
          <a:xfrm>
            <a:off x="6745288" y="4756150"/>
            <a:ext cx="71437" cy="76200"/>
          </a:xfrm>
          <a:prstGeom prst="ellipse">
            <a:avLst/>
          </a:prstGeom>
          <a:solidFill>
            <a:schemeClr val="tx1"/>
          </a:solidFill>
          <a:ln w="9525">
            <a:solidFill>
              <a:schemeClr val="tx1"/>
            </a:solidFill>
            <a:round/>
            <a:headEnd/>
            <a:tailEnd/>
          </a:ln>
        </p:spPr>
        <p:txBody>
          <a:bodyPr wrap="none" anchor="ctr"/>
          <a:lstStyle/>
          <a:p>
            <a:endParaRPr lang="nl-BE"/>
          </a:p>
        </p:txBody>
      </p:sp>
      <p:pic>
        <p:nvPicPr>
          <p:cNvPr id="56363" name="Picture 47" descr="lac_bac"/>
          <p:cNvPicPr>
            <a:picLocks noChangeAspect="1" noChangeArrowheads="1"/>
          </p:cNvPicPr>
          <p:nvPr/>
        </p:nvPicPr>
        <p:blipFill>
          <a:blip r:embed="rId4" cstate="print"/>
          <a:srcRect/>
          <a:stretch>
            <a:fillRect/>
          </a:stretch>
        </p:blipFill>
        <p:spPr bwMode="auto">
          <a:xfrm>
            <a:off x="8061325" y="4792663"/>
            <a:ext cx="88900" cy="39687"/>
          </a:xfrm>
          <a:prstGeom prst="rect">
            <a:avLst/>
          </a:prstGeom>
          <a:noFill/>
          <a:ln w="9525">
            <a:noFill/>
            <a:miter lim="800000"/>
            <a:headEnd/>
            <a:tailEnd/>
          </a:ln>
        </p:spPr>
      </p:pic>
      <p:pic>
        <p:nvPicPr>
          <p:cNvPr id="56364" name="Picture 48" descr="lac_bac"/>
          <p:cNvPicPr>
            <a:picLocks noChangeAspect="1" noChangeArrowheads="1"/>
          </p:cNvPicPr>
          <p:nvPr/>
        </p:nvPicPr>
        <p:blipFill>
          <a:blip r:embed="rId4" cstate="print"/>
          <a:srcRect/>
          <a:stretch>
            <a:fillRect/>
          </a:stretch>
        </p:blipFill>
        <p:spPr bwMode="auto">
          <a:xfrm>
            <a:off x="7712075" y="4808538"/>
            <a:ext cx="87313" cy="39687"/>
          </a:xfrm>
          <a:prstGeom prst="rect">
            <a:avLst/>
          </a:prstGeom>
          <a:noFill/>
          <a:ln w="9525">
            <a:noFill/>
            <a:miter lim="800000"/>
            <a:headEnd/>
            <a:tailEnd/>
          </a:ln>
        </p:spPr>
      </p:pic>
      <p:pic>
        <p:nvPicPr>
          <p:cNvPr id="56365" name="Picture 49" descr="lac_bac"/>
          <p:cNvPicPr>
            <a:picLocks noChangeAspect="1" noChangeArrowheads="1"/>
          </p:cNvPicPr>
          <p:nvPr/>
        </p:nvPicPr>
        <p:blipFill>
          <a:blip r:embed="rId4" cstate="print"/>
          <a:srcRect/>
          <a:stretch>
            <a:fillRect/>
          </a:stretch>
        </p:blipFill>
        <p:spPr bwMode="auto">
          <a:xfrm>
            <a:off x="7359650" y="4838700"/>
            <a:ext cx="88900" cy="39688"/>
          </a:xfrm>
          <a:prstGeom prst="rect">
            <a:avLst/>
          </a:prstGeom>
          <a:noFill/>
          <a:ln w="9525">
            <a:noFill/>
            <a:miter lim="800000"/>
            <a:headEnd/>
            <a:tailEnd/>
          </a:ln>
        </p:spPr>
      </p:pic>
      <p:pic>
        <p:nvPicPr>
          <p:cNvPr id="56366" name="Picture 50" descr="lac_bac"/>
          <p:cNvPicPr>
            <a:picLocks noChangeAspect="1" noChangeArrowheads="1"/>
          </p:cNvPicPr>
          <p:nvPr/>
        </p:nvPicPr>
        <p:blipFill>
          <a:blip r:embed="rId4" cstate="print"/>
          <a:srcRect/>
          <a:stretch>
            <a:fillRect/>
          </a:stretch>
        </p:blipFill>
        <p:spPr bwMode="auto">
          <a:xfrm>
            <a:off x="5821363" y="4846638"/>
            <a:ext cx="88900" cy="39687"/>
          </a:xfrm>
          <a:prstGeom prst="rect">
            <a:avLst/>
          </a:prstGeom>
          <a:noFill/>
          <a:ln w="9525">
            <a:noFill/>
            <a:miter lim="800000"/>
            <a:headEnd/>
            <a:tailEnd/>
          </a:ln>
        </p:spPr>
      </p:pic>
      <p:sp>
        <p:nvSpPr>
          <p:cNvPr id="56367" name="Oval 51"/>
          <p:cNvSpPr>
            <a:spLocks noChangeAspect="1" noChangeArrowheads="1"/>
          </p:cNvSpPr>
          <p:nvPr/>
        </p:nvSpPr>
        <p:spPr bwMode="auto">
          <a:xfrm>
            <a:off x="7264400" y="4794250"/>
            <a:ext cx="71438" cy="74613"/>
          </a:xfrm>
          <a:prstGeom prst="ellipse">
            <a:avLst/>
          </a:prstGeom>
          <a:solidFill>
            <a:schemeClr val="tx1"/>
          </a:solidFill>
          <a:ln w="9525">
            <a:solidFill>
              <a:schemeClr val="tx1"/>
            </a:solidFill>
            <a:round/>
            <a:headEnd/>
            <a:tailEnd/>
          </a:ln>
        </p:spPr>
        <p:txBody>
          <a:bodyPr wrap="none" anchor="ctr"/>
          <a:lstStyle/>
          <a:p>
            <a:endParaRPr lang="nl-BE"/>
          </a:p>
        </p:txBody>
      </p:sp>
      <p:sp>
        <p:nvSpPr>
          <p:cNvPr id="56368" name="Oval 52"/>
          <p:cNvSpPr>
            <a:spLocks noChangeAspect="1" noChangeArrowheads="1"/>
          </p:cNvSpPr>
          <p:nvPr/>
        </p:nvSpPr>
        <p:spPr bwMode="auto">
          <a:xfrm>
            <a:off x="6408738" y="4748213"/>
            <a:ext cx="71437" cy="74612"/>
          </a:xfrm>
          <a:prstGeom prst="ellipse">
            <a:avLst/>
          </a:prstGeom>
          <a:solidFill>
            <a:schemeClr val="tx1"/>
          </a:solidFill>
          <a:ln w="9525">
            <a:solidFill>
              <a:schemeClr val="tx1"/>
            </a:solidFill>
            <a:round/>
            <a:headEnd/>
            <a:tailEnd/>
          </a:ln>
        </p:spPr>
        <p:txBody>
          <a:bodyPr wrap="none" anchor="ctr"/>
          <a:lstStyle/>
          <a:p>
            <a:endParaRPr lang="nl-BE"/>
          </a:p>
        </p:txBody>
      </p:sp>
      <p:sp>
        <p:nvSpPr>
          <p:cNvPr id="56369" name="Oval 53"/>
          <p:cNvSpPr>
            <a:spLocks noChangeAspect="1" noChangeArrowheads="1"/>
          </p:cNvSpPr>
          <p:nvPr/>
        </p:nvSpPr>
        <p:spPr bwMode="auto">
          <a:xfrm>
            <a:off x="5867400" y="4941888"/>
            <a:ext cx="71438" cy="74612"/>
          </a:xfrm>
          <a:prstGeom prst="ellipse">
            <a:avLst/>
          </a:prstGeom>
          <a:solidFill>
            <a:schemeClr val="tx1"/>
          </a:solidFill>
          <a:ln w="9525">
            <a:solidFill>
              <a:schemeClr val="tx1"/>
            </a:solidFill>
            <a:round/>
            <a:headEnd/>
            <a:tailEnd/>
          </a:ln>
        </p:spPr>
        <p:txBody>
          <a:bodyPr wrap="none" anchor="ctr"/>
          <a:lstStyle/>
          <a:p>
            <a:endParaRPr lang="nl-BE"/>
          </a:p>
        </p:txBody>
      </p:sp>
      <p:sp>
        <p:nvSpPr>
          <p:cNvPr id="56370" name="Oval 54"/>
          <p:cNvSpPr>
            <a:spLocks noChangeAspect="1" noChangeArrowheads="1"/>
          </p:cNvSpPr>
          <p:nvPr/>
        </p:nvSpPr>
        <p:spPr bwMode="auto">
          <a:xfrm>
            <a:off x="8297863" y="4740275"/>
            <a:ext cx="71437" cy="76200"/>
          </a:xfrm>
          <a:prstGeom prst="ellipse">
            <a:avLst/>
          </a:prstGeom>
          <a:solidFill>
            <a:schemeClr val="tx1"/>
          </a:solidFill>
          <a:ln w="9525">
            <a:solidFill>
              <a:schemeClr val="tx1"/>
            </a:solidFill>
            <a:round/>
            <a:headEnd/>
            <a:tailEnd/>
          </a:ln>
        </p:spPr>
        <p:txBody>
          <a:bodyPr wrap="none" anchor="ctr"/>
          <a:lstStyle/>
          <a:p>
            <a:endParaRPr lang="nl-BE"/>
          </a:p>
        </p:txBody>
      </p:sp>
      <p:sp>
        <p:nvSpPr>
          <p:cNvPr id="56371" name="Text Box 55"/>
          <p:cNvSpPr txBox="1">
            <a:spLocks noChangeArrowheads="1"/>
          </p:cNvSpPr>
          <p:nvPr/>
        </p:nvSpPr>
        <p:spPr bwMode="auto">
          <a:xfrm>
            <a:off x="7627938" y="2178050"/>
            <a:ext cx="969962" cy="336550"/>
          </a:xfrm>
          <a:prstGeom prst="rect">
            <a:avLst/>
          </a:prstGeom>
          <a:noFill/>
          <a:ln w="9525">
            <a:noFill/>
            <a:miter lim="800000"/>
            <a:headEnd/>
            <a:tailEnd/>
          </a:ln>
        </p:spPr>
        <p:txBody>
          <a:bodyPr wrap="none">
            <a:spAutoFit/>
          </a:bodyPr>
          <a:lstStyle/>
          <a:p>
            <a:pPr algn="l"/>
            <a:r>
              <a:rPr lang="en-GB" sz="1600" b="1">
                <a:solidFill>
                  <a:srgbClr val="33CC33"/>
                </a:solidFill>
                <a:latin typeface="Arial" charset="0"/>
              </a:rPr>
              <a:t>pH </a:t>
            </a:r>
            <a:r>
              <a:rPr lang="de-CH" sz="1600" b="1">
                <a:solidFill>
                  <a:srgbClr val="33CC33"/>
                </a:solidFill>
                <a:latin typeface="Arial" charset="0"/>
                <a:sym typeface="Symbol" pitchFamily="18" charset="2"/>
              </a:rPr>
              <a:t>&gt; 5,0</a:t>
            </a:r>
            <a:endParaRPr lang="en-GB" sz="1600" b="1">
              <a:solidFill>
                <a:srgbClr val="33CC33"/>
              </a:solidFill>
              <a:latin typeface="Arial" charset="0"/>
            </a:endParaRPr>
          </a:p>
        </p:txBody>
      </p:sp>
      <p:sp>
        <p:nvSpPr>
          <p:cNvPr id="56372" name="Oval 56"/>
          <p:cNvSpPr>
            <a:spLocks noChangeAspect="1" noChangeArrowheads="1"/>
          </p:cNvSpPr>
          <p:nvPr/>
        </p:nvSpPr>
        <p:spPr bwMode="auto">
          <a:xfrm>
            <a:off x="3732213" y="3276600"/>
            <a:ext cx="71437" cy="74613"/>
          </a:xfrm>
          <a:prstGeom prst="ellipse">
            <a:avLst/>
          </a:prstGeom>
          <a:solidFill>
            <a:schemeClr val="tx1"/>
          </a:solidFill>
          <a:ln w="9525">
            <a:solidFill>
              <a:schemeClr val="tx1"/>
            </a:solidFill>
            <a:round/>
            <a:headEnd/>
            <a:tailEnd/>
          </a:ln>
        </p:spPr>
        <p:txBody>
          <a:bodyPr wrap="none" anchor="ctr"/>
          <a:lstStyle/>
          <a:p>
            <a:endParaRPr lang="nl-BE"/>
          </a:p>
        </p:txBody>
      </p:sp>
      <p:sp>
        <p:nvSpPr>
          <p:cNvPr id="56373" name="Text Box 58"/>
          <p:cNvSpPr txBox="1">
            <a:spLocks noChangeArrowheads="1"/>
          </p:cNvSpPr>
          <p:nvPr/>
        </p:nvSpPr>
        <p:spPr bwMode="auto">
          <a:xfrm>
            <a:off x="331788" y="5380038"/>
            <a:ext cx="3125787" cy="369332"/>
          </a:xfrm>
          <a:prstGeom prst="rect">
            <a:avLst/>
          </a:prstGeom>
          <a:solidFill>
            <a:schemeClr val="tx1"/>
          </a:solidFill>
          <a:ln w="12700" cap="sq">
            <a:noFill/>
            <a:miter lim="800000"/>
            <a:headEnd type="none" w="sm" len="sm"/>
            <a:tailEnd type="none" w="sm" len="sm"/>
          </a:ln>
        </p:spPr>
        <p:txBody>
          <a:bodyPr>
            <a:spAutoFit/>
          </a:bodyPr>
          <a:lstStyle/>
          <a:p>
            <a:r>
              <a:rPr lang="nl-BE">
                <a:solidFill>
                  <a:srgbClr val="002060"/>
                </a:solidFill>
                <a:effectLst/>
              </a:rPr>
              <a:t>Bacterial vaginosis</a:t>
            </a:r>
            <a:endParaRPr lang="nl-NL">
              <a:solidFill>
                <a:srgbClr val="002060"/>
              </a:solidFill>
              <a:effectLst/>
            </a:endParaRPr>
          </a:p>
        </p:txBody>
      </p:sp>
      <p:sp>
        <p:nvSpPr>
          <p:cNvPr id="56374" name="Text Box 59"/>
          <p:cNvSpPr txBox="1">
            <a:spLocks noChangeArrowheads="1"/>
          </p:cNvSpPr>
          <p:nvPr/>
        </p:nvSpPr>
        <p:spPr bwMode="auto">
          <a:xfrm>
            <a:off x="5370513" y="5367338"/>
            <a:ext cx="3125787" cy="646331"/>
          </a:xfrm>
          <a:prstGeom prst="rect">
            <a:avLst/>
          </a:prstGeom>
          <a:solidFill>
            <a:schemeClr val="tx1"/>
          </a:solidFill>
          <a:ln w="12700" cap="sq">
            <a:noFill/>
            <a:miter lim="800000"/>
            <a:headEnd type="none" w="sm" len="sm"/>
            <a:tailEnd type="none" w="sm" len="sm"/>
          </a:ln>
        </p:spPr>
        <p:txBody>
          <a:bodyPr>
            <a:spAutoFit/>
          </a:bodyPr>
          <a:lstStyle/>
          <a:p>
            <a:r>
              <a:rPr lang="nl-BE" dirty="0">
                <a:solidFill>
                  <a:srgbClr val="002060"/>
                </a:solidFill>
                <a:effectLst/>
              </a:rPr>
              <a:t>Aerobic vaginitis (&lt;50 y)</a:t>
            </a:r>
          </a:p>
          <a:p>
            <a:r>
              <a:rPr lang="nl-BE" dirty="0" err="1">
                <a:solidFill>
                  <a:srgbClr val="002060"/>
                </a:solidFill>
                <a:effectLst/>
              </a:rPr>
              <a:t>Atrophic</a:t>
            </a:r>
            <a:r>
              <a:rPr lang="nl-BE" dirty="0">
                <a:solidFill>
                  <a:srgbClr val="002060"/>
                </a:solidFill>
                <a:effectLst/>
              </a:rPr>
              <a:t> vaginitis (&gt; 50 y)</a:t>
            </a:r>
            <a:endParaRPr lang="nl-NL" dirty="0">
              <a:solidFill>
                <a:srgbClr val="002060"/>
              </a:solidFill>
              <a:effectLst/>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2" descr="Purple mesh"/>
          <p:cNvSpPr>
            <a:spLocks noChangeArrowheads="1"/>
          </p:cNvSpPr>
          <p:nvPr/>
        </p:nvSpPr>
        <p:spPr bwMode="auto">
          <a:xfrm>
            <a:off x="233363" y="1979613"/>
            <a:ext cx="8751887" cy="4489450"/>
          </a:xfrm>
          <a:prstGeom prst="rect">
            <a:avLst/>
          </a:prstGeom>
          <a:blipFill dpi="0" rotWithShape="0">
            <a:blip r:embed="rId4" cstate="print"/>
            <a:srcRect/>
            <a:tile tx="0" ty="0" sx="100000" sy="100000" flip="none" algn="tl"/>
          </a:blipFill>
          <a:ln w="12700" cap="sq">
            <a:noFill/>
            <a:miter lim="800000"/>
            <a:headEnd type="none" w="sm" len="sm"/>
            <a:tailEnd type="none" w="sm" len="sm"/>
          </a:ln>
          <a:effectLst/>
        </p:spPr>
        <p:txBody>
          <a:bodyPr wrap="none" anchor="ctr"/>
          <a:lstStyle/>
          <a:p>
            <a:pPr>
              <a:defRPr/>
            </a:pPr>
            <a:endParaRPr lang="nl-NL" b="1" u="sng">
              <a:solidFill>
                <a:schemeClr val="tx1"/>
              </a:solidFill>
              <a:effectLst>
                <a:outerShdw blurRad="38100" dist="38100" dir="2700000" algn="tl">
                  <a:srgbClr val="000000"/>
                </a:outerShdw>
              </a:effectLst>
            </a:endParaRPr>
          </a:p>
        </p:txBody>
      </p:sp>
      <p:sp>
        <p:nvSpPr>
          <p:cNvPr id="537603" name="Text Box 3"/>
          <p:cNvSpPr txBox="1">
            <a:spLocks noChangeArrowheads="1"/>
          </p:cNvSpPr>
          <p:nvPr/>
        </p:nvSpPr>
        <p:spPr bwMode="auto">
          <a:xfrm>
            <a:off x="660400" y="1979613"/>
            <a:ext cx="2476500" cy="457200"/>
          </a:xfrm>
          <a:prstGeom prst="rect">
            <a:avLst/>
          </a:prstGeom>
          <a:noFill/>
          <a:ln w="9525">
            <a:noFill/>
            <a:miter lim="800000"/>
            <a:headEnd/>
            <a:tailEnd/>
          </a:ln>
          <a:effectLst/>
        </p:spPr>
        <p:txBody>
          <a:bodyPr wrap="none">
            <a:spAutoFit/>
          </a:bodyPr>
          <a:lstStyle/>
          <a:p>
            <a:pPr algn="l">
              <a:defRPr/>
            </a:pPr>
            <a:r>
              <a:rPr lang="fr-FR" b="1" u="sng">
                <a:solidFill>
                  <a:schemeClr val="tx1"/>
                </a:solidFill>
                <a:effectLst>
                  <a:outerShdw blurRad="38100" dist="38100" dir="2700000" algn="tl">
                    <a:srgbClr val="000000"/>
                  </a:outerShdw>
                </a:effectLst>
              </a:rPr>
              <a:t>Lactate (mg/dl)</a:t>
            </a:r>
            <a:endParaRPr lang="en-US" b="1" u="sng">
              <a:solidFill>
                <a:schemeClr val="tx1"/>
              </a:solidFill>
              <a:effectLst>
                <a:outerShdw blurRad="38100" dist="38100" dir="2700000" algn="tl">
                  <a:srgbClr val="000000"/>
                </a:outerShdw>
              </a:effectLst>
            </a:endParaRPr>
          </a:p>
        </p:txBody>
      </p:sp>
      <p:sp>
        <p:nvSpPr>
          <p:cNvPr id="17414" name="Rectangle 4"/>
          <p:cNvSpPr>
            <a:spLocks noGrp="1" noChangeArrowheads="1"/>
          </p:cNvSpPr>
          <p:nvPr>
            <p:ph type="title"/>
          </p:nvPr>
        </p:nvSpPr>
        <p:spPr>
          <a:xfrm>
            <a:off x="1219200" y="450850"/>
            <a:ext cx="7772400" cy="914400"/>
          </a:xfrm>
          <a:noFill/>
        </p:spPr>
        <p:txBody>
          <a:bodyPr/>
          <a:lstStyle/>
          <a:p>
            <a:r>
              <a:rPr lang="en-US"/>
              <a:t>Pathogenesis of vaginitis </a:t>
            </a:r>
          </a:p>
        </p:txBody>
      </p:sp>
      <p:graphicFrame>
        <p:nvGraphicFramePr>
          <p:cNvPr id="17410" name="Object 5"/>
          <p:cNvGraphicFramePr>
            <a:graphicFrameLocks noChangeAspect="1"/>
          </p:cNvGraphicFramePr>
          <p:nvPr/>
        </p:nvGraphicFramePr>
        <p:xfrm>
          <a:off x="233363" y="2817813"/>
          <a:ext cx="5818187" cy="4040187"/>
        </p:xfrm>
        <a:graphic>
          <a:graphicData uri="http://schemas.openxmlformats.org/presentationml/2006/ole">
            <mc:AlternateContent xmlns:mc="http://schemas.openxmlformats.org/markup-compatibility/2006">
              <mc:Choice xmlns:v="urn:schemas-microsoft-com:vml" Requires="v">
                <p:oleObj spid="_x0000_s626760" name="Chart" r:id="rId5" imgW="9772751" imgH="4267200" progId="MSGraph.Chart.8">
                  <p:embed followColorScheme="full"/>
                </p:oleObj>
              </mc:Choice>
              <mc:Fallback>
                <p:oleObj name="Chart" r:id="rId5" imgW="9772751" imgH="4267200" progId="MSGraph.Chart.8">
                  <p:embed followColorScheme="full"/>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363" y="2817813"/>
                        <a:ext cx="5818187" cy="404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5" name="Text Box 6"/>
          <p:cNvSpPr txBox="1">
            <a:spLocks noChangeArrowheads="1"/>
          </p:cNvSpPr>
          <p:nvPr/>
        </p:nvSpPr>
        <p:spPr bwMode="auto">
          <a:xfrm>
            <a:off x="7029450" y="2436813"/>
            <a:ext cx="1592263" cy="457200"/>
          </a:xfrm>
          <a:prstGeom prst="rect">
            <a:avLst/>
          </a:prstGeom>
          <a:noFill/>
          <a:ln w="9525">
            <a:noFill/>
            <a:miter lim="800000"/>
            <a:headEnd/>
            <a:tailEnd/>
          </a:ln>
        </p:spPr>
        <p:txBody>
          <a:bodyPr>
            <a:spAutoFit/>
          </a:bodyPr>
          <a:lstStyle/>
          <a:p>
            <a:r>
              <a:rPr lang="nl-NL" b="1">
                <a:solidFill>
                  <a:schemeClr val="tx1"/>
                </a:solidFill>
              </a:rPr>
              <a:t>P&lt;0.04</a:t>
            </a:r>
          </a:p>
        </p:txBody>
      </p:sp>
      <p:sp>
        <p:nvSpPr>
          <p:cNvPr id="537607" name="Rectangle 7"/>
          <p:cNvSpPr>
            <a:spLocks noChangeArrowheads="1"/>
          </p:cNvSpPr>
          <p:nvPr/>
        </p:nvSpPr>
        <p:spPr bwMode="auto">
          <a:xfrm>
            <a:off x="4389438" y="1979613"/>
            <a:ext cx="3624262" cy="457200"/>
          </a:xfrm>
          <a:prstGeom prst="rect">
            <a:avLst/>
          </a:prstGeom>
          <a:noFill/>
          <a:ln w="9525">
            <a:noFill/>
            <a:miter lim="800000"/>
            <a:headEnd/>
            <a:tailEnd/>
          </a:ln>
          <a:effectLst/>
        </p:spPr>
        <p:txBody>
          <a:bodyPr>
            <a:spAutoFit/>
          </a:bodyPr>
          <a:lstStyle/>
          <a:p>
            <a:pPr>
              <a:defRPr/>
            </a:pPr>
            <a:r>
              <a:rPr lang="fr-FR" b="1" u="sng">
                <a:solidFill>
                  <a:schemeClr val="tx1"/>
                </a:solidFill>
                <a:effectLst>
                  <a:outerShdw blurRad="38100" dist="38100" dir="2700000" algn="tl">
                    <a:srgbClr val="000000"/>
                  </a:outerShdw>
                </a:effectLst>
              </a:rPr>
              <a:t>Succinate (mg/dl)</a:t>
            </a:r>
            <a:endParaRPr lang="nl-NL" b="1" u="sng">
              <a:solidFill>
                <a:schemeClr val="tx1"/>
              </a:solidFill>
              <a:effectLst>
                <a:outerShdw blurRad="38100" dist="38100" dir="2700000" algn="tl">
                  <a:srgbClr val="000000"/>
                </a:outerShdw>
              </a:effectLst>
            </a:endParaRPr>
          </a:p>
        </p:txBody>
      </p:sp>
      <p:graphicFrame>
        <p:nvGraphicFramePr>
          <p:cNvPr id="17411" name="Object 8"/>
          <p:cNvGraphicFramePr>
            <a:graphicFrameLocks noChangeAspect="1"/>
          </p:cNvGraphicFramePr>
          <p:nvPr/>
        </p:nvGraphicFramePr>
        <p:xfrm>
          <a:off x="5138738" y="2682875"/>
          <a:ext cx="5535612" cy="4175125"/>
        </p:xfrm>
        <a:graphic>
          <a:graphicData uri="http://schemas.openxmlformats.org/presentationml/2006/ole">
            <mc:AlternateContent xmlns:mc="http://schemas.openxmlformats.org/markup-compatibility/2006">
              <mc:Choice xmlns:v="urn:schemas-microsoft-com:vml" Requires="v">
                <p:oleObj spid="_x0000_s626761" name="Chart" r:id="rId7" imgW="6534049" imgH="4295843" progId="MSGraph.Chart.8">
                  <p:embed followColorScheme="full"/>
                </p:oleObj>
              </mc:Choice>
              <mc:Fallback>
                <p:oleObj name="Chart" r:id="rId7" imgW="6534049" imgH="4295843" progId="MSGraph.Chart.8">
                  <p:embed followColorScheme="full"/>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38738" y="2682875"/>
                        <a:ext cx="5535612" cy="4175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417" name="Text Box 9"/>
          <p:cNvSpPr txBox="1">
            <a:spLocks noChangeArrowheads="1"/>
          </p:cNvSpPr>
          <p:nvPr/>
        </p:nvSpPr>
        <p:spPr bwMode="auto">
          <a:xfrm>
            <a:off x="1549400" y="2436813"/>
            <a:ext cx="1592263" cy="457200"/>
          </a:xfrm>
          <a:prstGeom prst="rect">
            <a:avLst/>
          </a:prstGeom>
          <a:noFill/>
          <a:ln w="9525">
            <a:noFill/>
            <a:miter lim="800000"/>
            <a:headEnd/>
            <a:tailEnd/>
          </a:ln>
        </p:spPr>
        <p:txBody>
          <a:bodyPr wrap="none">
            <a:spAutoFit/>
          </a:bodyPr>
          <a:lstStyle/>
          <a:p>
            <a:r>
              <a:rPr lang="nl-NL" b="1">
                <a:solidFill>
                  <a:schemeClr val="tx1"/>
                </a:solidFill>
              </a:rPr>
              <a:t>P&lt;0.0001</a:t>
            </a:r>
            <a:endParaRPr lang="nl-NL" b="1"/>
          </a:p>
        </p:txBody>
      </p:sp>
      <p:sp>
        <p:nvSpPr>
          <p:cNvPr id="17418" name="Rectangle 10"/>
          <p:cNvSpPr>
            <a:spLocks noChangeArrowheads="1"/>
          </p:cNvSpPr>
          <p:nvPr/>
        </p:nvSpPr>
        <p:spPr bwMode="auto">
          <a:xfrm>
            <a:off x="2657389" y="6545263"/>
            <a:ext cx="2994731" cy="246221"/>
          </a:xfrm>
          <a:prstGeom prst="rect">
            <a:avLst/>
          </a:prstGeom>
          <a:noFill/>
          <a:ln w="12700" cap="sq">
            <a:noFill/>
            <a:miter lim="800000"/>
            <a:headEnd type="none" w="sm" len="sm"/>
            <a:tailEnd type="none" w="sm" len="sm"/>
          </a:ln>
        </p:spPr>
        <p:txBody>
          <a:bodyPr wrap="none">
            <a:spAutoFit/>
          </a:bodyPr>
          <a:lstStyle/>
          <a:p>
            <a:r>
              <a:rPr lang="fr-FR" sz="1000" dirty="0">
                <a:solidFill>
                  <a:schemeClr val="accent1">
                    <a:lumMod val="25000"/>
                  </a:schemeClr>
                </a:solidFill>
                <a:effectLst/>
                <a:cs typeface="Times New Roman" pitchFamily="18" charset="0"/>
              </a:rPr>
              <a:t>Donders G et al, </a:t>
            </a:r>
            <a:r>
              <a:rPr lang="en-US" sz="1000" dirty="0">
                <a:solidFill>
                  <a:schemeClr val="accent1">
                    <a:lumMod val="25000"/>
                  </a:schemeClr>
                </a:solidFill>
                <a:effectLst/>
                <a:cs typeface="Times New Roman" pitchFamily="18" charset="0"/>
              </a:rPr>
              <a:t>Br J </a:t>
            </a:r>
            <a:r>
              <a:rPr lang="en-US" sz="1000" dirty="0" err="1">
                <a:solidFill>
                  <a:schemeClr val="accent1">
                    <a:lumMod val="25000"/>
                  </a:schemeClr>
                </a:solidFill>
                <a:effectLst/>
                <a:cs typeface="Times New Roman" pitchFamily="18" charset="0"/>
              </a:rPr>
              <a:t>Obstet</a:t>
            </a:r>
            <a:r>
              <a:rPr lang="en-US" sz="1000" dirty="0">
                <a:solidFill>
                  <a:schemeClr val="accent1">
                    <a:lumMod val="25000"/>
                  </a:schemeClr>
                </a:solidFill>
                <a:effectLst/>
                <a:cs typeface="Times New Roman" pitchFamily="18" charset="0"/>
              </a:rPr>
              <a:t> Gynecol.  2002; 109.</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4" name="Picture 2" descr="F:\DCIM\110___02\IMG_8737.JPG"/>
          <p:cNvPicPr>
            <a:picLocks noGrp="1" noChangeAspect="1" noChangeArrowheads="1"/>
          </p:cNvPicPr>
          <p:nvPr>
            <p:ph idx="1"/>
          </p:nvPr>
        </p:nvPicPr>
        <p:blipFill>
          <a:blip r:embed="rId2" cstate="print"/>
          <a:srcRect/>
          <a:stretch>
            <a:fillRect/>
          </a:stretch>
        </p:blipFill>
        <p:spPr bwMode="auto">
          <a:xfrm>
            <a:off x="36512" y="0"/>
            <a:ext cx="9144000" cy="6858000"/>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a:xfrm>
            <a:off x="876300" y="457200"/>
            <a:ext cx="7200900" cy="914400"/>
          </a:xfrm>
        </p:spPr>
        <p:txBody>
          <a:bodyPr/>
          <a:lstStyle/>
          <a:p>
            <a:r>
              <a:rPr lang="en-US"/>
              <a:t>Vaginal cytokine production</a:t>
            </a:r>
            <a:endParaRPr lang="en-US" sz="3600"/>
          </a:p>
        </p:txBody>
      </p:sp>
      <p:sp>
        <p:nvSpPr>
          <p:cNvPr id="83971" name="Rectangle 3" descr="Purple mesh"/>
          <p:cNvSpPr>
            <a:spLocks noChangeArrowheads="1"/>
          </p:cNvSpPr>
          <p:nvPr/>
        </p:nvSpPr>
        <p:spPr bwMode="auto">
          <a:xfrm>
            <a:off x="701675" y="1981200"/>
            <a:ext cx="8289925" cy="4489450"/>
          </a:xfrm>
          <a:prstGeom prst="rect">
            <a:avLst/>
          </a:prstGeom>
          <a:blipFill dpi="0" rotWithShape="0">
            <a:blip r:embed="rId4" cstate="print"/>
            <a:srcRect/>
            <a:tile tx="0" ty="0" sx="100000" sy="100000" flip="none" algn="tl"/>
          </a:blipFill>
          <a:ln w="12700" cap="sq">
            <a:noFill/>
            <a:miter lim="800000"/>
            <a:headEnd type="none" w="sm" len="sm"/>
            <a:tailEnd type="none" w="sm" len="sm"/>
          </a:ln>
          <a:effectLst/>
        </p:spPr>
        <p:txBody>
          <a:bodyPr wrap="none" anchor="ctr"/>
          <a:lstStyle/>
          <a:p>
            <a:pPr>
              <a:defRPr/>
            </a:pPr>
            <a:endParaRPr lang="nl-NL" u="sng">
              <a:solidFill>
                <a:schemeClr val="tx1"/>
              </a:solidFill>
              <a:effectLst>
                <a:outerShdw blurRad="38100" dist="38100" dir="2700000" algn="tl">
                  <a:srgbClr val="000000"/>
                </a:outerShdw>
              </a:effectLst>
            </a:endParaRPr>
          </a:p>
        </p:txBody>
      </p:sp>
      <p:graphicFrame>
        <p:nvGraphicFramePr>
          <p:cNvPr id="4098" name="Object 4"/>
          <p:cNvGraphicFramePr>
            <a:graphicFrameLocks noChangeAspect="1"/>
          </p:cNvGraphicFramePr>
          <p:nvPr/>
        </p:nvGraphicFramePr>
        <p:xfrm>
          <a:off x="701675" y="2532063"/>
          <a:ext cx="3836988" cy="4235450"/>
        </p:xfrm>
        <a:graphic>
          <a:graphicData uri="http://schemas.openxmlformats.org/presentationml/2006/ole">
            <mc:AlternateContent xmlns:mc="http://schemas.openxmlformats.org/markup-compatibility/2006">
              <mc:Choice xmlns:v="urn:schemas-microsoft-com:vml" Requires="v">
                <p:oleObj spid="_x0000_s742470" name="Grafiek" r:id="rId5" imgW="6096075" imgH="4067089" progId="MSGraph.Chart.8">
                  <p:embed followColorScheme="full"/>
                </p:oleObj>
              </mc:Choice>
              <mc:Fallback>
                <p:oleObj name="Grafiek" r:id="rId5" imgW="6096075" imgH="4067089" progId="MSGraph.Chart.8">
                  <p:embed followColorScheme="full"/>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675" y="2532063"/>
                        <a:ext cx="3836988" cy="42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4102" name="Text Box 6"/>
          <p:cNvSpPr txBox="1">
            <a:spLocks noChangeArrowheads="1"/>
          </p:cNvSpPr>
          <p:nvPr/>
        </p:nvSpPr>
        <p:spPr bwMode="auto">
          <a:xfrm>
            <a:off x="804863" y="1981200"/>
            <a:ext cx="1214437" cy="779463"/>
          </a:xfrm>
          <a:prstGeom prst="rect">
            <a:avLst/>
          </a:prstGeom>
          <a:noFill/>
          <a:ln w="9525">
            <a:noFill/>
            <a:miter lim="800000"/>
            <a:headEnd/>
            <a:tailEnd/>
          </a:ln>
        </p:spPr>
        <p:txBody>
          <a:bodyPr>
            <a:spAutoFit/>
          </a:bodyPr>
          <a:lstStyle/>
          <a:p>
            <a:pPr>
              <a:spcBef>
                <a:spcPct val="50000"/>
              </a:spcBef>
            </a:pPr>
            <a:r>
              <a:rPr lang="fr-FR" sz="1800">
                <a:solidFill>
                  <a:schemeClr val="tx1"/>
                </a:solidFill>
              </a:rPr>
              <a:t>IL-1b</a:t>
            </a:r>
          </a:p>
          <a:p>
            <a:pPr>
              <a:spcBef>
                <a:spcPct val="50000"/>
              </a:spcBef>
            </a:pPr>
            <a:r>
              <a:rPr lang="fr-FR" sz="1800">
                <a:solidFill>
                  <a:schemeClr val="tx1"/>
                </a:solidFill>
              </a:rPr>
              <a:t>Mg/dl</a:t>
            </a:r>
            <a:endParaRPr lang="en-US" sz="1800">
              <a:solidFill>
                <a:schemeClr val="tx1"/>
              </a:solidFill>
            </a:endParaRPr>
          </a:p>
        </p:txBody>
      </p:sp>
      <p:sp>
        <p:nvSpPr>
          <p:cNvPr id="4103" name="Text Box 7"/>
          <p:cNvSpPr txBox="1">
            <a:spLocks noChangeArrowheads="1"/>
          </p:cNvSpPr>
          <p:nvPr/>
        </p:nvSpPr>
        <p:spPr bwMode="auto">
          <a:xfrm>
            <a:off x="2325688" y="2514600"/>
            <a:ext cx="1243012" cy="366713"/>
          </a:xfrm>
          <a:prstGeom prst="rect">
            <a:avLst/>
          </a:prstGeom>
          <a:noFill/>
          <a:ln w="9525">
            <a:noFill/>
            <a:miter lim="800000"/>
            <a:headEnd/>
            <a:tailEnd/>
          </a:ln>
        </p:spPr>
        <p:txBody>
          <a:bodyPr wrap="none">
            <a:spAutoFit/>
          </a:bodyPr>
          <a:lstStyle/>
          <a:p>
            <a:r>
              <a:rPr lang="fr-FR" sz="1800">
                <a:solidFill>
                  <a:schemeClr val="tx1"/>
                </a:solidFill>
              </a:rPr>
              <a:t>P&lt;0.0001</a:t>
            </a:r>
            <a:endParaRPr lang="en-US" sz="1800">
              <a:solidFill>
                <a:schemeClr val="tx1"/>
              </a:solidFill>
            </a:endParaRPr>
          </a:p>
        </p:txBody>
      </p:sp>
      <p:sp>
        <p:nvSpPr>
          <p:cNvPr id="4104" name="Rectangle 8"/>
          <p:cNvSpPr>
            <a:spLocks noChangeArrowheads="1"/>
          </p:cNvSpPr>
          <p:nvPr/>
        </p:nvSpPr>
        <p:spPr bwMode="auto">
          <a:xfrm>
            <a:off x="3260725" y="4625975"/>
            <a:ext cx="963613" cy="366713"/>
          </a:xfrm>
          <a:prstGeom prst="rect">
            <a:avLst/>
          </a:prstGeom>
          <a:noFill/>
          <a:ln w="9525">
            <a:noFill/>
            <a:miter lim="800000"/>
            <a:headEnd/>
            <a:tailEnd/>
          </a:ln>
        </p:spPr>
        <p:txBody>
          <a:bodyPr wrap="none">
            <a:spAutoFit/>
          </a:bodyPr>
          <a:lstStyle/>
          <a:p>
            <a:r>
              <a:rPr lang="fr-FR" sz="1800">
                <a:solidFill>
                  <a:schemeClr val="tx1"/>
                </a:solidFill>
              </a:rPr>
              <a:t>P=0.03</a:t>
            </a:r>
            <a:endParaRPr lang="en-US" sz="1800">
              <a:solidFill>
                <a:schemeClr val="tx1"/>
              </a:solidFill>
            </a:endParaRPr>
          </a:p>
        </p:txBody>
      </p:sp>
      <p:sp>
        <p:nvSpPr>
          <p:cNvPr id="4105" name="Text Box 11"/>
          <p:cNvSpPr txBox="1">
            <a:spLocks noChangeArrowheads="1"/>
          </p:cNvSpPr>
          <p:nvPr/>
        </p:nvSpPr>
        <p:spPr bwMode="auto">
          <a:xfrm>
            <a:off x="7262813" y="3575050"/>
            <a:ext cx="184150" cy="457200"/>
          </a:xfrm>
          <a:prstGeom prst="rect">
            <a:avLst/>
          </a:prstGeom>
          <a:noFill/>
          <a:ln w="9525">
            <a:noFill/>
            <a:miter lim="800000"/>
            <a:headEnd/>
            <a:tailEnd/>
          </a:ln>
        </p:spPr>
        <p:txBody>
          <a:bodyPr wrap="none">
            <a:spAutoFit/>
          </a:bodyPr>
          <a:lstStyle/>
          <a:p>
            <a:endParaRPr lang="nl-NL"/>
          </a:p>
        </p:txBody>
      </p:sp>
      <p:sp>
        <p:nvSpPr>
          <p:cNvPr id="4106" name="Rectangle 12"/>
          <p:cNvSpPr>
            <a:spLocks noChangeArrowheads="1"/>
          </p:cNvSpPr>
          <p:nvPr/>
        </p:nvSpPr>
        <p:spPr bwMode="auto">
          <a:xfrm>
            <a:off x="3260725" y="3605213"/>
            <a:ext cx="963613" cy="366712"/>
          </a:xfrm>
          <a:prstGeom prst="rect">
            <a:avLst/>
          </a:prstGeom>
          <a:noFill/>
          <a:ln w="9525">
            <a:noFill/>
            <a:miter lim="800000"/>
            <a:headEnd/>
            <a:tailEnd/>
          </a:ln>
        </p:spPr>
        <p:txBody>
          <a:bodyPr wrap="none">
            <a:spAutoFit/>
          </a:bodyPr>
          <a:lstStyle/>
          <a:p>
            <a:r>
              <a:rPr lang="fr-FR" sz="1800">
                <a:solidFill>
                  <a:schemeClr val="tx2"/>
                </a:solidFill>
              </a:rPr>
              <a:t>P&lt;0.04</a:t>
            </a:r>
            <a:endParaRPr lang="en-US" sz="1800">
              <a:solidFill>
                <a:schemeClr val="tx2"/>
              </a:solidFill>
            </a:endParaRPr>
          </a:p>
        </p:txBody>
      </p:sp>
      <p:graphicFrame>
        <p:nvGraphicFramePr>
          <p:cNvPr id="4099" name="Object 15"/>
          <p:cNvGraphicFramePr>
            <a:graphicFrameLocks noChangeAspect="1"/>
          </p:cNvGraphicFramePr>
          <p:nvPr/>
        </p:nvGraphicFramePr>
        <p:xfrm>
          <a:off x="4322763" y="2532063"/>
          <a:ext cx="4668837" cy="4235450"/>
        </p:xfrm>
        <a:graphic>
          <a:graphicData uri="http://schemas.openxmlformats.org/presentationml/2006/ole">
            <mc:AlternateContent xmlns:mc="http://schemas.openxmlformats.org/markup-compatibility/2006">
              <mc:Choice xmlns:v="urn:schemas-microsoft-com:vml" Requires="v">
                <p:oleObj spid="_x0000_s742471" name="Grafiek" r:id="rId7" imgW="6096075" imgH="4067089" progId="MSGraph.Chart.8">
                  <p:embed followColorScheme="full"/>
                </p:oleObj>
              </mc:Choice>
              <mc:Fallback>
                <p:oleObj name="Grafiek" r:id="rId7" imgW="6096075" imgH="4067089" progId="MSGraph.Chart.8">
                  <p:embed followColorScheme="full"/>
                  <p:pic>
                    <p:nvPicPr>
                      <p:cNvPr id="0" name="Object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2763" y="2532063"/>
                        <a:ext cx="4668837" cy="4235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8" name="Text Box 17"/>
          <p:cNvSpPr txBox="1">
            <a:spLocks noChangeArrowheads="1"/>
          </p:cNvSpPr>
          <p:nvPr/>
        </p:nvSpPr>
        <p:spPr bwMode="auto">
          <a:xfrm>
            <a:off x="4538663" y="1981200"/>
            <a:ext cx="1214437" cy="779463"/>
          </a:xfrm>
          <a:prstGeom prst="rect">
            <a:avLst/>
          </a:prstGeom>
          <a:noFill/>
          <a:ln w="9525">
            <a:noFill/>
            <a:miter lim="800000"/>
            <a:headEnd/>
            <a:tailEnd/>
          </a:ln>
        </p:spPr>
        <p:txBody>
          <a:bodyPr>
            <a:spAutoFit/>
          </a:bodyPr>
          <a:lstStyle/>
          <a:p>
            <a:pPr>
              <a:spcBef>
                <a:spcPct val="50000"/>
              </a:spcBef>
            </a:pPr>
            <a:r>
              <a:rPr lang="fr-FR" sz="1800">
                <a:solidFill>
                  <a:schemeClr val="tx1"/>
                </a:solidFill>
              </a:rPr>
              <a:t>IL6</a:t>
            </a:r>
          </a:p>
          <a:p>
            <a:pPr>
              <a:spcBef>
                <a:spcPct val="50000"/>
              </a:spcBef>
            </a:pPr>
            <a:r>
              <a:rPr lang="fr-FR" sz="1800">
                <a:solidFill>
                  <a:schemeClr val="tx1"/>
                </a:solidFill>
              </a:rPr>
              <a:t>Mg/dl</a:t>
            </a:r>
            <a:endParaRPr lang="en-US" sz="1800">
              <a:solidFill>
                <a:schemeClr val="tx1"/>
              </a:solidFill>
            </a:endParaRPr>
          </a:p>
        </p:txBody>
      </p:sp>
      <p:sp>
        <p:nvSpPr>
          <p:cNvPr id="4109" name="Text Box 18"/>
          <p:cNvSpPr txBox="1">
            <a:spLocks noChangeArrowheads="1"/>
          </p:cNvSpPr>
          <p:nvPr/>
        </p:nvSpPr>
        <p:spPr bwMode="auto">
          <a:xfrm>
            <a:off x="5907088" y="2543175"/>
            <a:ext cx="1243012" cy="366713"/>
          </a:xfrm>
          <a:prstGeom prst="rect">
            <a:avLst/>
          </a:prstGeom>
          <a:noFill/>
          <a:ln w="9525">
            <a:noFill/>
            <a:miter lim="800000"/>
            <a:headEnd/>
            <a:tailEnd/>
          </a:ln>
        </p:spPr>
        <p:txBody>
          <a:bodyPr wrap="none">
            <a:spAutoFit/>
          </a:bodyPr>
          <a:lstStyle/>
          <a:p>
            <a:r>
              <a:rPr lang="fr-FR" sz="1800">
                <a:solidFill>
                  <a:schemeClr val="tx1"/>
                </a:solidFill>
              </a:rPr>
              <a:t>P&lt;0.0001</a:t>
            </a:r>
            <a:endParaRPr lang="en-US" sz="1800">
              <a:solidFill>
                <a:schemeClr val="tx1"/>
              </a:solidFill>
            </a:endParaRPr>
          </a:p>
        </p:txBody>
      </p:sp>
      <p:sp>
        <p:nvSpPr>
          <p:cNvPr id="14" name="Rectangle 10"/>
          <p:cNvSpPr>
            <a:spLocks noChangeArrowheads="1"/>
          </p:cNvSpPr>
          <p:nvPr/>
        </p:nvSpPr>
        <p:spPr bwMode="auto">
          <a:xfrm>
            <a:off x="2657389" y="6545263"/>
            <a:ext cx="2994731" cy="246221"/>
          </a:xfrm>
          <a:prstGeom prst="rect">
            <a:avLst/>
          </a:prstGeom>
          <a:noFill/>
          <a:ln w="12700" cap="sq">
            <a:noFill/>
            <a:miter lim="800000"/>
            <a:headEnd type="none" w="sm" len="sm"/>
            <a:tailEnd type="none" w="sm" len="sm"/>
          </a:ln>
        </p:spPr>
        <p:txBody>
          <a:bodyPr wrap="none">
            <a:spAutoFit/>
          </a:bodyPr>
          <a:lstStyle/>
          <a:p>
            <a:r>
              <a:rPr lang="fr-FR" sz="1000" dirty="0">
                <a:solidFill>
                  <a:schemeClr val="accent1">
                    <a:lumMod val="25000"/>
                  </a:schemeClr>
                </a:solidFill>
                <a:effectLst/>
                <a:cs typeface="Times New Roman" pitchFamily="18" charset="0"/>
              </a:rPr>
              <a:t>Donders G et al, </a:t>
            </a:r>
            <a:r>
              <a:rPr lang="en-US" sz="1000" dirty="0">
                <a:solidFill>
                  <a:schemeClr val="accent1">
                    <a:lumMod val="25000"/>
                  </a:schemeClr>
                </a:solidFill>
                <a:effectLst/>
                <a:cs typeface="Times New Roman" pitchFamily="18" charset="0"/>
              </a:rPr>
              <a:t>Br J </a:t>
            </a:r>
            <a:r>
              <a:rPr lang="en-US" sz="1000" dirty="0" err="1">
                <a:solidFill>
                  <a:schemeClr val="accent1">
                    <a:lumMod val="25000"/>
                  </a:schemeClr>
                </a:solidFill>
                <a:effectLst/>
                <a:cs typeface="Times New Roman" pitchFamily="18" charset="0"/>
              </a:rPr>
              <a:t>Obstet</a:t>
            </a:r>
            <a:r>
              <a:rPr lang="en-US" sz="1000" dirty="0">
                <a:solidFill>
                  <a:schemeClr val="accent1">
                    <a:lumMod val="25000"/>
                  </a:schemeClr>
                </a:solidFill>
                <a:effectLst/>
                <a:cs typeface="Times New Roman" pitchFamily="18" charset="0"/>
              </a:rPr>
              <a:t> Gynecol.  2002; 109.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83971"/>
                                        </p:tgtEl>
                                        <p:attrNameLst>
                                          <p:attrName>style.visibility</p:attrName>
                                        </p:attrNameLst>
                                      </p:cBhvr>
                                      <p:to>
                                        <p:strVal val="visible"/>
                                      </p:to>
                                    </p:set>
                                    <p:animEffect transition="in" filter="blinds(horizontal)">
                                      <p:cBhvr>
                                        <p:cTn id="7" dur="500"/>
                                        <p:tgtEl>
                                          <p:spTgt spid="83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4" name="Tijdelijke aanduiding voor inhoud 3" descr="Manuscript AV BV Atopbium09102011_Page_15.tiff"/>
          <p:cNvPicPr>
            <a:picLocks noGrp="1" noChangeAspect="1"/>
          </p:cNvPicPr>
          <p:nvPr>
            <p:ph idx="1"/>
          </p:nvPr>
        </p:nvPicPr>
        <p:blipFill>
          <a:blip r:embed="rId2" cstate="print"/>
          <a:stretch>
            <a:fillRect/>
          </a:stretch>
        </p:blipFill>
        <p:spPr>
          <a:xfrm>
            <a:off x="0" y="-2563093"/>
            <a:ext cx="10986643" cy="14218009"/>
          </a:xfrm>
        </p:spPr>
      </p:pic>
      <p:sp>
        <p:nvSpPr>
          <p:cNvPr id="5" name="Tekstvak 4"/>
          <p:cNvSpPr txBox="1"/>
          <p:nvPr/>
        </p:nvSpPr>
        <p:spPr>
          <a:xfrm>
            <a:off x="799606" y="-96985"/>
            <a:ext cx="5674374" cy="677108"/>
          </a:xfrm>
          <a:prstGeom prst="rect">
            <a:avLst/>
          </a:prstGeom>
          <a:noFill/>
        </p:spPr>
        <p:txBody>
          <a:bodyPr wrap="none" rtlCol="0">
            <a:spAutoFit/>
          </a:bodyPr>
          <a:lstStyle/>
          <a:p>
            <a:r>
              <a:rPr lang="en-US" dirty="0">
                <a:solidFill>
                  <a:schemeClr val="accent1">
                    <a:lumMod val="10000"/>
                  </a:schemeClr>
                </a:solidFill>
              </a:rPr>
              <a:t>Cytokine and </a:t>
            </a:r>
            <a:r>
              <a:rPr lang="en-US" dirty="0" err="1">
                <a:solidFill>
                  <a:schemeClr val="accent1">
                    <a:lumMod val="10000"/>
                  </a:schemeClr>
                </a:solidFill>
              </a:rPr>
              <a:t>sialidase</a:t>
            </a:r>
            <a:r>
              <a:rPr lang="en-US" dirty="0">
                <a:solidFill>
                  <a:schemeClr val="accent1">
                    <a:lumMod val="10000"/>
                  </a:schemeClr>
                </a:solidFill>
              </a:rPr>
              <a:t> levels in abnormal vaginal flora</a:t>
            </a:r>
            <a:endParaRPr lang="nl-BE" dirty="0">
              <a:solidFill>
                <a:schemeClr val="accent1">
                  <a:lumMod val="10000"/>
                </a:schemeClr>
              </a:solidFill>
            </a:endParaRPr>
          </a:p>
          <a:p>
            <a:r>
              <a:rPr lang="nl-BE" sz="2000" dirty="0">
                <a:solidFill>
                  <a:schemeClr val="accent1">
                    <a:lumMod val="10000"/>
                  </a:schemeClr>
                </a:solidFill>
              </a:rPr>
              <a:t>Marconi C et al, J low Gen </a:t>
            </a:r>
            <a:r>
              <a:rPr lang="nl-BE" sz="2000" dirty="0" err="1">
                <a:solidFill>
                  <a:schemeClr val="accent1">
                    <a:lumMod val="10000"/>
                  </a:schemeClr>
                </a:solidFill>
              </a:rPr>
              <a:t>Tract</a:t>
            </a:r>
            <a:r>
              <a:rPr lang="nl-BE" sz="2000" dirty="0">
                <a:solidFill>
                  <a:schemeClr val="accent1">
                    <a:lumMod val="10000"/>
                  </a:schemeClr>
                </a:solidFill>
              </a:rPr>
              <a:t> Dis, 2012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5"/>
          <p:cNvSpPr>
            <a:spLocks noGrp="1" noChangeArrowheads="1"/>
          </p:cNvSpPr>
          <p:nvPr>
            <p:ph type="title"/>
          </p:nvPr>
        </p:nvSpPr>
        <p:spPr>
          <a:xfrm>
            <a:off x="1054100" y="457200"/>
            <a:ext cx="8089900" cy="914400"/>
          </a:xfrm>
        </p:spPr>
        <p:txBody>
          <a:bodyPr/>
          <a:lstStyle/>
          <a:p>
            <a:r>
              <a:rPr lang="fr-FR"/>
              <a:t>Bacterial vaginosis</a:t>
            </a:r>
            <a:r>
              <a:rPr lang="en-US" sz="4400"/>
              <a:t> </a:t>
            </a:r>
            <a:endParaRPr lang="en-US"/>
          </a:p>
        </p:txBody>
      </p:sp>
      <p:pic>
        <p:nvPicPr>
          <p:cNvPr id="62467" name="Picture 3" descr="Fig4_BV_typical1"/>
          <p:cNvPicPr>
            <a:picLocks noChangeAspect="1" noChangeArrowheads="1"/>
          </p:cNvPicPr>
          <p:nvPr/>
        </p:nvPicPr>
        <p:blipFill>
          <a:blip r:embed="rId3" cstate="print"/>
          <a:srcRect/>
          <a:stretch>
            <a:fillRect/>
          </a:stretch>
        </p:blipFill>
        <p:spPr bwMode="auto">
          <a:xfrm>
            <a:off x="4702175" y="47625"/>
            <a:ext cx="4389438" cy="3382963"/>
          </a:xfrm>
          <a:prstGeom prst="rect">
            <a:avLst/>
          </a:prstGeom>
          <a:noFill/>
          <a:ln w="9525">
            <a:noFill/>
            <a:miter lim="800000"/>
            <a:headEnd/>
            <a:tailEnd/>
          </a:ln>
        </p:spPr>
      </p:pic>
      <p:pic>
        <p:nvPicPr>
          <p:cNvPr id="62468" name="Picture 14" descr="PNP00200"/>
          <p:cNvPicPr>
            <a:picLocks noChangeAspect="1" noChangeArrowheads="1"/>
          </p:cNvPicPr>
          <p:nvPr/>
        </p:nvPicPr>
        <p:blipFill>
          <a:blip r:embed="rId4" cstate="print"/>
          <a:srcRect/>
          <a:stretch>
            <a:fillRect/>
          </a:stretch>
        </p:blipFill>
        <p:spPr bwMode="auto">
          <a:xfrm>
            <a:off x="182563" y="44450"/>
            <a:ext cx="4389437" cy="3382963"/>
          </a:xfrm>
          <a:prstGeom prst="rect">
            <a:avLst/>
          </a:prstGeom>
          <a:noFill/>
          <a:ln w="9525">
            <a:noFill/>
            <a:miter lim="800000"/>
            <a:headEnd/>
            <a:tailEnd/>
          </a:ln>
        </p:spPr>
      </p:pic>
      <p:pic>
        <p:nvPicPr>
          <p:cNvPr id="62469" name="Picture 15" descr="BV_partial2"/>
          <p:cNvPicPr>
            <a:picLocks noChangeAspect="1" noChangeArrowheads="1"/>
          </p:cNvPicPr>
          <p:nvPr/>
        </p:nvPicPr>
        <p:blipFill>
          <a:blip r:embed="rId5" cstate="print"/>
          <a:srcRect/>
          <a:stretch>
            <a:fillRect/>
          </a:stretch>
        </p:blipFill>
        <p:spPr bwMode="auto">
          <a:xfrm>
            <a:off x="2443163" y="1258888"/>
            <a:ext cx="4389437" cy="3382962"/>
          </a:xfrm>
          <a:prstGeom prst="rect">
            <a:avLst/>
          </a:prstGeom>
          <a:noFill/>
          <a:ln w="9525">
            <a:noFill/>
            <a:miter lim="800000"/>
            <a:headEnd/>
            <a:tailEnd/>
          </a:ln>
        </p:spPr>
      </p:pic>
      <p:sp>
        <p:nvSpPr>
          <p:cNvPr id="493570" name="Rectangle 2"/>
          <p:cNvSpPr>
            <a:spLocks noChangeArrowheads="1"/>
          </p:cNvSpPr>
          <p:nvPr/>
        </p:nvSpPr>
        <p:spPr bwMode="auto">
          <a:xfrm>
            <a:off x="1873250" y="2057400"/>
            <a:ext cx="6057900" cy="4343400"/>
          </a:xfrm>
          <a:prstGeom prst="rect">
            <a:avLst/>
          </a:prstGeom>
          <a:gradFill rotWithShape="0">
            <a:gsLst>
              <a:gs pos="0">
                <a:schemeClr val="hlink"/>
              </a:gs>
              <a:gs pos="100000">
                <a:schemeClr val="hlink">
                  <a:gamma/>
                  <a:shade val="66275"/>
                  <a:invGamma/>
                </a:schemeClr>
              </a:gs>
            </a:gsLst>
            <a:lin ang="0" scaled="1"/>
          </a:gradFill>
          <a:ln w="12700" cap="sq">
            <a:noFill/>
            <a:miter lim="800000"/>
            <a:headEnd type="none" w="sm" len="sm"/>
            <a:tailEnd type="none" w="sm" len="sm"/>
          </a:ln>
          <a:effectLst/>
        </p:spPr>
        <p:txBody>
          <a:bodyPr wrap="none" anchor="ctr"/>
          <a:lstStyle/>
          <a:p>
            <a:pPr>
              <a:defRPr/>
            </a:pPr>
            <a:endParaRPr lang="nl-BE"/>
          </a:p>
        </p:txBody>
      </p:sp>
      <p:sp>
        <p:nvSpPr>
          <p:cNvPr id="493578" name="Text Box 10"/>
          <p:cNvSpPr txBox="1">
            <a:spLocks noChangeArrowheads="1"/>
          </p:cNvSpPr>
          <p:nvPr/>
        </p:nvSpPr>
        <p:spPr bwMode="auto">
          <a:xfrm>
            <a:off x="2378075" y="3095625"/>
            <a:ext cx="515938" cy="457200"/>
          </a:xfrm>
          <a:prstGeom prst="rect">
            <a:avLst/>
          </a:prstGeom>
          <a:noFill/>
          <a:ln w="12700" cap="sq">
            <a:noFill/>
            <a:miter lim="800000"/>
            <a:headEnd type="none" w="sm" len="sm"/>
            <a:tailEnd type="none" w="sm" len="sm"/>
          </a:ln>
        </p:spPr>
        <p:txBody>
          <a:bodyPr wrap="none">
            <a:spAutoFit/>
          </a:bodyPr>
          <a:lstStyle/>
          <a:p>
            <a:r>
              <a:rPr lang="fr-FR" b="1"/>
              <a:t>Nl</a:t>
            </a:r>
            <a:endParaRPr lang="en-US" b="1"/>
          </a:p>
        </p:txBody>
      </p:sp>
      <p:sp>
        <p:nvSpPr>
          <p:cNvPr id="493580" name="Text Box 12"/>
          <p:cNvSpPr txBox="1">
            <a:spLocks noChangeArrowheads="1"/>
          </p:cNvSpPr>
          <p:nvPr/>
        </p:nvSpPr>
        <p:spPr bwMode="auto">
          <a:xfrm>
            <a:off x="6227763" y="2970213"/>
            <a:ext cx="1281112" cy="457200"/>
          </a:xfrm>
          <a:prstGeom prst="rect">
            <a:avLst/>
          </a:prstGeom>
          <a:noFill/>
          <a:ln w="12700" cap="sq">
            <a:noFill/>
            <a:miter lim="800000"/>
            <a:headEnd type="none" w="sm" len="sm"/>
            <a:tailEnd type="none" w="sm" len="sm"/>
          </a:ln>
        </p:spPr>
        <p:txBody>
          <a:bodyPr wrap="none">
            <a:spAutoFit/>
          </a:bodyPr>
          <a:lstStyle/>
          <a:p>
            <a:r>
              <a:rPr lang="fr-FR" b="1"/>
              <a:t>Full-BV</a:t>
            </a:r>
            <a:endParaRPr lang="en-US" b="1"/>
          </a:p>
        </p:txBody>
      </p:sp>
      <p:sp>
        <p:nvSpPr>
          <p:cNvPr id="493579" name="Text Box 11"/>
          <p:cNvSpPr txBox="1">
            <a:spLocks noChangeArrowheads="1"/>
          </p:cNvSpPr>
          <p:nvPr/>
        </p:nvSpPr>
        <p:spPr bwMode="auto">
          <a:xfrm>
            <a:off x="4419600" y="2951163"/>
            <a:ext cx="930275" cy="457200"/>
          </a:xfrm>
          <a:prstGeom prst="rect">
            <a:avLst/>
          </a:prstGeom>
          <a:noFill/>
          <a:ln w="12700" cap="sq">
            <a:noFill/>
            <a:miter lim="800000"/>
            <a:headEnd type="none" w="sm" len="sm"/>
            <a:tailEnd type="none" w="sm" len="sm"/>
          </a:ln>
        </p:spPr>
        <p:txBody>
          <a:bodyPr wrap="none">
            <a:spAutoFit/>
          </a:bodyPr>
          <a:lstStyle/>
          <a:p>
            <a:r>
              <a:rPr lang="fr-FR" b="1"/>
              <a:t>P-BV</a:t>
            </a:r>
            <a:endParaRPr lang="en-US" b="1"/>
          </a:p>
        </p:txBody>
      </p:sp>
      <p:sp>
        <p:nvSpPr>
          <p:cNvPr id="493572" name="Oval 4" descr="75%"/>
          <p:cNvSpPr>
            <a:spLocks noChangeArrowheads="1"/>
          </p:cNvSpPr>
          <p:nvPr/>
        </p:nvSpPr>
        <p:spPr bwMode="auto">
          <a:xfrm>
            <a:off x="3079750" y="3430588"/>
            <a:ext cx="3913188" cy="2970212"/>
          </a:xfrm>
          <a:prstGeom prst="ellipse">
            <a:avLst/>
          </a:prstGeom>
          <a:pattFill prst="pct75">
            <a:fgClr>
              <a:schemeClr val="accent1"/>
            </a:fgClr>
            <a:bgClr>
              <a:schemeClr val="bg1"/>
            </a:bgClr>
          </a:pattFill>
          <a:ln w="57150" cap="sq">
            <a:solidFill>
              <a:schemeClr val="tx1"/>
            </a:solidFill>
            <a:round/>
            <a:headEnd type="none" w="sm" len="sm"/>
            <a:tailEnd type="none" w="sm" len="sm"/>
          </a:ln>
        </p:spPr>
        <p:txBody>
          <a:bodyPr wrap="none" anchor="ctr"/>
          <a:lstStyle/>
          <a:p>
            <a:endParaRPr lang="nl-BE"/>
          </a:p>
        </p:txBody>
      </p:sp>
      <p:sp>
        <p:nvSpPr>
          <p:cNvPr id="493581" name="Text Box 13"/>
          <p:cNvSpPr txBox="1">
            <a:spLocks noChangeArrowheads="1"/>
          </p:cNvSpPr>
          <p:nvPr/>
        </p:nvSpPr>
        <p:spPr bwMode="auto">
          <a:xfrm>
            <a:off x="3195638" y="5246688"/>
            <a:ext cx="3594100" cy="457200"/>
          </a:xfrm>
          <a:prstGeom prst="rect">
            <a:avLst/>
          </a:prstGeom>
          <a:noFill/>
          <a:ln w="12700" cap="sq">
            <a:noFill/>
            <a:miter lim="800000"/>
            <a:headEnd type="none" w="sm" len="sm"/>
            <a:tailEnd type="none" w="sm" len="sm"/>
          </a:ln>
        </p:spPr>
        <p:txBody>
          <a:bodyPr wrap="none">
            <a:spAutoFit/>
          </a:bodyPr>
          <a:lstStyle/>
          <a:p>
            <a:r>
              <a:rPr lang="fr-FR" b="1"/>
              <a:t>Aerobic abnormal flora</a:t>
            </a:r>
            <a:endParaRPr lang="en-US" b="1"/>
          </a:p>
        </p:txBody>
      </p:sp>
      <p:grpSp>
        <p:nvGrpSpPr>
          <p:cNvPr id="2" name="Group 7"/>
          <p:cNvGrpSpPr>
            <a:grpSpLocks/>
          </p:cNvGrpSpPr>
          <p:nvPr/>
        </p:nvGrpSpPr>
        <p:grpSpPr bwMode="auto">
          <a:xfrm>
            <a:off x="1892300" y="2057400"/>
            <a:ext cx="6038850" cy="2998788"/>
            <a:chOff x="1200" y="1296"/>
            <a:chExt cx="3804" cy="1889"/>
          </a:xfrm>
        </p:grpSpPr>
        <p:sp>
          <p:nvSpPr>
            <p:cNvPr id="62479" name="Oval 8"/>
            <p:cNvSpPr>
              <a:spLocks noChangeArrowheads="1"/>
            </p:cNvSpPr>
            <p:nvPr/>
          </p:nvSpPr>
          <p:spPr bwMode="auto">
            <a:xfrm>
              <a:off x="1200" y="1296"/>
              <a:ext cx="2466" cy="1871"/>
            </a:xfrm>
            <a:prstGeom prst="ellipse">
              <a:avLst/>
            </a:prstGeom>
            <a:noFill/>
            <a:ln w="57150" cap="sq">
              <a:solidFill>
                <a:schemeClr val="tx1"/>
              </a:solidFill>
              <a:round/>
              <a:headEnd type="none" w="sm" len="sm"/>
              <a:tailEnd type="none" w="sm" len="sm"/>
            </a:ln>
          </p:spPr>
          <p:txBody>
            <a:bodyPr wrap="none" anchor="ctr"/>
            <a:lstStyle/>
            <a:p>
              <a:endParaRPr lang="nl-BE"/>
            </a:p>
          </p:txBody>
        </p:sp>
        <p:sp>
          <p:nvSpPr>
            <p:cNvPr id="62480" name="Oval 9"/>
            <p:cNvSpPr>
              <a:spLocks noChangeArrowheads="1"/>
            </p:cNvSpPr>
            <p:nvPr/>
          </p:nvSpPr>
          <p:spPr bwMode="auto">
            <a:xfrm>
              <a:off x="2538" y="1314"/>
              <a:ext cx="2466" cy="1871"/>
            </a:xfrm>
            <a:prstGeom prst="ellipse">
              <a:avLst/>
            </a:prstGeom>
            <a:noFill/>
            <a:ln w="57150" cap="sq">
              <a:solidFill>
                <a:schemeClr val="tx1"/>
              </a:solidFill>
              <a:round/>
              <a:headEnd type="none" w="sm" len="sm"/>
              <a:tailEnd type="none" w="sm" len="sm"/>
            </a:ln>
          </p:spPr>
          <p:txBody>
            <a:bodyPr wrap="none" anchor="ctr"/>
            <a:lstStyle/>
            <a:p>
              <a:endParaRPr lang="nl-BE"/>
            </a:p>
          </p:txBody>
        </p:sp>
      </p:grpSp>
      <p:pic>
        <p:nvPicPr>
          <p:cNvPr id="493584" name="Picture 16" descr="PNP00055"/>
          <p:cNvPicPr>
            <a:picLocks noChangeAspect="1" noChangeArrowheads="1"/>
          </p:cNvPicPr>
          <p:nvPr/>
        </p:nvPicPr>
        <p:blipFill>
          <a:blip r:embed="rId6" cstate="print"/>
          <a:srcRect/>
          <a:stretch>
            <a:fillRect/>
          </a:stretch>
        </p:blipFill>
        <p:spPr bwMode="auto">
          <a:xfrm>
            <a:off x="180975" y="3408363"/>
            <a:ext cx="4391025" cy="3384550"/>
          </a:xfrm>
          <a:prstGeom prst="rect">
            <a:avLst/>
          </a:prstGeom>
          <a:noFill/>
          <a:ln w="9525">
            <a:noFill/>
            <a:miter lim="800000"/>
            <a:headEnd/>
            <a:tailEnd/>
          </a:ln>
        </p:spPr>
      </p:pic>
      <p:pic>
        <p:nvPicPr>
          <p:cNvPr id="493585" name="Picture 17" descr="Fig7"/>
          <p:cNvPicPr>
            <a:picLocks noChangeAspect="1" noChangeArrowheads="1"/>
          </p:cNvPicPr>
          <p:nvPr/>
        </p:nvPicPr>
        <p:blipFill>
          <a:blip r:embed="rId7" cstate="print"/>
          <a:srcRect/>
          <a:stretch>
            <a:fillRect/>
          </a:stretch>
        </p:blipFill>
        <p:spPr bwMode="auto">
          <a:xfrm>
            <a:off x="4752975" y="3430588"/>
            <a:ext cx="4256088" cy="32797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93570"/>
                                        </p:tgtEl>
                                        <p:attrNameLst>
                                          <p:attrName>style.visibility</p:attrName>
                                        </p:attrNameLst>
                                      </p:cBhvr>
                                      <p:to>
                                        <p:strVal val="visible"/>
                                      </p:to>
                                    </p:set>
                                    <p:animEffect transition="in" filter="blinds(horizontal)">
                                      <p:cBhvr>
                                        <p:cTn id="7" dur="500"/>
                                        <p:tgtEl>
                                          <p:spTgt spid="493570"/>
                                        </p:tgtEl>
                                      </p:cBhvr>
                                    </p:animEffect>
                                  </p:childTnLst>
                                </p:cTn>
                              </p:par>
                              <p:par>
                                <p:cTn id="8" presetID="3"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93578"/>
                                        </p:tgtEl>
                                        <p:attrNameLst>
                                          <p:attrName>style.visibility</p:attrName>
                                        </p:attrNameLst>
                                      </p:cBhvr>
                                      <p:to>
                                        <p:strVal val="visible"/>
                                      </p:to>
                                    </p:set>
                                    <p:animEffect transition="in" filter="blinds(horizontal)">
                                      <p:cBhvr>
                                        <p:cTn id="13" dur="500"/>
                                        <p:tgtEl>
                                          <p:spTgt spid="49357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93579"/>
                                        </p:tgtEl>
                                        <p:attrNameLst>
                                          <p:attrName>style.visibility</p:attrName>
                                        </p:attrNameLst>
                                      </p:cBhvr>
                                      <p:to>
                                        <p:strVal val="visible"/>
                                      </p:to>
                                    </p:set>
                                    <p:animEffect transition="in" filter="blinds(horizontal)">
                                      <p:cBhvr>
                                        <p:cTn id="16" dur="500"/>
                                        <p:tgtEl>
                                          <p:spTgt spid="493579"/>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93580"/>
                                        </p:tgtEl>
                                        <p:attrNameLst>
                                          <p:attrName>style.visibility</p:attrName>
                                        </p:attrNameLst>
                                      </p:cBhvr>
                                      <p:to>
                                        <p:strVal val="visible"/>
                                      </p:to>
                                    </p:set>
                                    <p:animEffect transition="in" filter="blinds(horizontal)">
                                      <p:cBhvr>
                                        <p:cTn id="19" dur="500"/>
                                        <p:tgtEl>
                                          <p:spTgt spid="493580"/>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493572"/>
                                        </p:tgtEl>
                                        <p:attrNameLst>
                                          <p:attrName>style.visibility</p:attrName>
                                        </p:attrNameLst>
                                      </p:cBhvr>
                                      <p:to>
                                        <p:strVal val="visible"/>
                                      </p:to>
                                    </p:set>
                                    <p:animEffect transition="in" filter="checkerboard(across)">
                                      <p:cBhvr>
                                        <p:cTn id="24" dur="500"/>
                                        <p:tgtEl>
                                          <p:spTgt spid="493572"/>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493581"/>
                                        </p:tgtEl>
                                        <p:attrNameLst>
                                          <p:attrName>style.visibility</p:attrName>
                                        </p:attrNameLst>
                                      </p:cBhvr>
                                      <p:to>
                                        <p:strVal val="visible"/>
                                      </p:to>
                                    </p:set>
                                    <p:animEffect transition="in" filter="checkerboard(across)">
                                      <p:cBhvr>
                                        <p:cTn id="27" dur="500"/>
                                        <p:tgtEl>
                                          <p:spTgt spid="49358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93584"/>
                                        </p:tgtEl>
                                        <p:attrNameLst>
                                          <p:attrName>style.visibility</p:attrName>
                                        </p:attrNameLst>
                                      </p:cBhvr>
                                      <p:to>
                                        <p:strVal val="visible"/>
                                      </p:to>
                                    </p:set>
                                    <p:animEffect transition="in" filter="dissolve">
                                      <p:cBhvr>
                                        <p:cTn id="32" dur="500"/>
                                        <p:tgtEl>
                                          <p:spTgt spid="493584"/>
                                        </p:tgtEl>
                                      </p:cBhvr>
                                    </p:animEffect>
                                  </p:childTnLst>
                                </p:cTn>
                              </p:par>
                              <p:par>
                                <p:cTn id="33" presetID="9" presetClass="entr" presetSubtype="0" fill="hold" nodeType="withEffect">
                                  <p:stCondLst>
                                    <p:cond delay="0"/>
                                  </p:stCondLst>
                                  <p:childTnLst>
                                    <p:set>
                                      <p:cBhvr>
                                        <p:cTn id="34" dur="1" fill="hold">
                                          <p:stCondLst>
                                            <p:cond delay="0"/>
                                          </p:stCondLst>
                                        </p:cTn>
                                        <p:tgtEl>
                                          <p:spTgt spid="493585"/>
                                        </p:tgtEl>
                                        <p:attrNameLst>
                                          <p:attrName>style.visibility</p:attrName>
                                        </p:attrNameLst>
                                      </p:cBhvr>
                                      <p:to>
                                        <p:strVal val="visible"/>
                                      </p:to>
                                    </p:set>
                                    <p:animEffect transition="in" filter="dissolve">
                                      <p:cBhvr>
                                        <p:cTn id="35" dur="500"/>
                                        <p:tgtEl>
                                          <p:spTgt spid="493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70" grpId="0" animBg="1"/>
      <p:bldP spid="493578" grpId="0"/>
      <p:bldP spid="493580" grpId="0"/>
      <p:bldP spid="493579" grpId="0"/>
      <p:bldP spid="493572" grpId="0" animBg="1"/>
      <p:bldP spid="493581" grpId="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3970" name="Rectangle 2"/>
          <p:cNvSpPr>
            <a:spLocks noGrp="1" noChangeArrowheads="1"/>
          </p:cNvSpPr>
          <p:nvPr>
            <p:ph type="body" sz="half" idx="1"/>
          </p:nvPr>
        </p:nvSpPr>
        <p:spPr>
          <a:xfrm>
            <a:off x="1219200" y="1798638"/>
            <a:ext cx="3810000" cy="5059362"/>
          </a:xfrm>
          <a:solidFill>
            <a:schemeClr val="tx1"/>
          </a:solidFill>
        </p:spPr>
        <p:txBody>
          <a:bodyPr/>
          <a:lstStyle/>
          <a:p>
            <a:pPr>
              <a:buFont typeface="Monotype Sorts" pitchFamily="2" charset="2"/>
              <a:buNone/>
            </a:pPr>
            <a:r>
              <a:rPr lang="nl-BE" b="1"/>
              <a:t>Immune overreaction</a:t>
            </a:r>
          </a:p>
          <a:p>
            <a:pPr>
              <a:buFont typeface="Wingdings" pitchFamily="2" charset="2"/>
              <a:buChar char="v"/>
            </a:pPr>
            <a:r>
              <a:rPr lang="nl-BE" sz="2000"/>
              <a:t>Very high IL-1 </a:t>
            </a:r>
            <a:r>
              <a:rPr lang="nl-BE" sz="2000">
                <a:latin typeface="MS Mincho" pitchFamily="49" charset="-128"/>
                <a:ea typeface="MS Mincho" pitchFamily="49" charset="-128"/>
              </a:rPr>
              <a:t>↑↑</a:t>
            </a:r>
          </a:p>
          <a:p>
            <a:pPr>
              <a:buFont typeface="Wingdings" pitchFamily="2" charset="2"/>
              <a:buChar char="v"/>
            </a:pPr>
            <a:r>
              <a:rPr lang="nl-BE" sz="2000"/>
              <a:t>Very high Il-6,  Il-8 </a:t>
            </a:r>
            <a:r>
              <a:rPr lang="nl-BE" sz="2000">
                <a:latin typeface="MS Mincho" pitchFamily="49" charset="-128"/>
                <a:ea typeface="MS Mincho" pitchFamily="49" charset="-128"/>
              </a:rPr>
              <a:t>↑↑</a:t>
            </a:r>
            <a:endParaRPr lang="nl-BE" sz="2000"/>
          </a:p>
          <a:p>
            <a:pPr>
              <a:buFont typeface="Wingdings" pitchFamily="2" charset="2"/>
              <a:buChar char="v"/>
            </a:pPr>
            <a:r>
              <a:rPr lang="nl-BE" sz="2000"/>
              <a:t>Inflammation  (PBC) +</a:t>
            </a:r>
          </a:p>
          <a:p>
            <a:pPr>
              <a:buFont typeface="Wingdings" pitchFamily="2" charset="2"/>
              <a:buChar char="v"/>
            </a:pPr>
            <a:r>
              <a:rPr lang="nl-BE" sz="2000"/>
              <a:t>(Toxic) leukocytes ++</a:t>
            </a:r>
          </a:p>
          <a:p>
            <a:endParaRPr lang="nl-NL" sz="2000"/>
          </a:p>
          <a:p>
            <a:endParaRPr lang="nl-NL"/>
          </a:p>
        </p:txBody>
      </p:sp>
      <p:sp>
        <p:nvSpPr>
          <p:cNvPr id="723971" name="Rectangle 3"/>
          <p:cNvSpPr>
            <a:spLocks noGrp="1" noChangeArrowheads="1"/>
          </p:cNvSpPr>
          <p:nvPr>
            <p:ph type="body" sz="half" idx="2"/>
          </p:nvPr>
        </p:nvSpPr>
        <p:spPr>
          <a:xfrm>
            <a:off x="5181600" y="1798638"/>
            <a:ext cx="3810000" cy="4754562"/>
          </a:xfrm>
          <a:solidFill>
            <a:srgbClr val="FF9999"/>
          </a:solidFill>
        </p:spPr>
        <p:txBody>
          <a:bodyPr/>
          <a:lstStyle/>
          <a:p>
            <a:pPr>
              <a:buFont typeface="Monotype Sorts" pitchFamily="2" charset="2"/>
              <a:buNone/>
            </a:pPr>
            <a:r>
              <a:rPr lang="nl-BE" b="1">
                <a:solidFill>
                  <a:schemeClr val="tx2"/>
                </a:solidFill>
              </a:rPr>
              <a:t>Immune impaired</a:t>
            </a:r>
          </a:p>
          <a:p>
            <a:pPr>
              <a:buFont typeface="Wingdings" pitchFamily="2" charset="2"/>
              <a:buChar char="v"/>
            </a:pPr>
            <a:r>
              <a:rPr lang="nl-BE" sz="2000"/>
              <a:t>Discrete IL-1 </a:t>
            </a:r>
            <a:r>
              <a:rPr lang="nl-BE" sz="2000">
                <a:latin typeface="MS Mincho" pitchFamily="49" charset="-128"/>
                <a:ea typeface="MS Mincho" pitchFamily="49" charset="-128"/>
              </a:rPr>
              <a:t>↑</a:t>
            </a:r>
          </a:p>
          <a:p>
            <a:pPr>
              <a:buFont typeface="Wingdings" pitchFamily="2" charset="2"/>
              <a:buChar char="v"/>
            </a:pPr>
            <a:r>
              <a:rPr lang="nl-BE" sz="2000"/>
              <a:t>No Il-6,  Il-8</a:t>
            </a:r>
          </a:p>
          <a:p>
            <a:pPr>
              <a:buFont typeface="Wingdings" pitchFamily="2" charset="2"/>
              <a:buChar char="v"/>
            </a:pPr>
            <a:r>
              <a:rPr lang="nl-BE" sz="2000"/>
              <a:t>No inflammation</a:t>
            </a:r>
          </a:p>
          <a:p>
            <a:pPr>
              <a:buFont typeface="Wingdings" pitchFamily="2" charset="2"/>
              <a:buChar char="v"/>
            </a:pPr>
            <a:r>
              <a:rPr lang="nl-BE" sz="2000"/>
              <a:t>No leukocytes</a:t>
            </a:r>
          </a:p>
          <a:p>
            <a:endParaRPr lang="nl-NL" sz="2000"/>
          </a:p>
        </p:txBody>
      </p:sp>
      <p:pic>
        <p:nvPicPr>
          <p:cNvPr id="723972" name="Picture 4" descr="BV_typical2"/>
          <p:cNvPicPr>
            <a:picLocks noGrp="1" noChangeAspect="1" noChangeArrowheads="1"/>
          </p:cNvPicPr>
          <p:nvPr>
            <p:ph sz="half" idx="4294967295"/>
          </p:nvPr>
        </p:nvPicPr>
        <p:blipFill>
          <a:blip r:embed="rId2" cstate="print"/>
          <a:srcRect/>
          <a:stretch>
            <a:fillRect/>
          </a:stretch>
        </p:blipFill>
        <p:spPr>
          <a:xfrm>
            <a:off x="5172075" y="3921125"/>
            <a:ext cx="3810000" cy="2936875"/>
          </a:xfrm>
          <a:noFill/>
          <a:ln/>
        </p:spPr>
      </p:pic>
      <p:pic>
        <p:nvPicPr>
          <p:cNvPr id="723973" name="Picture 5" descr="AV2"/>
          <p:cNvPicPr>
            <a:picLocks noGrp="1" noChangeAspect="1" noChangeArrowheads="1"/>
          </p:cNvPicPr>
          <p:nvPr>
            <p:ph sz="half" idx="4294967295"/>
          </p:nvPr>
        </p:nvPicPr>
        <p:blipFill>
          <a:blip r:embed="rId3" cstate="print"/>
          <a:srcRect/>
          <a:stretch>
            <a:fillRect/>
          </a:stretch>
        </p:blipFill>
        <p:spPr>
          <a:xfrm>
            <a:off x="1219200" y="3921125"/>
            <a:ext cx="3810000" cy="2936875"/>
          </a:xfrm>
          <a:noFill/>
          <a:ln/>
        </p:spPr>
      </p:pic>
      <p:sp>
        <p:nvSpPr>
          <p:cNvPr id="723974" name="Text Box 6"/>
          <p:cNvSpPr txBox="1">
            <a:spLocks noChangeArrowheads="1"/>
          </p:cNvSpPr>
          <p:nvPr/>
        </p:nvSpPr>
        <p:spPr bwMode="auto">
          <a:xfrm>
            <a:off x="1314450" y="6218238"/>
            <a:ext cx="3638550" cy="457200"/>
          </a:xfrm>
          <a:prstGeom prst="rect">
            <a:avLst/>
          </a:prstGeom>
          <a:noFill/>
          <a:ln w="12700" cap="sq">
            <a:noFill/>
            <a:miter lim="800000"/>
            <a:headEnd/>
            <a:tailEn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BE" sz="1800" b="1" i="0" u="none" strike="noStrike" kern="0" cap="none" spc="0" normalizeH="0" baseline="0" noProof="0">
                <a:ln>
                  <a:noFill/>
                </a:ln>
                <a:solidFill>
                  <a:sysClr val="windowText" lastClr="000000"/>
                </a:solidFill>
                <a:effectLst/>
                <a:uLnTx/>
                <a:uFillTx/>
              </a:rPr>
              <a:t>Aerobic vaginitis / DIV</a:t>
            </a:r>
            <a:endParaRPr kumimoji="0" lang="nl-NL" sz="1800" b="1" i="0" u="none" strike="noStrike" kern="0" cap="none" spc="0" normalizeH="0" baseline="0" noProof="0">
              <a:ln>
                <a:noFill/>
              </a:ln>
              <a:solidFill>
                <a:sysClr val="windowText" lastClr="000000"/>
              </a:solidFill>
              <a:effectLst/>
              <a:uLnTx/>
              <a:uFillTx/>
            </a:endParaRPr>
          </a:p>
        </p:txBody>
      </p:sp>
      <p:sp>
        <p:nvSpPr>
          <p:cNvPr id="723975" name="Text Box 7"/>
          <p:cNvSpPr txBox="1">
            <a:spLocks noChangeArrowheads="1"/>
          </p:cNvSpPr>
          <p:nvPr/>
        </p:nvSpPr>
        <p:spPr bwMode="auto">
          <a:xfrm>
            <a:off x="5675313" y="6218238"/>
            <a:ext cx="2900362" cy="457200"/>
          </a:xfrm>
          <a:prstGeom prst="rect">
            <a:avLst/>
          </a:prstGeom>
          <a:noFill/>
          <a:ln w="12700" cap="sq">
            <a:noFill/>
            <a:miter lim="800000"/>
            <a:headEnd/>
            <a:tailEn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BE" sz="1800" b="1" i="0" u="none" strike="noStrike" kern="0" cap="none" spc="0" normalizeH="0" baseline="0" noProof="0">
                <a:ln>
                  <a:noFill/>
                </a:ln>
                <a:solidFill>
                  <a:sysClr val="windowText" lastClr="000000"/>
                </a:solidFill>
                <a:effectLst/>
                <a:uLnTx/>
                <a:uFillTx/>
              </a:rPr>
              <a:t>Bacterial vaginosis</a:t>
            </a:r>
            <a:endParaRPr kumimoji="0" lang="nl-NL" sz="1800" b="1" i="0" u="none" strike="noStrike" kern="0" cap="none" spc="0" normalizeH="0" baseline="0" noProof="0">
              <a:ln>
                <a:noFill/>
              </a:ln>
              <a:solidFill>
                <a:sysClr val="windowText" lastClr="000000"/>
              </a:solidFill>
              <a:effectLst/>
              <a:uLnTx/>
              <a:uFillTx/>
            </a:endParaRPr>
          </a:p>
        </p:txBody>
      </p:sp>
      <p:sp>
        <p:nvSpPr>
          <p:cNvPr id="723976" name="Rectangle 8"/>
          <p:cNvSpPr>
            <a:spLocks noGrp="1" noChangeArrowheads="1"/>
          </p:cNvSpPr>
          <p:nvPr>
            <p:ph type="title"/>
          </p:nvPr>
        </p:nvSpPr>
        <p:spPr>
          <a:xfrm>
            <a:off x="1204913" y="652463"/>
            <a:ext cx="7550150" cy="671512"/>
          </a:xfrm>
          <a:solidFill>
            <a:schemeClr val="tx1"/>
          </a:solidFill>
          <a:ln/>
        </p:spPr>
        <p:txBody>
          <a:bodyPr/>
          <a:lstStyle/>
          <a:p>
            <a:r>
              <a:rPr lang="en-US" sz="3200"/>
              <a:t>Pat</a:t>
            </a:r>
            <a:r>
              <a:rPr lang="fr-FR" sz="3200"/>
              <a:t>h</a:t>
            </a:r>
            <a:r>
              <a:rPr lang="en-US" sz="3200"/>
              <a:t>ogenesis of abnormal vaginal flora</a:t>
            </a:r>
            <a:r>
              <a:rPr lang="en-US" sz="3600"/>
              <a:t> </a:t>
            </a:r>
          </a:p>
        </p:txBody>
      </p:sp>
    </p:spTree>
    <p:extLst>
      <p:ext uri="{BB962C8B-B14F-4D97-AF65-F5344CB8AC3E}">
        <p14:creationId xmlns:p14="http://schemas.microsoft.com/office/powerpoint/2010/main" val="9963723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AutoShape 2"/>
          <p:cNvSpPr>
            <a:spLocks noChangeArrowheads="1"/>
          </p:cNvSpPr>
          <p:nvPr/>
        </p:nvSpPr>
        <p:spPr bwMode="auto">
          <a:xfrm rot="-10749452">
            <a:off x="890588" y="4519613"/>
            <a:ext cx="4049712" cy="1676400"/>
          </a:xfrm>
          <a:prstGeom prst="curvedDownArrow">
            <a:avLst>
              <a:gd name="adj1" fmla="val 47610"/>
              <a:gd name="adj2" fmla="val 95924"/>
              <a:gd name="adj3" fmla="val 41856"/>
            </a:avLst>
          </a:prstGeom>
          <a:solidFill>
            <a:schemeClr val="accent1"/>
          </a:solidFill>
          <a:ln w="9525">
            <a:solidFill>
              <a:schemeClr val="tx1"/>
            </a:solidFill>
            <a:miter lim="800000"/>
            <a:headEnd/>
            <a:tailEnd/>
          </a:ln>
        </p:spPr>
        <p:txBody>
          <a:bodyPr rot="10800000" lIns="92075" tIns="46038" rIns="92075" bIns="46038"/>
          <a:lstStyle/>
          <a:p>
            <a:pPr marL="342900" indent="-342900" algn="l">
              <a:spcBef>
                <a:spcPct val="20000"/>
              </a:spcBef>
              <a:buClr>
                <a:srgbClr val="000066"/>
              </a:buClr>
              <a:buSzPct val="75000"/>
              <a:buFont typeface="Monotype Sorts" pitchFamily="2" charset="2"/>
              <a:buChar char="§"/>
            </a:pPr>
            <a:endParaRPr kumimoji="1" lang="nl-NL" sz="3200"/>
          </a:p>
        </p:txBody>
      </p:sp>
      <p:sp>
        <p:nvSpPr>
          <p:cNvPr id="724995" name="Text Box 3"/>
          <p:cNvSpPr txBox="1">
            <a:spLocks noChangeArrowheads="1"/>
          </p:cNvSpPr>
          <p:nvPr/>
        </p:nvSpPr>
        <p:spPr bwMode="auto">
          <a:xfrm>
            <a:off x="4038600" y="3565525"/>
            <a:ext cx="1295400" cy="1006475"/>
          </a:xfrm>
          <a:prstGeom prst="rect">
            <a:avLst/>
          </a:prstGeom>
          <a:noFill/>
          <a:ln w="9525">
            <a:noFill/>
            <a:miter lim="800000"/>
            <a:headEnd/>
            <a:tailEnd/>
          </a:ln>
          <a:effectLst/>
        </p:spPr>
        <p:txBody>
          <a:bodyPr>
            <a:spAutoFit/>
          </a:bodyPr>
          <a:lstStyle/>
          <a:p>
            <a:pPr algn="l">
              <a:defRPr/>
            </a:pPr>
            <a:r>
              <a:rPr lang="fr-FR" sz="6000" b="1">
                <a:solidFill>
                  <a:schemeClr val="tx2"/>
                </a:solidFill>
                <a:effectLst>
                  <a:outerShdw blurRad="38100" dist="38100" dir="2700000" algn="tl">
                    <a:srgbClr val="000000"/>
                  </a:outerShdw>
                </a:effectLst>
                <a:latin typeface="Modern No. 20" pitchFamily="18" charset="0"/>
              </a:rPr>
              <a:t>NL</a:t>
            </a:r>
            <a:endParaRPr lang="en-US" sz="6000" b="1">
              <a:solidFill>
                <a:schemeClr val="tx2"/>
              </a:solidFill>
              <a:effectLst>
                <a:outerShdw blurRad="38100" dist="38100" dir="2700000" algn="tl">
                  <a:srgbClr val="000000"/>
                </a:outerShdw>
              </a:effectLst>
              <a:latin typeface="Modern No. 20" pitchFamily="18" charset="0"/>
            </a:endParaRPr>
          </a:p>
        </p:txBody>
      </p:sp>
      <p:sp>
        <p:nvSpPr>
          <p:cNvPr id="724996" name="Rectangle 4"/>
          <p:cNvSpPr>
            <a:spLocks noChangeArrowheads="1"/>
          </p:cNvSpPr>
          <p:nvPr/>
        </p:nvSpPr>
        <p:spPr bwMode="auto">
          <a:xfrm>
            <a:off x="6807200" y="3517900"/>
            <a:ext cx="1433513" cy="1006475"/>
          </a:xfrm>
          <a:prstGeom prst="rect">
            <a:avLst/>
          </a:prstGeom>
          <a:noFill/>
          <a:ln w="9525">
            <a:noFill/>
            <a:miter lim="800000"/>
            <a:headEnd/>
            <a:tailEnd/>
          </a:ln>
          <a:effectLst/>
        </p:spPr>
        <p:txBody>
          <a:bodyPr wrap="none">
            <a:spAutoFit/>
          </a:bodyPr>
          <a:lstStyle/>
          <a:p>
            <a:pPr algn="l">
              <a:defRPr/>
            </a:pPr>
            <a:r>
              <a:rPr lang="fr-FR" sz="6000" b="1">
                <a:solidFill>
                  <a:schemeClr val="tx2"/>
                </a:solidFill>
                <a:effectLst>
                  <a:outerShdw blurRad="38100" dist="38100" dir="2700000" algn="tl">
                    <a:srgbClr val="000000"/>
                  </a:outerShdw>
                </a:effectLst>
                <a:latin typeface="Modern No. 20" pitchFamily="18" charset="0"/>
              </a:rPr>
              <a:t> BV</a:t>
            </a:r>
            <a:endParaRPr lang="en-US" sz="6000" b="1">
              <a:solidFill>
                <a:schemeClr val="tx2"/>
              </a:solidFill>
              <a:effectLst>
                <a:outerShdw blurRad="38100" dist="38100" dir="2700000" algn="tl">
                  <a:srgbClr val="000000"/>
                </a:outerShdw>
              </a:effectLst>
              <a:latin typeface="Modern No. 20" pitchFamily="18" charset="0"/>
            </a:endParaRPr>
          </a:p>
        </p:txBody>
      </p:sp>
      <p:sp>
        <p:nvSpPr>
          <p:cNvPr id="724997" name="Text Box 5"/>
          <p:cNvSpPr txBox="1">
            <a:spLocks noChangeArrowheads="1"/>
          </p:cNvSpPr>
          <p:nvPr/>
        </p:nvSpPr>
        <p:spPr bwMode="auto">
          <a:xfrm>
            <a:off x="4735513" y="884238"/>
            <a:ext cx="2959465" cy="646331"/>
          </a:xfrm>
          <a:prstGeom prst="rect">
            <a:avLst/>
          </a:prstGeom>
          <a:solidFill>
            <a:schemeClr val="tx1"/>
          </a:solidFill>
          <a:ln w="12700" cap="sq">
            <a:noFill/>
            <a:miter lim="800000"/>
            <a:headEnd/>
            <a:tailEnd/>
          </a:ln>
        </p:spPr>
        <p:txBody>
          <a:bodyPr wrap="none">
            <a:spAutoFit/>
          </a:bodyPr>
          <a:lstStyle/>
          <a:p>
            <a:r>
              <a:rPr lang="nl-BE" b="1" dirty="0" err="1">
                <a:solidFill>
                  <a:srgbClr val="002060"/>
                </a:solidFill>
                <a:effectLst/>
              </a:rPr>
              <a:t>Interfering</a:t>
            </a:r>
            <a:r>
              <a:rPr lang="nl-BE" b="1" dirty="0">
                <a:solidFill>
                  <a:srgbClr val="002060"/>
                </a:solidFill>
                <a:effectLst/>
              </a:rPr>
              <a:t> </a:t>
            </a:r>
            <a:r>
              <a:rPr lang="nl-BE" b="1" dirty="0" err="1">
                <a:solidFill>
                  <a:srgbClr val="002060"/>
                </a:solidFill>
                <a:effectLst/>
              </a:rPr>
              <a:t>with</a:t>
            </a:r>
            <a:r>
              <a:rPr lang="nl-BE" b="1" dirty="0">
                <a:solidFill>
                  <a:srgbClr val="002060"/>
                </a:solidFill>
                <a:effectLst/>
              </a:rPr>
              <a:t> </a:t>
            </a:r>
          </a:p>
          <a:p>
            <a:r>
              <a:rPr lang="nl-BE" b="1" dirty="0">
                <a:solidFill>
                  <a:srgbClr val="002060"/>
                </a:solidFill>
                <a:effectLst/>
              </a:rPr>
              <a:t>adequate host response</a:t>
            </a:r>
            <a:endParaRPr lang="nl-NL" b="1" dirty="0">
              <a:solidFill>
                <a:srgbClr val="002060"/>
              </a:solidFill>
              <a:effectLst/>
            </a:endParaRPr>
          </a:p>
        </p:txBody>
      </p:sp>
      <p:sp>
        <p:nvSpPr>
          <p:cNvPr id="724998" name="Text Box 6"/>
          <p:cNvSpPr txBox="1">
            <a:spLocks noChangeArrowheads="1"/>
          </p:cNvSpPr>
          <p:nvPr/>
        </p:nvSpPr>
        <p:spPr bwMode="auto">
          <a:xfrm>
            <a:off x="4648200" y="6280150"/>
            <a:ext cx="2933816" cy="369332"/>
          </a:xfrm>
          <a:prstGeom prst="rect">
            <a:avLst/>
          </a:prstGeom>
          <a:solidFill>
            <a:schemeClr val="tx1"/>
          </a:solidFill>
          <a:ln w="12700" cap="sq">
            <a:noFill/>
            <a:miter lim="800000"/>
            <a:headEnd/>
            <a:tailEnd/>
          </a:ln>
        </p:spPr>
        <p:txBody>
          <a:bodyPr wrap="none">
            <a:spAutoFit/>
          </a:bodyPr>
          <a:lstStyle/>
          <a:p>
            <a:r>
              <a:rPr lang="nl-BE" b="1">
                <a:solidFill>
                  <a:srgbClr val="002060"/>
                </a:solidFill>
                <a:effectLst/>
              </a:rPr>
              <a:t>Excellent host response</a:t>
            </a:r>
            <a:endParaRPr lang="nl-NL" b="1">
              <a:solidFill>
                <a:srgbClr val="002060"/>
              </a:solidFill>
              <a:effectLst/>
            </a:endParaRPr>
          </a:p>
        </p:txBody>
      </p:sp>
      <p:sp>
        <p:nvSpPr>
          <p:cNvPr id="724999" name="Text Box 7"/>
          <p:cNvSpPr txBox="1">
            <a:spLocks noChangeArrowheads="1"/>
          </p:cNvSpPr>
          <p:nvPr/>
        </p:nvSpPr>
        <p:spPr bwMode="auto">
          <a:xfrm rot="5400000">
            <a:off x="6426994" y="3671094"/>
            <a:ext cx="4567238" cy="641350"/>
          </a:xfrm>
          <a:prstGeom prst="rect">
            <a:avLst/>
          </a:prstGeom>
          <a:gradFill rotWithShape="1">
            <a:gsLst>
              <a:gs pos="0">
                <a:schemeClr val="tx1">
                  <a:alpha val="75000"/>
                </a:schemeClr>
              </a:gs>
              <a:gs pos="50000">
                <a:srgbClr val="E0F8F7">
                  <a:alpha val="67000"/>
                </a:srgbClr>
              </a:gs>
              <a:gs pos="100000">
                <a:schemeClr val="tx1">
                  <a:alpha val="75000"/>
                </a:schemeClr>
              </a:gs>
            </a:gsLst>
            <a:lin ang="5400000" scaled="1"/>
          </a:gradFill>
          <a:ln w="12700" cap="sq">
            <a:noFill/>
            <a:miter lim="800000"/>
            <a:headEnd/>
            <a:tailEnd/>
          </a:ln>
          <a:effectLst/>
        </p:spPr>
        <p:txBody>
          <a:bodyPr>
            <a:spAutoFit/>
          </a:bodyPr>
          <a:lstStyle/>
          <a:p>
            <a:pPr>
              <a:defRPr/>
            </a:pPr>
            <a:r>
              <a:rPr lang="nl-BE" sz="1800" b="1">
                <a:solidFill>
                  <a:srgbClr val="002060"/>
                </a:solidFill>
                <a:effectLst/>
              </a:rPr>
              <a:t>No signs of inflammation /No leukocytosis / No pain/dyspareunia</a:t>
            </a:r>
            <a:endParaRPr lang="nl-NL" sz="1800" b="1">
              <a:solidFill>
                <a:srgbClr val="002060"/>
              </a:solidFill>
              <a:effectLst/>
            </a:endParaRPr>
          </a:p>
        </p:txBody>
      </p:sp>
      <p:sp>
        <p:nvSpPr>
          <p:cNvPr id="61448" name="AutoShape 8"/>
          <p:cNvSpPr>
            <a:spLocks noChangeArrowheads="1"/>
          </p:cNvSpPr>
          <p:nvPr/>
        </p:nvSpPr>
        <p:spPr bwMode="auto">
          <a:xfrm>
            <a:off x="4735513" y="1997075"/>
            <a:ext cx="3505200" cy="1600200"/>
          </a:xfrm>
          <a:prstGeom prst="curvedDownArrow">
            <a:avLst>
              <a:gd name="adj1" fmla="val 43810"/>
              <a:gd name="adj2" fmla="val 87619"/>
              <a:gd name="adj3" fmla="val 21727"/>
            </a:avLst>
          </a:prstGeom>
          <a:solidFill>
            <a:schemeClr val="accent1"/>
          </a:solidFill>
          <a:ln w="9525">
            <a:solidFill>
              <a:schemeClr val="tx1"/>
            </a:solidFill>
            <a:miter lim="800000"/>
            <a:headEnd/>
            <a:tailEnd/>
          </a:ln>
        </p:spPr>
        <p:txBody>
          <a:bodyPr wrap="none" anchor="ctr"/>
          <a:lstStyle/>
          <a:p>
            <a:endParaRPr lang="nl-BE"/>
          </a:p>
        </p:txBody>
      </p:sp>
      <p:sp>
        <p:nvSpPr>
          <p:cNvPr id="61449" name="Rectangle 9"/>
          <p:cNvSpPr>
            <a:spLocks noGrp="1" noChangeArrowheads="1"/>
          </p:cNvSpPr>
          <p:nvPr>
            <p:ph type="body" idx="1"/>
          </p:nvPr>
        </p:nvSpPr>
        <p:spPr>
          <a:xfrm rot="10850548">
            <a:off x="4229100" y="4524375"/>
            <a:ext cx="3810000" cy="1676400"/>
          </a:xfrm>
          <a:prstGeom prst="curvedDownArrow">
            <a:avLst>
              <a:gd name="adj1" fmla="val 44792"/>
              <a:gd name="adj2" fmla="val 90246"/>
              <a:gd name="adj3" fmla="val 41856"/>
            </a:avLst>
          </a:prstGeom>
          <a:solidFill>
            <a:schemeClr val="accent1"/>
          </a:solidFill>
          <a:ln>
            <a:solidFill>
              <a:schemeClr val="tx1"/>
            </a:solidFill>
          </a:ln>
        </p:spPr>
        <p:txBody>
          <a:bodyPr/>
          <a:lstStyle/>
          <a:p>
            <a:endParaRPr lang="nl-NL"/>
          </a:p>
        </p:txBody>
      </p:sp>
      <p:sp>
        <p:nvSpPr>
          <p:cNvPr id="725002" name="Text Box 10"/>
          <p:cNvSpPr txBox="1">
            <a:spLocks noChangeArrowheads="1"/>
          </p:cNvSpPr>
          <p:nvPr/>
        </p:nvSpPr>
        <p:spPr bwMode="auto">
          <a:xfrm>
            <a:off x="728663" y="6273800"/>
            <a:ext cx="3066865" cy="369332"/>
          </a:xfrm>
          <a:prstGeom prst="rect">
            <a:avLst/>
          </a:prstGeom>
          <a:solidFill>
            <a:schemeClr val="tx1"/>
          </a:solidFill>
          <a:ln w="12700" cap="sq">
            <a:noFill/>
            <a:miter lim="800000"/>
            <a:headEnd/>
            <a:tailEnd/>
          </a:ln>
        </p:spPr>
        <p:txBody>
          <a:bodyPr wrap="none">
            <a:spAutoFit/>
          </a:bodyPr>
          <a:lstStyle/>
          <a:p>
            <a:r>
              <a:rPr lang="nl-BE" b="1">
                <a:solidFill>
                  <a:srgbClr val="002060"/>
                </a:solidFill>
                <a:effectLst/>
              </a:rPr>
              <a:t>Exuberant host response</a:t>
            </a:r>
            <a:endParaRPr lang="nl-NL" b="1">
              <a:solidFill>
                <a:srgbClr val="002060"/>
              </a:solidFill>
              <a:effectLst/>
            </a:endParaRPr>
          </a:p>
        </p:txBody>
      </p:sp>
      <p:sp>
        <p:nvSpPr>
          <p:cNvPr id="725003" name="Text Box 11"/>
          <p:cNvSpPr txBox="1">
            <a:spLocks noChangeArrowheads="1"/>
          </p:cNvSpPr>
          <p:nvPr/>
        </p:nvSpPr>
        <p:spPr bwMode="auto">
          <a:xfrm>
            <a:off x="1219200" y="3513138"/>
            <a:ext cx="1295400" cy="1006475"/>
          </a:xfrm>
          <a:prstGeom prst="rect">
            <a:avLst/>
          </a:prstGeom>
          <a:noFill/>
          <a:ln w="9525">
            <a:noFill/>
            <a:miter lim="800000"/>
            <a:headEnd/>
            <a:tailEnd/>
          </a:ln>
          <a:effectLst/>
        </p:spPr>
        <p:txBody>
          <a:bodyPr>
            <a:spAutoFit/>
          </a:bodyPr>
          <a:lstStyle/>
          <a:p>
            <a:pPr algn="l">
              <a:defRPr/>
            </a:pPr>
            <a:r>
              <a:rPr lang="fr-FR" sz="6000" b="1">
                <a:solidFill>
                  <a:schemeClr val="tx2"/>
                </a:solidFill>
                <a:effectLst>
                  <a:outerShdw blurRad="38100" dist="38100" dir="2700000" algn="tl">
                    <a:srgbClr val="000000"/>
                  </a:outerShdw>
                </a:effectLst>
                <a:latin typeface="Modern No. 20" pitchFamily="18" charset="0"/>
              </a:rPr>
              <a:t>AV</a:t>
            </a:r>
            <a:endParaRPr lang="en-US" sz="6000" b="1">
              <a:solidFill>
                <a:schemeClr val="tx2"/>
              </a:solidFill>
              <a:effectLst>
                <a:outerShdw blurRad="38100" dist="38100" dir="2700000" algn="tl">
                  <a:srgbClr val="000000"/>
                </a:outerShdw>
              </a:effectLst>
              <a:latin typeface="Modern No. 20" pitchFamily="18" charset="0"/>
            </a:endParaRPr>
          </a:p>
        </p:txBody>
      </p:sp>
      <p:sp>
        <p:nvSpPr>
          <p:cNvPr id="61452" name="AutoShape 12"/>
          <p:cNvSpPr>
            <a:spLocks noChangeArrowheads="1"/>
          </p:cNvSpPr>
          <p:nvPr/>
        </p:nvSpPr>
        <p:spPr bwMode="auto">
          <a:xfrm>
            <a:off x="1458913" y="1992313"/>
            <a:ext cx="3875087" cy="1652587"/>
          </a:xfrm>
          <a:prstGeom prst="curvedDownArrow">
            <a:avLst>
              <a:gd name="adj1" fmla="val 46897"/>
              <a:gd name="adj2" fmla="val 93794"/>
              <a:gd name="adj3" fmla="val 21727"/>
            </a:avLst>
          </a:prstGeom>
          <a:solidFill>
            <a:schemeClr val="accent1"/>
          </a:solidFill>
          <a:ln w="9525">
            <a:solidFill>
              <a:schemeClr val="tx1"/>
            </a:solidFill>
            <a:miter lim="800000"/>
            <a:headEnd/>
            <a:tailEnd/>
          </a:ln>
        </p:spPr>
        <p:txBody>
          <a:bodyPr wrap="none" anchor="ctr"/>
          <a:lstStyle/>
          <a:p>
            <a:endParaRPr lang="nl-BE"/>
          </a:p>
        </p:txBody>
      </p:sp>
      <p:sp>
        <p:nvSpPr>
          <p:cNvPr id="725005" name="Text Box 13"/>
          <p:cNvSpPr txBox="1">
            <a:spLocks noChangeArrowheads="1"/>
          </p:cNvSpPr>
          <p:nvPr/>
        </p:nvSpPr>
        <p:spPr bwMode="auto">
          <a:xfrm rot="16200000">
            <a:off x="-1449446" y="3271729"/>
            <a:ext cx="4083169" cy="646331"/>
          </a:xfrm>
          <a:prstGeom prst="rect">
            <a:avLst/>
          </a:prstGeom>
          <a:gradFill rotWithShape="1">
            <a:gsLst>
              <a:gs pos="0">
                <a:schemeClr val="tx1">
                  <a:alpha val="75000"/>
                </a:schemeClr>
              </a:gs>
              <a:gs pos="50000">
                <a:srgbClr val="E0F8F7">
                  <a:alpha val="67000"/>
                </a:srgbClr>
              </a:gs>
              <a:gs pos="100000">
                <a:schemeClr val="tx1">
                  <a:alpha val="75000"/>
                </a:schemeClr>
              </a:gs>
            </a:gsLst>
            <a:lin ang="5400000" scaled="1"/>
          </a:gradFill>
          <a:ln w="12700" cap="sq">
            <a:noFill/>
            <a:miter lim="800000"/>
            <a:headEnd/>
            <a:tailEnd/>
          </a:ln>
          <a:effectLst/>
        </p:spPr>
        <p:txBody>
          <a:bodyPr wrap="none">
            <a:spAutoFit/>
          </a:bodyPr>
          <a:lstStyle/>
          <a:p>
            <a:pPr>
              <a:defRPr/>
            </a:pPr>
            <a:r>
              <a:rPr lang="nl-BE" sz="1800" b="1">
                <a:solidFill>
                  <a:srgbClr val="002060"/>
                </a:solidFill>
                <a:effectLst/>
              </a:rPr>
              <a:t>Heavy inflammation/leukocytosis</a:t>
            </a:r>
          </a:p>
          <a:p>
            <a:pPr>
              <a:defRPr/>
            </a:pPr>
            <a:r>
              <a:rPr lang="nl-BE" sz="1800" b="1">
                <a:solidFill>
                  <a:srgbClr val="002060"/>
                </a:solidFill>
                <a:effectLst/>
              </a:rPr>
              <a:t> Pain/dyspareunia</a:t>
            </a:r>
            <a:endParaRPr lang="nl-NL" sz="1800" b="1">
              <a:solidFill>
                <a:srgbClr val="002060"/>
              </a:solidFill>
              <a:effectLst/>
            </a:endParaRPr>
          </a:p>
        </p:txBody>
      </p:sp>
      <p:sp>
        <p:nvSpPr>
          <p:cNvPr id="725006" name="Text Box 14"/>
          <p:cNvSpPr txBox="1">
            <a:spLocks noChangeArrowheads="1"/>
          </p:cNvSpPr>
          <p:nvPr/>
        </p:nvSpPr>
        <p:spPr bwMode="auto">
          <a:xfrm>
            <a:off x="1343025" y="884238"/>
            <a:ext cx="2180405" cy="646331"/>
          </a:xfrm>
          <a:prstGeom prst="rect">
            <a:avLst/>
          </a:prstGeom>
          <a:solidFill>
            <a:schemeClr val="tx1"/>
          </a:solidFill>
          <a:ln w="12700" cap="sq">
            <a:noFill/>
            <a:miter lim="800000"/>
            <a:headEnd/>
            <a:tailEnd/>
          </a:ln>
        </p:spPr>
        <p:txBody>
          <a:bodyPr wrap="none">
            <a:spAutoFit/>
          </a:bodyPr>
          <a:lstStyle/>
          <a:p>
            <a:r>
              <a:rPr lang="nl-BE" b="1" dirty="0" err="1">
                <a:solidFill>
                  <a:srgbClr val="002060"/>
                </a:solidFill>
                <a:effectLst/>
              </a:rPr>
              <a:t>Normalization</a:t>
            </a:r>
            <a:r>
              <a:rPr lang="nl-BE" b="1" dirty="0">
                <a:solidFill>
                  <a:srgbClr val="002060"/>
                </a:solidFill>
                <a:effectLst/>
              </a:rPr>
              <a:t> of </a:t>
            </a:r>
          </a:p>
          <a:p>
            <a:r>
              <a:rPr lang="nl-BE" b="1" dirty="0">
                <a:solidFill>
                  <a:srgbClr val="002060"/>
                </a:solidFill>
                <a:effectLst/>
              </a:rPr>
              <a:t>host response</a:t>
            </a:r>
            <a:endParaRPr lang="nl-NL" b="1" dirty="0">
              <a:solidFill>
                <a:srgbClr val="002060"/>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24998"/>
                                        </p:tgtEl>
                                        <p:attrNameLst>
                                          <p:attrName>style.visibility</p:attrName>
                                        </p:attrNameLst>
                                      </p:cBhvr>
                                      <p:to>
                                        <p:strVal val="visible"/>
                                      </p:to>
                                    </p:set>
                                    <p:anim calcmode="lin" valueType="num">
                                      <p:cBhvr additive="base">
                                        <p:cTn id="7" dur="500" fill="hold"/>
                                        <p:tgtEl>
                                          <p:spTgt spid="724998"/>
                                        </p:tgtEl>
                                        <p:attrNameLst>
                                          <p:attrName>ppt_x</p:attrName>
                                        </p:attrNameLst>
                                      </p:cBhvr>
                                      <p:tavLst>
                                        <p:tav tm="0">
                                          <p:val>
                                            <p:strVal val="#ppt_x"/>
                                          </p:val>
                                        </p:tav>
                                        <p:tav tm="100000">
                                          <p:val>
                                            <p:strVal val="#ppt_x"/>
                                          </p:val>
                                        </p:tav>
                                      </p:tavLst>
                                    </p:anim>
                                    <p:anim calcmode="lin" valueType="num">
                                      <p:cBhvr additive="base">
                                        <p:cTn id="8" dur="500" fill="hold"/>
                                        <p:tgtEl>
                                          <p:spTgt spid="724998"/>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724997"/>
                                        </p:tgtEl>
                                        <p:attrNameLst>
                                          <p:attrName>style.visibility</p:attrName>
                                        </p:attrNameLst>
                                      </p:cBhvr>
                                      <p:to>
                                        <p:strVal val="visible"/>
                                      </p:to>
                                    </p:set>
                                    <p:anim calcmode="lin" valueType="num">
                                      <p:cBhvr additive="base">
                                        <p:cTn id="11" dur="500" fill="hold"/>
                                        <p:tgtEl>
                                          <p:spTgt spid="724997"/>
                                        </p:tgtEl>
                                        <p:attrNameLst>
                                          <p:attrName>ppt_x</p:attrName>
                                        </p:attrNameLst>
                                      </p:cBhvr>
                                      <p:tavLst>
                                        <p:tav tm="0">
                                          <p:val>
                                            <p:strVal val="#ppt_x"/>
                                          </p:val>
                                        </p:tav>
                                        <p:tav tm="100000">
                                          <p:val>
                                            <p:strVal val="#ppt_x"/>
                                          </p:val>
                                        </p:tav>
                                      </p:tavLst>
                                    </p:anim>
                                    <p:anim calcmode="lin" valueType="num">
                                      <p:cBhvr additive="base">
                                        <p:cTn id="12" dur="500" fill="hold"/>
                                        <p:tgtEl>
                                          <p:spTgt spid="724997"/>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724999"/>
                                        </p:tgtEl>
                                        <p:attrNameLst>
                                          <p:attrName>style.visibility</p:attrName>
                                        </p:attrNameLst>
                                      </p:cBhvr>
                                      <p:to>
                                        <p:strVal val="visible"/>
                                      </p:to>
                                    </p:set>
                                    <p:animEffect transition="in" filter="strips(downRight)">
                                      <p:cBhvr>
                                        <p:cTn id="17" dur="2000"/>
                                        <p:tgtEl>
                                          <p:spTgt spid="72499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25002"/>
                                        </p:tgtEl>
                                        <p:attrNameLst>
                                          <p:attrName>style.visibility</p:attrName>
                                        </p:attrNameLst>
                                      </p:cBhvr>
                                      <p:to>
                                        <p:strVal val="visible"/>
                                      </p:to>
                                    </p:set>
                                    <p:anim calcmode="lin" valueType="num">
                                      <p:cBhvr additive="base">
                                        <p:cTn id="22" dur="500" fill="hold"/>
                                        <p:tgtEl>
                                          <p:spTgt spid="725002"/>
                                        </p:tgtEl>
                                        <p:attrNameLst>
                                          <p:attrName>ppt_x</p:attrName>
                                        </p:attrNameLst>
                                      </p:cBhvr>
                                      <p:tavLst>
                                        <p:tav tm="0">
                                          <p:val>
                                            <p:strVal val="#ppt_x"/>
                                          </p:val>
                                        </p:tav>
                                        <p:tav tm="100000">
                                          <p:val>
                                            <p:strVal val="#ppt_x"/>
                                          </p:val>
                                        </p:tav>
                                      </p:tavLst>
                                    </p:anim>
                                    <p:anim calcmode="lin" valueType="num">
                                      <p:cBhvr additive="base">
                                        <p:cTn id="23" dur="500" fill="hold"/>
                                        <p:tgtEl>
                                          <p:spTgt spid="725002"/>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725006"/>
                                        </p:tgtEl>
                                        <p:attrNameLst>
                                          <p:attrName>style.visibility</p:attrName>
                                        </p:attrNameLst>
                                      </p:cBhvr>
                                      <p:to>
                                        <p:strVal val="visible"/>
                                      </p:to>
                                    </p:set>
                                    <p:anim calcmode="lin" valueType="num">
                                      <p:cBhvr additive="base">
                                        <p:cTn id="26" dur="500" fill="hold"/>
                                        <p:tgtEl>
                                          <p:spTgt spid="725006"/>
                                        </p:tgtEl>
                                        <p:attrNameLst>
                                          <p:attrName>ppt_x</p:attrName>
                                        </p:attrNameLst>
                                      </p:cBhvr>
                                      <p:tavLst>
                                        <p:tav tm="0">
                                          <p:val>
                                            <p:strVal val="#ppt_x"/>
                                          </p:val>
                                        </p:tav>
                                        <p:tav tm="100000">
                                          <p:val>
                                            <p:strVal val="#ppt_x"/>
                                          </p:val>
                                        </p:tav>
                                      </p:tavLst>
                                    </p:anim>
                                    <p:anim calcmode="lin" valueType="num">
                                      <p:cBhvr additive="base">
                                        <p:cTn id="27" dur="500" fill="hold"/>
                                        <p:tgtEl>
                                          <p:spTgt spid="72500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725005"/>
                                        </p:tgtEl>
                                        <p:attrNameLst>
                                          <p:attrName>style.visibility</p:attrName>
                                        </p:attrNameLst>
                                      </p:cBhvr>
                                      <p:to>
                                        <p:strVal val="visible"/>
                                      </p:to>
                                    </p:set>
                                    <p:animEffect transition="in" filter="strips(downRight)">
                                      <p:cBhvr>
                                        <p:cTn id="32" dur="2000"/>
                                        <p:tgtEl>
                                          <p:spTgt spid="7250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4997" grpId="0" animBg="1"/>
      <p:bldP spid="724998" grpId="0" animBg="1"/>
      <p:bldP spid="724999" grpId="0" animBg="1"/>
      <p:bldP spid="725002" grpId="0" animBg="1"/>
      <p:bldP spid="725005" grpId="0" animBg="1"/>
      <p:bldP spid="72500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p:cNvSpPr>
            <a:spLocks noGrp="1"/>
          </p:cNvSpPr>
          <p:nvPr>
            <p:ph idx="1"/>
          </p:nvPr>
        </p:nvSpPr>
        <p:spPr>
          <a:xfrm>
            <a:off x="457199" y="1600200"/>
            <a:ext cx="8240654" cy="4938175"/>
          </a:xfrm>
        </p:spPr>
        <p:txBody>
          <a:bodyPr>
            <a:normAutofit/>
          </a:bodyPr>
          <a:lstStyle/>
          <a:p>
            <a:pPr marL="0" indent="0">
              <a:buNone/>
            </a:pPr>
            <a:endParaRPr lang="pt-PT" sz="1800" dirty="0">
              <a:solidFill>
                <a:schemeClr val="bg1">
                  <a:lumMod val="85000"/>
                </a:schemeClr>
              </a:solidFill>
            </a:endParaRPr>
          </a:p>
          <a:p>
            <a:pPr marL="457200" lvl="1" indent="0">
              <a:buNone/>
            </a:pPr>
            <a:endParaRPr lang="pt-PT" sz="1800" dirty="0">
              <a:solidFill>
                <a:schemeClr val="bg1">
                  <a:lumMod val="85000"/>
                </a:schemeClr>
              </a:solidFill>
            </a:endParaRPr>
          </a:p>
        </p:txBody>
      </p:sp>
      <p:cxnSp>
        <p:nvCxnSpPr>
          <p:cNvPr id="5" name="Straight Connector 4"/>
          <p:cNvCxnSpPr/>
          <p:nvPr/>
        </p:nvCxnSpPr>
        <p:spPr>
          <a:xfrm>
            <a:off x="0" y="1383773"/>
            <a:ext cx="9144000"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0" y="1399848"/>
            <a:ext cx="6" cy="545815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0" y="6858000"/>
            <a:ext cx="9144000"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 y="508376"/>
            <a:ext cx="2459832" cy="646331"/>
          </a:xfrm>
          <a:prstGeom prst="rect">
            <a:avLst/>
          </a:prstGeom>
          <a:solidFill>
            <a:srgbClr val="262626"/>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3600" b="0" i="1" u="none" strike="noStrike" kern="0" cap="none" spc="0" normalizeH="0" baseline="0" noProof="0" dirty="0" err="1">
                <a:ln>
                  <a:noFill/>
                </a:ln>
                <a:solidFill>
                  <a:srgbClr val="AFAFAF"/>
                </a:solidFill>
                <a:effectLst/>
                <a:uLnTx/>
                <a:uFillTx/>
              </a:rPr>
              <a:t>Prevalence</a:t>
            </a:r>
            <a:endParaRPr kumimoji="0" lang="pt-PT" sz="3600" b="0" i="1" u="none" strike="noStrike" kern="0" cap="none" spc="0" normalizeH="0" baseline="0" noProof="0" dirty="0">
              <a:ln>
                <a:noFill/>
              </a:ln>
              <a:solidFill>
                <a:srgbClr val="AFAFAF"/>
              </a:solidFill>
              <a:effectLst/>
              <a:uLnTx/>
              <a:uFillTx/>
            </a:endParaRPr>
          </a:p>
        </p:txBody>
      </p:sp>
      <p:cxnSp>
        <p:nvCxnSpPr>
          <p:cNvPr id="25" name="Straight Connector 24"/>
          <p:cNvCxnSpPr/>
          <p:nvPr/>
        </p:nvCxnSpPr>
        <p:spPr>
          <a:xfrm flipV="1">
            <a:off x="9127064" y="1399848"/>
            <a:ext cx="0" cy="545815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stretch>
            <a:fillRect/>
          </a:stretch>
        </p:blipFill>
        <p:spPr>
          <a:xfrm>
            <a:off x="-756592" y="1908467"/>
            <a:ext cx="10376644" cy="4815412"/>
          </a:xfrm>
          <a:prstGeom prst="rect">
            <a:avLst/>
          </a:prstGeom>
        </p:spPr>
      </p:pic>
      <p:sp>
        <p:nvSpPr>
          <p:cNvPr id="16" name="TextBox 15"/>
          <p:cNvSpPr txBox="1"/>
          <p:nvPr/>
        </p:nvSpPr>
        <p:spPr>
          <a:xfrm>
            <a:off x="2990254" y="6152708"/>
            <a:ext cx="6137440" cy="707886"/>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pt-PT" sz="1000" b="0" i="0" u="none" strike="noStrike" kern="0" cap="none" spc="0" normalizeH="0" baseline="0" noProof="0" dirty="0" err="1">
                <a:ln>
                  <a:noFill/>
                </a:ln>
                <a:solidFill>
                  <a:schemeClr val="bg1">
                    <a:lumMod val="65000"/>
                  </a:schemeClr>
                </a:solidFill>
                <a:effectLst/>
                <a:uLnTx/>
                <a:uFillTx/>
              </a:rPr>
              <a:t>Donders</a:t>
            </a:r>
            <a:r>
              <a:rPr kumimoji="0" lang="pt-PT" sz="1000" b="0" i="0" u="none" strike="noStrike" kern="0" cap="none" spc="0" normalizeH="0" baseline="0" noProof="0" dirty="0">
                <a:ln>
                  <a:noFill/>
                </a:ln>
                <a:solidFill>
                  <a:schemeClr val="bg1">
                    <a:lumMod val="65000"/>
                  </a:schemeClr>
                </a:solidFill>
                <a:effectLst/>
                <a:uLnTx/>
                <a:uFillTx/>
              </a:rPr>
              <a:t> G </a:t>
            </a:r>
            <a:r>
              <a:rPr kumimoji="0" lang="pt-PT" sz="1000" b="0" i="0" u="none" strike="noStrike" kern="0" cap="none" spc="0" normalizeH="0" baseline="0" noProof="0" dirty="0" err="1">
                <a:ln>
                  <a:noFill/>
                </a:ln>
                <a:solidFill>
                  <a:schemeClr val="bg1">
                    <a:lumMod val="65000"/>
                  </a:schemeClr>
                </a:solidFill>
                <a:effectLst/>
                <a:uLnTx/>
                <a:uFillTx/>
              </a:rPr>
              <a:t>et</a:t>
            </a:r>
            <a:r>
              <a:rPr kumimoji="0" lang="pt-PT" sz="1000" b="0" i="0" u="none" strike="noStrike" kern="0" cap="none" spc="0" normalizeH="0" baseline="0" noProof="0" dirty="0">
                <a:ln>
                  <a:noFill/>
                </a:ln>
                <a:solidFill>
                  <a:schemeClr val="bg1">
                    <a:lumMod val="65000"/>
                  </a:schemeClr>
                </a:solidFill>
                <a:effectLst/>
                <a:uLnTx/>
                <a:uFillTx/>
              </a:rPr>
              <a:t> </a:t>
            </a:r>
            <a:r>
              <a:rPr kumimoji="0" lang="pt-PT" sz="1000" b="0" i="0" u="none" strike="noStrike" kern="0" cap="none" spc="0" normalizeH="0" baseline="0" noProof="0" dirty="0" err="1">
                <a:ln>
                  <a:noFill/>
                </a:ln>
                <a:solidFill>
                  <a:schemeClr val="bg1">
                    <a:lumMod val="65000"/>
                  </a:schemeClr>
                </a:solidFill>
                <a:effectLst/>
                <a:uLnTx/>
                <a:uFillTx/>
              </a:rPr>
              <a:t>al.</a:t>
            </a:r>
            <a:r>
              <a:rPr kumimoji="0" lang="pt-PT" sz="1000" b="0" i="0" u="none" strike="noStrike" kern="0" cap="none" spc="0" normalizeH="0" baseline="0" noProof="0" dirty="0">
                <a:ln>
                  <a:noFill/>
                </a:ln>
                <a:solidFill>
                  <a:schemeClr val="bg1">
                    <a:lumMod val="65000"/>
                  </a:schemeClr>
                </a:solidFill>
                <a:effectLst/>
                <a:uLnTx/>
                <a:uFillTx/>
              </a:rPr>
              <a:t> </a:t>
            </a:r>
            <a:r>
              <a:rPr kumimoji="0" lang="is-IS" sz="1000" b="0" i="0" u="none" strike="noStrike" kern="0" cap="none" spc="0" normalizeH="0" baseline="0" noProof="0" dirty="0">
                <a:ln>
                  <a:noFill/>
                </a:ln>
                <a:solidFill>
                  <a:schemeClr val="bg1">
                    <a:lumMod val="65000"/>
                  </a:schemeClr>
                </a:solidFill>
                <a:effectLst/>
                <a:uLnTx/>
                <a:uFillTx/>
              </a:rPr>
              <a:t>BJOG 2009 </a:t>
            </a:r>
            <a:endParaRPr kumimoji="0" lang="pt-PT" sz="1000" b="0" i="0" u="none" strike="noStrike" kern="0" cap="none" spc="0" normalizeH="0" baseline="0" noProof="0" dirty="0">
              <a:ln>
                <a:noFill/>
              </a:ln>
              <a:solidFill>
                <a:schemeClr val="bg1">
                  <a:lumMod val="65000"/>
                </a:schemeClr>
              </a:solidFill>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pt-PT" sz="1000" b="0" i="0" u="none" strike="noStrike" kern="0" cap="none" spc="0" normalizeH="0" baseline="0" noProof="0" dirty="0" err="1">
                <a:ln>
                  <a:noFill/>
                </a:ln>
                <a:solidFill>
                  <a:schemeClr val="bg1">
                    <a:lumMod val="65000"/>
                  </a:schemeClr>
                </a:solidFill>
                <a:effectLst/>
                <a:uLnTx/>
                <a:uFillTx/>
              </a:rPr>
              <a:t>Grincevičienė</a:t>
            </a:r>
            <a:r>
              <a:rPr kumimoji="0" lang="pt-PT" sz="1000" b="0" i="0" u="none" strike="noStrike" kern="0" cap="none" spc="0" normalizeH="0" baseline="0" noProof="0" dirty="0">
                <a:ln>
                  <a:noFill/>
                </a:ln>
                <a:solidFill>
                  <a:schemeClr val="bg1">
                    <a:lumMod val="65000"/>
                  </a:schemeClr>
                </a:solidFill>
                <a:effectLst/>
                <a:uLnTx/>
                <a:uFillTx/>
              </a:rPr>
              <a:t> </a:t>
            </a:r>
            <a:r>
              <a:rPr kumimoji="0" lang="pt-PT" sz="1000" b="0" i="0" u="none" strike="noStrike" kern="0" cap="none" spc="0" normalizeH="0" baseline="0" noProof="0" dirty="0" err="1">
                <a:ln>
                  <a:noFill/>
                </a:ln>
                <a:solidFill>
                  <a:schemeClr val="bg1">
                    <a:lumMod val="65000"/>
                  </a:schemeClr>
                </a:solidFill>
                <a:effectLst/>
                <a:uLnTx/>
                <a:uFillTx/>
              </a:rPr>
              <a:t>Š</a:t>
            </a:r>
            <a:r>
              <a:rPr kumimoji="0" lang="pt-PT" sz="1000" b="0" i="0" u="none" strike="noStrike" kern="0" cap="none" spc="0" normalizeH="0" baseline="0" noProof="0" dirty="0">
                <a:ln>
                  <a:noFill/>
                </a:ln>
                <a:solidFill>
                  <a:schemeClr val="bg1">
                    <a:lumMod val="65000"/>
                  </a:schemeClr>
                </a:solidFill>
                <a:effectLst/>
                <a:uLnTx/>
                <a:uFillTx/>
              </a:rPr>
              <a:t> </a:t>
            </a:r>
            <a:r>
              <a:rPr kumimoji="0" lang="pt-PT" sz="1000" b="0" i="0" u="none" strike="noStrike" kern="0" cap="none" spc="0" normalizeH="0" baseline="0" noProof="0" dirty="0" err="1">
                <a:ln>
                  <a:noFill/>
                </a:ln>
                <a:solidFill>
                  <a:schemeClr val="bg1">
                    <a:lumMod val="65000"/>
                  </a:schemeClr>
                </a:solidFill>
                <a:effectLst/>
                <a:uLnTx/>
                <a:uFillTx/>
              </a:rPr>
              <a:t>et</a:t>
            </a:r>
            <a:r>
              <a:rPr kumimoji="0" lang="pt-PT" sz="1000" b="0" i="0" u="none" strike="noStrike" kern="0" cap="none" spc="0" normalizeH="0" baseline="0" noProof="0" dirty="0">
                <a:ln>
                  <a:noFill/>
                </a:ln>
                <a:solidFill>
                  <a:schemeClr val="bg1">
                    <a:lumMod val="65000"/>
                  </a:schemeClr>
                </a:solidFill>
                <a:effectLst/>
                <a:uLnTx/>
                <a:uFillTx/>
              </a:rPr>
              <a:t> </a:t>
            </a:r>
            <a:r>
              <a:rPr kumimoji="0" lang="pt-PT" sz="1000" b="0" i="0" u="none" strike="noStrike" kern="0" cap="none" spc="0" normalizeH="0" baseline="0" noProof="0" dirty="0" err="1">
                <a:ln>
                  <a:noFill/>
                </a:ln>
                <a:solidFill>
                  <a:schemeClr val="bg1">
                    <a:lumMod val="65000"/>
                  </a:schemeClr>
                </a:solidFill>
                <a:effectLst/>
                <a:uLnTx/>
                <a:uFillTx/>
              </a:rPr>
              <a:t>al.</a:t>
            </a:r>
            <a:r>
              <a:rPr kumimoji="0" lang="pt-PT" sz="1000" b="0" i="0" u="none" strike="noStrike" kern="0" cap="none" spc="0" normalizeH="0" baseline="0" noProof="0" dirty="0">
                <a:ln>
                  <a:noFill/>
                </a:ln>
                <a:solidFill>
                  <a:schemeClr val="bg1">
                    <a:lumMod val="65000"/>
                  </a:schemeClr>
                </a:solidFill>
                <a:effectLst/>
                <a:uLnTx/>
                <a:uFillTx/>
              </a:rPr>
              <a:t> Poster. EBCOG 2016</a:t>
            </a:r>
          </a:p>
          <a:p>
            <a:pPr marL="0" marR="0" lvl="0" indent="0" algn="r" defTabSz="914400" eaLnBrk="1" fontAlgn="auto" latinLnBrk="0" hangingPunct="1">
              <a:lnSpc>
                <a:spcPct val="100000"/>
              </a:lnSpc>
              <a:spcBef>
                <a:spcPts val="0"/>
              </a:spcBef>
              <a:spcAft>
                <a:spcPts val="0"/>
              </a:spcAft>
              <a:buClrTx/>
              <a:buSzTx/>
              <a:buFontTx/>
              <a:buNone/>
              <a:tabLst/>
              <a:defRPr/>
            </a:pPr>
            <a:r>
              <a:rPr kumimoji="0" lang="pt-PT" sz="1000" b="0" i="0" u="none" strike="noStrike" kern="0" cap="none" spc="0" normalizeH="0" baseline="0" noProof="0" dirty="0" err="1">
                <a:ln>
                  <a:noFill/>
                </a:ln>
                <a:solidFill>
                  <a:schemeClr val="bg1">
                    <a:lumMod val="65000"/>
                  </a:schemeClr>
                </a:solidFill>
                <a:effectLst/>
                <a:uLnTx/>
                <a:uFillTx/>
              </a:rPr>
              <a:t>Tibaldi</a:t>
            </a:r>
            <a:r>
              <a:rPr kumimoji="0" lang="pt-PT" sz="1000" b="0" i="0" u="none" strike="noStrike" kern="0" cap="none" spc="0" normalizeH="0" baseline="0" noProof="0" dirty="0">
                <a:ln>
                  <a:noFill/>
                </a:ln>
                <a:solidFill>
                  <a:schemeClr val="bg1">
                    <a:lumMod val="65000"/>
                  </a:schemeClr>
                </a:solidFill>
                <a:effectLst/>
                <a:uLnTx/>
                <a:uFillTx/>
              </a:rPr>
              <a:t> C </a:t>
            </a:r>
            <a:r>
              <a:rPr kumimoji="0" lang="pt-PT" sz="1000" b="0" i="0" u="none" strike="noStrike" kern="0" cap="none" spc="0" normalizeH="0" baseline="0" noProof="0" dirty="0" err="1">
                <a:ln>
                  <a:noFill/>
                </a:ln>
                <a:solidFill>
                  <a:schemeClr val="bg1">
                    <a:lumMod val="65000"/>
                  </a:schemeClr>
                </a:solidFill>
                <a:effectLst/>
                <a:uLnTx/>
                <a:uFillTx/>
              </a:rPr>
              <a:t>et</a:t>
            </a:r>
            <a:r>
              <a:rPr kumimoji="0" lang="pt-PT" sz="1000" b="0" i="0" u="none" strike="noStrike" kern="0" cap="none" spc="0" normalizeH="0" baseline="0" noProof="0" dirty="0">
                <a:ln>
                  <a:noFill/>
                </a:ln>
                <a:solidFill>
                  <a:schemeClr val="bg1">
                    <a:lumMod val="65000"/>
                  </a:schemeClr>
                </a:solidFill>
                <a:effectLst/>
                <a:uLnTx/>
                <a:uFillTx/>
              </a:rPr>
              <a:t> </a:t>
            </a:r>
            <a:r>
              <a:rPr kumimoji="0" lang="pt-PT" sz="1000" b="0" i="0" u="none" strike="noStrike" kern="0" cap="none" spc="0" normalizeH="0" baseline="0" noProof="0" dirty="0" err="1">
                <a:ln>
                  <a:noFill/>
                </a:ln>
                <a:solidFill>
                  <a:schemeClr val="bg1">
                    <a:lumMod val="65000"/>
                  </a:schemeClr>
                </a:solidFill>
                <a:effectLst/>
                <a:uLnTx/>
                <a:uFillTx/>
              </a:rPr>
              <a:t>al.</a:t>
            </a:r>
            <a:r>
              <a:rPr kumimoji="0" lang="pt-PT" sz="1000" b="0" i="0" u="none" strike="noStrike" kern="0" cap="none" spc="0" normalizeH="0" baseline="0" noProof="0" dirty="0">
                <a:ln>
                  <a:noFill/>
                </a:ln>
                <a:solidFill>
                  <a:schemeClr val="bg1">
                    <a:lumMod val="65000"/>
                  </a:schemeClr>
                </a:solidFill>
                <a:effectLst/>
                <a:uLnTx/>
                <a:uFillTx/>
              </a:rPr>
              <a:t> </a:t>
            </a:r>
            <a:r>
              <a:rPr kumimoji="0" lang="pt-PT" sz="1000" b="0" i="0" u="none" strike="noStrike" kern="0" cap="none" spc="0" normalizeH="0" baseline="0" noProof="0" dirty="0" err="1">
                <a:ln>
                  <a:noFill/>
                </a:ln>
                <a:solidFill>
                  <a:schemeClr val="bg1">
                    <a:lumMod val="65000"/>
                  </a:schemeClr>
                </a:solidFill>
                <a:effectLst/>
                <a:uLnTx/>
                <a:uFillTx/>
              </a:rPr>
              <a:t>Int</a:t>
            </a:r>
            <a:r>
              <a:rPr kumimoji="0" lang="pt-PT" sz="1000" b="0" i="0" u="none" strike="noStrike" kern="0" cap="none" spc="0" normalizeH="0" baseline="0" noProof="0" dirty="0">
                <a:ln>
                  <a:noFill/>
                </a:ln>
                <a:solidFill>
                  <a:schemeClr val="bg1">
                    <a:lumMod val="65000"/>
                  </a:schemeClr>
                </a:solidFill>
                <a:effectLst/>
                <a:uLnTx/>
                <a:uFillTx/>
              </a:rPr>
              <a:t> J </a:t>
            </a:r>
            <a:r>
              <a:rPr kumimoji="0" lang="pt-PT" sz="1000" b="0" i="0" u="none" strike="noStrike" kern="0" cap="none" spc="0" normalizeH="0" baseline="0" noProof="0" dirty="0" err="1">
                <a:ln>
                  <a:noFill/>
                </a:ln>
                <a:solidFill>
                  <a:schemeClr val="bg1">
                    <a:lumMod val="65000"/>
                  </a:schemeClr>
                </a:solidFill>
                <a:effectLst/>
                <a:uLnTx/>
                <a:uFillTx/>
              </a:rPr>
              <a:t>Gynaecol</a:t>
            </a:r>
            <a:r>
              <a:rPr kumimoji="0" lang="pt-PT" sz="1000" b="0" i="0" u="none" strike="noStrike" kern="0" cap="none" spc="0" normalizeH="0" baseline="0" noProof="0" dirty="0">
                <a:ln>
                  <a:noFill/>
                </a:ln>
                <a:solidFill>
                  <a:schemeClr val="bg1">
                    <a:lumMod val="65000"/>
                  </a:schemeClr>
                </a:solidFill>
                <a:effectLst/>
                <a:uLnTx/>
                <a:uFillTx/>
              </a:rPr>
              <a:t> </a:t>
            </a:r>
            <a:r>
              <a:rPr kumimoji="0" lang="pt-PT" sz="1000" b="0" i="0" u="none" strike="noStrike" kern="0" cap="none" spc="0" normalizeH="0" baseline="0" noProof="0" dirty="0" err="1">
                <a:ln>
                  <a:noFill/>
                </a:ln>
                <a:solidFill>
                  <a:schemeClr val="bg1">
                    <a:lumMod val="65000"/>
                  </a:schemeClr>
                </a:solidFill>
                <a:effectLst/>
                <a:uLnTx/>
                <a:uFillTx/>
              </a:rPr>
              <a:t>Obstet</a:t>
            </a:r>
            <a:r>
              <a:rPr kumimoji="0" lang="pt-PT" sz="1000" b="0" i="0" u="none" strike="noStrike" kern="0" cap="none" spc="0" normalizeH="0" baseline="0" noProof="0" dirty="0">
                <a:ln>
                  <a:noFill/>
                </a:ln>
                <a:solidFill>
                  <a:schemeClr val="bg1">
                    <a:lumMod val="65000"/>
                  </a:schemeClr>
                </a:solidFill>
                <a:effectLst/>
                <a:uLnTx/>
                <a:uFillTx/>
              </a:rPr>
              <a:t> 2016</a:t>
            </a:r>
          </a:p>
          <a:p>
            <a:pPr marL="0" marR="0" lvl="0" indent="0" algn="r" defTabSz="914400" eaLnBrk="1" fontAlgn="auto" latinLnBrk="0" hangingPunct="1">
              <a:lnSpc>
                <a:spcPct val="100000"/>
              </a:lnSpc>
              <a:spcBef>
                <a:spcPts val="0"/>
              </a:spcBef>
              <a:spcAft>
                <a:spcPts val="0"/>
              </a:spcAft>
              <a:buClrTx/>
              <a:buSzTx/>
              <a:buFontTx/>
              <a:buNone/>
              <a:tabLst/>
              <a:defRPr/>
            </a:pPr>
            <a:r>
              <a:rPr kumimoji="0" lang="pt-PT" sz="1000" b="0" i="0" u="none" strike="noStrike" kern="0" cap="none" spc="0" normalizeH="0" baseline="0" noProof="0" dirty="0">
                <a:ln>
                  <a:noFill/>
                </a:ln>
                <a:solidFill>
                  <a:schemeClr val="bg1">
                    <a:lumMod val="65000"/>
                  </a:schemeClr>
                </a:solidFill>
                <a:effectLst/>
                <a:uLnTx/>
                <a:uFillTx/>
              </a:rPr>
              <a:t>Wang ZL </a:t>
            </a:r>
            <a:r>
              <a:rPr kumimoji="0" lang="pt-PT" sz="1000" b="0" i="0" u="none" strike="noStrike" kern="0" cap="none" spc="0" normalizeH="0" baseline="0" noProof="0" dirty="0" err="1">
                <a:ln>
                  <a:noFill/>
                </a:ln>
                <a:solidFill>
                  <a:schemeClr val="bg1">
                    <a:lumMod val="65000"/>
                  </a:schemeClr>
                </a:solidFill>
                <a:effectLst/>
                <a:uLnTx/>
                <a:uFillTx/>
              </a:rPr>
              <a:t>et</a:t>
            </a:r>
            <a:r>
              <a:rPr kumimoji="0" lang="pt-PT" sz="1000" b="0" i="0" u="none" strike="noStrike" kern="0" cap="none" spc="0" normalizeH="0" baseline="0" noProof="0" dirty="0">
                <a:ln>
                  <a:noFill/>
                </a:ln>
                <a:solidFill>
                  <a:schemeClr val="bg1">
                    <a:lumMod val="65000"/>
                  </a:schemeClr>
                </a:solidFill>
                <a:effectLst/>
                <a:uLnTx/>
                <a:uFillTx/>
              </a:rPr>
              <a:t> </a:t>
            </a:r>
            <a:r>
              <a:rPr kumimoji="0" lang="pt-PT" sz="1000" b="0" i="0" u="none" strike="noStrike" kern="0" cap="none" spc="0" normalizeH="0" baseline="0" noProof="0" dirty="0" err="1">
                <a:ln>
                  <a:noFill/>
                </a:ln>
                <a:solidFill>
                  <a:schemeClr val="bg1">
                    <a:lumMod val="65000"/>
                  </a:schemeClr>
                </a:solidFill>
                <a:effectLst/>
                <a:uLnTx/>
                <a:uFillTx/>
              </a:rPr>
              <a:t>al.</a:t>
            </a:r>
            <a:r>
              <a:rPr kumimoji="0" lang="pt-PT" sz="1000" b="0" i="0" u="none" strike="noStrike" kern="0" cap="none" spc="0" normalizeH="0" baseline="0" noProof="0" dirty="0">
                <a:ln>
                  <a:noFill/>
                </a:ln>
                <a:solidFill>
                  <a:schemeClr val="bg1">
                    <a:lumMod val="65000"/>
                  </a:schemeClr>
                </a:solidFill>
                <a:effectLst/>
                <a:uLnTx/>
                <a:uFillTx/>
              </a:rPr>
              <a:t> Taiwan J </a:t>
            </a:r>
            <a:r>
              <a:rPr kumimoji="0" lang="pt-PT" sz="1000" b="0" i="0" u="none" strike="noStrike" kern="0" cap="none" spc="0" normalizeH="0" baseline="0" noProof="0" dirty="0" err="1">
                <a:ln>
                  <a:noFill/>
                </a:ln>
                <a:solidFill>
                  <a:schemeClr val="bg1">
                    <a:lumMod val="65000"/>
                  </a:schemeClr>
                </a:solidFill>
                <a:effectLst/>
                <a:uLnTx/>
                <a:uFillTx/>
              </a:rPr>
              <a:t>Obstet</a:t>
            </a:r>
            <a:r>
              <a:rPr kumimoji="0" lang="pt-PT" sz="1000" b="0" i="0" u="none" strike="noStrike" kern="0" cap="none" spc="0" normalizeH="0" baseline="0" noProof="0" dirty="0">
                <a:ln>
                  <a:noFill/>
                </a:ln>
                <a:solidFill>
                  <a:schemeClr val="bg1">
                    <a:lumMod val="65000"/>
                  </a:schemeClr>
                </a:solidFill>
                <a:effectLst/>
                <a:uLnTx/>
                <a:uFillTx/>
              </a:rPr>
              <a:t> </a:t>
            </a:r>
            <a:r>
              <a:rPr kumimoji="0" lang="pt-PT" sz="1000" b="0" i="0" u="none" strike="noStrike" kern="0" cap="none" spc="0" normalizeH="0" baseline="0" noProof="0" dirty="0" err="1">
                <a:ln>
                  <a:noFill/>
                </a:ln>
                <a:solidFill>
                  <a:schemeClr val="bg1">
                    <a:lumMod val="65000"/>
                  </a:schemeClr>
                </a:solidFill>
                <a:effectLst/>
                <a:uLnTx/>
                <a:uFillTx/>
              </a:rPr>
              <a:t>Gynecol</a:t>
            </a:r>
            <a:r>
              <a:rPr kumimoji="0" lang="pt-PT" sz="1000" b="0" i="0" u="none" strike="noStrike" kern="0" cap="none" spc="0" normalizeH="0" baseline="0" noProof="0" dirty="0">
                <a:ln>
                  <a:noFill/>
                </a:ln>
                <a:solidFill>
                  <a:schemeClr val="bg1">
                    <a:lumMod val="65000"/>
                  </a:schemeClr>
                </a:solidFill>
                <a:effectLst/>
                <a:uLnTx/>
                <a:uFillTx/>
              </a:rPr>
              <a:t> 2016 </a:t>
            </a:r>
          </a:p>
        </p:txBody>
      </p:sp>
      <p:cxnSp>
        <p:nvCxnSpPr>
          <p:cNvPr id="12" name="Straight Connector 11"/>
          <p:cNvCxnSpPr/>
          <p:nvPr/>
        </p:nvCxnSpPr>
        <p:spPr>
          <a:xfrm flipV="1">
            <a:off x="4662435" y="2125790"/>
            <a:ext cx="1527350" cy="1084753"/>
          </a:xfrm>
          <a:prstGeom prst="line">
            <a:avLst/>
          </a:prstGeom>
          <a:ln>
            <a:solidFill>
              <a:srgbClr val="728A43"/>
            </a:solidFill>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189785" y="2125790"/>
            <a:ext cx="530553" cy="0"/>
          </a:xfrm>
          <a:prstGeom prst="straightConnector1">
            <a:avLst/>
          </a:prstGeom>
          <a:ln>
            <a:solidFill>
              <a:srgbClr val="728A43"/>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6711269" y="1891605"/>
            <a:ext cx="761747" cy="646331"/>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728A43"/>
                </a:solidFill>
                <a:effectLst/>
                <a:uLnTx/>
                <a:uFillTx/>
              </a:rPr>
              <a:t>13,1%</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E36461"/>
                </a:solidFill>
                <a:effectLst/>
                <a:uLnTx/>
                <a:uFillTx/>
              </a:rPr>
              <a:t>4,3%</a:t>
            </a:r>
          </a:p>
        </p:txBody>
      </p:sp>
      <p:sp>
        <p:nvSpPr>
          <p:cNvPr id="23" name="TextBox 22"/>
          <p:cNvSpPr txBox="1"/>
          <p:nvPr/>
        </p:nvSpPr>
        <p:spPr>
          <a:xfrm>
            <a:off x="7627652" y="1613155"/>
            <a:ext cx="1484564" cy="646331"/>
          </a:xfrm>
          <a:prstGeom prst="rect">
            <a:avLst/>
          </a:prstGeom>
          <a:noFill/>
          <a:ln>
            <a:solidFill>
              <a:srgbClr val="728A43"/>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1800" b="0" i="0" u="none" strike="noStrike" kern="0" cap="none" spc="0" normalizeH="0" baseline="0" noProof="0" dirty="0">
                <a:ln>
                  <a:noFill/>
                </a:ln>
                <a:solidFill>
                  <a:srgbClr val="728A43"/>
                </a:solidFill>
                <a:effectLst/>
                <a:uLnTx/>
                <a:uFillTx/>
              </a:rPr>
              <a:t>Non </a:t>
            </a:r>
            <a:r>
              <a:rPr kumimoji="0" lang="pt-PT" sz="1800" b="0" i="0" u="none" strike="noStrike" kern="0" cap="none" spc="0" normalizeH="0" baseline="0" noProof="0" dirty="0" err="1">
                <a:ln>
                  <a:noFill/>
                </a:ln>
                <a:solidFill>
                  <a:srgbClr val="728A43"/>
                </a:solidFill>
                <a:effectLst/>
                <a:uLnTx/>
                <a:uFillTx/>
              </a:rPr>
              <a:t>pregnant</a:t>
            </a:r>
            <a:endParaRPr kumimoji="0" lang="pt-PT" sz="1800" b="0" i="0" u="none" strike="noStrike" kern="0" cap="none" spc="0" normalizeH="0" baseline="0" noProof="0" dirty="0">
              <a:ln>
                <a:noFill/>
              </a:ln>
              <a:solidFill>
                <a:srgbClr val="728A43"/>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pt-PT" sz="1800" b="0" i="0" u="none" strike="noStrike" kern="0" cap="none" spc="0" normalizeH="0" baseline="0" noProof="0" dirty="0" err="1">
                <a:ln>
                  <a:noFill/>
                </a:ln>
                <a:solidFill>
                  <a:srgbClr val="E36461"/>
                </a:solidFill>
                <a:effectLst/>
                <a:uLnTx/>
                <a:uFillTx/>
              </a:rPr>
              <a:t>Pregnant</a:t>
            </a:r>
            <a:endParaRPr kumimoji="0" lang="pt-PT" sz="1800" b="0" i="0" u="none" strike="noStrike" kern="0" cap="none" spc="0" normalizeH="0" baseline="0" noProof="0" dirty="0">
              <a:ln>
                <a:noFill/>
              </a:ln>
              <a:solidFill>
                <a:srgbClr val="E36461"/>
              </a:solidFill>
              <a:effectLst/>
              <a:uLnTx/>
              <a:uFillTx/>
            </a:endParaRPr>
          </a:p>
        </p:txBody>
      </p:sp>
      <p:cxnSp>
        <p:nvCxnSpPr>
          <p:cNvPr id="26" name="Straight Arrow Connector 25"/>
          <p:cNvCxnSpPr/>
          <p:nvPr/>
        </p:nvCxnSpPr>
        <p:spPr>
          <a:xfrm flipV="1">
            <a:off x="6516216" y="3435593"/>
            <a:ext cx="1223447" cy="241125"/>
          </a:xfrm>
          <a:prstGeom prst="straightConnector1">
            <a:avLst/>
          </a:prstGeom>
          <a:ln>
            <a:solidFill>
              <a:srgbClr val="728A43"/>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863400" y="3210543"/>
            <a:ext cx="761747" cy="369332"/>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728A43"/>
                </a:solidFill>
                <a:effectLst/>
                <a:uLnTx/>
                <a:uFillTx/>
              </a:rPr>
              <a:t>15,4%</a:t>
            </a:r>
          </a:p>
        </p:txBody>
      </p:sp>
      <p:cxnSp>
        <p:nvCxnSpPr>
          <p:cNvPr id="32" name="Straight Connector 31"/>
          <p:cNvCxnSpPr/>
          <p:nvPr/>
        </p:nvCxnSpPr>
        <p:spPr>
          <a:xfrm flipH="1" flipV="1">
            <a:off x="4037010" y="4658240"/>
            <a:ext cx="144696" cy="1318151"/>
          </a:xfrm>
          <a:prstGeom prst="line">
            <a:avLst/>
          </a:prstGeom>
          <a:ln>
            <a:solidFill>
              <a:srgbClr val="728A43"/>
            </a:solidFill>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4181706" y="5976391"/>
            <a:ext cx="530553" cy="0"/>
          </a:xfrm>
          <a:prstGeom prst="straightConnector1">
            <a:avLst/>
          </a:prstGeom>
          <a:ln>
            <a:solidFill>
              <a:srgbClr val="728A43"/>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4818365" y="5751341"/>
            <a:ext cx="761747" cy="369332"/>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728A43"/>
                </a:solidFill>
                <a:effectLst/>
                <a:uLnTx/>
                <a:uFillTx/>
              </a:rPr>
              <a:t>24,7%</a:t>
            </a:r>
          </a:p>
        </p:txBody>
      </p:sp>
      <p:cxnSp>
        <p:nvCxnSpPr>
          <p:cNvPr id="37" name="Straight Connector 36"/>
          <p:cNvCxnSpPr/>
          <p:nvPr/>
        </p:nvCxnSpPr>
        <p:spPr>
          <a:xfrm flipH="1" flipV="1">
            <a:off x="3408249" y="2012249"/>
            <a:ext cx="1013026" cy="1350694"/>
          </a:xfrm>
          <a:prstGeom prst="line">
            <a:avLst/>
          </a:prstGeom>
          <a:ln>
            <a:solidFill>
              <a:srgbClr val="728A43"/>
            </a:solidFill>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3399816" y="2001663"/>
            <a:ext cx="530553" cy="0"/>
          </a:xfrm>
          <a:prstGeom prst="straightConnector1">
            <a:avLst/>
          </a:prstGeom>
          <a:ln>
            <a:solidFill>
              <a:srgbClr val="728A43"/>
            </a:solidFill>
            <a:tailEnd type="arrow"/>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3925669" y="1776613"/>
            <a:ext cx="646331" cy="369332"/>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E36461"/>
                </a:solidFill>
                <a:effectLst/>
                <a:uLnTx/>
                <a:uFillTx/>
              </a:rPr>
              <a:t>7,4%</a:t>
            </a:r>
          </a:p>
        </p:txBody>
      </p:sp>
      <p:cxnSp>
        <p:nvCxnSpPr>
          <p:cNvPr id="42" name="Straight Arrow Connector 41"/>
          <p:cNvCxnSpPr/>
          <p:nvPr/>
        </p:nvCxnSpPr>
        <p:spPr>
          <a:xfrm flipV="1">
            <a:off x="5580112" y="2848543"/>
            <a:ext cx="2310577" cy="144281"/>
          </a:xfrm>
          <a:prstGeom prst="straightConnector1">
            <a:avLst/>
          </a:prstGeom>
          <a:ln>
            <a:solidFill>
              <a:srgbClr val="728A43"/>
            </a:solidFill>
            <a:tailEnd type="arrow"/>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7985888" y="2623492"/>
            <a:ext cx="761747" cy="369332"/>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728A43"/>
                </a:solidFill>
                <a:effectLst/>
                <a:uLnTx/>
                <a:uFillTx/>
              </a:rPr>
              <a:t>10,3%</a:t>
            </a:r>
          </a:p>
        </p:txBody>
      </p:sp>
      <p:sp>
        <p:nvSpPr>
          <p:cNvPr id="45" name="TextBox 44"/>
          <p:cNvSpPr txBox="1"/>
          <p:nvPr/>
        </p:nvSpPr>
        <p:spPr>
          <a:xfrm>
            <a:off x="3408249" y="6178654"/>
            <a:ext cx="2972183" cy="707886"/>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pt-PT" sz="1000" b="0" i="0" u="none" strike="noStrike" kern="0" cap="none" spc="0" normalizeH="0" baseline="0" noProof="0" dirty="0" err="1">
                <a:ln>
                  <a:noFill/>
                </a:ln>
                <a:solidFill>
                  <a:schemeClr val="bg1">
                    <a:lumMod val="65000"/>
                  </a:schemeClr>
                </a:solidFill>
                <a:effectLst/>
                <a:uLnTx/>
                <a:uFillTx/>
              </a:rPr>
              <a:t>Villaseca</a:t>
            </a:r>
            <a:r>
              <a:rPr kumimoji="0" lang="pt-PT" sz="1000" b="0" i="0" u="none" strike="noStrike" kern="0" cap="none" spc="0" normalizeH="0" baseline="0" noProof="0" dirty="0">
                <a:ln>
                  <a:noFill/>
                </a:ln>
                <a:solidFill>
                  <a:schemeClr val="bg1">
                    <a:lumMod val="65000"/>
                  </a:schemeClr>
                </a:solidFill>
                <a:effectLst/>
                <a:uLnTx/>
                <a:uFillTx/>
              </a:rPr>
              <a:t> R </a:t>
            </a:r>
            <a:r>
              <a:rPr kumimoji="0" lang="pt-PT" sz="1000" b="0" i="0" u="none" strike="noStrike" kern="0" cap="none" spc="0" normalizeH="0" baseline="0" noProof="0" dirty="0" err="1">
                <a:ln>
                  <a:noFill/>
                </a:ln>
                <a:solidFill>
                  <a:schemeClr val="bg1">
                    <a:lumMod val="65000"/>
                  </a:schemeClr>
                </a:solidFill>
                <a:effectLst/>
                <a:uLnTx/>
                <a:uFillTx/>
              </a:rPr>
              <a:t>et</a:t>
            </a:r>
            <a:r>
              <a:rPr kumimoji="0" lang="pt-PT" sz="1000" b="0" i="0" u="none" strike="noStrike" kern="0" cap="none" spc="0" normalizeH="0" baseline="0" noProof="0" dirty="0">
                <a:ln>
                  <a:noFill/>
                </a:ln>
                <a:solidFill>
                  <a:schemeClr val="bg1">
                    <a:lumMod val="65000"/>
                  </a:schemeClr>
                </a:solidFill>
                <a:effectLst/>
                <a:uLnTx/>
                <a:uFillTx/>
              </a:rPr>
              <a:t> </a:t>
            </a:r>
            <a:r>
              <a:rPr kumimoji="0" lang="pt-PT" sz="1000" b="0" i="0" u="none" strike="noStrike" kern="0" cap="none" spc="0" normalizeH="0" baseline="0" noProof="0" dirty="0" err="1">
                <a:ln>
                  <a:noFill/>
                </a:ln>
                <a:solidFill>
                  <a:schemeClr val="bg1">
                    <a:lumMod val="65000"/>
                  </a:schemeClr>
                </a:solidFill>
                <a:effectLst/>
                <a:uLnTx/>
                <a:uFillTx/>
              </a:rPr>
              <a:t>al.</a:t>
            </a:r>
            <a:r>
              <a:rPr kumimoji="0" lang="pt-PT" sz="1000" b="0" i="0" u="none" strike="noStrike" kern="0" cap="none" spc="0" normalizeH="0" baseline="0" noProof="0" dirty="0">
                <a:ln>
                  <a:noFill/>
                </a:ln>
                <a:solidFill>
                  <a:schemeClr val="bg1">
                    <a:lumMod val="65000"/>
                  </a:schemeClr>
                </a:solidFill>
                <a:effectLst/>
                <a:uLnTx/>
                <a:uFillTx/>
              </a:rPr>
              <a:t> </a:t>
            </a:r>
            <a:r>
              <a:rPr kumimoji="0" lang="pt-PT" sz="1000" b="0" i="0" u="none" strike="noStrike" kern="0" cap="none" spc="0" normalizeH="0" baseline="0" noProof="0" dirty="0" err="1">
                <a:ln>
                  <a:noFill/>
                </a:ln>
                <a:solidFill>
                  <a:schemeClr val="bg1">
                    <a:lumMod val="65000"/>
                  </a:schemeClr>
                </a:solidFill>
                <a:effectLst/>
                <a:uLnTx/>
                <a:uFillTx/>
              </a:rPr>
              <a:t>Rev</a:t>
            </a:r>
            <a:r>
              <a:rPr kumimoji="0" lang="pt-PT" sz="1000" b="0" i="0" u="none" strike="noStrike" kern="0" cap="none" spc="0" normalizeH="0" baseline="0" noProof="0" dirty="0">
                <a:ln>
                  <a:noFill/>
                </a:ln>
                <a:solidFill>
                  <a:schemeClr val="bg1">
                    <a:lumMod val="65000"/>
                  </a:schemeClr>
                </a:solidFill>
                <a:effectLst/>
                <a:uLnTx/>
                <a:uFillTx/>
              </a:rPr>
              <a:t> Chilena </a:t>
            </a:r>
            <a:r>
              <a:rPr kumimoji="0" lang="pt-PT" sz="1000" b="0" i="0" u="none" strike="noStrike" kern="0" cap="none" spc="0" normalizeH="0" baseline="0" noProof="0" dirty="0" err="1">
                <a:ln>
                  <a:noFill/>
                </a:ln>
                <a:solidFill>
                  <a:schemeClr val="bg1">
                    <a:lumMod val="65000"/>
                  </a:schemeClr>
                </a:solidFill>
                <a:effectLst/>
                <a:uLnTx/>
                <a:uFillTx/>
              </a:rPr>
              <a:t>Infectol</a:t>
            </a:r>
            <a:r>
              <a:rPr kumimoji="0" lang="pt-PT" sz="1000" b="0" i="0" u="none" strike="noStrike" kern="0" cap="none" spc="0" normalizeH="0" baseline="0" noProof="0" dirty="0">
                <a:ln>
                  <a:noFill/>
                </a:ln>
                <a:solidFill>
                  <a:schemeClr val="bg1">
                    <a:lumMod val="65000"/>
                  </a:schemeClr>
                </a:solidFill>
                <a:effectLst/>
                <a:uLnTx/>
                <a:uFillTx/>
              </a:rPr>
              <a:t> 2015 </a:t>
            </a:r>
          </a:p>
          <a:p>
            <a:pPr marL="0" marR="0" lvl="0" indent="0" algn="r" defTabSz="914400" eaLnBrk="1" fontAlgn="auto" latinLnBrk="0" hangingPunct="1">
              <a:lnSpc>
                <a:spcPct val="100000"/>
              </a:lnSpc>
              <a:spcBef>
                <a:spcPts val="0"/>
              </a:spcBef>
              <a:spcAft>
                <a:spcPts val="0"/>
              </a:spcAft>
              <a:buClrTx/>
              <a:buSzTx/>
              <a:buFontTx/>
              <a:buNone/>
              <a:tabLst/>
              <a:defRPr/>
            </a:pPr>
            <a:r>
              <a:rPr kumimoji="0" lang="pt-PT" sz="1000" b="0" i="0" u="none" strike="noStrike" kern="0" cap="none" spc="0" normalizeH="0" baseline="0" noProof="0" dirty="0" err="1">
                <a:ln>
                  <a:noFill/>
                </a:ln>
                <a:solidFill>
                  <a:schemeClr val="bg1">
                    <a:lumMod val="65000"/>
                  </a:schemeClr>
                </a:solidFill>
                <a:effectLst/>
                <a:uLnTx/>
                <a:uFillTx/>
              </a:rPr>
              <a:t>Dermendjiev</a:t>
            </a:r>
            <a:r>
              <a:rPr kumimoji="0" lang="pt-PT" sz="1000" b="0" i="0" u="none" strike="noStrike" kern="0" cap="none" spc="0" normalizeH="0" baseline="0" noProof="0" dirty="0">
                <a:ln>
                  <a:noFill/>
                </a:ln>
                <a:solidFill>
                  <a:schemeClr val="bg1">
                    <a:lumMod val="65000"/>
                  </a:schemeClr>
                </a:solidFill>
                <a:effectLst/>
                <a:uLnTx/>
                <a:uFillTx/>
              </a:rPr>
              <a:t> T </a:t>
            </a:r>
            <a:r>
              <a:rPr kumimoji="0" lang="pt-PT" sz="1000" b="0" i="0" u="none" strike="noStrike" kern="0" cap="none" spc="0" normalizeH="0" baseline="0" noProof="0" dirty="0" err="1">
                <a:ln>
                  <a:noFill/>
                </a:ln>
                <a:solidFill>
                  <a:schemeClr val="bg1">
                    <a:lumMod val="65000"/>
                  </a:schemeClr>
                </a:solidFill>
                <a:effectLst/>
                <a:uLnTx/>
                <a:uFillTx/>
              </a:rPr>
              <a:t>et</a:t>
            </a:r>
            <a:r>
              <a:rPr kumimoji="0" lang="pt-PT" sz="1000" b="0" i="0" u="none" strike="noStrike" kern="0" cap="none" spc="0" normalizeH="0" baseline="0" noProof="0" dirty="0">
                <a:ln>
                  <a:noFill/>
                </a:ln>
                <a:solidFill>
                  <a:schemeClr val="bg1">
                    <a:lumMod val="65000"/>
                  </a:schemeClr>
                </a:solidFill>
                <a:effectLst/>
                <a:uLnTx/>
                <a:uFillTx/>
              </a:rPr>
              <a:t> </a:t>
            </a:r>
            <a:r>
              <a:rPr kumimoji="0" lang="pt-PT" sz="1000" b="0" i="0" u="none" strike="noStrike" kern="0" cap="none" spc="0" normalizeH="0" baseline="0" noProof="0" dirty="0" err="1">
                <a:ln>
                  <a:noFill/>
                </a:ln>
                <a:solidFill>
                  <a:schemeClr val="bg1">
                    <a:lumMod val="65000"/>
                  </a:schemeClr>
                </a:solidFill>
                <a:effectLst/>
                <a:uLnTx/>
                <a:uFillTx/>
              </a:rPr>
              <a:t>al.</a:t>
            </a:r>
            <a:r>
              <a:rPr kumimoji="0" lang="pt-PT" sz="1000" b="0" i="0" u="none" strike="noStrike" kern="0" cap="none" spc="0" normalizeH="0" baseline="0" noProof="0" dirty="0">
                <a:ln>
                  <a:noFill/>
                </a:ln>
                <a:solidFill>
                  <a:schemeClr val="bg1">
                    <a:lumMod val="65000"/>
                  </a:schemeClr>
                </a:solidFill>
                <a:effectLst/>
                <a:uLnTx/>
                <a:uFillTx/>
              </a:rPr>
              <a:t> </a:t>
            </a:r>
            <a:r>
              <a:rPr kumimoji="0" lang="pt-PT" sz="1000" b="0" i="0" u="none" strike="noStrike" kern="0" cap="none" spc="0" normalizeH="0" baseline="0" noProof="0" dirty="0" err="1">
                <a:ln>
                  <a:noFill/>
                </a:ln>
                <a:solidFill>
                  <a:schemeClr val="bg1">
                    <a:lumMod val="65000"/>
                  </a:schemeClr>
                </a:solidFill>
                <a:effectLst/>
                <a:uLnTx/>
                <a:uFillTx/>
              </a:rPr>
              <a:t>Akush</a:t>
            </a:r>
            <a:r>
              <a:rPr kumimoji="0" lang="pt-PT" sz="1000" b="0" i="0" u="none" strike="noStrike" kern="0" cap="none" spc="0" normalizeH="0" baseline="0" noProof="0" dirty="0">
                <a:ln>
                  <a:noFill/>
                </a:ln>
                <a:solidFill>
                  <a:schemeClr val="bg1">
                    <a:lumMod val="65000"/>
                  </a:schemeClr>
                </a:solidFill>
                <a:effectLst/>
                <a:uLnTx/>
                <a:uFillTx/>
              </a:rPr>
              <a:t> </a:t>
            </a:r>
            <a:r>
              <a:rPr kumimoji="0" lang="pt-PT" sz="1000" b="0" i="0" u="none" strike="noStrike" kern="0" cap="none" spc="0" normalizeH="0" baseline="0" noProof="0" dirty="0" err="1">
                <a:ln>
                  <a:noFill/>
                </a:ln>
                <a:solidFill>
                  <a:schemeClr val="bg1">
                    <a:lumMod val="65000"/>
                  </a:schemeClr>
                </a:solidFill>
                <a:effectLst/>
                <a:uLnTx/>
                <a:uFillTx/>
              </a:rPr>
              <a:t>Ginekol</a:t>
            </a:r>
            <a:r>
              <a:rPr kumimoji="0" lang="pt-PT" sz="1000" b="0" i="0" u="none" strike="noStrike" kern="0" cap="none" spc="0" normalizeH="0" baseline="0" noProof="0" dirty="0">
                <a:ln>
                  <a:noFill/>
                </a:ln>
                <a:solidFill>
                  <a:schemeClr val="bg1">
                    <a:lumMod val="65000"/>
                  </a:schemeClr>
                </a:solidFill>
                <a:effectLst/>
                <a:uLnTx/>
                <a:uFillTx/>
              </a:rPr>
              <a:t>. 2015</a:t>
            </a:r>
          </a:p>
          <a:p>
            <a:pPr marL="0" marR="0" lvl="0" indent="0" algn="r" defTabSz="914400" eaLnBrk="1" fontAlgn="auto" latinLnBrk="0" hangingPunct="1">
              <a:lnSpc>
                <a:spcPct val="100000"/>
              </a:lnSpc>
              <a:spcBef>
                <a:spcPts val="0"/>
              </a:spcBef>
              <a:spcAft>
                <a:spcPts val="0"/>
              </a:spcAft>
              <a:buClrTx/>
              <a:buSzTx/>
              <a:buFontTx/>
              <a:buNone/>
              <a:tabLst/>
              <a:defRPr/>
            </a:pPr>
            <a:r>
              <a:rPr kumimoji="0" lang="pt-PT" sz="1000" b="0" i="0" u="none" strike="noStrike" kern="0" cap="none" spc="0" normalizeH="0" baseline="0" noProof="0" dirty="0" err="1">
                <a:ln>
                  <a:noFill/>
                </a:ln>
                <a:solidFill>
                  <a:schemeClr val="bg1">
                    <a:lumMod val="65000"/>
                  </a:schemeClr>
                </a:solidFill>
                <a:effectLst/>
                <a:uLnTx/>
                <a:uFillTx/>
              </a:rPr>
              <a:t>Rumyantseva</a:t>
            </a:r>
            <a:r>
              <a:rPr kumimoji="0" lang="pt-PT" sz="1000" b="0" i="0" u="none" strike="noStrike" kern="0" cap="none" spc="0" normalizeH="0" baseline="0" noProof="0" dirty="0">
                <a:ln>
                  <a:noFill/>
                </a:ln>
                <a:solidFill>
                  <a:schemeClr val="bg1">
                    <a:lumMod val="65000"/>
                  </a:schemeClr>
                </a:solidFill>
                <a:effectLst/>
                <a:uLnTx/>
                <a:uFillTx/>
              </a:rPr>
              <a:t> TA </a:t>
            </a:r>
            <a:r>
              <a:rPr kumimoji="0" lang="pt-PT" sz="1000" b="0" i="0" u="none" strike="noStrike" kern="0" cap="none" spc="0" normalizeH="0" baseline="0" noProof="0" dirty="0" err="1">
                <a:ln>
                  <a:noFill/>
                </a:ln>
                <a:solidFill>
                  <a:schemeClr val="bg1">
                    <a:lumMod val="65000"/>
                  </a:schemeClr>
                </a:solidFill>
                <a:effectLst/>
                <a:uLnTx/>
                <a:uFillTx/>
              </a:rPr>
              <a:t>et</a:t>
            </a:r>
            <a:r>
              <a:rPr kumimoji="0" lang="pt-PT" sz="1000" b="0" i="0" u="none" strike="noStrike" kern="0" cap="none" spc="0" normalizeH="0" baseline="0" noProof="0" dirty="0">
                <a:ln>
                  <a:noFill/>
                </a:ln>
                <a:solidFill>
                  <a:schemeClr val="bg1">
                    <a:lumMod val="65000"/>
                  </a:schemeClr>
                </a:solidFill>
                <a:effectLst/>
                <a:uLnTx/>
                <a:uFillTx/>
              </a:rPr>
              <a:t> </a:t>
            </a:r>
            <a:r>
              <a:rPr kumimoji="0" lang="pt-PT" sz="1000" b="0" i="0" u="none" strike="noStrike" kern="0" cap="none" spc="0" normalizeH="0" baseline="0" noProof="0" dirty="0" err="1">
                <a:ln>
                  <a:noFill/>
                </a:ln>
                <a:solidFill>
                  <a:schemeClr val="bg1">
                    <a:lumMod val="65000"/>
                  </a:schemeClr>
                </a:solidFill>
                <a:effectLst/>
                <a:uLnTx/>
                <a:uFillTx/>
              </a:rPr>
              <a:t>al.</a:t>
            </a:r>
            <a:r>
              <a:rPr kumimoji="0" lang="pt-PT" sz="1000" b="0" i="0" u="none" strike="noStrike" kern="0" cap="none" spc="0" normalizeH="0" baseline="0" noProof="0" dirty="0">
                <a:ln>
                  <a:noFill/>
                </a:ln>
                <a:solidFill>
                  <a:schemeClr val="bg1">
                    <a:lumMod val="65000"/>
                  </a:schemeClr>
                </a:solidFill>
                <a:effectLst/>
                <a:uLnTx/>
                <a:uFillTx/>
              </a:rPr>
              <a:t> </a:t>
            </a:r>
            <a:r>
              <a:rPr kumimoji="0" lang="pt-PT" sz="1000" b="0" i="0" u="none" strike="noStrike" kern="0" cap="none" spc="0" normalizeH="0" baseline="0" noProof="0" dirty="0" err="1">
                <a:ln>
                  <a:noFill/>
                </a:ln>
                <a:solidFill>
                  <a:schemeClr val="bg1">
                    <a:lumMod val="65000"/>
                  </a:schemeClr>
                </a:solidFill>
                <a:effectLst/>
                <a:uLnTx/>
                <a:uFillTx/>
              </a:rPr>
              <a:t>Arch</a:t>
            </a:r>
            <a:r>
              <a:rPr kumimoji="0" lang="pt-PT" sz="1000" b="0" i="0" u="none" strike="noStrike" kern="0" cap="none" spc="0" normalizeH="0" baseline="0" noProof="0" dirty="0">
                <a:ln>
                  <a:noFill/>
                </a:ln>
                <a:solidFill>
                  <a:schemeClr val="bg1">
                    <a:lumMod val="65000"/>
                  </a:schemeClr>
                </a:solidFill>
                <a:effectLst/>
                <a:uLnTx/>
                <a:uFillTx/>
              </a:rPr>
              <a:t> </a:t>
            </a:r>
            <a:r>
              <a:rPr kumimoji="0" lang="pt-PT" sz="1000" b="0" i="0" u="none" strike="noStrike" kern="0" cap="none" spc="0" normalizeH="0" baseline="0" noProof="0" dirty="0" err="1">
                <a:ln>
                  <a:noFill/>
                </a:ln>
                <a:solidFill>
                  <a:schemeClr val="bg1">
                    <a:lumMod val="65000"/>
                  </a:schemeClr>
                </a:solidFill>
                <a:effectLst/>
                <a:uLnTx/>
                <a:uFillTx/>
              </a:rPr>
              <a:t>Gynecol</a:t>
            </a:r>
            <a:r>
              <a:rPr kumimoji="0" lang="pt-PT" sz="1000" b="0" i="0" u="none" strike="noStrike" kern="0" cap="none" spc="0" normalizeH="0" baseline="0" noProof="0" dirty="0">
                <a:ln>
                  <a:noFill/>
                </a:ln>
                <a:solidFill>
                  <a:schemeClr val="bg1">
                    <a:lumMod val="65000"/>
                  </a:schemeClr>
                </a:solidFill>
                <a:effectLst/>
                <a:uLnTx/>
                <a:uFillTx/>
              </a:rPr>
              <a:t> </a:t>
            </a:r>
            <a:r>
              <a:rPr kumimoji="0" lang="pt-PT" sz="1000" b="0" i="0" u="none" strike="noStrike" kern="0" cap="none" spc="0" normalizeH="0" baseline="0" noProof="0" dirty="0" err="1">
                <a:ln>
                  <a:noFill/>
                </a:ln>
                <a:solidFill>
                  <a:schemeClr val="bg1">
                    <a:lumMod val="65000"/>
                  </a:schemeClr>
                </a:solidFill>
                <a:effectLst/>
                <a:uLnTx/>
                <a:uFillTx/>
              </a:rPr>
              <a:t>Obstet</a:t>
            </a:r>
            <a:r>
              <a:rPr kumimoji="0" lang="pt-PT" sz="1000" b="0" i="0" u="none" strike="noStrike" kern="0" cap="none" spc="0" normalizeH="0" baseline="0" noProof="0" dirty="0">
                <a:ln>
                  <a:noFill/>
                </a:ln>
                <a:solidFill>
                  <a:schemeClr val="bg1">
                    <a:lumMod val="65000"/>
                  </a:schemeClr>
                </a:solidFill>
                <a:effectLst/>
                <a:uLnTx/>
                <a:uFillTx/>
              </a:rPr>
              <a:t> 2016 </a:t>
            </a:r>
          </a:p>
          <a:p>
            <a:pPr marL="0" marR="0" lvl="0" indent="0" algn="r" defTabSz="914400" eaLnBrk="1" fontAlgn="auto" latinLnBrk="0" hangingPunct="1">
              <a:lnSpc>
                <a:spcPct val="100000"/>
              </a:lnSpc>
              <a:spcBef>
                <a:spcPts val="0"/>
              </a:spcBef>
              <a:spcAft>
                <a:spcPts val="0"/>
              </a:spcAft>
              <a:buClrTx/>
              <a:buSzTx/>
              <a:buFontTx/>
              <a:buNone/>
              <a:tabLst/>
              <a:defRPr/>
            </a:pPr>
            <a:r>
              <a:rPr kumimoji="0" lang="pt-PT" sz="1000" b="0" i="0" u="none" strike="noStrike" kern="0" cap="none" spc="0" normalizeH="0" baseline="0" noProof="0" dirty="0">
                <a:ln>
                  <a:noFill/>
                </a:ln>
                <a:solidFill>
                  <a:schemeClr val="bg1">
                    <a:lumMod val="65000"/>
                  </a:schemeClr>
                </a:solidFill>
                <a:effectLst/>
                <a:uLnTx/>
                <a:uFillTx/>
              </a:rPr>
              <a:t>Vieira-Baptista </a:t>
            </a:r>
            <a:r>
              <a:rPr kumimoji="0" lang="pt-PT" sz="1000" b="0" i="0" u="none" strike="noStrike" kern="0" cap="none" spc="0" normalizeH="0" baseline="0" noProof="0" dirty="0" err="1">
                <a:ln>
                  <a:noFill/>
                </a:ln>
                <a:solidFill>
                  <a:schemeClr val="bg1">
                    <a:lumMod val="65000"/>
                  </a:schemeClr>
                </a:solidFill>
                <a:effectLst/>
                <a:uLnTx/>
                <a:uFillTx/>
              </a:rPr>
              <a:t>et</a:t>
            </a:r>
            <a:r>
              <a:rPr kumimoji="0" lang="pt-PT" sz="1000" b="0" i="0" u="none" strike="noStrike" kern="0" cap="none" spc="0" normalizeH="0" baseline="0" noProof="0" dirty="0">
                <a:ln>
                  <a:noFill/>
                </a:ln>
                <a:solidFill>
                  <a:schemeClr val="bg1">
                    <a:lumMod val="65000"/>
                  </a:schemeClr>
                </a:solidFill>
                <a:effectLst/>
                <a:uLnTx/>
                <a:uFillTx/>
              </a:rPr>
              <a:t> </a:t>
            </a:r>
            <a:r>
              <a:rPr kumimoji="0" lang="pt-PT" sz="1000" b="0" i="0" u="none" strike="noStrike" kern="0" cap="none" spc="0" normalizeH="0" baseline="0" noProof="0" dirty="0" err="1">
                <a:ln>
                  <a:noFill/>
                </a:ln>
                <a:solidFill>
                  <a:schemeClr val="bg1">
                    <a:lumMod val="65000"/>
                  </a:schemeClr>
                </a:solidFill>
                <a:effectLst/>
                <a:uLnTx/>
                <a:uFillTx/>
              </a:rPr>
              <a:t>al.</a:t>
            </a:r>
            <a:r>
              <a:rPr kumimoji="0" lang="pt-PT" sz="1000" b="0" i="0" u="none" strike="noStrike" kern="0" cap="none" spc="0" normalizeH="0" baseline="0" noProof="0" dirty="0">
                <a:ln>
                  <a:noFill/>
                </a:ln>
                <a:solidFill>
                  <a:schemeClr val="bg1">
                    <a:lumMod val="65000"/>
                  </a:schemeClr>
                </a:solidFill>
                <a:effectLst/>
                <a:uLnTx/>
                <a:uFillTx/>
              </a:rPr>
              <a:t> </a:t>
            </a:r>
            <a:r>
              <a:rPr kumimoji="0" lang="pt-PT" sz="1000" b="0" i="0" u="none" strike="noStrike" kern="0" cap="none" spc="0" normalizeH="0" baseline="0" noProof="0" dirty="0" err="1">
                <a:ln>
                  <a:noFill/>
                </a:ln>
                <a:solidFill>
                  <a:schemeClr val="bg1">
                    <a:lumMod val="65000"/>
                  </a:schemeClr>
                </a:solidFill>
                <a:effectLst/>
                <a:uLnTx/>
                <a:uFillTx/>
              </a:rPr>
              <a:t>Eur</a:t>
            </a:r>
            <a:r>
              <a:rPr kumimoji="0" lang="pt-PT" sz="1000" b="0" i="0" u="none" strike="noStrike" kern="0" cap="none" spc="0" normalizeH="0" baseline="0" noProof="0" dirty="0">
                <a:ln>
                  <a:noFill/>
                </a:ln>
                <a:solidFill>
                  <a:schemeClr val="bg1">
                    <a:lumMod val="65000"/>
                  </a:schemeClr>
                </a:solidFill>
                <a:effectLst/>
                <a:uLnTx/>
                <a:uFillTx/>
              </a:rPr>
              <a:t> J </a:t>
            </a:r>
            <a:r>
              <a:rPr kumimoji="0" lang="pt-PT" sz="1000" b="0" i="0" u="none" strike="noStrike" kern="0" cap="none" spc="0" normalizeH="0" baseline="0" noProof="0" dirty="0" err="1">
                <a:ln>
                  <a:noFill/>
                </a:ln>
                <a:solidFill>
                  <a:schemeClr val="bg1">
                    <a:lumMod val="65000"/>
                  </a:schemeClr>
                </a:solidFill>
                <a:effectLst/>
                <a:uLnTx/>
                <a:uFillTx/>
              </a:rPr>
              <a:t>Clin</a:t>
            </a:r>
            <a:r>
              <a:rPr kumimoji="0" lang="pt-PT" sz="1000" b="0" i="0" u="none" strike="noStrike" kern="0" cap="none" spc="0" normalizeH="0" baseline="0" noProof="0" dirty="0">
                <a:ln>
                  <a:noFill/>
                </a:ln>
                <a:solidFill>
                  <a:schemeClr val="bg1">
                    <a:lumMod val="65000"/>
                  </a:schemeClr>
                </a:solidFill>
                <a:effectLst/>
                <a:uLnTx/>
                <a:uFillTx/>
              </a:rPr>
              <a:t> </a:t>
            </a:r>
            <a:r>
              <a:rPr kumimoji="0" lang="pt-PT" sz="1000" b="0" i="0" u="none" strike="noStrike" kern="0" cap="none" spc="0" normalizeH="0" baseline="0" noProof="0" dirty="0" err="1">
                <a:ln>
                  <a:noFill/>
                </a:ln>
                <a:solidFill>
                  <a:schemeClr val="bg1">
                    <a:lumMod val="65000"/>
                  </a:schemeClr>
                </a:solidFill>
                <a:effectLst/>
                <a:uLnTx/>
                <a:uFillTx/>
              </a:rPr>
              <a:t>Micr</a:t>
            </a:r>
            <a:r>
              <a:rPr kumimoji="0" lang="pt-PT" sz="1000" b="0" i="0" u="none" strike="noStrike" kern="0" cap="none" spc="0" normalizeH="0" baseline="0" noProof="0" dirty="0">
                <a:ln>
                  <a:noFill/>
                </a:ln>
                <a:solidFill>
                  <a:schemeClr val="bg1">
                    <a:lumMod val="65000"/>
                  </a:schemeClr>
                </a:solidFill>
                <a:effectLst/>
                <a:uLnTx/>
                <a:uFillTx/>
              </a:rPr>
              <a:t> </a:t>
            </a:r>
            <a:r>
              <a:rPr kumimoji="0" lang="pt-PT" sz="1000" b="0" i="0" u="none" strike="noStrike" kern="0" cap="none" spc="0" normalizeH="0" baseline="0" noProof="0" dirty="0" err="1">
                <a:ln>
                  <a:noFill/>
                </a:ln>
                <a:solidFill>
                  <a:schemeClr val="bg1">
                    <a:lumMod val="65000"/>
                  </a:schemeClr>
                </a:solidFill>
                <a:effectLst/>
                <a:uLnTx/>
                <a:uFillTx/>
              </a:rPr>
              <a:t>Infect</a:t>
            </a:r>
            <a:r>
              <a:rPr kumimoji="0" lang="pt-PT" sz="1000" b="0" i="0" u="none" strike="noStrike" kern="0" cap="none" spc="0" normalizeH="0" baseline="0" noProof="0" dirty="0">
                <a:ln>
                  <a:noFill/>
                </a:ln>
                <a:solidFill>
                  <a:schemeClr val="bg1">
                    <a:lumMod val="65000"/>
                  </a:schemeClr>
                </a:solidFill>
                <a:effectLst/>
                <a:uLnTx/>
                <a:uFillTx/>
              </a:rPr>
              <a:t> </a:t>
            </a:r>
            <a:r>
              <a:rPr kumimoji="0" lang="pt-PT" sz="1000" b="0" i="0" u="none" strike="noStrike" kern="0" cap="none" spc="0" normalizeH="0" baseline="0" noProof="0" dirty="0" err="1">
                <a:ln>
                  <a:noFill/>
                </a:ln>
                <a:solidFill>
                  <a:schemeClr val="bg1">
                    <a:lumMod val="65000"/>
                  </a:schemeClr>
                </a:solidFill>
                <a:effectLst/>
                <a:uLnTx/>
                <a:uFillTx/>
              </a:rPr>
              <a:t>Dis</a:t>
            </a:r>
            <a:r>
              <a:rPr kumimoji="0" lang="pt-PT" sz="1000" b="0" i="0" u="none" strike="noStrike" kern="0" cap="none" spc="0" normalizeH="0" baseline="0" noProof="0" dirty="0">
                <a:ln>
                  <a:noFill/>
                </a:ln>
                <a:solidFill>
                  <a:schemeClr val="bg1">
                    <a:lumMod val="65000"/>
                  </a:schemeClr>
                </a:solidFill>
                <a:effectLst/>
                <a:uLnTx/>
                <a:uFillTx/>
              </a:rPr>
              <a:t>. 2016 </a:t>
            </a:r>
          </a:p>
        </p:txBody>
      </p:sp>
      <p:cxnSp>
        <p:nvCxnSpPr>
          <p:cNvPr id="46" name="Straight Arrow Connector 45"/>
          <p:cNvCxnSpPr/>
          <p:nvPr/>
        </p:nvCxnSpPr>
        <p:spPr>
          <a:xfrm flipH="1">
            <a:off x="1659513" y="5431249"/>
            <a:ext cx="629620" cy="545142"/>
          </a:xfrm>
          <a:prstGeom prst="straightConnector1">
            <a:avLst/>
          </a:prstGeom>
          <a:ln>
            <a:solidFill>
              <a:srgbClr val="728A43"/>
            </a:solidFill>
            <a:tailEnd type="arrow"/>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1013182" y="5751508"/>
            <a:ext cx="646331" cy="369332"/>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728A43"/>
                </a:solidFill>
                <a:effectLst/>
                <a:uLnTx/>
                <a:uFillTx/>
              </a:rPr>
              <a:t>2,0%</a:t>
            </a:r>
          </a:p>
        </p:txBody>
      </p:sp>
      <p:cxnSp>
        <p:nvCxnSpPr>
          <p:cNvPr id="53" name="Straight Connector 52"/>
          <p:cNvCxnSpPr/>
          <p:nvPr/>
        </p:nvCxnSpPr>
        <p:spPr>
          <a:xfrm flipV="1">
            <a:off x="4604787" y="1617287"/>
            <a:ext cx="789465" cy="1375537"/>
          </a:xfrm>
          <a:prstGeom prst="line">
            <a:avLst/>
          </a:prstGeom>
          <a:ln>
            <a:solidFill>
              <a:srgbClr val="728A43"/>
            </a:solidFill>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5394252" y="1617287"/>
            <a:ext cx="530553" cy="0"/>
          </a:xfrm>
          <a:prstGeom prst="straightConnector1">
            <a:avLst/>
          </a:prstGeom>
          <a:ln>
            <a:solidFill>
              <a:srgbClr val="728A43"/>
            </a:solidFill>
            <a:tailEnd type="arrow"/>
          </a:ln>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6042501" y="1412776"/>
            <a:ext cx="761747" cy="369332"/>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728A43"/>
                </a:solidFill>
                <a:effectLst/>
                <a:uLnTx/>
                <a:uFillTx/>
              </a:rPr>
              <a:t>12,0%</a:t>
            </a:r>
          </a:p>
        </p:txBody>
      </p:sp>
      <p:sp>
        <p:nvSpPr>
          <p:cNvPr id="58" name="TextBox 57"/>
          <p:cNvSpPr txBox="1"/>
          <p:nvPr/>
        </p:nvSpPr>
        <p:spPr>
          <a:xfrm>
            <a:off x="-2963116" y="6197358"/>
            <a:ext cx="6137440" cy="707886"/>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pt-PT" sz="1000" b="0" i="0" u="none" strike="noStrike" kern="0" cap="none" spc="0" normalizeH="0" baseline="0" noProof="0" dirty="0" err="1">
                <a:ln>
                  <a:noFill/>
                </a:ln>
                <a:solidFill>
                  <a:schemeClr val="bg1">
                    <a:lumMod val="65000"/>
                  </a:schemeClr>
                </a:solidFill>
                <a:effectLst/>
                <a:uLnTx/>
                <a:uFillTx/>
              </a:rPr>
              <a:t>Donders</a:t>
            </a:r>
            <a:r>
              <a:rPr kumimoji="0" lang="pt-PT" sz="1000" b="0" i="0" u="none" strike="noStrike" kern="0" cap="none" spc="0" normalizeH="0" baseline="0" noProof="0" dirty="0">
                <a:ln>
                  <a:noFill/>
                </a:ln>
                <a:solidFill>
                  <a:schemeClr val="bg1">
                    <a:lumMod val="65000"/>
                  </a:schemeClr>
                </a:solidFill>
                <a:effectLst/>
                <a:uLnTx/>
                <a:uFillTx/>
              </a:rPr>
              <a:t> G. </a:t>
            </a:r>
            <a:r>
              <a:rPr kumimoji="0" lang="is-IS" sz="1000" b="0" i="0" u="none" strike="noStrike" kern="0" cap="none" spc="0" normalizeH="0" baseline="0" noProof="0" dirty="0">
                <a:ln>
                  <a:noFill/>
                </a:ln>
                <a:solidFill>
                  <a:schemeClr val="bg1">
                    <a:lumMod val="65000"/>
                  </a:schemeClr>
                </a:solidFill>
                <a:effectLst/>
                <a:uLnTx/>
                <a:uFillTx/>
              </a:rPr>
              <a:t>APMIS. 2011</a:t>
            </a:r>
            <a:endParaRPr kumimoji="0" lang="pt-PT" sz="1000" b="0" i="0" u="none" strike="noStrike" kern="0" cap="none" spc="0" normalizeH="0" baseline="0" noProof="0" dirty="0">
              <a:ln>
                <a:noFill/>
              </a:ln>
              <a:solidFill>
                <a:schemeClr val="bg1">
                  <a:lumMod val="65000"/>
                </a:schemeClr>
              </a:solidFill>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pt-PT" sz="1000" b="0" i="0" u="none" strike="noStrike" kern="0" cap="none" spc="0" normalizeH="0" baseline="0" noProof="0" dirty="0" err="1">
                <a:ln>
                  <a:noFill/>
                </a:ln>
                <a:solidFill>
                  <a:schemeClr val="bg1">
                    <a:lumMod val="65000"/>
                  </a:schemeClr>
                </a:solidFill>
                <a:effectLst/>
                <a:uLnTx/>
                <a:uFillTx/>
              </a:rPr>
              <a:t>Tomusiak</a:t>
            </a:r>
            <a:r>
              <a:rPr kumimoji="0" lang="pt-PT" sz="1000" b="0" i="0" u="none" strike="noStrike" kern="0" cap="none" spc="0" normalizeH="0" baseline="0" noProof="0" dirty="0">
                <a:ln>
                  <a:noFill/>
                </a:ln>
                <a:solidFill>
                  <a:schemeClr val="bg1">
                    <a:lumMod val="65000"/>
                  </a:schemeClr>
                </a:solidFill>
                <a:effectLst/>
                <a:uLnTx/>
                <a:uFillTx/>
              </a:rPr>
              <a:t> A </a:t>
            </a:r>
            <a:r>
              <a:rPr kumimoji="0" lang="pt-PT" sz="1000" b="0" i="0" u="none" strike="noStrike" kern="0" cap="none" spc="0" normalizeH="0" baseline="0" noProof="0" dirty="0" err="1">
                <a:ln>
                  <a:noFill/>
                </a:ln>
                <a:solidFill>
                  <a:schemeClr val="bg1">
                    <a:lumMod val="65000"/>
                  </a:schemeClr>
                </a:solidFill>
                <a:effectLst/>
                <a:uLnTx/>
                <a:uFillTx/>
              </a:rPr>
              <a:t>et</a:t>
            </a:r>
            <a:r>
              <a:rPr kumimoji="0" lang="pt-PT" sz="1000" b="0" i="0" u="none" strike="noStrike" kern="0" cap="none" spc="0" normalizeH="0" baseline="0" noProof="0" dirty="0">
                <a:ln>
                  <a:noFill/>
                </a:ln>
                <a:solidFill>
                  <a:schemeClr val="bg1">
                    <a:lumMod val="65000"/>
                  </a:schemeClr>
                </a:solidFill>
                <a:effectLst/>
                <a:uLnTx/>
                <a:uFillTx/>
              </a:rPr>
              <a:t> </a:t>
            </a:r>
            <a:r>
              <a:rPr kumimoji="0" lang="pt-PT" sz="1000" b="0" i="0" u="none" strike="noStrike" kern="0" cap="none" spc="0" normalizeH="0" baseline="0" noProof="0" dirty="0" err="1">
                <a:ln>
                  <a:noFill/>
                </a:ln>
                <a:solidFill>
                  <a:schemeClr val="bg1">
                    <a:lumMod val="65000"/>
                  </a:schemeClr>
                </a:solidFill>
                <a:effectLst/>
                <a:uLnTx/>
                <a:uFillTx/>
              </a:rPr>
              <a:t>al.</a:t>
            </a:r>
            <a:r>
              <a:rPr kumimoji="0" lang="pt-PT" sz="1000" b="0" i="0" u="none" strike="noStrike" kern="0" cap="none" spc="0" normalizeH="0" baseline="0" noProof="0" dirty="0">
                <a:ln>
                  <a:noFill/>
                </a:ln>
                <a:solidFill>
                  <a:schemeClr val="bg1">
                    <a:lumMod val="65000"/>
                  </a:schemeClr>
                </a:solidFill>
                <a:effectLst/>
                <a:uLnTx/>
                <a:uFillTx/>
              </a:rPr>
              <a:t> </a:t>
            </a:r>
            <a:r>
              <a:rPr kumimoji="0" lang="pt-PT" sz="1000" b="0" i="0" u="none" strike="noStrike" kern="0" cap="none" spc="0" normalizeH="0" baseline="0" noProof="0" dirty="0" err="1">
                <a:ln>
                  <a:noFill/>
                </a:ln>
                <a:solidFill>
                  <a:schemeClr val="bg1">
                    <a:lumMod val="65000"/>
                  </a:schemeClr>
                </a:solidFill>
                <a:effectLst/>
                <a:uLnTx/>
                <a:uFillTx/>
              </a:rPr>
              <a:t>Ginekol</a:t>
            </a:r>
            <a:r>
              <a:rPr kumimoji="0" lang="pt-PT" sz="1000" b="0" i="0" u="none" strike="noStrike" kern="0" cap="none" spc="0" normalizeH="0" baseline="0" noProof="0" dirty="0">
                <a:ln>
                  <a:noFill/>
                </a:ln>
                <a:solidFill>
                  <a:schemeClr val="bg1">
                    <a:lumMod val="65000"/>
                  </a:schemeClr>
                </a:solidFill>
                <a:effectLst/>
                <a:uLnTx/>
                <a:uFillTx/>
              </a:rPr>
              <a:t> Pol. 2013</a:t>
            </a:r>
          </a:p>
          <a:p>
            <a:pPr marL="0" marR="0" lvl="0" indent="0" algn="r" defTabSz="914400" eaLnBrk="1" fontAlgn="auto" latinLnBrk="0" hangingPunct="1">
              <a:lnSpc>
                <a:spcPct val="100000"/>
              </a:lnSpc>
              <a:spcBef>
                <a:spcPts val="0"/>
              </a:spcBef>
              <a:spcAft>
                <a:spcPts val="0"/>
              </a:spcAft>
              <a:buClrTx/>
              <a:buSzTx/>
              <a:buFontTx/>
              <a:buNone/>
              <a:tabLst/>
              <a:defRPr/>
            </a:pPr>
            <a:r>
              <a:rPr kumimoji="0" lang="pt-PT" sz="1000" b="0" i="0" u="none" strike="noStrike" kern="0" cap="none" spc="0" normalizeH="0" baseline="0" noProof="0" dirty="0" err="1">
                <a:ln>
                  <a:noFill/>
                </a:ln>
                <a:solidFill>
                  <a:schemeClr val="bg1">
                    <a:lumMod val="65000"/>
                  </a:schemeClr>
                </a:solidFill>
                <a:effectLst/>
                <a:uLnTx/>
                <a:uFillTx/>
              </a:rPr>
              <a:t>Zodzika</a:t>
            </a:r>
            <a:r>
              <a:rPr kumimoji="0" lang="pt-PT" sz="1000" b="0" i="0" u="none" strike="noStrike" kern="0" cap="none" spc="0" normalizeH="0" baseline="0" noProof="0" dirty="0">
                <a:ln>
                  <a:noFill/>
                </a:ln>
                <a:solidFill>
                  <a:schemeClr val="bg1">
                    <a:lumMod val="65000"/>
                  </a:schemeClr>
                </a:solidFill>
                <a:effectLst/>
                <a:uLnTx/>
                <a:uFillTx/>
              </a:rPr>
              <a:t> J </a:t>
            </a:r>
            <a:r>
              <a:rPr kumimoji="0" lang="pt-PT" sz="1000" b="0" i="0" u="none" strike="noStrike" kern="0" cap="none" spc="0" normalizeH="0" baseline="0" noProof="0" dirty="0" err="1">
                <a:ln>
                  <a:noFill/>
                </a:ln>
                <a:solidFill>
                  <a:schemeClr val="bg1">
                    <a:lumMod val="65000"/>
                  </a:schemeClr>
                </a:solidFill>
                <a:effectLst/>
                <a:uLnTx/>
                <a:uFillTx/>
              </a:rPr>
              <a:t>et</a:t>
            </a:r>
            <a:r>
              <a:rPr kumimoji="0" lang="pt-PT" sz="1000" b="0" i="0" u="none" strike="noStrike" kern="0" cap="none" spc="0" normalizeH="0" baseline="0" noProof="0" dirty="0">
                <a:ln>
                  <a:noFill/>
                </a:ln>
                <a:solidFill>
                  <a:schemeClr val="bg1">
                    <a:lumMod val="65000"/>
                  </a:schemeClr>
                </a:solidFill>
                <a:effectLst/>
                <a:uLnTx/>
                <a:uFillTx/>
              </a:rPr>
              <a:t> </a:t>
            </a:r>
            <a:r>
              <a:rPr kumimoji="0" lang="pt-PT" sz="1000" b="0" i="0" u="none" strike="noStrike" kern="0" cap="none" spc="0" normalizeH="0" baseline="0" noProof="0" dirty="0" err="1">
                <a:ln>
                  <a:noFill/>
                </a:ln>
                <a:solidFill>
                  <a:schemeClr val="bg1">
                    <a:lumMod val="65000"/>
                  </a:schemeClr>
                </a:solidFill>
                <a:effectLst/>
                <a:uLnTx/>
                <a:uFillTx/>
              </a:rPr>
              <a:t>al.</a:t>
            </a:r>
            <a:r>
              <a:rPr kumimoji="0" lang="pt-PT" sz="1000" b="0" i="0" u="none" strike="noStrike" kern="0" cap="none" spc="0" normalizeH="0" baseline="0" noProof="0" dirty="0">
                <a:ln>
                  <a:noFill/>
                </a:ln>
                <a:solidFill>
                  <a:schemeClr val="bg1">
                    <a:lumMod val="65000"/>
                  </a:schemeClr>
                </a:solidFill>
                <a:effectLst/>
                <a:uLnTx/>
                <a:uFillTx/>
              </a:rPr>
              <a:t> </a:t>
            </a:r>
            <a:r>
              <a:rPr kumimoji="0" lang="pt-PT" sz="1000" b="0" i="0" u="none" strike="noStrike" kern="0" cap="none" spc="0" normalizeH="0" baseline="0" noProof="0" dirty="0" err="1">
                <a:ln>
                  <a:noFill/>
                </a:ln>
                <a:solidFill>
                  <a:schemeClr val="bg1">
                    <a:lumMod val="65000"/>
                  </a:schemeClr>
                </a:solidFill>
                <a:effectLst/>
                <a:uLnTx/>
                <a:uFillTx/>
              </a:rPr>
              <a:t>Acta</a:t>
            </a:r>
            <a:r>
              <a:rPr kumimoji="0" lang="pt-PT" sz="1000" b="0" i="0" u="none" strike="noStrike" kern="0" cap="none" spc="0" normalizeH="0" baseline="0" noProof="0" dirty="0">
                <a:ln>
                  <a:noFill/>
                </a:ln>
                <a:solidFill>
                  <a:schemeClr val="bg1">
                    <a:lumMod val="65000"/>
                  </a:schemeClr>
                </a:solidFill>
                <a:effectLst/>
                <a:uLnTx/>
                <a:uFillTx/>
              </a:rPr>
              <a:t> </a:t>
            </a:r>
            <a:r>
              <a:rPr kumimoji="0" lang="pt-PT" sz="1000" b="0" i="0" u="none" strike="noStrike" kern="0" cap="none" spc="0" normalizeH="0" baseline="0" noProof="0" dirty="0" err="1">
                <a:ln>
                  <a:noFill/>
                </a:ln>
                <a:solidFill>
                  <a:schemeClr val="bg1">
                    <a:lumMod val="65000"/>
                  </a:schemeClr>
                </a:solidFill>
                <a:effectLst/>
                <a:uLnTx/>
                <a:uFillTx/>
              </a:rPr>
              <a:t>Obstet</a:t>
            </a:r>
            <a:r>
              <a:rPr kumimoji="0" lang="pt-PT" sz="1000" b="0" i="0" u="none" strike="noStrike" kern="0" cap="none" spc="0" normalizeH="0" baseline="0" noProof="0" dirty="0">
                <a:ln>
                  <a:noFill/>
                </a:ln>
                <a:solidFill>
                  <a:schemeClr val="bg1">
                    <a:lumMod val="65000"/>
                  </a:schemeClr>
                </a:solidFill>
                <a:effectLst/>
                <a:uLnTx/>
                <a:uFillTx/>
              </a:rPr>
              <a:t> </a:t>
            </a:r>
            <a:r>
              <a:rPr kumimoji="0" lang="pt-PT" sz="1000" b="0" i="0" u="none" strike="noStrike" kern="0" cap="none" spc="0" normalizeH="0" baseline="0" noProof="0" dirty="0" err="1">
                <a:ln>
                  <a:noFill/>
                </a:ln>
                <a:solidFill>
                  <a:schemeClr val="bg1">
                    <a:lumMod val="65000"/>
                  </a:schemeClr>
                </a:solidFill>
                <a:effectLst/>
                <a:uLnTx/>
                <a:uFillTx/>
              </a:rPr>
              <a:t>Gynecol</a:t>
            </a:r>
            <a:r>
              <a:rPr kumimoji="0" lang="pt-PT" sz="1000" b="0" i="0" u="none" strike="noStrike" kern="0" cap="none" spc="0" normalizeH="0" baseline="0" noProof="0" dirty="0">
                <a:ln>
                  <a:noFill/>
                </a:ln>
                <a:solidFill>
                  <a:schemeClr val="bg1">
                    <a:lumMod val="65000"/>
                  </a:schemeClr>
                </a:solidFill>
                <a:effectLst/>
                <a:uLnTx/>
                <a:uFillTx/>
              </a:rPr>
              <a:t> </a:t>
            </a:r>
            <a:r>
              <a:rPr kumimoji="0" lang="pt-PT" sz="1000" b="0" i="0" u="none" strike="noStrike" kern="0" cap="none" spc="0" normalizeH="0" baseline="0" noProof="0" dirty="0" err="1">
                <a:ln>
                  <a:noFill/>
                </a:ln>
                <a:solidFill>
                  <a:schemeClr val="bg1">
                    <a:lumMod val="65000"/>
                  </a:schemeClr>
                </a:solidFill>
                <a:effectLst/>
                <a:uLnTx/>
                <a:uFillTx/>
              </a:rPr>
              <a:t>Scand</a:t>
            </a:r>
            <a:r>
              <a:rPr kumimoji="0" lang="pt-PT" sz="1000" b="0" i="0" u="none" strike="noStrike" kern="0" cap="none" spc="0" normalizeH="0" baseline="0" noProof="0" dirty="0">
                <a:ln>
                  <a:noFill/>
                </a:ln>
                <a:solidFill>
                  <a:schemeClr val="bg1">
                    <a:lumMod val="65000"/>
                  </a:schemeClr>
                </a:solidFill>
                <a:effectLst/>
                <a:uLnTx/>
                <a:uFillTx/>
              </a:rPr>
              <a:t>. 2011</a:t>
            </a:r>
          </a:p>
          <a:p>
            <a:pPr marL="0" marR="0" lvl="0" indent="0" algn="r" defTabSz="914400" eaLnBrk="1" fontAlgn="auto" latinLnBrk="0" hangingPunct="1">
              <a:lnSpc>
                <a:spcPct val="100000"/>
              </a:lnSpc>
              <a:spcBef>
                <a:spcPts val="0"/>
              </a:spcBef>
              <a:spcAft>
                <a:spcPts val="0"/>
              </a:spcAft>
              <a:buClrTx/>
              <a:buSzTx/>
              <a:buFontTx/>
              <a:buNone/>
              <a:tabLst/>
              <a:defRPr/>
            </a:pPr>
            <a:r>
              <a:rPr kumimoji="0" lang="pt-PT" sz="1000" b="0" i="0" u="none" strike="noStrike" kern="0" cap="none" spc="0" normalizeH="0" baseline="0" noProof="0" dirty="0">
                <a:ln>
                  <a:noFill/>
                </a:ln>
                <a:solidFill>
                  <a:schemeClr val="bg1">
                    <a:lumMod val="65000"/>
                  </a:schemeClr>
                </a:solidFill>
                <a:effectLst/>
                <a:uLnTx/>
                <a:uFillTx/>
              </a:rPr>
              <a:t>Gondo F </a:t>
            </a:r>
            <a:r>
              <a:rPr kumimoji="0" lang="pt-PT" sz="1000" b="0" i="0" u="none" strike="noStrike" kern="0" cap="none" spc="0" normalizeH="0" baseline="0" noProof="0" dirty="0" err="1">
                <a:ln>
                  <a:noFill/>
                </a:ln>
                <a:solidFill>
                  <a:schemeClr val="bg1">
                    <a:lumMod val="65000"/>
                  </a:schemeClr>
                </a:solidFill>
                <a:effectLst/>
                <a:uLnTx/>
                <a:uFillTx/>
              </a:rPr>
              <a:t>et</a:t>
            </a:r>
            <a:r>
              <a:rPr kumimoji="0" lang="pt-PT" sz="1000" b="0" i="0" u="none" strike="noStrike" kern="0" cap="none" spc="0" normalizeH="0" baseline="0" noProof="0" dirty="0">
                <a:ln>
                  <a:noFill/>
                </a:ln>
                <a:solidFill>
                  <a:schemeClr val="bg1">
                    <a:lumMod val="65000"/>
                  </a:schemeClr>
                </a:solidFill>
                <a:effectLst/>
                <a:uLnTx/>
                <a:uFillTx/>
              </a:rPr>
              <a:t> </a:t>
            </a:r>
            <a:r>
              <a:rPr kumimoji="0" lang="pt-PT" sz="1000" b="0" i="0" u="none" strike="noStrike" kern="0" cap="none" spc="0" normalizeH="0" baseline="0" noProof="0" dirty="0" err="1">
                <a:ln>
                  <a:noFill/>
                </a:ln>
                <a:solidFill>
                  <a:schemeClr val="bg1">
                    <a:lumMod val="65000"/>
                  </a:schemeClr>
                </a:solidFill>
                <a:effectLst/>
                <a:uLnTx/>
                <a:uFillTx/>
              </a:rPr>
              <a:t>al.</a:t>
            </a:r>
            <a:r>
              <a:rPr kumimoji="0" lang="pt-PT" sz="1000" b="0" i="0" u="none" strike="noStrike" kern="0" cap="none" spc="0" normalizeH="0" baseline="0" noProof="0" dirty="0">
                <a:ln>
                  <a:noFill/>
                </a:ln>
                <a:solidFill>
                  <a:schemeClr val="bg1">
                    <a:lumMod val="65000"/>
                  </a:schemeClr>
                </a:solidFill>
                <a:effectLst/>
                <a:uLnTx/>
                <a:uFillTx/>
              </a:rPr>
              <a:t> </a:t>
            </a:r>
            <a:r>
              <a:rPr kumimoji="0" lang="pt-PT" sz="1000" b="0" i="0" u="none" strike="noStrike" kern="0" cap="none" spc="0" normalizeH="0" baseline="0" noProof="0" dirty="0" err="1">
                <a:ln>
                  <a:noFill/>
                </a:ln>
                <a:solidFill>
                  <a:schemeClr val="bg1">
                    <a:lumMod val="65000"/>
                  </a:schemeClr>
                </a:solidFill>
                <a:effectLst/>
                <a:uLnTx/>
                <a:uFillTx/>
              </a:rPr>
              <a:t>Gynecol</a:t>
            </a:r>
            <a:r>
              <a:rPr kumimoji="0" lang="pt-PT" sz="1000" b="0" i="0" u="none" strike="noStrike" kern="0" cap="none" spc="0" normalizeH="0" baseline="0" noProof="0" dirty="0">
                <a:ln>
                  <a:noFill/>
                </a:ln>
                <a:solidFill>
                  <a:schemeClr val="bg1">
                    <a:lumMod val="65000"/>
                  </a:schemeClr>
                </a:solidFill>
                <a:effectLst/>
                <a:uLnTx/>
                <a:uFillTx/>
              </a:rPr>
              <a:t> </a:t>
            </a:r>
            <a:r>
              <a:rPr kumimoji="0" lang="pt-PT" sz="1000" b="0" i="0" u="none" strike="noStrike" kern="0" cap="none" spc="0" normalizeH="0" baseline="0" noProof="0" dirty="0" err="1">
                <a:ln>
                  <a:noFill/>
                </a:ln>
                <a:solidFill>
                  <a:schemeClr val="bg1">
                    <a:lumMod val="65000"/>
                  </a:schemeClr>
                </a:solidFill>
                <a:effectLst/>
                <a:uLnTx/>
                <a:uFillTx/>
              </a:rPr>
              <a:t>Obstet</a:t>
            </a:r>
            <a:r>
              <a:rPr kumimoji="0" lang="pt-PT" sz="1000" b="0" i="0" u="none" strike="noStrike" kern="0" cap="none" spc="0" normalizeH="0" baseline="0" noProof="0" dirty="0">
                <a:ln>
                  <a:noFill/>
                </a:ln>
                <a:solidFill>
                  <a:schemeClr val="bg1">
                    <a:lumMod val="65000"/>
                  </a:schemeClr>
                </a:solidFill>
                <a:effectLst/>
                <a:uLnTx/>
                <a:uFillTx/>
              </a:rPr>
              <a:t> </a:t>
            </a:r>
            <a:r>
              <a:rPr kumimoji="0" lang="pt-PT" sz="1000" b="0" i="0" u="none" strike="noStrike" kern="0" cap="none" spc="0" normalizeH="0" baseline="0" noProof="0" dirty="0" err="1">
                <a:ln>
                  <a:noFill/>
                </a:ln>
                <a:solidFill>
                  <a:schemeClr val="bg1">
                    <a:lumMod val="65000"/>
                  </a:schemeClr>
                </a:solidFill>
                <a:effectLst/>
                <a:uLnTx/>
                <a:uFillTx/>
              </a:rPr>
              <a:t>Invest</a:t>
            </a:r>
            <a:r>
              <a:rPr kumimoji="0" lang="pt-PT" sz="1000" b="0" i="0" u="none" strike="noStrike" kern="0" cap="none" spc="0" normalizeH="0" baseline="0" noProof="0" dirty="0">
                <a:ln>
                  <a:noFill/>
                </a:ln>
                <a:solidFill>
                  <a:schemeClr val="bg1">
                    <a:lumMod val="65000"/>
                  </a:schemeClr>
                </a:solidFill>
                <a:effectLst/>
                <a:uLnTx/>
                <a:uFillTx/>
              </a:rPr>
              <a:t>. 2011 </a:t>
            </a:r>
          </a:p>
        </p:txBody>
      </p:sp>
      <p:cxnSp>
        <p:nvCxnSpPr>
          <p:cNvPr id="60" name="Straight Arrow Connector 59"/>
          <p:cNvCxnSpPr/>
          <p:nvPr/>
        </p:nvCxnSpPr>
        <p:spPr>
          <a:xfrm flipV="1">
            <a:off x="4527595" y="1776613"/>
            <a:ext cx="77192" cy="986180"/>
          </a:xfrm>
          <a:prstGeom prst="straightConnector1">
            <a:avLst/>
          </a:prstGeom>
          <a:ln>
            <a:solidFill>
              <a:srgbClr val="728A43"/>
            </a:solidFill>
            <a:tailEnd type="arrow"/>
          </a:ln>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4326505" y="1509221"/>
            <a:ext cx="659155" cy="369332"/>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728A43"/>
                </a:solidFill>
                <a:effectLst/>
                <a:uLnTx/>
                <a:uFillTx/>
              </a:rPr>
              <a:t>8-9%</a:t>
            </a:r>
          </a:p>
        </p:txBody>
      </p:sp>
      <p:cxnSp>
        <p:nvCxnSpPr>
          <p:cNvPr id="66" name="Straight Arrow Connector 65"/>
          <p:cNvCxnSpPr/>
          <p:nvPr/>
        </p:nvCxnSpPr>
        <p:spPr>
          <a:xfrm flipV="1">
            <a:off x="4985660" y="2177377"/>
            <a:ext cx="278529" cy="501857"/>
          </a:xfrm>
          <a:prstGeom prst="straightConnector1">
            <a:avLst/>
          </a:prstGeom>
          <a:ln>
            <a:solidFill>
              <a:srgbClr val="728A43"/>
            </a:solidFill>
            <a:tailEnd type="arrow"/>
          </a:ln>
        </p:spPr>
        <p:style>
          <a:lnRef idx="2">
            <a:schemeClr val="accent1"/>
          </a:lnRef>
          <a:fillRef idx="0">
            <a:schemeClr val="accent1"/>
          </a:fillRef>
          <a:effectRef idx="1">
            <a:schemeClr val="accent1"/>
          </a:effectRef>
          <a:fontRef idx="minor">
            <a:schemeClr val="tx1"/>
          </a:fontRef>
        </p:style>
      </p:cxnSp>
      <p:sp>
        <p:nvSpPr>
          <p:cNvPr id="67" name="TextBox 66"/>
          <p:cNvSpPr txBox="1"/>
          <p:nvPr/>
        </p:nvSpPr>
        <p:spPr>
          <a:xfrm>
            <a:off x="5264189" y="1891605"/>
            <a:ext cx="646331" cy="369332"/>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E36461"/>
                </a:solidFill>
                <a:effectLst/>
                <a:uLnTx/>
                <a:uFillTx/>
              </a:rPr>
              <a:t>9,4%</a:t>
            </a:r>
          </a:p>
        </p:txBody>
      </p:sp>
      <p:cxnSp>
        <p:nvCxnSpPr>
          <p:cNvPr id="70" name="Straight Arrow Connector 69"/>
          <p:cNvCxnSpPr/>
          <p:nvPr/>
        </p:nvCxnSpPr>
        <p:spPr>
          <a:xfrm flipV="1">
            <a:off x="2790403" y="4686114"/>
            <a:ext cx="489494" cy="167119"/>
          </a:xfrm>
          <a:prstGeom prst="straightConnector1">
            <a:avLst/>
          </a:prstGeom>
          <a:ln>
            <a:solidFill>
              <a:srgbClr val="728A43"/>
            </a:solidFill>
            <a:tailEnd type="arrow"/>
          </a:ln>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3263188" y="4483901"/>
            <a:ext cx="646331" cy="369332"/>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E36461"/>
                </a:solidFill>
                <a:effectLst/>
                <a:uLnTx/>
                <a:uFillTx/>
              </a:rPr>
              <a:t>2,9%</a:t>
            </a:r>
          </a:p>
        </p:txBody>
      </p:sp>
      <p:cxnSp>
        <p:nvCxnSpPr>
          <p:cNvPr id="73" name="Straight Arrow Connector 72"/>
          <p:cNvCxnSpPr/>
          <p:nvPr/>
        </p:nvCxnSpPr>
        <p:spPr>
          <a:xfrm flipH="1">
            <a:off x="3227754" y="3362943"/>
            <a:ext cx="638024" cy="262917"/>
          </a:xfrm>
          <a:prstGeom prst="straightConnector1">
            <a:avLst/>
          </a:prstGeom>
          <a:ln>
            <a:solidFill>
              <a:srgbClr val="728A43"/>
            </a:solidFill>
            <a:tailEnd type="arrow"/>
          </a:ln>
        </p:spPr>
        <p:style>
          <a:lnRef idx="2">
            <a:schemeClr val="accent1"/>
          </a:lnRef>
          <a:fillRef idx="0">
            <a:schemeClr val="accent1"/>
          </a:fillRef>
          <a:effectRef idx="1">
            <a:schemeClr val="accent1"/>
          </a:effectRef>
          <a:fontRef idx="minor">
            <a:schemeClr val="tx1"/>
          </a:fontRef>
        </p:style>
      </p:cxnSp>
      <p:sp>
        <p:nvSpPr>
          <p:cNvPr id="74" name="TextBox 73"/>
          <p:cNvSpPr txBox="1"/>
          <p:nvPr/>
        </p:nvSpPr>
        <p:spPr>
          <a:xfrm>
            <a:off x="2598132" y="3441194"/>
            <a:ext cx="646331" cy="369332"/>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728A43"/>
                </a:solidFill>
                <a:effectLst/>
                <a:uLnTx/>
                <a:uFillTx/>
              </a:rPr>
              <a:t>7,4%</a:t>
            </a:r>
          </a:p>
        </p:txBody>
      </p:sp>
      <p:cxnSp>
        <p:nvCxnSpPr>
          <p:cNvPr id="78" name="Straight Arrow Connector 77"/>
          <p:cNvCxnSpPr/>
          <p:nvPr/>
        </p:nvCxnSpPr>
        <p:spPr>
          <a:xfrm flipH="1">
            <a:off x="3399816" y="3100026"/>
            <a:ext cx="749736" cy="110517"/>
          </a:xfrm>
          <a:prstGeom prst="straightConnector1">
            <a:avLst/>
          </a:prstGeom>
          <a:ln>
            <a:solidFill>
              <a:srgbClr val="728A43"/>
            </a:solidFill>
            <a:tailEnd type="arrow"/>
          </a:ln>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2790403" y="2993611"/>
            <a:ext cx="646331" cy="369332"/>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E36461"/>
                </a:solidFill>
                <a:effectLst/>
                <a:uLnTx/>
                <a:uFillTx/>
              </a:rPr>
              <a:t>8,3%</a:t>
            </a:r>
          </a:p>
        </p:txBody>
      </p:sp>
      <p:sp>
        <p:nvSpPr>
          <p:cNvPr id="2" name="TextBox 1"/>
          <p:cNvSpPr txBox="1"/>
          <p:nvPr/>
        </p:nvSpPr>
        <p:spPr>
          <a:xfrm>
            <a:off x="1408069" y="2748878"/>
            <a:ext cx="469900"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chemeClr val="bg1"/>
                </a:solidFill>
                <a:effectLst/>
                <a:uLnTx/>
                <a:uFillTx/>
              </a:rPr>
              <a:t>?</a:t>
            </a:r>
          </a:p>
        </p:txBody>
      </p:sp>
      <p:cxnSp>
        <p:nvCxnSpPr>
          <p:cNvPr id="44" name="Straight Arrow Connector 43"/>
          <p:cNvCxnSpPr/>
          <p:nvPr/>
        </p:nvCxnSpPr>
        <p:spPr>
          <a:xfrm>
            <a:off x="4712259" y="4354809"/>
            <a:ext cx="1101917" cy="343816"/>
          </a:xfrm>
          <a:prstGeom prst="straightConnector1">
            <a:avLst/>
          </a:prstGeom>
          <a:ln>
            <a:solidFill>
              <a:srgbClr val="728A43"/>
            </a:solidFill>
            <a:tailEnd type="arrow"/>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5898485" y="4473574"/>
            <a:ext cx="761747" cy="369332"/>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728A43"/>
                </a:solidFill>
                <a:effectLst/>
                <a:uLnTx/>
                <a:uFillTx/>
              </a:rPr>
              <a:t>11,0%</a:t>
            </a:r>
          </a:p>
        </p:txBody>
      </p:sp>
    </p:spTree>
    <p:extLst>
      <p:ext uri="{BB962C8B-B14F-4D97-AF65-F5344CB8AC3E}">
        <p14:creationId xmlns:p14="http://schemas.microsoft.com/office/powerpoint/2010/main" val="15137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6"/>
          <p:cNvSpPr txBox="1">
            <a:spLocks/>
          </p:cNvSpPr>
          <p:nvPr/>
        </p:nvSpPr>
        <p:spPr>
          <a:xfrm>
            <a:off x="3614465" y="797726"/>
            <a:ext cx="3765847" cy="618402"/>
          </a:xfrm>
          <a:prstGeom prst="rect">
            <a:avLst/>
          </a:prstGeom>
          <a:solidFill>
            <a:srgbClr val="262626"/>
          </a:solidFill>
        </p:spPr>
        <p:txBody>
          <a:bodyPr vert="horz" lIns="91440" tIns="45720" rIns="91440" bIns="45720" rtlCol="0" anchor="b">
            <a:noAutofit/>
          </a:bodyPr>
          <a:lstStyle>
            <a:lvl1pPr algn="r" defTabSz="457200" rtl="0" eaLnBrk="1" latinLnBrk="0" hangingPunct="1">
              <a:spcBef>
                <a:spcPct val="0"/>
              </a:spcBef>
              <a:buNone/>
              <a:defRPr sz="4400" kern="1200">
                <a:solidFill>
                  <a:schemeClr val="bg1">
                    <a:lumMod val="75000"/>
                  </a:schemeClr>
                </a:solidFill>
                <a:latin typeface="+mj-lt"/>
                <a:ea typeface="+mj-ea"/>
                <a:cs typeface="+mj-cs"/>
              </a:defRPr>
            </a:lvl1pPr>
          </a:lstStyle>
          <a:p>
            <a:pPr algn="ctr" fontAlgn="auto">
              <a:spcAft>
                <a:spcPts val="0"/>
              </a:spcAft>
            </a:pPr>
            <a:r>
              <a:rPr lang="en-US" sz="2800" dirty="0">
                <a:solidFill>
                  <a:prstClr val="white">
                    <a:lumMod val="85000"/>
                  </a:prstClr>
                </a:solidFill>
                <a:effectLst/>
              </a:rPr>
              <a:t>P Baptista et al, 2016</a:t>
            </a:r>
          </a:p>
        </p:txBody>
      </p:sp>
      <p:cxnSp>
        <p:nvCxnSpPr>
          <p:cNvPr id="13" name="Straight Connector 12"/>
          <p:cNvCxnSpPr/>
          <p:nvPr/>
        </p:nvCxnSpPr>
        <p:spPr>
          <a:xfrm>
            <a:off x="5193754" y="1399848"/>
            <a:ext cx="3950246"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3614425" y="797726"/>
            <a:ext cx="1579287"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3614425" y="797726"/>
            <a:ext cx="16281" cy="60212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0" y="6858000"/>
            <a:ext cx="9144000"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0" y="1399848"/>
            <a:ext cx="0" cy="545815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9127064" y="1399848"/>
            <a:ext cx="0" cy="545815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177431" y="797726"/>
            <a:ext cx="16281" cy="60212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0" y="1399848"/>
            <a:ext cx="3630706"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235140" y="1916546"/>
            <a:ext cx="8790879" cy="461665"/>
          </a:xfrm>
          <a:prstGeom prst="rect">
            <a:avLst/>
          </a:prstGeom>
          <a:noFill/>
        </p:spPr>
        <p:txBody>
          <a:bodyPr wrap="square" rtlCol="0">
            <a:spAutoFit/>
          </a:bodyPr>
          <a:lstStyle/>
          <a:p>
            <a:pPr algn="ctr" defTabSz="457200" eaLnBrk="1" fontAlgn="auto" hangingPunct="1">
              <a:spcBef>
                <a:spcPts val="0"/>
              </a:spcBef>
              <a:spcAft>
                <a:spcPts val="0"/>
              </a:spcAft>
            </a:pPr>
            <a:r>
              <a:rPr lang="en-US" sz="2400" u="sng" dirty="0">
                <a:solidFill>
                  <a:srgbClr val="D9D9D9"/>
                </a:solidFill>
                <a:effectLst/>
                <a:latin typeface="Calibri"/>
              </a:rPr>
              <a:t>AV and BV prevalence</a:t>
            </a:r>
          </a:p>
        </p:txBody>
      </p:sp>
      <p:graphicFrame>
        <p:nvGraphicFramePr>
          <p:cNvPr id="22" name="Chart 21"/>
          <p:cNvGraphicFramePr/>
          <p:nvPr>
            <p:extLst/>
          </p:nvPr>
        </p:nvGraphicFramePr>
        <p:xfrm>
          <a:off x="1125415" y="2234426"/>
          <a:ext cx="6897189" cy="424380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7581407" y="4332411"/>
            <a:ext cx="441197" cy="369332"/>
          </a:xfrm>
          <a:prstGeom prst="rect">
            <a:avLst/>
          </a:prstGeom>
          <a:noFill/>
        </p:spPr>
        <p:txBody>
          <a:bodyPr wrap="none" rtlCol="0">
            <a:spAutoFit/>
          </a:bodyPr>
          <a:lstStyle/>
          <a:p>
            <a:pPr defTabSz="457200" eaLnBrk="1" fontAlgn="auto" hangingPunct="1">
              <a:spcBef>
                <a:spcPts val="0"/>
              </a:spcBef>
              <a:spcAft>
                <a:spcPts val="0"/>
              </a:spcAft>
            </a:pPr>
            <a:r>
              <a:rPr lang="en-US" dirty="0">
                <a:solidFill>
                  <a:srgbClr val="E36461"/>
                </a:solidFill>
                <a:effectLst/>
                <a:latin typeface="Calibri"/>
              </a:rPr>
              <a:t>BV</a:t>
            </a:r>
          </a:p>
        </p:txBody>
      </p:sp>
      <p:sp>
        <p:nvSpPr>
          <p:cNvPr id="24" name="TextBox 23"/>
          <p:cNvSpPr txBox="1"/>
          <p:nvPr/>
        </p:nvSpPr>
        <p:spPr>
          <a:xfrm>
            <a:off x="7589114" y="5256411"/>
            <a:ext cx="449199" cy="369332"/>
          </a:xfrm>
          <a:prstGeom prst="rect">
            <a:avLst/>
          </a:prstGeom>
          <a:noFill/>
        </p:spPr>
        <p:txBody>
          <a:bodyPr wrap="none" rtlCol="0">
            <a:spAutoFit/>
          </a:bodyPr>
          <a:lstStyle/>
          <a:p>
            <a:pPr defTabSz="457200" eaLnBrk="1" fontAlgn="auto" hangingPunct="1">
              <a:spcBef>
                <a:spcPts val="0"/>
              </a:spcBef>
              <a:spcAft>
                <a:spcPts val="0"/>
              </a:spcAft>
            </a:pPr>
            <a:r>
              <a:rPr lang="en-US" dirty="0">
                <a:solidFill>
                  <a:srgbClr val="728A43"/>
                </a:solidFill>
                <a:effectLst/>
                <a:latin typeface="Calibri"/>
              </a:rPr>
              <a:t>AV</a:t>
            </a:r>
          </a:p>
        </p:txBody>
      </p:sp>
      <p:cxnSp>
        <p:nvCxnSpPr>
          <p:cNvPr id="9" name="Straight Connector 8"/>
          <p:cNvCxnSpPr/>
          <p:nvPr/>
        </p:nvCxnSpPr>
        <p:spPr>
          <a:xfrm>
            <a:off x="1672046" y="4235961"/>
            <a:ext cx="5917068" cy="0"/>
          </a:xfrm>
          <a:prstGeom prst="line">
            <a:avLst/>
          </a:prstGeom>
          <a:ln>
            <a:solidFill>
              <a:srgbClr val="E36461"/>
            </a:solidFill>
            <a:prstDash val="dash"/>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1663676" y="5240336"/>
            <a:ext cx="5917068" cy="0"/>
          </a:xfrm>
          <a:prstGeom prst="line">
            <a:avLst/>
          </a:prstGeom>
          <a:ln>
            <a:solidFill>
              <a:srgbClr val="728A43"/>
            </a:solidFill>
            <a:prstDash val="dash"/>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73037" y="4050786"/>
            <a:ext cx="631315" cy="307777"/>
          </a:xfrm>
          <a:prstGeom prst="rect">
            <a:avLst/>
          </a:prstGeom>
          <a:noFill/>
        </p:spPr>
        <p:txBody>
          <a:bodyPr wrap="none" rtlCol="0">
            <a:spAutoFit/>
          </a:bodyPr>
          <a:lstStyle/>
          <a:p>
            <a:pPr defTabSz="457200" eaLnBrk="1" fontAlgn="auto" hangingPunct="1">
              <a:spcBef>
                <a:spcPts val="0"/>
              </a:spcBef>
              <a:spcAft>
                <a:spcPts val="0"/>
              </a:spcAft>
            </a:pPr>
            <a:r>
              <a:rPr lang="en-US" sz="1400" dirty="0">
                <a:solidFill>
                  <a:srgbClr val="E36461"/>
                </a:solidFill>
                <a:effectLst/>
                <a:latin typeface="Calibri"/>
              </a:rPr>
              <a:t>15.5%</a:t>
            </a:r>
          </a:p>
        </p:txBody>
      </p:sp>
      <p:sp>
        <p:nvSpPr>
          <p:cNvPr id="28" name="TextBox 27"/>
          <p:cNvSpPr txBox="1"/>
          <p:nvPr/>
        </p:nvSpPr>
        <p:spPr>
          <a:xfrm>
            <a:off x="7580744" y="5055161"/>
            <a:ext cx="540320" cy="307777"/>
          </a:xfrm>
          <a:prstGeom prst="rect">
            <a:avLst/>
          </a:prstGeom>
          <a:noFill/>
        </p:spPr>
        <p:txBody>
          <a:bodyPr wrap="none" rtlCol="0">
            <a:spAutoFit/>
          </a:bodyPr>
          <a:lstStyle/>
          <a:p>
            <a:pPr defTabSz="457200" eaLnBrk="1" fontAlgn="auto" hangingPunct="1">
              <a:spcBef>
                <a:spcPts val="0"/>
              </a:spcBef>
              <a:spcAft>
                <a:spcPts val="0"/>
              </a:spcAft>
            </a:pPr>
            <a:r>
              <a:rPr lang="en-US" sz="1400" dirty="0">
                <a:solidFill>
                  <a:srgbClr val="728A43"/>
                </a:solidFill>
                <a:effectLst/>
                <a:latin typeface="Calibri"/>
              </a:rPr>
              <a:t>7.4%</a:t>
            </a:r>
          </a:p>
        </p:txBody>
      </p:sp>
    </p:spTree>
    <p:custDataLst>
      <p:tags r:id="rId1"/>
    </p:custDataLst>
    <p:extLst>
      <p:ext uri="{BB962C8B-B14F-4D97-AF65-F5344CB8AC3E}">
        <p14:creationId xmlns:p14="http://schemas.microsoft.com/office/powerpoint/2010/main" val="1915677662"/>
      </p:ext>
    </p:extLst>
  </p:cSld>
  <p:clrMapOvr>
    <a:masterClrMapping/>
  </p:clrMapOvr>
  <mc:AlternateContent xmlns:mc="http://schemas.openxmlformats.org/markup-compatibility/2006" xmlns:p14="http://schemas.microsoft.com/office/powerpoint/2010/main">
    <mc:Choice Requires="p14">
      <p:transition spd="slow" p14:dur="2000" advTm="30519"/>
    </mc:Choice>
    <mc:Fallback xmlns="">
      <p:transition xmlns:p14="http://schemas.microsoft.com/office/powerpoint/2010/main" spd="slow" advTm="305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3" name="Afbeelding 2"/>
          <p:cNvPicPr>
            <a:picLocks noChangeAspect="1"/>
          </p:cNvPicPr>
          <p:nvPr/>
        </p:nvPicPr>
        <p:blipFill rotWithShape="1">
          <a:blip r:embed="rId2"/>
          <a:srcRect l="1575" t="21700" r="24401" b="42601"/>
          <a:stretch/>
        </p:blipFill>
        <p:spPr>
          <a:xfrm>
            <a:off x="1187624" y="116633"/>
            <a:ext cx="7560841" cy="2051079"/>
          </a:xfrm>
          <a:prstGeom prst="rect">
            <a:avLst/>
          </a:prstGeom>
        </p:spPr>
      </p:pic>
      <p:pic>
        <p:nvPicPr>
          <p:cNvPr id="4" name="Afbeelding 3"/>
          <p:cNvPicPr>
            <a:picLocks noChangeAspect="1"/>
          </p:cNvPicPr>
          <p:nvPr/>
        </p:nvPicPr>
        <p:blipFill rotWithShape="1">
          <a:blip r:embed="rId3"/>
          <a:srcRect l="22832" t="36001" r="25588" b="14300"/>
          <a:stretch/>
        </p:blipFill>
        <p:spPr>
          <a:xfrm>
            <a:off x="1187625" y="2348880"/>
            <a:ext cx="7560840" cy="4097859"/>
          </a:xfrm>
          <a:prstGeom prst="rect">
            <a:avLst/>
          </a:prstGeom>
        </p:spPr>
      </p:pic>
      <p:sp>
        <p:nvSpPr>
          <p:cNvPr id="5" name="Rechthoek 4"/>
          <p:cNvSpPr/>
          <p:nvPr/>
        </p:nvSpPr>
        <p:spPr bwMode="auto">
          <a:xfrm>
            <a:off x="1259632" y="4077072"/>
            <a:ext cx="7416824" cy="576064"/>
          </a:xfrm>
          <a:prstGeom prst="rect">
            <a:avLst/>
          </a:prstGeom>
          <a:noFill/>
          <a:ln w="57150" cap="sq" cmpd="sng" algn="ctr">
            <a:solidFill>
              <a:srgbClr val="FF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nl-BE" sz="2400" b="0" i="0" u="none" strike="noStrike" cap="none" normalizeH="0" baseline="0" dirty="0">
                <a:ln>
                  <a:noFill/>
                </a:ln>
                <a:solidFill>
                  <a:srgbClr val="000066"/>
                </a:solidFill>
                <a:effectLst/>
                <a:latin typeface="Comic Sans MS" pitchFamily="66" charset="0"/>
              </a:rPr>
              <a:t> </a:t>
            </a:r>
          </a:p>
        </p:txBody>
      </p:sp>
      <p:sp>
        <p:nvSpPr>
          <p:cNvPr id="6" name="Rechthoek 5"/>
          <p:cNvSpPr/>
          <p:nvPr/>
        </p:nvSpPr>
        <p:spPr bwMode="auto">
          <a:xfrm>
            <a:off x="1259632" y="5052479"/>
            <a:ext cx="7416824" cy="248729"/>
          </a:xfrm>
          <a:prstGeom prst="rect">
            <a:avLst/>
          </a:prstGeom>
          <a:noFill/>
          <a:ln w="57150" cap="sq" cmpd="sng" algn="ctr">
            <a:solidFill>
              <a:srgbClr val="92D05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nl-BE" sz="2400" b="0" i="0" u="none" strike="noStrike" cap="none" normalizeH="0" baseline="0" dirty="0">
                <a:ln>
                  <a:noFill/>
                </a:ln>
                <a:solidFill>
                  <a:srgbClr val="000066"/>
                </a:solidFill>
                <a:effectLst/>
                <a:latin typeface="Comic Sans MS" pitchFamily="66" charset="0"/>
              </a:rPr>
              <a:t> </a:t>
            </a:r>
          </a:p>
        </p:txBody>
      </p:sp>
      <p:sp>
        <p:nvSpPr>
          <p:cNvPr id="7" name="Rechthoek 6"/>
          <p:cNvSpPr/>
          <p:nvPr/>
        </p:nvSpPr>
        <p:spPr bwMode="auto">
          <a:xfrm>
            <a:off x="1259632" y="3612319"/>
            <a:ext cx="7416824" cy="248729"/>
          </a:xfrm>
          <a:prstGeom prst="rect">
            <a:avLst/>
          </a:prstGeom>
          <a:noFill/>
          <a:ln w="57150" cap="sq" cmpd="sng" algn="ctr">
            <a:solidFill>
              <a:srgbClr val="92D05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nl-BE" sz="2400" b="0" i="0" u="none" strike="noStrike" cap="none" normalizeH="0" baseline="0" dirty="0">
                <a:ln>
                  <a:noFill/>
                </a:ln>
                <a:solidFill>
                  <a:srgbClr val="000066"/>
                </a:solidFill>
                <a:effectLst/>
                <a:latin typeface="Comic Sans MS" pitchFamily="66" charset="0"/>
              </a:rPr>
              <a:t> </a:t>
            </a:r>
          </a:p>
        </p:txBody>
      </p:sp>
    </p:spTree>
    <p:extLst>
      <p:ext uri="{BB962C8B-B14F-4D97-AF65-F5344CB8AC3E}">
        <p14:creationId xmlns:p14="http://schemas.microsoft.com/office/powerpoint/2010/main" val="889822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6"/>
          <p:cNvSpPr txBox="1">
            <a:spLocks/>
          </p:cNvSpPr>
          <p:nvPr/>
        </p:nvSpPr>
        <p:spPr>
          <a:xfrm>
            <a:off x="3614465" y="797726"/>
            <a:ext cx="1579289" cy="618402"/>
          </a:xfrm>
          <a:prstGeom prst="rect">
            <a:avLst/>
          </a:prstGeom>
          <a:solidFill>
            <a:srgbClr val="262626"/>
          </a:solidFill>
        </p:spPr>
        <p:txBody>
          <a:bodyPr vert="horz" lIns="91440" tIns="45720" rIns="91440" bIns="45720" rtlCol="0" anchor="b">
            <a:noAutofit/>
          </a:bodyPr>
          <a:lstStyle>
            <a:lvl1pPr algn="r" defTabSz="457200" rtl="0" eaLnBrk="1" latinLnBrk="0" hangingPunct="1">
              <a:spcBef>
                <a:spcPct val="0"/>
              </a:spcBef>
              <a:buNone/>
              <a:defRPr sz="4400" kern="1200">
                <a:solidFill>
                  <a:schemeClr val="bg1">
                    <a:lumMod val="75000"/>
                  </a:schemeClr>
                </a:solidFill>
                <a:latin typeface="+mj-lt"/>
                <a:ea typeface="+mj-ea"/>
                <a:cs typeface="+mj-cs"/>
              </a:defRPr>
            </a:lvl1pPr>
          </a:lstStyle>
          <a:p>
            <a:pPr algn="ctr" fontAlgn="auto">
              <a:spcAft>
                <a:spcPts val="0"/>
              </a:spcAft>
            </a:pPr>
            <a:r>
              <a:rPr lang="en-US" sz="2800" dirty="0">
                <a:solidFill>
                  <a:prstClr val="white">
                    <a:lumMod val="85000"/>
                  </a:prstClr>
                </a:solidFill>
                <a:effectLst/>
              </a:rPr>
              <a:t>Results</a:t>
            </a:r>
          </a:p>
        </p:txBody>
      </p:sp>
      <p:cxnSp>
        <p:nvCxnSpPr>
          <p:cNvPr id="13" name="Straight Connector 12"/>
          <p:cNvCxnSpPr/>
          <p:nvPr/>
        </p:nvCxnSpPr>
        <p:spPr>
          <a:xfrm>
            <a:off x="5193754" y="1399848"/>
            <a:ext cx="3950246"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3614425" y="797726"/>
            <a:ext cx="1579287"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3614425" y="797726"/>
            <a:ext cx="16281" cy="60212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0" y="1399848"/>
            <a:ext cx="0" cy="545815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9127064" y="1399848"/>
            <a:ext cx="0" cy="545815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177431" y="797726"/>
            <a:ext cx="16281" cy="60212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0" y="1399848"/>
            <a:ext cx="3630706"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89653" y="1324129"/>
            <a:ext cx="3289745" cy="1446550"/>
          </a:xfrm>
          <a:prstGeom prst="rect">
            <a:avLst/>
          </a:prstGeom>
          <a:noFill/>
        </p:spPr>
        <p:txBody>
          <a:bodyPr wrap="square" rtlCol="0">
            <a:spAutoFit/>
          </a:bodyPr>
          <a:lstStyle/>
          <a:p>
            <a:pPr algn="ctr" defTabSz="457200" eaLnBrk="1" fontAlgn="auto" hangingPunct="1">
              <a:spcBef>
                <a:spcPts val="0"/>
              </a:spcBef>
              <a:spcAft>
                <a:spcPts val="0"/>
              </a:spcAft>
            </a:pPr>
            <a:r>
              <a:rPr lang="en-US" sz="2400" u="sng" dirty="0">
                <a:solidFill>
                  <a:srgbClr val="D9D9D9"/>
                </a:solidFill>
                <a:effectLst/>
                <a:latin typeface="Calibri"/>
              </a:rPr>
              <a:t>Pap test abnormalities and HPV infection</a:t>
            </a:r>
          </a:p>
          <a:p>
            <a:pPr algn="ctr" defTabSz="457200" eaLnBrk="1" fontAlgn="auto" hangingPunct="1">
              <a:spcBef>
                <a:spcPts val="0"/>
              </a:spcBef>
              <a:spcAft>
                <a:spcPts val="0"/>
              </a:spcAft>
            </a:pPr>
            <a:r>
              <a:rPr lang="en-US" sz="2000" dirty="0">
                <a:solidFill>
                  <a:srgbClr val="D9D9D9"/>
                </a:solidFill>
                <a:effectLst/>
                <a:latin typeface="Calibri"/>
              </a:rPr>
              <a:t>Moderate/severe aerobic vaginitis</a:t>
            </a:r>
          </a:p>
        </p:txBody>
      </p:sp>
      <p:graphicFrame>
        <p:nvGraphicFramePr>
          <p:cNvPr id="2" name="Chart 1"/>
          <p:cNvGraphicFramePr/>
          <p:nvPr>
            <p:extLst>
              <p:ext uri="{D42A27DB-BD31-4B8C-83A1-F6EECF244321}">
                <p14:modId xmlns:p14="http://schemas.microsoft.com/office/powerpoint/2010/main" val="3337679859"/>
              </p:ext>
            </p:extLst>
          </p:nvPr>
        </p:nvGraphicFramePr>
        <p:xfrm>
          <a:off x="189653" y="2873453"/>
          <a:ext cx="8937410" cy="370122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8311994" y="3649027"/>
            <a:ext cx="748923" cy="369332"/>
          </a:xfrm>
          <a:prstGeom prst="rect">
            <a:avLst/>
          </a:prstGeom>
          <a:solidFill>
            <a:srgbClr val="D5D3C7"/>
          </a:solidFill>
        </p:spPr>
        <p:txBody>
          <a:bodyPr wrap="none" rtlCol="0">
            <a:spAutoFit/>
          </a:bodyPr>
          <a:lstStyle/>
          <a:p>
            <a:pPr defTabSz="457200" eaLnBrk="1" fontAlgn="auto" hangingPunct="1">
              <a:spcBef>
                <a:spcPts val="0"/>
              </a:spcBef>
              <a:spcAft>
                <a:spcPts val="0"/>
              </a:spcAft>
            </a:pPr>
            <a:r>
              <a:rPr lang="en-US" b="1" dirty="0" err="1">
                <a:solidFill>
                  <a:srgbClr val="262626"/>
                </a:solidFill>
                <a:effectLst/>
                <a:latin typeface="Calibri"/>
              </a:rPr>
              <a:t>msAV</a:t>
            </a:r>
            <a:endParaRPr lang="en-US" b="1" dirty="0">
              <a:solidFill>
                <a:srgbClr val="262626"/>
              </a:solidFill>
              <a:effectLst/>
              <a:latin typeface="Calibri"/>
            </a:endParaRPr>
          </a:p>
        </p:txBody>
      </p:sp>
      <p:sp>
        <p:nvSpPr>
          <p:cNvPr id="5" name="TextBox 4"/>
          <p:cNvSpPr txBox="1"/>
          <p:nvPr/>
        </p:nvSpPr>
        <p:spPr>
          <a:xfrm>
            <a:off x="1157573" y="3193231"/>
            <a:ext cx="819342" cy="307777"/>
          </a:xfrm>
          <a:prstGeom prst="rect">
            <a:avLst/>
          </a:prstGeom>
          <a:noFill/>
        </p:spPr>
        <p:txBody>
          <a:bodyPr wrap="none" rtlCol="0">
            <a:spAutoFit/>
          </a:bodyPr>
          <a:lstStyle/>
          <a:p>
            <a:pPr defTabSz="457200" eaLnBrk="1" fontAlgn="auto" hangingPunct="1">
              <a:spcBef>
                <a:spcPts val="0"/>
              </a:spcBef>
              <a:spcAft>
                <a:spcPts val="0"/>
              </a:spcAft>
            </a:pPr>
            <a:r>
              <a:rPr lang="en-US" sz="1400" i="1" dirty="0">
                <a:solidFill>
                  <a:srgbClr val="7F7F7F"/>
                </a:solidFill>
                <a:effectLst/>
                <a:latin typeface="Calibri"/>
              </a:rPr>
              <a:t>p=1.000</a:t>
            </a:r>
          </a:p>
        </p:txBody>
      </p:sp>
      <p:sp>
        <p:nvSpPr>
          <p:cNvPr id="33" name="TextBox 32"/>
          <p:cNvSpPr txBox="1"/>
          <p:nvPr/>
        </p:nvSpPr>
        <p:spPr>
          <a:xfrm>
            <a:off x="2355000" y="4057327"/>
            <a:ext cx="777777" cy="307777"/>
          </a:xfrm>
          <a:prstGeom prst="rect">
            <a:avLst/>
          </a:prstGeom>
          <a:noFill/>
        </p:spPr>
        <p:txBody>
          <a:bodyPr wrap="none" rtlCol="0">
            <a:spAutoFit/>
          </a:bodyPr>
          <a:lstStyle/>
          <a:p>
            <a:pPr defTabSz="457200" eaLnBrk="1" fontAlgn="auto" hangingPunct="1">
              <a:spcBef>
                <a:spcPts val="0"/>
              </a:spcBef>
              <a:spcAft>
                <a:spcPts val="0"/>
              </a:spcAft>
            </a:pPr>
            <a:r>
              <a:rPr lang="en-US" sz="1400" i="1" dirty="0">
                <a:solidFill>
                  <a:srgbClr val="FFFF00"/>
                </a:solidFill>
                <a:effectLst/>
                <a:latin typeface="Calibri"/>
              </a:rPr>
              <a:t>p=0.029</a:t>
            </a:r>
          </a:p>
        </p:txBody>
      </p:sp>
      <p:sp>
        <p:nvSpPr>
          <p:cNvPr id="34" name="TextBox 33"/>
          <p:cNvSpPr txBox="1"/>
          <p:nvPr/>
        </p:nvSpPr>
        <p:spPr>
          <a:xfrm>
            <a:off x="3560802" y="2556252"/>
            <a:ext cx="819342" cy="307777"/>
          </a:xfrm>
          <a:prstGeom prst="rect">
            <a:avLst/>
          </a:prstGeom>
          <a:noFill/>
        </p:spPr>
        <p:txBody>
          <a:bodyPr wrap="none" rtlCol="0">
            <a:spAutoFit/>
          </a:bodyPr>
          <a:lstStyle/>
          <a:p>
            <a:pPr defTabSz="457200" eaLnBrk="1" fontAlgn="auto" hangingPunct="1">
              <a:spcBef>
                <a:spcPts val="0"/>
              </a:spcBef>
              <a:spcAft>
                <a:spcPts val="0"/>
              </a:spcAft>
            </a:pPr>
            <a:r>
              <a:rPr lang="en-US" sz="1400" i="1" dirty="0">
                <a:solidFill>
                  <a:srgbClr val="7F7F7F"/>
                </a:solidFill>
                <a:effectLst/>
                <a:latin typeface="Calibri"/>
              </a:rPr>
              <a:t>p=0.083</a:t>
            </a:r>
          </a:p>
        </p:txBody>
      </p:sp>
      <p:sp>
        <p:nvSpPr>
          <p:cNvPr id="35" name="TextBox 34"/>
          <p:cNvSpPr txBox="1"/>
          <p:nvPr/>
        </p:nvSpPr>
        <p:spPr>
          <a:xfrm>
            <a:off x="4819187" y="4187636"/>
            <a:ext cx="819342" cy="307777"/>
          </a:xfrm>
          <a:prstGeom prst="rect">
            <a:avLst/>
          </a:prstGeom>
          <a:noFill/>
        </p:spPr>
        <p:txBody>
          <a:bodyPr wrap="none" rtlCol="0">
            <a:spAutoFit/>
          </a:bodyPr>
          <a:lstStyle/>
          <a:p>
            <a:pPr defTabSz="457200" eaLnBrk="1" fontAlgn="auto" hangingPunct="1">
              <a:spcBef>
                <a:spcPts val="0"/>
              </a:spcBef>
              <a:spcAft>
                <a:spcPts val="0"/>
              </a:spcAft>
            </a:pPr>
            <a:r>
              <a:rPr lang="en-US" sz="1400" i="1" dirty="0">
                <a:solidFill>
                  <a:srgbClr val="7F7F7F"/>
                </a:solidFill>
                <a:effectLst/>
                <a:latin typeface="Calibri"/>
              </a:rPr>
              <a:t>p=0.461</a:t>
            </a:r>
          </a:p>
        </p:txBody>
      </p:sp>
      <p:sp>
        <p:nvSpPr>
          <p:cNvPr id="36" name="TextBox 35"/>
          <p:cNvSpPr txBox="1"/>
          <p:nvPr/>
        </p:nvSpPr>
        <p:spPr>
          <a:xfrm>
            <a:off x="5956331" y="4926677"/>
            <a:ext cx="819342" cy="307777"/>
          </a:xfrm>
          <a:prstGeom prst="rect">
            <a:avLst/>
          </a:prstGeom>
          <a:noFill/>
        </p:spPr>
        <p:txBody>
          <a:bodyPr wrap="none" rtlCol="0">
            <a:spAutoFit/>
          </a:bodyPr>
          <a:lstStyle/>
          <a:p>
            <a:pPr defTabSz="457200" eaLnBrk="1" fontAlgn="auto" hangingPunct="1">
              <a:spcBef>
                <a:spcPts val="0"/>
              </a:spcBef>
              <a:spcAft>
                <a:spcPts val="0"/>
              </a:spcAft>
            </a:pPr>
            <a:r>
              <a:rPr lang="en-US" sz="1400" i="1" dirty="0">
                <a:solidFill>
                  <a:srgbClr val="7F7F7F"/>
                </a:solidFill>
                <a:effectLst/>
                <a:latin typeface="Calibri"/>
              </a:rPr>
              <a:t>p=1.000</a:t>
            </a:r>
          </a:p>
        </p:txBody>
      </p:sp>
      <p:sp>
        <p:nvSpPr>
          <p:cNvPr id="37" name="TextBox 36"/>
          <p:cNvSpPr txBox="1"/>
          <p:nvPr/>
        </p:nvSpPr>
        <p:spPr>
          <a:xfrm>
            <a:off x="7146257" y="2991804"/>
            <a:ext cx="819342" cy="307777"/>
          </a:xfrm>
          <a:prstGeom prst="rect">
            <a:avLst/>
          </a:prstGeom>
          <a:noFill/>
        </p:spPr>
        <p:txBody>
          <a:bodyPr wrap="none" rtlCol="0">
            <a:spAutoFit/>
          </a:bodyPr>
          <a:lstStyle/>
          <a:p>
            <a:pPr defTabSz="457200" eaLnBrk="1" fontAlgn="auto" hangingPunct="1">
              <a:spcBef>
                <a:spcPts val="0"/>
              </a:spcBef>
              <a:spcAft>
                <a:spcPts val="0"/>
              </a:spcAft>
            </a:pPr>
            <a:r>
              <a:rPr lang="en-US" sz="1400" i="1" dirty="0">
                <a:solidFill>
                  <a:srgbClr val="7F7F7F"/>
                </a:solidFill>
                <a:effectLst/>
                <a:latin typeface="Calibri"/>
              </a:rPr>
              <a:t>p=0.053</a:t>
            </a:r>
          </a:p>
        </p:txBody>
      </p:sp>
      <p:pic>
        <p:nvPicPr>
          <p:cNvPr id="12" name="Afbeelding 11"/>
          <p:cNvPicPr>
            <a:picLocks noChangeAspect="1"/>
          </p:cNvPicPr>
          <p:nvPr/>
        </p:nvPicPr>
        <p:blipFill rotWithShape="1">
          <a:blip r:embed="rId4"/>
          <a:srcRect l="21202" t="19299" r="25248" b="45001"/>
          <a:stretch/>
        </p:blipFill>
        <p:spPr>
          <a:xfrm>
            <a:off x="3598684" y="0"/>
            <a:ext cx="5376597" cy="2016224"/>
          </a:xfrm>
          <a:prstGeom prst="rect">
            <a:avLst/>
          </a:prstGeom>
        </p:spPr>
      </p:pic>
    </p:spTree>
    <p:custDataLst>
      <p:tags r:id="rId1"/>
    </p:custDataLst>
    <p:extLst>
      <p:ext uri="{BB962C8B-B14F-4D97-AF65-F5344CB8AC3E}">
        <p14:creationId xmlns:p14="http://schemas.microsoft.com/office/powerpoint/2010/main" val="1096496195"/>
      </p:ext>
    </p:extLst>
  </p:cSld>
  <p:clrMapOvr>
    <a:masterClrMapping/>
  </p:clrMapOvr>
  <mc:AlternateContent xmlns:mc="http://schemas.openxmlformats.org/markup-compatibility/2006" xmlns:p14="http://schemas.microsoft.com/office/powerpoint/2010/main">
    <mc:Choice Requires="p14">
      <p:transition spd="slow" p14:dur="2000" advTm="30519"/>
    </mc:Choice>
    <mc:Fallback xmlns="">
      <p:transition xmlns:p14="http://schemas.microsoft.com/office/powerpoint/2010/main" spd="slow" advTm="30519"/>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6"/>
          <p:cNvSpPr txBox="1">
            <a:spLocks/>
          </p:cNvSpPr>
          <p:nvPr/>
        </p:nvSpPr>
        <p:spPr>
          <a:xfrm>
            <a:off x="3614465" y="797726"/>
            <a:ext cx="1579289" cy="618402"/>
          </a:xfrm>
          <a:prstGeom prst="rect">
            <a:avLst/>
          </a:prstGeom>
          <a:solidFill>
            <a:srgbClr val="262626"/>
          </a:solidFill>
        </p:spPr>
        <p:txBody>
          <a:bodyPr vert="horz" lIns="91440" tIns="45720" rIns="91440" bIns="45720" rtlCol="0" anchor="b">
            <a:noAutofit/>
          </a:bodyPr>
          <a:lstStyle>
            <a:lvl1pPr algn="r" defTabSz="457200" rtl="0" eaLnBrk="1" latinLnBrk="0" hangingPunct="1">
              <a:spcBef>
                <a:spcPct val="0"/>
              </a:spcBef>
              <a:buNone/>
              <a:defRPr sz="4400" kern="1200">
                <a:solidFill>
                  <a:schemeClr val="bg1">
                    <a:lumMod val="75000"/>
                  </a:schemeClr>
                </a:solidFill>
                <a:latin typeface="+mj-lt"/>
                <a:ea typeface="+mj-ea"/>
                <a:cs typeface="+mj-cs"/>
              </a:defRPr>
            </a:lvl1pPr>
          </a:lstStyle>
          <a:p>
            <a:pPr algn="ctr" fontAlgn="auto">
              <a:spcAft>
                <a:spcPts val="0"/>
              </a:spcAft>
            </a:pPr>
            <a:r>
              <a:rPr lang="en-US" sz="2800" dirty="0">
                <a:solidFill>
                  <a:prstClr val="white">
                    <a:lumMod val="85000"/>
                  </a:prstClr>
                </a:solidFill>
                <a:effectLst/>
              </a:rPr>
              <a:t>Results</a:t>
            </a:r>
          </a:p>
        </p:txBody>
      </p:sp>
      <p:cxnSp>
        <p:nvCxnSpPr>
          <p:cNvPr id="13" name="Straight Connector 12"/>
          <p:cNvCxnSpPr/>
          <p:nvPr/>
        </p:nvCxnSpPr>
        <p:spPr>
          <a:xfrm>
            <a:off x="5193754" y="1399848"/>
            <a:ext cx="3950246"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3614425" y="797726"/>
            <a:ext cx="1579287"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3614425" y="797726"/>
            <a:ext cx="16281" cy="60212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0" y="1399848"/>
            <a:ext cx="0" cy="545815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9127064" y="1399848"/>
            <a:ext cx="0" cy="545815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177431" y="797726"/>
            <a:ext cx="16281" cy="60212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0" y="1399848"/>
            <a:ext cx="3630706"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89653" y="1404504"/>
            <a:ext cx="8790879" cy="461665"/>
          </a:xfrm>
          <a:prstGeom prst="rect">
            <a:avLst/>
          </a:prstGeom>
          <a:noFill/>
        </p:spPr>
        <p:txBody>
          <a:bodyPr wrap="square" rtlCol="0">
            <a:spAutoFit/>
          </a:bodyPr>
          <a:lstStyle/>
          <a:p>
            <a:pPr algn="ctr" defTabSz="457200" eaLnBrk="1" fontAlgn="auto" hangingPunct="1">
              <a:spcBef>
                <a:spcPts val="0"/>
              </a:spcBef>
              <a:spcAft>
                <a:spcPts val="0"/>
              </a:spcAft>
            </a:pPr>
            <a:r>
              <a:rPr lang="en-US" sz="2400" u="sng" dirty="0">
                <a:solidFill>
                  <a:srgbClr val="D9D9D9"/>
                </a:solidFill>
                <a:effectLst/>
                <a:latin typeface="Calibri"/>
              </a:rPr>
              <a:t>Major Pap test abnormalities and vaginal flora</a:t>
            </a:r>
            <a:endParaRPr lang="en-US" sz="2000" dirty="0">
              <a:solidFill>
                <a:srgbClr val="D9D9D9"/>
              </a:solidFill>
              <a:effectLst/>
              <a:latin typeface="Calibri"/>
            </a:endParaRPr>
          </a:p>
        </p:txBody>
      </p:sp>
      <p:pic>
        <p:nvPicPr>
          <p:cNvPr id="6" name="Picture 5"/>
          <p:cNvPicPr>
            <a:picLocks noChangeAspect="1"/>
          </p:cNvPicPr>
          <p:nvPr/>
        </p:nvPicPr>
        <p:blipFill rotWithShape="1">
          <a:blip r:embed="rId3">
            <a:duotone>
              <a:prstClr val="black"/>
              <a:srgbClr val="D9C3A5">
                <a:tint val="50000"/>
                <a:satMod val="180000"/>
              </a:srgbClr>
            </a:duotone>
          </a:blip>
          <a:srcRect l="10598" t="670" r="8383" b="10314"/>
          <a:stretch/>
        </p:blipFill>
        <p:spPr>
          <a:xfrm>
            <a:off x="3408393" y="3038175"/>
            <a:ext cx="3086854" cy="3166777"/>
          </a:xfrm>
          <a:prstGeom prst="rect">
            <a:avLst/>
          </a:prstGeom>
        </p:spPr>
      </p:pic>
      <p:sp>
        <p:nvSpPr>
          <p:cNvPr id="7" name="TextBox 6"/>
          <p:cNvSpPr txBox="1"/>
          <p:nvPr/>
        </p:nvSpPr>
        <p:spPr>
          <a:xfrm>
            <a:off x="67427" y="3721561"/>
            <a:ext cx="3405274" cy="369332"/>
          </a:xfrm>
          <a:prstGeom prst="rect">
            <a:avLst/>
          </a:prstGeom>
          <a:noFill/>
        </p:spPr>
        <p:txBody>
          <a:bodyPr wrap="none" rtlCol="0">
            <a:spAutoFit/>
          </a:bodyPr>
          <a:lstStyle/>
          <a:p>
            <a:pPr defTabSz="457200" eaLnBrk="1" fontAlgn="auto" hangingPunct="1">
              <a:spcBef>
                <a:spcPts val="0"/>
              </a:spcBef>
              <a:spcAft>
                <a:spcPts val="0"/>
              </a:spcAft>
            </a:pPr>
            <a:r>
              <a:rPr lang="en-US" dirty="0">
                <a:solidFill>
                  <a:prstClr val="white">
                    <a:lumMod val="85000"/>
                  </a:prstClr>
                </a:solidFill>
                <a:effectLst/>
                <a:latin typeface="Calibri"/>
              </a:rPr>
              <a:t>Moderate/severe aerobic vaginitis</a:t>
            </a:r>
          </a:p>
        </p:txBody>
      </p:sp>
      <p:sp>
        <p:nvSpPr>
          <p:cNvPr id="22" name="TextBox 21"/>
          <p:cNvSpPr txBox="1"/>
          <p:nvPr/>
        </p:nvSpPr>
        <p:spPr>
          <a:xfrm>
            <a:off x="67427" y="4468620"/>
            <a:ext cx="1915909" cy="369332"/>
          </a:xfrm>
          <a:prstGeom prst="rect">
            <a:avLst/>
          </a:prstGeom>
          <a:noFill/>
        </p:spPr>
        <p:txBody>
          <a:bodyPr wrap="none" rtlCol="0">
            <a:spAutoFit/>
          </a:bodyPr>
          <a:lstStyle/>
          <a:p>
            <a:pPr defTabSz="457200" eaLnBrk="1" fontAlgn="auto" hangingPunct="1">
              <a:spcBef>
                <a:spcPts val="0"/>
              </a:spcBef>
              <a:spcAft>
                <a:spcPts val="0"/>
              </a:spcAft>
            </a:pPr>
            <a:r>
              <a:rPr lang="en-US" dirty="0">
                <a:solidFill>
                  <a:prstClr val="white">
                    <a:lumMod val="85000"/>
                  </a:prstClr>
                </a:solidFill>
                <a:effectLst/>
                <a:latin typeface="Calibri"/>
              </a:rPr>
              <a:t>Bacterial vaginosis</a:t>
            </a:r>
          </a:p>
        </p:txBody>
      </p:sp>
      <p:sp>
        <p:nvSpPr>
          <p:cNvPr id="24" name="TextBox 23"/>
          <p:cNvSpPr txBox="1"/>
          <p:nvPr/>
        </p:nvSpPr>
        <p:spPr>
          <a:xfrm>
            <a:off x="67427" y="5199837"/>
            <a:ext cx="1287532" cy="369332"/>
          </a:xfrm>
          <a:prstGeom prst="rect">
            <a:avLst/>
          </a:prstGeom>
          <a:noFill/>
        </p:spPr>
        <p:txBody>
          <a:bodyPr wrap="none" rtlCol="0">
            <a:spAutoFit/>
          </a:bodyPr>
          <a:lstStyle/>
          <a:p>
            <a:pPr defTabSz="457200" eaLnBrk="1" fontAlgn="auto" hangingPunct="1">
              <a:spcBef>
                <a:spcPts val="0"/>
              </a:spcBef>
              <a:spcAft>
                <a:spcPts val="0"/>
              </a:spcAft>
            </a:pPr>
            <a:r>
              <a:rPr lang="en-US" dirty="0" err="1">
                <a:solidFill>
                  <a:prstClr val="white">
                    <a:lumMod val="85000"/>
                  </a:prstClr>
                </a:solidFill>
                <a:effectLst/>
                <a:latin typeface="Calibri"/>
              </a:rPr>
              <a:t>msAV</a:t>
            </a:r>
            <a:r>
              <a:rPr lang="en-US" dirty="0">
                <a:solidFill>
                  <a:prstClr val="white">
                    <a:lumMod val="85000"/>
                  </a:prstClr>
                </a:solidFill>
                <a:effectLst/>
                <a:latin typeface="Calibri"/>
              </a:rPr>
              <a:t> or BV</a:t>
            </a:r>
          </a:p>
        </p:txBody>
      </p:sp>
      <p:sp>
        <p:nvSpPr>
          <p:cNvPr id="25" name="TextBox 24"/>
          <p:cNvSpPr txBox="1"/>
          <p:nvPr/>
        </p:nvSpPr>
        <p:spPr>
          <a:xfrm>
            <a:off x="6495247" y="3721561"/>
            <a:ext cx="2721005" cy="369332"/>
          </a:xfrm>
          <a:prstGeom prst="rect">
            <a:avLst/>
          </a:prstGeom>
          <a:noFill/>
        </p:spPr>
        <p:txBody>
          <a:bodyPr wrap="none" rtlCol="0">
            <a:spAutoFit/>
          </a:bodyPr>
          <a:lstStyle/>
          <a:p>
            <a:pPr defTabSz="457200" eaLnBrk="1" fontAlgn="auto" hangingPunct="1">
              <a:spcBef>
                <a:spcPts val="0"/>
              </a:spcBef>
              <a:spcAft>
                <a:spcPts val="0"/>
              </a:spcAft>
            </a:pPr>
            <a:r>
              <a:rPr lang="en-GB" dirty="0">
                <a:solidFill>
                  <a:srgbClr val="D9D9D9"/>
                </a:solidFill>
                <a:effectLst/>
                <a:latin typeface="Calibri"/>
              </a:rPr>
              <a:t>RR 1.76 (IC 95% 1.10-2.79) </a:t>
            </a:r>
            <a:endParaRPr lang="en-US" dirty="0">
              <a:solidFill>
                <a:srgbClr val="D9D9D9"/>
              </a:solidFill>
              <a:effectLst/>
              <a:latin typeface="Calibri"/>
            </a:endParaRPr>
          </a:p>
        </p:txBody>
      </p:sp>
      <p:sp>
        <p:nvSpPr>
          <p:cNvPr id="26" name="TextBox 25"/>
          <p:cNvSpPr txBox="1"/>
          <p:nvPr/>
        </p:nvSpPr>
        <p:spPr>
          <a:xfrm>
            <a:off x="6495247" y="4468620"/>
            <a:ext cx="2662733" cy="369332"/>
          </a:xfrm>
          <a:prstGeom prst="rect">
            <a:avLst/>
          </a:prstGeom>
          <a:noFill/>
        </p:spPr>
        <p:txBody>
          <a:bodyPr wrap="none" rtlCol="0">
            <a:spAutoFit/>
          </a:bodyPr>
          <a:lstStyle/>
          <a:p>
            <a:pPr defTabSz="457200" eaLnBrk="1" fontAlgn="auto" hangingPunct="1">
              <a:spcBef>
                <a:spcPts val="0"/>
              </a:spcBef>
              <a:spcAft>
                <a:spcPts val="0"/>
              </a:spcAft>
            </a:pPr>
            <a:r>
              <a:rPr lang="en-GB" dirty="0">
                <a:solidFill>
                  <a:srgbClr val="D9D9D9"/>
                </a:solidFill>
                <a:effectLst/>
                <a:latin typeface="Calibri"/>
              </a:rPr>
              <a:t>RR 1.36 (IC 95% 0.92-2.01) </a:t>
            </a:r>
            <a:endParaRPr lang="en-US" dirty="0">
              <a:solidFill>
                <a:srgbClr val="D9D9D9"/>
              </a:solidFill>
              <a:effectLst/>
              <a:latin typeface="Calibri"/>
            </a:endParaRPr>
          </a:p>
        </p:txBody>
      </p:sp>
      <p:sp>
        <p:nvSpPr>
          <p:cNvPr id="27" name="TextBox 26"/>
          <p:cNvSpPr txBox="1"/>
          <p:nvPr/>
        </p:nvSpPr>
        <p:spPr>
          <a:xfrm>
            <a:off x="6495247" y="5199837"/>
            <a:ext cx="2721005" cy="369332"/>
          </a:xfrm>
          <a:prstGeom prst="rect">
            <a:avLst/>
          </a:prstGeom>
          <a:noFill/>
        </p:spPr>
        <p:txBody>
          <a:bodyPr wrap="none" rtlCol="0">
            <a:spAutoFit/>
          </a:bodyPr>
          <a:lstStyle/>
          <a:p>
            <a:pPr defTabSz="457200" eaLnBrk="1" fontAlgn="auto" hangingPunct="1">
              <a:spcBef>
                <a:spcPts val="0"/>
              </a:spcBef>
              <a:spcAft>
                <a:spcPts val="0"/>
              </a:spcAft>
            </a:pPr>
            <a:r>
              <a:rPr lang="en-GB" dirty="0">
                <a:solidFill>
                  <a:srgbClr val="D9D9D9"/>
                </a:solidFill>
                <a:effectLst/>
                <a:latin typeface="Calibri"/>
              </a:rPr>
              <a:t>RR 1.62 (IC 95% 1.16-2.27)</a:t>
            </a:r>
            <a:r>
              <a:rPr lang="pt-PT" dirty="0">
                <a:solidFill>
                  <a:srgbClr val="D9D9D9"/>
                </a:solidFill>
                <a:effectLst/>
                <a:latin typeface="Calibri"/>
              </a:rPr>
              <a:t> </a:t>
            </a:r>
            <a:endParaRPr lang="en-US" dirty="0">
              <a:solidFill>
                <a:srgbClr val="D9D9D9"/>
              </a:solidFill>
              <a:effectLst/>
              <a:latin typeface="Calibri"/>
            </a:endParaRPr>
          </a:p>
        </p:txBody>
      </p:sp>
    </p:spTree>
    <p:custDataLst>
      <p:tags r:id="rId1"/>
    </p:custDataLst>
    <p:extLst>
      <p:ext uri="{BB962C8B-B14F-4D97-AF65-F5344CB8AC3E}">
        <p14:creationId xmlns:p14="http://schemas.microsoft.com/office/powerpoint/2010/main" val="1851092970"/>
      </p:ext>
    </p:extLst>
  </p:cSld>
  <p:clrMapOvr>
    <a:masterClrMapping/>
  </p:clrMapOvr>
  <mc:AlternateContent xmlns:mc="http://schemas.openxmlformats.org/markup-compatibility/2006" xmlns:p14="http://schemas.microsoft.com/office/powerpoint/2010/main">
    <mc:Choice Requires="p14">
      <p:transition spd="slow" p14:dur="2000" advTm="30519"/>
    </mc:Choice>
    <mc:Fallback xmlns="">
      <p:transition xmlns:p14="http://schemas.microsoft.com/office/powerpoint/2010/main" spd="slow" advTm="30519"/>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5"/>
          <p:cNvSpPr>
            <a:spLocks noGrp="1"/>
          </p:cNvSpPr>
          <p:nvPr>
            <p:ph type="sldNum" sz="quarter" idx="4294967295"/>
          </p:nvPr>
        </p:nvSpPr>
        <p:spPr>
          <a:xfrm>
            <a:off x="7130143" y="6244046"/>
            <a:ext cx="1925053" cy="470263"/>
          </a:xfrm>
          <a:prstGeom prst="rect">
            <a:avLst/>
          </a:prstGeom>
        </p:spPr>
        <p:txBody>
          <a:bodyPr/>
          <a:lstStyle/>
          <a:p>
            <a:fld id="{613DA36B-3C97-4F5B-8535-159A50D05243}" type="slidenum">
              <a:rPr lang="en-US"/>
              <a:pPr/>
              <a:t>5</a:t>
            </a:fld>
            <a:endParaRPr lang="en-US"/>
          </a:p>
        </p:txBody>
      </p:sp>
      <p:sp>
        <p:nvSpPr>
          <p:cNvPr id="770050" name="Rectangle 2"/>
          <p:cNvSpPr>
            <a:spLocks noGrp="1" noChangeArrowheads="1"/>
          </p:cNvSpPr>
          <p:nvPr>
            <p:ph type="title"/>
          </p:nvPr>
        </p:nvSpPr>
        <p:spPr>
          <a:xfrm>
            <a:off x="1371600" y="764704"/>
            <a:ext cx="7772400" cy="685800"/>
          </a:xfrm>
        </p:spPr>
        <p:txBody>
          <a:bodyPr/>
          <a:lstStyle/>
          <a:p>
            <a:r>
              <a:rPr lang="sv-SE" sz="6000" dirty="0"/>
              <a:t/>
            </a:r>
            <a:br>
              <a:rPr lang="sv-SE" sz="6000" dirty="0"/>
            </a:br>
            <a:r>
              <a:rPr lang="sv-SE" sz="4800" dirty="0"/>
              <a:t>Is BV </a:t>
            </a:r>
            <a:br>
              <a:rPr lang="sv-SE" sz="4800" dirty="0"/>
            </a:br>
            <a:r>
              <a:rPr lang="sv-SE" sz="4800" dirty="0"/>
              <a:t>a problem?</a:t>
            </a:r>
            <a:endParaRPr lang="sv-SE" sz="6000" dirty="0"/>
          </a:p>
        </p:txBody>
      </p:sp>
      <p:sp>
        <p:nvSpPr>
          <p:cNvPr id="770051" name="Rectangle 3"/>
          <p:cNvSpPr>
            <a:spLocks noGrp="1" noChangeArrowheads="1"/>
          </p:cNvSpPr>
          <p:nvPr>
            <p:ph type="body" idx="1"/>
          </p:nvPr>
        </p:nvSpPr>
        <p:spPr>
          <a:xfrm>
            <a:off x="35496" y="2276872"/>
            <a:ext cx="8568952" cy="4032448"/>
          </a:xfrm>
          <a:solidFill>
            <a:schemeClr val="bg2">
              <a:lumMod val="20000"/>
              <a:lumOff val="80000"/>
            </a:schemeClr>
          </a:solidFill>
        </p:spPr>
        <p:txBody>
          <a:bodyPr/>
          <a:lstStyle/>
          <a:p>
            <a:pPr>
              <a:lnSpc>
                <a:spcPct val="80000"/>
              </a:lnSpc>
            </a:pPr>
            <a:endParaRPr lang="en-US" sz="3200" dirty="0"/>
          </a:p>
          <a:p>
            <a:pPr>
              <a:lnSpc>
                <a:spcPct val="80000"/>
              </a:lnSpc>
            </a:pPr>
            <a:r>
              <a:rPr lang="en-US" sz="3200" dirty="0"/>
              <a:t>You don’t die of it</a:t>
            </a:r>
          </a:p>
          <a:p>
            <a:pPr>
              <a:lnSpc>
                <a:spcPct val="80000"/>
              </a:lnSpc>
            </a:pPr>
            <a:r>
              <a:rPr lang="en-US" sz="3200" dirty="0"/>
              <a:t>You don’t get cancer of it. </a:t>
            </a:r>
          </a:p>
          <a:p>
            <a:pPr>
              <a:lnSpc>
                <a:spcPct val="80000"/>
              </a:lnSpc>
            </a:pPr>
            <a:r>
              <a:rPr lang="en-US" sz="3200" dirty="0"/>
              <a:t>You can’t operate it. </a:t>
            </a:r>
          </a:p>
          <a:p>
            <a:pPr>
              <a:lnSpc>
                <a:spcPct val="80000"/>
              </a:lnSpc>
            </a:pPr>
            <a:r>
              <a:rPr lang="en-US" dirty="0"/>
              <a:t>It</a:t>
            </a:r>
            <a:r>
              <a:rPr lang="en-US" sz="3200" dirty="0"/>
              <a:t> will relapse </a:t>
            </a:r>
            <a:r>
              <a:rPr lang="en-US" dirty="0"/>
              <a:t>anyway</a:t>
            </a:r>
            <a:r>
              <a:rPr lang="en-US" sz="3200" dirty="0"/>
              <a:t>. </a:t>
            </a:r>
          </a:p>
          <a:p>
            <a:pPr>
              <a:lnSpc>
                <a:spcPct val="80000"/>
              </a:lnSpc>
            </a:pPr>
            <a:r>
              <a:rPr lang="en-US" dirty="0"/>
              <a:t>You dampen t</a:t>
            </a:r>
            <a:r>
              <a:rPr lang="en-US" sz="3200" dirty="0"/>
              <a:t>he symptoms but no cure </a:t>
            </a:r>
          </a:p>
          <a:p>
            <a:pPr lvl="1">
              <a:lnSpc>
                <a:spcPct val="80000"/>
              </a:lnSpc>
              <a:buNone/>
            </a:pPr>
            <a:r>
              <a:rPr lang="en-US" sz="2400" dirty="0"/>
              <a:t> (Then you will make more money) </a:t>
            </a:r>
          </a:p>
          <a:p>
            <a:pPr>
              <a:lnSpc>
                <a:spcPct val="80000"/>
              </a:lnSpc>
            </a:pPr>
            <a:r>
              <a:rPr lang="en-US" dirty="0"/>
              <a:t>Do we treat the</a:t>
            </a:r>
            <a:r>
              <a:rPr lang="en-US" sz="3200" dirty="0"/>
              <a:t> asymptomatic?</a:t>
            </a:r>
          </a:p>
        </p:txBody>
      </p:sp>
      <p:sp>
        <p:nvSpPr>
          <p:cNvPr id="5" name="Tekstvak 4"/>
          <p:cNvSpPr txBox="1"/>
          <p:nvPr/>
        </p:nvSpPr>
        <p:spPr>
          <a:xfrm>
            <a:off x="1475656" y="6309320"/>
            <a:ext cx="2758384" cy="923330"/>
          </a:xfrm>
          <a:prstGeom prst="rect">
            <a:avLst/>
          </a:prstGeom>
          <a:noFill/>
        </p:spPr>
        <p:txBody>
          <a:bodyPr wrap="none" rtlCol="0">
            <a:spAutoFit/>
          </a:bodyPr>
          <a:lstStyle/>
          <a:p>
            <a:r>
              <a:rPr lang="nl-BE" dirty="0" err="1"/>
              <a:t>Adapted</a:t>
            </a:r>
            <a:r>
              <a:rPr lang="nl-BE" dirty="0"/>
              <a:t> </a:t>
            </a:r>
            <a:r>
              <a:rPr lang="nl-BE" dirty="0" err="1"/>
              <a:t>from</a:t>
            </a:r>
            <a:r>
              <a:rPr lang="nl-BE" dirty="0"/>
              <a:t> P-G </a:t>
            </a:r>
            <a:r>
              <a:rPr lang="nl-BE" dirty="0" err="1"/>
              <a:t>Larson</a:t>
            </a:r>
            <a:endParaRPr lang="nl-BE" dirty="0"/>
          </a:p>
          <a:p>
            <a:endParaRPr lang="nl-BE" dirty="0"/>
          </a:p>
          <a:p>
            <a:endParaRPr lang="nl-BE" dirty="0"/>
          </a:p>
        </p:txBody>
      </p:sp>
      <p:pic>
        <p:nvPicPr>
          <p:cNvPr id="6" name="Picture 4" descr="Bacterial vaginosisGynecologists"/>
          <p:cNvPicPr>
            <a:picLocks noChangeAspect="1" noChangeArrowheads="1"/>
          </p:cNvPicPr>
          <p:nvPr/>
        </p:nvPicPr>
        <p:blipFill>
          <a:blip r:embed="rId3" cstate="print"/>
          <a:srcRect/>
          <a:stretch>
            <a:fillRect/>
          </a:stretch>
        </p:blipFill>
        <p:spPr bwMode="auto">
          <a:xfrm>
            <a:off x="5580575" y="44624"/>
            <a:ext cx="3563425" cy="3861048"/>
          </a:xfrm>
          <a:prstGeom prst="rect">
            <a:avLst/>
          </a:prstGeom>
          <a:noFill/>
          <a:ln w="9525">
            <a:noFill/>
            <a:miter lim="800000"/>
            <a:headEnd/>
            <a:tailEnd/>
          </a:ln>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3" name="Picture 3" descr="AVscore vs  cx per trimester"/>
          <p:cNvPicPr>
            <a:picLocks noGrp="1" noChangeAspect="1" noChangeArrowheads="1"/>
          </p:cNvPicPr>
          <p:nvPr>
            <p:ph sz="quarter" idx="2"/>
          </p:nvPr>
        </p:nvPicPr>
        <p:blipFill>
          <a:blip r:embed="rId3" cstate="print"/>
          <a:srcRect/>
          <a:stretch>
            <a:fillRect/>
          </a:stretch>
        </p:blipFill>
        <p:spPr>
          <a:xfrm>
            <a:off x="170879" y="1427019"/>
            <a:ext cx="8937625" cy="4882302"/>
          </a:xfrm>
          <a:solidFill>
            <a:srgbClr val="FFFF99"/>
          </a:solidFill>
          <a:ln/>
        </p:spPr>
      </p:pic>
      <p:sp>
        <p:nvSpPr>
          <p:cNvPr id="3" name="Rechthoek 2"/>
          <p:cNvSpPr/>
          <p:nvPr/>
        </p:nvSpPr>
        <p:spPr>
          <a:xfrm>
            <a:off x="1187624" y="253097"/>
            <a:ext cx="7956376" cy="101566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BE" sz="2000" b="0" i="0" u="none" strike="noStrike" kern="0" cap="none" spc="0" normalizeH="0" baseline="0" noProof="0" dirty="0" err="1">
                <a:ln>
                  <a:noFill/>
                </a:ln>
                <a:solidFill>
                  <a:schemeClr val="accent5">
                    <a:lumMod val="25000"/>
                  </a:schemeClr>
                </a:solidFill>
                <a:effectLst/>
                <a:uLnTx/>
                <a:uFillTx/>
              </a:rPr>
              <a:t>Association</a:t>
            </a:r>
            <a:r>
              <a:rPr kumimoji="0" lang="nl-BE" sz="2000" b="0" i="0" u="none" strike="noStrike" kern="0" cap="none" spc="0" normalizeH="0" baseline="0" noProof="0" dirty="0">
                <a:ln>
                  <a:noFill/>
                </a:ln>
                <a:solidFill>
                  <a:schemeClr val="accent5">
                    <a:lumMod val="25000"/>
                  </a:schemeClr>
                </a:solidFill>
                <a:effectLst/>
                <a:uLnTx/>
                <a:uFillTx/>
              </a:rPr>
              <a:t> </a:t>
            </a:r>
            <a:r>
              <a:rPr kumimoji="0" lang="nl-BE" sz="2000" b="0" i="0" u="none" strike="noStrike" kern="0" cap="none" spc="0" normalizeH="0" baseline="0" noProof="0" dirty="0" err="1">
                <a:ln>
                  <a:noFill/>
                </a:ln>
                <a:solidFill>
                  <a:schemeClr val="accent5">
                    <a:lumMod val="25000"/>
                  </a:schemeClr>
                </a:solidFill>
                <a:effectLst/>
                <a:uLnTx/>
                <a:uFillTx/>
              </a:rPr>
              <a:t>between</a:t>
            </a:r>
            <a:r>
              <a:rPr kumimoji="0" lang="nl-BE" sz="2000" b="0" i="0" u="none" strike="noStrike" kern="0" cap="none" spc="0" normalizeH="0" baseline="0" noProof="0" dirty="0">
                <a:ln>
                  <a:noFill/>
                </a:ln>
                <a:solidFill>
                  <a:schemeClr val="accent5">
                    <a:lumMod val="25000"/>
                  </a:schemeClr>
                </a:solidFill>
                <a:effectLst/>
                <a:uLnTx/>
                <a:uFillTx/>
              </a:rPr>
              <a:t> </a:t>
            </a:r>
            <a:r>
              <a:rPr kumimoji="0" lang="nl-BE" sz="2000" b="0" i="0" u="none" strike="noStrike" kern="0" cap="none" spc="0" normalizeH="0" baseline="0" noProof="0" dirty="0" err="1">
                <a:ln>
                  <a:noFill/>
                </a:ln>
                <a:solidFill>
                  <a:schemeClr val="accent5">
                    <a:lumMod val="25000"/>
                  </a:schemeClr>
                </a:solidFill>
                <a:effectLst/>
                <a:uLnTx/>
                <a:uFillTx/>
              </a:rPr>
              <a:t>abnormal</a:t>
            </a:r>
            <a:r>
              <a:rPr kumimoji="0" lang="nl-BE" sz="2000" b="0" i="0" u="none" strike="noStrike" kern="0" cap="none" spc="0" normalizeH="0" baseline="0" noProof="0" dirty="0">
                <a:ln>
                  <a:noFill/>
                </a:ln>
                <a:solidFill>
                  <a:schemeClr val="accent5">
                    <a:lumMod val="25000"/>
                  </a:schemeClr>
                </a:solidFill>
                <a:effectLst/>
                <a:uLnTx/>
                <a:uFillTx/>
              </a:rPr>
              <a:t> </a:t>
            </a:r>
            <a:r>
              <a:rPr kumimoji="0" lang="nl-BE" sz="2000" b="0" i="0" u="none" strike="noStrike" kern="0" cap="none" spc="0" normalizeH="0" baseline="0" noProof="0" dirty="0" err="1">
                <a:ln>
                  <a:noFill/>
                </a:ln>
                <a:solidFill>
                  <a:schemeClr val="accent5">
                    <a:lumMod val="25000"/>
                  </a:schemeClr>
                </a:solidFill>
                <a:effectLst/>
                <a:uLnTx/>
                <a:uFillTx/>
              </a:rPr>
              <a:t>vaginal</a:t>
            </a:r>
            <a:r>
              <a:rPr kumimoji="0" lang="nl-BE" sz="2000" b="0" i="0" u="none" strike="noStrike" kern="0" cap="none" spc="0" normalizeH="0" baseline="0" noProof="0" dirty="0">
                <a:ln>
                  <a:noFill/>
                </a:ln>
                <a:solidFill>
                  <a:schemeClr val="accent5">
                    <a:lumMod val="25000"/>
                  </a:schemeClr>
                </a:solidFill>
                <a:effectLst/>
                <a:uLnTx/>
                <a:uFillTx/>
              </a:rPr>
              <a:t> flora and </a:t>
            </a:r>
            <a:r>
              <a:rPr kumimoji="0" lang="nl-BE" sz="2000" b="0" i="0" u="none" strike="noStrike" kern="0" cap="none" spc="0" normalizeH="0" baseline="0" noProof="0" dirty="0" err="1">
                <a:ln>
                  <a:noFill/>
                </a:ln>
                <a:solidFill>
                  <a:schemeClr val="accent5">
                    <a:lumMod val="25000"/>
                  </a:schemeClr>
                </a:solidFill>
                <a:effectLst/>
                <a:uLnTx/>
                <a:uFillTx/>
              </a:rPr>
              <a:t>cervical</a:t>
            </a:r>
            <a:r>
              <a:rPr kumimoji="0" lang="nl-BE" sz="2000" b="0" i="0" u="none" strike="noStrike" kern="0" cap="none" spc="0" normalizeH="0" baseline="0" noProof="0" dirty="0">
                <a:ln>
                  <a:noFill/>
                </a:ln>
                <a:solidFill>
                  <a:schemeClr val="accent5">
                    <a:lumMod val="25000"/>
                  </a:schemeClr>
                </a:solidFill>
                <a:effectLst/>
                <a:uLnTx/>
                <a:uFillTx/>
              </a:rPr>
              <a:t> </a:t>
            </a:r>
            <a:r>
              <a:rPr kumimoji="0" lang="nl-BE" sz="2000" b="0" i="0" u="none" strike="noStrike" kern="0" cap="none" spc="0" normalizeH="0" baseline="0" noProof="0" dirty="0" err="1">
                <a:ln>
                  <a:noFill/>
                </a:ln>
                <a:solidFill>
                  <a:schemeClr val="accent5">
                    <a:lumMod val="25000"/>
                  </a:schemeClr>
                </a:solidFill>
                <a:effectLst/>
                <a:uLnTx/>
                <a:uFillTx/>
              </a:rPr>
              <a:t>length</a:t>
            </a:r>
            <a:r>
              <a:rPr kumimoji="0" lang="nl-BE" sz="2000" b="0" i="0" u="none" strike="noStrike" kern="0" cap="none" spc="0" normalizeH="0" baseline="0" noProof="0" dirty="0">
                <a:ln>
                  <a:noFill/>
                </a:ln>
                <a:solidFill>
                  <a:schemeClr val="accent5">
                    <a:lumMod val="25000"/>
                  </a:schemeClr>
                </a:solidFill>
                <a:effectLst/>
                <a:uLnTx/>
                <a:uFillTx/>
              </a:rPr>
              <a:t> as risk factors </a:t>
            </a:r>
            <a:r>
              <a:rPr kumimoji="0" lang="nl-BE" sz="2000" b="0" i="0" u="none" strike="noStrike" kern="0" cap="none" spc="0" normalizeH="0" baseline="0" noProof="0" dirty="0" err="1">
                <a:ln>
                  <a:noFill/>
                </a:ln>
                <a:solidFill>
                  <a:schemeClr val="accent5">
                    <a:lumMod val="25000"/>
                  </a:schemeClr>
                </a:solidFill>
                <a:effectLst/>
                <a:uLnTx/>
                <a:uFillTx/>
              </a:rPr>
              <a:t>for</a:t>
            </a:r>
            <a:r>
              <a:rPr kumimoji="0" lang="nl-BE" sz="2000" b="0" i="0" u="none" strike="noStrike" kern="0" cap="none" spc="0" normalizeH="0" baseline="0" noProof="0" dirty="0">
                <a:ln>
                  <a:noFill/>
                </a:ln>
                <a:solidFill>
                  <a:schemeClr val="accent5">
                    <a:lumMod val="25000"/>
                  </a:schemeClr>
                </a:solidFill>
                <a:effectLst/>
                <a:uLnTx/>
                <a:uFillTx/>
              </a:rPr>
              <a:t> preterm </a:t>
            </a:r>
            <a:r>
              <a:rPr kumimoji="0" lang="nl-BE" sz="2000" b="0" i="0" u="none" strike="noStrike" kern="0" cap="none" spc="0" normalizeH="0" baseline="0" noProof="0" dirty="0" err="1">
                <a:ln>
                  <a:noFill/>
                </a:ln>
                <a:solidFill>
                  <a:schemeClr val="accent5">
                    <a:lumMod val="25000"/>
                  </a:schemeClr>
                </a:solidFill>
                <a:effectLst/>
                <a:uLnTx/>
                <a:uFillTx/>
              </a:rPr>
              <a:t>birth</a:t>
            </a:r>
            <a:r>
              <a:rPr kumimoji="0" lang="nl-BE" sz="2000" b="0" i="0" u="none" strike="noStrike" kern="0" cap="none" spc="0" normalizeH="0" baseline="0" noProof="0" dirty="0">
                <a:ln>
                  <a:noFill/>
                </a:ln>
                <a:solidFill>
                  <a:schemeClr val="accent5">
                    <a:lumMod val="25000"/>
                  </a:schemeClr>
                </a:solidFill>
                <a:effectLst/>
                <a:uLnTx/>
                <a:uFillTx/>
              </a:rPr>
              <a: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nl-BE" sz="1400" b="0" i="0" u="none" strike="noStrike" kern="0" cap="none" spc="0" normalizeH="0" baseline="0" noProof="0" dirty="0">
                <a:ln>
                  <a:noFill/>
                </a:ln>
                <a:solidFill>
                  <a:schemeClr val="accent5">
                    <a:lumMod val="25000"/>
                  </a:schemeClr>
                </a:solidFill>
                <a:effectLst/>
                <a:uLnTx/>
                <a:uFillTx/>
              </a:rPr>
              <a:t>G Donders,</a:t>
            </a:r>
            <a:r>
              <a:rPr kumimoji="0" lang="nl-BE" sz="1400" b="0" i="0" u="none" strike="noStrike" kern="0" cap="none" spc="0" normalizeH="0" noProof="0" dirty="0">
                <a:ln>
                  <a:noFill/>
                </a:ln>
                <a:solidFill>
                  <a:schemeClr val="accent5">
                    <a:lumMod val="25000"/>
                  </a:schemeClr>
                </a:solidFill>
                <a:effectLst/>
                <a:uLnTx/>
                <a:uFillTx/>
              </a:rPr>
              <a:t> et al. </a:t>
            </a:r>
            <a:r>
              <a:rPr kumimoji="0" lang="nl-BE" sz="1400" b="0" i="0" u="none" strike="noStrike" kern="0" cap="none" spc="0" normalizeH="0" baseline="0" noProof="0" dirty="0">
                <a:ln>
                  <a:noFill/>
                </a:ln>
                <a:solidFill>
                  <a:schemeClr val="accent5">
                    <a:lumMod val="25000"/>
                  </a:schemeClr>
                </a:solidFill>
                <a:effectLst/>
                <a:uLnTx/>
                <a:uFillTx/>
              </a:rPr>
              <a:t>Ultrasound </a:t>
            </a:r>
            <a:r>
              <a:rPr kumimoji="0" lang="nl-BE" sz="1400" b="0" i="0" u="none" strike="noStrike" kern="0" cap="none" spc="0" normalizeH="0" baseline="0" noProof="0" dirty="0" err="1">
                <a:ln>
                  <a:noFill/>
                </a:ln>
                <a:solidFill>
                  <a:schemeClr val="accent5">
                    <a:lumMod val="25000"/>
                  </a:schemeClr>
                </a:solidFill>
                <a:effectLst/>
                <a:uLnTx/>
                <a:uFillTx/>
              </a:rPr>
              <a:t>Obstet</a:t>
            </a:r>
            <a:r>
              <a:rPr kumimoji="0" lang="nl-BE" sz="1400" b="0" i="0" u="none" strike="noStrike" kern="0" cap="none" spc="0" normalizeH="0" baseline="0" noProof="0" dirty="0">
                <a:ln>
                  <a:noFill/>
                </a:ln>
                <a:solidFill>
                  <a:schemeClr val="accent5">
                    <a:lumMod val="25000"/>
                  </a:schemeClr>
                </a:solidFill>
                <a:effectLst/>
                <a:uLnTx/>
                <a:uFillTx/>
              </a:rPr>
              <a:t>  </a:t>
            </a:r>
            <a:r>
              <a:rPr kumimoji="0" lang="nl-BE" sz="1400" b="0" i="0" u="none" strike="noStrike" kern="0" cap="none" spc="0" normalizeH="0" baseline="0" noProof="0" dirty="0" err="1">
                <a:ln>
                  <a:noFill/>
                </a:ln>
                <a:solidFill>
                  <a:schemeClr val="accent5">
                    <a:lumMod val="25000"/>
                  </a:schemeClr>
                </a:solidFill>
                <a:effectLst/>
                <a:uLnTx/>
                <a:uFillTx/>
              </a:rPr>
              <a:t>Gynecol</a:t>
            </a:r>
            <a:r>
              <a:rPr kumimoji="0" lang="nl-BE" sz="1400" b="0" i="0" u="none" strike="noStrike" kern="0" cap="none" spc="0" normalizeH="0" baseline="0" noProof="0" dirty="0">
                <a:ln>
                  <a:noFill/>
                </a:ln>
                <a:solidFill>
                  <a:schemeClr val="accent5">
                    <a:lumMod val="25000"/>
                  </a:schemeClr>
                </a:solidFill>
                <a:effectLst/>
                <a:uLnTx/>
                <a:uFillTx/>
              </a:rPr>
              <a:t> 2010 Jan 26</a:t>
            </a:r>
            <a:r>
              <a:rPr kumimoji="0" lang="nl-BE" sz="2000" b="0" i="0" u="none" strike="noStrike" kern="0" cap="none" spc="0" normalizeH="0" baseline="0" noProof="0" dirty="0">
                <a:ln>
                  <a:noFill/>
                </a:ln>
                <a:solidFill>
                  <a:schemeClr val="accent5">
                    <a:lumMod val="25000"/>
                  </a:schemeClr>
                </a:solidFill>
                <a:effectLst/>
                <a:uLnTx/>
                <a:uFillTx/>
              </a:rPr>
              <a:t>. </a:t>
            </a:r>
          </a:p>
        </p:txBody>
      </p:sp>
      <p:cxnSp>
        <p:nvCxnSpPr>
          <p:cNvPr id="5" name="Gebogen verbindingslijn 4"/>
          <p:cNvCxnSpPr/>
          <p:nvPr/>
        </p:nvCxnSpPr>
        <p:spPr bwMode="auto">
          <a:xfrm>
            <a:off x="2313709" y="2673927"/>
            <a:ext cx="3782291" cy="803564"/>
          </a:xfrm>
          <a:prstGeom prst="bentConnector3">
            <a:avLst>
              <a:gd name="adj1" fmla="val 99451"/>
            </a:avLst>
          </a:prstGeom>
          <a:solidFill>
            <a:schemeClr val="accent1"/>
          </a:solidFill>
          <a:ln w="12700" cap="sq" cmpd="sng" algn="ctr">
            <a:solidFill>
              <a:schemeClr val="accent4">
                <a:lumMod val="10000"/>
              </a:schemeClr>
            </a:solidFill>
            <a:prstDash val="solid"/>
            <a:round/>
            <a:headEnd type="arrow"/>
            <a:tailEnd type="arrow"/>
          </a:ln>
          <a:effectLst/>
        </p:spPr>
      </p:cxnSp>
      <p:cxnSp>
        <p:nvCxnSpPr>
          <p:cNvPr id="13" name="Rechte verbindingslijn met pijl 12"/>
          <p:cNvCxnSpPr/>
          <p:nvPr/>
        </p:nvCxnSpPr>
        <p:spPr bwMode="auto">
          <a:xfrm flipH="1">
            <a:off x="4447309" y="2673927"/>
            <a:ext cx="1648691" cy="443346"/>
          </a:xfrm>
          <a:prstGeom prst="straightConnector1">
            <a:avLst/>
          </a:prstGeom>
          <a:solidFill>
            <a:schemeClr val="accent1"/>
          </a:solidFill>
          <a:ln w="12700" cap="sq" cmpd="sng" algn="ctr">
            <a:solidFill>
              <a:schemeClr val="accent4">
                <a:lumMod val="10000"/>
              </a:schemeClr>
            </a:solidFill>
            <a:prstDash val="solid"/>
            <a:round/>
            <a:headEnd type="none" w="sm" len="sm"/>
            <a:tailEnd type="arrow"/>
          </a:ln>
          <a:effectLst/>
        </p:spPr>
      </p:cxnSp>
      <p:sp>
        <p:nvSpPr>
          <p:cNvPr id="14" name="Tekstvak 13"/>
          <p:cNvSpPr txBox="1"/>
          <p:nvPr/>
        </p:nvSpPr>
        <p:spPr>
          <a:xfrm>
            <a:off x="5916948" y="2355272"/>
            <a:ext cx="792204"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BE" sz="1800" b="0" i="0" u="none" strike="noStrike" kern="0" cap="none" spc="0" normalizeH="0" baseline="0" noProof="0" dirty="0">
                <a:ln>
                  <a:noFill/>
                </a:ln>
                <a:solidFill>
                  <a:schemeClr val="accent4">
                    <a:lumMod val="10000"/>
                  </a:schemeClr>
                </a:solidFill>
                <a:effectLst/>
                <a:uLnTx/>
                <a:uFillTx/>
                <a:latin typeface="Arial Narrow" pitchFamily="34" charset="0"/>
              </a:rPr>
              <a:t>P&lt;0.01</a:t>
            </a:r>
          </a:p>
        </p:txBody>
      </p:sp>
    </p:spTree>
    <p:extLst>
      <p:ext uri="{BB962C8B-B14F-4D97-AF65-F5344CB8AC3E}">
        <p14:creationId xmlns:p14="http://schemas.microsoft.com/office/powerpoint/2010/main" val="21582769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2"/>
          <p:cNvGraphicFramePr>
            <a:graphicFrameLocks noGrp="1" noChangeAspect="1"/>
          </p:cNvGraphicFramePr>
          <p:nvPr>
            <p:ph type="chart" idx="1"/>
            <p:extLst>
              <p:ext uri="{D42A27DB-BD31-4B8C-83A1-F6EECF244321}">
                <p14:modId xmlns:p14="http://schemas.microsoft.com/office/powerpoint/2010/main" val="192689386"/>
              </p:ext>
            </p:extLst>
          </p:nvPr>
        </p:nvGraphicFramePr>
        <p:xfrm>
          <a:off x="110806" y="2048272"/>
          <a:ext cx="11184576" cy="6048671"/>
        </p:xfrm>
        <a:graphic>
          <a:graphicData uri="http://schemas.openxmlformats.org/presentationml/2006/ole">
            <mc:AlternateContent xmlns:mc="http://schemas.openxmlformats.org/markup-compatibility/2006">
              <mc:Choice xmlns:v="urn:schemas-microsoft-com:vml" Requires="v">
                <p:oleObj spid="_x0000_s745501" name="Chart" r:id="rId4" imgW="10691569" imgH="6405513" progId="MSGraph.Chart.8">
                  <p:embed followColorScheme="full"/>
                </p:oleObj>
              </mc:Choice>
              <mc:Fallback>
                <p:oleObj name="Chart" r:id="rId4" imgW="10691569" imgH="6405513" progId="MSGraph.Chart.8">
                  <p:embed followColorScheme="full"/>
                  <p:pic>
                    <p:nvPicPr>
                      <p:cNvPr id="19458" name="Object 2"/>
                      <p:cNvPicPr>
                        <a:picLocks noChangeAspect="1" noChangeArrowheads="1"/>
                      </p:cNvPicPr>
                      <p:nvPr/>
                    </p:nvPicPr>
                    <p:blipFill>
                      <a:blip r:embed="rId5"/>
                      <a:srcRect/>
                      <a:stretch>
                        <a:fillRect/>
                      </a:stretch>
                    </p:blipFill>
                    <p:spPr bwMode="auto">
                      <a:xfrm>
                        <a:off x="110806" y="2048272"/>
                        <a:ext cx="11184576" cy="6048671"/>
                      </a:xfrm>
                      <a:prstGeom prst="rect">
                        <a:avLst/>
                      </a:prstGeom>
                      <a:solidFill>
                        <a:srgbClr val="333333"/>
                      </a:solidFill>
                    </p:spPr>
                  </p:pic>
                </p:oleObj>
              </mc:Fallback>
            </mc:AlternateContent>
          </a:graphicData>
        </a:graphic>
      </p:graphicFrame>
      <p:sp>
        <p:nvSpPr>
          <p:cNvPr id="19459" name="Text Box 3"/>
          <p:cNvSpPr txBox="1">
            <a:spLocks noChangeArrowheads="1"/>
          </p:cNvSpPr>
          <p:nvPr/>
        </p:nvSpPr>
        <p:spPr bwMode="auto">
          <a:xfrm>
            <a:off x="5621338" y="6172200"/>
            <a:ext cx="163512" cy="457200"/>
          </a:xfrm>
          <a:prstGeom prst="rect">
            <a:avLst/>
          </a:prstGeom>
          <a:noFill/>
          <a:ln w="12700">
            <a:noFill/>
            <a:miter lim="800000"/>
            <a:headEnd/>
            <a:tailEnd/>
          </a:ln>
        </p:spPr>
        <p:txBody>
          <a:bodyPr wrap="non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chemeClr val="tx1"/>
              </a:solidFill>
              <a:effectLst/>
              <a:uLnTx/>
              <a:uFillTx/>
              <a:latin typeface="Times New Roman" pitchFamily="18" charset="0"/>
            </a:endParaRPr>
          </a:p>
        </p:txBody>
      </p:sp>
      <p:sp>
        <p:nvSpPr>
          <p:cNvPr id="19460" name="Text Box 4"/>
          <p:cNvSpPr txBox="1">
            <a:spLocks noChangeArrowheads="1"/>
          </p:cNvSpPr>
          <p:nvPr/>
        </p:nvSpPr>
        <p:spPr bwMode="auto">
          <a:xfrm rot="-5400000">
            <a:off x="-1881981" y="3117057"/>
            <a:ext cx="4414837" cy="457200"/>
          </a:xfrm>
          <a:prstGeom prst="rect">
            <a:avLst/>
          </a:prstGeom>
          <a:noFill/>
          <a:ln w="12700">
            <a:noFill/>
            <a:miter lim="800000"/>
            <a:headEnd/>
            <a:tailEnd/>
          </a:ln>
        </p:spPr>
        <p:txBody>
          <a:bodyPr wrap="non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chemeClr val="tx1"/>
                </a:solidFill>
                <a:effectLst/>
                <a:uLnTx/>
                <a:uFillTx/>
                <a:latin typeface="Times New Roman" pitchFamily="18" charset="0"/>
              </a:rPr>
              <a:t>% women with preterm delivery</a:t>
            </a:r>
            <a:endParaRPr kumimoji="0" lang="en-US" sz="1800" b="0" i="0" u="none" strike="noStrike" kern="0" cap="none" spc="0" normalizeH="0" baseline="0" noProof="0">
              <a:ln>
                <a:noFill/>
              </a:ln>
              <a:solidFill>
                <a:schemeClr val="tx1"/>
              </a:solidFill>
              <a:effectLst/>
              <a:uLnTx/>
              <a:uFillTx/>
              <a:latin typeface="Times New Roman" pitchFamily="18" charset="0"/>
            </a:endParaRPr>
          </a:p>
        </p:txBody>
      </p:sp>
      <p:sp>
        <p:nvSpPr>
          <p:cNvPr id="19461" name="Text Box 6"/>
          <p:cNvSpPr txBox="1">
            <a:spLocks noChangeArrowheads="1"/>
          </p:cNvSpPr>
          <p:nvPr/>
        </p:nvSpPr>
        <p:spPr bwMode="auto">
          <a:xfrm>
            <a:off x="4221634" y="3707740"/>
            <a:ext cx="488950" cy="369332"/>
          </a:xfrm>
          <a:prstGeom prst="rect">
            <a:avLst/>
          </a:prstGeom>
          <a:noFill/>
          <a:ln w="9525">
            <a:noFill/>
            <a:miter lim="800000"/>
            <a:headEnd/>
            <a:tailEnd/>
          </a:ln>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nl-BE" sz="1800" b="1" i="0" u="none" strike="noStrike" kern="0" cap="none" spc="0" normalizeH="0" baseline="0" noProof="0">
                <a:ln>
                  <a:noFill/>
                </a:ln>
                <a:solidFill>
                  <a:schemeClr val="tx1"/>
                </a:solidFill>
                <a:effectLst/>
                <a:uLnTx/>
                <a:uFillTx/>
                <a:latin typeface="Times New Roman" pitchFamily="18" charset="0"/>
              </a:rPr>
              <a:t>**</a:t>
            </a:r>
            <a:endParaRPr kumimoji="0" lang="nl-NL" sz="1800" b="1" i="0" u="none" strike="noStrike" kern="0" cap="none" spc="0" normalizeH="0" baseline="0" noProof="0">
              <a:ln>
                <a:noFill/>
              </a:ln>
              <a:solidFill>
                <a:schemeClr val="tx1"/>
              </a:solidFill>
              <a:effectLst/>
              <a:uLnTx/>
              <a:uFillTx/>
              <a:latin typeface="Times New Roman" pitchFamily="18" charset="0"/>
            </a:endParaRPr>
          </a:p>
        </p:txBody>
      </p:sp>
      <p:sp>
        <p:nvSpPr>
          <p:cNvPr id="19462" name="Text Box 7"/>
          <p:cNvSpPr txBox="1">
            <a:spLocks noChangeArrowheads="1"/>
          </p:cNvSpPr>
          <p:nvPr/>
        </p:nvSpPr>
        <p:spPr bwMode="auto">
          <a:xfrm>
            <a:off x="6775922" y="2467744"/>
            <a:ext cx="488950" cy="457200"/>
          </a:xfrm>
          <a:prstGeom prst="rect">
            <a:avLst/>
          </a:prstGeom>
          <a:noFill/>
          <a:ln w="9525">
            <a:noFill/>
            <a:miter lim="800000"/>
            <a:headEnd/>
            <a:tailEnd/>
          </a:ln>
        </p:spPr>
        <p:txBody>
          <a:bodyPr wrap="non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nl-BE" sz="1800" b="1" i="0" u="none" strike="noStrike" kern="0" cap="none" spc="0" normalizeH="0" baseline="0" noProof="0">
                <a:ln>
                  <a:noFill/>
                </a:ln>
                <a:solidFill>
                  <a:schemeClr val="tx1"/>
                </a:solidFill>
                <a:effectLst/>
                <a:uLnTx/>
                <a:uFillTx/>
                <a:latin typeface="Times New Roman" pitchFamily="18" charset="0"/>
              </a:rPr>
              <a:t>**</a:t>
            </a:r>
            <a:endParaRPr kumimoji="0" lang="nl-NL" sz="1800" b="1" i="0" u="none" strike="noStrike" kern="0" cap="none" spc="0" normalizeH="0" baseline="0" noProof="0">
              <a:ln>
                <a:noFill/>
              </a:ln>
              <a:solidFill>
                <a:schemeClr val="tx1"/>
              </a:solidFill>
              <a:effectLst/>
              <a:uLnTx/>
              <a:uFillTx/>
              <a:latin typeface="Times New Roman" pitchFamily="18" charset="0"/>
            </a:endParaRPr>
          </a:p>
        </p:txBody>
      </p:sp>
      <p:sp>
        <p:nvSpPr>
          <p:cNvPr id="19463" name="Text Box 8"/>
          <p:cNvSpPr txBox="1">
            <a:spLocks noChangeArrowheads="1"/>
          </p:cNvSpPr>
          <p:nvPr/>
        </p:nvSpPr>
        <p:spPr bwMode="auto">
          <a:xfrm>
            <a:off x="2991880" y="2650195"/>
            <a:ext cx="488950" cy="457200"/>
          </a:xfrm>
          <a:prstGeom prst="rect">
            <a:avLst/>
          </a:prstGeom>
          <a:noFill/>
          <a:ln w="9525">
            <a:noFill/>
            <a:miter lim="800000"/>
            <a:headEnd/>
            <a:tailEnd/>
          </a:ln>
        </p:spPr>
        <p:txBody>
          <a:bodyPr wrap="non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nl-BE" sz="1800" b="1" i="0" u="none" strike="noStrike" kern="0" cap="none" spc="0" normalizeH="0" baseline="0" noProof="0" dirty="0">
                <a:ln>
                  <a:noFill/>
                </a:ln>
                <a:solidFill>
                  <a:schemeClr val="tx1"/>
                </a:solidFill>
                <a:effectLst/>
                <a:uLnTx/>
                <a:uFillTx/>
                <a:latin typeface="Times New Roman" pitchFamily="18" charset="0"/>
              </a:rPr>
              <a:t>**</a:t>
            </a:r>
            <a:endParaRPr kumimoji="0" lang="nl-NL" sz="1800" b="1" i="0" u="none" strike="noStrike" kern="0" cap="none" spc="0" normalizeH="0" baseline="0" noProof="0" dirty="0">
              <a:ln>
                <a:noFill/>
              </a:ln>
              <a:solidFill>
                <a:schemeClr val="tx1"/>
              </a:solidFill>
              <a:effectLst/>
              <a:uLnTx/>
              <a:uFillTx/>
              <a:latin typeface="Times New Roman" pitchFamily="18" charset="0"/>
            </a:endParaRPr>
          </a:p>
        </p:txBody>
      </p:sp>
      <p:sp>
        <p:nvSpPr>
          <p:cNvPr id="19464" name="Text Box 9"/>
          <p:cNvSpPr txBox="1">
            <a:spLocks noChangeArrowheads="1"/>
          </p:cNvSpPr>
          <p:nvPr/>
        </p:nvSpPr>
        <p:spPr bwMode="auto">
          <a:xfrm>
            <a:off x="3905722" y="4627984"/>
            <a:ext cx="488950" cy="457200"/>
          </a:xfrm>
          <a:prstGeom prst="rect">
            <a:avLst/>
          </a:prstGeom>
          <a:noFill/>
          <a:ln w="9525">
            <a:noFill/>
            <a:miter lim="800000"/>
            <a:headEnd/>
            <a:tailEnd/>
          </a:ln>
        </p:spPr>
        <p:txBody>
          <a:bodyPr wrap="non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nl-BE" sz="1800" b="1" i="0" u="none" strike="noStrike" kern="0" cap="none" spc="0" normalizeH="0" baseline="0" noProof="0" dirty="0">
                <a:ln>
                  <a:noFill/>
                </a:ln>
                <a:solidFill>
                  <a:schemeClr val="tx1"/>
                </a:solidFill>
                <a:effectLst/>
                <a:uLnTx/>
                <a:uFillTx/>
                <a:latin typeface="Times New Roman" pitchFamily="18" charset="0"/>
              </a:rPr>
              <a:t>**</a:t>
            </a:r>
            <a:endParaRPr kumimoji="0" lang="nl-NL" sz="1800" b="1" i="0" u="none" strike="noStrike" kern="0" cap="none" spc="0" normalizeH="0" baseline="0" noProof="0" dirty="0">
              <a:ln>
                <a:noFill/>
              </a:ln>
              <a:solidFill>
                <a:schemeClr val="tx1"/>
              </a:solidFill>
              <a:effectLst/>
              <a:uLnTx/>
              <a:uFillTx/>
              <a:latin typeface="Times New Roman" pitchFamily="18" charset="0"/>
            </a:endParaRPr>
          </a:p>
        </p:txBody>
      </p:sp>
      <p:sp>
        <p:nvSpPr>
          <p:cNvPr id="19465" name="Text Box 10"/>
          <p:cNvSpPr txBox="1">
            <a:spLocks noChangeArrowheads="1"/>
          </p:cNvSpPr>
          <p:nvPr/>
        </p:nvSpPr>
        <p:spPr bwMode="auto">
          <a:xfrm>
            <a:off x="6407622" y="4051920"/>
            <a:ext cx="488950" cy="457200"/>
          </a:xfrm>
          <a:prstGeom prst="rect">
            <a:avLst/>
          </a:prstGeom>
          <a:noFill/>
          <a:ln w="9525">
            <a:noFill/>
            <a:miter lim="800000"/>
            <a:headEnd/>
            <a:tailEnd/>
          </a:ln>
        </p:spPr>
        <p:txBody>
          <a:bodyPr wrap="non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nl-BE" sz="1800" b="1" i="0" u="none" strike="noStrike" kern="0" cap="none" spc="0" normalizeH="0" baseline="0" noProof="0" dirty="0">
                <a:ln>
                  <a:noFill/>
                </a:ln>
                <a:solidFill>
                  <a:schemeClr val="tx1"/>
                </a:solidFill>
                <a:effectLst/>
                <a:uLnTx/>
                <a:uFillTx/>
                <a:latin typeface="Times New Roman" pitchFamily="18" charset="0"/>
              </a:rPr>
              <a:t>**</a:t>
            </a:r>
            <a:endParaRPr kumimoji="0" lang="nl-NL" sz="1800" b="1" i="0" u="none" strike="noStrike" kern="0" cap="none" spc="0" normalizeH="0" baseline="0" noProof="0" dirty="0">
              <a:ln>
                <a:noFill/>
              </a:ln>
              <a:solidFill>
                <a:schemeClr val="tx1"/>
              </a:solidFill>
              <a:effectLst/>
              <a:uLnTx/>
              <a:uFillTx/>
              <a:latin typeface="Times New Roman" pitchFamily="18" charset="0"/>
            </a:endParaRPr>
          </a:p>
        </p:txBody>
      </p:sp>
      <p:sp>
        <p:nvSpPr>
          <p:cNvPr id="19466" name="Text Box 11"/>
          <p:cNvSpPr txBox="1">
            <a:spLocks noChangeArrowheads="1"/>
          </p:cNvSpPr>
          <p:nvPr/>
        </p:nvSpPr>
        <p:spPr bwMode="auto">
          <a:xfrm>
            <a:off x="6117109" y="4487565"/>
            <a:ext cx="488950" cy="457200"/>
          </a:xfrm>
          <a:prstGeom prst="rect">
            <a:avLst/>
          </a:prstGeom>
          <a:noFill/>
          <a:ln w="9525">
            <a:noFill/>
            <a:miter lim="800000"/>
            <a:headEnd/>
            <a:tailEnd/>
          </a:ln>
        </p:spPr>
        <p:txBody>
          <a:bodyPr wrap="non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nl-BE" sz="1800" b="1" i="0" u="none" strike="noStrike" kern="0" cap="none" spc="0" normalizeH="0" baseline="0" noProof="0" dirty="0">
                <a:ln>
                  <a:noFill/>
                </a:ln>
                <a:solidFill>
                  <a:schemeClr val="tx1"/>
                </a:solidFill>
                <a:effectLst/>
                <a:uLnTx/>
                <a:uFillTx/>
                <a:latin typeface="Times New Roman" pitchFamily="18" charset="0"/>
              </a:rPr>
              <a:t>**</a:t>
            </a:r>
            <a:endParaRPr kumimoji="0" lang="nl-NL" sz="1800" b="1" i="0" u="none" strike="noStrike" kern="0" cap="none" spc="0" normalizeH="0" baseline="0" noProof="0" dirty="0">
              <a:ln>
                <a:noFill/>
              </a:ln>
              <a:solidFill>
                <a:schemeClr val="tx1"/>
              </a:solidFill>
              <a:effectLst/>
              <a:uLnTx/>
              <a:uFillTx/>
              <a:latin typeface="Times New Roman" pitchFamily="18" charset="0"/>
            </a:endParaRPr>
          </a:p>
        </p:txBody>
      </p:sp>
      <p:sp>
        <p:nvSpPr>
          <p:cNvPr id="19467" name="Text Box 12"/>
          <p:cNvSpPr txBox="1">
            <a:spLocks noChangeArrowheads="1"/>
          </p:cNvSpPr>
          <p:nvPr/>
        </p:nvSpPr>
        <p:spPr bwMode="auto">
          <a:xfrm>
            <a:off x="3664422" y="4844008"/>
            <a:ext cx="336550" cy="457200"/>
          </a:xfrm>
          <a:prstGeom prst="rect">
            <a:avLst/>
          </a:prstGeom>
          <a:noFill/>
          <a:ln w="9525">
            <a:noFill/>
            <a:miter lim="800000"/>
            <a:headEnd/>
            <a:tailEnd/>
          </a:ln>
        </p:spPr>
        <p:txBody>
          <a:bodyPr wrap="non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nl-BE" sz="1800" b="1" i="0" u="none" strike="noStrike" kern="0" cap="none" spc="0" normalizeH="0" baseline="0" noProof="0" dirty="0">
                <a:ln>
                  <a:noFill/>
                </a:ln>
                <a:solidFill>
                  <a:schemeClr val="tx1"/>
                </a:solidFill>
                <a:effectLst/>
                <a:uLnTx/>
                <a:uFillTx/>
                <a:latin typeface="Times New Roman" pitchFamily="18" charset="0"/>
              </a:rPr>
              <a:t>*</a:t>
            </a:r>
            <a:endParaRPr kumimoji="0" lang="nl-NL" sz="1800" b="1" i="0" u="none" strike="noStrike" kern="0" cap="none" spc="0" normalizeH="0" baseline="0" noProof="0" dirty="0">
              <a:ln>
                <a:noFill/>
              </a:ln>
              <a:solidFill>
                <a:schemeClr val="tx1"/>
              </a:solidFill>
              <a:effectLst/>
              <a:uLnTx/>
              <a:uFillTx/>
              <a:latin typeface="Times New Roman" pitchFamily="18" charset="0"/>
            </a:endParaRPr>
          </a:p>
        </p:txBody>
      </p:sp>
      <p:sp>
        <p:nvSpPr>
          <p:cNvPr id="19468" name="Text Box 13"/>
          <p:cNvSpPr txBox="1">
            <a:spLocks noChangeArrowheads="1"/>
          </p:cNvSpPr>
          <p:nvPr/>
        </p:nvSpPr>
        <p:spPr bwMode="auto">
          <a:xfrm>
            <a:off x="2669610" y="4457700"/>
            <a:ext cx="488950" cy="457200"/>
          </a:xfrm>
          <a:prstGeom prst="rect">
            <a:avLst/>
          </a:prstGeom>
          <a:noFill/>
          <a:ln w="9525">
            <a:noFill/>
            <a:miter lim="800000"/>
            <a:headEnd/>
            <a:tailEnd/>
          </a:ln>
        </p:spPr>
        <p:txBody>
          <a:bodyPr wrap="non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nl-BE" sz="1800" b="1" i="0" u="none" strike="noStrike" kern="0" cap="none" spc="0" normalizeH="0" baseline="0" noProof="0" dirty="0">
                <a:ln>
                  <a:noFill/>
                </a:ln>
                <a:solidFill>
                  <a:schemeClr val="tx1"/>
                </a:solidFill>
                <a:effectLst/>
                <a:uLnTx/>
                <a:uFillTx/>
                <a:latin typeface="Times New Roman" pitchFamily="18" charset="0"/>
              </a:rPr>
              <a:t>**</a:t>
            </a:r>
            <a:endParaRPr kumimoji="0" lang="nl-NL" sz="1800" b="1" i="0" u="none" strike="noStrike" kern="0" cap="none" spc="0" normalizeH="0" baseline="0" noProof="0" dirty="0">
              <a:ln>
                <a:noFill/>
              </a:ln>
              <a:solidFill>
                <a:schemeClr val="tx1"/>
              </a:solidFill>
              <a:effectLst/>
              <a:uLnTx/>
              <a:uFillTx/>
              <a:latin typeface="Times New Roman" pitchFamily="18" charset="0"/>
            </a:endParaRPr>
          </a:p>
        </p:txBody>
      </p:sp>
      <p:sp>
        <p:nvSpPr>
          <p:cNvPr id="19469" name="Text Box 14"/>
          <p:cNvSpPr txBox="1">
            <a:spLocks noChangeArrowheads="1"/>
          </p:cNvSpPr>
          <p:nvPr/>
        </p:nvSpPr>
        <p:spPr bwMode="auto">
          <a:xfrm>
            <a:off x="7472834" y="4941168"/>
            <a:ext cx="336550" cy="457200"/>
          </a:xfrm>
          <a:prstGeom prst="rect">
            <a:avLst/>
          </a:prstGeom>
          <a:noFill/>
          <a:ln w="9525">
            <a:noFill/>
            <a:miter lim="800000"/>
            <a:headEnd/>
            <a:tailEnd/>
          </a:ln>
        </p:spPr>
        <p:txBody>
          <a:bodyPr wrap="non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nl-BE" sz="1800" b="1" i="0" u="none" strike="noStrike" kern="0" cap="none" spc="0" normalizeH="0" baseline="0" noProof="0" dirty="0">
                <a:ln>
                  <a:noFill/>
                </a:ln>
                <a:solidFill>
                  <a:schemeClr val="tx1"/>
                </a:solidFill>
                <a:effectLst/>
                <a:uLnTx/>
                <a:uFillTx/>
                <a:latin typeface="Times New Roman" pitchFamily="18" charset="0"/>
              </a:rPr>
              <a:t>*</a:t>
            </a:r>
            <a:endParaRPr kumimoji="0" lang="nl-NL" sz="1800" b="1" i="0" u="none" strike="noStrike" kern="0" cap="none" spc="0" normalizeH="0" baseline="0" noProof="0" dirty="0">
              <a:ln>
                <a:noFill/>
              </a:ln>
              <a:solidFill>
                <a:schemeClr val="tx1"/>
              </a:solidFill>
              <a:effectLst/>
              <a:uLnTx/>
              <a:uFillTx/>
              <a:latin typeface="Times New Roman" pitchFamily="18" charset="0"/>
            </a:endParaRPr>
          </a:p>
        </p:txBody>
      </p:sp>
      <p:sp>
        <p:nvSpPr>
          <p:cNvPr id="3" name="Rechthoek 2"/>
          <p:cNvSpPr/>
          <p:nvPr/>
        </p:nvSpPr>
        <p:spPr>
          <a:xfrm>
            <a:off x="1331640" y="44624"/>
            <a:ext cx="7592858" cy="1661993"/>
          </a:xfrm>
          <a:prstGeom prst="rect">
            <a:avLst/>
          </a:prstGeom>
        </p:spPr>
        <p:txBody>
          <a:bodyPr wrap="square">
            <a:spAutoFit/>
          </a:bodyPr>
          <a:lstStyle/>
          <a:p>
            <a:pPr lvl="0">
              <a:spcAft>
                <a:spcPts val="0"/>
              </a:spcAft>
              <a:tabLst>
                <a:tab pos="-914400" algn="l"/>
                <a:tab pos="457200" algn="l"/>
              </a:tabLst>
            </a:pPr>
            <a:r>
              <a:rPr lang="en-US" sz="2400" dirty="0">
                <a:solidFill>
                  <a:schemeClr val="accent1">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Predictive Value for Preterm Birth of Abnormal Vaginal Flora, Bacterial Vaginosis and Aerobic Vaginitis during the First Trimester of pregnancy.</a:t>
            </a:r>
            <a:r>
              <a:rPr lang="en-GB" sz="2400" dirty="0">
                <a:solidFill>
                  <a:schemeClr val="accent1">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lvl="0">
              <a:spcAft>
                <a:spcPts val="0"/>
              </a:spcAft>
              <a:tabLst>
                <a:tab pos="-914400" algn="l"/>
                <a:tab pos="457200" algn="l"/>
              </a:tabLst>
            </a:pPr>
            <a:endParaRPr lang="en-GB" dirty="0">
              <a:solidFill>
                <a:schemeClr val="accent1">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lvl="0" algn="r">
              <a:spcAft>
                <a:spcPts val="0"/>
              </a:spcAft>
              <a:tabLst>
                <a:tab pos="-914400" algn="l"/>
                <a:tab pos="457200" algn="l"/>
              </a:tabLst>
            </a:pPr>
            <a:r>
              <a:rPr lang="en-US" sz="1200" dirty="0">
                <a:solidFill>
                  <a:schemeClr val="accent1">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Donders GGG, et al. </a:t>
            </a:r>
            <a:r>
              <a:rPr lang="en-GB" sz="1200" dirty="0">
                <a:solidFill>
                  <a:schemeClr val="accent1">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Br J </a:t>
            </a:r>
            <a:r>
              <a:rPr lang="en-GB" sz="1200" dirty="0" err="1">
                <a:solidFill>
                  <a:schemeClr val="accent1">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Obstet</a:t>
            </a:r>
            <a:r>
              <a:rPr lang="en-GB" sz="1200" dirty="0">
                <a:solidFill>
                  <a:schemeClr val="accent1">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Gynecol. 2009; </a:t>
            </a:r>
            <a:r>
              <a:rPr lang="en-US" sz="1200" dirty="0">
                <a:solidFill>
                  <a:schemeClr val="accent1">
                    <a:lumMod val="25000"/>
                  </a:schemeClr>
                </a:solidFill>
                <a:effectLst/>
                <a:latin typeface="Arial" panose="020B0604020202020204" pitchFamily="34" charset="0"/>
                <a:ea typeface="Times New Roman" panose="02020603050405020304" pitchFamily="18" charset="0"/>
                <a:cs typeface="Times New Roman" panose="02020603050405020304" pitchFamily="18" charset="0"/>
              </a:rPr>
              <a:t>116:1315-24.</a:t>
            </a:r>
            <a:endParaRPr lang="nl-BE" sz="1200" dirty="0">
              <a:solidFill>
                <a:schemeClr val="accent1">
                  <a:lumMod val="25000"/>
                </a:schemeClr>
              </a:solidFill>
              <a:effectLst/>
              <a:latin typeface="CG Times"/>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70361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p:cNvSpPr>
            <a:spLocks noGrp="1"/>
          </p:cNvSpPr>
          <p:nvPr>
            <p:ph idx="1"/>
          </p:nvPr>
        </p:nvSpPr>
        <p:spPr>
          <a:xfrm>
            <a:off x="457198" y="1501095"/>
            <a:ext cx="8251765" cy="5146588"/>
          </a:xfrm>
        </p:spPr>
        <p:txBody>
          <a:bodyPr>
            <a:normAutofit fontScale="92500" lnSpcReduction="10000"/>
          </a:bodyPr>
          <a:lstStyle/>
          <a:p>
            <a:pPr marL="457200" indent="-457200">
              <a:buFont typeface="+mj-lt"/>
              <a:buAutoNum type="arabicPeriod" startAt="2"/>
            </a:pPr>
            <a:r>
              <a:rPr lang="en-GB" sz="2400" b="1" dirty="0">
                <a:solidFill>
                  <a:schemeClr val="bg1">
                    <a:lumMod val="85000"/>
                  </a:schemeClr>
                </a:solidFill>
              </a:rPr>
              <a:t>Premature rupture of membranes</a:t>
            </a:r>
          </a:p>
          <a:p>
            <a:pPr lvl="1"/>
            <a:r>
              <a:rPr lang="en-GB" sz="2000" b="1" dirty="0">
                <a:solidFill>
                  <a:schemeClr val="bg1">
                    <a:lumMod val="85000"/>
                  </a:schemeClr>
                </a:solidFill>
              </a:rPr>
              <a:t>Indirect evidence: increase in the levels of IL-6 and -8</a:t>
            </a:r>
            <a:r>
              <a:rPr lang="en-GB" sz="1100" b="1" dirty="0">
                <a:solidFill>
                  <a:schemeClr val="bg1">
                    <a:lumMod val="85000"/>
                  </a:schemeClr>
                </a:solidFill>
              </a:rPr>
              <a:t> </a:t>
            </a:r>
            <a:r>
              <a:rPr lang="en-GB" sz="1100" dirty="0">
                <a:solidFill>
                  <a:schemeClr val="bg1">
                    <a:lumMod val="65000"/>
                  </a:schemeClr>
                </a:solidFill>
              </a:rPr>
              <a:t>(</a:t>
            </a:r>
            <a:r>
              <a:rPr lang="en-GB" sz="1200" dirty="0" err="1"/>
              <a:t>Massaro</a:t>
            </a:r>
            <a:r>
              <a:rPr lang="en-GB" sz="1200" dirty="0"/>
              <a:t> G et al. J </a:t>
            </a:r>
            <a:r>
              <a:rPr lang="en-GB" sz="1200" dirty="0" err="1"/>
              <a:t>Matern</a:t>
            </a:r>
            <a:r>
              <a:rPr lang="en-GB" sz="1200" dirty="0"/>
              <a:t> </a:t>
            </a:r>
            <a:r>
              <a:rPr lang="en-GB" sz="1200" dirty="0" err="1"/>
              <a:t>Fetal</a:t>
            </a:r>
            <a:r>
              <a:rPr lang="en-GB" sz="1200" dirty="0"/>
              <a:t> Neonatal Med 2009;  </a:t>
            </a:r>
            <a:r>
              <a:rPr lang="en-GB" sz="1200" dirty="0" err="1"/>
              <a:t>Hitti</a:t>
            </a:r>
            <a:r>
              <a:rPr lang="en-GB" sz="1200" dirty="0"/>
              <a:t> J et al.  </a:t>
            </a:r>
            <a:r>
              <a:rPr lang="en-GB" sz="1200" dirty="0" err="1"/>
              <a:t>Obstet</a:t>
            </a:r>
            <a:r>
              <a:rPr lang="en-GB" sz="1200" dirty="0"/>
              <a:t> </a:t>
            </a:r>
            <a:r>
              <a:rPr lang="en-GB" sz="1200" dirty="0" err="1"/>
              <a:t>Gynecol</a:t>
            </a:r>
            <a:r>
              <a:rPr lang="en-GB" sz="1200" dirty="0"/>
              <a:t> 2001; Rizzo G et al. Am J </a:t>
            </a:r>
            <a:r>
              <a:rPr lang="en-GB" sz="1200" dirty="0" err="1"/>
              <a:t>Obstet</a:t>
            </a:r>
            <a:r>
              <a:rPr lang="en-GB" sz="1200" dirty="0"/>
              <a:t> </a:t>
            </a:r>
            <a:r>
              <a:rPr lang="en-GB" sz="1200" dirty="0" err="1"/>
              <a:t>Gynecol</a:t>
            </a:r>
            <a:r>
              <a:rPr lang="en-GB" sz="1200" dirty="0"/>
              <a:t> 1996 )</a:t>
            </a:r>
          </a:p>
          <a:p>
            <a:pPr marL="0" indent="0">
              <a:buNone/>
            </a:pPr>
            <a:endParaRPr lang="en-GB" sz="2400" b="1" dirty="0">
              <a:solidFill>
                <a:schemeClr val="bg1">
                  <a:lumMod val="85000"/>
                </a:schemeClr>
              </a:solidFill>
            </a:endParaRPr>
          </a:p>
          <a:p>
            <a:pPr marL="457200" indent="-457200">
              <a:buFont typeface="+mj-lt"/>
              <a:buAutoNum type="arabicPeriod" startAt="2"/>
            </a:pPr>
            <a:r>
              <a:rPr lang="en-GB" sz="2400" b="1" dirty="0" err="1">
                <a:solidFill>
                  <a:schemeClr val="bg1">
                    <a:lumMod val="85000"/>
                  </a:schemeClr>
                </a:solidFill>
              </a:rPr>
              <a:t>Chorioamnionitis</a:t>
            </a:r>
            <a:r>
              <a:rPr lang="en-GB" sz="2400" b="1" dirty="0">
                <a:solidFill>
                  <a:schemeClr val="bg1">
                    <a:lumMod val="85000"/>
                  </a:schemeClr>
                </a:solidFill>
              </a:rPr>
              <a:t>  and </a:t>
            </a:r>
            <a:r>
              <a:rPr lang="en-GB" sz="2400" b="1" dirty="0" err="1">
                <a:solidFill>
                  <a:schemeClr val="bg1">
                    <a:lumMod val="85000"/>
                  </a:schemeClr>
                </a:solidFill>
              </a:rPr>
              <a:t>funisitis</a:t>
            </a:r>
            <a:endParaRPr lang="en-GB" sz="2400" b="1" dirty="0">
              <a:solidFill>
                <a:schemeClr val="bg1">
                  <a:lumMod val="85000"/>
                </a:schemeClr>
              </a:solidFill>
            </a:endParaRPr>
          </a:p>
          <a:p>
            <a:pPr marL="742950" lvl="2" indent="-342900"/>
            <a:r>
              <a:rPr lang="en-GB" b="1" dirty="0">
                <a:solidFill>
                  <a:schemeClr val="bg1">
                    <a:lumMod val="85000"/>
                  </a:schemeClr>
                </a:solidFill>
              </a:rPr>
              <a:t>Indirect evidence: increase in the levels of IL-6 and -8</a:t>
            </a:r>
            <a:r>
              <a:rPr lang="en-GB" sz="1200" b="1" dirty="0">
                <a:solidFill>
                  <a:schemeClr val="bg1">
                    <a:lumMod val="85000"/>
                  </a:schemeClr>
                </a:solidFill>
              </a:rPr>
              <a:t> </a:t>
            </a:r>
            <a:r>
              <a:rPr lang="en-GB" sz="1200" dirty="0">
                <a:solidFill>
                  <a:schemeClr val="bg1">
                    <a:lumMod val="65000"/>
                  </a:schemeClr>
                </a:solidFill>
              </a:rPr>
              <a:t>(</a:t>
            </a:r>
            <a:r>
              <a:rPr lang="en-GB" sz="1200" dirty="0"/>
              <a:t>Romero R et al. Am J </a:t>
            </a:r>
            <a:r>
              <a:rPr lang="en-GB" sz="1200" dirty="0" err="1"/>
              <a:t>Obstet</a:t>
            </a:r>
            <a:r>
              <a:rPr lang="en-GB" sz="1200" dirty="0"/>
              <a:t> </a:t>
            </a:r>
            <a:r>
              <a:rPr lang="en-GB" sz="1200" dirty="0" err="1"/>
              <a:t>Gynecol</a:t>
            </a:r>
            <a:r>
              <a:rPr lang="en-GB" sz="1200" dirty="0"/>
              <a:t> 2004)</a:t>
            </a:r>
          </a:p>
          <a:p>
            <a:pPr lvl="1"/>
            <a:r>
              <a:rPr lang="en-GB" sz="2000" b="1" dirty="0">
                <a:solidFill>
                  <a:schemeClr val="bg1">
                    <a:lumMod val="85000"/>
                  </a:schemeClr>
                </a:solidFill>
              </a:rPr>
              <a:t>Evidence of placental infection in the presence of:</a:t>
            </a:r>
          </a:p>
          <a:p>
            <a:pPr lvl="2"/>
            <a:r>
              <a:rPr lang="en-GB" sz="1600" b="1" i="1" dirty="0">
                <a:solidFill>
                  <a:schemeClr val="bg1">
                    <a:lumMod val="85000"/>
                  </a:schemeClr>
                </a:solidFill>
              </a:rPr>
              <a:t>S. </a:t>
            </a:r>
            <a:r>
              <a:rPr lang="en-GB" sz="1600" b="1" i="1" dirty="0" err="1">
                <a:solidFill>
                  <a:schemeClr val="bg1">
                    <a:lumMod val="85000"/>
                  </a:schemeClr>
                </a:solidFill>
              </a:rPr>
              <a:t>aureus</a:t>
            </a:r>
            <a:r>
              <a:rPr lang="en-GB" sz="1600" b="1" dirty="0">
                <a:solidFill>
                  <a:schemeClr val="bg1">
                    <a:lumMod val="85000"/>
                  </a:schemeClr>
                </a:solidFill>
              </a:rPr>
              <a:t> (15,2% </a:t>
            </a:r>
            <a:r>
              <a:rPr lang="en-GB" sz="1600" b="1" i="1" dirty="0">
                <a:solidFill>
                  <a:schemeClr val="bg1">
                    <a:lumMod val="85000"/>
                  </a:schemeClr>
                </a:solidFill>
              </a:rPr>
              <a:t>vs</a:t>
            </a:r>
            <a:r>
              <a:rPr lang="en-GB" sz="1600" b="1" dirty="0">
                <a:solidFill>
                  <a:schemeClr val="bg1">
                    <a:lumMod val="85000"/>
                  </a:schemeClr>
                </a:solidFill>
              </a:rPr>
              <a:t>. 3,8%, </a:t>
            </a:r>
            <a:r>
              <a:rPr lang="en-GB" sz="1600" b="1" i="1" dirty="0">
                <a:solidFill>
                  <a:schemeClr val="bg1">
                    <a:lumMod val="85000"/>
                  </a:schemeClr>
                </a:solidFill>
              </a:rPr>
              <a:t>p</a:t>
            </a:r>
            <a:r>
              <a:rPr lang="en-GB" sz="1600" b="1" dirty="0">
                <a:solidFill>
                  <a:schemeClr val="bg1">
                    <a:lumMod val="85000"/>
                  </a:schemeClr>
                </a:solidFill>
              </a:rPr>
              <a:t>=0,04)</a:t>
            </a:r>
          </a:p>
          <a:p>
            <a:pPr lvl="2"/>
            <a:r>
              <a:rPr lang="en-GB" sz="1600" b="1" dirty="0">
                <a:solidFill>
                  <a:schemeClr val="bg1">
                    <a:lumMod val="85000"/>
                  </a:schemeClr>
                </a:solidFill>
              </a:rPr>
              <a:t>Aerobic vaginitis (20,0% </a:t>
            </a:r>
            <a:r>
              <a:rPr lang="en-GB" sz="1600" b="1" i="1" dirty="0">
                <a:solidFill>
                  <a:schemeClr val="bg1">
                    <a:lumMod val="85000"/>
                  </a:schemeClr>
                </a:solidFill>
              </a:rPr>
              <a:t>vs</a:t>
            </a:r>
            <a:r>
              <a:rPr lang="en-GB" sz="1600" b="1" dirty="0">
                <a:solidFill>
                  <a:schemeClr val="bg1">
                    <a:lumMod val="85000"/>
                  </a:schemeClr>
                </a:solidFill>
              </a:rPr>
              <a:t>. 5,7%. </a:t>
            </a:r>
            <a:r>
              <a:rPr lang="en-GB" sz="1600" b="1" i="1" dirty="0">
                <a:solidFill>
                  <a:schemeClr val="bg1">
                    <a:lumMod val="85000"/>
                  </a:schemeClr>
                </a:solidFill>
              </a:rPr>
              <a:t>p</a:t>
            </a:r>
            <a:r>
              <a:rPr lang="en-GB" sz="1600" b="1" dirty="0">
                <a:solidFill>
                  <a:schemeClr val="bg1">
                    <a:lumMod val="85000"/>
                  </a:schemeClr>
                </a:solidFill>
              </a:rPr>
              <a:t>=0,023)</a:t>
            </a:r>
          </a:p>
          <a:p>
            <a:pPr lvl="2"/>
            <a:r>
              <a:rPr lang="en-GB" sz="1600" b="1" i="1" dirty="0">
                <a:solidFill>
                  <a:schemeClr val="bg1">
                    <a:lumMod val="85000"/>
                  </a:schemeClr>
                </a:solidFill>
              </a:rPr>
              <a:t>G. </a:t>
            </a:r>
            <a:r>
              <a:rPr lang="en-GB" sz="1600" b="1" i="1" dirty="0" err="1">
                <a:solidFill>
                  <a:schemeClr val="bg1">
                    <a:lumMod val="85000"/>
                  </a:schemeClr>
                </a:solidFill>
              </a:rPr>
              <a:t>vaginalis</a:t>
            </a:r>
            <a:r>
              <a:rPr lang="en-GB" sz="1600" b="1" dirty="0">
                <a:solidFill>
                  <a:schemeClr val="bg1">
                    <a:lumMod val="85000"/>
                  </a:schemeClr>
                </a:solidFill>
              </a:rPr>
              <a:t> (28,3% </a:t>
            </a:r>
            <a:r>
              <a:rPr lang="en-GB" sz="1600" b="1" i="1" dirty="0">
                <a:solidFill>
                  <a:schemeClr val="bg1">
                    <a:lumMod val="85000"/>
                  </a:schemeClr>
                </a:solidFill>
              </a:rPr>
              <a:t>vs</a:t>
            </a:r>
            <a:r>
              <a:rPr lang="en-GB" sz="1600" b="1" dirty="0">
                <a:solidFill>
                  <a:schemeClr val="bg1">
                    <a:lumMod val="85000"/>
                  </a:schemeClr>
                </a:solidFill>
              </a:rPr>
              <a:t>. 9,5%, </a:t>
            </a:r>
            <a:r>
              <a:rPr lang="en-GB" sz="1600" b="1" i="1" dirty="0">
                <a:solidFill>
                  <a:schemeClr val="bg1">
                    <a:lumMod val="85000"/>
                  </a:schemeClr>
                </a:solidFill>
              </a:rPr>
              <a:t>p</a:t>
            </a:r>
            <a:r>
              <a:rPr lang="en-GB" sz="1600" b="1" dirty="0">
                <a:solidFill>
                  <a:schemeClr val="bg1">
                    <a:lumMod val="85000"/>
                  </a:schemeClr>
                </a:solidFill>
              </a:rPr>
              <a:t>=0,013)</a:t>
            </a:r>
          </a:p>
          <a:p>
            <a:pPr lvl="2"/>
            <a:r>
              <a:rPr lang="en-GB" sz="1600" b="1" dirty="0">
                <a:solidFill>
                  <a:schemeClr val="bg1">
                    <a:lumMod val="85000"/>
                  </a:schemeClr>
                </a:solidFill>
              </a:rPr>
              <a:t>(No differences in the case of SGB or enterococcus) </a:t>
            </a:r>
            <a:r>
              <a:rPr lang="en-GB" sz="1200" dirty="0"/>
              <a:t>(</a:t>
            </a:r>
            <a:r>
              <a:rPr lang="en-GB" sz="1200" dirty="0" err="1"/>
              <a:t>Rezeberga</a:t>
            </a:r>
            <a:r>
              <a:rPr lang="en-GB" sz="1200" dirty="0"/>
              <a:t> D et al. </a:t>
            </a:r>
            <a:r>
              <a:rPr lang="en-GB" sz="1200" dirty="0" err="1"/>
              <a:t>Acta</a:t>
            </a:r>
            <a:r>
              <a:rPr lang="en-GB" sz="1200" dirty="0"/>
              <a:t> </a:t>
            </a:r>
            <a:r>
              <a:rPr lang="en-GB" sz="1200" dirty="0" err="1"/>
              <a:t>Obstet</a:t>
            </a:r>
            <a:r>
              <a:rPr lang="en-GB" sz="1200" dirty="0"/>
              <a:t> </a:t>
            </a:r>
            <a:r>
              <a:rPr lang="en-GB" sz="1200" dirty="0" err="1"/>
              <a:t>Gynecol</a:t>
            </a:r>
            <a:r>
              <a:rPr lang="en-GB" sz="1200" dirty="0"/>
              <a:t> </a:t>
            </a:r>
            <a:r>
              <a:rPr lang="en-GB" sz="1200" dirty="0" err="1"/>
              <a:t>Scand</a:t>
            </a:r>
            <a:r>
              <a:rPr lang="en-GB" sz="1200" dirty="0"/>
              <a:t> 2008 )</a:t>
            </a:r>
          </a:p>
          <a:p>
            <a:pPr lvl="2"/>
            <a:endParaRPr lang="en-GB" sz="2400" b="1" dirty="0">
              <a:solidFill>
                <a:schemeClr val="bg1">
                  <a:lumMod val="85000"/>
                </a:schemeClr>
              </a:solidFill>
            </a:endParaRPr>
          </a:p>
          <a:p>
            <a:pPr marL="457200" indent="-457200">
              <a:buFont typeface="+mj-lt"/>
              <a:buAutoNum type="arabicPeriod" startAt="4"/>
            </a:pPr>
            <a:r>
              <a:rPr lang="en-GB" sz="2400" b="1" dirty="0">
                <a:solidFill>
                  <a:schemeClr val="bg1">
                    <a:lumMod val="85000"/>
                  </a:schemeClr>
                </a:solidFill>
              </a:rPr>
              <a:t>Neonatal sepsis</a:t>
            </a:r>
          </a:p>
          <a:p>
            <a:pPr marL="857250" lvl="1" indent="-457200"/>
            <a:r>
              <a:rPr lang="en-GB" sz="2000" b="1" i="1" dirty="0" err="1">
                <a:solidFill>
                  <a:schemeClr val="bg1">
                    <a:lumMod val="85000"/>
                  </a:schemeClr>
                </a:solidFill>
              </a:rPr>
              <a:t>S.aureus</a:t>
            </a:r>
            <a:r>
              <a:rPr lang="en-GB" sz="2000" b="1" dirty="0">
                <a:solidFill>
                  <a:schemeClr val="bg1">
                    <a:lumMod val="85000"/>
                  </a:schemeClr>
                </a:solidFill>
              </a:rPr>
              <a:t> associated with neonatal sepsis in premature babies. </a:t>
            </a:r>
            <a:r>
              <a:rPr lang="en-GB" sz="1300" b="1" dirty="0">
                <a:solidFill>
                  <a:schemeClr val="bg1">
                    <a:lumMod val="85000"/>
                  </a:schemeClr>
                </a:solidFill>
              </a:rPr>
              <a:t>(</a:t>
            </a:r>
            <a:r>
              <a:rPr lang="en-GB" sz="1300" dirty="0" err="1"/>
              <a:t>Vedmedovska</a:t>
            </a:r>
            <a:r>
              <a:rPr lang="en-GB" sz="1300" dirty="0"/>
              <a:t> N et al.  </a:t>
            </a:r>
            <a:r>
              <a:rPr lang="en-GB" sz="1300" dirty="0" err="1"/>
              <a:t>Int</a:t>
            </a:r>
            <a:r>
              <a:rPr lang="en-GB" sz="1300" dirty="0"/>
              <a:t> J </a:t>
            </a:r>
            <a:r>
              <a:rPr lang="en-GB" sz="1300" dirty="0" err="1"/>
              <a:t>Gynaecol</a:t>
            </a:r>
            <a:r>
              <a:rPr lang="en-GB" sz="1300" dirty="0"/>
              <a:t> </a:t>
            </a:r>
            <a:r>
              <a:rPr lang="en-GB" sz="1300" dirty="0" err="1"/>
              <a:t>Obstet</a:t>
            </a:r>
            <a:r>
              <a:rPr lang="en-GB" sz="1300" dirty="0"/>
              <a:t> 2010)</a:t>
            </a:r>
          </a:p>
          <a:p>
            <a:pPr marL="857250" lvl="1" indent="-457200"/>
            <a:r>
              <a:rPr lang="en-GB" sz="2000" b="1" dirty="0">
                <a:solidFill>
                  <a:schemeClr val="bg1">
                    <a:lumMod val="85000"/>
                  </a:schemeClr>
                </a:solidFill>
              </a:rPr>
              <a:t>SGB and </a:t>
            </a:r>
            <a:r>
              <a:rPr lang="en-GB" sz="2000" b="1" i="1" dirty="0">
                <a:solidFill>
                  <a:schemeClr val="bg1">
                    <a:lumMod val="85000"/>
                  </a:schemeClr>
                </a:solidFill>
              </a:rPr>
              <a:t>E. coli</a:t>
            </a:r>
            <a:r>
              <a:rPr lang="en-GB" sz="2000" b="1" dirty="0">
                <a:solidFill>
                  <a:schemeClr val="bg1">
                    <a:lumMod val="85000"/>
                  </a:schemeClr>
                </a:solidFill>
              </a:rPr>
              <a:t> are common agents of neonatal sepsis.</a:t>
            </a:r>
          </a:p>
        </p:txBody>
      </p:sp>
      <p:cxnSp>
        <p:nvCxnSpPr>
          <p:cNvPr id="5" name="Straight Connector 4"/>
          <p:cNvCxnSpPr/>
          <p:nvPr/>
        </p:nvCxnSpPr>
        <p:spPr>
          <a:xfrm>
            <a:off x="0" y="1383773"/>
            <a:ext cx="9144000"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0" y="1399848"/>
            <a:ext cx="6" cy="545815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0" y="6858000"/>
            <a:ext cx="9144000"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 y="508376"/>
            <a:ext cx="3040544" cy="646331"/>
          </a:xfrm>
          <a:prstGeom prst="rect">
            <a:avLst/>
          </a:prstGeom>
          <a:solidFill>
            <a:srgbClr val="262626"/>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3600" b="0" i="1" u="none" strike="noStrike" kern="0" cap="none" spc="0" normalizeH="0" baseline="0" noProof="0" dirty="0" err="1">
                <a:ln>
                  <a:noFill/>
                </a:ln>
                <a:solidFill>
                  <a:srgbClr val="AFAFAF"/>
                </a:solidFill>
                <a:effectLst/>
                <a:uLnTx/>
                <a:uFillTx/>
              </a:rPr>
              <a:t>Complications</a:t>
            </a:r>
            <a:endParaRPr kumimoji="0" lang="pt-PT" sz="3600" b="0" i="1" u="none" strike="noStrike" kern="0" cap="none" spc="0" normalizeH="0" baseline="0" noProof="0" dirty="0">
              <a:ln>
                <a:noFill/>
              </a:ln>
              <a:solidFill>
                <a:srgbClr val="AFAFAF"/>
              </a:solidFill>
              <a:effectLst/>
              <a:uLnTx/>
              <a:uFillTx/>
            </a:endParaRPr>
          </a:p>
        </p:txBody>
      </p:sp>
      <p:cxnSp>
        <p:nvCxnSpPr>
          <p:cNvPr id="25" name="Straight Connector 24"/>
          <p:cNvCxnSpPr/>
          <p:nvPr/>
        </p:nvCxnSpPr>
        <p:spPr>
          <a:xfrm flipV="1">
            <a:off x="9127064" y="1399848"/>
            <a:ext cx="0" cy="545815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67854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hthoek 19"/>
          <p:cNvSpPr/>
          <p:nvPr/>
        </p:nvSpPr>
        <p:spPr bwMode="auto">
          <a:xfrm>
            <a:off x="0" y="0"/>
            <a:ext cx="9144000" cy="7058025"/>
          </a:xfrm>
          <a:prstGeom prst="rect">
            <a:avLst/>
          </a:prstGeom>
          <a:solidFill>
            <a:schemeClr val="bg2">
              <a:lumMod val="5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2400" b="1" i="0" u="none" strike="noStrike" kern="0" cap="none" spc="0" normalizeH="0" baseline="0" noProof="0">
              <a:ln>
                <a:noFill/>
              </a:ln>
              <a:solidFill>
                <a:srgbClr val="000066"/>
              </a:solidFill>
              <a:effectLst/>
              <a:uLnTx/>
              <a:uFillTx/>
              <a:latin typeface="Comic Sans MS" pitchFamily="66" charset="0"/>
            </a:endParaRPr>
          </a:p>
        </p:txBody>
      </p:sp>
      <p:pic>
        <p:nvPicPr>
          <p:cNvPr id="18" name="Afbeelding 17" descr="Rezeberga_scanjOBGYN_Page_2.tif"/>
          <p:cNvPicPr>
            <a:picLocks noChangeAspect="1"/>
          </p:cNvPicPr>
          <p:nvPr/>
        </p:nvPicPr>
        <p:blipFill>
          <a:blip r:embed="rId3" cstate="print"/>
          <a:stretch>
            <a:fillRect/>
          </a:stretch>
        </p:blipFill>
        <p:spPr>
          <a:xfrm>
            <a:off x="4004827" y="4800060"/>
            <a:ext cx="5139173" cy="6858000"/>
          </a:xfrm>
          <a:prstGeom prst="rect">
            <a:avLst/>
          </a:prstGeom>
        </p:spPr>
      </p:pic>
      <p:pic>
        <p:nvPicPr>
          <p:cNvPr id="381954" name="Picture 2"/>
          <p:cNvPicPr>
            <a:picLocks noChangeAspect="1" noChangeArrowheads="1"/>
          </p:cNvPicPr>
          <p:nvPr/>
        </p:nvPicPr>
        <p:blipFill>
          <a:blip r:embed="rId4" cstate="print"/>
          <a:srcRect/>
          <a:stretch>
            <a:fillRect/>
          </a:stretch>
        </p:blipFill>
        <p:spPr bwMode="auto">
          <a:xfrm>
            <a:off x="-2124075" y="0"/>
            <a:ext cx="6553200" cy="5791200"/>
          </a:xfrm>
          <a:prstGeom prst="rect">
            <a:avLst/>
          </a:prstGeom>
          <a:noFill/>
          <a:ln w="9525">
            <a:noFill/>
            <a:miter lim="800000"/>
            <a:headEnd/>
            <a:tailEnd/>
          </a:ln>
          <a:effectLst/>
        </p:spPr>
      </p:pic>
      <p:sp>
        <p:nvSpPr>
          <p:cNvPr id="381956" name="Oval 4"/>
          <p:cNvSpPr>
            <a:spLocks noChangeArrowheads="1"/>
          </p:cNvSpPr>
          <p:nvPr/>
        </p:nvSpPr>
        <p:spPr bwMode="auto">
          <a:xfrm>
            <a:off x="3419475" y="2852738"/>
            <a:ext cx="215900" cy="144462"/>
          </a:xfrm>
          <a:prstGeom prst="ellipse">
            <a:avLst/>
          </a:prstGeom>
          <a:solidFill>
            <a:srgbClr val="FF6600"/>
          </a:solidFill>
          <a:ln w="9525">
            <a:solidFill>
              <a:srgbClr val="FF66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1957" name="Oval 5"/>
          <p:cNvSpPr>
            <a:spLocks noChangeArrowheads="1"/>
          </p:cNvSpPr>
          <p:nvPr/>
        </p:nvSpPr>
        <p:spPr bwMode="auto">
          <a:xfrm>
            <a:off x="2555875" y="1011234"/>
            <a:ext cx="215900" cy="144462"/>
          </a:xfrm>
          <a:prstGeom prst="ellipse">
            <a:avLst/>
          </a:prstGeom>
          <a:solidFill>
            <a:srgbClr val="99CC00"/>
          </a:solidFill>
          <a:ln w="9525">
            <a:solidFill>
              <a:srgbClr val="99CC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1958" name="Oval 6"/>
          <p:cNvSpPr>
            <a:spLocks noChangeArrowheads="1"/>
          </p:cNvSpPr>
          <p:nvPr/>
        </p:nvSpPr>
        <p:spPr bwMode="auto">
          <a:xfrm>
            <a:off x="1979613" y="2133600"/>
            <a:ext cx="215900" cy="144463"/>
          </a:xfrm>
          <a:prstGeom prst="ellipse">
            <a:avLst/>
          </a:prstGeom>
          <a:solidFill>
            <a:srgbClr val="0000FF"/>
          </a:solidFill>
          <a:ln w="9525">
            <a:solidFill>
              <a:srgbClr val="0000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1959" name="Oval 7"/>
          <p:cNvSpPr>
            <a:spLocks noChangeArrowheads="1"/>
          </p:cNvSpPr>
          <p:nvPr/>
        </p:nvSpPr>
        <p:spPr bwMode="auto">
          <a:xfrm>
            <a:off x="1835150" y="1125538"/>
            <a:ext cx="215900" cy="144462"/>
          </a:xfrm>
          <a:prstGeom prst="ellipse">
            <a:avLst/>
          </a:prstGeom>
          <a:solidFill>
            <a:schemeClr val="folHlink"/>
          </a:solidFill>
          <a:ln w="9525">
            <a:solidFill>
              <a:schemeClr val="folHlink"/>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1960" name="Oval 8"/>
          <p:cNvSpPr>
            <a:spLocks noChangeArrowheads="1"/>
          </p:cNvSpPr>
          <p:nvPr/>
        </p:nvSpPr>
        <p:spPr bwMode="auto">
          <a:xfrm>
            <a:off x="5159101" y="503749"/>
            <a:ext cx="288000" cy="216000"/>
          </a:xfrm>
          <a:prstGeom prst="ellipse">
            <a:avLst/>
          </a:prstGeom>
          <a:solidFill>
            <a:srgbClr val="FF6600"/>
          </a:solidFill>
          <a:ln w="9525">
            <a:solidFill>
              <a:srgbClr val="FF66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1961" name="Text Box 9"/>
          <p:cNvSpPr txBox="1">
            <a:spLocks noChangeArrowheads="1"/>
          </p:cNvSpPr>
          <p:nvPr/>
        </p:nvSpPr>
        <p:spPr bwMode="auto">
          <a:xfrm>
            <a:off x="5427275" y="440420"/>
            <a:ext cx="2941062" cy="4401205"/>
          </a:xfrm>
          <a:prstGeom prst="rect">
            <a:avLst/>
          </a:prstGeom>
          <a:noFill/>
          <a:ln w="9525">
            <a:noFill/>
            <a:miter lim="800000"/>
            <a:headEnd/>
            <a:tailEnd/>
          </a:ln>
          <a:effectLst/>
        </p:spPr>
        <p:txBody>
          <a:bodyPr wrap="square">
            <a:spAutoFit/>
          </a:bodyPr>
          <a:lstStyle/>
          <a:p>
            <a:pPr marL="0" marR="0" lvl="0" indent="0" algn="l"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dirty="0">
                <a:ln>
                  <a:noFill/>
                </a:ln>
                <a:solidFill>
                  <a:schemeClr val="tx1"/>
                </a:solidFill>
                <a:effectLst/>
                <a:uLnTx/>
                <a:uFillTx/>
                <a:cs typeface="Arial" charset="0"/>
              </a:rPr>
              <a:t>Parietal </a:t>
            </a:r>
            <a:r>
              <a:rPr kumimoji="0" lang="en-US" sz="1600" b="0" i="0" u="none" strike="noStrike" kern="0" cap="none" spc="0" normalizeH="0" baseline="0" noProof="0" dirty="0" err="1">
                <a:ln>
                  <a:noFill/>
                </a:ln>
                <a:solidFill>
                  <a:schemeClr val="tx1"/>
                </a:solidFill>
                <a:effectLst/>
                <a:uLnTx/>
                <a:uFillTx/>
                <a:cs typeface="Arial" charset="0"/>
              </a:rPr>
              <a:t>chorioamnionitis</a:t>
            </a:r>
            <a:r>
              <a:rPr kumimoji="0" lang="en-US" sz="1600" b="0" i="0" u="none" strike="noStrike" kern="0" cap="none" spc="0" normalizeH="0" baseline="0" noProof="0" dirty="0">
                <a:ln>
                  <a:noFill/>
                </a:ln>
                <a:solidFill>
                  <a:schemeClr val="tx1"/>
                </a:solidFill>
                <a:effectLst/>
                <a:uLnTx/>
                <a:uFillTx/>
                <a:cs typeface="Arial" charset="0"/>
              </a:rPr>
              <a:t>:</a:t>
            </a:r>
          </a:p>
          <a:p>
            <a:pPr marL="0" marR="0" lvl="0" indent="0" algn="l"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dirty="0">
                <a:ln>
                  <a:noFill/>
                </a:ln>
                <a:solidFill>
                  <a:schemeClr val="tx1"/>
                </a:solidFill>
                <a:effectLst/>
                <a:uLnTx/>
                <a:uFillTx/>
                <a:cs typeface="Arial" charset="0"/>
              </a:rPr>
              <a:t>BV (p=0.008)</a:t>
            </a:r>
          </a:p>
          <a:p>
            <a:pPr marL="0" marR="0" lvl="0" indent="0" algn="l" defTabSz="914400" eaLnBrk="1" fontAlgn="auto" latinLnBrk="0" hangingPunct="1">
              <a:lnSpc>
                <a:spcPct val="100000"/>
              </a:lnSpc>
              <a:spcBef>
                <a:spcPct val="50000"/>
              </a:spcBef>
              <a:spcAft>
                <a:spcPts val="0"/>
              </a:spcAft>
              <a:buClrTx/>
              <a:buSzTx/>
              <a:buFontTx/>
              <a:buNone/>
              <a:tabLst/>
              <a:defRPr/>
            </a:pPr>
            <a:r>
              <a:rPr kumimoji="0" lang="en-US" sz="1600" b="0" i="1" u="none" strike="noStrike" kern="0" cap="none" spc="0" normalizeH="0" baseline="0" noProof="0" dirty="0" err="1">
                <a:ln>
                  <a:noFill/>
                </a:ln>
                <a:solidFill>
                  <a:schemeClr val="tx1"/>
                </a:solidFill>
                <a:effectLst/>
                <a:uLnTx/>
                <a:uFillTx/>
                <a:cs typeface="Arial" charset="0"/>
              </a:rPr>
              <a:t>G.vaginalis</a:t>
            </a:r>
            <a:r>
              <a:rPr kumimoji="0" lang="en-US" sz="1600" b="0" i="0" u="none" strike="noStrike" kern="0" cap="none" spc="0" normalizeH="0" baseline="0" noProof="0" dirty="0">
                <a:ln>
                  <a:noFill/>
                </a:ln>
                <a:solidFill>
                  <a:schemeClr val="tx1"/>
                </a:solidFill>
                <a:effectLst/>
                <a:uLnTx/>
                <a:uFillTx/>
                <a:cs typeface="Arial" charset="0"/>
              </a:rPr>
              <a:t> (p=0.002</a:t>
            </a:r>
            <a:r>
              <a:rPr kumimoji="0" lang="lv-LV" sz="1600" b="0" i="0" u="none" strike="noStrike" kern="0" cap="none" spc="0" normalizeH="0" baseline="0" noProof="0" dirty="0">
                <a:ln>
                  <a:noFill/>
                </a:ln>
                <a:solidFill>
                  <a:schemeClr val="tx1"/>
                </a:solidFill>
                <a:effectLst/>
                <a:uLnTx/>
                <a:uFillTx/>
                <a:cs typeface="Arial" charset="0"/>
              </a:rPr>
              <a:t>)</a:t>
            </a:r>
            <a:endParaRPr kumimoji="0" lang="en-US" sz="1600" b="0" i="0" u="none" strike="noStrike" kern="0" cap="none" spc="0" normalizeH="0" baseline="0" noProof="0" dirty="0">
              <a:ln>
                <a:noFill/>
              </a:ln>
              <a:solidFill>
                <a:schemeClr val="tx1"/>
              </a:solidFill>
              <a:effectLst/>
              <a:uLnTx/>
              <a:uFillTx/>
              <a:cs typeface="Arial" charset="0"/>
            </a:endParaRPr>
          </a:p>
          <a:p>
            <a:pPr marL="0" marR="0" lvl="0" indent="0" algn="l" defTabSz="914400" eaLnBrk="1" fontAlgn="auto" latinLnBrk="0" hangingPunct="1">
              <a:lnSpc>
                <a:spcPct val="100000"/>
              </a:lnSpc>
              <a:spcBef>
                <a:spcPct val="50000"/>
              </a:spcBef>
              <a:spcAft>
                <a:spcPts val="0"/>
              </a:spcAft>
              <a:buClrTx/>
              <a:buSzTx/>
              <a:buFontTx/>
              <a:buNone/>
              <a:tabLst/>
              <a:defRPr/>
            </a:pPr>
            <a:r>
              <a:rPr kumimoji="0" lang="en-US" sz="1600" b="0" i="1" u="none" strike="noStrike" kern="0" cap="none" spc="0" normalizeH="0" baseline="0" noProof="0" dirty="0" err="1">
                <a:ln>
                  <a:noFill/>
                </a:ln>
                <a:solidFill>
                  <a:schemeClr val="tx1"/>
                </a:solidFill>
                <a:effectLst/>
                <a:uLnTx/>
                <a:uFillTx/>
                <a:cs typeface="Arial" charset="0"/>
              </a:rPr>
              <a:t>S.aureus</a:t>
            </a:r>
            <a:r>
              <a:rPr kumimoji="0" lang="en-US" sz="1600" b="0" i="0" u="none" strike="noStrike" kern="0" cap="none" spc="0" normalizeH="0" baseline="0" noProof="0" dirty="0">
                <a:ln>
                  <a:noFill/>
                </a:ln>
                <a:solidFill>
                  <a:schemeClr val="tx1"/>
                </a:solidFill>
                <a:effectLst/>
                <a:uLnTx/>
                <a:uFillTx/>
                <a:cs typeface="Arial" charset="0"/>
              </a:rPr>
              <a:t> (p=0.014)</a:t>
            </a:r>
          </a:p>
          <a:p>
            <a:pPr marL="0" marR="0" lvl="0" indent="0" algn="l"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dirty="0">
                <a:ln>
                  <a:noFill/>
                </a:ln>
                <a:solidFill>
                  <a:schemeClr val="tx1"/>
                </a:solidFill>
                <a:effectLst/>
                <a:uLnTx/>
                <a:uFillTx/>
                <a:cs typeface="Arial" charset="0"/>
              </a:rPr>
              <a:t>Placental </a:t>
            </a:r>
            <a:r>
              <a:rPr kumimoji="0" lang="en-US" sz="1600" b="0" i="0" u="none" strike="noStrike" kern="0" cap="none" spc="0" normalizeH="0" baseline="0" noProof="0" dirty="0" err="1">
                <a:ln>
                  <a:noFill/>
                </a:ln>
                <a:solidFill>
                  <a:schemeClr val="tx1"/>
                </a:solidFill>
                <a:effectLst/>
                <a:uLnTx/>
                <a:uFillTx/>
                <a:cs typeface="Arial" charset="0"/>
              </a:rPr>
              <a:t>chorioamnionitis</a:t>
            </a:r>
            <a:r>
              <a:rPr kumimoji="0" lang="en-US" sz="1600" b="0" i="0" u="none" strike="noStrike" kern="0" cap="none" spc="0" normalizeH="0" baseline="0" noProof="0" dirty="0">
                <a:ln>
                  <a:noFill/>
                </a:ln>
                <a:solidFill>
                  <a:schemeClr val="tx1"/>
                </a:solidFill>
                <a:effectLst/>
                <a:uLnTx/>
                <a:uFillTx/>
                <a:cs typeface="Arial" charset="0"/>
              </a:rPr>
              <a:t>:</a:t>
            </a:r>
          </a:p>
          <a:p>
            <a:pPr marL="0" marR="0" lvl="0" indent="0" algn="l" defTabSz="914400" eaLnBrk="1" fontAlgn="auto" latinLnBrk="0" hangingPunct="1">
              <a:lnSpc>
                <a:spcPct val="100000"/>
              </a:lnSpc>
              <a:spcBef>
                <a:spcPct val="50000"/>
              </a:spcBef>
              <a:spcAft>
                <a:spcPts val="0"/>
              </a:spcAft>
              <a:buClrTx/>
              <a:buSzTx/>
              <a:buFontTx/>
              <a:buNone/>
              <a:tabLst/>
              <a:defRPr/>
            </a:pPr>
            <a:r>
              <a:rPr kumimoji="0" lang="en-US" sz="1600" b="0" i="1" u="none" strike="noStrike" kern="0" cap="none" spc="0" normalizeH="0" baseline="0" noProof="0" dirty="0" err="1">
                <a:ln>
                  <a:noFill/>
                </a:ln>
                <a:solidFill>
                  <a:schemeClr val="tx1"/>
                </a:solidFill>
                <a:effectLst/>
                <a:uLnTx/>
                <a:uFillTx/>
                <a:cs typeface="Arial" charset="0"/>
              </a:rPr>
              <a:t>G.vaginalis</a:t>
            </a:r>
            <a:r>
              <a:rPr kumimoji="0" lang="en-US" sz="1600" b="0" i="1" u="none" strike="noStrike" kern="0" cap="none" spc="0" normalizeH="0" baseline="0" noProof="0" dirty="0">
                <a:ln>
                  <a:noFill/>
                </a:ln>
                <a:solidFill>
                  <a:schemeClr val="tx1"/>
                </a:solidFill>
                <a:effectLst/>
                <a:uLnTx/>
                <a:uFillTx/>
                <a:cs typeface="Arial" charset="0"/>
              </a:rPr>
              <a:t> </a:t>
            </a:r>
            <a:r>
              <a:rPr kumimoji="0" lang="en-US" sz="1600" b="0" i="0" u="none" strike="noStrike" kern="0" cap="none" spc="0" normalizeH="0" baseline="0" noProof="0" dirty="0">
                <a:ln>
                  <a:noFill/>
                </a:ln>
                <a:solidFill>
                  <a:schemeClr val="tx1"/>
                </a:solidFill>
                <a:effectLst/>
                <a:uLnTx/>
                <a:uFillTx/>
                <a:cs typeface="Arial" charset="0"/>
              </a:rPr>
              <a:t>(p=0.004)</a:t>
            </a:r>
          </a:p>
          <a:p>
            <a:pPr marL="0" marR="0" lvl="0" indent="0" algn="l" defTabSz="914400" eaLnBrk="1" fontAlgn="auto" latinLnBrk="0" hangingPunct="1">
              <a:lnSpc>
                <a:spcPct val="100000"/>
              </a:lnSpc>
              <a:spcBef>
                <a:spcPct val="50000"/>
              </a:spcBef>
              <a:spcAft>
                <a:spcPts val="0"/>
              </a:spcAft>
              <a:buClrTx/>
              <a:buSzTx/>
              <a:buFontTx/>
              <a:buNone/>
              <a:tabLst/>
              <a:defRPr/>
            </a:pPr>
            <a:r>
              <a:rPr kumimoji="0" lang="en-US" sz="1600" b="0" i="1" u="none" strike="noStrike" kern="0" cap="none" spc="0" normalizeH="0" baseline="0" noProof="0" dirty="0" err="1">
                <a:ln>
                  <a:noFill/>
                </a:ln>
                <a:solidFill>
                  <a:schemeClr val="tx1"/>
                </a:solidFill>
                <a:effectLst/>
                <a:uLnTx/>
                <a:uFillTx/>
                <a:cs typeface="Arial" charset="0"/>
              </a:rPr>
              <a:t>S.aureus</a:t>
            </a:r>
            <a:r>
              <a:rPr kumimoji="0" lang="en-US" sz="1600" b="0" i="1" u="none" strike="noStrike" kern="0" cap="none" spc="0" normalizeH="0" baseline="0" noProof="0" dirty="0">
                <a:ln>
                  <a:noFill/>
                </a:ln>
                <a:solidFill>
                  <a:schemeClr val="tx1"/>
                </a:solidFill>
                <a:effectLst/>
                <a:uLnTx/>
                <a:uFillTx/>
                <a:cs typeface="Arial" charset="0"/>
              </a:rPr>
              <a:t> </a:t>
            </a:r>
            <a:r>
              <a:rPr kumimoji="0" lang="en-US" sz="1600" b="0" i="0" u="none" strike="noStrike" kern="0" cap="none" spc="0" normalizeH="0" baseline="0" noProof="0" dirty="0">
                <a:ln>
                  <a:noFill/>
                </a:ln>
                <a:solidFill>
                  <a:schemeClr val="tx1"/>
                </a:solidFill>
                <a:effectLst/>
                <a:uLnTx/>
                <a:uFillTx/>
                <a:cs typeface="Arial" charset="0"/>
              </a:rPr>
              <a:t>(p=0.019)</a:t>
            </a:r>
          </a:p>
          <a:p>
            <a:pPr marL="0" marR="0" lvl="0" indent="0" algn="l"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dirty="0" err="1">
                <a:ln>
                  <a:noFill/>
                </a:ln>
                <a:solidFill>
                  <a:schemeClr val="tx1"/>
                </a:solidFill>
                <a:effectLst/>
                <a:uLnTx/>
                <a:uFillTx/>
                <a:cs typeface="Arial" charset="0"/>
              </a:rPr>
              <a:t>Funisitis</a:t>
            </a:r>
            <a:r>
              <a:rPr kumimoji="0" lang="en-US" sz="1600" b="0" i="0" u="none" strike="noStrike" kern="0" cap="none" spc="0" normalizeH="0" baseline="0" noProof="0" dirty="0">
                <a:ln>
                  <a:noFill/>
                </a:ln>
                <a:solidFill>
                  <a:schemeClr val="tx1"/>
                </a:solidFill>
                <a:effectLst/>
                <a:uLnTx/>
                <a:uFillTx/>
                <a:cs typeface="Arial" charset="0"/>
              </a:rPr>
              <a:t>:</a:t>
            </a:r>
          </a:p>
          <a:p>
            <a:pPr marL="0" marR="0" lvl="0" indent="0" algn="l"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dirty="0">
                <a:ln>
                  <a:noFill/>
                </a:ln>
                <a:solidFill>
                  <a:schemeClr val="tx1"/>
                </a:solidFill>
                <a:effectLst/>
                <a:uLnTx/>
                <a:uFillTx/>
                <a:cs typeface="Arial" charset="0"/>
              </a:rPr>
              <a:t>GDS (p=0.02)</a:t>
            </a:r>
          </a:p>
          <a:p>
            <a:pPr marL="0" marR="0" lvl="0" indent="0" algn="l"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dirty="0">
                <a:ln>
                  <a:noFill/>
                </a:ln>
                <a:solidFill>
                  <a:schemeClr val="tx1"/>
                </a:solidFill>
                <a:effectLst/>
                <a:uLnTx/>
                <a:uFillTx/>
                <a:cs typeface="Arial" charset="0"/>
              </a:rPr>
              <a:t>‘Aerobic </a:t>
            </a:r>
            <a:r>
              <a:rPr kumimoji="0" lang="en-US" sz="1600" b="0" i="0" u="none" strike="noStrike" kern="0" cap="none" spc="0" normalizeH="0" baseline="0" noProof="0" dirty="0" err="1">
                <a:ln>
                  <a:noFill/>
                </a:ln>
                <a:solidFill>
                  <a:schemeClr val="tx1"/>
                </a:solidFill>
                <a:effectLst/>
                <a:uLnTx/>
                <a:uFillTx/>
                <a:cs typeface="Arial" charset="0"/>
              </a:rPr>
              <a:t>vaginitis</a:t>
            </a:r>
            <a:r>
              <a:rPr kumimoji="0" lang="en-US" sz="1600" b="0" i="0" u="none" strike="noStrike" kern="0" cap="none" spc="0" normalizeH="0" baseline="0" noProof="0" dirty="0">
                <a:ln>
                  <a:noFill/>
                </a:ln>
                <a:solidFill>
                  <a:schemeClr val="tx1"/>
                </a:solidFill>
                <a:effectLst/>
                <a:uLnTx/>
                <a:uFillTx/>
                <a:cs typeface="Arial" charset="0"/>
              </a:rPr>
              <a:t>’ (p=0.049)</a:t>
            </a:r>
          </a:p>
          <a:p>
            <a:pPr marL="0" marR="0" lvl="0" indent="0" algn="l"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dirty="0" err="1">
                <a:ln>
                  <a:noFill/>
                </a:ln>
                <a:solidFill>
                  <a:schemeClr val="tx1"/>
                </a:solidFill>
                <a:effectLst/>
                <a:uLnTx/>
                <a:uFillTx/>
                <a:cs typeface="Arial" charset="0"/>
              </a:rPr>
              <a:t>Subchorial</a:t>
            </a:r>
            <a:r>
              <a:rPr kumimoji="0" lang="en-US" sz="1600" b="0" i="0" u="none" strike="noStrike" kern="0" cap="none" spc="0" normalizeH="0" baseline="0" noProof="0" dirty="0">
                <a:ln>
                  <a:noFill/>
                </a:ln>
                <a:solidFill>
                  <a:schemeClr val="tx1"/>
                </a:solidFill>
                <a:effectLst/>
                <a:uLnTx/>
                <a:uFillTx/>
                <a:cs typeface="Arial" charset="0"/>
              </a:rPr>
              <a:t> </a:t>
            </a:r>
            <a:r>
              <a:rPr kumimoji="0" lang="en-US" sz="1600" b="0" i="0" u="none" strike="noStrike" kern="0" cap="none" spc="0" normalizeH="0" baseline="0" noProof="0" dirty="0" err="1">
                <a:ln>
                  <a:noFill/>
                </a:ln>
                <a:solidFill>
                  <a:schemeClr val="tx1"/>
                </a:solidFill>
                <a:effectLst/>
                <a:uLnTx/>
                <a:uFillTx/>
                <a:cs typeface="Arial" charset="0"/>
              </a:rPr>
              <a:t>intervillitis</a:t>
            </a:r>
            <a:r>
              <a:rPr kumimoji="0" lang="en-US" sz="1600" b="0" i="0" u="none" strike="noStrike" kern="0" cap="none" spc="0" normalizeH="0" baseline="0" noProof="0" dirty="0">
                <a:ln>
                  <a:noFill/>
                </a:ln>
                <a:solidFill>
                  <a:schemeClr val="tx1"/>
                </a:solidFill>
                <a:effectLst/>
                <a:uLnTx/>
                <a:uFillTx/>
                <a:cs typeface="Arial" charset="0"/>
              </a:rPr>
              <a:t>:</a:t>
            </a:r>
          </a:p>
          <a:p>
            <a:pPr marL="0" marR="0" lvl="0" indent="0" algn="l"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dirty="0">
                <a:ln>
                  <a:noFill/>
                </a:ln>
                <a:solidFill>
                  <a:schemeClr val="tx1"/>
                </a:solidFill>
                <a:effectLst/>
                <a:uLnTx/>
                <a:uFillTx/>
                <a:cs typeface="Arial" charset="0"/>
              </a:rPr>
              <a:t>No correlations with RTI </a:t>
            </a:r>
          </a:p>
        </p:txBody>
      </p:sp>
      <p:sp>
        <p:nvSpPr>
          <p:cNvPr id="381962" name="Oval 10"/>
          <p:cNvSpPr>
            <a:spLocks noChangeArrowheads="1"/>
          </p:cNvSpPr>
          <p:nvPr/>
        </p:nvSpPr>
        <p:spPr bwMode="auto">
          <a:xfrm>
            <a:off x="5159101" y="1939685"/>
            <a:ext cx="288000" cy="216000"/>
          </a:xfrm>
          <a:prstGeom prst="ellipse">
            <a:avLst/>
          </a:prstGeom>
          <a:solidFill>
            <a:srgbClr val="99CC00"/>
          </a:solidFill>
          <a:ln w="9525">
            <a:solidFill>
              <a:srgbClr val="99CC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1963" name="Oval 11"/>
          <p:cNvSpPr>
            <a:spLocks noChangeArrowheads="1"/>
          </p:cNvSpPr>
          <p:nvPr/>
        </p:nvSpPr>
        <p:spPr bwMode="auto">
          <a:xfrm>
            <a:off x="5159101" y="3001147"/>
            <a:ext cx="288000" cy="216000"/>
          </a:xfrm>
          <a:prstGeom prst="ellipse">
            <a:avLst/>
          </a:prstGeom>
          <a:solidFill>
            <a:srgbClr val="0000FF"/>
          </a:solidFill>
          <a:ln w="9525">
            <a:solidFill>
              <a:srgbClr val="0000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1964" name="Oval 12"/>
          <p:cNvSpPr>
            <a:spLocks noChangeArrowheads="1"/>
          </p:cNvSpPr>
          <p:nvPr/>
        </p:nvSpPr>
        <p:spPr bwMode="auto">
          <a:xfrm>
            <a:off x="5159101" y="4124564"/>
            <a:ext cx="288000" cy="216000"/>
          </a:xfrm>
          <a:prstGeom prst="ellipse">
            <a:avLst/>
          </a:prstGeom>
          <a:solidFill>
            <a:schemeClr val="folHlink"/>
          </a:solidFill>
          <a:ln w="9525">
            <a:solidFill>
              <a:schemeClr val="folHlink"/>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1965" name="Oval 13"/>
          <p:cNvSpPr>
            <a:spLocks noChangeArrowheads="1"/>
          </p:cNvSpPr>
          <p:nvPr/>
        </p:nvSpPr>
        <p:spPr bwMode="auto">
          <a:xfrm>
            <a:off x="4120300" y="289505"/>
            <a:ext cx="4912575" cy="2794773"/>
          </a:xfrm>
          <a:prstGeom prst="ellipse">
            <a:avLst/>
          </a:prstGeom>
          <a:noFill/>
          <a:ln w="76200" cap="sq">
            <a:solidFill>
              <a:schemeClr val="tx2"/>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0066"/>
              </a:solidFill>
              <a:effectLst/>
              <a:uLnTx/>
              <a:uFillTx/>
            </a:endParaRPr>
          </a:p>
        </p:txBody>
      </p:sp>
      <p:sp>
        <p:nvSpPr>
          <p:cNvPr id="381966" name="Oval 14"/>
          <p:cNvSpPr>
            <a:spLocks noChangeArrowheads="1"/>
          </p:cNvSpPr>
          <p:nvPr/>
        </p:nvSpPr>
        <p:spPr bwMode="auto">
          <a:xfrm>
            <a:off x="4120300" y="2863475"/>
            <a:ext cx="4912575" cy="1261090"/>
          </a:xfrm>
          <a:prstGeom prst="ellipse">
            <a:avLst/>
          </a:prstGeom>
          <a:noFill/>
          <a:ln w="76200" cap="sq">
            <a:solidFill>
              <a:srgbClr val="FF0066"/>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0066"/>
              </a:solidFill>
              <a:effectLst/>
              <a:uLnTx/>
              <a:uFillTx/>
            </a:endParaRPr>
          </a:p>
        </p:txBody>
      </p:sp>
      <p:sp>
        <p:nvSpPr>
          <p:cNvPr id="381967" name="Oval 15"/>
          <p:cNvSpPr>
            <a:spLocks noChangeArrowheads="1"/>
          </p:cNvSpPr>
          <p:nvPr/>
        </p:nvSpPr>
        <p:spPr bwMode="auto">
          <a:xfrm>
            <a:off x="5359495" y="1496727"/>
            <a:ext cx="2158645" cy="436425"/>
          </a:xfrm>
          <a:prstGeom prst="ellipse">
            <a:avLst/>
          </a:prstGeom>
          <a:noFill/>
          <a:ln w="76200" cap="sq">
            <a:solidFill>
              <a:srgbClr val="FF0066"/>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0066"/>
              </a:solidFill>
              <a:effectLst/>
              <a:uLnTx/>
              <a:uFillTx/>
            </a:endParaRPr>
          </a:p>
        </p:txBody>
      </p:sp>
      <p:sp>
        <p:nvSpPr>
          <p:cNvPr id="381968" name="Oval 16"/>
          <p:cNvSpPr>
            <a:spLocks noChangeArrowheads="1"/>
          </p:cNvSpPr>
          <p:nvPr/>
        </p:nvSpPr>
        <p:spPr bwMode="auto">
          <a:xfrm>
            <a:off x="5359495" y="2598379"/>
            <a:ext cx="2158645" cy="436425"/>
          </a:xfrm>
          <a:prstGeom prst="ellipse">
            <a:avLst/>
          </a:prstGeom>
          <a:noFill/>
          <a:ln w="76200" cap="sq">
            <a:solidFill>
              <a:srgbClr val="FF0066"/>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0066"/>
              </a:solidFill>
              <a:effectLst/>
              <a:uLnTx/>
              <a:uFillTx/>
            </a:endParaRPr>
          </a:p>
        </p:txBody>
      </p:sp>
    </p:spTree>
    <p:extLst>
      <p:ext uri="{BB962C8B-B14F-4D97-AF65-F5344CB8AC3E}">
        <p14:creationId xmlns:p14="http://schemas.microsoft.com/office/powerpoint/2010/main" val="18145788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81965"/>
                                        </p:tgtEl>
                                        <p:attrNameLst>
                                          <p:attrName>style.visibility</p:attrName>
                                        </p:attrNameLst>
                                      </p:cBhvr>
                                      <p:to>
                                        <p:strVal val="visible"/>
                                      </p:to>
                                    </p:set>
                                    <p:animEffect transition="in" filter="checkerboard(across)">
                                      <p:cBhvr>
                                        <p:cTn id="7" dur="500"/>
                                        <p:tgtEl>
                                          <p:spTgt spid="38196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81967"/>
                                        </p:tgtEl>
                                        <p:attrNameLst>
                                          <p:attrName>style.visibility</p:attrName>
                                        </p:attrNameLst>
                                      </p:cBhvr>
                                      <p:to>
                                        <p:strVal val="visible"/>
                                      </p:to>
                                    </p:set>
                                    <p:animEffect transition="in" filter="checkerboard(across)">
                                      <p:cBhvr>
                                        <p:cTn id="12" dur="500"/>
                                        <p:tgtEl>
                                          <p:spTgt spid="381967"/>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381968"/>
                                        </p:tgtEl>
                                        <p:attrNameLst>
                                          <p:attrName>style.visibility</p:attrName>
                                        </p:attrNameLst>
                                      </p:cBhvr>
                                      <p:to>
                                        <p:strVal val="visible"/>
                                      </p:to>
                                    </p:set>
                                    <p:animEffect transition="in" filter="checkerboard(across)">
                                      <p:cBhvr>
                                        <p:cTn id="15" dur="500"/>
                                        <p:tgtEl>
                                          <p:spTgt spid="381968"/>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381966"/>
                                        </p:tgtEl>
                                        <p:attrNameLst>
                                          <p:attrName>style.visibility</p:attrName>
                                        </p:attrNameLst>
                                      </p:cBhvr>
                                      <p:to>
                                        <p:strVal val="visible"/>
                                      </p:to>
                                    </p:set>
                                    <p:animEffect transition="in" filter="checkerboard(across)">
                                      <p:cBhvr>
                                        <p:cTn id="20" dur="500"/>
                                        <p:tgtEl>
                                          <p:spTgt spid="381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65" grpId="0" animBg="1"/>
      <p:bldP spid="381966" grpId="0" animBg="1"/>
      <p:bldP spid="381967" grpId="0" animBg="1"/>
      <p:bldP spid="38196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238594" name="Picture 2"/>
          <p:cNvPicPr>
            <a:picLocks noChangeAspect="1" noChangeArrowheads="1"/>
          </p:cNvPicPr>
          <p:nvPr/>
        </p:nvPicPr>
        <p:blipFill>
          <a:blip r:embed="rId2" cstate="print"/>
          <a:srcRect l="15735" t="15817" r="29927" b="42614"/>
          <a:stretch>
            <a:fillRect/>
          </a:stretch>
        </p:blipFill>
        <p:spPr bwMode="auto">
          <a:xfrm>
            <a:off x="1219200" y="178955"/>
            <a:ext cx="6624918" cy="2850777"/>
          </a:xfrm>
          <a:prstGeom prst="rect">
            <a:avLst/>
          </a:prstGeom>
          <a:noFill/>
          <a:ln w="9525">
            <a:noFill/>
            <a:miter lim="800000"/>
            <a:headEnd/>
            <a:tailEnd/>
          </a:ln>
        </p:spPr>
      </p:pic>
      <p:pic>
        <p:nvPicPr>
          <p:cNvPr id="238595" name="Picture 3"/>
          <p:cNvPicPr>
            <a:picLocks noChangeAspect="1" noChangeArrowheads="1"/>
          </p:cNvPicPr>
          <p:nvPr/>
        </p:nvPicPr>
        <p:blipFill>
          <a:blip r:embed="rId3" cstate="print"/>
          <a:srcRect l="47524" t="31321" r="20000" b="18113"/>
          <a:stretch>
            <a:fillRect/>
          </a:stretch>
        </p:blipFill>
        <p:spPr bwMode="auto">
          <a:xfrm>
            <a:off x="2290312" y="3140015"/>
            <a:ext cx="4852360" cy="3467819"/>
          </a:xfrm>
          <a:prstGeom prst="rect">
            <a:avLst/>
          </a:prstGeom>
          <a:noFill/>
          <a:ln w="9525">
            <a:noFill/>
            <a:miter lim="800000"/>
            <a:headEnd/>
            <a:tailEnd/>
          </a:ln>
        </p:spPr>
      </p:pic>
    </p:spTree>
    <p:extLst>
      <p:ext uri="{BB962C8B-B14F-4D97-AF65-F5344CB8AC3E}">
        <p14:creationId xmlns:p14="http://schemas.microsoft.com/office/powerpoint/2010/main" val="4962608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p:cNvSpPr>
            <a:spLocks noGrp="1"/>
          </p:cNvSpPr>
          <p:nvPr>
            <p:ph idx="1"/>
          </p:nvPr>
        </p:nvSpPr>
        <p:spPr>
          <a:xfrm>
            <a:off x="457199" y="1600080"/>
            <a:ext cx="8240654" cy="5080593"/>
          </a:xfrm>
        </p:spPr>
        <p:txBody>
          <a:bodyPr>
            <a:normAutofit/>
          </a:bodyPr>
          <a:lstStyle/>
          <a:p>
            <a:pPr marL="457200" indent="-457200">
              <a:buFont typeface="+mj-lt"/>
              <a:buAutoNum type="arabicPeriod" startAt="8"/>
            </a:pPr>
            <a:r>
              <a:rPr lang="pt-PT" sz="2400" b="1" dirty="0" err="1">
                <a:solidFill>
                  <a:schemeClr val="bg1">
                    <a:lumMod val="85000"/>
                  </a:schemeClr>
                </a:solidFill>
              </a:rPr>
              <a:t>Abnormal</a:t>
            </a:r>
            <a:r>
              <a:rPr lang="pt-PT" sz="2400" b="1" dirty="0">
                <a:solidFill>
                  <a:schemeClr val="bg1">
                    <a:lumMod val="85000"/>
                  </a:schemeClr>
                </a:solidFill>
              </a:rPr>
              <a:t> </a:t>
            </a:r>
            <a:r>
              <a:rPr lang="pt-PT" sz="2400" b="1" dirty="0" err="1">
                <a:solidFill>
                  <a:schemeClr val="bg1">
                    <a:lumMod val="85000"/>
                  </a:schemeClr>
                </a:solidFill>
              </a:rPr>
              <a:t>Pap</a:t>
            </a:r>
            <a:r>
              <a:rPr lang="pt-PT" sz="2400" b="1" dirty="0">
                <a:solidFill>
                  <a:schemeClr val="bg1">
                    <a:lumMod val="85000"/>
                  </a:schemeClr>
                </a:solidFill>
              </a:rPr>
              <a:t> </a:t>
            </a:r>
            <a:r>
              <a:rPr lang="pt-PT" sz="2400" b="1" dirty="0" err="1">
                <a:solidFill>
                  <a:schemeClr val="bg1">
                    <a:lumMod val="85000"/>
                  </a:schemeClr>
                </a:solidFill>
              </a:rPr>
              <a:t>test</a:t>
            </a:r>
            <a:endParaRPr lang="pt-PT" sz="2400" b="1" dirty="0">
              <a:solidFill>
                <a:schemeClr val="bg1">
                  <a:lumMod val="85000"/>
                </a:schemeClr>
              </a:solidFill>
            </a:endParaRPr>
          </a:p>
          <a:p>
            <a:pPr marL="457200" indent="-457200">
              <a:buFont typeface="+mj-lt"/>
              <a:buAutoNum type="arabicPeriod" startAt="8"/>
            </a:pPr>
            <a:endParaRPr lang="pt-PT" sz="2400" b="1" dirty="0">
              <a:solidFill>
                <a:schemeClr val="bg1">
                  <a:lumMod val="85000"/>
                </a:schemeClr>
              </a:solidFill>
            </a:endParaRPr>
          </a:p>
          <a:p>
            <a:pPr lvl="1"/>
            <a:r>
              <a:rPr lang="pt-PT" sz="2000" b="1" dirty="0" err="1">
                <a:solidFill>
                  <a:schemeClr val="bg1">
                    <a:lumMod val="85000"/>
                  </a:schemeClr>
                </a:solidFill>
              </a:rPr>
              <a:t>Prevalence</a:t>
            </a:r>
            <a:r>
              <a:rPr lang="pt-PT" sz="2000" b="1" dirty="0">
                <a:solidFill>
                  <a:schemeClr val="bg1">
                    <a:lumMod val="85000"/>
                  </a:schemeClr>
                </a:solidFill>
              </a:rPr>
              <a:t> </a:t>
            </a:r>
            <a:r>
              <a:rPr lang="pt-PT" sz="2000" b="1" dirty="0" err="1">
                <a:solidFill>
                  <a:schemeClr val="bg1">
                    <a:lumMod val="85000"/>
                  </a:schemeClr>
                </a:solidFill>
              </a:rPr>
              <a:t>of</a:t>
            </a:r>
            <a:r>
              <a:rPr lang="pt-PT" sz="2000" b="1" dirty="0">
                <a:solidFill>
                  <a:schemeClr val="bg1">
                    <a:lumMod val="85000"/>
                  </a:schemeClr>
                </a:solidFill>
              </a:rPr>
              <a:t> AV </a:t>
            </a:r>
            <a:r>
              <a:rPr lang="pt-PT" sz="2000" b="1" dirty="0" err="1">
                <a:solidFill>
                  <a:schemeClr val="bg1">
                    <a:lumMod val="85000"/>
                  </a:schemeClr>
                </a:solidFill>
              </a:rPr>
              <a:t>in</a:t>
            </a:r>
            <a:r>
              <a:rPr lang="pt-PT" sz="2000" b="1" dirty="0">
                <a:solidFill>
                  <a:schemeClr val="bg1">
                    <a:lumMod val="85000"/>
                  </a:schemeClr>
                </a:solidFill>
              </a:rPr>
              <a:t> </a:t>
            </a:r>
            <a:r>
              <a:rPr lang="pt-PT" sz="2000" b="1" dirty="0" err="1">
                <a:solidFill>
                  <a:schemeClr val="bg1">
                    <a:lumMod val="85000"/>
                  </a:schemeClr>
                </a:solidFill>
              </a:rPr>
              <a:t>women</a:t>
            </a:r>
            <a:r>
              <a:rPr lang="pt-PT" sz="2000" b="1" dirty="0">
                <a:solidFill>
                  <a:schemeClr val="bg1">
                    <a:lumMod val="85000"/>
                  </a:schemeClr>
                </a:solidFill>
              </a:rPr>
              <a:t> </a:t>
            </a:r>
            <a:r>
              <a:rPr lang="pt-PT" sz="2000" b="1" dirty="0" err="1">
                <a:solidFill>
                  <a:schemeClr val="bg1">
                    <a:lumMod val="85000"/>
                  </a:schemeClr>
                </a:solidFill>
              </a:rPr>
              <a:t>with</a:t>
            </a:r>
            <a:r>
              <a:rPr lang="pt-PT" sz="2000" b="1" dirty="0">
                <a:solidFill>
                  <a:schemeClr val="bg1">
                    <a:lumMod val="85000"/>
                  </a:schemeClr>
                </a:solidFill>
              </a:rPr>
              <a:t> LSIL (28%) </a:t>
            </a:r>
            <a:r>
              <a:rPr lang="pt-PT" sz="2000" b="1" dirty="0" err="1">
                <a:solidFill>
                  <a:schemeClr val="bg1">
                    <a:lumMod val="85000"/>
                  </a:schemeClr>
                </a:solidFill>
              </a:rPr>
              <a:t>higher</a:t>
            </a:r>
            <a:r>
              <a:rPr lang="pt-PT" sz="2000" b="1" dirty="0">
                <a:solidFill>
                  <a:schemeClr val="bg1">
                    <a:lumMod val="85000"/>
                  </a:schemeClr>
                </a:solidFill>
              </a:rPr>
              <a:t> </a:t>
            </a:r>
            <a:r>
              <a:rPr lang="pt-PT" sz="2000" b="1" dirty="0" err="1">
                <a:solidFill>
                  <a:schemeClr val="bg1">
                    <a:lumMod val="85000"/>
                  </a:schemeClr>
                </a:solidFill>
              </a:rPr>
              <a:t>than</a:t>
            </a:r>
            <a:r>
              <a:rPr lang="pt-PT" sz="2000" b="1" dirty="0">
                <a:solidFill>
                  <a:schemeClr val="bg1">
                    <a:lumMod val="85000"/>
                  </a:schemeClr>
                </a:solidFill>
              </a:rPr>
              <a:t> </a:t>
            </a:r>
            <a:r>
              <a:rPr lang="pt-PT" sz="2000" b="1" dirty="0" err="1">
                <a:solidFill>
                  <a:schemeClr val="bg1">
                    <a:lumMod val="85000"/>
                  </a:schemeClr>
                </a:solidFill>
              </a:rPr>
              <a:t>in</a:t>
            </a:r>
            <a:r>
              <a:rPr lang="pt-PT" sz="2000" b="1" dirty="0">
                <a:solidFill>
                  <a:schemeClr val="bg1">
                    <a:lumMod val="85000"/>
                  </a:schemeClr>
                </a:solidFill>
              </a:rPr>
              <a:t> </a:t>
            </a:r>
            <a:r>
              <a:rPr lang="pt-PT" sz="2000" b="1" dirty="0" err="1">
                <a:solidFill>
                  <a:schemeClr val="bg1">
                    <a:lumMod val="85000"/>
                  </a:schemeClr>
                </a:solidFill>
              </a:rPr>
              <a:t>those</a:t>
            </a:r>
            <a:r>
              <a:rPr lang="pt-PT" sz="2000" b="1" dirty="0">
                <a:solidFill>
                  <a:schemeClr val="bg1">
                    <a:lumMod val="85000"/>
                  </a:schemeClr>
                </a:solidFill>
              </a:rPr>
              <a:t> </a:t>
            </a:r>
            <a:r>
              <a:rPr lang="pt-PT" sz="2000" b="1" dirty="0" err="1">
                <a:solidFill>
                  <a:schemeClr val="bg1">
                    <a:lumMod val="85000"/>
                  </a:schemeClr>
                </a:solidFill>
              </a:rPr>
              <a:t>with</a:t>
            </a:r>
            <a:r>
              <a:rPr lang="pt-PT" sz="2000" b="1" dirty="0">
                <a:solidFill>
                  <a:schemeClr val="bg1">
                    <a:lumMod val="85000"/>
                  </a:schemeClr>
                </a:solidFill>
              </a:rPr>
              <a:t> a normal flora (12%) </a:t>
            </a:r>
            <a:r>
              <a:rPr lang="pt-PT" sz="2000" b="1" dirty="0" err="1">
                <a:solidFill>
                  <a:schemeClr val="bg1">
                    <a:lumMod val="85000"/>
                  </a:schemeClr>
                </a:solidFill>
              </a:rPr>
              <a:t>or</a:t>
            </a:r>
            <a:r>
              <a:rPr lang="pt-PT" sz="2000" b="1" dirty="0">
                <a:solidFill>
                  <a:schemeClr val="bg1">
                    <a:lumMod val="85000"/>
                  </a:schemeClr>
                </a:solidFill>
              </a:rPr>
              <a:t> </a:t>
            </a:r>
            <a:r>
              <a:rPr lang="pt-PT" sz="2000" b="1" dirty="0" err="1">
                <a:solidFill>
                  <a:schemeClr val="bg1">
                    <a:lumMod val="85000"/>
                  </a:schemeClr>
                </a:solidFill>
              </a:rPr>
              <a:t>with</a:t>
            </a:r>
            <a:r>
              <a:rPr lang="pt-PT" sz="2000" b="1" dirty="0">
                <a:solidFill>
                  <a:schemeClr val="bg1">
                    <a:lumMod val="85000"/>
                  </a:schemeClr>
                </a:solidFill>
              </a:rPr>
              <a:t> BV (4%), </a:t>
            </a:r>
            <a:r>
              <a:rPr lang="pt-PT" sz="2000" b="1" i="1" dirty="0">
                <a:solidFill>
                  <a:schemeClr val="bg1">
                    <a:lumMod val="85000"/>
                  </a:schemeClr>
                </a:solidFill>
              </a:rPr>
              <a:t>p</a:t>
            </a:r>
            <a:r>
              <a:rPr lang="pt-PT" sz="2000" b="1" dirty="0">
                <a:solidFill>
                  <a:schemeClr val="bg1">
                    <a:lumMod val="85000"/>
                  </a:schemeClr>
                </a:solidFill>
              </a:rPr>
              <a:t>&lt;0,05. </a:t>
            </a:r>
            <a:r>
              <a:rPr lang="pt-PT" sz="1200" b="1" dirty="0">
                <a:solidFill>
                  <a:srgbClr val="AFAFAF"/>
                </a:solidFill>
              </a:rPr>
              <a:t>(</a:t>
            </a:r>
            <a:r>
              <a:rPr lang="pt-PT" sz="1200" b="1" dirty="0" err="1">
                <a:solidFill>
                  <a:srgbClr val="AFAFAF"/>
                </a:solidFill>
              </a:rPr>
              <a:t>Jahic</a:t>
            </a:r>
            <a:r>
              <a:rPr lang="pt-PT" sz="1200" b="1" dirty="0">
                <a:solidFill>
                  <a:srgbClr val="AFAFAF"/>
                </a:solidFill>
              </a:rPr>
              <a:t> M </a:t>
            </a:r>
            <a:r>
              <a:rPr lang="pt-PT" sz="1200" b="1" dirty="0" err="1">
                <a:solidFill>
                  <a:srgbClr val="AFAFAF"/>
                </a:solidFill>
              </a:rPr>
              <a:t>et</a:t>
            </a:r>
            <a:r>
              <a:rPr lang="pt-PT" sz="1200" b="1" dirty="0">
                <a:solidFill>
                  <a:srgbClr val="AFAFAF"/>
                </a:solidFill>
              </a:rPr>
              <a:t> </a:t>
            </a:r>
            <a:r>
              <a:rPr lang="pt-PT" sz="1200" b="1" dirty="0" err="1">
                <a:solidFill>
                  <a:srgbClr val="AFAFAF"/>
                </a:solidFill>
              </a:rPr>
              <a:t>al.</a:t>
            </a:r>
            <a:r>
              <a:rPr lang="pt-PT" sz="1200" b="1" dirty="0">
                <a:solidFill>
                  <a:srgbClr val="AFAFAF"/>
                </a:solidFill>
              </a:rPr>
              <a:t> </a:t>
            </a:r>
            <a:r>
              <a:rPr lang="nb-NO" sz="1200" b="1" dirty="0">
                <a:solidFill>
                  <a:srgbClr val="AFAFAF"/>
                </a:solidFill>
              </a:rPr>
              <a:t>Med Arch. 2013)</a:t>
            </a:r>
            <a:endParaRPr lang="pt-PT" sz="1200" b="1" dirty="0">
              <a:solidFill>
                <a:srgbClr val="AFAFAF"/>
              </a:solidFill>
            </a:endParaRPr>
          </a:p>
          <a:p>
            <a:pPr lvl="1"/>
            <a:endParaRPr lang="pt-PT" sz="2000" b="1" dirty="0">
              <a:solidFill>
                <a:schemeClr val="bg1">
                  <a:lumMod val="85000"/>
                </a:schemeClr>
              </a:solidFill>
            </a:endParaRPr>
          </a:p>
          <a:p>
            <a:pPr lvl="1"/>
            <a:endParaRPr lang="pt-PT" sz="2000" b="1" dirty="0">
              <a:solidFill>
                <a:schemeClr val="bg1">
                  <a:lumMod val="85000"/>
                </a:schemeClr>
              </a:solidFill>
            </a:endParaRPr>
          </a:p>
          <a:p>
            <a:pPr lvl="1"/>
            <a:endParaRPr lang="pt-PT" sz="2000" b="1" dirty="0">
              <a:solidFill>
                <a:schemeClr val="bg1">
                  <a:lumMod val="85000"/>
                </a:schemeClr>
              </a:solidFill>
            </a:endParaRPr>
          </a:p>
          <a:p>
            <a:pPr lvl="1"/>
            <a:endParaRPr lang="pt-PT" sz="2000" b="1" dirty="0">
              <a:solidFill>
                <a:schemeClr val="bg1">
                  <a:lumMod val="85000"/>
                </a:schemeClr>
              </a:solidFill>
            </a:endParaRPr>
          </a:p>
          <a:p>
            <a:pPr lvl="1"/>
            <a:endParaRPr lang="pt-PT" sz="2000" b="1" dirty="0">
              <a:solidFill>
                <a:schemeClr val="bg1">
                  <a:lumMod val="85000"/>
                </a:schemeClr>
              </a:solidFill>
            </a:endParaRPr>
          </a:p>
          <a:p>
            <a:pPr lvl="1"/>
            <a:endParaRPr lang="pt-PT" sz="2000" b="1" dirty="0">
              <a:solidFill>
                <a:schemeClr val="bg1">
                  <a:lumMod val="85000"/>
                </a:schemeClr>
              </a:solidFill>
            </a:endParaRPr>
          </a:p>
          <a:p>
            <a:pPr lvl="1"/>
            <a:endParaRPr lang="pt-PT" sz="2000" b="1" dirty="0">
              <a:solidFill>
                <a:schemeClr val="bg1">
                  <a:lumMod val="85000"/>
                </a:schemeClr>
              </a:solidFill>
            </a:endParaRPr>
          </a:p>
          <a:p>
            <a:pPr lvl="1"/>
            <a:endParaRPr lang="pt-PT" sz="2000" b="1" dirty="0">
              <a:solidFill>
                <a:schemeClr val="bg1">
                  <a:lumMod val="85000"/>
                </a:schemeClr>
              </a:solidFill>
            </a:endParaRPr>
          </a:p>
          <a:p>
            <a:pPr lvl="1"/>
            <a:r>
              <a:rPr lang="pt-PT" sz="2000" b="1" dirty="0">
                <a:solidFill>
                  <a:schemeClr val="bg1">
                    <a:lumMod val="85000"/>
                  </a:schemeClr>
                </a:solidFill>
              </a:rPr>
              <a:t>No </a:t>
            </a:r>
            <a:r>
              <a:rPr lang="pt-PT" sz="2000" b="1" dirty="0" err="1">
                <a:solidFill>
                  <a:schemeClr val="bg1">
                    <a:lumMod val="85000"/>
                  </a:schemeClr>
                </a:solidFill>
              </a:rPr>
              <a:t>relation</a:t>
            </a:r>
            <a:r>
              <a:rPr lang="pt-PT" sz="2000" b="1" dirty="0">
                <a:solidFill>
                  <a:schemeClr val="bg1">
                    <a:lumMod val="85000"/>
                  </a:schemeClr>
                </a:solidFill>
              </a:rPr>
              <a:t> </a:t>
            </a:r>
            <a:r>
              <a:rPr lang="pt-PT" sz="2000" b="1" dirty="0" err="1">
                <a:solidFill>
                  <a:schemeClr val="bg1">
                    <a:lumMod val="85000"/>
                  </a:schemeClr>
                </a:solidFill>
              </a:rPr>
              <a:t>with</a:t>
            </a:r>
            <a:r>
              <a:rPr lang="pt-PT" sz="2000" b="1" dirty="0">
                <a:solidFill>
                  <a:schemeClr val="bg1">
                    <a:lumMod val="85000"/>
                  </a:schemeClr>
                </a:solidFill>
              </a:rPr>
              <a:t> HPV </a:t>
            </a:r>
            <a:r>
              <a:rPr lang="pt-PT" sz="2000" b="1" dirty="0" err="1">
                <a:solidFill>
                  <a:schemeClr val="bg1">
                    <a:lumMod val="85000"/>
                  </a:schemeClr>
                </a:solidFill>
              </a:rPr>
              <a:t>infection</a:t>
            </a:r>
            <a:r>
              <a:rPr lang="pt-PT" sz="2000" b="1" dirty="0">
                <a:solidFill>
                  <a:schemeClr val="bg1">
                    <a:lumMod val="85000"/>
                  </a:schemeClr>
                </a:solidFill>
              </a:rPr>
              <a:t>!</a:t>
            </a:r>
          </a:p>
          <a:p>
            <a:pPr marL="457200" indent="-457200">
              <a:buFont typeface="+mj-lt"/>
              <a:buAutoNum type="arabicPeriod" startAt="8"/>
            </a:pPr>
            <a:endParaRPr lang="pt-PT" sz="2400" b="1" dirty="0">
              <a:solidFill>
                <a:schemeClr val="bg1">
                  <a:lumMod val="85000"/>
                </a:schemeClr>
              </a:solidFill>
            </a:endParaRPr>
          </a:p>
          <a:p>
            <a:pPr marL="457200" indent="-457200">
              <a:buFont typeface="+mj-lt"/>
              <a:buAutoNum type="arabicPeriod" startAt="8"/>
            </a:pPr>
            <a:endParaRPr lang="pt-PT" sz="2400" b="1" dirty="0">
              <a:solidFill>
                <a:schemeClr val="bg1">
                  <a:lumMod val="85000"/>
                </a:schemeClr>
              </a:solidFill>
            </a:endParaRPr>
          </a:p>
          <a:p>
            <a:pPr lvl="1"/>
            <a:endParaRPr lang="pt-PT" sz="2000" b="1" dirty="0">
              <a:solidFill>
                <a:schemeClr val="bg1">
                  <a:lumMod val="85000"/>
                </a:schemeClr>
              </a:solidFill>
            </a:endParaRPr>
          </a:p>
          <a:p>
            <a:pPr marL="0" indent="0">
              <a:buNone/>
            </a:pPr>
            <a:endParaRPr lang="pt-PT" b="1" dirty="0">
              <a:solidFill>
                <a:schemeClr val="bg1">
                  <a:lumMod val="85000"/>
                </a:schemeClr>
              </a:solidFill>
            </a:endParaRPr>
          </a:p>
          <a:p>
            <a:pPr marL="457200" indent="-457200">
              <a:buFont typeface="+mj-lt"/>
              <a:buAutoNum type="arabicPeriod" startAt="7"/>
            </a:pPr>
            <a:endParaRPr lang="pt-PT" sz="2400" b="1" dirty="0">
              <a:solidFill>
                <a:schemeClr val="bg1">
                  <a:lumMod val="85000"/>
                </a:schemeClr>
              </a:solidFill>
            </a:endParaRPr>
          </a:p>
          <a:p>
            <a:pPr marL="457200" indent="-457200">
              <a:buFont typeface="+mj-lt"/>
              <a:buAutoNum type="arabicPeriod" startAt="7"/>
            </a:pPr>
            <a:endParaRPr lang="pt-PT" sz="2400" b="1" dirty="0">
              <a:solidFill>
                <a:schemeClr val="bg1">
                  <a:lumMod val="85000"/>
                </a:schemeClr>
              </a:solidFill>
            </a:endParaRPr>
          </a:p>
        </p:txBody>
      </p:sp>
      <p:cxnSp>
        <p:nvCxnSpPr>
          <p:cNvPr id="5" name="Straight Connector 4"/>
          <p:cNvCxnSpPr/>
          <p:nvPr/>
        </p:nvCxnSpPr>
        <p:spPr>
          <a:xfrm>
            <a:off x="0" y="1383773"/>
            <a:ext cx="9144000"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0" y="1399848"/>
            <a:ext cx="6" cy="545815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0" y="6858000"/>
            <a:ext cx="9144000"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 y="508376"/>
            <a:ext cx="3707900" cy="646331"/>
          </a:xfrm>
          <a:prstGeom prst="rect">
            <a:avLst/>
          </a:prstGeom>
          <a:solidFill>
            <a:srgbClr val="262626"/>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3600" b="0" i="1" u="none" strike="noStrike" kern="0" cap="none" spc="0" normalizeH="0" baseline="0" noProof="0" dirty="0">
                <a:ln>
                  <a:noFill/>
                </a:ln>
                <a:solidFill>
                  <a:srgbClr val="AFAFAF"/>
                </a:solidFill>
                <a:effectLst/>
                <a:uLnTx/>
                <a:uFillTx/>
              </a:rPr>
              <a:t>Complications</a:t>
            </a:r>
          </a:p>
        </p:txBody>
      </p:sp>
      <p:cxnSp>
        <p:nvCxnSpPr>
          <p:cNvPr id="25" name="Straight Connector 24"/>
          <p:cNvCxnSpPr/>
          <p:nvPr/>
        </p:nvCxnSpPr>
        <p:spPr>
          <a:xfrm flipV="1">
            <a:off x="9127064" y="1399848"/>
            <a:ext cx="0" cy="545815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pic>
        <p:nvPicPr>
          <p:cNvPr id="2" name="Picture 1" descr="Captura de ecrã 2016-08-19, às 00.44.3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952" y="3286457"/>
            <a:ext cx="8890401" cy="2562397"/>
          </a:xfrm>
          <a:prstGeom prst="rect">
            <a:avLst/>
          </a:prstGeom>
        </p:spPr>
      </p:pic>
      <p:sp>
        <p:nvSpPr>
          <p:cNvPr id="30" name="TextBox 29"/>
          <p:cNvSpPr txBox="1"/>
          <p:nvPr/>
        </p:nvSpPr>
        <p:spPr>
          <a:xfrm>
            <a:off x="262238" y="5800152"/>
            <a:ext cx="8807931" cy="276999"/>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lumMod val="65000"/>
                  </a:schemeClr>
                </a:solidFill>
                <a:effectLst/>
                <a:uLnTx/>
                <a:uFillTx/>
              </a:rPr>
              <a:t>Vieira-Baptista P et al. </a:t>
            </a:r>
            <a:r>
              <a:rPr kumimoji="0" lang="en-US" sz="1200" b="0" i="0" u="none" strike="noStrike" kern="0" cap="none" spc="0" normalizeH="0" baseline="0" noProof="0" dirty="0" err="1">
                <a:ln>
                  <a:noFill/>
                </a:ln>
                <a:solidFill>
                  <a:schemeClr val="bg1">
                    <a:lumMod val="65000"/>
                  </a:schemeClr>
                </a:solidFill>
                <a:effectLst/>
                <a:uLnTx/>
                <a:uFillTx/>
              </a:rPr>
              <a:t>Eur</a:t>
            </a:r>
            <a:r>
              <a:rPr kumimoji="0" lang="en-US" sz="1200" b="0" i="0" u="none" strike="noStrike" kern="0" cap="none" spc="0" normalizeH="0" baseline="0" noProof="0" dirty="0">
                <a:ln>
                  <a:noFill/>
                </a:ln>
                <a:solidFill>
                  <a:schemeClr val="bg1">
                    <a:lumMod val="65000"/>
                  </a:schemeClr>
                </a:solidFill>
                <a:effectLst/>
                <a:uLnTx/>
                <a:uFillTx/>
              </a:rPr>
              <a:t> J </a:t>
            </a:r>
            <a:r>
              <a:rPr kumimoji="0" lang="en-US" sz="1200" b="0" i="0" u="none" strike="noStrike" kern="0" cap="none" spc="0" normalizeH="0" baseline="0" noProof="0" dirty="0" err="1">
                <a:ln>
                  <a:noFill/>
                </a:ln>
                <a:solidFill>
                  <a:schemeClr val="bg1">
                    <a:lumMod val="65000"/>
                  </a:schemeClr>
                </a:solidFill>
                <a:effectLst/>
                <a:uLnTx/>
                <a:uFillTx/>
              </a:rPr>
              <a:t>Clin</a:t>
            </a:r>
            <a:r>
              <a:rPr kumimoji="0" lang="en-US" sz="1200" b="0" i="0" u="none" strike="noStrike" kern="0" cap="none" spc="0" normalizeH="0" baseline="0" noProof="0" dirty="0">
                <a:ln>
                  <a:noFill/>
                </a:ln>
                <a:solidFill>
                  <a:schemeClr val="bg1">
                    <a:lumMod val="65000"/>
                  </a:schemeClr>
                </a:solidFill>
                <a:effectLst/>
                <a:uLnTx/>
                <a:uFillTx/>
              </a:rPr>
              <a:t> </a:t>
            </a:r>
            <a:r>
              <a:rPr kumimoji="0" lang="en-US" sz="1200" b="0" i="0" u="none" strike="noStrike" kern="0" cap="none" spc="0" normalizeH="0" baseline="0" noProof="0" dirty="0" err="1">
                <a:ln>
                  <a:noFill/>
                </a:ln>
                <a:solidFill>
                  <a:schemeClr val="bg1">
                    <a:lumMod val="65000"/>
                  </a:schemeClr>
                </a:solidFill>
                <a:effectLst/>
                <a:uLnTx/>
                <a:uFillTx/>
              </a:rPr>
              <a:t>Microbiol</a:t>
            </a:r>
            <a:r>
              <a:rPr kumimoji="0" lang="en-US" sz="1200" b="0" i="0" u="none" strike="noStrike" kern="0" cap="none" spc="0" normalizeH="0" baseline="0" noProof="0" dirty="0">
                <a:ln>
                  <a:noFill/>
                </a:ln>
                <a:solidFill>
                  <a:schemeClr val="bg1">
                    <a:lumMod val="65000"/>
                  </a:schemeClr>
                </a:solidFill>
                <a:effectLst/>
                <a:uLnTx/>
                <a:uFillTx/>
              </a:rPr>
              <a:t> Infect Dis. 2016</a:t>
            </a:r>
          </a:p>
        </p:txBody>
      </p:sp>
      <p:sp>
        <p:nvSpPr>
          <p:cNvPr id="3" name="Rectangle 2"/>
          <p:cNvSpPr/>
          <p:nvPr/>
        </p:nvSpPr>
        <p:spPr>
          <a:xfrm>
            <a:off x="5723505" y="4866180"/>
            <a:ext cx="3117413" cy="164955"/>
          </a:xfrm>
          <a:prstGeom prst="rect">
            <a:avLst/>
          </a:prstGeom>
          <a:solidFill>
            <a:schemeClr val="accent3">
              <a:lumMod val="40000"/>
              <a:lumOff val="60000"/>
              <a:alpha val="4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1" name="Rectangle 30"/>
          <p:cNvSpPr/>
          <p:nvPr/>
        </p:nvSpPr>
        <p:spPr>
          <a:xfrm>
            <a:off x="5710965" y="5331985"/>
            <a:ext cx="3117413" cy="164955"/>
          </a:xfrm>
          <a:prstGeom prst="rect">
            <a:avLst/>
          </a:prstGeom>
          <a:solidFill>
            <a:schemeClr val="accent3">
              <a:lumMod val="40000"/>
              <a:lumOff val="60000"/>
              <a:alpha val="4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2" name="Rectangle 31"/>
          <p:cNvSpPr/>
          <p:nvPr/>
        </p:nvSpPr>
        <p:spPr>
          <a:xfrm>
            <a:off x="5714919" y="5550365"/>
            <a:ext cx="3117413" cy="164955"/>
          </a:xfrm>
          <a:prstGeom prst="rect">
            <a:avLst/>
          </a:prstGeom>
          <a:solidFill>
            <a:schemeClr val="accent3">
              <a:lumMod val="40000"/>
              <a:lumOff val="60000"/>
              <a:alpha val="4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33598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1" grpId="0" animBg="1"/>
      <p:bldP spid="3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p:cNvSpPr>
            <a:spLocks noGrp="1"/>
          </p:cNvSpPr>
          <p:nvPr>
            <p:ph idx="1"/>
          </p:nvPr>
        </p:nvSpPr>
        <p:spPr>
          <a:xfrm>
            <a:off x="457199" y="1600200"/>
            <a:ext cx="8337118" cy="4938175"/>
          </a:xfrm>
        </p:spPr>
        <p:txBody>
          <a:bodyPr>
            <a:normAutofit/>
          </a:bodyPr>
          <a:lstStyle/>
          <a:p>
            <a:endParaRPr lang="en-US" sz="1200" dirty="0">
              <a:solidFill>
                <a:schemeClr val="bg1">
                  <a:lumMod val="85000"/>
                </a:schemeClr>
              </a:solidFill>
            </a:endParaRPr>
          </a:p>
          <a:p>
            <a:pPr marL="914400" lvl="2" indent="0">
              <a:buNone/>
            </a:pPr>
            <a:endParaRPr lang="pt-PT" sz="1400" dirty="0">
              <a:solidFill>
                <a:schemeClr val="bg1">
                  <a:lumMod val="85000"/>
                </a:schemeClr>
              </a:solidFill>
            </a:endParaRPr>
          </a:p>
        </p:txBody>
      </p:sp>
      <p:sp>
        <p:nvSpPr>
          <p:cNvPr id="17" name="Isosceles Triangle 16"/>
          <p:cNvSpPr/>
          <p:nvPr/>
        </p:nvSpPr>
        <p:spPr>
          <a:xfrm>
            <a:off x="3713888" y="1784750"/>
            <a:ext cx="7234813" cy="5047128"/>
          </a:xfrm>
          <a:prstGeom prst="triangle">
            <a:avLst/>
          </a:prstGeom>
          <a:blipFill rotWithShape="1">
            <a:blip r:embed="rId2"/>
            <a:stretch>
              <a:fillRect/>
            </a:stretch>
          </a:blipFill>
          <a:ln>
            <a:solidFill>
              <a:srgbClr val="728A4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 name="Isosceles Triangle 1"/>
          <p:cNvSpPr/>
          <p:nvPr/>
        </p:nvSpPr>
        <p:spPr>
          <a:xfrm>
            <a:off x="4453364" y="1777026"/>
            <a:ext cx="5803928" cy="4009978"/>
          </a:xfrm>
          <a:prstGeom prst="triangle">
            <a:avLst/>
          </a:prstGeom>
          <a:blipFill rotWithShape="1">
            <a:blip r:embed="rId3"/>
            <a:stretch>
              <a:fillRect/>
            </a:stretch>
          </a:blipFill>
          <a:ln>
            <a:solidFill>
              <a:srgbClr val="728A4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 name="Isosceles Triangle 11"/>
          <p:cNvSpPr/>
          <p:nvPr/>
        </p:nvSpPr>
        <p:spPr>
          <a:xfrm>
            <a:off x="5353731" y="1792474"/>
            <a:ext cx="4035418" cy="2740678"/>
          </a:xfrm>
          <a:prstGeom prst="triangle">
            <a:avLst/>
          </a:prstGeom>
          <a:blipFill rotWithShape="1">
            <a:blip r:embed="rId4"/>
            <a:stretch>
              <a:fillRect/>
            </a:stretch>
          </a:blipFill>
          <a:ln>
            <a:solidFill>
              <a:srgbClr val="728A4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 name="Isosceles Triangle 10"/>
          <p:cNvSpPr/>
          <p:nvPr/>
        </p:nvSpPr>
        <p:spPr>
          <a:xfrm>
            <a:off x="6334450" y="1752601"/>
            <a:ext cx="2057902" cy="1462794"/>
          </a:xfrm>
          <a:prstGeom prst="triangle">
            <a:avLst/>
          </a:prstGeom>
          <a:blipFill rotWithShape="1">
            <a:blip r:embed="rId5"/>
            <a:stretch>
              <a:fillRect/>
            </a:stretch>
          </a:blipFill>
          <a:ln>
            <a:solidFill>
              <a:srgbClr val="728A4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 name="TextBox 12"/>
          <p:cNvSpPr txBox="1"/>
          <p:nvPr/>
        </p:nvSpPr>
        <p:spPr>
          <a:xfrm>
            <a:off x="4769402" y="2845670"/>
            <a:ext cx="1560869"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728A43"/>
                </a:solidFill>
                <a:effectLst/>
                <a:uLnTx/>
                <a:uFillTx/>
              </a:rPr>
              <a:t>Severe AV (&gt;6)</a:t>
            </a:r>
          </a:p>
        </p:txBody>
      </p:sp>
      <p:sp>
        <p:nvSpPr>
          <p:cNvPr id="14" name="TextBox 13"/>
          <p:cNvSpPr txBox="1"/>
          <p:nvPr/>
        </p:nvSpPr>
        <p:spPr>
          <a:xfrm>
            <a:off x="3379419" y="4163820"/>
            <a:ext cx="193664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728A43"/>
                </a:solidFill>
                <a:effectLst/>
                <a:uLnTx/>
                <a:uFillTx/>
              </a:rPr>
              <a:t>Moderate AV (5-6)</a:t>
            </a:r>
          </a:p>
        </p:txBody>
      </p:sp>
      <p:sp>
        <p:nvSpPr>
          <p:cNvPr id="16" name="TextBox 15"/>
          <p:cNvSpPr txBox="1"/>
          <p:nvPr/>
        </p:nvSpPr>
        <p:spPr>
          <a:xfrm>
            <a:off x="2833444" y="5429592"/>
            <a:ext cx="1455484"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728A43"/>
                </a:solidFill>
                <a:effectLst/>
                <a:uLnTx/>
                <a:uFillTx/>
              </a:rPr>
              <a:t>Light AV (3-4)</a:t>
            </a:r>
          </a:p>
        </p:txBody>
      </p:sp>
      <p:cxnSp>
        <p:nvCxnSpPr>
          <p:cNvPr id="5" name="Straight Connector 4"/>
          <p:cNvCxnSpPr/>
          <p:nvPr/>
        </p:nvCxnSpPr>
        <p:spPr>
          <a:xfrm>
            <a:off x="0" y="1383773"/>
            <a:ext cx="9144000"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0" y="1399848"/>
            <a:ext cx="6" cy="545815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9127064" y="1399848"/>
            <a:ext cx="0" cy="545815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0" y="6858000"/>
            <a:ext cx="9144000"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 y="508376"/>
            <a:ext cx="2395522" cy="646331"/>
          </a:xfrm>
          <a:prstGeom prst="rect">
            <a:avLst/>
          </a:prstGeom>
          <a:solidFill>
            <a:srgbClr val="262626"/>
          </a:solid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3600" b="0" i="1" u="none" strike="noStrike" kern="0" cap="none" spc="0" normalizeH="0" baseline="0" noProof="0" dirty="0">
                <a:ln>
                  <a:noFill/>
                </a:ln>
                <a:solidFill>
                  <a:srgbClr val="AFAFAF"/>
                </a:solidFill>
                <a:effectLst/>
                <a:uLnTx/>
                <a:uFillTx/>
              </a:rPr>
              <a:t>Diagnosis</a:t>
            </a:r>
            <a:endParaRPr kumimoji="0" lang="en-US" sz="3600" b="0" i="1" u="none" strike="noStrike" kern="0" cap="none" spc="0" normalizeH="0" baseline="0" noProof="0" dirty="0">
              <a:ln>
                <a:noFill/>
              </a:ln>
              <a:solidFill>
                <a:srgbClr val="AFAFAF"/>
              </a:solidFill>
              <a:effectLst/>
              <a:uLnTx/>
              <a:uFillTx/>
            </a:endParaRPr>
          </a:p>
        </p:txBody>
      </p:sp>
      <p:sp>
        <p:nvSpPr>
          <p:cNvPr id="18" name="TextBox 17"/>
          <p:cNvSpPr txBox="1"/>
          <p:nvPr/>
        </p:nvSpPr>
        <p:spPr>
          <a:xfrm>
            <a:off x="2407072" y="6450042"/>
            <a:ext cx="130794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728A43"/>
                </a:solidFill>
                <a:effectLst/>
                <a:uLnTx/>
                <a:uFillTx/>
              </a:rPr>
              <a:t>Normal (&lt;3)</a:t>
            </a:r>
          </a:p>
        </p:txBody>
      </p:sp>
      <p:sp>
        <p:nvSpPr>
          <p:cNvPr id="6" name="TextBox 5"/>
          <p:cNvSpPr txBox="1"/>
          <p:nvPr/>
        </p:nvSpPr>
        <p:spPr>
          <a:xfrm>
            <a:off x="4310954" y="1822996"/>
            <a:ext cx="2953177" cy="73866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err="1">
                <a:ln>
                  <a:noFill/>
                </a:ln>
                <a:solidFill>
                  <a:srgbClr val="728A43"/>
                </a:solidFill>
                <a:effectLst/>
                <a:uLnTx/>
                <a:uFillTx/>
              </a:rPr>
              <a:t>Desquamative</a:t>
            </a:r>
            <a:r>
              <a:rPr kumimoji="0" lang="en-US" sz="1400" b="0" i="1" u="none" strike="noStrike" kern="0" cap="none" spc="0" normalizeH="0" baseline="0" noProof="0" dirty="0">
                <a:ln>
                  <a:noFill/>
                </a:ln>
                <a:solidFill>
                  <a:srgbClr val="728A43"/>
                </a:solidFill>
                <a:effectLst/>
                <a:uLnTx/>
                <a:uFillTx/>
              </a:rPr>
              <a:t> inflammatory vaginitis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728A43"/>
                </a:solidFill>
                <a:effectLst/>
                <a:uLnTx/>
                <a:uFillTx/>
              </a:rPr>
              <a:t>Streptococcal vaginitis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728A43"/>
                </a:solidFill>
                <a:effectLst/>
                <a:uLnTx/>
                <a:uFillTx/>
              </a:rPr>
              <a:t>Purulent vaginitis</a:t>
            </a:r>
          </a:p>
        </p:txBody>
      </p:sp>
      <p:sp>
        <p:nvSpPr>
          <p:cNvPr id="24" name="Content Placeholder 2"/>
          <p:cNvSpPr txBox="1">
            <a:spLocks/>
          </p:cNvSpPr>
          <p:nvPr/>
        </p:nvSpPr>
        <p:spPr>
          <a:xfrm>
            <a:off x="489344" y="1600200"/>
            <a:ext cx="8304973" cy="4938175"/>
          </a:xfrm>
          <a:prstGeom prst="rect">
            <a:avLst/>
          </a:prstGeom>
        </p:spPr>
        <p:txBody>
          <a:bodyPr vert="horz" lIns="91440" tIns="45720" rIns="91440" bIns="45720" rtlCol="0">
            <a:normAutofit/>
          </a:bodyPr>
          <a:lstStyle>
            <a:lvl1pPr marL="342900" indent="-342900" algn="just" defTabSz="457200" rtl="0" eaLnBrk="1" latinLnBrk="0" hangingPunct="1">
              <a:spcBef>
                <a:spcPct val="20000"/>
              </a:spcBef>
              <a:buFont typeface="Arial"/>
              <a:buChar char="•"/>
              <a:defRPr sz="2800" kern="1200">
                <a:solidFill>
                  <a:srgbClr val="BFBFBF"/>
                </a:solidFill>
                <a:latin typeface="+mn-lt"/>
                <a:ea typeface="+mn-ea"/>
                <a:cs typeface="+mn-cs"/>
              </a:defRPr>
            </a:lvl1pPr>
            <a:lvl2pPr marL="742950" indent="-285750" algn="just" defTabSz="457200" rtl="0" eaLnBrk="1" latinLnBrk="0" hangingPunct="1">
              <a:spcBef>
                <a:spcPct val="20000"/>
              </a:spcBef>
              <a:buFont typeface="Arial"/>
              <a:buChar char="•"/>
              <a:defRPr sz="2400" kern="1200">
                <a:solidFill>
                  <a:srgbClr val="BFBFBF"/>
                </a:solidFill>
                <a:latin typeface="+mn-lt"/>
                <a:ea typeface="+mn-ea"/>
                <a:cs typeface="+mn-cs"/>
              </a:defRPr>
            </a:lvl2pPr>
            <a:lvl3pPr marL="1143000" indent="-228600" algn="just" defTabSz="457200" rtl="0" eaLnBrk="1" latinLnBrk="0" hangingPunct="1">
              <a:spcBef>
                <a:spcPct val="20000"/>
              </a:spcBef>
              <a:buFont typeface="Arial"/>
              <a:buChar char="•"/>
              <a:defRPr sz="2000" kern="1200">
                <a:solidFill>
                  <a:srgbClr val="BFBFBF"/>
                </a:solidFill>
                <a:latin typeface="+mn-lt"/>
                <a:ea typeface="+mn-ea"/>
                <a:cs typeface="+mn-cs"/>
              </a:defRPr>
            </a:lvl3pPr>
            <a:lvl4pPr marL="1600200" indent="-228600" algn="just" defTabSz="457200" rtl="0" eaLnBrk="1" latinLnBrk="0" hangingPunct="1">
              <a:spcBef>
                <a:spcPct val="20000"/>
              </a:spcBef>
              <a:buFont typeface="Arial"/>
              <a:buChar char="•"/>
              <a:defRPr sz="1800" kern="1200">
                <a:solidFill>
                  <a:srgbClr val="BFBFBF"/>
                </a:solidFill>
                <a:latin typeface="+mn-lt"/>
                <a:ea typeface="+mn-ea"/>
                <a:cs typeface="+mn-cs"/>
              </a:defRPr>
            </a:lvl4pPr>
            <a:lvl5pPr marL="2057400" indent="-228600" algn="just" defTabSz="457200" rtl="0" eaLnBrk="1" latinLnBrk="0" hangingPunct="1">
              <a:spcBef>
                <a:spcPct val="20000"/>
              </a:spcBef>
              <a:buFont typeface="Arial"/>
              <a:buChar char="•"/>
              <a:defRPr sz="1800" kern="1200">
                <a:solidFill>
                  <a:srgbClr val="BFBFB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just" defTabSz="457200" rtl="0" eaLnBrk="1" fontAlgn="auto" latinLnBrk="0" hangingPunct="1">
              <a:lnSpc>
                <a:spcPct val="100000"/>
              </a:lnSpc>
              <a:spcBef>
                <a:spcPct val="20000"/>
              </a:spcBef>
              <a:spcAft>
                <a:spcPts val="0"/>
              </a:spcAft>
              <a:buClrTx/>
              <a:buSzTx/>
              <a:buFont typeface="Arial"/>
              <a:buChar char="•"/>
              <a:tabLst/>
              <a:defRPr/>
            </a:pPr>
            <a:r>
              <a:rPr kumimoji="0" lang="pt-PT" sz="2400" b="0" i="0" u="none" strike="noStrike" kern="1200" cap="none" spc="0" normalizeH="0" baseline="0" noProof="0" dirty="0">
                <a:ln>
                  <a:noFill/>
                </a:ln>
                <a:solidFill>
                  <a:schemeClr val="bg1">
                    <a:lumMod val="85000"/>
                  </a:schemeClr>
                </a:solidFill>
                <a:effectLst/>
                <a:uLnTx/>
                <a:uFillTx/>
                <a:latin typeface="+mn-lt"/>
                <a:ea typeface="+mn-ea"/>
                <a:cs typeface="+mn-cs"/>
              </a:rPr>
              <a:t>“AV score”:</a:t>
            </a:r>
            <a:endParaRPr kumimoji="0" lang="pt-PT" sz="2400" b="1" i="0" u="none" strike="noStrike" kern="1200" cap="none" spc="0" normalizeH="0" baseline="0" noProof="0" dirty="0">
              <a:ln>
                <a:noFill/>
              </a:ln>
              <a:solidFill>
                <a:schemeClr val="bg1">
                  <a:lumMod val="85000"/>
                </a:schemeClr>
              </a:solidFill>
              <a:effectLst/>
              <a:uLnTx/>
              <a:uFillTx/>
              <a:latin typeface="+mn-lt"/>
              <a:ea typeface="+mn-ea"/>
              <a:cs typeface="+mn-cs"/>
            </a:endParaRPr>
          </a:p>
        </p:txBody>
      </p:sp>
    </p:spTree>
    <p:extLst>
      <p:ext uri="{BB962C8B-B14F-4D97-AF65-F5344CB8AC3E}">
        <p14:creationId xmlns:p14="http://schemas.microsoft.com/office/powerpoint/2010/main" val="22928069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0962" name="Picture 2"/>
          <p:cNvPicPr>
            <a:picLocks noChangeAspect="1" noChangeArrowheads="1"/>
          </p:cNvPicPr>
          <p:nvPr/>
        </p:nvPicPr>
        <p:blipFill>
          <a:blip r:embed="rId2" cstate="print"/>
          <a:srcRect l="16238" t="19550" r="18204" b="39500"/>
          <a:stretch>
            <a:fillRect/>
          </a:stretch>
        </p:blipFill>
        <p:spPr bwMode="auto">
          <a:xfrm>
            <a:off x="611560" y="0"/>
            <a:ext cx="8208912" cy="1872208"/>
          </a:xfrm>
          <a:prstGeom prst="rect">
            <a:avLst/>
          </a:prstGeom>
          <a:noFill/>
          <a:ln w="9525">
            <a:noFill/>
            <a:miter lim="800000"/>
            <a:headEnd/>
            <a:tailEnd/>
          </a:ln>
        </p:spPr>
      </p:pic>
      <p:pic>
        <p:nvPicPr>
          <p:cNvPr id="4" name="Tijdelijke aanduiding voor inhoud 3" descr="AV-treatment.jpg"/>
          <p:cNvPicPr>
            <a:picLocks noGrp="1" noChangeAspect="1"/>
          </p:cNvPicPr>
          <p:nvPr>
            <p:ph idx="1"/>
          </p:nvPr>
        </p:nvPicPr>
        <p:blipFill>
          <a:blip r:embed="rId3" cstate="print"/>
          <a:srcRect l="2513" r="1991"/>
          <a:stretch>
            <a:fillRect/>
          </a:stretch>
        </p:blipFill>
        <p:spPr>
          <a:xfrm>
            <a:off x="611560" y="1844824"/>
            <a:ext cx="8208912" cy="4835286"/>
          </a:xfrm>
        </p:spPr>
      </p:pic>
    </p:spTree>
    <p:extLst>
      <p:ext uri="{BB962C8B-B14F-4D97-AF65-F5344CB8AC3E}">
        <p14:creationId xmlns:p14="http://schemas.microsoft.com/office/powerpoint/2010/main" val="33269745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19200" y="692696"/>
            <a:ext cx="7772400" cy="685800"/>
          </a:xfrm>
        </p:spPr>
        <p:txBody>
          <a:bodyPr/>
          <a:lstStyle/>
          <a:p>
            <a:r>
              <a:rPr lang="nl-BE" sz="3600" dirty="0"/>
              <a:t/>
            </a:r>
            <a:br>
              <a:rPr lang="nl-BE" sz="3600" dirty="0"/>
            </a:br>
            <a:r>
              <a:rPr lang="nl-BE" sz="3600" dirty="0" err="1"/>
              <a:t>Abnormal</a:t>
            </a:r>
            <a:r>
              <a:rPr lang="nl-BE" sz="3600" dirty="0"/>
              <a:t> </a:t>
            </a:r>
            <a:r>
              <a:rPr lang="nl-BE" sz="3600" dirty="0" err="1"/>
              <a:t>vaginal</a:t>
            </a:r>
            <a:r>
              <a:rPr lang="nl-BE" sz="3600" dirty="0"/>
              <a:t> </a:t>
            </a:r>
            <a:r>
              <a:rPr lang="nl-BE" sz="3600" dirty="0" err="1"/>
              <a:t>bacterial</a:t>
            </a:r>
            <a:r>
              <a:rPr lang="nl-BE" sz="3600" dirty="0"/>
              <a:t> flora</a:t>
            </a:r>
          </a:p>
        </p:txBody>
      </p:sp>
      <p:sp>
        <p:nvSpPr>
          <p:cNvPr id="4" name="Rectangle 3"/>
          <p:cNvSpPr>
            <a:spLocks noGrp="1" noChangeArrowheads="1"/>
          </p:cNvSpPr>
          <p:nvPr>
            <p:ph idx="1"/>
          </p:nvPr>
        </p:nvSpPr>
        <p:spPr>
          <a:xfrm>
            <a:off x="1219200" y="1981200"/>
            <a:ext cx="7772400" cy="4112096"/>
          </a:xfrm>
          <a:solidFill>
            <a:schemeClr val="bg2">
              <a:lumMod val="20000"/>
              <a:lumOff val="80000"/>
            </a:schemeClr>
          </a:solidFill>
        </p:spPr>
        <p:txBody>
          <a:bodyPr/>
          <a:lstStyle/>
          <a:p>
            <a:pPr>
              <a:buNone/>
            </a:pPr>
            <a:r>
              <a:rPr lang="en-US" sz="2000" dirty="0">
                <a:solidFill>
                  <a:srgbClr val="C00000"/>
                </a:solidFill>
              </a:rPr>
              <a:t>BV</a:t>
            </a:r>
          </a:p>
          <a:p>
            <a:r>
              <a:rPr lang="en-US" sz="2000" dirty="0"/>
              <a:t>Bad smell and discharge</a:t>
            </a:r>
          </a:p>
          <a:p>
            <a:r>
              <a:rPr lang="en-US" sz="2000" dirty="0"/>
              <a:t>Sexually ‘associated’</a:t>
            </a:r>
          </a:p>
          <a:p>
            <a:r>
              <a:rPr lang="en-US" sz="2000" dirty="0"/>
              <a:t>Resolves with metronidazole or clindamycin</a:t>
            </a:r>
          </a:p>
          <a:p>
            <a:r>
              <a:rPr lang="en-US" sz="2000" dirty="0"/>
              <a:t>But is recurrent</a:t>
            </a:r>
          </a:p>
          <a:p>
            <a:pPr>
              <a:buNone/>
            </a:pPr>
            <a:r>
              <a:rPr lang="en-US" sz="2000" dirty="0">
                <a:solidFill>
                  <a:srgbClr val="C00000"/>
                </a:solidFill>
              </a:rPr>
              <a:t>AV</a:t>
            </a:r>
          </a:p>
          <a:p>
            <a:r>
              <a:rPr lang="en-US" sz="2000" dirty="0"/>
              <a:t>Confused with BV, but different entity</a:t>
            </a:r>
          </a:p>
          <a:p>
            <a:r>
              <a:rPr lang="en-US" sz="2000" dirty="0"/>
              <a:t>Most likely nothing to do with sex</a:t>
            </a:r>
          </a:p>
          <a:p>
            <a:r>
              <a:rPr lang="en-US" sz="2000" dirty="0"/>
              <a:t>Metronidazole will not help</a:t>
            </a:r>
          </a:p>
          <a:p>
            <a:r>
              <a:rPr lang="en-US" sz="2000" dirty="0"/>
              <a:t>Linked with more disease than previously recognized</a:t>
            </a:r>
          </a:p>
          <a:p>
            <a:pPr marL="0" indent="0">
              <a:buNone/>
            </a:pPr>
            <a:r>
              <a:rPr lang="en-US" sz="2000" dirty="0">
                <a:solidFill>
                  <a:srgbClr val="C00000"/>
                </a:solidFill>
              </a:rPr>
              <a:t>Use your microscope!</a:t>
            </a:r>
          </a:p>
          <a:p>
            <a:endParaRPr lang="en-US" sz="2000" dirty="0"/>
          </a:p>
        </p:txBody>
      </p:sp>
    </p:spTree>
    <p:extLst>
      <p:ext uri="{BB962C8B-B14F-4D97-AF65-F5344CB8AC3E}">
        <p14:creationId xmlns:p14="http://schemas.microsoft.com/office/powerpoint/2010/main" val="261123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500"/>
                                        <p:tgtEl>
                                          <p:spTgt spid="4">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animEffect transition="in" filter="fade">
                                      <p:cBhvr>
                                        <p:cTn id="47" dur="500"/>
                                        <p:tgtEl>
                                          <p:spTgt spid="4">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8" end="8"/>
                                            </p:txEl>
                                          </p:spTgt>
                                        </p:tgtEl>
                                        <p:attrNameLst>
                                          <p:attrName>style.visibility</p:attrName>
                                        </p:attrNameLst>
                                      </p:cBhvr>
                                      <p:to>
                                        <p:strVal val="visible"/>
                                      </p:to>
                                    </p:set>
                                    <p:animEffect transition="in" filter="fade">
                                      <p:cBhvr>
                                        <p:cTn id="52" dur="500"/>
                                        <p:tgtEl>
                                          <p:spTgt spid="4">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xEl>
                                              <p:pRg st="9" end="9"/>
                                            </p:txEl>
                                          </p:spTgt>
                                        </p:tgtEl>
                                        <p:attrNameLst>
                                          <p:attrName>style.visibility</p:attrName>
                                        </p:attrNameLst>
                                      </p:cBhvr>
                                      <p:to>
                                        <p:strVal val="visible"/>
                                      </p:to>
                                    </p:set>
                                    <p:animEffect transition="in" filter="fade">
                                      <p:cBhvr>
                                        <p:cTn id="57" dur="500"/>
                                        <p:tgtEl>
                                          <p:spTgt spid="4">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txEl>
                                              <p:pRg st="10" end="10"/>
                                            </p:txEl>
                                          </p:spTgt>
                                        </p:tgtEl>
                                        <p:attrNameLst>
                                          <p:attrName>style.visibility</p:attrName>
                                        </p:attrNameLst>
                                      </p:cBhvr>
                                      <p:to>
                                        <p:strVal val="visible"/>
                                      </p:to>
                                    </p:set>
                                    <p:animEffect transition="in" filter="fade">
                                      <p:cBhvr>
                                        <p:cTn id="62"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4" name="Tijdelijke aanduiding voor inhoud 3"/>
          <p:cNvPicPr>
            <a:picLocks noGrp="1" noChangeAspect="1"/>
          </p:cNvPicPr>
          <p:nvPr>
            <p:ph idx="1"/>
          </p:nvPr>
        </p:nvPicPr>
        <p:blipFill rotWithShape="1">
          <a:blip r:embed="rId2"/>
          <a:srcRect l="21408" t="7245" r="22289" b="6107"/>
          <a:stretch/>
        </p:blipFill>
        <p:spPr>
          <a:xfrm>
            <a:off x="634480" y="27992"/>
            <a:ext cx="7889837" cy="6830008"/>
          </a:xfrm>
          <a:prstGeom prst="rect">
            <a:avLst/>
          </a:prstGeom>
        </p:spPr>
      </p:pic>
      <p:sp>
        <p:nvSpPr>
          <p:cNvPr id="5" name="Tekstvak 4"/>
          <p:cNvSpPr txBox="1"/>
          <p:nvPr/>
        </p:nvSpPr>
        <p:spPr>
          <a:xfrm>
            <a:off x="1668625" y="1914731"/>
            <a:ext cx="5974714" cy="923330"/>
          </a:xfrm>
          <a:prstGeom prst="rect">
            <a:avLst/>
          </a:prstGeom>
          <a:solidFill>
            <a:schemeClr val="tx2"/>
          </a:solidFill>
        </p:spPr>
        <p:txBody>
          <a:bodyPr wrap="none" rtlCol="0">
            <a:spAutoFit/>
          </a:bodyPr>
          <a:lstStyle/>
          <a:p>
            <a:r>
              <a:rPr lang="nl-BE" sz="5400" dirty="0"/>
              <a:t>www.ISIDOG.com</a:t>
            </a:r>
          </a:p>
        </p:txBody>
      </p:sp>
    </p:spTree>
    <p:extLst>
      <p:ext uri="{BB962C8B-B14F-4D97-AF65-F5344CB8AC3E}">
        <p14:creationId xmlns:p14="http://schemas.microsoft.com/office/powerpoint/2010/main" val="161652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054100" y="457200"/>
            <a:ext cx="8089900" cy="914400"/>
          </a:xfrm>
        </p:spPr>
        <p:txBody>
          <a:bodyPr/>
          <a:lstStyle/>
          <a:p>
            <a:r>
              <a:rPr lang="fr-FR" dirty="0" err="1"/>
              <a:t>Bacterial</a:t>
            </a:r>
            <a:r>
              <a:rPr lang="fr-FR" dirty="0"/>
              <a:t> </a:t>
            </a:r>
            <a:r>
              <a:rPr lang="fr-FR" dirty="0" err="1"/>
              <a:t>vaginosis</a:t>
            </a:r>
            <a:r>
              <a:rPr lang="fr-FR" dirty="0"/>
              <a:t> </a:t>
            </a:r>
            <a:r>
              <a:rPr lang="en-US" sz="4400" dirty="0"/>
              <a:t> </a:t>
            </a:r>
            <a:endParaRPr lang="en-US" dirty="0"/>
          </a:p>
        </p:txBody>
      </p:sp>
      <p:sp>
        <p:nvSpPr>
          <p:cNvPr id="25603" name="Rectangle 3"/>
          <p:cNvSpPr>
            <a:spLocks noGrp="1" noChangeArrowheads="1"/>
          </p:cNvSpPr>
          <p:nvPr>
            <p:ph type="body" idx="1"/>
          </p:nvPr>
        </p:nvSpPr>
        <p:spPr>
          <a:xfrm>
            <a:off x="1835697" y="1435100"/>
            <a:ext cx="7778204" cy="944563"/>
          </a:xfrm>
        </p:spPr>
        <p:txBody>
          <a:bodyPr/>
          <a:lstStyle/>
          <a:p>
            <a:pPr>
              <a:lnSpc>
                <a:spcPct val="90000"/>
              </a:lnSpc>
              <a:buFont typeface="Monotype Sorts" pitchFamily="2" charset="2"/>
              <a:buNone/>
            </a:pPr>
            <a:endParaRPr lang="fr-FR" sz="2800" dirty="0"/>
          </a:p>
          <a:p>
            <a:pPr>
              <a:lnSpc>
                <a:spcPct val="90000"/>
              </a:lnSpc>
              <a:buFont typeface="Monotype Sorts" pitchFamily="2" charset="2"/>
              <a:buNone/>
            </a:pPr>
            <a:r>
              <a:rPr lang="fr-FR" sz="2800" dirty="0"/>
              <a:t>i) Clinical </a:t>
            </a:r>
            <a:r>
              <a:rPr lang="fr-FR" sz="2800" dirty="0" err="1"/>
              <a:t>criteria</a:t>
            </a:r>
            <a:r>
              <a:rPr lang="fr-FR" sz="2800" dirty="0"/>
              <a:t> </a:t>
            </a:r>
            <a:r>
              <a:rPr lang="fr-FR" sz="2800" dirty="0" err="1"/>
              <a:t>according</a:t>
            </a:r>
            <a:r>
              <a:rPr lang="fr-FR" sz="2800" dirty="0"/>
              <a:t> to </a:t>
            </a:r>
            <a:r>
              <a:rPr lang="fr-FR" sz="2800" dirty="0" err="1"/>
              <a:t>Amsel</a:t>
            </a:r>
            <a:r>
              <a:rPr lang="fr-FR" sz="2800" dirty="0"/>
              <a:t>: </a:t>
            </a:r>
          </a:p>
          <a:p>
            <a:pPr>
              <a:lnSpc>
                <a:spcPct val="90000"/>
              </a:lnSpc>
              <a:buFont typeface="Monotype Sorts" pitchFamily="2" charset="2"/>
              <a:buNone/>
            </a:pPr>
            <a:r>
              <a:rPr lang="fr-FR" sz="2800" dirty="0"/>
              <a:t>3 out of 4 </a:t>
            </a:r>
          </a:p>
        </p:txBody>
      </p:sp>
      <p:graphicFrame>
        <p:nvGraphicFramePr>
          <p:cNvPr id="338992" name="Group 48"/>
          <p:cNvGraphicFramePr>
            <a:graphicFrameLocks noGrp="1"/>
          </p:cNvGraphicFramePr>
          <p:nvPr/>
        </p:nvGraphicFramePr>
        <p:xfrm>
          <a:off x="1925638" y="3094038"/>
          <a:ext cx="6375400" cy="2499360"/>
        </p:xfrm>
        <a:graphic>
          <a:graphicData uri="http://schemas.openxmlformats.org/drawingml/2006/table">
            <a:tbl>
              <a:tblPr/>
              <a:tblGrid>
                <a:gridCol w="1441450">
                  <a:extLst>
                    <a:ext uri="{9D8B030D-6E8A-4147-A177-3AD203B41FA5}">
                      <a16:colId xmlns:a16="http://schemas.microsoft.com/office/drawing/2014/main" xmlns="" val="20000"/>
                    </a:ext>
                  </a:extLst>
                </a:gridCol>
                <a:gridCol w="4933950">
                  <a:extLst>
                    <a:ext uri="{9D8B030D-6E8A-4147-A177-3AD203B41FA5}">
                      <a16:colId xmlns:a16="http://schemas.microsoft.com/office/drawing/2014/main" xmlns="" val="20001"/>
                    </a:ext>
                  </a:extLst>
                </a:gridCol>
              </a:tblGrid>
              <a:tr h="515938">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fr-FR" sz="2800" b="0" i="0" u="none" strike="noStrike" cap="none" normalizeH="0" baseline="0">
                          <a:ln>
                            <a:noFill/>
                          </a:ln>
                          <a:solidFill>
                            <a:srgbClr val="000066"/>
                          </a:solidFill>
                          <a:effectLst/>
                          <a:latin typeface="Comic Sans MS" pitchFamily="66" charset="0"/>
                        </a:rPr>
                        <a:t>1</a:t>
                      </a:r>
                      <a:endParaRPr kumimoji="1" lang="en-US" sz="2800" b="0" i="0" u="none" strike="noStrike" cap="none" normalizeH="0" baseline="0">
                        <a:ln>
                          <a:noFill/>
                        </a:ln>
                        <a:solidFill>
                          <a:srgbClr val="000066"/>
                        </a:solidFill>
                        <a:effectLst/>
                        <a:latin typeface="Comic Sans MS" pitchFamily="66" charset="0"/>
                      </a:endParaRPr>
                    </a:p>
                  </a:txBody>
                  <a:tcPr anchor="ctr" anchorCtr="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BDF0EF"/>
                    </a:solidFill>
                  </a:tcPr>
                </a:tc>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en-US" sz="2800" b="0" i="0" u="none" strike="noStrike" cap="none" normalizeH="0" baseline="0">
                          <a:ln>
                            <a:noFill/>
                          </a:ln>
                          <a:solidFill>
                            <a:srgbClr val="000066"/>
                          </a:solidFill>
                          <a:effectLst/>
                          <a:latin typeface="Comic Sans MS" pitchFamily="66" charset="0"/>
                        </a:rPr>
                        <a:t>Homogenous gray watery discharge</a:t>
                      </a:r>
                    </a:p>
                  </a:txBody>
                  <a:tcPr anchor="ctr" anchorCtr="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BDF0EF"/>
                    </a:solidFill>
                  </a:tcPr>
                </a:tc>
                <a:extLst>
                  <a:ext uri="{0D108BD9-81ED-4DB2-BD59-A6C34878D82A}">
                    <a16:rowId xmlns:a16="http://schemas.microsoft.com/office/drawing/2014/main" xmlns="" val="10000"/>
                  </a:ext>
                </a:extLst>
              </a:tr>
              <a:tr h="512763">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fr-FR" sz="2800" b="0" i="0" u="none" strike="noStrike" cap="none" normalizeH="0" baseline="0">
                          <a:ln>
                            <a:noFill/>
                          </a:ln>
                          <a:solidFill>
                            <a:srgbClr val="000066"/>
                          </a:solidFill>
                          <a:effectLst/>
                          <a:latin typeface="Comic Sans MS" pitchFamily="66" charset="0"/>
                        </a:rPr>
                        <a:t>2</a:t>
                      </a:r>
                      <a:endParaRPr kumimoji="1" lang="en-US" sz="2800" b="0" i="0" u="none" strike="noStrike" cap="none" normalizeH="0" baseline="0">
                        <a:ln>
                          <a:noFill/>
                        </a:ln>
                        <a:solidFill>
                          <a:srgbClr val="000066"/>
                        </a:solidFill>
                        <a:effectLst/>
                        <a:latin typeface="Comic Sans MS" pitchFamily="66" charset="0"/>
                      </a:endParaRPr>
                    </a:p>
                  </a:txBody>
                  <a:tcPr anchor="ctr" anchorCtr="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BDF0EF"/>
                    </a:solidFill>
                  </a:tcPr>
                </a:tc>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fr-FR" sz="2800" b="0" i="0" u="none" strike="noStrike" cap="none" normalizeH="0" baseline="0">
                          <a:ln>
                            <a:noFill/>
                          </a:ln>
                          <a:solidFill>
                            <a:srgbClr val="000066"/>
                          </a:solidFill>
                          <a:effectLst/>
                          <a:latin typeface="Comic Sans MS" pitchFamily="66" charset="0"/>
                        </a:rPr>
                        <a:t>Fishy smell (10%KOH)</a:t>
                      </a:r>
                      <a:endParaRPr kumimoji="1" lang="en-US" sz="2800" b="0" i="0" u="none" strike="noStrike" cap="none" normalizeH="0" baseline="0">
                        <a:ln>
                          <a:noFill/>
                        </a:ln>
                        <a:solidFill>
                          <a:srgbClr val="000066"/>
                        </a:solidFill>
                        <a:effectLst/>
                        <a:latin typeface="Comic Sans MS" pitchFamily="66" charset="0"/>
                      </a:endParaRPr>
                    </a:p>
                  </a:txBody>
                  <a:tcPr anchor="ctr" anchorCtr="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BDF0EF"/>
                    </a:solidFill>
                  </a:tcPr>
                </a:tc>
                <a:extLst>
                  <a:ext uri="{0D108BD9-81ED-4DB2-BD59-A6C34878D82A}">
                    <a16:rowId xmlns:a16="http://schemas.microsoft.com/office/drawing/2014/main" xmlns="" val="10001"/>
                  </a:ext>
                </a:extLst>
              </a:tr>
              <a:tr h="515938">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fr-FR" sz="2800" b="0" i="0" u="none" strike="noStrike" cap="none" normalizeH="0" baseline="0">
                          <a:ln>
                            <a:noFill/>
                          </a:ln>
                          <a:solidFill>
                            <a:srgbClr val="000066"/>
                          </a:solidFill>
                          <a:effectLst/>
                          <a:latin typeface="Comic Sans MS" pitchFamily="66" charset="0"/>
                        </a:rPr>
                        <a:t>3</a:t>
                      </a:r>
                      <a:endParaRPr kumimoji="1" lang="en-US" sz="2800" b="0" i="0" u="none" strike="noStrike" cap="none" normalizeH="0" baseline="0">
                        <a:ln>
                          <a:noFill/>
                        </a:ln>
                        <a:solidFill>
                          <a:srgbClr val="000066"/>
                        </a:solidFill>
                        <a:effectLst/>
                        <a:latin typeface="Comic Sans MS" pitchFamily="66" charset="0"/>
                      </a:endParaRPr>
                    </a:p>
                  </a:txBody>
                  <a:tcPr anchor="ctr" anchorCtr="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BDF0EF"/>
                    </a:solidFill>
                  </a:tcPr>
                </a:tc>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en-US" sz="2800" b="0" i="0" u="none" strike="noStrike" cap="none" normalizeH="0" baseline="0">
                          <a:ln>
                            <a:noFill/>
                          </a:ln>
                          <a:solidFill>
                            <a:srgbClr val="000066"/>
                          </a:solidFill>
                          <a:effectLst/>
                          <a:latin typeface="Comic Sans MS" pitchFamily="66" charset="0"/>
                        </a:rPr>
                        <a:t>pH &gt; 4.5</a:t>
                      </a:r>
                    </a:p>
                  </a:txBody>
                  <a:tcPr anchor="ctr" anchorCtr="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BDF0EF"/>
                    </a:solidFill>
                  </a:tcPr>
                </a:tc>
                <a:extLst>
                  <a:ext uri="{0D108BD9-81ED-4DB2-BD59-A6C34878D82A}">
                    <a16:rowId xmlns:a16="http://schemas.microsoft.com/office/drawing/2014/main" xmlns="" val="10002"/>
                  </a:ext>
                </a:extLst>
              </a:tr>
              <a:tr h="512763">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fr-FR" sz="2800" b="0" i="0" u="none" strike="noStrike" cap="none" normalizeH="0" baseline="0">
                          <a:ln>
                            <a:noFill/>
                          </a:ln>
                          <a:solidFill>
                            <a:srgbClr val="000066"/>
                          </a:solidFill>
                          <a:effectLst/>
                          <a:latin typeface="Comic Sans MS" pitchFamily="66" charset="0"/>
                        </a:rPr>
                        <a:t>4</a:t>
                      </a:r>
                      <a:endParaRPr kumimoji="1" lang="en-US" sz="2800" b="0" i="0" u="none" strike="noStrike" cap="none" normalizeH="0" baseline="0">
                        <a:ln>
                          <a:noFill/>
                        </a:ln>
                        <a:solidFill>
                          <a:srgbClr val="000066"/>
                        </a:solidFill>
                        <a:effectLst/>
                        <a:latin typeface="Comic Sans MS" pitchFamily="66" charset="0"/>
                      </a:endParaRPr>
                    </a:p>
                  </a:txBody>
                  <a:tcPr anchor="ctr" anchorCtr="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BDF0EF"/>
                    </a:solidFill>
                  </a:tcPr>
                </a:tc>
                <a:tc>
                  <a:txBody>
                    <a:bodyPr/>
                    <a:lstStyle/>
                    <a:p>
                      <a:pPr marL="0" marR="0" lvl="0" indent="0" algn="l" defTabSz="914400" rtl="0" eaLnBrk="0" fontAlgn="base" latinLnBrk="0" hangingPunct="0">
                        <a:lnSpc>
                          <a:spcPct val="100000"/>
                        </a:lnSpc>
                        <a:spcBef>
                          <a:spcPct val="20000"/>
                        </a:spcBef>
                        <a:spcAft>
                          <a:spcPct val="0"/>
                        </a:spcAft>
                        <a:buClr>
                          <a:srgbClr val="000066"/>
                        </a:buClr>
                        <a:buSzPct val="75000"/>
                        <a:buFont typeface="Monotype Sorts" pitchFamily="2" charset="2"/>
                        <a:buNone/>
                        <a:tabLst/>
                      </a:pPr>
                      <a:r>
                        <a:rPr kumimoji="1" lang="fr-FR" sz="2800" b="0" i="0" u="none" strike="noStrike" cap="none" normalizeH="0" baseline="0">
                          <a:ln>
                            <a:noFill/>
                          </a:ln>
                          <a:solidFill>
                            <a:srgbClr val="000066"/>
                          </a:solidFill>
                          <a:effectLst/>
                          <a:latin typeface="Comic Sans MS" pitchFamily="66" charset="0"/>
                        </a:rPr>
                        <a:t> </a:t>
                      </a:r>
                      <a:r>
                        <a:rPr kumimoji="1" lang="en-US" sz="2800" b="0" i="0" u="none" strike="noStrike" cap="none" normalizeH="0" baseline="0">
                          <a:ln>
                            <a:noFill/>
                          </a:ln>
                          <a:solidFill>
                            <a:srgbClr val="000066"/>
                          </a:solidFill>
                          <a:effectLst/>
                          <a:latin typeface="Comic Sans MS" pitchFamily="66" charset="0"/>
                        </a:rPr>
                        <a:t>Clue cells</a:t>
                      </a:r>
                    </a:p>
                  </a:txBody>
                  <a:tcPr anchor="ctr" anchorCtr="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BDF0EF"/>
                    </a:solidFill>
                  </a:tcPr>
                </a:tc>
                <a:extLst>
                  <a:ext uri="{0D108BD9-81ED-4DB2-BD59-A6C34878D82A}">
                    <a16:rowId xmlns:a16="http://schemas.microsoft.com/office/drawing/2014/main" xmlns="" val="10003"/>
                  </a:ext>
                </a:extLst>
              </a:tr>
            </a:tbl>
          </a:graphicData>
        </a:graphic>
      </p:graphicFrame>
      <p:sp>
        <p:nvSpPr>
          <p:cNvPr id="25621" name="Rectangle 41"/>
          <p:cNvSpPr>
            <a:spLocks noChangeArrowheads="1"/>
          </p:cNvSpPr>
          <p:nvPr/>
        </p:nvSpPr>
        <p:spPr bwMode="auto">
          <a:xfrm>
            <a:off x="6012160" y="691118"/>
            <a:ext cx="1971675" cy="579438"/>
          </a:xfrm>
          <a:prstGeom prst="rect">
            <a:avLst/>
          </a:prstGeom>
          <a:noFill/>
          <a:ln w="12700" cap="sq">
            <a:noFill/>
            <a:miter lim="800000"/>
            <a:headEnd type="none" w="sm" len="sm"/>
            <a:tailEnd type="none" w="sm" len="sm"/>
          </a:ln>
        </p:spPr>
        <p:txBody>
          <a:bodyPr wrap="none">
            <a:spAutoFit/>
          </a:bodyPr>
          <a:lstStyle/>
          <a:p>
            <a:r>
              <a:rPr kumimoji="1" lang="fr-FR" sz="3200" b="1" dirty="0" err="1">
                <a:solidFill>
                  <a:srgbClr val="FF3300"/>
                </a:solidFill>
              </a:rPr>
              <a:t>Diagnosis</a:t>
            </a:r>
            <a:endParaRPr kumimoji="1" lang="en-US" sz="3200" b="1" dirty="0">
              <a:solidFill>
                <a:srgbClr val="FF3300"/>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6" name="Tijdelijke aanduiding voor inhoud 5"/>
          <p:cNvPicPr>
            <a:picLocks noGrp="1" noChangeAspect="1"/>
          </p:cNvPicPr>
          <p:nvPr>
            <p:ph idx="1"/>
          </p:nvPr>
        </p:nvPicPr>
        <p:blipFill rotWithShape="1">
          <a:blip r:embed="rId2"/>
          <a:srcRect l="26461" t="19299" r="43892" b="9878"/>
          <a:stretch/>
        </p:blipFill>
        <p:spPr>
          <a:xfrm>
            <a:off x="2483768" y="332656"/>
            <a:ext cx="4628608" cy="6219692"/>
          </a:xfrm>
          <a:prstGeom prst="rect">
            <a:avLst/>
          </a:prstGeom>
        </p:spPr>
      </p:pic>
    </p:spTree>
    <p:extLst>
      <p:ext uri="{BB962C8B-B14F-4D97-AF65-F5344CB8AC3E}">
        <p14:creationId xmlns:p14="http://schemas.microsoft.com/office/powerpoint/2010/main" val="13325272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731138" name="Text Box 2"/>
          <p:cNvSpPr txBox="1">
            <a:spLocks noChangeArrowheads="1"/>
          </p:cNvSpPr>
          <p:nvPr/>
        </p:nvSpPr>
        <p:spPr bwMode="auto">
          <a:xfrm>
            <a:off x="1377950" y="2138363"/>
            <a:ext cx="6918325" cy="2771775"/>
          </a:xfrm>
          <a:prstGeom prst="rect">
            <a:avLst/>
          </a:prstGeom>
          <a:solidFill>
            <a:schemeClr val="tx1"/>
          </a:solidFill>
          <a:ln w="12700" cap="sq">
            <a:noFill/>
            <a:miter lim="800000"/>
            <a:headEnd type="none" w="sm" len="sm"/>
            <a:tailEnd type="none" w="sm" len="sm"/>
          </a:ln>
          <a:effectLst/>
        </p:spPr>
        <p:txBody>
          <a:bodyPr wrap="none">
            <a:spAutoFit/>
          </a:bodyPr>
          <a:lstStyle/>
          <a:p>
            <a:r>
              <a:rPr lang="nl-BE" sz="4400" b="1"/>
              <a:t>So if you are confused </a:t>
            </a:r>
          </a:p>
          <a:p>
            <a:r>
              <a:rPr lang="nl-BE" sz="4400" b="1"/>
              <a:t>and don’t know anymore </a:t>
            </a:r>
          </a:p>
          <a:p>
            <a:r>
              <a:rPr lang="nl-BE" sz="4400" b="1"/>
              <a:t>what type of treatment </a:t>
            </a:r>
          </a:p>
          <a:p>
            <a:r>
              <a:rPr lang="nl-BE" sz="4400" b="1"/>
              <a:t>you should choose… </a:t>
            </a:r>
            <a:endParaRPr lang="nl-NL" sz="4400" b="1"/>
          </a:p>
        </p:txBody>
      </p:sp>
      <p:pic>
        <p:nvPicPr>
          <p:cNvPr id="731139" name="Picture 3" descr="deux endroits"/>
          <p:cNvPicPr>
            <a:picLocks noChangeAspect="1" noChangeArrowheads="1"/>
          </p:cNvPicPr>
          <p:nvPr/>
        </p:nvPicPr>
        <p:blipFill>
          <a:blip r:embed="rId3" cstate="print"/>
          <a:srcRect/>
          <a:stretch>
            <a:fillRect/>
          </a:stretch>
        </p:blipFill>
        <p:spPr bwMode="auto">
          <a:xfrm>
            <a:off x="4268788" y="0"/>
            <a:ext cx="4932362" cy="6932613"/>
          </a:xfrm>
          <a:prstGeom prst="rect">
            <a:avLst/>
          </a:prstGeom>
          <a:noFill/>
        </p:spPr>
      </p:pic>
      <p:pic>
        <p:nvPicPr>
          <p:cNvPr id="731140" name="Picture 4" descr="honger"/>
          <p:cNvPicPr>
            <a:picLocks noChangeAspect="1" noChangeArrowheads="1"/>
          </p:cNvPicPr>
          <p:nvPr/>
        </p:nvPicPr>
        <p:blipFill>
          <a:blip r:embed="rId4" cstate="print"/>
          <a:srcRect/>
          <a:stretch>
            <a:fillRect/>
          </a:stretch>
        </p:blipFill>
        <p:spPr bwMode="auto">
          <a:xfrm>
            <a:off x="0" y="0"/>
            <a:ext cx="4511675" cy="6932613"/>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31140"/>
                                        </p:tgtEl>
                                        <p:attrNameLst>
                                          <p:attrName>style.visibility</p:attrName>
                                        </p:attrNameLst>
                                      </p:cBhvr>
                                      <p:to>
                                        <p:strVal val="visible"/>
                                      </p:to>
                                    </p:set>
                                    <p:animEffect transition="in" filter="checkerboard(across)">
                                      <p:cBhvr>
                                        <p:cTn id="7" dur="500"/>
                                        <p:tgtEl>
                                          <p:spTgt spid="731140"/>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1" fill="hold">
                                          <p:stCondLst>
                                            <p:cond delay="0"/>
                                          </p:stCondLst>
                                        </p:cTn>
                                        <p:tgtEl>
                                          <p:spTgt spid="731139"/>
                                        </p:tgtEl>
                                        <p:attrNameLst>
                                          <p:attrName>style.visibility</p:attrName>
                                        </p:attrNameLst>
                                      </p:cBhvr>
                                      <p:to>
                                        <p:strVal val="visible"/>
                                      </p:to>
                                    </p:set>
                                    <p:anim calcmode="lin" valueType="num">
                                      <p:cBhvr additive="base">
                                        <p:cTn id="12" dur="5000" fill="hold"/>
                                        <p:tgtEl>
                                          <p:spTgt spid="731139"/>
                                        </p:tgtEl>
                                        <p:attrNameLst>
                                          <p:attrName>ppt_x</p:attrName>
                                        </p:attrNameLst>
                                      </p:cBhvr>
                                      <p:tavLst>
                                        <p:tav tm="0">
                                          <p:val>
                                            <p:strVal val="#ppt_x"/>
                                          </p:val>
                                        </p:tav>
                                        <p:tav tm="100000">
                                          <p:val>
                                            <p:strVal val="#ppt_x"/>
                                          </p:val>
                                        </p:tav>
                                      </p:tavLst>
                                    </p:anim>
                                    <p:anim calcmode="lin" valueType="num">
                                      <p:cBhvr additive="base">
                                        <p:cTn id="13" dur="5000" fill="hold"/>
                                        <p:tgtEl>
                                          <p:spTgt spid="7311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0834" name="Rectangle 2"/>
          <p:cNvSpPr>
            <a:spLocks noChangeArrowheads="1"/>
          </p:cNvSpPr>
          <p:nvPr/>
        </p:nvSpPr>
        <p:spPr bwMode="auto">
          <a:xfrm>
            <a:off x="225425" y="1270000"/>
            <a:ext cx="8918575" cy="5613400"/>
          </a:xfrm>
          <a:prstGeom prst="rect">
            <a:avLst/>
          </a:prstGeom>
          <a:gradFill rotWithShape="0">
            <a:gsLst>
              <a:gs pos="0">
                <a:srgbClr val="A3CFCE"/>
              </a:gs>
              <a:gs pos="50000">
                <a:srgbClr val="BDF0EF"/>
              </a:gs>
              <a:gs pos="100000">
                <a:srgbClr val="A3CFCE"/>
              </a:gs>
            </a:gsLst>
            <a:lin ang="5400000" scaled="1"/>
          </a:gradFill>
          <a:ln w="12700" cap="sq">
            <a:noFill/>
            <a:miter lim="800000"/>
            <a:headEnd type="none" w="sm" len="sm"/>
            <a:tailEnd type="none" w="sm" len="sm"/>
          </a:ln>
        </p:spPr>
        <p:txBody>
          <a:bodyPr wrap="none" anchor="ctr"/>
          <a:lstStyle/>
          <a:p>
            <a:pPr algn="ctr" eaLnBrk="0" hangingPunct="0"/>
            <a:endParaRPr lang="nl-BE" dirty="0">
              <a:latin typeface="Sitka Display" panose="02000505000000020004" pitchFamily="2" charset="0"/>
            </a:endParaRPr>
          </a:p>
        </p:txBody>
      </p:sp>
      <p:sp>
        <p:nvSpPr>
          <p:cNvPr id="120835" name="Rectangle 3"/>
          <p:cNvSpPr>
            <a:spLocks noChangeArrowheads="1"/>
          </p:cNvSpPr>
          <p:nvPr/>
        </p:nvSpPr>
        <p:spPr bwMode="auto">
          <a:xfrm>
            <a:off x="600075" y="533400"/>
            <a:ext cx="8043863" cy="736600"/>
          </a:xfrm>
          <a:prstGeom prst="rect">
            <a:avLst/>
          </a:prstGeom>
          <a:gradFill rotWithShape="0">
            <a:gsLst>
              <a:gs pos="0">
                <a:srgbClr val="A3CFCE"/>
              </a:gs>
              <a:gs pos="50000">
                <a:srgbClr val="BDF0EF"/>
              </a:gs>
              <a:gs pos="100000">
                <a:srgbClr val="A3CFCE"/>
              </a:gs>
            </a:gsLst>
            <a:lin ang="5400000" scaled="1"/>
          </a:gradFill>
          <a:ln w="12700" cap="sq">
            <a:noFill/>
            <a:miter lim="800000"/>
            <a:headEnd type="none" w="sm" len="sm"/>
            <a:tailEnd type="none" w="sm" len="sm"/>
          </a:ln>
        </p:spPr>
        <p:txBody>
          <a:bodyPr wrap="none" anchor="ctr"/>
          <a:lstStyle/>
          <a:p>
            <a:pPr algn="ctr" eaLnBrk="0" hangingPunct="0"/>
            <a:endParaRPr lang="nl-BE" sz="2000"/>
          </a:p>
        </p:txBody>
      </p:sp>
      <p:sp>
        <p:nvSpPr>
          <p:cNvPr id="120836" name="Rectangle 4"/>
          <p:cNvSpPr>
            <a:spLocks noGrp="1" noChangeArrowheads="1"/>
          </p:cNvSpPr>
          <p:nvPr>
            <p:ph type="ctrTitle"/>
          </p:nvPr>
        </p:nvSpPr>
        <p:spPr>
          <a:xfrm>
            <a:off x="600075" y="347663"/>
            <a:ext cx="8043863" cy="769937"/>
          </a:xfrm>
        </p:spPr>
        <p:txBody>
          <a:bodyPr/>
          <a:lstStyle/>
          <a:p>
            <a:r>
              <a:rPr lang="fr-FR" b="1" dirty="0" err="1"/>
              <a:t>Thank</a:t>
            </a:r>
            <a:r>
              <a:rPr lang="fr-FR" b="1" dirty="0"/>
              <a:t> </a:t>
            </a:r>
            <a:r>
              <a:rPr lang="fr-FR" b="1" dirty="0" err="1"/>
              <a:t>you</a:t>
            </a:r>
            <a:r>
              <a:rPr lang="fr-FR" b="1" dirty="0"/>
              <a:t>, Co-</a:t>
            </a:r>
            <a:r>
              <a:rPr lang="fr-FR" b="1" dirty="0" err="1"/>
              <a:t>workers</a:t>
            </a:r>
            <a:r>
              <a:rPr lang="fr-FR" b="1" dirty="0"/>
              <a:t>!</a:t>
            </a:r>
            <a:endParaRPr lang="en-US" b="1" dirty="0"/>
          </a:p>
        </p:txBody>
      </p:sp>
      <p:sp>
        <p:nvSpPr>
          <p:cNvPr id="143365" name="Rectangle 5"/>
          <p:cNvSpPr>
            <a:spLocks noGrp="1" noChangeArrowheads="1"/>
          </p:cNvSpPr>
          <p:nvPr>
            <p:ph type="subTitle" idx="1"/>
          </p:nvPr>
        </p:nvSpPr>
        <p:spPr>
          <a:xfrm>
            <a:off x="225425" y="1255216"/>
            <a:ext cx="4227513" cy="5918200"/>
          </a:xfrm>
        </p:spPr>
        <p:txBody>
          <a:bodyPr/>
          <a:lstStyle/>
          <a:p>
            <a:pPr algn="l">
              <a:lnSpc>
                <a:spcPct val="80000"/>
              </a:lnSpc>
              <a:defRPr/>
            </a:pPr>
            <a:r>
              <a:rPr lang="en-US" sz="1600" dirty="0">
                <a:latin typeface="Sitka Display" panose="02000505000000020004" pitchFamily="2" charset="0"/>
              </a:rPr>
              <a:t>H Hart </a:t>
            </a:r>
            <a:r>
              <a:rPr lang="en-US" sz="1600" dirty="0" err="1">
                <a:latin typeface="Sitka Display" panose="02000505000000020004" pitchFamily="2" charset="0"/>
              </a:rPr>
              <a:t>Kliniek</a:t>
            </a:r>
            <a:r>
              <a:rPr lang="en-US" sz="1600" dirty="0">
                <a:latin typeface="Sitka Display" panose="02000505000000020004" pitchFamily="2" charset="0"/>
              </a:rPr>
              <a:t> Tienen (B)</a:t>
            </a:r>
          </a:p>
          <a:p>
            <a:pPr algn="l">
              <a:lnSpc>
                <a:spcPct val="80000"/>
              </a:lnSpc>
              <a:defRPr/>
            </a:pPr>
            <a:r>
              <a:rPr lang="en-US" sz="1200" dirty="0">
                <a:solidFill>
                  <a:srgbClr val="C00000"/>
                </a:solidFill>
                <a:latin typeface="Sitka Display" panose="02000505000000020004" pitchFamily="2" charset="0"/>
              </a:rPr>
              <a:t>I Riphagen, T </a:t>
            </a:r>
            <a:r>
              <a:rPr lang="en-US" sz="1200" dirty="0" err="1">
                <a:solidFill>
                  <a:srgbClr val="C00000"/>
                </a:solidFill>
                <a:latin typeface="Sitka Display" panose="02000505000000020004" pitchFamily="2" charset="0"/>
              </a:rPr>
              <a:t>VdBosch</a:t>
            </a:r>
            <a:r>
              <a:rPr lang="en-US" sz="1200" dirty="0">
                <a:solidFill>
                  <a:srgbClr val="C00000"/>
                </a:solidFill>
                <a:latin typeface="Sitka Display" panose="02000505000000020004" pitchFamily="2" charset="0"/>
              </a:rPr>
              <a:t>, M Verjans, V </a:t>
            </a:r>
            <a:r>
              <a:rPr lang="en-US" sz="1200" dirty="0" err="1">
                <a:solidFill>
                  <a:srgbClr val="C00000"/>
                </a:solidFill>
                <a:latin typeface="Sitka Display" panose="02000505000000020004" pitchFamily="2" charset="0"/>
              </a:rPr>
              <a:t>Vd</a:t>
            </a:r>
            <a:r>
              <a:rPr lang="en-US" sz="1200" dirty="0">
                <a:solidFill>
                  <a:srgbClr val="C00000"/>
                </a:solidFill>
                <a:latin typeface="Sitka Display" panose="02000505000000020004" pitchFamily="2" charset="0"/>
              </a:rPr>
              <a:t> </a:t>
            </a:r>
            <a:r>
              <a:rPr lang="en-US" sz="1200" dirty="0" err="1">
                <a:solidFill>
                  <a:srgbClr val="C00000"/>
                </a:solidFill>
                <a:latin typeface="Sitka Display" panose="02000505000000020004" pitchFamily="2" charset="0"/>
              </a:rPr>
              <a:t>Broek</a:t>
            </a:r>
            <a:endParaRPr lang="en-US" sz="1200" dirty="0">
              <a:solidFill>
                <a:srgbClr val="C00000"/>
              </a:solidFill>
              <a:latin typeface="Sitka Display" panose="02000505000000020004" pitchFamily="2" charset="0"/>
            </a:endParaRPr>
          </a:p>
          <a:p>
            <a:pPr algn="l">
              <a:lnSpc>
                <a:spcPct val="80000"/>
              </a:lnSpc>
              <a:defRPr/>
            </a:pPr>
            <a:r>
              <a:rPr lang="en-US" sz="1600" dirty="0" err="1">
                <a:latin typeface="Sitka Display" panose="02000505000000020004" pitchFamily="2" charset="0"/>
              </a:rPr>
              <a:t>Femicare</a:t>
            </a:r>
            <a:r>
              <a:rPr lang="en-US" sz="1600" dirty="0">
                <a:latin typeface="Sitka Display" panose="02000505000000020004" pitchFamily="2" charset="0"/>
              </a:rPr>
              <a:t> </a:t>
            </a:r>
            <a:r>
              <a:rPr lang="en-US" sz="1600" dirty="0" err="1">
                <a:latin typeface="Sitka Display" panose="02000505000000020004" pitchFamily="2" charset="0"/>
              </a:rPr>
              <a:t>vzw</a:t>
            </a:r>
            <a:r>
              <a:rPr lang="en-US" sz="1600" dirty="0">
                <a:latin typeface="Sitka Display" panose="02000505000000020004" pitchFamily="2" charset="0"/>
              </a:rPr>
              <a:t>, Tienen Belgium</a:t>
            </a:r>
          </a:p>
          <a:p>
            <a:pPr algn="l">
              <a:lnSpc>
                <a:spcPct val="80000"/>
              </a:lnSpc>
              <a:defRPr/>
            </a:pPr>
            <a:r>
              <a:rPr lang="en-US" sz="1200" dirty="0">
                <a:solidFill>
                  <a:srgbClr val="C00000"/>
                </a:solidFill>
                <a:latin typeface="Sitka Display" panose="02000505000000020004" pitchFamily="2" charset="0"/>
              </a:rPr>
              <a:t>Gert Bellen, Katherina Ruban, Svitrigaile </a:t>
            </a:r>
            <a:r>
              <a:rPr lang="en-US" sz="1200" dirty="0" err="1">
                <a:solidFill>
                  <a:srgbClr val="C00000"/>
                </a:solidFill>
                <a:latin typeface="Sitka Display" panose="02000505000000020004" pitchFamily="2" charset="0"/>
              </a:rPr>
              <a:t>Ginç</a:t>
            </a:r>
            <a:endParaRPr lang="en-US" sz="1400" dirty="0">
              <a:solidFill>
                <a:srgbClr val="C00000"/>
              </a:solidFill>
              <a:latin typeface="Sitka Display" panose="02000505000000020004" pitchFamily="2" charset="0"/>
            </a:endParaRPr>
          </a:p>
          <a:p>
            <a:pPr algn="l">
              <a:lnSpc>
                <a:spcPct val="80000"/>
              </a:lnSpc>
              <a:defRPr/>
            </a:pPr>
            <a:r>
              <a:rPr lang="en-US" sz="1600" dirty="0">
                <a:latin typeface="Sitka Display" panose="02000505000000020004" pitchFamily="2" charset="0"/>
              </a:rPr>
              <a:t>Maternity Hospital Riga University, </a:t>
            </a:r>
          </a:p>
          <a:p>
            <a:pPr algn="l">
              <a:lnSpc>
                <a:spcPct val="80000"/>
              </a:lnSpc>
              <a:defRPr/>
            </a:pPr>
            <a:r>
              <a:rPr lang="en-US" sz="1200" dirty="0">
                <a:solidFill>
                  <a:srgbClr val="C00000"/>
                </a:solidFill>
                <a:latin typeface="Sitka Display" panose="02000505000000020004" pitchFamily="2" charset="0"/>
              </a:rPr>
              <a:t>Dace Rezeberga, Natalija Vedmedovska, Jana Zodzika</a:t>
            </a:r>
            <a:endParaRPr lang="en-US" sz="1400" dirty="0">
              <a:solidFill>
                <a:srgbClr val="C00000"/>
              </a:solidFill>
              <a:latin typeface="Sitka Display" panose="02000505000000020004" pitchFamily="2" charset="0"/>
            </a:endParaRPr>
          </a:p>
          <a:p>
            <a:pPr algn="l">
              <a:lnSpc>
                <a:spcPct val="80000"/>
              </a:lnSpc>
              <a:defRPr/>
            </a:pPr>
            <a:r>
              <a:rPr lang="en-US" sz="1600" dirty="0" err="1">
                <a:latin typeface="Sitka Display" panose="02000505000000020004" pitchFamily="2" charset="0"/>
              </a:rPr>
              <a:t>Bocutu</a:t>
            </a:r>
            <a:r>
              <a:rPr lang="en-US" sz="1600" dirty="0">
                <a:latin typeface="Sitka Display" panose="02000505000000020004" pitchFamily="2" charset="0"/>
              </a:rPr>
              <a:t> Hospital, Brazil</a:t>
            </a:r>
          </a:p>
          <a:p>
            <a:pPr algn="l">
              <a:lnSpc>
                <a:spcPct val="80000"/>
              </a:lnSpc>
              <a:defRPr/>
            </a:pPr>
            <a:r>
              <a:rPr lang="en-US" sz="1200" dirty="0">
                <a:solidFill>
                  <a:srgbClr val="C00000"/>
                </a:solidFill>
                <a:latin typeface="Sitka Display" panose="02000505000000020004" pitchFamily="2" charset="0"/>
              </a:rPr>
              <a:t>Camila  Marconi, Marcia da Silva</a:t>
            </a:r>
            <a:r>
              <a:rPr lang="en-US" sz="1600" dirty="0">
                <a:latin typeface="Sitka Display" panose="02000505000000020004" pitchFamily="2" charset="0"/>
              </a:rPr>
              <a:t>	</a:t>
            </a:r>
          </a:p>
          <a:p>
            <a:pPr algn="l">
              <a:lnSpc>
                <a:spcPct val="80000"/>
              </a:lnSpc>
              <a:defRPr/>
            </a:pPr>
            <a:r>
              <a:rPr lang="en-US" sz="1600" dirty="0">
                <a:latin typeface="Sitka Display" panose="02000505000000020004" pitchFamily="2" charset="0"/>
              </a:rPr>
              <a:t>University Hospital Antwerp</a:t>
            </a:r>
          </a:p>
          <a:p>
            <a:pPr algn="l">
              <a:lnSpc>
                <a:spcPct val="80000"/>
              </a:lnSpc>
              <a:defRPr/>
            </a:pPr>
            <a:r>
              <a:rPr lang="en-US" sz="1200" dirty="0">
                <a:solidFill>
                  <a:srgbClr val="C00000"/>
                </a:solidFill>
                <a:latin typeface="Sitka Display" panose="02000505000000020004" pitchFamily="2" charset="0"/>
              </a:rPr>
              <a:t>Pierre Van Damme, Yves Jacquemyn</a:t>
            </a:r>
          </a:p>
          <a:p>
            <a:pPr algn="l">
              <a:lnSpc>
                <a:spcPct val="80000"/>
              </a:lnSpc>
              <a:defRPr/>
            </a:pPr>
            <a:r>
              <a:rPr lang="en-US" sz="1600" dirty="0" err="1">
                <a:latin typeface="Sitka Display" panose="02000505000000020004" pitchFamily="2" charset="0"/>
              </a:rPr>
              <a:t>Covilha</a:t>
            </a:r>
            <a:r>
              <a:rPr lang="en-US" sz="1600" dirty="0">
                <a:latin typeface="Sitka Display" panose="02000505000000020004" pitchFamily="2" charset="0"/>
              </a:rPr>
              <a:t> Beires University, Portugal</a:t>
            </a:r>
          </a:p>
          <a:p>
            <a:pPr algn="l">
              <a:lnSpc>
                <a:spcPct val="80000"/>
              </a:lnSpc>
              <a:defRPr/>
            </a:pPr>
            <a:r>
              <a:rPr lang="en-US" sz="1200" dirty="0">
                <a:solidFill>
                  <a:srgbClr val="C00000"/>
                </a:solidFill>
                <a:latin typeface="Sitka Display" panose="02000505000000020004" pitchFamily="2" charset="0"/>
              </a:rPr>
              <a:t>José Martinez, Ana Palmeira, Carlos </a:t>
            </a:r>
            <a:r>
              <a:rPr lang="en-US" sz="1200" dirty="0" err="1">
                <a:solidFill>
                  <a:srgbClr val="C00000"/>
                </a:solidFill>
                <a:latin typeface="Sitka Display" panose="02000505000000020004" pitchFamily="2" charset="0"/>
              </a:rPr>
              <a:t>Santoz</a:t>
            </a:r>
            <a:endParaRPr lang="en-US" sz="1100" dirty="0">
              <a:solidFill>
                <a:srgbClr val="C00000"/>
              </a:solidFill>
              <a:latin typeface="Sitka Display" panose="02000505000000020004" pitchFamily="2" charset="0"/>
            </a:endParaRPr>
          </a:p>
          <a:p>
            <a:pPr algn="l">
              <a:lnSpc>
                <a:spcPct val="80000"/>
              </a:lnSpc>
              <a:defRPr/>
            </a:pPr>
            <a:r>
              <a:rPr lang="en-US" sz="1600" dirty="0" err="1">
                <a:latin typeface="Sitka Display" panose="02000505000000020004" pitchFamily="2" charset="0"/>
              </a:rPr>
              <a:t>Mulago</a:t>
            </a:r>
            <a:r>
              <a:rPr lang="en-US" sz="1600" dirty="0">
                <a:latin typeface="Sitka Display" panose="02000505000000020004" pitchFamily="2" charset="0"/>
              </a:rPr>
              <a:t> Hospital Kampala Uganda</a:t>
            </a:r>
          </a:p>
          <a:p>
            <a:pPr algn="l">
              <a:lnSpc>
                <a:spcPct val="80000"/>
              </a:lnSpc>
              <a:defRPr/>
            </a:pPr>
            <a:r>
              <a:rPr lang="en-US" sz="1200" dirty="0">
                <a:solidFill>
                  <a:srgbClr val="C00000"/>
                </a:solidFill>
                <a:latin typeface="Sitka Display" panose="02000505000000020004" pitchFamily="2" charset="0"/>
              </a:rPr>
              <a:t>Gonzaga </a:t>
            </a:r>
            <a:r>
              <a:rPr lang="en-US" sz="1200" dirty="0" err="1">
                <a:solidFill>
                  <a:srgbClr val="C00000"/>
                </a:solidFill>
                <a:latin typeface="Sitka Display" panose="02000505000000020004" pitchFamily="2" charset="0"/>
              </a:rPr>
              <a:t>Andabati</a:t>
            </a:r>
            <a:r>
              <a:rPr lang="en-US" sz="1200" dirty="0">
                <a:solidFill>
                  <a:srgbClr val="C00000"/>
                </a:solidFill>
                <a:latin typeface="Sitka Display" panose="02000505000000020004" pitchFamily="2" charset="0"/>
              </a:rPr>
              <a:t>, Josaphat Byamugisha, John Lule, Francesca Donders, Thirsa Michiels, Jolien  </a:t>
            </a:r>
            <a:r>
              <a:rPr lang="en-US" sz="1200" dirty="0" err="1">
                <a:solidFill>
                  <a:srgbClr val="C00000"/>
                </a:solidFill>
                <a:latin typeface="Sitka Display" panose="02000505000000020004" pitchFamily="2" charset="0"/>
              </a:rPr>
              <a:t>Pinget</a:t>
            </a:r>
            <a:r>
              <a:rPr lang="en-US" sz="1200" dirty="0">
                <a:solidFill>
                  <a:srgbClr val="C00000"/>
                </a:solidFill>
                <a:latin typeface="Sitka Display" panose="02000505000000020004" pitchFamily="2" charset="0"/>
              </a:rPr>
              <a:t>, Inge </a:t>
            </a:r>
            <a:r>
              <a:rPr lang="en-US" sz="1200" dirty="0" err="1">
                <a:solidFill>
                  <a:srgbClr val="C00000"/>
                </a:solidFill>
                <a:latin typeface="Sitka Display" panose="02000505000000020004" pitchFamily="2" charset="0"/>
              </a:rPr>
              <a:t>Vandevelde</a:t>
            </a:r>
            <a:r>
              <a:rPr lang="en-US" sz="1200" dirty="0">
                <a:solidFill>
                  <a:srgbClr val="C00000"/>
                </a:solidFill>
                <a:latin typeface="Sitka Display" panose="02000505000000020004" pitchFamily="2" charset="0"/>
              </a:rPr>
              <a:t>, Birgit Krause</a:t>
            </a:r>
          </a:p>
          <a:p>
            <a:pPr algn="l">
              <a:lnSpc>
                <a:spcPct val="80000"/>
              </a:lnSpc>
              <a:defRPr/>
            </a:pPr>
            <a:endParaRPr lang="en-US" sz="1600" dirty="0">
              <a:solidFill>
                <a:srgbClr val="C00000"/>
              </a:solidFill>
              <a:latin typeface="Sitka Display" panose="02000505000000020004" pitchFamily="2" charset="0"/>
            </a:endParaRPr>
          </a:p>
          <a:p>
            <a:pPr algn="l">
              <a:lnSpc>
                <a:spcPct val="80000"/>
              </a:lnSpc>
              <a:defRPr/>
            </a:pPr>
            <a:r>
              <a:rPr lang="en-US" sz="1800" dirty="0">
                <a:latin typeface="+mj-lt"/>
              </a:rPr>
              <a:t>Laboratory</a:t>
            </a:r>
          </a:p>
          <a:p>
            <a:pPr algn="l">
              <a:lnSpc>
                <a:spcPct val="80000"/>
              </a:lnSpc>
              <a:defRPr/>
            </a:pPr>
            <a:r>
              <a:rPr lang="en-US" sz="1600" dirty="0">
                <a:latin typeface="Sitka Display" panose="02000505000000020004" pitchFamily="2" charset="0"/>
              </a:rPr>
              <a:t>Leuven: </a:t>
            </a:r>
            <a:r>
              <a:rPr lang="en-US" sz="1600" dirty="0">
                <a:solidFill>
                  <a:schemeClr val="bg2">
                    <a:lumMod val="50000"/>
                  </a:schemeClr>
                </a:solidFill>
                <a:latin typeface="Sitka Display" panose="02000505000000020004" pitchFamily="2" charset="0"/>
              </a:rPr>
              <a:t>Jan </a:t>
            </a:r>
            <a:r>
              <a:rPr lang="en-US" sz="1600" dirty="0" err="1">
                <a:solidFill>
                  <a:schemeClr val="bg2">
                    <a:lumMod val="50000"/>
                  </a:schemeClr>
                </a:solidFill>
                <a:latin typeface="Sitka Display" panose="02000505000000020004" pitchFamily="2" charset="0"/>
              </a:rPr>
              <a:t>Desmyter</a:t>
            </a:r>
            <a:r>
              <a:rPr lang="en-US" sz="1600" dirty="0">
                <a:solidFill>
                  <a:schemeClr val="bg2">
                    <a:lumMod val="50000"/>
                  </a:schemeClr>
                </a:solidFill>
                <a:latin typeface="Sitka Display" panose="02000505000000020004" pitchFamily="2" charset="0"/>
              </a:rPr>
              <a:t>  </a:t>
            </a:r>
            <a:endParaRPr lang="en-US" sz="1800" dirty="0">
              <a:solidFill>
                <a:schemeClr val="bg2">
                  <a:lumMod val="50000"/>
                </a:schemeClr>
              </a:solidFill>
              <a:latin typeface="Sitka Display" panose="02000505000000020004" pitchFamily="2" charset="0"/>
            </a:endParaRPr>
          </a:p>
          <a:p>
            <a:pPr algn="l">
              <a:lnSpc>
                <a:spcPct val="80000"/>
              </a:lnSpc>
              <a:defRPr/>
            </a:pPr>
            <a:r>
              <a:rPr lang="en-US" sz="1600" dirty="0" err="1">
                <a:latin typeface="Sitka Display" panose="02000505000000020004" pitchFamily="2" charset="0"/>
              </a:rPr>
              <a:t>Antwerpen</a:t>
            </a:r>
            <a:r>
              <a:rPr lang="en-US" sz="1600" dirty="0">
                <a:latin typeface="Sitka Display" panose="02000505000000020004" pitchFamily="2" charset="0"/>
              </a:rPr>
              <a:t>: </a:t>
            </a:r>
            <a:r>
              <a:rPr lang="en-US" sz="1600" dirty="0">
                <a:solidFill>
                  <a:schemeClr val="bg2">
                    <a:lumMod val="50000"/>
                  </a:schemeClr>
                </a:solidFill>
                <a:latin typeface="Sitka Display" panose="02000505000000020004" pitchFamily="2" charset="0"/>
              </a:rPr>
              <a:t>Christoph </a:t>
            </a:r>
            <a:r>
              <a:rPr lang="en-US" sz="1600" dirty="0" err="1">
                <a:solidFill>
                  <a:schemeClr val="bg2">
                    <a:lumMod val="50000"/>
                  </a:schemeClr>
                </a:solidFill>
                <a:latin typeface="Sitka Display" panose="02000505000000020004" pitchFamily="2" charset="0"/>
              </a:rPr>
              <a:t>Depuydt</a:t>
            </a:r>
            <a:r>
              <a:rPr lang="en-US" sz="1600" dirty="0">
                <a:solidFill>
                  <a:schemeClr val="bg2">
                    <a:lumMod val="50000"/>
                  </a:schemeClr>
                </a:solidFill>
                <a:latin typeface="Sitka Display" panose="02000505000000020004" pitchFamily="2" charset="0"/>
              </a:rPr>
              <a:t>, Fons </a:t>
            </a:r>
            <a:r>
              <a:rPr lang="en-US" sz="1600" dirty="0" err="1">
                <a:solidFill>
                  <a:schemeClr val="bg2">
                    <a:lumMod val="50000"/>
                  </a:schemeClr>
                </a:solidFill>
                <a:latin typeface="Sitka Display" panose="02000505000000020004" pitchFamily="2" charset="0"/>
              </a:rPr>
              <a:t>dekeerschmaeker</a:t>
            </a:r>
            <a:r>
              <a:rPr lang="en-US" sz="1600" dirty="0">
                <a:solidFill>
                  <a:schemeClr val="bg2">
                    <a:lumMod val="50000"/>
                  </a:schemeClr>
                </a:solidFill>
                <a:latin typeface="Sitka Display" panose="02000505000000020004" pitchFamily="2" charset="0"/>
              </a:rPr>
              <a:t>, Annie </a:t>
            </a:r>
            <a:r>
              <a:rPr lang="en-US" sz="1600" dirty="0" err="1">
                <a:solidFill>
                  <a:schemeClr val="bg2">
                    <a:lumMod val="50000"/>
                  </a:schemeClr>
                </a:solidFill>
                <a:latin typeface="Sitka Display" panose="02000505000000020004" pitchFamily="2" charset="0"/>
              </a:rPr>
              <a:t>Vereecken</a:t>
            </a:r>
            <a:endParaRPr lang="en-US" sz="1800" dirty="0">
              <a:solidFill>
                <a:schemeClr val="bg2">
                  <a:lumMod val="50000"/>
                </a:schemeClr>
              </a:solidFill>
              <a:latin typeface="Sitka Display" panose="02000505000000020004" pitchFamily="2" charset="0"/>
            </a:endParaRPr>
          </a:p>
          <a:p>
            <a:pPr algn="l">
              <a:lnSpc>
                <a:spcPct val="80000"/>
              </a:lnSpc>
              <a:defRPr/>
            </a:pPr>
            <a:r>
              <a:rPr lang="en-US" sz="1600" dirty="0">
                <a:latin typeface="Sitka Display" panose="02000505000000020004" pitchFamily="2" charset="0"/>
              </a:rPr>
              <a:t>Porto: </a:t>
            </a:r>
            <a:r>
              <a:rPr lang="en-US" sz="1600" dirty="0" err="1">
                <a:solidFill>
                  <a:schemeClr val="bg2">
                    <a:lumMod val="50000"/>
                  </a:schemeClr>
                </a:solidFill>
                <a:latin typeface="Sitka Display" panose="02000505000000020004" pitchFamily="2" charset="0"/>
              </a:rPr>
              <a:t>Acacio</a:t>
            </a:r>
            <a:r>
              <a:rPr lang="en-US" sz="1600" dirty="0">
                <a:solidFill>
                  <a:schemeClr val="bg2">
                    <a:lumMod val="50000"/>
                  </a:schemeClr>
                </a:solidFill>
                <a:latin typeface="Sitka Display" panose="02000505000000020004" pitchFamily="2" charset="0"/>
              </a:rPr>
              <a:t> Rodriguez</a:t>
            </a:r>
            <a:endParaRPr lang="en-US" sz="1800" dirty="0">
              <a:solidFill>
                <a:schemeClr val="bg2">
                  <a:lumMod val="50000"/>
                </a:schemeClr>
              </a:solidFill>
              <a:latin typeface="Sitka Display" panose="02000505000000020004" pitchFamily="2" charset="0"/>
            </a:endParaRPr>
          </a:p>
          <a:p>
            <a:pPr algn="l">
              <a:lnSpc>
                <a:spcPct val="80000"/>
              </a:lnSpc>
              <a:defRPr/>
            </a:pPr>
            <a:r>
              <a:rPr lang="en-US" sz="1600" dirty="0">
                <a:latin typeface="Sitka Display" panose="02000505000000020004" pitchFamily="2" charset="0"/>
              </a:rPr>
              <a:t>New York</a:t>
            </a:r>
            <a:r>
              <a:rPr lang="en-US" sz="1800" dirty="0">
                <a:latin typeface="Sitka Display" panose="02000505000000020004" pitchFamily="2" charset="0"/>
              </a:rPr>
              <a:t>: </a:t>
            </a:r>
            <a:r>
              <a:rPr lang="en-US" sz="1600" dirty="0">
                <a:solidFill>
                  <a:schemeClr val="bg2">
                    <a:lumMod val="50000"/>
                  </a:schemeClr>
                </a:solidFill>
                <a:latin typeface="Sitka Display" panose="02000505000000020004" pitchFamily="2" charset="0"/>
              </a:rPr>
              <a:t>Steve Witkin </a:t>
            </a:r>
            <a:endParaRPr lang="en-US" sz="1800" dirty="0">
              <a:solidFill>
                <a:schemeClr val="bg2">
                  <a:lumMod val="50000"/>
                </a:schemeClr>
              </a:solidFill>
              <a:latin typeface="Sitka Display" panose="02000505000000020004" pitchFamily="2" charset="0"/>
            </a:endParaRPr>
          </a:p>
          <a:p>
            <a:pPr algn="l">
              <a:lnSpc>
                <a:spcPct val="80000"/>
              </a:lnSpc>
              <a:defRPr/>
            </a:pPr>
            <a:r>
              <a:rPr lang="en-US" sz="1600" dirty="0">
                <a:latin typeface="Sitka Display" panose="02000505000000020004" pitchFamily="2" charset="0"/>
              </a:rPr>
              <a:t>Bologna: </a:t>
            </a:r>
            <a:r>
              <a:rPr lang="en-US" sz="1600" dirty="0">
                <a:solidFill>
                  <a:schemeClr val="bg2">
                    <a:lumMod val="50000"/>
                  </a:schemeClr>
                </a:solidFill>
                <a:latin typeface="Sitka Display" panose="02000505000000020004" pitchFamily="2" charset="0"/>
              </a:rPr>
              <a:t>Patricia Brigidi, Beatrice Vitali</a:t>
            </a:r>
          </a:p>
          <a:p>
            <a:pPr algn="l">
              <a:lnSpc>
                <a:spcPct val="80000"/>
              </a:lnSpc>
              <a:defRPr/>
            </a:pPr>
            <a:r>
              <a:rPr lang="en-US" sz="1600" dirty="0">
                <a:solidFill>
                  <a:schemeClr val="accent1">
                    <a:lumMod val="10000"/>
                  </a:schemeClr>
                </a:solidFill>
                <a:latin typeface="Sitka Display" panose="02000505000000020004" pitchFamily="2" charset="0"/>
              </a:rPr>
              <a:t>Baltimore</a:t>
            </a:r>
            <a:r>
              <a:rPr lang="en-US" sz="1600" dirty="0">
                <a:solidFill>
                  <a:schemeClr val="bg2">
                    <a:lumMod val="50000"/>
                  </a:schemeClr>
                </a:solidFill>
                <a:latin typeface="Sitka Display" panose="02000505000000020004" pitchFamily="2" charset="0"/>
              </a:rPr>
              <a:t>: Jack Ravel</a:t>
            </a:r>
            <a:endParaRPr lang="en-US" sz="1800" dirty="0">
              <a:solidFill>
                <a:schemeClr val="bg2">
                  <a:lumMod val="50000"/>
                </a:schemeClr>
              </a:solidFill>
              <a:latin typeface="Sitka Display" panose="02000505000000020004" pitchFamily="2" charset="0"/>
            </a:endParaRPr>
          </a:p>
        </p:txBody>
      </p:sp>
      <p:sp>
        <p:nvSpPr>
          <p:cNvPr id="6" name="Rectangle 5"/>
          <p:cNvSpPr txBox="1">
            <a:spLocks noChangeArrowheads="1"/>
          </p:cNvSpPr>
          <p:nvPr/>
        </p:nvSpPr>
        <p:spPr bwMode="auto">
          <a:xfrm>
            <a:off x="4452938" y="1249363"/>
            <a:ext cx="4452937" cy="5918200"/>
          </a:xfrm>
          <a:prstGeom prst="rect">
            <a:avLst/>
          </a:prstGeom>
          <a:noFill/>
          <a:ln w="9525">
            <a:noFill/>
            <a:miter lim="800000"/>
            <a:headEnd/>
            <a:tailEnd/>
          </a:ln>
          <a:effectLst/>
        </p:spPr>
        <p:txBody>
          <a:bodyPr lIns="92075" tIns="46038" rIns="92075" bIns="46038"/>
          <a:lstStyle/>
          <a:p>
            <a:pPr eaLnBrk="0" hangingPunct="0">
              <a:lnSpc>
                <a:spcPct val="80000"/>
              </a:lnSpc>
              <a:spcBef>
                <a:spcPct val="20000"/>
              </a:spcBef>
              <a:buClr>
                <a:srgbClr val="000066"/>
              </a:buClr>
              <a:buSzPct val="75000"/>
              <a:buFont typeface="Monotype Sorts" pitchFamily="2" charset="2"/>
              <a:buNone/>
              <a:defRPr/>
            </a:pPr>
            <a:r>
              <a:rPr kumimoji="1" lang="en-US" sz="1800" b="0" kern="0" dirty="0">
                <a:solidFill>
                  <a:schemeClr val="accent4">
                    <a:lumMod val="50000"/>
                  </a:schemeClr>
                </a:solidFill>
                <a:latin typeface="+mn-lt"/>
                <a:cs typeface="+mn-cs"/>
              </a:rPr>
              <a:t>Mentors</a:t>
            </a:r>
          </a:p>
          <a:p>
            <a:pPr eaLnBrk="0" hangingPunct="0">
              <a:lnSpc>
                <a:spcPct val="80000"/>
              </a:lnSpc>
              <a:spcBef>
                <a:spcPct val="20000"/>
              </a:spcBef>
              <a:buClr>
                <a:srgbClr val="000066"/>
              </a:buClr>
              <a:buSzPct val="75000"/>
              <a:buFont typeface="Monotype Sorts" pitchFamily="2" charset="2"/>
              <a:buNone/>
              <a:defRPr/>
            </a:pPr>
            <a:endParaRPr kumimoji="1" lang="en-US" sz="1800" b="0" kern="0" dirty="0">
              <a:solidFill>
                <a:schemeClr val="accent4">
                  <a:lumMod val="50000"/>
                </a:schemeClr>
              </a:solidFill>
              <a:latin typeface="+mn-lt"/>
              <a:cs typeface="+mn-cs"/>
            </a:endParaRPr>
          </a:p>
          <a:p>
            <a:pPr eaLnBrk="0" hangingPunct="0">
              <a:lnSpc>
                <a:spcPct val="80000"/>
              </a:lnSpc>
              <a:spcBef>
                <a:spcPct val="20000"/>
              </a:spcBef>
              <a:buClr>
                <a:srgbClr val="000066"/>
              </a:buClr>
              <a:buSzPct val="75000"/>
              <a:defRPr/>
            </a:pPr>
            <a:r>
              <a:rPr kumimoji="1" lang="en-US" sz="1600" b="0" kern="0" dirty="0">
                <a:solidFill>
                  <a:schemeClr val="accent4">
                    <a:lumMod val="50000"/>
                  </a:schemeClr>
                </a:solidFill>
                <a:latin typeface="+mn-lt"/>
                <a:cs typeface="+mn-cs"/>
              </a:rPr>
              <a:t>Jan </a:t>
            </a:r>
            <a:r>
              <a:rPr kumimoji="1" lang="en-US" sz="1600" b="0" kern="0" dirty="0" err="1">
                <a:solidFill>
                  <a:schemeClr val="accent4">
                    <a:lumMod val="50000"/>
                  </a:schemeClr>
                </a:solidFill>
                <a:latin typeface="+mn-lt"/>
                <a:cs typeface="+mn-cs"/>
              </a:rPr>
              <a:t>Desmyter</a:t>
            </a:r>
            <a:r>
              <a:rPr kumimoji="1" lang="en-US" sz="1600" b="0" kern="0" dirty="0">
                <a:solidFill>
                  <a:schemeClr val="accent4">
                    <a:lumMod val="50000"/>
                  </a:schemeClr>
                </a:solidFill>
                <a:latin typeface="+mn-lt"/>
                <a:cs typeface="+mn-cs"/>
              </a:rPr>
              <a:t>, Steve Witkin, William Ledger, Jean-Michel Foidart, Rainer </a:t>
            </a:r>
            <a:r>
              <a:rPr kumimoji="1" lang="en-US" sz="1600" b="0" kern="0" dirty="0" err="1">
                <a:solidFill>
                  <a:schemeClr val="accent4">
                    <a:lumMod val="50000"/>
                  </a:schemeClr>
                </a:solidFill>
                <a:latin typeface="+mn-lt"/>
                <a:cs typeface="+mn-cs"/>
              </a:rPr>
              <a:t>Weissenbacher,Udo</a:t>
            </a:r>
            <a:r>
              <a:rPr kumimoji="1" lang="en-US" sz="1600" b="0" kern="0" dirty="0">
                <a:solidFill>
                  <a:schemeClr val="accent4">
                    <a:lumMod val="50000"/>
                  </a:schemeClr>
                </a:solidFill>
                <a:latin typeface="+mn-lt"/>
                <a:cs typeface="+mn-cs"/>
              </a:rPr>
              <a:t> Hoyme, Jorma Paavonen, André Van Assche, Ivo </a:t>
            </a:r>
            <a:r>
              <a:rPr kumimoji="1" lang="en-US" sz="1600" b="0" kern="0" dirty="0" err="1">
                <a:solidFill>
                  <a:schemeClr val="accent4">
                    <a:lumMod val="50000"/>
                  </a:schemeClr>
                </a:solidFill>
                <a:latin typeface="+mn-lt"/>
                <a:cs typeface="+mn-cs"/>
              </a:rPr>
              <a:t>Brosens</a:t>
            </a:r>
            <a:r>
              <a:rPr kumimoji="1" lang="en-US" sz="1600" b="0" kern="0" dirty="0">
                <a:solidFill>
                  <a:schemeClr val="accent4">
                    <a:lumMod val="50000"/>
                  </a:schemeClr>
                </a:solidFill>
                <a:latin typeface="+mn-lt"/>
                <a:cs typeface="+mn-cs"/>
              </a:rPr>
              <a:t>, Werner Mendling,  Babill Stray Pedersen, Austin Ugwumadu,  Jack Sobel, James Mc Gregor, Roberto Romero, Michael </a:t>
            </a:r>
            <a:r>
              <a:rPr kumimoji="1" lang="en-US" sz="1600" b="0" kern="0" dirty="0" err="1">
                <a:solidFill>
                  <a:schemeClr val="accent4">
                    <a:lumMod val="50000"/>
                  </a:schemeClr>
                </a:solidFill>
                <a:latin typeface="+mn-lt"/>
                <a:cs typeface="+mn-cs"/>
              </a:rPr>
              <a:t>Gravett</a:t>
            </a:r>
            <a:r>
              <a:rPr kumimoji="1" lang="en-US" sz="1600" b="0" kern="0" dirty="0">
                <a:solidFill>
                  <a:schemeClr val="accent4">
                    <a:lumMod val="50000"/>
                  </a:schemeClr>
                </a:solidFill>
                <a:latin typeface="+mn-lt"/>
                <a:cs typeface="+mn-cs"/>
              </a:rPr>
              <a:t>, Jack Sobel</a:t>
            </a:r>
          </a:p>
          <a:p>
            <a:pPr eaLnBrk="0" hangingPunct="0">
              <a:lnSpc>
                <a:spcPct val="80000"/>
              </a:lnSpc>
              <a:spcBef>
                <a:spcPct val="20000"/>
              </a:spcBef>
              <a:buClr>
                <a:srgbClr val="000066"/>
              </a:buClr>
              <a:buSzPct val="75000"/>
              <a:defRPr/>
            </a:pPr>
            <a:endParaRPr kumimoji="1" lang="en-US" sz="1800" b="0" kern="0" dirty="0">
              <a:solidFill>
                <a:schemeClr val="accent4">
                  <a:lumMod val="50000"/>
                </a:schemeClr>
              </a:solidFill>
              <a:cs typeface="+mn-cs"/>
            </a:endParaRPr>
          </a:p>
          <a:p>
            <a:pPr eaLnBrk="0" hangingPunct="0">
              <a:lnSpc>
                <a:spcPct val="80000"/>
              </a:lnSpc>
              <a:spcBef>
                <a:spcPct val="20000"/>
              </a:spcBef>
              <a:buClr>
                <a:srgbClr val="000066"/>
              </a:buClr>
              <a:buSzPct val="75000"/>
              <a:defRPr/>
            </a:pPr>
            <a:r>
              <a:rPr kumimoji="1" lang="en-US" sz="1800" b="0" kern="0" dirty="0">
                <a:solidFill>
                  <a:schemeClr val="accent4">
                    <a:lumMod val="50000"/>
                  </a:schemeClr>
                </a:solidFill>
                <a:cs typeface="+mn-cs"/>
              </a:rPr>
              <a:t>Pharmaceutical companies /Disclosures</a:t>
            </a:r>
          </a:p>
          <a:p>
            <a:pPr eaLnBrk="0" hangingPunct="0">
              <a:lnSpc>
                <a:spcPct val="80000"/>
              </a:lnSpc>
              <a:spcBef>
                <a:spcPct val="20000"/>
              </a:spcBef>
              <a:buClr>
                <a:srgbClr val="000066"/>
              </a:buClr>
              <a:buSzPct val="75000"/>
              <a:defRPr/>
            </a:pPr>
            <a:endParaRPr kumimoji="1" lang="en-US" sz="1600" b="0" kern="0" dirty="0">
              <a:solidFill>
                <a:schemeClr val="accent4">
                  <a:lumMod val="50000"/>
                </a:schemeClr>
              </a:solidFill>
              <a:cs typeface="+mn-cs"/>
            </a:endParaRPr>
          </a:p>
          <a:p>
            <a:pPr eaLnBrk="0" hangingPunct="0">
              <a:lnSpc>
                <a:spcPct val="80000"/>
              </a:lnSpc>
              <a:spcBef>
                <a:spcPct val="20000"/>
              </a:spcBef>
              <a:buClr>
                <a:srgbClr val="000066"/>
              </a:buClr>
              <a:buSzPct val="75000"/>
              <a:defRPr/>
            </a:pPr>
            <a:r>
              <a:rPr kumimoji="1" lang="en-US" sz="1600" b="0" kern="0" dirty="0">
                <a:solidFill>
                  <a:schemeClr val="accent4">
                    <a:lumMod val="50000"/>
                  </a:schemeClr>
                </a:solidFill>
                <a:cs typeface="+mn-cs"/>
              </a:rPr>
              <a:t>Alfa Wasserman	</a:t>
            </a:r>
            <a:r>
              <a:rPr kumimoji="1" lang="en-US" sz="1600" b="0" kern="0" dirty="0" err="1">
                <a:solidFill>
                  <a:schemeClr val="accent4">
                    <a:lumMod val="50000"/>
                  </a:schemeClr>
                </a:solidFill>
                <a:cs typeface="+mn-cs"/>
              </a:rPr>
              <a:t>Biotec</a:t>
            </a:r>
            <a:endParaRPr kumimoji="1" lang="en-US" sz="1600" b="0" kern="0" dirty="0">
              <a:solidFill>
                <a:schemeClr val="accent4">
                  <a:lumMod val="50000"/>
                </a:schemeClr>
              </a:solidFill>
              <a:cs typeface="+mn-cs"/>
            </a:endParaRPr>
          </a:p>
          <a:p>
            <a:pPr eaLnBrk="0" hangingPunct="0">
              <a:lnSpc>
                <a:spcPct val="80000"/>
              </a:lnSpc>
              <a:spcBef>
                <a:spcPct val="20000"/>
              </a:spcBef>
              <a:buClr>
                <a:srgbClr val="000066"/>
              </a:buClr>
              <a:buSzPct val="75000"/>
              <a:defRPr/>
            </a:pPr>
            <a:r>
              <a:rPr kumimoji="1" lang="en-US" sz="1600" b="0" kern="0" dirty="0" err="1">
                <a:solidFill>
                  <a:schemeClr val="accent4">
                    <a:lumMod val="50000"/>
                  </a:schemeClr>
                </a:solidFill>
                <a:cs typeface="+mn-cs"/>
              </a:rPr>
              <a:t>Glaxo</a:t>
            </a:r>
            <a:r>
              <a:rPr kumimoji="1" lang="en-US" sz="1600" b="0" kern="0" dirty="0">
                <a:solidFill>
                  <a:schemeClr val="accent4">
                    <a:lumMod val="50000"/>
                  </a:schemeClr>
                </a:solidFill>
                <a:cs typeface="+mn-cs"/>
              </a:rPr>
              <a:t> Smith Klein	</a:t>
            </a:r>
            <a:r>
              <a:rPr kumimoji="1" lang="en-US" sz="1600" b="0" kern="0" dirty="0">
                <a:solidFill>
                  <a:schemeClr val="accent4">
                    <a:lumMod val="50000"/>
                  </a:schemeClr>
                </a:solidFill>
                <a:latin typeface="+mn-lt"/>
                <a:cs typeface="+mn-cs"/>
              </a:rPr>
              <a:t>Bayer-</a:t>
            </a:r>
            <a:r>
              <a:rPr kumimoji="1" lang="en-US" sz="1600" b="0" kern="0" dirty="0" err="1">
                <a:solidFill>
                  <a:schemeClr val="accent4">
                    <a:lumMod val="50000"/>
                  </a:schemeClr>
                </a:solidFill>
                <a:latin typeface="+mn-lt"/>
                <a:cs typeface="+mn-cs"/>
              </a:rPr>
              <a:t>Shering</a:t>
            </a:r>
            <a:endParaRPr kumimoji="1" lang="en-US" sz="1600" b="0" kern="0" dirty="0">
              <a:solidFill>
                <a:schemeClr val="accent4">
                  <a:lumMod val="50000"/>
                </a:schemeClr>
              </a:solidFill>
              <a:latin typeface="+mn-lt"/>
              <a:cs typeface="+mn-cs"/>
            </a:endParaRPr>
          </a:p>
          <a:p>
            <a:pPr eaLnBrk="0" hangingPunct="0">
              <a:lnSpc>
                <a:spcPct val="80000"/>
              </a:lnSpc>
              <a:spcBef>
                <a:spcPct val="20000"/>
              </a:spcBef>
              <a:buClr>
                <a:srgbClr val="000066"/>
              </a:buClr>
              <a:buSzPct val="75000"/>
              <a:defRPr/>
            </a:pPr>
            <a:r>
              <a:rPr kumimoji="1" lang="en-US" sz="1600" b="0" kern="0" dirty="0">
                <a:solidFill>
                  <a:schemeClr val="accent4">
                    <a:lumMod val="50000"/>
                  </a:schemeClr>
                </a:solidFill>
                <a:cs typeface="+mn-cs"/>
              </a:rPr>
              <a:t>Barrier		Roche</a:t>
            </a:r>
          </a:p>
          <a:p>
            <a:pPr eaLnBrk="0" hangingPunct="0">
              <a:lnSpc>
                <a:spcPct val="80000"/>
              </a:lnSpc>
              <a:spcBef>
                <a:spcPct val="20000"/>
              </a:spcBef>
              <a:buClr>
                <a:srgbClr val="000066"/>
              </a:buClr>
              <a:buSzPct val="75000"/>
              <a:defRPr/>
            </a:pPr>
            <a:r>
              <a:rPr kumimoji="1" lang="en-US" sz="1600" b="0" kern="0" dirty="0">
                <a:solidFill>
                  <a:schemeClr val="accent4">
                    <a:lumMod val="50000"/>
                  </a:schemeClr>
                </a:solidFill>
                <a:cs typeface="+mn-cs"/>
              </a:rPr>
              <a:t>Janssens (J&amp;J) 	Novartis</a:t>
            </a:r>
          </a:p>
          <a:p>
            <a:pPr eaLnBrk="0" hangingPunct="0">
              <a:lnSpc>
                <a:spcPct val="80000"/>
              </a:lnSpc>
              <a:spcBef>
                <a:spcPct val="20000"/>
              </a:spcBef>
              <a:buClr>
                <a:srgbClr val="000066"/>
              </a:buClr>
              <a:buSzPct val="75000"/>
              <a:defRPr/>
            </a:pPr>
            <a:r>
              <a:rPr kumimoji="1" lang="en-US" sz="1600" b="0" kern="0" dirty="0" err="1">
                <a:solidFill>
                  <a:schemeClr val="accent4">
                    <a:lumMod val="50000"/>
                  </a:schemeClr>
                </a:solidFill>
                <a:latin typeface="+mn-lt"/>
                <a:cs typeface="+mn-cs"/>
              </a:rPr>
              <a:t>Medinova</a:t>
            </a:r>
            <a:r>
              <a:rPr kumimoji="1" lang="en-US" sz="1600" b="0" kern="0" dirty="0">
                <a:solidFill>
                  <a:schemeClr val="accent4">
                    <a:lumMod val="50000"/>
                  </a:schemeClr>
                </a:solidFill>
                <a:latin typeface="+mn-lt"/>
                <a:cs typeface="+mn-cs"/>
              </a:rPr>
              <a:t>		Pfizer</a:t>
            </a:r>
          </a:p>
          <a:p>
            <a:pPr eaLnBrk="0" hangingPunct="0">
              <a:lnSpc>
                <a:spcPct val="80000"/>
              </a:lnSpc>
              <a:spcBef>
                <a:spcPct val="20000"/>
              </a:spcBef>
              <a:buClr>
                <a:srgbClr val="000066"/>
              </a:buClr>
              <a:buSzPct val="75000"/>
              <a:defRPr/>
            </a:pPr>
            <a:r>
              <a:rPr kumimoji="1" lang="en-US" sz="1600" kern="0" dirty="0" err="1">
                <a:solidFill>
                  <a:schemeClr val="accent4">
                    <a:lumMod val="50000"/>
                  </a:schemeClr>
                </a:solidFill>
                <a:latin typeface="+mn-lt"/>
              </a:rPr>
              <a:t>Novosanis</a:t>
            </a:r>
            <a:r>
              <a:rPr kumimoji="1" lang="en-US" sz="1600" kern="0" dirty="0">
                <a:solidFill>
                  <a:schemeClr val="accent4">
                    <a:lumMod val="50000"/>
                  </a:schemeClr>
                </a:solidFill>
                <a:latin typeface="+mn-lt"/>
              </a:rPr>
              <a:t>	SP-MSD</a:t>
            </a:r>
          </a:p>
          <a:p>
            <a:pPr eaLnBrk="0" hangingPunct="0">
              <a:lnSpc>
                <a:spcPct val="80000"/>
              </a:lnSpc>
              <a:spcBef>
                <a:spcPct val="20000"/>
              </a:spcBef>
              <a:buClr>
                <a:srgbClr val="000066"/>
              </a:buClr>
              <a:buSzPct val="75000"/>
              <a:defRPr/>
            </a:pPr>
            <a:r>
              <a:rPr kumimoji="1" lang="en-US" sz="1600" b="0" kern="0" dirty="0" err="1">
                <a:solidFill>
                  <a:schemeClr val="accent4">
                    <a:lumMod val="50000"/>
                  </a:schemeClr>
                </a:solidFill>
                <a:latin typeface="+mn-lt"/>
                <a:cs typeface="+mn-cs"/>
              </a:rPr>
              <a:t>Genticel</a:t>
            </a:r>
            <a:r>
              <a:rPr kumimoji="1" lang="en-US" sz="1600" kern="0" dirty="0">
                <a:latin typeface="+mn-lt"/>
              </a:rPr>
              <a:t>		</a:t>
            </a:r>
            <a:r>
              <a:rPr kumimoji="1" lang="en-US" kern="0" dirty="0" err="1">
                <a:solidFill>
                  <a:schemeClr val="tx1">
                    <a:lumMod val="50000"/>
                  </a:schemeClr>
                </a:solidFill>
                <a:effectLst/>
                <a:latin typeface="+mn-lt"/>
              </a:rPr>
              <a:t>Phacobel</a:t>
            </a:r>
            <a:endParaRPr kumimoji="1" lang="en-US" b="0" kern="0" dirty="0">
              <a:solidFill>
                <a:schemeClr val="tx1">
                  <a:lumMod val="50000"/>
                </a:schemeClr>
              </a:solidFill>
              <a:effectLst/>
              <a:latin typeface="+mn-lt"/>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endParaRPr lang="nl-NL"/>
          </a:p>
        </p:txBody>
      </p:sp>
      <p:sp>
        <p:nvSpPr>
          <p:cNvPr id="121859" name="Rectangle 3"/>
          <p:cNvSpPr>
            <a:spLocks noGrp="1" noChangeArrowheads="1"/>
          </p:cNvSpPr>
          <p:nvPr>
            <p:ph type="body" idx="1"/>
          </p:nvPr>
        </p:nvSpPr>
        <p:spPr/>
        <p:txBody>
          <a:bodyPr/>
          <a:lstStyle/>
          <a:p>
            <a:endParaRPr lang="nl-NL"/>
          </a:p>
        </p:txBody>
      </p:sp>
      <p:pic>
        <p:nvPicPr>
          <p:cNvPr id="121860" name="Picture 4" descr="riga_jumaila_260407 010"/>
          <p:cNvPicPr>
            <a:picLocks noChangeAspect="1" noChangeArrowheads="1"/>
          </p:cNvPicPr>
          <p:nvPr/>
        </p:nvPicPr>
        <p:blipFill>
          <a:blip r:embed="rId3" cstate="print"/>
          <a:srcRect/>
          <a:stretch>
            <a:fillRect/>
          </a:stretch>
        </p:blipFill>
        <p:spPr bwMode="auto">
          <a:xfrm>
            <a:off x="-1882775" y="-646113"/>
            <a:ext cx="13117513" cy="8745538"/>
          </a:xfrm>
          <a:prstGeom prst="rect">
            <a:avLst/>
          </a:prstGeom>
          <a:solidFill>
            <a:schemeClr val="tx1"/>
          </a:solidFill>
          <a:ln w="9525">
            <a:noFill/>
            <a:miter lim="800000"/>
            <a:headEnd/>
            <a:tailEnd/>
          </a:ln>
        </p:spPr>
      </p:pic>
      <p:sp>
        <p:nvSpPr>
          <p:cNvPr id="121861" name="Tekstvak 4"/>
          <p:cNvSpPr txBox="1">
            <a:spLocks noChangeArrowheads="1"/>
          </p:cNvSpPr>
          <p:nvPr/>
        </p:nvSpPr>
        <p:spPr bwMode="auto">
          <a:xfrm>
            <a:off x="3286125" y="0"/>
            <a:ext cx="185738" cy="461963"/>
          </a:xfrm>
          <a:prstGeom prst="rect">
            <a:avLst/>
          </a:prstGeom>
          <a:noFill/>
          <a:ln w="9525">
            <a:noFill/>
            <a:miter lim="800000"/>
            <a:headEnd/>
            <a:tailEnd/>
          </a:ln>
        </p:spPr>
        <p:txBody>
          <a:bodyPr wrap="none">
            <a:spAutoFit/>
          </a:bodyPr>
          <a:lstStyle/>
          <a:p>
            <a:endParaRPr lang="nl-BE">
              <a:solidFill>
                <a:schemeClr val="tx2"/>
              </a:solidFill>
            </a:endParaRPr>
          </a:p>
        </p:txBody>
      </p:sp>
      <p:sp>
        <p:nvSpPr>
          <p:cNvPr id="6" name="Toelichting met afgeronde rechthoek 5"/>
          <p:cNvSpPr/>
          <p:nvPr/>
        </p:nvSpPr>
        <p:spPr bwMode="auto">
          <a:xfrm>
            <a:off x="6135688" y="0"/>
            <a:ext cx="2306637" cy="612775"/>
          </a:xfrm>
          <a:prstGeom prst="wedgeRoundRectCallout">
            <a:avLst>
              <a:gd name="adj1" fmla="val -48784"/>
              <a:gd name="adj2" fmla="val 129556"/>
              <a:gd name="adj3" fmla="val 16667"/>
            </a:avLst>
          </a:prstGeom>
          <a:solidFill>
            <a:schemeClr val="tx1"/>
          </a:solidFill>
          <a:ln w="12700" cap="sq" cmpd="sng" algn="ctr">
            <a:solidFill>
              <a:schemeClr val="tx1"/>
            </a:solidFill>
            <a:prstDash val="solid"/>
            <a:round/>
            <a:headEnd type="none" w="sm" len="sm"/>
            <a:tailEnd type="none" w="sm" len="sm"/>
          </a:ln>
          <a:effectLst/>
        </p:spPr>
        <p:txBody>
          <a:bodyPr wrap="none"/>
          <a:lstStyle/>
          <a:p>
            <a:pPr>
              <a:defRPr/>
            </a:pPr>
            <a:r>
              <a:rPr lang="nl-BE" dirty="0" err="1">
                <a:solidFill>
                  <a:schemeClr val="accent1">
                    <a:lumMod val="10000"/>
                  </a:schemeClr>
                </a:solidFill>
              </a:rPr>
              <a:t>Any</a:t>
            </a:r>
            <a:r>
              <a:rPr lang="nl-BE" dirty="0">
                <a:solidFill>
                  <a:schemeClr val="accent1">
                    <a:lumMod val="10000"/>
                  </a:schemeClr>
                </a:solidFill>
              </a:rPr>
              <a:t> </a:t>
            </a:r>
            <a:r>
              <a:rPr lang="nl-BE" dirty="0" err="1">
                <a:solidFill>
                  <a:schemeClr val="accent1">
                    <a:lumMod val="10000"/>
                  </a:schemeClr>
                </a:solidFill>
              </a:rPr>
              <a:t>questions</a:t>
            </a:r>
            <a:r>
              <a:rPr lang="nl-BE" dirty="0">
                <a:solidFill>
                  <a:schemeClr val="accent1">
                    <a:lumMod val="10000"/>
                  </a:schemeClr>
                </a:solidFill>
              </a:rPr>
              <a:t>?</a:t>
            </a:r>
          </a:p>
          <a:p>
            <a:pPr algn="ctr" eaLnBrk="0" hangingPunct="0">
              <a:defRPr/>
            </a:pPr>
            <a:endParaRPr lang="nl-BE" dirty="0">
              <a:solidFill>
                <a:schemeClr val="accent1">
                  <a:lumMod val="10000"/>
                </a:schemeClr>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Diagnosis of BV (ii)</a:t>
            </a:r>
          </a:p>
        </p:txBody>
      </p:sp>
      <p:sp>
        <p:nvSpPr>
          <p:cNvPr id="3" name="Tijdelijke aanduiding voor inhoud 2"/>
          <p:cNvSpPr>
            <a:spLocks noGrp="1"/>
          </p:cNvSpPr>
          <p:nvPr>
            <p:ph idx="1"/>
          </p:nvPr>
        </p:nvSpPr>
        <p:spPr>
          <a:solidFill>
            <a:schemeClr val="bg2">
              <a:lumMod val="20000"/>
              <a:lumOff val="80000"/>
            </a:schemeClr>
          </a:solidFill>
        </p:spPr>
        <p:txBody>
          <a:bodyPr/>
          <a:lstStyle/>
          <a:p>
            <a:r>
              <a:rPr lang="nl-BE" dirty="0" err="1"/>
              <a:t>Unstained</a:t>
            </a:r>
            <a:endParaRPr lang="nl-BE" dirty="0"/>
          </a:p>
          <a:p>
            <a:pPr lvl="1"/>
            <a:r>
              <a:rPr lang="nl-BE" dirty="0" err="1"/>
              <a:t>Fresh</a:t>
            </a:r>
            <a:r>
              <a:rPr lang="nl-BE" dirty="0"/>
              <a:t> wet </a:t>
            </a:r>
            <a:r>
              <a:rPr lang="nl-BE" dirty="0" err="1"/>
              <a:t>mount</a:t>
            </a:r>
            <a:endParaRPr lang="nl-BE" dirty="0"/>
          </a:p>
          <a:p>
            <a:pPr lvl="1"/>
            <a:r>
              <a:rPr lang="nl-BE" dirty="0" err="1"/>
              <a:t>Rehydrated</a:t>
            </a:r>
            <a:r>
              <a:rPr lang="nl-BE" dirty="0"/>
              <a:t> </a:t>
            </a:r>
            <a:r>
              <a:rPr lang="nl-BE" dirty="0" err="1"/>
              <a:t>delayed</a:t>
            </a:r>
            <a:r>
              <a:rPr lang="nl-BE" dirty="0"/>
              <a:t> wet </a:t>
            </a:r>
            <a:r>
              <a:rPr lang="nl-BE" dirty="0" err="1"/>
              <a:t>mount</a:t>
            </a:r>
            <a:endParaRPr lang="nl-BE" dirty="0"/>
          </a:p>
          <a:p>
            <a:r>
              <a:rPr lang="nl-BE" dirty="0" err="1"/>
              <a:t>Stained</a:t>
            </a:r>
            <a:endParaRPr lang="nl-BE" dirty="0"/>
          </a:p>
          <a:p>
            <a:pPr lvl="1"/>
            <a:r>
              <a:rPr lang="nl-BE" dirty="0" err="1"/>
              <a:t>Papanicolau</a:t>
            </a:r>
            <a:endParaRPr lang="nl-BE" dirty="0"/>
          </a:p>
          <a:p>
            <a:pPr lvl="1"/>
            <a:r>
              <a:rPr lang="nl-BE" dirty="0"/>
              <a:t>Gram </a:t>
            </a:r>
            <a:r>
              <a:rPr lang="nl-BE" dirty="0" err="1"/>
              <a:t>stain</a:t>
            </a:r>
            <a:endParaRPr lang="nl-BE" dirty="0"/>
          </a:p>
          <a:p>
            <a:pPr lvl="2"/>
            <a:r>
              <a:rPr lang="nl-BE" dirty="0"/>
              <a:t>Spiegel</a:t>
            </a:r>
          </a:p>
          <a:p>
            <a:pPr lvl="2"/>
            <a:r>
              <a:rPr lang="nl-BE" dirty="0" err="1"/>
              <a:t>Nugent</a:t>
            </a:r>
            <a:endParaRPr lang="nl-BE" dirty="0"/>
          </a:p>
          <a:p>
            <a:pPr lvl="2"/>
            <a:r>
              <a:rPr lang="nl-BE" dirty="0" err="1"/>
              <a:t>Ison-Hay</a:t>
            </a:r>
            <a:endParaRPr lang="nl-BE"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Diagnosis of BV (</a:t>
            </a:r>
            <a:r>
              <a:rPr lang="nl-BE" dirty="0" err="1"/>
              <a:t>ii</a:t>
            </a:r>
            <a:r>
              <a:rPr lang="nl-BE" dirty="0"/>
              <a:t>)</a:t>
            </a:r>
          </a:p>
        </p:txBody>
      </p:sp>
      <p:sp>
        <p:nvSpPr>
          <p:cNvPr id="3" name="Tijdelijke aanduiding voor inhoud 2"/>
          <p:cNvSpPr>
            <a:spLocks noGrp="1"/>
          </p:cNvSpPr>
          <p:nvPr>
            <p:ph idx="1"/>
          </p:nvPr>
        </p:nvSpPr>
        <p:spPr>
          <a:solidFill>
            <a:schemeClr val="bg2">
              <a:lumMod val="20000"/>
              <a:lumOff val="80000"/>
            </a:schemeClr>
          </a:solidFill>
        </p:spPr>
        <p:txBody>
          <a:bodyPr/>
          <a:lstStyle/>
          <a:p>
            <a:r>
              <a:rPr lang="nl-BE" dirty="0"/>
              <a:t>Cultures</a:t>
            </a:r>
          </a:p>
          <a:p>
            <a:pPr lvl="1"/>
            <a:r>
              <a:rPr lang="nl-BE" dirty="0"/>
              <a:t>G vaginalis</a:t>
            </a:r>
          </a:p>
          <a:p>
            <a:pPr lvl="1"/>
            <a:r>
              <a:rPr lang="nl-BE" dirty="0" err="1"/>
              <a:t>Anaerobic</a:t>
            </a:r>
            <a:r>
              <a:rPr lang="nl-BE" dirty="0"/>
              <a:t> cultures</a:t>
            </a:r>
          </a:p>
          <a:p>
            <a:pPr lvl="1"/>
            <a:r>
              <a:rPr lang="nl-BE" dirty="0" err="1"/>
              <a:t>Mycoplasmata</a:t>
            </a:r>
            <a:endParaRPr lang="nl-BE" dirty="0"/>
          </a:p>
          <a:p>
            <a:r>
              <a:rPr lang="nl-BE" dirty="0" err="1"/>
              <a:t>Molecular</a:t>
            </a:r>
            <a:r>
              <a:rPr lang="nl-BE" dirty="0"/>
              <a:t> </a:t>
            </a:r>
            <a:r>
              <a:rPr lang="nl-BE" dirty="0" err="1"/>
              <a:t>techniques</a:t>
            </a:r>
            <a:endParaRPr lang="nl-BE" dirty="0"/>
          </a:p>
          <a:p>
            <a:pPr lvl="1"/>
            <a:r>
              <a:rPr lang="nl-BE" dirty="0" err="1"/>
              <a:t>Atopobium</a:t>
            </a:r>
            <a:r>
              <a:rPr lang="nl-BE" dirty="0"/>
              <a:t> </a:t>
            </a:r>
            <a:r>
              <a:rPr lang="nl-BE" dirty="0" err="1"/>
              <a:t>vaginae</a:t>
            </a:r>
            <a:endParaRPr lang="nl-BE" dirty="0"/>
          </a:p>
          <a:p>
            <a:pPr lvl="1"/>
            <a:r>
              <a:rPr lang="nl-BE" dirty="0"/>
              <a:t>Multiple </a:t>
            </a:r>
            <a:r>
              <a:rPr lang="nl-BE" dirty="0" err="1"/>
              <a:t>others</a:t>
            </a:r>
            <a:r>
              <a:rPr lang="nl-BE" dirty="0"/>
              <a:t>/new bugs</a:t>
            </a:r>
          </a:p>
          <a:p>
            <a:pPr lvl="1"/>
            <a:r>
              <a:rPr lang="nl-BE" dirty="0"/>
              <a:t>Multiplex/</a:t>
            </a:r>
            <a:r>
              <a:rPr lang="nl-BE" dirty="0" err="1"/>
              <a:t>combination</a:t>
            </a:r>
            <a:r>
              <a:rPr lang="nl-BE" dirty="0"/>
              <a:t> </a:t>
            </a:r>
            <a:r>
              <a:rPr lang="nl-BE" dirty="0" err="1"/>
              <a:t>molecular</a:t>
            </a:r>
            <a:r>
              <a:rPr lang="nl-BE"/>
              <a:t> tests</a:t>
            </a:r>
            <a:endParaRPr lang="nl-BE"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2130425" y="912813"/>
          <a:ext cx="4862513" cy="5183187"/>
        </p:xfrm>
        <a:graphic>
          <a:graphicData uri="http://schemas.openxmlformats.org/presentationml/2006/ole">
            <mc:AlternateContent xmlns:mc="http://schemas.openxmlformats.org/markup-compatibility/2006">
              <mc:Choice xmlns:v="urn:schemas-microsoft-com:vml" Requires="v">
                <p:oleObj spid="_x0000_s616483" name="Image" r:id="rId4" imgW="2715004" imgH="2343477" progId="">
                  <p:embed/>
                </p:oleObj>
              </mc:Choice>
              <mc:Fallback>
                <p:oleObj name="Image" r:id="rId4" imgW="2715004" imgH="2343477"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l="9430" t="9755" r="8420"/>
                      <a:stretch>
                        <a:fillRect/>
                      </a:stretch>
                    </p:blipFill>
                    <p:spPr bwMode="auto">
                      <a:xfrm>
                        <a:off x="2130425" y="912813"/>
                        <a:ext cx="4862513" cy="5183187"/>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11.3"/>
</p:tagLst>
</file>

<file path=ppt/tags/tag2.xml><?xml version="1.0" encoding="utf-8"?>
<p:tagLst xmlns:a="http://schemas.openxmlformats.org/drawingml/2006/main" xmlns:r="http://schemas.openxmlformats.org/officeDocument/2006/relationships" xmlns:p="http://schemas.openxmlformats.org/presentationml/2006/main">
  <p:tag name="TIMING" val="|11.3"/>
</p:tagLst>
</file>

<file path=ppt/tags/tag3.xml><?xml version="1.0" encoding="utf-8"?>
<p:tagLst xmlns:a="http://schemas.openxmlformats.org/drawingml/2006/main" xmlns:r="http://schemas.openxmlformats.org/officeDocument/2006/relationships" xmlns:p="http://schemas.openxmlformats.org/presentationml/2006/main">
  <p:tag name="TIMING" val="|11.3"/>
</p:tagLst>
</file>

<file path=ppt/theme/theme1.xml><?xml version="1.0" encoding="utf-8"?>
<a:theme xmlns:a="http://schemas.openxmlformats.org/drawingml/2006/main" name="Embossed">
  <a:themeElements>
    <a:clrScheme name="Embossed 1">
      <a:dk1>
        <a:srgbClr val="009999"/>
      </a:dk1>
      <a:lt1>
        <a:srgbClr val="FFFFFF"/>
      </a:lt1>
      <a:dk2>
        <a:srgbClr val="00CCCC"/>
      </a:dk2>
      <a:lt2>
        <a:srgbClr val="FFFF00"/>
      </a:lt2>
      <a:accent1>
        <a:srgbClr val="9999FF"/>
      </a:accent1>
      <a:accent2>
        <a:srgbClr val="FF9933"/>
      </a:accent2>
      <a:accent3>
        <a:srgbClr val="AAE2E2"/>
      </a:accent3>
      <a:accent4>
        <a:srgbClr val="DADADA"/>
      </a:accent4>
      <a:accent5>
        <a:srgbClr val="CACAFF"/>
      </a:accent5>
      <a:accent6>
        <a:srgbClr val="E78A2D"/>
      </a:accent6>
      <a:hlink>
        <a:srgbClr val="FFCC00"/>
      </a:hlink>
      <a:folHlink>
        <a:srgbClr val="00FFFF"/>
      </a:folHlink>
    </a:clrScheme>
    <a:fontScheme name="Embossed">
      <a:majorFont>
        <a:latin typeface="Comic Sans MS"/>
        <a:ea typeface=""/>
        <a:cs typeface=""/>
      </a:majorFont>
      <a:minorFont>
        <a:latin typeface="Comic Sans M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nl-NL"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nl-NL"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Embossed 1">
        <a:dk1>
          <a:srgbClr val="009999"/>
        </a:dk1>
        <a:lt1>
          <a:srgbClr val="FFFFFF"/>
        </a:lt1>
        <a:dk2>
          <a:srgbClr val="00CCCC"/>
        </a:dk2>
        <a:lt2>
          <a:srgbClr val="FFFF00"/>
        </a:lt2>
        <a:accent1>
          <a:srgbClr val="9999FF"/>
        </a:accent1>
        <a:accent2>
          <a:srgbClr val="FF9933"/>
        </a:accent2>
        <a:accent3>
          <a:srgbClr val="AAE2E2"/>
        </a:accent3>
        <a:accent4>
          <a:srgbClr val="DADADA"/>
        </a:accent4>
        <a:accent5>
          <a:srgbClr val="CACAFF"/>
        </a:accent5>
        <a:accent6>
          <a:srgbClr val="E78A2D"/>
        </a:accent6>
        <a:hlink>
          <a:srgbClr val="FFCC00"/>
        </a:hlink>
        <a:folHlink>
          <a:srgbClr val="00FFFF"/>
        </a:folHlink>
      </a:clrScheme>
      <a:clrMap bg1="dk2" tx1="lt1" bg2="dk1" tx2="lt2" accent1="accent1" accent2="accent2" accent3="accent3" accent4="accent4" accent5="accent5" accent6="accent6" hlink="hlink" folHlink="folHlink"/>
    </a:extraClrScheme>
    <a:extraClrScheme>
      <a:clrScheme name="Embossed 2">
        <a:dk1>
          <a:srgbClr val="000000"/>
        </a:dk1>
        <a:lt1>
          <a:srgbClr val="79D1C4"/>
        </a:lt1>
        <a:dk2>
          <a:srgbClr val="000000"/>
        </a:dk2>
        <a:lt2>
          <a:srgbClr val="FFFFFF"/>
        </a:lt2>
        <a:accent1>
          <a:srgbClr val="33CCFF"/>
        </a:accent1>
        <a:accent2>
          <a:srgbClr val="0099CC"/>
        </a:accent2>
        <a:accent3>
          <a:srgbClr val="BEE5DE"/>
        </a:accent3>
        <a:accent4>
          <a:srgbClr val="000000"/>
        </a:accent4>
        <a:accent5>
          <a:srgbClr val="ADE2FF"/>
        </a:accent5>
        <a:accent6>
          <a:srgbClr val="008AB9"/>
        </a:accent6>
        <a:hlink>
          <a:srgbClr val="FF99CC"/>
        </a:hlink>
        <a:folHlink>
          <a:srgbClr val="00FFCC"/>
        </a:folHlink>
      </a:clrScheme>
      <a:clrMap bg1="lt1" tx1="dk1" bg2="lt2" tx2="dk2" accent1="accent1" accent2="accent2" accent3="accent3" accent4="accent4" accent5="accent5" accent6="accent6" hlink="hlink" folHlink="folHlink"/>
    </a:extraClrScheme>
    <a:extraClrScheme>
      <a:clrScheme name="Embossed 3">
        <a:dk1>
          <a:srgbClr val="000000"/>
        </a:dk1>
        <a:lt1>
          <a:srgbClr val="FFFFFF"/>
        </a:lt1>
        <a:dk2>
          <a:srgbClr val="000000"/>
        </a:dk2>
        <a:lt2>
          <a:srgbClr val="DDDDDD"/>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Embossed">
  <a:themeElements>
    <a:clrScheme name="Embossed 1">
      <a:dk1>
        <a:srgbClr val="009999"/>
      </a:dk1>
      <a:lt1>
        <a:srgbClr val="FFFFFF"/>
      </a:lt1>
      <a:dk2>
        <a:srgbClr val="00CCCC"/>
      </a:dk2>
      <a:lt2>
        <a:srgbClr val="FFFF00"/>
      </a:lt2>
      <a:accent1>
        <a:srgbClr val="9999FF"/>
      </a:accent1>
      <a:accent2>
        <a:srgbClr val="FF9933"/>
      </a:accent2>
      <a:accent3>
        <a:srgbClr val="AAE2E2"/>
      </a:accent3>
      <a:accent4>
        <a:srgbClr val="DADADA"/>
      </a:accent4>
      <a:accent5>
        <a:srgbClr val="CACAFF"/>
      </a:accent5>
      <a:accent6>
        <a:srgbClr val="E78A2D"/>
      </a:accent6>
      <a:hlink>
        <a:srgbClr val="FFCC00"/>
      </a:hlink>
      <a:folHlink>
        <a:srgbClr val="00FFFF"/>
      </a:folHlink>
    </a:clrScheme>
    <a:fontScheme name="Embossed">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rgbClr val="000066"/>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rgbClr val="000066"/>
            </a:solidFill>
            <a:effectLst/>
            <a:latin typeface="Comic Sans MS" pitchFamily="66" charset="0"/>
          </a:defRPr>
        </a:defPPr>
      </a:lstStyle>
    </a:lnDef>
  </a:objectDefaults>
  <a:extraClrSchemeLst>
    <a:extraClrScheme>
      <a:clrScheme name="Embossed 1">
        <a:dk1>
          <a:srgbClr val="009999"/>
        </a:dk1>
        <a:lt1>
          <a:srgbClr val="FFFFFF"/>
        </a:lt1>
        <a:dk2>
          <a:srgbClr val="00CCCC"/>
        </a:dk2>
        <a:lt2>
          <a:srgbClr val="FFFF00"/>
        </a:lt2>
        <a:accent1>
          <a:srgbClr val="9999FF"/>
        </a:accent1>
        <a:accent2>
          <a:srgbClr val="FF9933"/>
        </a:accent2>
        <a:accent3>
          <a:srgbClr val="AAE2E2"/>
        </a:accent3>
        <a:accent4>
          <a:srgbClr val="DADADA"/>
        </a:accent4>
        <a:accent5>
          <a:srgbClr val="CACAFF"/>
        </a:accent5>
        <a:accent6>
          <a:srgbClr val="E78A2D"/>
        </a:accent6>
        <a:hlink>
          <a:srgbClr val="FFCC00"/>
        </a:hlink>
        <a:folHlink>
          <a:srgbClr val="00FFFF"/>
        </a:folHlink>
      </a:clrScheme>
      <a:clrMap bg1="dk2" tx1="lt1" bg2="dk1" tx2="lt2" accent1="accent1" accent2="accent2" accent3="accent3" accent4="accent4" accent5="accent5" accent6="accent6" hlink="hlink" folHlink="folHlink"/>
    </a:extraClrScheme>
    <a:extraClrScheme>
      <a:clrScheme name="Embossed 2">
        <a:dk1>
          <a:srgbClr val="000000"/>
        </a:dk1>
        <a:lt1>
          <a:srgbClr val="79D1C4"/>
        </a:lt1>
        <a:dk2>
          <a:srgbClr val="000000"/>
        </a:dk2>
        <a:lt2>
          <a:srgbClr val="FFFFFF"/>
        </a:lt2>
        <a:accent1>
          <a:srgbClr val="33CCFF"/>
        </a:accent1>
        <a:accent2>
          <a:srgbClr val="0099CC"/>
        </a:accent2>
        <a:accent3>
          <a:srgbClr val="BEE5DE"/>
        </a:accent3>
        <a:accent4>
          <a:srgbClr val="000000"/>
        </a:accent4>
        <a:accent5>
          <a:srgbClr val="ADE2FF"/>
        </a:accent5>
        <a:accent6>
          <a:srgbClr val="008AB9"/>
        </a:accent6>
        <a:hlink>
          <a:srgbClr val="FF99CC"/>
        </a:hlink>
        <a:folHlink>
          <a:srgbClr val="00FFCC"/>
        </a:folHlink>
      </a:clrScheme>
      <a:clrMap bg1="lt1" tx1="dk1" bg2="lt2" tx2="dk2" accent1="accent1" accent2="accent2" accent3="accent3" accent4="accent4" accent5="accent5" accent6="accent6" hlink="hlink" folHlink="folHlink"/>
    </a:extraClrScheme>
    <a:extraClrScheme>
      <a:clrScheme name="Embossed 3">
        <a:dk1>
          <a:srgbClr val="000000"/>
        </a:dk1>
        <a:lt1>
          <a:srgbClr val="FFFFFF"/>
        </a:lt1>
        <a:dk2>
          <a:srgbClr val="000000"/>
        </a:dk2>
        <a:lt2>
          <a:srgbClr val="DDDDDD"/>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Embossed">
  <a:themeElements>
    <a:clrScheme name="Embossed 1">
      <a:dk1>
        <a:srgbClr val="009999"/>
      </a:dk1>
      <a:lt1>
        <a:srgbClr val="FFFFFF"/>
      </a:lt1>
      <a:dk2>
        <a:srgbClr val="00CCCC"/>
      </a:dk2>
      <a:lt2>
        <a:srgbClr val="FFFF00"/>
      </a:lt2>
      <a:accent1>
        <a:srgbClr val="9999FF"/>
      </a:accent1>
      <a:accent2>
        <a:srgbClr val="FF9933"/>
      </a:accent2>
      <a:accent3>
        <a:srgbClr val="AAE2E2"/>
      </a:accent3>
      <a:accent4>
        <a:srgbClr val="DADADA"/>
      </a:accent4>
      <a:accent5>
        <a:srgbClr val="CACAFF"/>
      </a:accent5>
      <a:accent6>
        <a:srgbClr val="E78A2D"/>
      </a:accent6>
      <a:hlink>
        <a:srgbClr val="FFCC00"/>
      </a:hlink>
      <a:folHlink>
        <a:srgbClr val="00FFFF"/>
      </a:folHlink>
    </a:clrScheme>
    <a:fontScheme name="Embossed">
      <a:majorFont>
        <a:latin typeface="Comic Sans MS"/>
        <a:ea typeface=""/>
        <a:cs typeface=""/>
      </a:majorFont>
      <a:minorFont>
        <a:latin typeface="Comic Sans M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nl-NL"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nl-NL"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Embossed 1">
        <a:dk1>
          <a:srgbClr val="009999"/>
        </a:dk1>
        <a:lt1>
          <a:srgbClr val="FFFFFF"/>
        </a:lt1>
        <a:dk2>
          <a:srgbClr val="00CCCC"/>
        </a:dk2>
        <a:lt2>
          <a:srgbClr val="FFFF00"/>
        </a:lt2>
        <a:accent1>
          <a:srgbClr val="9999FF"/>
        </a:accent1>
        <a:accent2>
          <a:srgbClr val="FF9933"/>
        </a:accent2>
        <a:accent3>
          <a:srgbClr val="AAE2E2"/>
        </a:accent3>
        <a:accent4>
          <a:srgbClr val="DADADA"/>
        </a:accent4>
        <a:accent5>
          <a:srgbClr val="CACAFF"/>
        </a:accent5>
        <a:accent6>
          <a:srgbClr val="E78A2D"/>
        </a:accent6>
        <a:hlink>
          <a:srgbClr val="FFCC00"/>
        </a:hlink>
        <a:folHlink>
          <a:srgbClr val="00FFFF"/>
        </a:folHlink>
      </a:clrScheme>
      <a:clrMap bg1="dk2" tx1="lt1" bg2="dk1" tx2="lt2" accent1="accent1" accent2="accent2" accent3="accent3" accent4="accent4" accent5="accent5" accent6="accent6" hlink="hlink" folHlink="folHlink"/>
    </a:extraClrScheme>
    <a:extraClrScheme>
      <a:clrScheme name="Embossed 2">
        <a:dk1>
          <a:srgbClr val="000000"/>
        </a:dk1>
        <a:lt1>
          <a:srgbClr val="79D1C4"/>
        </a:lt1>
        <a:dk2>
          <a:srgbClr val="000000"/>
        </a:dk2>
        <a:lt2>
          <a:srgbClr val="FFFFFF"/>
        </a:lt2>
        <a:accent1>
          <a:srgbClr val="33CCFF"/>
        </a:accent1>
        <a:accent2>
          <a:srgbClr val="0099CC"/>
        </a:accent2>
        <a:accent3>
          <a:srgbClr val="BEE5DE"/>
        </a:accent3>
        <a:accent4>
          <a:srgbClr val="000000"/>
        </a:accent4>
        <a:accent5>
          <a:srgbClr val="ADE2FF"/>
        </a:accent5>
        <a:accent6>
          <a:srgbClr val="008AB9"/>
        </a:accent6>
        <a:hlink>
          <a:srgbClr val="FF99CC"/>
        </a:hlink>
        <a:folHlink>
          <a:srgbClr val="00FFCC"/>
        </a:folHlink>
      </a:clrScheme>
      <a:clrMap bg1="lt1" tx1="dk1" bg2="lt2" tx2="dk2" accent1="accent1" accent2="accent2" accent3="accent3" accent4="accent4" accent5="accent5" accent6="accent6" hlink="hlink" folHlink="folHlink"/>
    </a:extraClrScheme>
    <a:extraClrScheme>
      <a:clrScheme name="Embossed 3">
        <a:dk1>
          <a:srgbClr val="000000"/>
        </a:dk1>
        <a:lt1>
          <a:srgbClr val="FFFFFF"/>
        </a:lt1>
        <a:dk2>
          <a:srgbClr val="000000"/>
        </a:dk2>
        <a:lt2>
          <a:srgbClr val="DDDDDD"/>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Embossed">
  <a:themeElements>
    <a:clrScheme name="Embossed 1">
      <a:dk1>
        <a:srgbClr val="009999"/>
      </a:dk1>
      <a:lt1>
        <a:srgbClr val="FFFFFF"/>
      </a:lt1>
      <a:dk2>
        <a:srgbClr val="00CCCC"/>
      </a:dk2>
      <a:lt2>
        <a:srgbClr val="FFFF00"/>
      </a:lt2>
      <a:accent1>
        <a:srgbClr val="9999FF"/>
      </a:accent1>
      <a:accent2>
        <a:srgbClr val="FF9933"/>
      </a:accent2>
      <a:accent3>
        <a:srgbClr val="AAE2E2"/>
      </a:accent3>
      <a:accent4>
        <a:srgbClr val="DADADA"/>
      </a:accent4>
      <a:accent5>
        <a:srgbClr val="CACAFF"/>
      </a:accent5>
      <a:accent6>
        <a:srgbClr val="E78A2D"/>
      </a:accent6>
      <a:hlink>
        <a:srgbClr val="FFCC00"/>
      </a:hlink>
      <a:folHlink>
        <a:srgbClr val="00FFFF"/>
      </a:folHlink>
    </a:clrScheme>
    <a:fontScheme name="Embossed">
      <a:majorFont>
        <a:latin typeface="Comic Sans MS"/>
        <a:ea typeface=""/>
        <a:cs typeface=""/>
      </a:majorFont>
      <a:minorFont>
        <a:latin typeface="Comic Sans M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000066"/>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000066"/>
            </a:solidFill>
            <a:effectLst/>
            <a:latin typeface="Comic Sans MS" pitchFamily="66" charset="0"/>
          </a:defRPr>
        </a:defPPr>
      </a:lstStyle>
    </a:lnDef>
  </a:objectDefaults>
  <a:extraClrSchemeLst>
    <a:extraClrScheme>
      <a:clrScheme name="Embossed 1">
        <a:dk1>
          <a:srgbClr val="009999"/>
        </a:dk1>
        <a:lt1>
          <a:srgbClr val="FFFFFF"/>
        </a:lt1>
        <a:dk2>
          <a:srgbClr val="00CCCC"/>
        </a:dk2>
        <a:lt2>
          <a:srgbClr val="FFFF00"/>
        </a:lt2>
        <a:accent1>
          <a:srgbClr val="9999FF"/>
        </a:accent1>
        <a:accent2>
          <a:srgbClr val="FF9933"/>
        </a:accent2>
        <a:accent3>
          <a:srgbClr val="AAE2E2"/>
        </a:accent3>
        <a:accent4>
          <a:srgbClr val="DADADA"/>
        </a:accent4>
        <a:accent5>
          <a:srgbClr val="CACAFF"/>
        </a:accent5>
        <a:accent6>
          <a:srgbClr val="E78A2D"/>
        </a:accent6>
        <a:hlink>
          <a:srgbClr val="FFCC00"/>
        </a:hlink>
        <a:folHlink>
          <a:srgbClr val="00FFFF"/>
        </a:folHlink>
      </a:clrScheme>
      <a:clrMap bg1="dk2" tx1="lt1" bg2="dk1" tx2="lt2" accent1="accent1" accent2="accent2" accent3="accent3" accent4="accent4" accent5="accent5" accent6="accent6" hlink="hlink" folHlink="folHlink"/>
    </a:extraClrScheme>
    <a:extraClrScheme>
      <a:clrScheme name="Embossed 2">
        <a:dk1>
          <a:srgbClr val="000000"/>
        </a:dk1>
        <a:lt1>
          <a:srgbClr val="79D1C4"/>
        </a:lt1>
        <a:dk2>
          <a:srgbClr val="000000"/>
        </a:dk2>
        <a:lt2>
          <a:srgbClr val="FFFFFF"/>
        </a:lt2>
        <a:accent1>
          <a:srgbClr val="33CCFF"/>
        </a:accent1>
        <a:accent2>
          <a:srgbClr val="0099CC"/>
        </a:accent2>
        <a:accent3>
          <a:srgbClr val="BEE5DE"/>
        </a:accent3>
        <a:accent4>
          <a:srgbClr val="000000"/>
        </a:accent4>
        <a:accent5>
          <a:srgbClr val="ADE2FF"/>
        </a:accent5>
        <a:accent6>
          <a:srgbClr val="008AB9"/>
        </a:accent6>
        <a:hlink>
          <a:srgbClr val="FF99CC"/>
        </a:hlink>
        <a:folHlink>
          <a:srgbClr val="00FFCC"/>
        </a:folHlink>
      </a:clrScheme>
      <a:clrMap bg1="lt1" tx1="dk1" bg2="lt2" tx2="dk2" accent1="accent1" accent2="accent2" accent3="accent3" accent4="accent4" accent5="accent5" accent6="accent6" hlink="hlink" folHlink="folHlink"/>
    </a:extraClrScheme>
    <a:extraClrScheme>
      <a:clrScheme name="Embossed 3">
        <a:dk1>
          <a:srgbClr val="000000"/>
        </a:dk1>
        <a:lt1>
          <a:srgbClr val="FFFFFF"/>
        </a:lt1>
        <a:dk2>
          <a:srgbClr val="000000"/>
        </a:dk2>
        <a:lt2>
          <a:srgbClr val="DDDDDD"/>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Embossed">
  <a:themeElements>
    <a:clrScheme name="Embossed 1">
      <a:dk1>
        <a:srgbClr val="009999"/>
      </a:dk1>
      <a:lt1>
        <a:srgbClr val="FFFFFF"/>
      </a:lt1>
      <a:dk2>
        <a:srgbClr val="00CCCC"/>
      </a:dk2>
      <a:lt2>
        <a:srgbClr val="FFFF00"/>
      </a:lt2>
      <a:accent1>
        <a:srgbClr val="9999FF"/>
      </a:accent1>
      <a:accent2>
        <a:srgbClr val="FF9933"/>
      </a:accent2>
      <a:accent3>
        <a:srgbClr val="AAE2E2"/>
      </a:accent3>
      <a:accent4>
        <a:srgbClr val="DADADA"/>
      </a:accent4>
      <a:accent5>
        <a:srgbClr val="CACAFF"/>
      </a:accent5>
      <a:accent6>
        <a:srgbClr val="E78A2D"/>
      </a:accent6>
      <a:hlink>
        <a:srgbClr val="FFCC00"/>
      </a:hlink>
      <a:folHlink>
        <a:srgbClr val="00FFFF"/>
      </a:folHlink>
    </a:clrScheme>
    <a:fontScheme name="Embossed">
      <a:majorFont>
        <a:latin typeface="Comic Sans MS"/>
        <a:ea typeface=""/>
        <a:cs typeface=""/>
      </a:majorFont>
      <a:minorFont>
        <a:latin typeface="Comic Sans M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nl-NL"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nl-NL"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Embossed 1">
        <a:dk1>
          <a:srgbClr val="009999"/>
        </a:dk1>
        <a:lt1>
          <a:srgbClr val="FFFFFF"/>
        </a:lt1>
        <a:dk2>
          <a:srgbClr val="00CCCC"/>
        </a:dk2>
        <a:lt2>
          <a:srgbClr val="FFFF00"/>
        </a:lt2>
        <a:accent1>
          <a:srgbClr val="9999FF"/>
        </a:accent1>
        <a:accent2>
          <a:srgbClr val="FF9933"/>
        </a:accent2>
        <a:accent3>
          <a:srgbClr val="AAE2E2"/>
        </a:accent3>
        <a:accent4>
          <a:srgbClr val="DADADA"/>
        </a:accent4>
        <a:accent5>
          <a:srgbClr val="CACAFF"/>
        </a:accent5>
        <a:accent6>
          <a:srgbClr val="E78A2D"/>
        </a:accent6>
        <a:hlink>
          <a:srgbClr val="FFCC00"/>
        </a:hlink>
        <a:folHlink>
          <a:srgbClr val="00FFFF"/>
        </a:folHlink>
      </a:clrScheme>
      <a:clrMap bg1="dk2" tx1="lt1" bg2="dk1" tx2="lt2" accent1="accent1" accent2="accent2" accent3="accent3" accent4="accent4" accent5="accent5" accent6="accent6" hlink="hlink" folHlink="folHlink"/>
    </a:extraClrScheme>
    <a:extraClrScheme>
      <a:clrScheme name="Embossed 2">
        <a:dk1>
          <a:srgbClr val="000000"/>
        </a:dk1>
        <a:lt1>
          <a:srgbClr val="79D1C4"/>
        </a:lt1>
        <a:dk2>
          <a:srgbClr val="000000"/>
        </a:dk2>
        <a:lt2>
          <a:srgbClr val="FFFFFF"/>
        </a:lt2>
        <a:accent1>
          <a:srgbClr val="33CCFF"/>
        </a:accent1>
        <a:accent2>
          <a:srgbClr val="0099CC"/>
        </a:accent2>
        <a:accent3>
          <a:srgbClr val="BEE5DE"/>
        </a:accent3>
        <a:accent4>
          <a:srgbClr val="000000"/>
        </a:accent4>
        <a:accent5>
          <a:srgbClr val="ADE2FF"/>
        </a:accent5>
        <a:accent6>
          <a:srgbClr val="008AB9"/>
        </a:accent6>
        <a:hlink>
          <a:srgbClr val="FF99CC"/>
        </a:hlink>
        <a:folHlink>
          <a:srgbClr val="00FFCC"/>
        </a:folHlink>
      </a:clrScheme>
      <a:clrMap bg1="lt1" tx1="dk1" bg2="lt2" tx2="dk2" accent1="accent1" accent2="accent2" accent3="accent3" accent4="accent4" accent5="accent5" accent6="accent6" hlink="hlink" folHlink="folHlink"/>
    </a:extraClrScheme>
    <a:extraClrScheme>
      <a:clrScheme name="Embossed 3">
        <a:dk1>
          <a:srgbClr val="000000"/>
        </a:dk1>
        <a:lt1>
          <a:srgbClr val="FFFFFF"/>
        </a:lt1>
        <a:dk2>
          <a:srgbClr val="000000"/>
        </a:dk2>
        <a:lt2>
          <a:srgbClr val="DDDDDD"/>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Embossed">
  <a:themeElements>
    <a:clrScheme name="Embossed 1">
      <a:dk1>
        <a:srgbClr val="009999"/>
      </a:dk1>
      <a:lt1>
        <a:srgbClr val="FFFFFF"/>
      </a:lt1>
      <a:dk2>
        <a:srgbClr val="00CCCC"/>
      </a:dk2>
      <a:lt2>
        <a:srgbClr val="FFFF00"/>
      </a:lt2>
      <a:accent1>
        <a:srgbClr val="9999FF"/>
      </a:accent1>
      <a:accent2>
        <a:srgbClr val="FF9933"/>
      </a:accent2>
      <a:accent3>
        <a:srgbClr val="AAE2E2"/>
      </a:accent3>
      <a:accent4>
        <a:srgbClr val="DADADA"/>
      </a:accent4>
      <a:accent5>
        <a:srgbClr val="CACAFF"/>
      </a:accent5>
      <a:accent6>
        <a:srgbClr val="E78A2D"/>
      </a:accent6>
      <a:hlink>
        <a:srgbClr val="FFCC00"/>
      </a:hlink>
      <a:folHlink>
        <a:srgbClr val="00FFFF"/>
      </a:folHlink>
    </a:clrScheme>
    <a:fontScheme name="Embossed">
      <a:majorFont>
        <a:latin typeface="Comic Sans MS"/>
        <a:ea typeface=""/>
        <a:cs typeface=""/>
      </a:majorFont>
      <a:minorFont>
        <a:latin typeface="Comic Sans M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000066"/>
            </a:solidFill>
            <a:effectLst/>
            <a:latin typeface="Comic Sans MS" panose="030F0702030302020204" pitchFamily="66"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000066"/>
            </a:solidFill>
            <a:effectLst/>
            <a:latin typeface="Comic Sans MS" panose="030F0702030302020204" pitchFamily="66" charset="0"/>
          </a:defRPr>
        </a:defPPr>
      </a:lstStyle>
    </a:lnDef>
  </a:objectDefaults>
  <a:extraClrSchemeLst>
    <a:extraClrScheme>
      <a:clrScheme name="Embossed 1">
        <a:dk1>
          <a:srgbClr val="009999"/>
        </a:dk1>
        <a:lt1>
          <a:srgbClr val="FFFFFF"/>
        </a:lt1>
        <a:dk2>
          <a:srgbClr val="00CCCC"/>
        </a:dk2>
        <a:lt2>
          <a:srgbClr val="FFFF00"/>
        </a:lt2>
        <a:accent1>
          <a:srgbClr val="9999FF"/>
        </a:accent1>
        <a:accent2>
          <a:srgbClr val="FF9933"/>
        </a:accent2>
        <a:accent3>
          <a:srgbClr val="AAE2E2"/>
        </a:accent3>
        <a:accent4>
          <a:srgbClr val="DADADA"/>
        </a:accent4>
        <a:accent5>
          <a:srgbClr val="CACAFF"/>
        </a:accent5>
        <a:accent6>
          <a:srgbClr val="E78A2D"/>
        </a:accent6>
        <a:hlink>
          <a:srgbClr val="FFCC00"/>
        </a:hlink>
        <a:folHlink>
          <a:srgbClr val="00FFFF"/>
        </a:folHlink>
      </a:clrScheme>
      <a:clrMap bg1="dk2" tx1="lt1" bg2="dk1" tx2="lt2" accent1="accent1" accent2="accent2" accent3="accent3" accent4="accent4" accent5="accent5" accent6="accent6" hlink="hlink" folHlink="folHlink"/>
    </a:extraClrScheme>
    <a:extraClrScheme>
      <a:clrScheme name="Embossed 2">
        <a:dk1>
          <a:srgbClr val="000000"/>
        </a:dk1>
        <a:lt1>
          <a:srgbClr val="79D1C4"/>
        </a:lt1>
        <a:dk2>
          <a:srgbClr val="000000"/>
        </a:dk2>
        <a:lt2>
          <a:srgbClr val="FFFFFF"/>
        </a:lt2>
        <a:accent1>
          <a:srgbClr val="33CCFF"/>
        </a:accent1>
        <a:accent2>
          <a:srgbClr val="0099CC"/>
        </a:accent2>
        <a:accent3>
          <a:srgbClr val="BEE5DE"/>
        </a:accent3>
        <a:accent4>
          <a:srgbClr val="000000"/>
        </a:accent4>
        <a:accent5>
          <a:srgbClr val="ADE2FF"/>
        </a:accent5>
        <a:accent6>
          <a:srgbClr val="008AB9"/>
        </a:accent6>
        <a:hlink>
          <a:srgbClr val="FF99CC"/>
        </a:hlink>
        <a:folHlink>
          <a:srgbClr val="00FFCC"/>
        </a:folHlink>
      </a:clrScheme>
      <a:clrMap bg1="lt1" tx1="dk1" bg2="lt2" tx2="dk2" accent1="accent1" accent2="accent2" accent3="accent3" accent4="accent4" accent5="accent5" accent6="accent6" hlink="hlink" folHlink="folHlink"/>
    </a:extraClrScheme>
    <a:extraClrScheme>
      <a:clrScheme name="Embossed 3">
        <a:dk1>
          <a:srgbClr val="000000"/>
        </a:dk1>
        <a:lt1>
          <a:srgbClr val="FFFFFF"/>
        </a:lt1>
        <a:dk2>
          <a:srgbClr val="000000"/>
        </a:dk2>
        <a:lt2>
          <a:srgbClr val="DDDDDD"/>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18750</TotalTime>
  <Words>2090</Words>
  <Application>Microsoft Office PowerPoint</Application>
  <PresentationFormat>Diavoorstelling (4:3)</PresentationFormat>
  <Paragraphs>503</Paragraphs>
  <Slides>63</Slides>
  <Notes>41</Notes>
  <HiddenSlides>2</HiddenSlides>
  <MMClips>0</MMClips>
  <ScaleCrop>false</ScaleCrop>
  <HeadingPairs>
    <vt:vector size="8" baseType="variant">
      <vt:variant>
        <vt:lpstr>Gebruikte lettertypen</vt:lpstr>
      </vt:variant>
      <vt:variant>
        <vt:i4>18</vt:i4>
      </vt:variant>
      <vt:variant>
        <vt:lpstr>Thema</vt:lpstr>
      </vt:variant>
      <vt:variant>
        <vt:i4>10</vt:i4>
      </vt:variant>
      <vt:variant>
        <vt:lpstr>Ingesloten OLE-bronprogramma's</vt:lpstr>
      </vt:variant>
      <vt:variant>
        <vt:i4>4</vt:i4>
      </vt:variant>
      <vt:variant>
        <vt:lpstr>Diatitels</vt:lpstr>
      </vt:variant>
      <vt:variant>
        <vt:i4>63</vt:i4>
      </vt:variant>
    </vt:vector>
  </HeadingPairs>
  <TitlesOfParts>
    <vt:vector size="95" baseType="lpstr">
      <vt:lpstr>Arial Unicode MS</vt:lpstr>
      <vt:lpstr>MS Mincho</vt:lpstr>
      <vt:lpstr>MS PGothic</vt:lpstr>
      <vt:lpstr>Arial</vt:lpstr>
      <vt:lpstr>Arial Narrow</vt:lpstr>
      <vt:lpstr>Calibri</vt:lpstr>
      <vt:lpstr>CG Times</vt:lpstr>
      <vt:lpstr>Comic Sans MS</vt:lpstr>
      <vt:lpstr>Gill Sans</vt:lpstr>
      <vt:lpstr>Modern No. 20</vt:lpstr>
      <vt:lpstr>Mongolian Baiti</vt:lpstr>
      <vt:lpstr>Monotype Corsiva</vt:lpstr>
      <vt:lpstr>Monotype Sorts</vt:lpstr>
      <vt:lpstr>Sitka Display</vt:lpstr>
      <vt:lpstr>Symbol</vt:lpstr>
      <vt:lpstr>Tahoma</vt:lpstr>
      <vt:lpstr>Times New Roman</vt:lpstr>
      <vt:lpstr>Wingdings</vt:lpstr>
      <vt:lpstr>Embossed</vt:lpstr>
      <vt:lpstr>1_Embossed</vt:lpstr>
      <vt:lpstr>2_Embossed</vt:lpstr>
      <vt:lpstr>Office Theme</vt:lpstr>
      <vt:lpstr>1_Office Theme</vt:lpstr>
      <vt:lpstr>2_Office Theme</vt:lpstr>
      <vt:lpstr>3_Embossed</vt:lpstr>
      <vt:lpstr>4_Embossed</vt:lpstr>
      <vt:lpstr>3_Office Theme</vt:lpstr>
      <vt:lpstr>5_Embossed</vt:lpstr>
      <vt:lpstr>Image</vt:lpstr>
      <vt:lpstr>Document</vt:lpstr>
      <vt:lpstr>Chart</vt:lpstr>
      <vt:lpstr>Grafiek</vt:lpstr>
      <vt:lpstr>AV and BV: time to differentiate Ebcog, Antalya, 21 May 2017</vt:lpstr>
      <vt:lpstr>PowerPoint-presentatie</vt:lpstr>
      <vt:lpstr>PowerPoint-presentatie</vt:lpstr>
      <vt:lpstr>PowerPoint-presentatie</vt:lpstr>
      <vt:lpstr> Is BV  a problem?</vt:lpstr>
      <vt:lpstr>Bacterial vaginosis  </vt:lpstr>
      <vt:lpstr>Diagnosis of BV (ii)</vt:lpstr>
      <vt:lpstr>Diagnosis of BV (ii)</vt:lpstr>
      <vt:lpstr>PowerPoint-presentatie</vt:lpstr>
      <vt:lpstr>, </vt:lpstr>
      <vt:lpstr>Utility of microscopic techniques and quantitative real-time PCR for the diagnosis of vaginal microflora alterations. Rumyantseva T.A…. Guschin A. Central Research Institute for Epidemiology, Moscow, Russia</vt:lpstr>
      <vt:lpstr>Utility of microscopic techniques and quantitative real-time PCR for the diagnosis of vaginal microflora alterations. Rumyantseva T.A…. Guschin A. Central Research Institute for Epidemiology, Moscow, Russia</vt:lpstr>
      <vt:lpstr>Diagnosis of BV (iii)</vt:lpstr>
      <vt:lpstr>PowerPoint-presentatie</vt:lpstr>
      <vt:lpstr>PowerPoint-presentatie</vt:lpstr>
      <vt:lpstr>PowerPoint-presentatie</vt:lpstr>
      <vt:lpstr>2. Pathology: Vaginal microflora</vt:lpstr>
      <vt:lpstr>Microbial Shifts Occurring in BV</vt:lpstr>
      <vt:lpstr>PowerPoint-presentatie</vt:lpstr>
      <vt:lpstr>Bacterial vaginosis </vt:lpstr>
      <vt:lpstr>PowerPoint-presentatie</vt:lpstr>
      <vt:lpstr>Partial BV</vt:lpstr>
      <vt:lpstr>Bacterial vaginosis </vt:lpstr>
      <vt:lpstr>Difficulties in reading vaginal bacterial flora</vt:lpstr>
      <vt:lpstr>PowerPoint-presentatie</vt:lpstr>
      <vt:lpstr>Scoring of aerobic vaginitis </vt:lpstr>
      <vt:lpstr>PowerPoint-presentatie</vt:lpstr>
      <vt:lpstr>Scoring of aerobic vaginitis </vt:lpstr>
      <vt:lpstr>PowerPoint-presentatie</vt:lpstr>
      <vt:lpstr>Scoring of aerobic vaginitis </vt:lpstr>
      <vt:lpstr>PowerPoint-presentatie</vt:lpstr>
      <vt:lpstr>Scoring of aerobic vaginitis </vt:lpstr>
      <vt:lpstr>Composite score of AV </vt:lpstr>
      <vt:lpstr>Composite score of AV </vt:lpstr>
      <vt:lpstr>Pathogenesis of aerobic vaginitis </vt:lpstr>
      <vt:lpstr>Clinical findings in aerobic vaginitis </vt:lpstr>
      <vt:lpstr>AV related to severe forms of infammatory vaginitis</vt:lpstr>
      <vt:lpstr> Abnormal vaginal ecosystem </vt:lpstr>
      <vt:lpstr>Pathogenesis of vaginitis </vt:lpstr>
      <vt:lpstr>Vaginal cytokine production</vt:lpstr>
      <vt:lpstr>PowerPoint-presentatie</vt:lpstr>
      <vt:lpstr>Bacterial vaginosis </vt:lpstr>
      <vt:lpstr>Pathogenesis of abnormal vaginal flora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 Abnormal vaginal bacterial flora</vt:lpstr>
      <vt:lpstr>PowerPoint-presentatie</vt:lpstr>
      <vt:lpstr>PowerPoint-presentatie</vt:lpstr>
      <vt:lpstr>PowerPoint-presentatie</vt:lpstr>
      <vt:lpstr>Thank you, Co-workers!</vt:lpstr>
      <vt:lpstr>PowerPoint-presentatie</vt:lpstr>
    </vt:vector>
  </TitlesOfParts>
  <Company>PROLIN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Vaginal Flora, Genital Infection and Oral Contraconception</dc:title>
  <dc:creator>Rottier Geert</dc:creator>
  <cp:lastModifiedBy>Gilbert Donders</cp:lastModifiedBy>
  <cp:revision>215</cp:revision>
  <dcterms:created xsi:type="dcterms:W3CDTF">2000-06-10T09:43:14Z</dcterms:created>
  <dcterms:modified xsi:type="dcterms:W3CDTF">2017-05-21T05:30:45Z</dcterms:modified>
</cp:coreProperties>
</file>