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8D44-F99C-4907-98CE-9DB60D27B8D9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755C-0416-4DBC-93F5-B6DF2EAB22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9144000" cy="2664296"/>
          </a:xfrm>
          <a:prstGeom prst="rect">
            <a:avLst/>
          </a:prstGeom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400800" cy="1343000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Mehmet Sait İÇEN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Dicle Üniversitesi Tıp Fakültesi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35696" cy="1925842"/>
          </a:xfrm>
          <a:prstGeom prst="rect">
            <a:avLst/>
          </a:prstGeom>
        </p:spPr>
      </p:pic>
      <p:pic>
        <p:nvPicPr>
          <p:cNvPr id="6" name="5 Resim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629" y="0"/>
            <a:ext cx="1762371" cy="1762371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632848" cy="1470025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POSTPARTUM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KANAMALARDA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HİPOGASTRİK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ARTER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LİGASYONU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%25'i dış merkezden sevkli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%20'sinde doğum tipinin normal doğum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%15'inde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perioperatif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postoperatif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dönemde komplikasyon gelişmiş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3'ü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olmuş olup 2 tanesi sevkli gelen hasta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%60'ında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uterusun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korunduğu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Dış merkezden sevkli gelen hastalarda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uterusun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korunma oranının daha az olduğu (%36)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Sevkli gelen hastaların %44’ünde nedenin normal doğum sonrası kanama olduğu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 sık sevkin 2011 yılında yapıldığı ve yıllar geçtikçe bu sayının azalmış olduğu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Endikasyonlarına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bakıldığında en sık nedeninin (% 60)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plasental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anomalisi olduğu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2010’lu yıllarda hemen hemen tüm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endikasyon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yüzdeleri birbirine yakın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2012-2015 yılları arasında en sık nedenin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plasental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anomalileri olduğu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2016 yılında bu sayının azalmaya başladığı tespit edilmiştir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 endikasy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972" y="188641"/>
            <a:ext cx="8769508" cy="6451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Tedavi tiplerine bakıldığında tek başına HAL ile vakaların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53'ünde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kanamaların kontrol altına alınmış olduğu tespit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 tedavi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63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endikasyonlarının tedavi ile karşılşatırılmas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350"/>
            <a:ext cx="8568952" cy="6337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SONUÇ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Yıllar geçtikçe artmakta olan deneyime bağlı olarak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postpartum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kanamalara müdahalenin erken dönemde yapılmasına bağlı sevk gereksinimi azalmakta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fakat artmış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sezeryan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operasyonlarına bağlı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plasental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anomalisi sayısı artmakta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SONUÇ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Etkinliğinin %100 olmaması ve ileri merkezlerde müdahalelerde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primer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süturasyon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gibi (özellikle en sık neden olmaya başlayan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plasental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anomalilerinde) diğer tekniklerdeki becerinin artması nedeni ile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HAL gereksiniminin yıllar geçtikçe azalmış olabileceğini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                          düşünmekteyiz.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AMAÇ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Postpartum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kanamalarda (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PPK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hipogastrik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arter 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ligasyonu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yapılan hastaları değerlendirmek</a:t>
            </a:r>
          </a:p>
        </p:txBody>
      </p:sp>
      <p:pic>
        <p:nvPicPr>
          <p:cNvPr id="7" name="6 İçerik Yer Tutucusu" descr="hipogastrik arter görüntüsü yazılı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84946"/>
            <a:ext cx="4536504" cy="6622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POSTPARTUM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KANAMA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Maternal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morbiditeye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neden olan en önemli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obstetrik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acillerden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Erken ve geç 2 tip var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Erken tanı ve tedavi hayat kurtarıcıdır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KANAMA NEDENLERİ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Atoni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Plasenta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İnvazyon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Anomalileri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Travma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Kanama Bozuklukları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Abdominopelvik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Travma     Vb…..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TEDAVİ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İlk olarak medikal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Medikal tedaviye cevap vermez ise cerrahi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Cerrahiye karar vermede geç kalınmamalı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Bazen en son çare olarak kabul edilen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histerektomi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bile kanamayı durdurmada yetersiz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TEDAVİ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Bundan dolayı ek cerrahi işlemler bulunmakta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Hipogastirk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ligasyonu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(HAL) bunlardan biri</a:t>
            </a:r>
          </a:p>
          <a:p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Bazen de kanamayı azaltmak için işlemden önce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Kanamaya neden olan bir çok durumda kullanılabilir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MATERYAL-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METOD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Ocak 2010 – Aralık 2016 tarihlerinde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Dicle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Üniveristesinde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Postpartum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kanama nedeniyle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HAL yapılan hastalar (n=100) dahil edildi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(Jinekolojik nedenlerle yapılan hastalar (n=17) dahil edilmedi)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 ortalaması 32.87 ± 6.015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Gravidaları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5.82 ± 2.84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Pariteleri 4.25 ± 2.603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Giriş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değerileri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9.79 ± 2.52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Hastanede kalma süreleri 8.29 ± 10.80 gün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 demografik veri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49694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371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Ofis Teması</vt:lpstr>
      <vt:lpstr>POSTPARTUM KANAMALARDA HİPOGASTRİK ARTER LİGASYONU</vt:lpstr>
      <vt:lpstr>AMAÇ</vt:lpstr>
      <vt:lpstr>POSTPARTUM KANAMA</vt:lpstr>
      <vt:lpstr>KANAMA NEDENLERİ</vt:lpstr>
      <vt:lpstr>TEDAVİ</vt:lpstr>
      <vt:lpstr>TEDAVİ</vt:lpstr>
      <vt:lpstr>MATERYAL-METOD</vt:lpstr>
      <vt:lpstr>BULGULAR</vt:lpstr>
      <vt:lpstr>PowerPoint Presentation</vt:lpstr>
      <vt:lpstr>BULGULAR</vt:lpstr>
      <vt:lpstr>BULGULAR</vt:lpstr>
      <vt:lpstr>BULGULAR</vt:lpstr>
      <vt:lpstr>PowerPoint Presentation</vt:lpstr>
      <vt:lpstr>BULGULAR</vt:lpstr>
      <vt:lpstr>PowerPoint Presentation</vt:lpstr>
      <vt:lpstr>PowerPoint Presentation</vt:lpstr>
      <vt:lpstr>SONUÇ</vt:lpstr>
      <vt:lpstr>SONUÇ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Mehmet</dc:creator>
  <cp:lastModifiedBy>DNP</cp:lastModifiedBy>
  <cp:revision>24</cp:revision>
  <dcterms:created xsi:type="dcterms:W3CDTF">2017-05-20T10:38:56Z</dcterms:created>
  <dcterms:modified xsi:type="dcterms:W3CDTF">2017-05-20T15:08:21Z</dcterms:modified>
</cp:coreProperties>
</file>