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6" r:id="rId4"/>
    <p:sldId id="267" r:id="rId5"/>
    <p:sldId id="265" r:id="rId6"/>
    <p:sldId id="268" r:id="rId7"/>
    <p:sldId id="277" r:id="rId8"/>
    <p:sldId id="276" r:id="rId9"/>
    <p:sldId id="270" r:id="rId10"/>
    <p:sldId id="269" r:id="rId11"/>
    <p:sldId id="271" r:id="rId12"/>
    <p:sldId id="275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66"/>
    <a:srgbClr val="FFCC00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0" autoAdjust="0"/>
  </p:normalViewPr>
  <p:slideViewPr>
    <p:cSldViewPr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1831F747-540F-46F3-AD2B-F9EDA797FA9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0446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0FAE64FF-92A0-4C6B-AD61-E9F408ECD07E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76478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9C58A50B-B970-4759-B871-9B660062656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D09D4-3D6B-4DFB-8DAF-30D0A668C68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083352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881DD-C0F9-412B-A899-65CBBB40EC1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857118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8CF12-8C6E-43E2-AEE8-0DB96BE7C8D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536082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07DA0-E580-41C9-B692-E5FE6B34DE4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35733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255CC-A4EB-44F9-A139-6894EC7CC51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184878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288A8-1255-4366-8A94-0E37D28D249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462382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3B356-7B66-4A88-9DF2-AC21FEC46F7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5378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FCA2-4AFD-4D4C-8336-ACE5E0AC2D9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534154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D9423-CD07-43DE-B0F2-4698A8F2C56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412616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5E55E-DBDE-4CD8-9494-C8D15BB061A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155121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 madde işareti metni</a:t>
            </a:r>
          </a:p>
          <a:p>
            <a:pPr lvl="2"/>
            <a:r>
              <a:rPr lang="tr-TR" smtClean="0"/>
              <a:t>Üçüncü düzey madde işareti metni</a:t>
            </a:r>
          </a:p>
          <a:p>
            <a:pPr lvl="3"/>
            <a:r>
              <a:rPr lang="tr-TR" smtClean="0"/>
              <a:t> Dördüncü düzey madde işareti metni</a:t>
            </a:r>
          </a:p>
          <a:p>
            <a:pPr lvl="4"/>
            <a:r>
              <a:rPr lang="tr-TR" smtClean="0"/>
              <a:t>Beşinci düzey madde işareti metni</a:t>
            </a:r>
          </a:p>
          <a:p>
            <a:pPr lvl="1"/>
            <a:endParaRPr lang="tr-TR" smtClean="0"/>
          </a:p>
          <a:p>
            <a:pPr lvl="2"/>
            <a:endParaRPr lang="tr-TR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tr-TR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tr-TR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444DED81-31F9-4C6E-9376-013088AB786D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1124744"/>
            <a:ext cx="7848600" cy="2232248"/>
          </a:xfrm>
        </p:spPr>
        <p:txBody>
          <a:bodyPr/>
          <a:lstStyle/>
          <a:p>
            <a:r>
              <a:rPr lang="tr-TR" b="1" dirty="0" err="1"/>
              <a:t>Laparoscopic</a:t>
            </a:r>
            <a:r>
              <a:rPr lang="tr-TR" b="1" dirty="0"/>
              <a:t> </a:t>
            </a:r>
            <a:r>
              <a:rPr lang="tr-TR" b="1" dirty="0" err="1"/>
              <a:t>repair</a:t>
            </a:r>
            <a:r>
              <a:rPr lang="tr-TR" b="1" dirty="0"/>
              <a:t> of </a:t>
            </a:r>
            <a:r>
              <a:rPr lang="tr-TR" b="1" dirty="0" err="1"/>
              <a:t>cesarean</a:t>
            </a:r>
            <a:r>
              <a:rPr lang="tr-TR" b="1" dirty="0"/>
              <a:t> </a:t>
            </a:r>
            <a:r>
              <a:rPr lang="tr-TR" b="1" dirty="0" err="1"/>
              <a:t>scar</a:t>
            </a:r>
            <a:r>
              <a:rPr lang="tr-TR" b="1" dirty="0"/>
              <a:t> </a:t>
            </a:r>
            <a:r>
              <a:rPr lang="tr-TR" b="1" dirty="0" err="1"/>
              <a:t>defect</a:t>
            </a:r>
            <a:r>
              <a:rPr lang="tr-TR" b="1" dirty="0"/>
              <a:t>: a </a:t>
            </a:r>
            <a:r>
              <a:rPr lang="tr-TR" b="1" dirty="0" err="1"/>
              <a:t>case</a:t>
            </a:r>
            <a:r>
              <a:rPr lang="tr-TR" b="1" dirty="0"/>
              <a:t> </a:t>
            </a:r>
            <a:r>
              <a:rPr lang="tr-TR" b="1" dirty="0" err="1" smtClean="0"/>
              <a:t>report</a:t>
            </a:r>
            <a:endParaRPr lang="tr-T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293096"/>
            <a:ext cx="8077200" cy="1368152"/>
          </a:xfrm>
        </p:spPr>
        <p:txBody>
          <a:bodyPr/>
          <a:lstStyle/>
          <a:p>
            <a:r>
              <a:rPr lang="tr-TR" sz="1600" b="1" dirty="0"/>
              <a:t>Meltem </a:t>
            </a:r>
            <a:r>
              <a:rPr lang="tr-TR" sz="1600" b="1" dirty="0" err="1" smtClean="0"/>
              <a:t>Tekelioglu</a:t>
            </a:r>
            <a:r>
              <a:rPr lang="tr-TR" sz="1600" b="1" dirty="0"/>
              <a:t>, Ceren </a:t>
            </a:r>
            <a:r>
              <a:rPr lang="tr-TR" sz="1600" b="1" dirty="0" err="1" smtClean="0"/>
              <a:t>Saglam</a:t>
            </a:r>
            <a:r>
              <a:rPr lang="tr-TR" sz="1600" b="1" dirty="0"/>
              <a:t>, Emel </a:t>
            </a:r>
            <a:r>
              <a:rPr lang="tr-TR" sz="1600" b="1" dirty="0" err="1"/>
              <a:t>Canaz</a:t>
            </a:r>
            <a:r>
              <a:rPr lang="tr-TR" sz="1600" b="1" dirty="0"/>
              <a:t>, </a:t>
            </a:r>
            <a:r>
              <a:rPr lang="tr-TR" sz="1600" b="1" u="sng" dirty="0"/>
              <a:t>Suat </a:t>
            </a:r>
            <a:r>
              <a:rPr lang="tr-TR" sz="1600" b="1" u="sng" dirty="0" err="1" smtClean="0"/>
              <a:t>Karatas</a:t>
            </a:r>
            <a:r>
              <a:rPr lang="tr-TR" sz="1600" b="1" dirty="0" smtClean="0"/>
              <a:t>, </a:t>
            </a:r>
            <a:r>
              <a:rPr lang="tr-TR" sz="1600" b="1" dirty="0" err="1" smtClean="0"/>
              <a:t>Ayse</a:t>
            </a:r>
            <a:r>
              <a:rPr lang="tr-TR" sz="1600" b="1" dirty="0" smtClean="0"/>
              <a:t> </a:t>
            </a:r>
            <a:r>
              <a:rPr lang="tr-TR" sz="1600" b="1" dirty="0"/>
              <a:t>Ender </a:t>
            </a:r>
            <a:r>
              <a:rPr lang="tr-TR" sz="1600" b="1" dirty="0" smtClean="0"/>
              <a:t>Yumru</a:t>
            </a:r>
          </a:p>
          <a:p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 smtClean="0"/>
              <a:t> </a:t>
            </a:r>
            <a:r>
              <a:rPr lang="tr-TR" sz="1600" dirty="0" err="1" smtClean="0"/>
              <a:t>Health</a:t>
            </a:r>
            <a:r>
              <a:rPr lang="tr-TR" sz="1600" dirty="0" smtClean="0"/>
              <a:t> </a:t>
            </a:r>
            <a:r>
              <a:rPr lang="tr-TR" sz="1600" dirty="0" err="1" smtClean="0"/>
              <a:t>Sciences</a:t>
            </a:r>
            <a:r>
              <a:rPr lang="tr-TR" sz="1600" dirty="0" smtClean="0"/>
              <a:t> </a:t>
            </a:r>
            <a:r>
              <a:rPr lang="tr-TR" sz="1600" dirty="0" err="1"/>
              <a:t>University</a:t>
            </a:r>
            <a:r>
              <a:rPr lang="tr-TR" sz="1600" dirty="0"/>
              <a:t>, </a:t>
            </a:r>
            <a:r>
              <a:rPr lang="tr-TR" sz="1600" dirty="0" smtClean="0"/>
              <a:t>S</a:t>
            </a:r>
            <a:r>
              <a:rPr lang="tr-TR" sz="1600" dirty="0" smtClean="0"/>
              <a:t>isli </a:t>
            </a:r>
            <a:r>
              <a:rPr lang="tr-TR" sz="1600" dirty="0"/>
              <a:t>Hamidiye </a:t>
            </a:r>
            <a:r>
              <a:rPr lang="tr-TR" sz="1600" dirty="0" err="1"/>
              <a:t>Etfal</a:t>
            </a:r>
            <a:r>
              <a:rPr lang="tr-TR" sz="1600" dirty="0"/>
              <a:t> Training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Research</a:t>
            </a:r>
            <a:r>
              <a:rPr lang="tr-TR" sz="1600" dirty="0"/>
              <a:t> </a:t>
            </a:r>
            <a:r>
              <a:rPr lang="tr-TR" sz="1600" dirty="0" err="1"/>
              <a:t>Hospital</a:t>
            </a:r>
            <a:r>
              <a:rPr lang="tr-TR" sz="1600" dirty="0"/>
              <a:t>, </a:t>
            </a:r>
            <a:r>
              <a:rPr lang="tr-TR" sz="1600" dirty="0" err="1"/>
              <a:t>Department</a:t>
            </a:r>
            <a:r>
              <a:rPr lang="tr-TR" sz="1600" dirty="0"/>
              <a:t> of </a:t>
            </a:r>
            <a:r>
              <a:rPr lang="tr-TR" sz="1600" dirty="0" err="1"/>
              <a:t>Gynecology</a:t>
            </a:r>
            <a:r>
              <a:rPr lang="tr-TR" sz="1600" dirty="0"/>
              <a:t> &amp; </a:t>
            </a:r>
            <a:r>
              <a:rPr lang="tr-TR" sz="1600" dirty="0" err="1"/>
              <a:t>Obstetrics</a:t>
            </a:r>
            <a:r>
              <a:rPr lang="tr-TR" sz="1600" dirty="0"/>
              <a:t>, </a:t>
            </a:r>
            <a:r>
              <a:rPr lang="tr-TR" sz="1600" dirty="0" err="1"/>
              <a:t>Istanbul</a:t>
            </a:r>
            <a:r>
              <a:rPr lang="tr-TR" sz="1600" dirty="0"/>
              <a:t>, </a:t>
            </a:r>
            <a:r>
              <a:rPr lang="tr-TR" sz="1600" dirty="0" err="1"/>
              <a:t>Turkey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After</a:t>
            </a:r>
            <a:r>
              <a:rPr lang="tr-TR" b="1" dirty="0" smtClean="0"/>
              <a:t> </a:t>
            </a:r>
            <a:r>
              <a:rPr lang="tr-TR" b="1" dirty="0" err="1" smtClean="0"/>
              <a:t>laparoscopic</a:t>
            </a:r>
            <a:r>
              <a:rPr lang="tr-TR" b="1" dirty="0" smtClean="0"/>
              <a:t> </a:t>
            </a:r>
            <a:r>
              <a:rPr lang="tr-TR" b="1" dirty="0" err="1" smtClean="0"/>
              <a:t>repair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32856"/>
            <a:ext cx="8077200" cy="4116288"/>
          </a:xfrm>
        </p:spPr>
        <p:txBody>
          <a:bodyPr/>
          <a:lstStyle/>
          <a:p>
            <a:r>
              <a:rPr lang="tr-TR" sz="2400" b="1" dirty="0" smtClean="0"/>
              <a:t>Post-</a:t>
            </a:r>
            <a:r>
              <a:rPr lang="tr-TR" sz="2400" b="1" dirty="0" err="1" smtClean="0"/>
              <a:t>operative</a:t>
            </a:r>
            <a:r>
              <a:rPr lang="tr-TR" sz="2400" b="1" dirty="0" smtClean="0"/>
              <a:t> </a:t>
            </a:r>
            <a:r>
              <a:rPr lang="tr-TR" sz="2400" b="1" dirty="0" err="1"/>
              <a:t>period</a:t>
            </a:r>
            <a:r>
              <a:rPr lang="tr-TR" sz="2400" dirty="0"/>
              <a:t>; </a:t>
            </a:r>
            <a:r>
              <a:rPr lang="tr-TR" sz="2400" dirty="0" err="1"/>
              <a:t>uneventful</a:t>
            </a:r>
            <a:endParaRPr lang="tr-TR" sz="2400" dirty="0"/>
          </a:p>
          <a:p>
            <a:r>
              <a:rPr lang="tr-TR" sz="2400" b="1" dirty="0" err="1" smtClean="0"/>
              <a:t>Discharge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home</a:t>
            </a:r>
            <a:r>
              <a:rPr lang="tr-TR" sz="2400" dirty="0"/>
              <a:t>; </a:t>
            </a:r>
            <a:r>
              <a:rPr lang="tr-TR" sz="2400" dirty="0" smtClean="0"/>
              <a:t>post-</a:t>
            </a:r>
            <a:r>
              <a:rPr lang="tr-TR" sz="2400" dirty="0" err="1" smtClean="0"/>
              <a:t>operative</a:t>
            </a:r>
            <a:r>
              <a:rPr lang="tr-TR" sz="2400" dirty="0" smtClean="0"/>
              <a:t> </a:t>
            </a:r>
            <a:r>
              <a:rPr lang="tr-TR" sz="2400" dirty="0" err="1"/>
              <a:t>day</a:t>
            </a:r>
            <a:r>
              <a:rPr lang="tr-TR" sz="2400" dirty="0"/>
              <a:t> 1. </a:t>
            </a:r>
          </a:p>
          <a:p>
            <a:r>
              <a:rPr lang="tr-TR" sz="2400" b="1" dirty="0" smtClean="0"/>
              <a:t>TVS</a:t>
            </a:r>
            <a:r>
              <a:rPr lang="tr-TR" sz="2400" dirty="0" smtClean="0"/>
              <a:t>: 8.4 </a:t>
            </a:r>
            <a:r>
              <a:rPr lang="tr-TR" sz="2400" dirty="0"/>
              <a:t>mm </a:t>
            </a:r>
            <a:r>
              <a:rPr lang="tr-TR" sz="2400" dirty="0" err="1"/>
              <a:t>residual</a:t>
            </a:r>
            <a:r>
              <a:rPr lang="tr-TR" sz="2400" dirty="0"/>
              <a:t> </a:t>
            </a:r>
            <a:r>
              <a:rPr lang="tr-TR" sz="2400" dirty="0" err="1"/>
              <a:t>myometrial</a:t>
            </a:r>
            <a:r>
              <a:rPr lang="tr-TR" sz="2400" dirty="0"/>
              <a:t> </a:t>
            </a:r>
            <a:r>
              <a:rPr lang="tr-TR" sz="2400" dirty="0" err="1"/>
              <a:t>thickness</a:t>
            </a:r>
            <a:r>
              <a:rPr lang="tr-TR" sz="2400" dirty="0"/>
              <a:t> </a:t>
            </a:r>
            <a:r>
              <a:rPr lang="tr-TR" sz="2400" dirty="0" smtClean="0"/>
              <a:t>(7 </a:t>
            </a:r>
            <a:r>
              <a:rPr lang="tr-TR" sz="2400" dirty="0" err="1"/>
              <a:t>weeks</a:t>
            </a:r>
            <a:r>
              <a:rPr lang="tr-TR" sz="2400" dirty="0"/>
              <a:t> </a:t>
            </a:r>
            <a:r>
              <a:rPr lang="tr-TR" sz="2400" dirty="0" err="1"/>
              <a:t>after</a:t>
            </a:r>
            <a:r>
              <a:rPr lang="tr-TR" sz="2400" dirty="0"/>
              <a:t> </a:t>
            </a:r>
            <a:r>
              <a:rPr lang="tr-TR" sz="2400" dirty="0" err="1" smtClean="0"/>
              <a:t>operation</a:t>
            </a:r>
            <a:r>
              <a:rPr lang="tr-TR" sz="2400" dirty="0" smtClean="0"/>
              <a:t>) </a:t>
            </a:r>
          </a:p>
          <a:p>
            <a:r>
              <a:rPr lang="tr-TR" sz="2400" b="1" dirty="0" err="1" smtClean="0"/>
              <a:t>Now</a:t>
            </a:r>
            <a:r>
              <a:rPr lang="tr-TR" sz="2400" dirty="0" smtClean="0"/>
              <a:t>: </a:t>
            </a:r>
            <a:r>
              <a:rPr lang="tr-TR" sz="2400" dirty="0" err="1"/>
              <a:t>she</a:t>
            </a:r>
            <a:r>
              <a:rPr lang="tr-TR" sz="2400" dirty="0"/>
              <a:t> is </a:t>
            </a:r>
            <a:r>
              <a:rPr lang="tr-TR" sz="2400" dirty="0" smtClean="0"/>
              <a:t>5 </a:t>
            </a:r>
            <a:r>
              <a:rPr lang="tr-TR" sz="2400" dirty="0" err="1"/>
              <a:t>months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her </a:t>
            </a:r>
            <a:r>
              <a:rPr lang="tr-TR" sz="2400" dirty="0" err="1"/>
              <a:t>surgery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free</a:t>
            </a:r>
            <a:r>
              <a:rPr lang="tr-TR" sz="2400" dirty="0"/>
              <a:t> of </a:t>
            </a:r>
            <a:r>
              <a:rPr lang="tr-TR" sz="2400" dirty="0" err="1" smtClean="0"/>
              <a:t>symptoms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21491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4" y="1604708"/>
            <a:ext cx="5706271" cy="3648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76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b="1" dirty="0"/>
              <a:t>CSD &amp; </a:t>
            </a:r>
            <a:r>
              <a:rPr lang="tr-TR" sz="4800" b="1" dirty="0" smtClean="0"/>
              <a:t>CSS</a:t>
            </a:r>
            <a:endParaRPr lang="tr-TR" sz="4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83432" y="2132856"/>
            <a:ext cx="3312368" cy="3528391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72555" y="1852666"/>
            <a:ext cx="3600400" cy="3528392"/>
          </a:xfrm>
        </p:spPr>
        <p:txBody>
          <a:bodyPr/>
          <a:lstStyle/>
          <a:p>
            <a:pPr marL="0" indent="0">
              <a:buNone/>
            </a:pPr>
            <a:r>
              <a:rPr lang="tr-TR" dirty="0" err="1"/>
              <a:t>currently</a:t>
            </a:r>
            <a:r>
              <a:rPr lang="tr-TR" dirty="0"/>
              <a:t>, </a:t>
            </a:r>
          </a:p>
          <a:p>
            <a:pPr marL="0" indent="0">
              <a:buNone/>
            </a:pPr>
            <a:r>
              <a:rPr lang="tr-TR" b="1" dirty="0" err="1"/>
              <a:t>more</a:t>
            </a:r>
            <a:r>
              <a:rPr lang="tr-TR" b="1" dirty="0"/>
              <a:t> </a:t>
            </a:r>
            <a:r>
              <a:rPr lang="tr-TR" b="1" dirty="0" err="1"/>
              <a:t>prominent</a:t>
            </a:r>
            <a:r>
              <a:rPr lang="tr-TR" b="1" dirty="0"/>
              <a:t> </a:t>
            </a:r>
            <a:endParaRPr lang="tr-TR" b="1" dirty="0" smtClean="0"/>
          </a:p>
          <a:p>
            <a:pPr marL="0" indent="0">
              <a:buNone/>
            </a:pPr>
            <a:r>
              <a:rPr lang="tr-TR" dirty="0" err="1" smtClean="0"/>
              <a:t>due</a:t>
            </a:r>
            <a:r>
              <a:rPr lang="tr-TR" dirty="0" smtClean="0"/>
              <a:t> </a:t>
            </a:r>
            <a:r>
              <a:rPr lang="tr-TR" dirty="0" err="1"/>
              <a:t>to</a:t>
            </a:r>
            <a:endParaRPr lang="tr-TR" dirty="0"/>
          </a:p>
          <a:p>
            <a:pPr marL="0" indent="0">
              <a:buNone/>
            </a:pPr>
            <a:r>
              <a:rPr lang="tr-TR" b="1" dirty="0" err="1"/>
              <a:t>increasing</a:t>
            </a:r>
            <a:r>
              <a:rPr lang="tr-TR" b="1" dirty="0"/>
              <a:t> </a:t>
            </a:r>
            <a:r>
              <a:rPr lang="tr-TR" b="1" dirty="0" err="1"/>
              <a:t>cesarean</a:t>
            </a:r>
            <a:r>
              <a:rPr lang="tr-TR" b="1" dirty="0"/>
              <a:t> </a:t>
            </a:r>
            <a:r>
              <a:rPr lang="tr-TR" b="1" dirty="0" err="1"/>
              <a:t>frequency</a:t>
            </a:r>
            <a:r>
              <a:rPr lang="tr-TR" b="1" dirty="0"/>
              <a:t> </a:t>
            </a:r>
            <a:endParaRPr lang="tr-TR" b="1" dirty="0" smtClean="0"/>
          </a:p>
          <a:p>
            <a:pPr marL="0" indent="0">
              <a:buNone/>
            </a:pPr>
            <a:r>
              <a:rPr lang="tr-TR" dirty="0" err="1" smtClean="0"/>
              <a:t>worldwide</a:t>
            </a:r>
            <a:r>
              <a:rPr lang="tr-TR" dirty="0" smtClean="0"/>
              <a:t> </a:t>
            </a:r>
            <a:r>
              <a:rPr lang="tr-TR" b="1" dirty="0"/>
              <a:t>!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3312368" cy="3312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466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Conclusion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Neither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b="1" dirty="0" err="1"/>
              <a:t>association</a:t>
            </a:r>
            <a:r>
              <a:rPr lang="tr-TR" sz="2400" b="1" dirty="0"/>
              <a:t> </a:t>
            </a:r>
            <a:r>
              <a:rPr lang="tr-TR" sz="2400" b="1" dirty="0" smtClean="0"/>
              <a:t>CSD </a:t>
            </a:r>
            <a:r>
              <a:rPr lang="tr-TR" sz="2400" b="1" dirty="0" err="1" smtClean="0"/>
              <a:t>with</a:t>
            </a:r>
            <a:r>
              <a:rPr lang="tr-TR" sz="2400" b="1" dirty="0" smtClean="0"/>
              <a:t> CSS</a:t>
            </a:r>
            <a:r>
              <a:rPr lang="tr-TR" sz="2400" dirty="0" smtClean="0"/>
              <a:t>, </a:t>
            </a:r>
            <a:r>
              <a:rPr lang="tr-TR" sz="2400" dirty="0" err="1"/>
              <a:t>nor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b="1" dirty="0" err="1"/>
              <a:t>standarts</a:t>
            </a:r>
            <a:r>
              <a:rPr lang="tr-TR" sz="2400" b="1" dirty="0"/>
              <a:t> </a:t>
            </a:r>
            <a:r>
              <a:rPr lang="tr-TR" sz="2400" b="1" dirty="0" err="1" smtClean="0"/>
              <a:t>for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treatment</a:t>
            </a:r>
            <a:r>
              <a:rPr lang="tr-TR" sz="2400" b="1" dirty="0" smtClean="0"/>
              <a:t> of CSD </a:t>
            </a:r>
            <a:r>
              <a:rPr lang="tr-TR" sz="2400" dirty="0" smtClean="0"/>
              <a:t>has </a:t>
            </a:r>
            <a:r>
              <a:rPr lang="tr-TR" sz="2400" dirty="0"/>
              <a:t>not yet </a:t>
            </a:r>
            <a:r>
              <a:rPr lang="tr-TR" sz="2400" dirty="0" err="1"/>
              <a:t>been</a:t>
            </a:r>
            <a:r>
              <a:rPr lang="tr-TR" sz="2400" dirty="0"/>
              <a:t> </a:t>
            </a:r>
            <a:r>
              <a:rPr lang="tr-TR" sz="2400" dirty="0" err="1"/>
              <a:t>established</a:t>
            </a:r>
            <a:r>
              <a:rPr lang="tr-TR" sz="2400" dirty="0"/>
              <a:t> (3). </a:t>
            </a:r>
          </a:p>
          <a:p>
            <a:r>
              <a:rPr lang="tr-TR" sz="2400" b="1" dirty="0" err="1" smtClean="0"/>
              <a:t>Laparoscopic</a:t>
            </a:r>
            <a:r>
              <a:rPr lang="tr-TR" sz="2400" b="1" dirty="0" smtClean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hysteroscopic</a:t>
            </a:r>
            <a:r>
              <a:rPr lang="tr-TR" sz="2400" b="1" dirty="0"/>
              <a:t> </a:t>
            </a:r>
            <a:r>
              <a:rPr lang="tr-TR" sz="2400" b="1" dirty="0" err="1"/>
              <a:t>treatments</a:t>
            </a:r>
            <a:r>
              <a:rPr lang="tr-TR" sz="2400" b="1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minimally</a:t>
            </a:r>
            <a:r>
              <a:rPr lang="tr-TR" sz="2400" dirty="0"/>
              <a:t> </a:t>
            </a:r>
            <a:r>
              <a:rPr lang="tr-TR" sz="2400" dirty="0" err="1"/>
              <a:t>invasive</a:t>
            </a:r>
            <a:r>
              <a:rPr lang="tr-TR" sz="2400" dirty="0"/>
              <a:t> </a:t>
            </a:r>
            <a:r>
              <a:rPr lang="tr-TR" sz="2400" dirty="0" err="1"/>
              <a:t>management</a:t>
            </a:r>
            <a:r>
              <a:rPr lang="tr-TR" sz="2400" dirty="0"/>
              <a:t> </a:t>
            </a:r>
            <a:r>
              <a:rPr lang="tr-TR" sz="2400" dirty="0" err="1" smtClean="0"/>
              <a:t>options</a:t>
            </a:r>
            <a:r>
              <a:rPr lang="tr-TR" sz="2400" dirty="0" smtClean="0"/>
              <a:t>. </a:t>
            </a:r>
          </a:p>
          <a:p>
            <a:r>
              <a:rPr lang="tr-TR" sz="2400" b="1" dirty="0" err="1" smtClean="0"/>
              <a:t>Laparoscopic</a:t>
            </a:r>
            <a:r>
              <a:rPr lang="tr-TR" sz="2400" b="1" dirty="0" smtClean="0"/>
              <a:t> </a:t>
            </a:r>
            <a:r>
              <a:rPr lang="tr-TR" sz="2400" b="1" dirty="0" err="1"/>
              <a:t>repair</a:t>
            </a:r>
            <a:r>
              <a:rPr lang="tr-TR" sz="2400" b="1" dirty="0"/>
              <a:t> of </a:t>
            </a:r>
            <a:r>
              <a:rPr lang="tr-TR" sz="2400" b="1" dirty="0" smtClean="0"/>
              <a:t>CSD </a:t>
            </a:r>
            <a:r>
              <a:rPr lang="tr-TR" sz="2400" b="1" dirty="0" err="1" smtClean="0"/>
              <a:t>appears</a:t>
            </a:r>
            <a:r>
              <a:rPr lang="tr-TR" sz="2400" b="1" dirty="0" smtClean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be an </a:t>
            </a:r>
            <a:r>
              <a:rPr lang="tr-TR" sz="2400" b="1" dirty="0" err="1"/>
              <a:t>effective</a:t>
            </a:r>
            <a:r>
              <a:rPr lang="tr-TR" sz="2400" b="1" dirty="0"/>
              <a:t> </a:t>
            </a:r>
            <a:r>
              <a:rPr lang="tr-TR" sz="2400" b="1" dirty="0" err="1"/>
              <a:t>minimally</a:t>
            </a:r>
            <a:r>
              <a:rPr lang="tr-TR" sz="2400" b="1" dirty="0"/>
              <a:t> </a:t>
            </a:r>
            <a:r>
              <a:rPr lang="tr-TR" sz="2400" b="1" dirty="0" err="1"/>
              <a:t>invasive</a:t>
            </a:r>
            <a:r>
              <a:rPr lang="tr-TR" sz="2400" b="1" dirty="0"/>
              <a:t> </a:t>
            </a:r>
            <a:r>
              <a:rPr lang="tr-TR" sz="2400" b="1" dirty="0" err="1"/>
              <a:t>treatment</a:t>
            </a:r>
            <a:r>
              <a:rPr lang="tr-TR" sz="2400" b="1" dirty="0"/>
              <a:t> </a:t>
            </a:r>
            <a:r>
              <a:rPr lang="tr-TR" sz="2400" b="1" dirty="0" err="1"/>
              <a:t>according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short</a:t>
            </a:r>
            <a:r>
              <a:rPr lang="tr-TR" sz="2400" b="1" dirty="0"/>
              <a:t> </a:t>
            </a:r>
            <a:r>
              <a:rPr lang="tr-TR" sz="2400" b="1" dirty="0" err="1"/>
              <a:t>term</a:t>
            </a:r>
            <a:r>
              <a:rPr lang="tr-TR" sz="2400" b="1" dirty="0"/>
              <a:t> </a:t>
            </a:r>
            <a:r>
              <a:rPr lang="tr-TR" sz="2400" b="1" dirty="0" err="1"/>
              <a:t>clinical</a:t>
            </a:r>
            <a:r>
              <a:rPr lang="tr-TR" sz="2400" b="1" dirty="0"/>
              <a:t> </a:t>
            </a:r>
            <a:r>
              <a:rPr lang="tr-TR" sz="2400" b="1" dirty="0" err="1"/>
              <a:t>consequenses</a:t>
            </a:r>
            <a:r>
              <a:rPr lang="tr-TR" sz="2400" b="1" dirty="0"/>
              <a:t> </a:t>
            </a:r>
            <a:r>
              <a:rPr lang="tr-TR" sz="2400" b="1" dirty="0" err="1"/>
              <a:t>for</a:t>
            </a:r>
            <a:r>
              <a:rPr lang="tr-TR" sz="2400" b="1" dirty="0"/>
              <a:t> </a:t>
            </a:r>
            <a:r>
              <a:rPr lang="tr-TR" sz="2400" b="1" dirty="0" err="1" smtClean="0"/>
              <a:t>persistent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postmenstrual</a:t>
            </a:r>
            <a:r>
              <a:rPr lang="tr-TR" sz="2400" b="1" dirty="0" smtClean="0"/>
              <a:t> </a:t>
            </a:r>
            <a:r>
              <a:rPr lang="tr-TR" sz="2400" b="1" dirty="0" err="1"/>
              <a:t>spotting</a:t>
            </a:r>
            <a:r>
              <a:rPr lang="tr-TR" sz="2400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73602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9672" y="4869160"/>
            <a:ext cx="6696744" cy="36004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843808" y="5229200"/>
            <a:ext cx="5486400" cy="365918"/>
          </a:xfrm>
        </p:spPr>
        <p:txBody>
          <a:bodyPr/>
          <a:lstStyle/>
          <a:p>
            <a:r>
              <a:rPr lang="tr-TR" dirty="0" smtClean="0"/>
              <a:t>                                                                         Teşekkürler..</a:t>
            </a:r>
            <a:endParaRPr lang="tr-TR" dirty="0"/>
          </a:p>
        </p:txBody>
      </p:sp>
      <p:pic>
        <p:nvPicPr>
          <p:cNvPr id="1026" name="Picture 2" descr="C:\Users\mtekelioglu\Desktop\Yeni klasör\e8c3d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683568" y="5949280"/>
            <a:ext cx="831641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tr-TR" b="1" dirty="0" smtClean="0">
                <a:solidFill>
                  <a:schemeClr val="bg1"/>
                </a:solidFill>
              </a:rPr>
              <a:t>S</a:t>
            </a:r>
            <a:r>
              <a:rPr lang="tr-TR" b="1" dirty="0" smtClean="0">
                <a:solidFill>
                  <a:schemeClr val="bg1"/>
                </a:solidFill>
              </a:rPr>
              <a:t>isli </a:t>
            </a:r>
            <a:r>
              <a:rPr lang="tr-TR" b="1" dirty="0" err="1" smtClean="0">
                <a:solidFill>
                  <a:schemeClr val="bg1"/>
                </a:solidFill>
              </a:rPr>
              <a:t>Hamidiye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Etfal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Training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and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Research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Hospital</a:t>
            </a:r>
            <a:r>
              <a:rPr lang="tr-TR" b="1" dirty="0" smtClean="0">
                <a:solidFill>
                  <a:schemeClr val="bg1"/>
                </a:solidFill>
              </a:rPr>
              <a:t>, </a:t>
            </a:r>
            <a:r>
              <a:rPr lang="tr-TR" b="1" dirty="0" err="1" smtClean="0">
                <a:solidFill>
                  <a:schemeClr val="bg1"/>
                </a:solidFill>
              </a:rPr>
              <a:t>Istanbul</a:t>
            </a:r>
            <a:r>
              <a:rPr lang="tr-TR" b="1" dirty="0" smtClean="0">
                <a:solidFill>
                  <a:schemeClr val="bg1"/>
                </a:solidFill>
              </a:rPr>
              <a:t>, </a:t>
            </a:r>
            <a:r>
              <a:rPr lang="tr-TR" b="1" dirty="0" err="1" smtClean="0">
                <a:solidFill>
                  <a:schemeClr val="bg1"/>
                </a:solidFill>
              </a:rPr>
              <a:t>Turkey</a:t>
            </a:r>
            <a:endParaRPr lang="tr-TR" b="1" dirty="0" smtClean="0">
              <a:solidFill>
                <a:schemeClr val="bg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7380312" y="630932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THANKS..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57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 smtClean="0"/>
              <a:t>CSD</a:t>
            </a:r>
            <a:endParaRPr lang="tr-TR" sz="4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52454" y="1988839"/>
            <a:ext cx="4546848" cy="2520281"/>
          </a:xfrm>
        </p:spPr>
        <p:txBody>
          <a:bodyPr/>
          <a:lstStyle/>
          <a:p>
            <a:r>
              <a:rPr lang="tr-TR" b="1" dirty="0" err="1" smtClean="0"/>
              <a:t>Defective</a:t>
            </a:r>
            <a:r>
              <a:rPr lang="tr-TR" b="1" dirty="0" smtClean="0"/>
              <a:t> </a:t>
            </a:r>
            <a:r>
              <a:rPr lang="tr-TR" b="1" dirty="0" err="1" smtClean="0"/>
              <a:t>healing</a:t>
            </a:r>
            <a:r>
              <a:rPr lang="tr-TR" b="1" dirty="0" smtClean="0"/>
              <a:t> </a:t>
            </a:r>
            <a:r>
              <a:rPr lang="tr-TR" dirty="0" smtClean="0"/>
              <a:t>of </a:t>
            </a:r>
            <a:r>
              <a:rPr lang="tr-TR" dirty="0" err="1" smtClean="0"/>
              <a:t>sutured</a:t>
            </a:r>
            <a:r>
              <a:rPr lang="tr-TR" dirty="0" smtClean="0"/>
              <a:t> </a:t>
            </a:r>
            <a:r>
              <a:rPr lang="tr-TR" dirty="0" err="1" smtClean="0"/>
              <a:t>myometrium</a:t>
            </a:r>
            <a:r>
              <a:rPr lang="tr-TR" dirty="0" smtClean="0"/>
              <a:t> </a:t>
            </a:r>
          </a:p>
          <a:p>
            <a:r>
              <a:rPr lang="tr-TR" b="1" dirty="0" err="1" smtClean="0"/>
              <a:t>Cesarean</a:t>
            </a:r>
            <a:r>
              <a:rPr lang="tr-TR" b="1" dirty="0" smtClean="0"/>
              <a:t> </a:t>
            </a:r>
            <a:r>
              <a:rPr lang="tr-TR" b="1" dirty="0" err="1" smtClean="0"/>
              <a:t>scar</a:t>
            </a:r>
            <a:r>
              <a:rPr lang="tr-TR" b="1" dirty="0" smtClean="0"/>
              <a:t> </a:t>
            </a:r>
            <a:r>
              <a:rPr lang="tr-TR" b="1" dirty="0" err="1" smtClean="0"/>
              <a:t>syndrome</a:t>
            </a:r>
            <a:r>
              <a:rPr lang="tr-TR" b="1" dirty="0" smtClean="0"/>
              <a:t> (CSS)</a:t>
            </a:r>
            <a:endParaRPr lang="tr-TR" b="1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9480" y="1988840"/>
            <a:ext cx="3398088" cy="252028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0" y="1991985"/>
            <a:ext cx="3398088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403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CSS</a:t>
            </a:r>
            <a:endParaRPr lang="tr-TR" b="1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Gynecologic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/>
          <a:p>
            <a:r>
              <a:rPr lang="tr-TR" dirty="0" err="1"/>
              <a:t>Abnormal</a:t>
            </a:r>
            <a:r>
              <a:rPr lang="tr-TR" dirty="0"/>
              <a:t> </a:t>
            </a:r>
            <a:r>
              <a:rPr lang="tr-TR" dirty="0" err="1" smtClean="0"/>
              <a:t>uterine</a:t>
            </a:r>
            <a:r>
              <a:rPr lang="tr-TR" dirty="0" smtClean="0"/>
              <a:t> </a:t>
            </a:r>
            <a:r>
              <a:rPr lang="tr-TR" dirty="0" err="1" smtClean="0"/>
              <a:t>bleeding</a:t>
            </a:r>
            <a:r>
              <a:rPr lang="tr-TR" dirty="0" smtClean="0"/>
              <a:t> (</a:t>
            </a:r>
            <a:r>
              <a:rPr lang="tr-TR" b="1" dirty="0" err="1" smtClean="0"/>
              <a:t>postmenstrual</a:t>
            </a:r>
            <a:r>
              <a:rPr lang="tr-TR" b="1" dirty="0" smtClean="0"/>
              <a:t> </a:t>
            </a:r>
            <a:r>
              <a:rPr lang="tr-TR" b="1" dirty="0" err="1" smtClean="0"/>
              <a:t>spotting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Pelvic</a:t>
            </a:r>
            <a:r>
              <a:rPr lang="tr-TR" dirty="0" smtClean="0"/>
              <a:t> </a:t>
            </a:r>
            <a:r>
              <a:rPr lang="tr-TR" dirty="0" err="1" smtClean="0"/>
              <a:t>pain</a:t>
            </a:r>
            <a:r>
              <a:rPr lang="tr-TR" dirty="0" smtClean="0"/>
              <a:t> (</a:t>
            </a:r>
            <a:r>
              <a:rPr lang="tr-TR" b="1" dirty="0" err="1" smtClean="0"/>
              <a:t>dysmenorrhea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Scar</a:t>
            </a:r>
            <a:r>
              <a:rPr lang="tr-TR" dirty="0" smtClean="0"/>
              <a:t> </a:t>
            </a:r>
            <a:r>
              <a:rPr lang="tr-TR" dirty="0" err="1" smtClean="0"/>
              <a:t>endometriosis</a:t>
            </a:r>
            <a:endParaRPr lang="tr-TR" dirty="0" smtClean="0"/>
          </a:p>
        </p:txBody>
      </p:sp>
      <p:sp>
        <p:nvSpPr>
          <p:cNvPr id="8" name="Metin Yer Tutucus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err="1" smtClean="0"/>
              <a:t>Obstetric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/>
          <a:p>
            <a:r>
              <a:rPr lang="tr-TR" dirty="0" err="1" smtClean="0"/>
              <a:t>Secondary</a:t>
            </a:r>
            <a:r>
              <a:rPr lang="tr-TR" dirty="0" smtClean="0"/>
              <a:t> </a:t>
            </a:r>
            <a:r>
              <a:rPr lang="tr-TR" dirty="0" err="1" smtClean="0"/>
              <a:t>infertility</a:t>
            </a:r>
            <a:endParaRPr lang="tr-TR" dirty="0" smtClean="0"/>
          </a:p>
          <a:p>
            <a:r>
              <a:rPr lang="tr-TR" dirty="0" err="1"/>
              <a:t>Scar</a:t>
            </a:r>
            <a:r>
              <a:rPr lang="tr-TR" dirty="0"/>
              <a:t> </a:t>
            </a:r>
            <a:r>
              <a:rPr lang="tr-TR" dirty="0" err="1"/>
              <a:t>ectopic</a:t>
            </a:r>
            <a:r>
              <a:rPr lang="tr-TR" dirty="0"/>
              <a:t> </a:t>
            </a:r>
            <a:r>
              <a:rPr lang="tr-TR" dirty="0" err="1" smtClean="0"/>
              <a:t>pregnancy</a:t>
            </a:r>
            <a:endParaRPr lang="tr-TR" dirty="0" smtClean="0"/>
          </a:p>
          <a:p>
            <a:r>
              <a:rPr lang="tr-TR" dirty="0" err="1" smtClean="0"/>
              <a:t>Uterine</a:t>
            </a:r>
            <a:r>
              <a:rPr lang="tr-TR" dirty="0" smtClean="0"/>
              <a:t> </a:t>
            </a:r>
            <a:r>
              <a:rPr lang="tr-TR" dirty="0" err="1" smtClean="0"/>
              <a:t>rupture</a:t>
            </a: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1"/>
            <a:ext cx="1728192" cy="1296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179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Objective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7314" y="2276872"/>
            <a:ext cx="8077200" cy="3468216"/>
          </a:xfrm>
        </p:spPr>
        <p:txBody>
          <a:bodyPr/>
          <a:lstStyle/>
          <a:p>
            <a:pPr marL="0" indent="0">
              <a:buNone/>
            </a:pPr>
            <a:r>
              <a:rPr lang="tr-TR" dirty="0" err="1" smtClean="0"/>
              <a:t>Laparoscopic</a:t>
            </a:r>
            <a:r>
              <a:rPr lang="tr-TR" dirty="0" smtClean="0"/>
              <a:t> </a:t>
            </a:r>
            <a:r>
              <a:rPr lang="tr-TR" dirty="0" err="1"/>
              <a:t>repair</a:t>
            </a:r>
            <a:r>
              <a:rPr lang="tr-TR" dirty="0"/>
              <a:t> of </a:t>
            </a:r>
            <a:r>
              <a:rPr lang="tr-TR" dirty="0" err="1"/>
              <a:t>cesarean</a:t>
            </a:r>
            <a:r>
              <a:rPr lang="tr-TR" dirty="0"/>
              <a:t> </a:t>
            </a:r>
            <a:r>
              <a:rPr lang="tr-TR" dirty="0" err="1"/>
              <a:t>scar</a:t>
            </a:r>
            <a:r>
              <a:rPr lang="tr-TR" dirty="0"/>
              <a:t> </a:t>
            </a:r>
            <a:r>
              <a:rPr lang="tr-TR" dirty="0" err="1"/>
              <a:t>defect</a:t>
            </a:r>
            <a:r>
              <a:rPr lang="tr-TR" dirty="0"/>
              <a:t> </a:t>
            </a:r>
            <a:r>
              <a:rPr lang="tr-TR" dirty="0" smtClean="0"/>
              <a:t>(CSD) as </a:t>
            </a:r>
            <a:r>
              <a:rPr lang="tr-TR" dirty="0"/>
              <a:t>a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option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presented</a:t>
            </a:r>
            <a:r>
              <a:rPr lang="tr-TR" dirty="0"/>
              <a:t> in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182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Case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/>
              <a:t>27-year-old </a:t>
            </a:r>
            <a:r>
              <a:rPr lang="tr-TR" sz="2000" dirty="0" err="1" smtClean="0"/>
              <a:t>woman</a:t>
            </a:r>
            <a:r>
              <a:rPr lang="tr-TR" sz="2000" dirty="0" smtClean="0"/>
              <a:t>, </a:t>
            </a:r>
            <a:r>
              <a:rPr lang="tr-TR" sz="2000" dirty="0" err="1" smtClean="0"/>
              <a:t>gravida</a:t>
            </a:r>
            <a:r>
              <a:rPr lang="tr-TR" sz="2000" dirty="0" smtClean="0"/>
              <a:t> 2, para 2 (</a:t>
            </a:r>
            <a:r>
              <a:rPr lang="tr-TR" sz="2000" dirty="0" err="1" smtClean="0"/>
              <a:t>elective</a:t>
            </a:r>
            <a:r>
              <a:rPr lang="tr-TR" sz="2000" dirty="0" smtClean="0"/>
              <a:t> </a:t>
            </a:r>
            <a:r>
              <a:rPr lang="tr-TR" sz="2000" dirty="0" err="1" smtClean="0"/>
              <a:t>cesarean</a:t>
            </a:r>
            <a:r>
              <a:rPr lang="tr-TR" sz="2000" dirty="0" smtClean="0"/>
              <a:t> </a:t>
            </a:r>
            <a:r>
              <a:rPr lang="tr-TR" sz="2000" dirty="0" err="1" smtClean="0"/>
              <a:t>deliveries</a:t>
            </a:r>
            <a:r>
              <a:rPr lang="tr-TR" sz="2000" dirty="0" smtClean="0"/>
              <a:t>)</a:t>
            </a:r>
          </a:p>
          <a:p>
            <a:r>
              <a:rPr lang="tr-TR" sz="2000" b="1" dirty="0" smtClean="0"/>
              <a:t>2 </a:t>
            </a:r>
            <a:r>
              <a:rPr lang="tr-TR" sz="2000" b="1" dirty="0" err="1" smtClean="0"/>
              <a:t>previous</a:t>
            </a:r>
            <a:r>
              <a:rPr lang="tr-TR" sz="2000" b="1" dirty="0" smtClean="0"/>
              <a:t> </a:t>
            </a:r>
            <a:r>
              <a:rPr lang="tr-TR" sz="2000" b="1" dirty="0" err="1"/>
              <a:t>cesarean</a:t>
            </a:r>
            <a:r>
              <a:rPr lang="tr-TR" sz="2000" b="1" dirty="0"/>
              <a:t> </a:t>
            </a:r>
            <a:r>
              <a:rPr lang="tr-TR" sz="2000" b="1" dirty="0" err="1" smtClean="0"/>
              <a:t>deliveries</a:t>
            </a:r>
            <a:r>
              <a:rPr lang="tr-TR" sz="2000" b="1" dirty="0" smtClean="0"/>
              <a:t> </a:t>
            </a:r>
            <a:r>
              <a:rPr lang="tr-TR" sz="2000" dirty="0" smtClean="0"/>
              <a:t>(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last</a:t>
            </a:r>
            <a:r>
              <a:rPr lang="tr-TR" sz="2000" dirty="0" smtClean="0"/>
              <a:t> </a:t>
            </a:r>
            <a:r>
              <a:rPr lang="tr-TR" sz="2000" dirty="0" err="1" smtClean="0"/>
              <a:t>one</a:t>
            </a:r>
            <a:r>
              <a:rPr lang="tr-TR" sz="2000" dirty="0" smtClean="0"/>
              <a:t>; 5 </a:t>
            </a:r>
            <a:r>
              <a:rPr lang="tr-TR" sz="2000" dirty="0" err="1"/>
              <a:t>years</a:t>
            </a:r>
            <a:r>
              <a:rPr lang="tr-TR" sz="2000" dirty="0"/>
              <a:t> </a:t>
            </a:r>
            <a:r>
              <a:rPr lang="tr-TR" sz="2000" dirty="0" err="1" smtClean="0"/>
              <a:t>ago</a:t>
            </a:r>
            <a:r>
              <a:rPr lang="tr-TR" sz="2000" dirty="0"/>
              <a:t>)</a:t>
            </a:r>
          </a:p>
          <a:p>
            <a:r>
              <a:rPr lang="tr-TR" sz="2000" b="1" dirty="0" err="1"/>
              <a:t>P</a:t>
            </a:r>
            <a:r>
              <a:rPr lang="tr-TR" sz="2000" b="1" dirty="0" err="1" smtClean="0"/>
              <a:t>ersistent</a:t>
            </a:r>
            <a:r>
              <a:rPr lang="tr-TR" sz="2000" b="1" dirty="0" smtClean="0"/>
              <a:t> </a:t>
            </a:r>
            <a:r>
              <a:rPr lang="tr-TR" sz="2000" b="1" dirty="0" err="1"/>
              <a:t>postmenstrual</a:t>
            </a:r>
            <a:r>
              <a:rPr lang="tr-TR" sz="2000" b="1" dirty="0"/>
              <a:t> </a:t>
            </a:r>
            <a:r>
              <a:rPr lang="tr-TR" sz="2000" b="1" dirty="0" err="1"/>
              <a:t>spotting</a:t>
            </a:r>
            <a:r>
              <a:rPr lang="tr-TR" sz="2000" b="1" dirty="0"/>
              <a:t> </a:t>
            </a:r>
            <a:r>
              <a:rPr lang="tr-TR" sz="2000" dirty="0" smtClean="0"/>
              <a:t>(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past</a:t>
            </a:r>
            <a:r>
              <a:rPr lang="tr-TR" sz="2000" dirty="0" smtClean="0"/>
              <a:t> 3 </a:t>
            </a:r>
            <a:r>
              <a:rPr lang="tr-TR" sz="2000" dirty="0" err="1" smtClean="0"/>
              <a:t>years</a:t>
            </a:r>
            <a:r>
              <a:rPr lang="tr-TR" sz="2000" dirty="0" smtClean="0"/>
              <a:t>) </a:t>
            </a:r>
          </a:p>
          <a:p>
            <a:r>
              <a:rPr lang="tr-TR" sz="2000" b="1" dirty="0" smtClean="0"/>
              <a:t>Oral </a:t>
            </a:r>
            <a:r>
              <a:rPr lang="tr-TR" sz="2000" b="1" dirty="0" err="1"/>
              <a:t>contraceptive</a:t>
            </a:r>
            <a:r>
              <a:rPr lang="tr-TR" sz="2000" b="1" dirty="0"/>
              <a:t> </a:t>
            </a:r>
            <a:r>
              <a:rPr lang="tr-TR" sz="2000" dirty="0" err="1"/>
              <a:t>therapy</a:t>
            </a:r>
            <a:r>
              <a:rPr lang="tr-TR" sz="2000" dirty="0"/>
              <a:t> had </a:t>
            </a:r>
            <a:r>
              <a:rPr lang="tr-TR" sz="2000" dirty="0" err="1"/>
              <a:t>been</a:t>
            </a:r>
            <a:r>
              <a:rPr lang="tr-TR" sz="2000" dirty="0"/>
              <a:t> </a:t>
            </a:r>
            <a:r>
              <a:rPr lang="tr-TR" sz="2000" dirty="0" err="1" smtClean="0"/>
              <a:t>administered</a:t>
            </a:r>
            <a:r>
              <a:rPr lang="tr-TR" sz="2000" dirty="0" smtClean="0"/>
              <a:t> (</a:t>
            </a:r>
            <a:r>
              <a:rPr lang="tr-TR" sz="2000" dirty="0" err="1" smtClean="0"/>
              <a:t>during</a:t>
            </a:r>
            <a:r>
              <a:rPr lang="tr-TR" sz="2000" dirty="0" smtClean="0"/>
              <a:t> </a:t>
            </a:r>
            <a:r>
              <a:rPr lang="tr-TR" sz="2000" dirty="0" err="1" smtClean="0"/>
              <a:t>last</a:t>
            </a:r>
            <a:r>
              <a:rPr lang="tr-TR" sz="2000" dirty="0" smtClean="0"/>
              <a:t> 2 </a:t>
            </a:r>
            <a:r>
              <a:rPr lang="tr-TR" sz="2000" dirty="0" err="1" smtClean="0"/>
              <a:t>years</a:t>
            </a:r>
            <a:r>
              <a:rPr lang="tr-TR" sz="2000" dirty="0" smtClean="0"/>
              <a:t>), </a:t>
            </a:r>
            <a:r>
              <a:rPr lang="tr-TR" sz="2000" dirty="0" err="1"/>
              <a:t>however</a:t>
            </a:r>
            <a:r>
              <a:rPr lang="tr-TR" sz="2000" dirty="0"/>
              <a:t>, </a:t>
            </a:r>
            <a:r>
              <a:rPr lang="tr-TR" sz="2000" dirty="0" err="1"/>
              <a:t>abnormal</a:t>
            </a:r>
            <a:r>
              <a:rPr lang="tr-TR" sz="2000" dirty="0"/>
              <a:t> </a:t>
            </a:r>
            <a:r>
              <a:rPr lang="tr-TR" sz="2000" dirty="0" err="1"/>
              <a:t>uterine</a:t>
            </a:r>
            <a:r>
              <a:rPr lang="tr-TR" sz="2000" dirty="0"/>
              <a:t> </a:t>
            </a:r>
            <a:r>
              <a:rPr lang="tr-TR" sz="2000" dirty="0" err="1"/>
              <a:t>bleeding</a:t>
            </a:r>
            <a:r>
              <a:rPr lang="tr-TR" sz="2000" dirty="0"/>
              <a:t> </a:t>
            </a:r>
            <a:r>
              <a:rPr lang="tr-TR" sz="2000" dirty="0" err="1"/>
              <a:t>was</a:t>
            </a:r>
            <a:r>
              <a:rPr lang="tr-TR" sz="2000" dirty="0"/>
              <a:t> not </a:t>
            </a:r>
            <a:r>
              <a:rPr lang="tr-TR" sz="2000" dirty="0" err="1"/>
              <a:t>improved</a:t>
            </a:r>
            <a:r>
              <a:rPr lang="tr-TR" sz="2000" dirty="0"/>
              <a:t> </a:t>
            </a:r>
            <a:endParaRPr lang="tr-TR" sz="2000" dirty="0" smtClean="0"/>
          </a:p>
          <a:p>
            <a:r>
              <a:rPr lang="tr-TR" sz="2000" dirty="0" err="1" smtClean="0"/>
              <a:t>Moreover</a:t>
            </a:r>
            <a:r>
              <a:rPr lang="tr-TR" sz="2000" dirty="0" smtClean="0"/>
              <a:t>, </a:t>
            </a:r>
            <a:r>
              <a:rPr lang="tr-TR" sz="2000" b="1" dirty="0" err="1"/>
              <a:t>pregnancy</a:t>
            </a:r>
            <a:r>
              <a:rPr lang="tr-TR" sz="2000" b="1" dirty="0"/>
              <a:t> </a:t>
            </a:r>
            <a:r>
              <a:rPr lang="tr-TR" sz="2000" b="1" dirty="0" err="1"/>
              <a:t>desire</a:t>
            </a:r>
            <a:r>
              <a:rPr lang="tr-TR" sz="2000" b="1" dirty="0"/>
              <a:t> </a:t>
            </a:r>
            <a:r>
              <a:rPr lang="tr-TR" sz="2000" dirty="0" err="1"/>
              <a:t>was</a:t>
            </a:r>
            <a:r>
              <a:rPr lang="tr-TR" sz="2000" dirty="0"/>
              <a:t> </a:t>
            </a:r>
            <a:r>
              <a:rPr lang="tr-TR" sz="2000" dirty="0" err="1" smtClean="0"/>
              <a:t>appeared</a:t>
            </a:r>
            <a:endParaRPr lang="tr-TR" sz="2000" dirty="0" smtClean="0"/>
          </a:p>
          <a:p>
            <a:r>
              <a:rPr lang="tr-TR" sz="2000" b="1" dirty="0" err="1" smtClean="0"/>
              <a:t>Transvaginal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sonography</a:t>
            </a:r>
            <a:r>
              <a:rPr lang="tr-TR" sz="2000" dirty="0" smtClean="0"/>
              <a:t>: 9.9 </a:t>
            </a:r>
            <a:r>
              <a:rPr lang="tr-TR" sz="2000" dirty="0"/>
              <a:t>x 6.7 mm </a:t>
            </a:r>
            <a:r>
              <a:rPr lang="tr-TR" sz="2000" dirty="0" err="1"/>
              <a:t>wedge</a:t>
            </a:r>
            <a:r>
              <a:rPr lang="tr-TR" sz="2000" dirty="0"/>
              <a:t> </a:t>
            </a:r>
            <a:r>
              <a:rPr lang="tr-TR" sz="2000" dirty="0" err="1"/>
              <a:t>shaped</a:t>
            </a:r>
            <a:r>
              <a:rPr lang="tr-TR" sz="2000" dirty="0"/>
              <a:t> </a:t>
            </a:r>
            <a:r>
              <a:rPr lang="tr-TR" sz="2000" dirty="0" err="1" smtClean="0"/>
              <a:t>niche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thickness</a:t>
            </a:r>
            <a:r>
              <a:rPr lang="tr-TR" sz="2000" dirty="0" smtClean="0"/>
              <a:t> </a:t>
            </a:r>
            <a:r>
              <a:rPr lang="tr-TR" sz="2000" dirty="0"/>
              <a:t>of </a:t>
            </a:r>
            <a:r>
              <a:rPr lang="tr-TR" sz="2000" dirty="0" err="1"/>
              <a:t>residual</a:t>
            </a:r>
            <a:r>
              <a:rPr lang="tr-TR" sz="2000" dirty="0"/>
              <a:t> </a:t>
            </a:r>
            <a:r>
              <a:rPr lang="tr-TR" sz="2000" dirty="0" err="1"/>
              <a:t>myometrium</a:t>
            </a:r>
            <a:r>
              <a:rPr lang="tr-TR" sz="2000" dirty="0"/>
              <a:t> </a:t>
            </a:r>
            <a:r>
              <a:rPr lang="tr-TR" sz="2000" dirty="0" err="1"/>
              <a:t>covering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defect</a:t>
            </a:r>
            <a:r>
              <a:rPr lang="tr-TR" sz="2000" dirty="0"/>
              <a:t> </a:t>
            </a:r>
            <a:r>
              <a:rPr lang="tr-TR" sz="2000" dirty="0" err="1"/>
              <a:t>was</a:t>
            </a:r>
            <a:r>
              <a:rPr lang="tr-TR" sz="2000" dirty="0"/>
              <a:t> 1.9 mm </a:t>
            </a:r>
            <a:r>
              <a:rPr lang="tr-TR" sz="20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625388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27" y="1237944"/>
            <a:ext cx="6239746" cy="4382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4733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3" y="1352260"/>
            <a:ext cx="5620534" cy="4153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4669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Treatment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600" b="1" dirty="0" err="1" smtClean="0"/>
              <a:t>Laparoscopic</a:t>
            </a:r>
            <a:r>
              <a:rPr lang="tr-TR" sz="3600" b="1" dirty="0" smtClean="0"/>
              <a:t> </a:t>
            </a:r>
            <a:r>
              <a:rPr lang="tr-TR" sz="3600" b="1" dirty="0" err="1"/>
              <a:t>repair</a:t>
            </a:r>
            <a:r>
              <a:rPr lang="tr-TR" sz="3600" dirty="0"/>
              <a:t> of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defect</a:t>
            </a:r>
            <a:r>
              <a:rPr lang="tr-TR" sz="3600" dirty="0"/>
              <a:t> </a:t>
            </a:r>
            <a:r>
              <a:rPr lang="tr-TR" sz="3600" dirty="0" err="1"/>
              <a:t>was</a:t>
            </a:r>
            <a:r>
              <a:rPr lang="tr-TR" sz="3600" dirty="0"/>
              <a:t> </a:t>
            </a:r>
            <a:r>
              <a:rPr lang="tr-TR" sz="3600" dirty="0" err="1"/>
              <a:t>decided</a:t>
            </a:r>
            <a:r>
              <a:rPr lang="tr-TR" sz="3600" dirty="0"/>
              <a:t> </a:t>
            </a:r>
            <a:r>
              <a:rPr lang="tr-TR" sz="3600" dirty="0" err="1"/>
              <a:t>for</a:t>
            </a:r>
            <a:r>
              <a:rPr lang="tr-TR" sz="3600" dirty="0"/>
              <a:t>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treatment</a:t>
            </a:r>
            <a:r>
              <a:rPr lang="tr-TR" sz="3600" dirty="0"/>
              <a:t> of </a:t>
            </a:r>
            <a:r>
              <a:rPr lang="tr-TR" sz="3600" dirty="0" err="1" smtClean="0"/>
              <a:t>persistent</a:t>
            </a:r>
            <a:r>
              <a:rPr lang="tr-TR" sz="3600" dirty="0" smtClean="0"/>
              <a:t> </a:t>
            </a:r>
            <a:r>
              <a:rPr lang="tr-TR" sz="3600" dirty="0" err="1" smtClean="0"/>
              <a:t>abnormal</a:t>
            </a:r>
            <a:r>
              <a:rPr lang="tr-TR" sz="3600" dirty="0" smtClean="0"/>
              <a:t> </a:t>
            </a:r>
            <a:r>
              <a:rPr lang="tr-TR" sz="3600" dirty="0" err="1"/>
              <a:t>uterine</a:t>
            </a:r>
            <a:r>
              <a:rPr lang="tr-TR" sz="3600" dirty="0"/>
              <a:t> </a:t>
            </a:r>
            <a:r>
              <a:rPr lang="tr-TR" sz="3600" dirty="0" err="1"/>
              <a:t>bleeding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concern</a:t>
            </a:r>
            <a:r>
              <a:rPr lang="tr-TR" sz="3600" dirty="0"/>
              <a:t> of </a:t>
            </a:r>
            <a:r>
              <a:rPr lang="tr-TR" sz="3600" dirty="0" err="1"/>
              <a:t>future</a:t>
            </a:r>
            <a:r>
              <a:rPr lang="tr-TR" sz="3600" dirty="0"/>
              <a:t> </a:t>
            </a:r>
            <a:r>
              <a:rPr lang="tr-TR" sz="3600" dirty="0" err="1" smtClean="0"/>
              <a:t>pregnancy</a:t>
            </a:r>
            <a:r>
              <a:rPr lang="tr-TR" sz="3600" dirty="0" smtClean="0"/>
              <a:t>.</a:t>
            </a:r>
            <a:endParaRPr lang="tr-TR" sz="3600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66083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Laparoscopic</a:t>
            </a:r>
            <a:r>
              <a:rPr lang="tr-TR" b="1" dirty="0" smtClean="0"/>
              <a:t> </a:t>
            </a:r>
            <a:r>
              <a:rPr lang="tr-TR" b="1" dirty="0" err="1" smtClean="0"/>
              <a:t>repair</a:t>
            </a:r>
            <a:endParaRPr lang="tr-TR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b="1" dirty="0" err="1"/>
              <a:t>I</a:t>
            </a:r>
            <a:r>
              <a:rPr lang="tr-TR" sz="2000" b="1" dirty="0" err="1" smtClean="0"/>
              <a:t>nsertion</a:t>
            </a:r>
            <a:r>
              <a:rPr lang="tr-TR" sz="2000" b="1" dirty="0" smtClean="0"/>
              <a:t> </a:t>
            </a:r>
            <a:r>
              <a:rPr lang="tr-TR" sz="2000" b="1" dirty="0"/>
              <a:t>of </a:t>
            </a:r>
            <a:r>
              <a:rPr lang="tr-TR" sz="2000" b="1" dirty="0" err="1" smtClean="0"/>
              <a:t>trocars</a:t>
            </a:r>
            <a:r>
              <a:rPr lang="tr-TR" sz="2000" b="1" dirty="0" smtClean="0"/>
              <a:t> </a:t>
            </a:r>
            <a:r>
              <a:rPr lang="tr-TR" sz="2000" dirty="0" smtClean="0"/>
              <a:t>(1 main &amp; 3 </a:t>
            </a:r>
            <a:r>
              <a:rPr lang="tr-TR" sz="2000" dirty="0" err="1" smtClean="0"/>
              <a:t>accessory</a:t>
            </a:r>
            <a:r>
              <a:rPr lang="tr-TR" sz="2000" dirty="0" smtClean="0"/>
              <a:t> </a:t>
            </a:r>
            <a:r>
              <a:rPr lang="tr-TR" sz="2000" dirty="0" err="1" smtClean="0"/>
              <a:t>trocars</a:t>
            </a:r>
            <a:r>
              <a:rPr lang="tr-TR" sz="2000" dirty="0" smtClean="0"/>
              <a:t>), </a:t>
            </a:r>
          </a:p>
          <a:p>
            <a:r>
              <a:rPr lang="tr-TR" sz="2000" b="1" dirty="0" err="1" smtClean="0"/>
              <a:t>Dissection</a:t>
            </a:r>
            <a:r>
              <a:rPr lang="tr-TR" sz="2000" b="1" dirty="0" smtClean="0"/>
              <a:t> </a:t>
            </a:r>
            <a:r>
              <a:rPr lang="tr-TR" sz="2000" b="1" dirty="0"/>
              <a:t>of </a:t>
            </a:r>
            <a:r>
              <a:rPr lang="tr-TR" sz="2000" b="1" dirty="0" err="1"/>
              <a:t>bladder</a:t>
            </a:r>
            <a:r>
              <a:rPr lang="tr-TR" sz="2000" b="1" dirty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freeing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lower</a:t>
            </a:r>
            <a:r>
              <a:rPr lang="tr-TR" sz="2000" dirty="0" smtClean="0"/>
              <a:t> </a:t>
            </a:r>
            <a:r>
              <a:rPr lang="tr-TR" sz="2000" dirty="0" err="1"/>
              <a:t>uterine</a:t>
            </a:r>
            <a:r>
              <a:rPr lang="tr-TR" sz="2000" dirty="0"/>
              <a:t> </a:t>
            </a:r>
            <a:r>
              <a:rPr lang="tr-TR" sz="2000" dirty="0" err="1"/>
              <a:t>segment</a:t>
            </a:r>
            <a:r>
              <a:rPr lang="tr-TR" sz="2000" dirty="0"/>
              <a:t> </a:t>
            </a:r>
            <a:endParaRPr lang="tr-TR" sz="2000" dirty="0" smtClean="0"/>
          </a:p>
          <a:p>
            <a:r>
              <a:rPr lang="tr-TR" sz="2000" dirty="0" err="1" smtClean="0"/>
              <a:t>Introducing</a:t>
            </a:r>
            <a:r>
              <a:rPr lang="tr-TR" sz="2000" dirty="0" smtClean="0"/>
              <a:t> a </a:t>
            </a:r>
            <a:r>
              <a:rPr lang="tr-TR" sz="2000" b="1" dirty="0" err="1" smtClean="0"/>
              <a:t>sharp</a:t>
            </a:r>
            <a:r>
              <a:rPr lang="tr-TR" sz="2000" b="1" dirty="0" smtClean="0"/>
              <a:t> </a:t>
            </a:r>
            <a:r>
              <a:rPr lang="tr-TR" sz="2000" b="1" dirty="0" err="1"/>
              <a:t>curette</a:t>
            </a:r>
            <a:r>
              <a:rPr lang="tr-TR" sz="2000" b="1" dirty="0"/>
              <a:t> </a:t>
            </a:r>
            <a:r>
              <a:rPr lang="tr-TR" sz="2000" b="1" dirty="0" err="1" smtClean="0"/>
              <a:t>through</a:t>
            </a:r>
            <a:r>
              <a:rPr lang="tr-TR" sz="2000" b="1" dirty="0" smtClean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cervix</a:t>
            </a:r>
            <a:r>
              <a:rPr lang="tr-TR" sz="2000" b="1" dirty="0"/>
              <a:t> </a:t>
            </a:r>
            <a:r>
              <a:rPr lang="tr-TR" sz="2000" dirty="0" smtClean="0"/>
              <a:t>(</a:t>
            </a:r>
            <a:r>
              <a:rPr lang="tr-TR" sz="2000" dirty="0" err="1" smtClean="0"/>
              <a:t>into</a:t>
            </a:r>
            <a:r>
              <a:rPr lang="tr-TR" sz="2000" dirty="0" smtClean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uterine</a:t>
            </a:r>
            <a:r>
              <a:rPr lang="tr-TR" sz="2000" dirty="0"/>
              <a:t> </a:t>
            </a:r>
            <a:r>
              <a:rPr lang="tr-TR" sz="2000" dirty="0" err="1" smtClean="0"/>
              <a:t>cavity</a:t>
            </a:r>
            <a:r>
              <a:rPr lang="tr-TR" sz="2000" dirty="0" smtClean="0"/>
              <a:t>)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uncover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 smtClean="0"/>
              <a:t>defect</a:t>
            </a:r>
            <a:r>
              <a:rPr lang="tr-TR" sz="2000" dirty="0" smtClean="0"/>
              <a:t> </a:t>
            </a:r>
          </a:p>
          <a:p>
            <a:r>
              <a:rPr lang="tr-TR" sz="2000" b="1" dirty="0" err="1" smtClean="0"/>
              <a:t>Puncturing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/>
              <a:t>apex</a:t>
            </a:r>
            <a:r>
              <a:rPr lang="tr-TR" sz="2000" b="1" dirty="0"/>
              <a:t> of </a:t>
            </a:r>
            <a:r>
              <a:rPr lang="tr-TR" sz="2000" b="1" dirty="0" err="1" smtClean="0"/>
              <a:t>defect</a:t>
            </a:r>
            <a:r>
              <a:rPr lang="tr-TR" sz="2000" b="1" dirty="0" smtClean="0"/>
              <a:t> </a:t>
            </a:r>
            <a:r>
              <a:rPr lang="tr-TR" sz="2000" dirty="0" err="1" smtClean="0"/>
              <a:t>with</a:t>
            </a:r>
            <a:r>
              <a:rPr lang="tr-TR" sz="2000" dirty="0" smtClean="0"/>
              <a:t> </a:t>
            </a:r>
            <a:r>
              <a:rPr lang="tr-TR" sz="2000" dirty="0" err="1" smtClean="0"/>
              <a:t>curette</a:t>
            </a:r>
            <a:endParaRPr lang="tr-TR" sz="2000" dirty="0" smtClean="0"/>
          </a:p>
          <a:p>
            <a:r>
              <a:rPr lang="tr-TR" sz="2000" b="1" dirty="0" err="1" smtClean="0"/>
              <a:t>Enlargement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puncture</a:t>
            </a:r>
            <a:r>
              <a:rPr lang="tr-TR" sz="2000" b="1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reopen</a:t>
            </a:r>
            <a:r>
              <a:rPr lang="tr-TR" sz="2000" dirty="0" smtClean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incision</a:t>
            </a:r>
            <a:r>
              <a:rPr lang="tr-TR" sz="2000" dirty="0"/>
              <a:t> </a:t>
            </a:r>
            <a:r>
              <a:rPr lang="tr-TR" sz="2000" dirty="0" err="1"/>
              <a:t>line</a:t>
            </a:r>
            <a:r>
              <a:rPr lang="tr-TR" sz="2000" dirty="0"/>
              <a:t> </a:t>
            </a:r>
          </a:p>
          <a:p>
            <a:r>
              <a:rPr lang="tr-TR" sz="2000" b="1" dirty="0" err="1" smtClean="0"/>
              <a:t>Resection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/>
              <a:t>upper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lower</a:t>
            </a:r>
            <a:r>
              <a:rPr lang="tr-TR" sz="2000" b="1" dirty="0"/>
              <a:t> </a:t>
            </a:r>
            <a:r>
              <a:rPr lang="tr-TR" sz="2000" b="1" dirty="0" err="1"/>
              <a:t>margins</a:t>
            </a:r>
            <a:r>
              <a:rPr lang="tr-TR" sz="2000" b="1" dirty="0"/>
              <a:t> of </a:t>
            </a:r>
            <a:r>
              <a:rPr lang="tr-TR" sz="2000" b="1" dirty="0" err="1" smtClean="0"/>
              <a:t>defect</a:t>
            </a:r>
            <a:r>
              <a:rPr lang="tr-TR" sz="2000" b="1" dirty="0" smtClean="0"/>
              <a:t> </a:t>
            </a:r>
            <a:r>
              <a:rPr lang="tr-TR" sz="2000" dirty="0" err="1" smtClean="0"/>
              <a:t>using</a:t>
            </a:r>
            <a:r>
              <a:rPr lang="tr-TR" sz="2000" dirty="0" smtClean="0"/>
              <a:t> </a:t>
            </a:r>
            <a:r>
              <a:rPr lang="tr-TR" sz="2000" dirty="0" err="1"/>
              <a:t>harmonic</a:t>
            </a:r>
            <a:r>
              <a:rPr lang="tr-TR" sz="2000" dirty="0"/>
              <a:t> </a:t>
            </a:r>
            <a:r>
              <a:rPr lang="tr-TR" sz="2000" dirty="0" err="1" smtClean="0"/>
              <a:t>scissors</a:t>
            </a:r>
            <a:endParaRPr lang="tr-TR" sz="2000" dirty="0"/>
          </a:p>
          <a:p>
            <a:r>
              <a:rPr lang="tr-TR" sz="2000" b="1" dirty="0" err="1" smtClean="0"/>
              <a:t>Double</a:t>
            </a:r>
            <a:r>
              <a:rPr lang="tr-TR" sz="2000" b="1" dirty="0" smtClean="0"/>
              <a:t>-</a:t>
            </a:r>
            <a:r>
              <a:rPr lang="tr-TR" sz="2000" b="1" dirty="0" err="1" smtClean="0"/>
              <a:t>layer</a:t>
            </a:r>
            <a:r>
              <a:rPr lang="tr-TR" sz="2000" b="1" dirty="0"/>
              <a:t>, </a:t>
            </a:r>
            <a:r>
              <a:rPr lang="tr-TR" sz="2000" b="1" dirty="0" err="1"/>
              <a:t>unlocking</a:t>
            </a:r>
            <a:r>
              <a:rPr lang="tr-TR" sz="2000" b="1" dirty="0"/>
              <a:t>, </a:t>
            </a:r>
            <a:r>
              <a:rPr lang="tr-TR" sz="2000" b="1" dirty="0" smtClean="0"/>
              <a:t>V-</a:t>
            </a:r>
            <a:r>
              <a:rPr lang="tr-TR" sz="2000" b="1" dirty="0" err="1" smtClean="0"/>
              <a:t>lock</a:t>
            </a:r>
            <a:r>
              <a:rPr lang="tr-TR" sz="2000" b="1" dirty="0" smtClean="0"/>
              <a:t> </a:t>
            </a:r>
            <a:r>
              <a:rPr lang="tr-TR" sz="2000" b="1" dirty="0" err="1"/>
              <a:t>suture</a:t>
            </a:r>
            <a:r>
              <a:rPr lang="tr-TR" sz="2000" b="1" dirty="0"/>
              <a:t> </a:t>
            </a:r>
            <a:r>
              <a:rPr lang="tr-TR" sz="2000" b="1" dirty="0" err="1" smtClean="0"/>
              <a:t>for</a:t>
            </a:r>
            <a:r>
              <a:rPr lang="tr-TR" sz="2000" b="1" dirty="0" smtClean="0"/>
              <a:t> </a:t>
            </a:r>
            <a:r>
              <a:rPr lang="tr-TR" sz="2000" b="1" dirty="0" err="1"/>
              <a:t>uterine</a:t>
            </a:r>
            <a:r>
              <a:rPr lang="tr-TR" sz="2000" b="1" dirty="0"/>
              <a:t> </a:t>
            </a:r>
            <a:r>
              <a:rPr lang="tr-TR" sz="2000" b="1" dirty="0" err="1" smtClean="0"/>
              <a:t>closure</a:t>
            </a:r>
            <a:endParaRPr lang="tr-TR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317418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B562E5-DAEE-421A-AC36-A0C3BC518E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Eğitim semineri sunusu</Template>
  <TotalTime>230</TotalTime>
  <Words>391</Words>
  <Application>Microsoft Office PowerPoint</Application>
  <PresentationFormat>Ekran Gösterisi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Cloud skipper design template</vt:lpstr>
      <vt:lpstr>Laparoscopic repair of cesarean scar defect: a case report</vt:lpstr>
      <vt:lpstr>CSD</vt:lpstr>
      <vt:lpstr>CSS</vt:lpstr>
      <vt:lpstr>Objective</vt:lpstr>
      <vt:lpstr>Case</vt:lpstr>
      <vt:lpstr>Slayt 6</vt:lpstr>
      <vt:lpstr>Slayt 7</vt:lpstr>
      <vt:lpstr>Treatment</vt:lpstr>
      <vt:lpstr>Laparoscopic repair</vt:lpstr>
      <vt:lpstr>After laparoscopic repair</vt:lpstr>
      <vt:lpstr>Slayt 11</vt:lpstr>
      <vt:lpstr>CSD &amp; CSS</vt:lpstr>
      <vt:lpstr>Conclusion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Laparoscopic repair of cesarean scar defect: a case report</dc:title>
  <dc:creator>meltem tekelioglu</dc:creator>
  <cp:lastModifiedBy>sukaratas</cp:lastModifiedBy>
  <cp:revision>70</cp:revision>
  <dcterms:created xsi:type="dcterms:W3CDTF">2017-05-01T12:28:13Z</dcterms:created>
  <dcterms:modified xsi:type="dcterms:W3CDTF">2017-05-05T09:09:36Z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TC062561681055</vt:lpwstr>
  </property>
</Properties>
</file>