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61" r:id="rId4"/>
    <p:sldId id="287" r:id="rId5"/>
    <p:sldId id="258" r:id="rId6"/>
    <p:sldId id="265" r:id="rId7"/>
    <p:sldId id="288" r:id="rId8"/>
    <p:sldId id="289" r:id="rId9"/>
    <p:sldId id="290" r:id="rId10"/>
    <p:sldId id="291" r:id="rId11"/>
    <p:sldId id="260" r:id="rId12"/>
    <p:sldId id="264" r:id="rId13"/>
    <p:sldId id="269" r:id="rId14"/>
    <p:sldId id="292" r:id="rId15"/>
    <p:sldId id="272" r:id="rId16"/>
    <p:sldId id="293" r:id="rId17"/>
    <p:sldId id="276" r:id="rId18"/>
    <p:sldId id="294" r:id="rId19"/>
    <p:sldId id="274" r:id="rId20"/>
    <p:sldId id="295" r:id="rId21"/>
    <p:sldId id="278" r:id="rId22"/>
    <p:sldId id="279" r:id="rId23"/>
    <p:sldId id="282" r:id="rId24"/>
    <p:sldId id="281" r:id="rId25"/>
    <p:sldId id="280" r:id="rId26"/>
    <p:sldId id="296" r:id="rId27"/>
    <p:sldId id="273" r:id="rId28"/>
    <p:sldId id="284" r:id="rId29"/>
    <p:sldId id="297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3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0A92B-F44D-CF4E-9F50-34FA4966CE5D}" type="doc">
      <dgm:prSet loTypeId="urn:microsoft.com/office/officeart/2005/8/layout/arrow3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B0E03BC-4CCB-2C46-854F-071BD64584F6}">
      <dgm:prSet custT="1"/>
      <dgm:spPr/>
      <dgm:t>
        <a:bodyPr/>
        <a:lstStyle/>
        <a:p>
          <a:pPr algn="l" rtl="0"/>
          <a:r>
            <a:rPr lang="tr-TR" sz="1800" b="1" dirty="0" smtClean="0">
              <a:latin typeface="Arial" pitchFamily="34" charset="0"/>
              <a:cs typeface="Arial" pitchFamily="34" charset="0"/>
            </a:rPr>
            <a:t>Paylaşılan Karar Verme Yaklaşımı</a:t>
          </a:r>
        </a:p>
      </dgm:t>
    </dgm:pt>
    <dgm:pt modelId="{1D4E3C86-EFA6-0342-BE82-41BA6E062C90}" type="parTrans" cxnId="{AA41B85E-DDBB-8F4D-A8FF-74320EF8AD44}">
      <dgm:prSet/>
      <dgm:spPr/>
      <dgm:t>
        <a:bodyPr/>
        <a:lstStyle/>
        <a:p>
          <a:endParaRPr lang="en-US"/>
        </a:p>
      </dgm:t>
    </dgm:pt>
    <dgm:pt modelId="{2104B659-8926-2D42-B04E-68D8AEC082DB}" type="sibTrans" cxnId="{AA41B85E-DDBB-8F4D-A8FF-74320EF8AD44}">
      <dgm:prSet/>
      <dgm:spPr/>
      <dgm:t>
        <a:bodyPr/>
        <a:lstStyle/>
        <a:p>
          <a:endParaRPr lang="en-US"/>
        </a:p>
      </dgm:t>
    </dgm:pt>
    <dgm:pt modelId="{4DF2A3C7-4690-764D-8784-1FCDDE01705B}">
      <dgm:prSet custT="1"/>
      <dgm:spPr/>
      <dgm:t>
        <a:bodyPr/>
        <a:lstStyle/>
        <a:p>
          <a:pPr rtl="0"/>
          <a:r>
            <a:rPr lang="tr-TR" sz="1800" b="1" dirty="0" err="1" smtClean="0">
              <a:latin typeface="Arial" pitchFamily="34" charset="0"/>
              <a:cs typeface="Arial" pitchFamily="34" charset="0"/>
            </a:rPr>
            <a:t>Paternalistik</a:t>
          </a:r>
          <a:r>
            <a:rPr lang="tr-TR" sz="1800" b="1" dirty="0" smtClean="0">
              <a:latin typeface="Arial" pitchFamily="34" charset="0"/>
              <a:cs typeface="Arial" pitchFamily="34" charset="0"/>
            </a:rPr>
            <a:t> Karar Verme Yaklaşımı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47FA5F46-A708-FD47-9BE7-4EC9B134C13F}" type="parTrans" cxnId="{2E5E3735-8C41-BF45-85B1-762B9C9CA167}">
      <dgm:prSet/>
      <dgm:spPr/>
      <dgm:t>
        <a:bodyPr/>
        <a:lstStyle/>
        <a:p>
          <a:endParaRPr lang="en-US"/>
        </a:p>
      </dgm:t>
    </dgm:pt>
    <dgm:pt modelId="{022020A1-16F9-C24F-9FFC-4750CFE492C2}" type="sibTrans" cxnId="{2E5E3735-8C41-BF45-85B1-762B9C9CA167}">
      <dgm:prSet/>
      <dgm:spPr/>
      <dgm:t>
        <a:bodyPr/>
        <a:lstStyle/>
        <a:p>
          <a:endParaRPr lang="en-US"/>
        </a:p>
      </dgm:t>
    </dgm:pt>
    <dgm:pt modelId="{CA33DF42-5C93-7F48-A698-B37E8EAB9B2D}" type="pres">
      <dgm:prSet presAssocID="{B310A92B-F44D-CF4E-9F50-34FA4966CE5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EAF573-2645-0248-AF6B-D90A16E28677}" type="pres">
      <dgm:prSet presAssocID="{B310A92B-F44D-CF4E-9F50-34FA4966CE5D}" presName="divider" presStyleLbl="fgShp" presStyleIdx="0" presStyleCnt="1" custLinFactNeighborX="-185" custLinFactNeighborY="283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5B65FC84-5C0D-7448-8CE1-740335EDFBDA}" type="pres">
      <dgm:prSet presAssocID="{BB0E03BC-4CCB-2C46-854F-071BD64584F6}" presName="downArrow" presStyleLbl="node1" presStyleIdx="0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633DC658-6E6D-BD40-B1BB-A7601ACB5DBD}" type="pres">
      <dgm:prSet presAssocID="{BB0E03BC-4CCB-2C46-854F-071BD64584F6}" presName="downArrowText" presStyleLbl="revTx" presStyleIdx="0" presStyleCnt="2" custScaleX="167095" custLinFactNeighborX="6689" custLinFactNeighborY="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A8C1D-7D01-EF47-9D9B-1EF62AB50D97}" type="pres">
      <dgm:prSet presAssocID="{4DF2A3C7-4690-764D-8784-1FCDDE01705B}" presName="upArrow" presStyleLbl="node1" presStyleIdx="1" presStyleCnt="2" custLinFactNeighborX="-911" custLinFactNeighborY="207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6FBC7A1B-CE31-6B42-AA96-8F6758F5F2FF}" type="pres">
      <dgm:prSet presAssocID="{4DF2A3C7-4690-764D-8784-1FCDDE01705B}" presName="upArrowText" presStyleLbl="revTx" presStyleIdx="1" presStyleCnt="2" custScaleX="176401" custScaleY="79678" custLinFactNeighborX="-1023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1B85E-DDBB-8F4D-A8FF-74320EF8AD44}" srcId="{B310A92B-F44D-CF4E-9F50-34FA4966CE5D}" destId="{BB0E03BC-4CCB-2C46-854F-071BD64584F6}" srcOrd="0" destOrd="0" parTransId="{1D4E3C86-EFA6-0342-BE82-41BA6E062C90}" sibTransId="{2104B659-8926-2D42-B04E-68D8AEC082DB}"/>
    <dgm:cxn modelId="{72E6A56F-EEDD-48C6-88C5-AC3FE633B0B1}" type="presOf" srcId="{BB0E03BC-4CCB-2C46-854F-071BD64584F6}" destId="{633DC658-6E6D-BD40-B1BB-A7601ACB5DBD}" srcOrd="0" destOrd="0" presId="urn:microsoft.com/office/officeart/2005/8/layout/arrow3"/>
    <dgm:cxn modelId="{2E5E3735-8C41-BF45-85B1-762B9C9CA167}" srcId="{B310A92B-F44D-CF4E-9F50-34FA4966CE5D}" destId="{4DF2A3C7-4690-764D-8784-1FCDDE01705B}" srcOrd="1" destOrd="0" parTransId="{47FA5F46-A708-FD47-9BE7-4EC9B134C13F}" sibTransId="{022020A1-16F9-C24F-9FFC-4750CFE492C2}"/>
    <dgm:cxn modelId="{3DDDD31B-E7CB-4B0C-81EA-5EF15851405E}" type="presOf" srcId="{4DF2A3C7-4690-764D-8784-1FCDDE01705B}" destId="{6FBC7A1B-CE31-6B42-AA96-8F6758F5F2FF}" srcOrd="0" destOrd="0" presId="urn:microsoft.com/office/officeart/2005/8/layout/arrow3"/>
    <dgm:cxn modelId="{BA3F621B-A20F-499F-9371-35244D3643A7}" type="presOf" srcId="{B310A92B-F44D-CF4E-9F50-34FA4966CE5D}" destId="{CA33DF42-5C93-7F48-A698-B37E8EAB9B2D}" srcOrd="0" destOrd="0" presId="urn:microsoft.com/office/officeart/2005/8/layout/arrow3"/>
    <dgm:cxn modelId="{1EFBC625-E1AE-4127-9086-D73F630801EA}" type="presParOf" srcId="{CA33DF42-5C93-7F48-A698-B37E8EAB9B2D}" destId="{88EAF573-2645-0248-AF6B-D90A16E28677}" srcOrd="0" destOrd="0" presId="urn:microsoft.com/office/officeart/2005/8/layout/arrow3"/>
    <dgm:cxn modelId="{33C7DF0A-5158-46BF-8346-255B845766E1}" type="presParOf" srcId="{CA33DF42-5C93-7F48-A698-B37E8EAB9B2D}" destId="{5B65FC84-5C0D-7448-8CE1-740335EDFBDA}" srcOrd="1" destOrd="0" presId="urn:microsoft.com/office/officeart/2005/8/layout/arrow3"/>
    <dgm:cxn modelId="{430D91BE-48CA-4920-8C73-E58014CE54E7}" type="presParOf" srcId="{CA33DF42-5C93-7F48-A698-B37E8EAB9B2D}" destId="{633DC658-6E6D-BD40-B1BB-A7601ACB5DBD}" srcOrd="2" destOrd="0" presId="urn:microsoft.com/office/officeart/2005/8/layout/arrow3"/>
    <dgm:cxn modelId="{46E31EAA-8BED-4174-A2C2-F2D0C160C4DE}" type="presParOf" srcId="{CA33DF42-5C93-7F48-A698-B37E8EAB9B2D}" destId="{6C3A8C1D-7D01-EF47-9D9B-1EF62AB50D97}" srcOrd="3" destOrd="0" presId="urn:microsoft.com/office/officeart/2005/8/layout/arrow3"/>
    <dgm:cxn modelId="{90C81D7D-8AF1-48F4-BE28-094305DC843D}" type="presParOf" srcId="{CA33DF42-5C93-7F48-A698-B37E8EAB9B2D}" destId="{6FBC7A1B-CE31-6B42-AA96-8F6758F5F2FF}" srcOrd="4" destOrd="0" presId="urn:microsoft.com/office/officeart/2005/8/layout/arrow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78F85-0A47-4EE8-BDEC-01B96C3131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D33D127-BD4D-4D77-B747-D2CC4CF5793E}">
      <dgm:prSet phldrT="[Metin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Karar Destek Araçları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5F021C5-A2B0-4567-A389-F980FF78FDA7}" type="parTrans" cxnId="{D807E161-E9F2-4957-A6CB-15965E99418A}">
      <dgm:prSet/>
      <dgm:spPr/>
      <dgm:t>
        <a:bodyPr/>
        <a:lstStyle/>
        <a:p>
          <a:endParaRPr lang="tr-TR"/>
        </a:p>
      </dgm:t>
    </dgm:pt>
    <dgm:pt modelId="{3A6FFDE0-6AC6-4D0E-B9FB-C0E7A855B4CA}" type="sibTrans" cxnId="{D807E161-E9F2-4957-A6CB-15965E99418A}">
      <dgm:prSet/>
      <dgm:spPr/>
      <dgm:t>
        <a:bodyPr/>
        <a:lstStyle/>
        <a:p>
          <a:endParaRPr lang="tr-TR"/>
        </a:p>
      </dgm:t>
    </dgm:pt>
    <dgm:pt modelId="{84211FC4-3F3F-4859-99F7-7543C47AC13A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Yazılı materyaller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956978C-462B-4AFD-8F3C-E7B738093622}" type="parTrans" cxnId="{882A6F7F-3B4D-42A8-96B7-100B938E7D57}">
      <dgm:prSet/>
      <dgm:spPr/>
      <dgm:t>
        <a:bodyPr/>
        <a:lstStyle/>
        <a:p>
          <a:endParaRPr lang="tr-TR"/>
        </a:p>
      </dgm:t>
    </dgm:pt>
    <dgm:pt modelId="{D4674618-2EED-4DDF-89EE-81C5FA99A710}" type="sibTrans" cxnId="{882A6F7F-3B4D-42A8-96B7-100B938E7D57}">
      <dgm:prSet/>
      <dgm:spPr/>
      <dgm:t>
        <a:bodyPr/>
        <a:lstStyle/>
        <a:p>
          <a:endParaRPr lang="tr-TR"/>
        </a:p>
      </dgm:t>
    </dgm:pt>
    <dgm:pt modelId="{3AE8B6AD-47BC-463E-8F5E-FB6A1DD7CF0B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Bilgisayar temelli materyaller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2F8EF21-E05D-4BE8-BB3E-6F3297D4C7FD}" type="parTrans" cxnId="{A3F6DA2D-3497-4D4E-B3D9-F9A89D736B4B}">
      <dgm:prSet/>
      <dgm:spPr/>
      <dgm:t>
        <a:bodyPr/>
        <a:lstStyle/>
        <a:p>
          <a:endParaRPr lang="tr-TR"/>
        </a:p>
      </dgm:t>
    </dgm:pt>
    <dgm:pt modelId="{C0C05E5F-84F2-4A31-8B27-5076FB7739CC}" type="sibTrans" cxnId="{A3F6DA2D-3497-4D4E-B3D9-F9A89D736B4B}">
      <dgm:prSet/>
      <dgm:spPr/>
      <dgm:t>
        <a:bodyPr/>
        <a:lstStyle/>
        <a:p>
          <a:endParaRPr lang="tr-TR"/>
        </a:p>
      </dgm:t>
    </dgm:pt>
    <dgm:pt modelId="{E123A549-A1A7-48BF-8ECE-ABEE22D45996}" type="pres">
      <dgm:prSet presAssocID="{D3078F85-0A47-4EE8-BDEC-01B96C3131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A4606E1-0D19-4B72-9FE8-643C19928948}" type="pres">
      <dgm:prSet presAssocID="{1D33D127-BD4D-4D77-B747-D2CC4CF5793E}" presName="hierRoot1" presStyleCnt="0"/>
      <dgm:spPr/>
    </dgm:pt>
    <dgm:pt modelId="{ED8BF5C7-8977-4F1F-8C03-9BE817AAE701}" type="pres">
      <dgm:prSet presAssocID="{1D33D127-BD4D-4D77-B747-D2CC4CF5793E}" presName="composite" presStyleCnt="0"/>
      <dgm:spPr/>
    </dgm:pt>
    <dgm:pt modelId="{1B21A5C6-5670-4B5D-8A25-3FE21F9B3698}" type="pres">
      <dgm:prSet presAssocID="{1D33D127-BD4D-4D77-B747-D2CC4CF5793E}" presName="background" presStyleLbl="node0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332FFBC3-CFB6-4A56-BFDC-54F43F7B6DDD}" type="pres">
      <dgm:prSet presAssocID="{1D33D127-BD4D-4D77-B747-D2CC4CF5793E}" presName="text" presStyleLbl="fgAcc0" presStyleIdx="0" presStyleCnt="1" custScaleX="221631" custScaleY="1118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18CD42-9CF3-4E40-AD23-C0B2A6200A07}" type="pres">
      <dgm:prSet presAssocID="{1D33D127-BD4D-4D77-B747-D2CC4CF5793E}" presName="hierChild2" presStyleCnt="0"/>
      <dgm:spPr/>
    </dgm:pt>
    <dgm:pt modelId="{0E95D6D1-0C4B-4142-A79D-CCE8E3C337DB}" type="pres">
      <dgm:prSet presAssocID="{9956978C-462B-4AFD-8F3C-E7B738093622}" presName="Name10" presStyleLbl="parChTrans1D2" presStyleIdx="0" presStyleCnt="2"/>
      <dgm:spPr/>
      <dgm:t>
        <a:bodyPr/>
        <a:lstStyle/>
        <a:p>
          <a:endParaRPr lang="tr-TR"/>
        </a:p>
      </dgm:t>
    </dgm:pt>
    <dgm:pt modelId="{C60A0323-9D28-4E38-979D-DBDE0B378097}" type="pres">
      <dgm:prSet presAssocID="{84211FC4-3F3F-4859-99F7-7543C47AC13A}" presName="hierRoot2" presStyleCnt="0"/>
      <dgm:spPr/>
    </dgm:pt>
    <dgm:pt modelId="{45050B55-8885-4EDA-8FB9-DD03CDCBE757}" type="pres">
      <dgm:prSet presAssocID="{84211FC4-3F3F-4859-99F7-7543C47AC13A}" presName="composite2" presStyleCnt="0"/>
      <dgm:spPr/>
    </dgm:pt>
    <dgm:pt modelId="{0BF7FFD4-3443-4092-A605-228D4AAFB73F}" type="pres">
      <dgm:prSet presAssocID="{84211FC4-3F3F-4859-99F7-7543C47AC13A}" presName="background2" presStyleLbl="node2" presStyleIdx="0" presStyleCnt="2"/>
      <dgm:spPr>
        <a:solidFill>
          <a:schemeClr val="accent6">
            <a:lumMod val="60000"/>
            <a:lumOff val="40000"/>
          </a:schemeClr>
        </a:solidFill>
      </dgm:spPr>
    </dgm:pt>
    <dgm:pt modelId="{DC0A14B7-CE4E-4449-907E-37BF0A14D2E5}" type="pres">
      <dgm:prSet presAssocID="{84211FC4-3F3F-4859-99F7-7543C47AC13A}" presName="text2" presStyleLbl="fgAcc2" presStyleIdx="0" presStyleCnt="2" custScaleX="140277" custScaleY="667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4F4649-66B2-472E-9E82-F3298D45B7E4}" type="pres">
      <dgm:prSet presAssocID="{84211FC4-3F3F-4859-99F7-7543C47AC13A}" presName="hierChild3" presStyleCnt="0"/>
      <dgm:spPr/>
    </dgm:pt>
    <dgm:pt modelId="{D55B2D17-AB36-4AC1-AB14-3AE380CCF81D}" type="pres">
      <dgm:prSet presAssocID="{F2F8EF21-E05D-4BE8-BB3E-6F3297D4C7FD}" presName="Name10" presStyleLbl="parChTrans1D2" presStyleIdx="1" presStyleCnt="2"/>
      <dgm:spPr/>
      <dgm:t>
        <a:bodyPr/>
        <a:lstStyle/>
        <a:p>
          <a:endParaRPr lang="tr-TR"/>
        </a:p>
      </dgm:t>
    </dgm:pt>
    <dgm:pt modelId="{686277F7-C88B-4A55-8684-A9253AC9B6BF}" type="pres">
      <dgm:prSet presAssocID="{3AE8B6AD-47BC-463E-8F5E-FB6A1DD7CF0B}" presName="hierRoot2" presStyleCnt="0"/>
      <dgm:spPr/>
    </dgm:pt>
    <dgm:pt modelId="{CF53D092-859E-450D-BAFF-C2BB6252DA3E}" type="pres">
      <dgm:prSet presAssocID="{3AE8B6AD-47BC-463E-8F5E-FB6A1DD7CF0B}" presName="composite2" presStyleCnt="0"/>
      <dgm:spPr/>
    </dgm:pt>
    <dgm:pt modelId="{20ECE3D5-E7B7-4718-9785-1237C4D9D9EF}" type="pres">
      <dgm:prSet presAssocID="{3AE8B6AD-47BC-463E-8F5E-FB6A1DD7CF0B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</dgm:spPr>
    </dgm:pt>
    <dgm:pt modelId="{34D639B1-C6CC-4524-8003-17BF626EFAB7}" type="pres">
      <dgm:prSet presAssocID="{3AE8B6AD-47BC-463E-8F5E-FB6A1DD7CF0B}" presName="text2" presStyleLbl="fgAcc2" presStyleIdx="1" presStyleCnt="2" custScaleX="147279" custScaleY="690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148E91E-9E0E-4897-BECA-06E7228FA7BF}" type="pres">
      <dgm:prSet presAssocID="{3AE8B6AD-47BC-463E-8F5E-FB6A1DD7CF0B}" presName="hierChild3" presStyleCnt="0"/>
      <dgm:spPr/>
    </dgm:pt>
  </dgm:ptLst>
  <dgm:cxnLst>
    <dgm:cxn modelId="{A3F6DA2D-3497-4D4E-B3D9-F9A89D736B4B}" srcId="{1D33D127-BD4D-4D77-B747-D2CC4CF5793E}" destId="{3AE8B6AD-47BC-463E-8F5E-FB6A1DD7CF0B}" srcOrd="1" destOrd="0" parTransId="{F2F8EF21-E05D-4BE8-BB3E-6F3297D4C7FD}" sibTransId="{C0C05E5F-84F2-4A31-8B27-5076FB7739CC}"/>
    <dgm:cxn modelId="{43A05371-88E1-4FB5-842C-442229799218}" type="presOf" srcId="{3AE8B6AD-47BC-463E-8F5E-FB6A1DD7CF0B}" destId="{34D639B1-C6CC-4524-8003-17BF626EFAB7}" srcOrd="0" destOrd="0" presId="urn:microsoft.com/office/officeart/2005/8/layout/hierarchy1"/>
    <dgm:cxn modelId="{882A6F7F-3B4D-42A8-96B7-100B938E7D57}" srcId="{1D33D127-BD4D-4D77-B747-D2CC4CF5793E}" destId="{84211FC4-3F3F-4859-99F7-7543C47AC13A}" srcOrd="0" destOrd="0" parTransId="{9956978C-462B-4AFD-8F3C-E7B738093622}" sibTransId="{D4674618-2EED-4DDF-89EE-81C5FA99A710}"/>
    <dgm:cxn modelId="{8D474574-BE15-4343-8305-4F28C5CD9CFA}" type="presOf" srcId="{84211FC4-3F3F-4859-99F7-7543C47AC13A}" destId="{DC0A14B7-CE4E-4449-907E-37BF0A14D2E5}" srcOrd="0" destOrd="0" presId="urn:microsoft.com/office/officeart/2005/8/layout/hierarchy1"/>
    <dgm:cxn modelId="{B08FD5BA-798F-4C1E-9233-FACD4D05A5CE}" type="presOf" srcId="{1D33D127-BD4D-4D77-B747-D2CC4CF5793E}" destId="{332FFBC3-CFB6-4A56-BFDC-54F43F7B6DDD}" srcOrd="0" destOrd="0" presId="urn:microsoft.com/office/officeart/2005/8/layout/hierarchy1"/>
    <dgm:cxn modelId="{4E0A884D-7DDE-4E0D-A610-E4EF5F4A4726}" type="presOf" srcId="{9956978C-462B-4AFD-8F3C-E7B738093622}" destId="{0E95D6D1-0C4B-4142-A79D-CCE8E3C337DB}" srcOrd="0" destOrd="0" presId="urn:microsoft.com/office/officeart/2005/8/layout/hierarchy1"/>
    <dgm:cxn modelId="{9DA00F29-36FC-4DEE-B198-1A793C3D46A7}" type="presOf" srcId="{D3078F85-0A47-4EE8-BDEC-01B96C313188}" destId="{E123A549-A1A7-48BF-8ECE-ABEE22D45996}" srcOrd="0" destOrd="0" presId="urn:microsoft.com/office/officeart/2005/8/layout/hierarchy1"/>
    <dgm:cxn modelId="{0E550970-2B32-4EEB-8AB0-B88ABC1F0162}" type="presOf" srcId="{F2F8EF21-E05D-4BE8-BB3E-6F3297D4C7FD}" destId="{D55B2D17-AB36-4AC1-AB14-3AE380CCF81D}" srcOrd="0" destOrd="0" presId="urn:microsoft.com/office/officeart/2005/8/layout/hierarchy1"/>
    <dgm:cxn modelId="{D807E161-E9F2-4957-A6CB-15965E99418A}" srcId="{D3078F85-0A47-4EE8-BDEC-01B96C313188}" destId="{1D33D127-BD4D-4D77-B747-D2CC4CF5793E}" srcOrd="0" destOrd="0" parTransId="{25F021C5-A2B0-4567-A389-F980FF78FDA7}" sibTransId="{3A6FFDE0-6AC6-4D0E-B9FB-C0E7A855B4CA}"/>
    <dgm:cxn modelId="{C1A09AD2-DC37-45D2-9451-8D0B799FFC28}" type="presParOf" srcId="{E123A549-A1A7-48BF-8ECE-ABEE22D45996}" destId="{1A4606E1-0D19-4B72-9FE8-643C19928948}" srcOrd="0" destOrd="0" presId="urn:microsoft.com/office/officeart/2005/8/layout/hierarchy1"/>
    <dgm:cxn modelId="{D4031165-0758-4569-8246-574D8C756838}" type="presParOf" srcId="{1A4606E1-0D19-4B72-9FE8-643C19928948}" destId="{ED8BF5C7-8977-4F1F-8C03-9BE817AAE701}" srcOrd="0" destOrd="0" presId="urn:microsoft.com/office/officeart/2005/8/layout/hierarchy1"/>
    <dgm:cxn modelId="{BA5020A1-1DF3-46BB-83DA-C0FC3BE5EB12}" type="presParOf" srcId="{ED8BF5C7-8977-4F1F-8C03-9BE817AAE701}" destId="{1B21A5C6-5670-4B5D-8A25-3FE21F9B3698}" srcOrd="0" destOrd="0" presId="urn:microsoft.com/office/officeart/2005/8/layout/hierarchy1"/>
    <dgm:cxn modelId="{B6F3F5AE-5A25-492B-8D8A-2C85C9897A6B}" type="presParOf" srcId="{ED8BF5C7-8977-4F1F-8C03-9BE817AAE701}" destId="{332FFBC3-CFB6-4A56-BFDC-54F43F7B6DDD}" srcOrd="1" destOrd="0" presId="urn:microsoft.com/office/officeart/2005/8/layout/hierarchy1"/>
    <dgm:cxn modelId="{C176201C-8AA4-4A7E-9EE5-703CDB71F150}" type="presParOf" srcId="{1A4606E1-0D19-4B72-9FE8-643C19928948}" destId="{B418CD42-9CF3-4E40-AD23-C0B2A6200A07}" srcOrd="1" destOrd="0" presId="urn:microsoft.com/office/officeart/2005/8/layout/hierarchy1"/>
    <dgm:cxn modelId="{1EBF3A99-393B-41AA-A67A-2AF647B39FAF}" type="presParOf" srcId="{B418CD42-9CF3-4E40-AD23-C0B2A6200A07}" destId="{0E95D6D1-0C4B-4142-A79D-CCE8E3C337DB}" srcOrd="0" destOrd="0" presId="urn:microsoft.com/office/officeart/2005/8/layout/hierarchy1"/>
    <dgm:cxn modelId="{D2B593DB-3F1B-49BB-8AB9-B3D3BBD8C440}" type="presParOf" srcId="{B418CD42-9CF3-4E40-AD23-C0B2A6200A07}" destId="{C60A0323-9D28-4E38-979D-DBDE0B378097}" srcOrd="1" destOrd="0" presId="urn:microsoft.com/office/officeart/2005/8/layout/hierarchy1"/>
    <dgm:cxn modelId="{B43CFA94-9EA9-4C6C-B33D-B04B26C0D2B2}" type="presParOf" srcId="{C60A0323-9D28-4E38-979D-DBDE0B378097}" destId="{45050B55-8885-4EDA-8FB9-DD03CDCBE757}" srcOrd="0" destOrd="0" presId="urn:microsoft.com/office/officeart/2005/8/layout/hierarchy1"/>
    <dgm:cxn modelId="{7DBDBD53-6083-4934-BF5A-112E4879814C}" type="presParOf" srcId="{45050B55-8885-4EDA-8FB9-DD03CDCBE757}" destId="{0BF7FFD4-3443-4092-A605-228D4AAFB73F}" srcOrd="0" destOrd="0" presId="urn:microsoft.com/office/officeart/2005/8/layout/hierarchy1"/>
    <dgm:cxn modelId="{591712DD-E8CE-430A-81E8-939320E09116}" type="presParOf" srcId="{45050B55-8885-4EDA-8FB9-DD03CDCBE757}" destId="{DC0A14B7-CE4E-4449-907E-37BF0A14D2E5}" srcOrd="1" destOrd="0" presId="urn:microsoft.com/office/officeart/2005/8/layout/hierarchy1"/>
    <dgm:cxn modelId="{CD44DE1F-DEDD-415A-BC44-915E94BD8473}" type="presParOf" srcId="{C60A0323-9D28-4E38-979D-DBDE0B378097}" destId="{CB4F4649-66B2-472E-9E82-F3298D45B7E4}" srcOrd="1" destOrd="0" presId="urn:microsoft.com/office/officeart/2005/8/layout/hierarchy1"/>
    <dgm:cxn modelId="{C297A6B7-972C-4C30-95A4-6418A764570A}" type="presParOf" srcId="{B418CD42-9CF3-4E40-AD23-C0B2A6200A07}" destId="{D55B2D17-AB36-4AC1-AB14-3AE380CCF81D}" srcOrd="2" destOrd="0" presId="urn:microsoft.com/office/officeart/2005/8/layout/hierarchy1"/>
    <dgm:cxn modelId="{EC08BB19-A796-458E-98E4-C0C4018303EB}" type="presParOf" srcId="{B418CD42-9CF3-4E40-AD23-C0B2A6200A07}" destId="{686277F7-C88B-4A55-8684-A9253AC9B6BF}" srcOrd="3" destOrd="0" presId="urn:microsoft.com/office/officeart/2005/8/layout/hierarchy1"/>
    <dgm:cxn modelId="{19447003-E719-4019-8D73-8B265FCB4D38}" type="presParOf" srcId="{686277F7-C88B-4A55-8684-A9253AC9B6BF}" destId="{CF53D092-859E-450D-BAFF-C2BB6252DA3E}" srcOrd="0" destOrd="0" presId="urn:microsoft.com/office/officeart/2005/8/layout/hierarchy1"/>
    <dgm:cxn modelId="{1300E8EC-EA3E-4189-AB0E-886A11D2B2D6}" type="presParOf" srcId="{CF53D092-859E-450D-BAFF-C2BB6252DA3E}" destId="{20ECE3D5-E7B7-4718-9785-1237C4D9D9EF}" srcOrd="0" destOrd="0" presId="urn:microsoft.com/office/officeart/2005/8/layout/hierarchy1"/>
    <dgm:cxn modelId="{A23DC8CC-20FE-4174-B70D-B569097B2C64}" type="presParOf" srcId="{CF53D092-859E-450D-BAFF-C2BB6252DA3E}" destId="{34D639B1-C6CC-4524-8003-17BF626EFAB7}" srcOrd="1" destOrd="0" presId="urn:microsoft.com/office/officeart/2005/8/layout/hierarchy1"/>
    <dgm:cxn modelId="{4C037083-AAF5-4646-A5ED-B7522392413A}" type="presParOf" srcId="{686277F7-C88B-4A55-8684-A9253AC9B6BF}" destId="{8148E91E-9E0E-4897-BECA-06E7228FA7BF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02C8A-D55B-40ED-A4F8-B588A3E49D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87FCFC-69C0-4F93-B6C9-6C1CAF385EAE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400" dirty="0" smtClean="0">
              <a:latin typeface="Arial" pitchFamily="34" charset="0"/>
              <a:cs typeface="Arial" pitchFamily="34" charset="0"/>
            </a:rPr>
            <a:t>Bilgilendirme Programı</a:t>
          </a:r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3B3411AE-818F-454F-BDD2-CF70E6B2B8DA}" type="parTrans" cxnId="{15766CBC-FF0D-4E11-8F54-4D35C50DB148}">
      <dgm:prSet/>
      <dgm:spPr/>
      <dgm:t>
        <a:bodyPr/>
        <a:lstStyle/>
        <a:p>
          <a:endParaRPr lang="tr-TR"/>
        </a:p>
      </dgm:t>
    </dgm:pt>
    <dgm:pt modelId="{2FB1D387-AAA2-48E8-BB0D-491829980C6E}" type="sibTrans" cxnId="{15766CBC-FF0D-4E11-8F54-4D35C50DB148}">
      <dgm:prSet/>
      <dgm:spPr/>
      <dgm:t>
        <a:bodyPr/>
        <a:lstStyle/>
        <a:p>
          <a:endParaRPr lang="tr-TR"/>
        </a:p>
      </dgm:t>
    </dgm:pt>
    <dgm:pt modelId="{62B2616C-AF35-477D-ACB7-0138D228316D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400" dirty="0" smtClean="0">
              <a:latin typeface="Arial" pitchFamily="34" charset="0"/>
              <a:cs typeface="Arial" pitchFamily="34" charset="0"/>
            </a:rPr>
            <a:t>Karar Analiz Programı</a:t>
          </a:r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6134BF5B-4F56-4F06-8B08-54E21C5297C9}" type="parTrans" cxnId="{7FFB5770-6A44-4E53-8528-7581A14272ED}">
      <dgm:prSet/>
      <dgm:spPr/>
      <dgm:t>
        <a:bodyPr/>
        <a:lstStyle/>
        <a:p>
          <a:endParaRPr lang="tr-TR"/>
        </a:p>
      </dgm:t>
    </dgm:pt>
    <dgm:pt modelId="{A36344CA-FE44-48A5-BBF0-EC2C43D87B3D}" type="sibTrans" cxnId="{7FFB5770-6A44-4E53-8528-7581A14272ED}">
      <dgm:prSet/>
      <dgm:spPr/>
      <dgm:t>
        <a:bodyPr/>
        <a:lstStyle/>
        <a:p>
          <a:endParaRPr lang="tr-TR"/>
        </a:p>
      </dgm:t>
    </dgm:pt>
    <dgm:pt modelId="{FED502A8-C380-4480-B34D-EA5F470521B5}">
      <dgm:prSet phldrT="[Metin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B-KDA</a:t>
          </a:r>
          <a:endParaRPr lang="tr-TR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24F9FD4-4115-4664-A0A5-1F682EB1537B}" type="sibTrans" cxnId="{AD671615-33DD-40A1-AA6D-937F44646704}">
      <dgm:prSet/>
      <dgm:spPr/>
      <dgm:t>
        <a:bodyPr/>
        <a:lstStyle/>
        <a:p>
          <a:endParaRPr lang="tr-TR"/>
        </a:p>
      </dgm:t>
    </dgm:pt>
    <dgm:pt modelId="{8E768278-9A37-44BD-ACE8-1EBF31E65C08}" type="parTrans" cxnId="{AD671615-33DD-40A1-AA6D-937F44646704}">
      <dgm:prSet/>
      <dgm:spPr/>
      <dgm:t>
        <a:bodyPr/>
        <a:lstStyle/>
        <a:p>
          <a:endParaRPr lang="tr-TR"/>
        </a:p>
      </dgm:t>
    </dgm:pt>
    <dgm:pt modelId="{229B6BEB-EDEC-4CF3-89FD-BF8EA8CC8573}" type="pres">
      <dgm:prSet presAssocID="{D6302C8A-D55B-40ED-A4F8-B588A3E49D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B4667EA-D365-4DA5-A6D3-0F82DF288810}" type="pres">
      <dgm:prSet presAssocID="{FED502A8-C380-4480-B34D-EA5F470521B5}" presName="root" presStyleCnt="0"/>
      <dgm:spPr/>
    </dgm:pt>
    <dgm:pt modelId="{5656013B-8F4B-471C-B4AC-BE9A692DBD64}" type="pres">
      <dgm:prSet presAssocID="{FED502A8-C380-4480-B34D-EA5F470521B5}" presName="rootComposite" presStyleCnt="0"/>
      <dgm:spPr/>
    </dgm:pt>
    <dgm:pt modelId="{CDDE891E-C359-4AFC-B90D-EEAB0C3D65A5}" type="pres">
      <dgm:prSet presAssocID="{FED502A8-C380-4480-B34D-EA5F470521B5}" presName="rootText" presStyleLbl="node1" presStyleIdx="0" presStyleCnt="1"/>
      <dgm:spPr/>
      <dgm:t>
        <a:bodyPr/>
        <a:lstStyle/>
        <a:p>
          <a:endParaRPr lang="tr-TR"/>
        </a:p>
      </dgm:t>
    </dgm:pt>
    <dgm:pt modelId="{221B5FD4-2D30-43BF-A985-CEEADB3CAFBC}" type="pres">
      <dgm:prSet presAssocID="{FED502A8-C380-4480-B34D-EA5F470521B5}" presName="rootConnector" presStyleLbl="node1" presStyleIdx="0" presStyleCnt="1"/>
      <dgm:spPr/>
      <dgm:t>
        <a:bodyPr/>
        <a:lstStyle/>
        <a:p>
          <a:endParaRPr lang="tr-TR"/>
        </a:p>
      </dgm:t>
    </dgm:pt>
    <dgm:pt modelId="{3E2A1FBF-DC69-44A6-BB2B-1AFCFAE786C6}" type="pres">
      <dgm:prSet presAssocID="{FED502A8-C380-4480-B34D-EA5F470521B5}" presName="childShape" presStyleCnt="0"/>
      <dgm:spPr/>
    </dgm:pt>
    <dgm:pt modelId="{68BB4488-28EB-4EF3-8C7D-9C3DB622C0CE}" type="pres">
      <dgm:prSet presAssocID="{3B3411AE-818F-454F-BDD2-CF70E6B2B8DA}" presName="Name13" presStyleLbl="parChTrans1D2" presStyleIdx="0" presStyleCnt="2"/>
      <dgm:spPr/>
      <dgm:t>
        <a:bodyPr/>
        <a:lstStyle/>
        <a:p>
          <a:endParaRPr lang="tr-TR"/>
        </a:p>
      </dgm:t>
    </dgm:pt>
    <dgm:pt modelId="{FEC0593A-4E98-4545-A737-0AE4834A8232}" type="pres">
      <dgm:prSet presAssocID="{8287FCFC-69C0-4F93-B6C9-6C1CAF385EA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B19E5A-DA6C-481D-A1BC-2490B00D8749}" type="pres">
      <dgm:prSet presAssocID="{6134BF5B-4F56-4F06-8B08-54E21C5297C9}" presName="Name13" presStyleLbl="parChTrans1D2" presStyleIdx="1" presStyleCnt="2"/>
      <dgm:spPr/>
      <dgm:t>
        <a:bodyPr/>
        <a:lstStyle/>
        <a:p>
          <a:endParaRPr lang="tr-TR"/>
        </a:p>
      </dgm:t>
    </dgm:pt>
    <dgm:pt modelId="{474CC868-A886-4B4A-A3CC-3BCB2352A01C}" type="pres">
      <dgm:prSet presAssocID="{62B2616C-AF35-477D-ACB7-0138D228316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766CBC-FF0D-4E11-8F54-4D35C50DB148}" srcId="{FED502A8-C380-4480-B34D-EA5F470521B5}" destId="{8287FCFC-69C0-4F93-B6C9-6C1CAF385EAE}" srcOrd="0" destOrd="0" parTransId="{3B3411AE-818F-454F-BDD2-CF70E6B2B8DA}" sibTransId="{2FB1D387-AAA2-48E8-BB0D-491829980C6E}"/>
    <dgm:cxn modelId="{87734B87-2694-4FB5-AD58-79C0ECC79754}" type="presOf" srcId="{62B2616C-AF35-477D-ACB7-0138D228316D}" destId="{474CC868-A886-4B4A-A3CC-3BCB2352A01C}" srcOrd="0" destOrd="0" presId="urn:microsoft.com/office/officeart/2005/8/layout/hierarchy3"/>
    <dgm:cxn modelId="{AD671615-33DD-40A1-AA6D-937F44646704}" srcId="{D6302C8A-D55B-40ED-A4F8-B588A3E49DC9}" destId="{FED502A8-C380-4480-B34D-EA5F470521B5}" srcOrd="0" destOrd="0" parTransId="{8E768278-9A37-44BD-ACE8-1EBF31E65C08}" sibTransId="{124F9FD4-4115-4664-A0A5-1F682EB1537B}"/>
    <dgm:cxn modelId="{C2D12514-AFA0-4DEC-8296-31383837EF3F}" type="presOf" srcId="{FED502A8-C380-4480-B34D-EA5F470521B5}" destId="{CDDE891E-C359-4AFC-B90D-EEAB0C3D65A5}" srcOrd="0" destOrd="0" presId="urn:microsoft.com/office/officeart/2005/8/layout/hierarchy3"/>
    <dgm:cxn modelId="{EB98B40E-790B-4276-8D1B-48893AB92951}" type="presOf" srcId="{D6302C8A-D55B-40ED-A4F8-B588A3E49DC9}" destId="{229B6BEB-EDEC-4CF3-89FD-BF8EA8CC8573}" srcOrd="0" destOrd="0" presId="urn:microsoft.com/office/officeart/2005/8/layout/hierarchy3"/>
    <dgm:cxn modelId="{7FFB5770-6A44-4E53-8528-7581A14272ED}" srcId="{FED502A8-C380-4480-B34D-EA5F470521B5}" destId="{62B2616C-AF35-477D-ACB7-0138D228316D}" srcOrd="1" destOrd="0" parTransId="{6134BF5B-4F56-4F06-8B08-54E21C5297C9}" sibTransId="{A36344CA-FE44-48A5-BBF0-EC2C43D87B3D}"/>
    <dgm:cxn modelId="{4735BA78-6D1A-4A85-86DC-ECEF88F37C09}" type="presOf" srcId="{FED502A8-C380-4480-B34D-EA5F470521B5}" destId="{221B5FD4-2D30-43BF-A985-CEEADB3CAFBC}" srcOrd="1" destOrd="0" presId="urn:microsoft.com/office/officeart/2005/8/layout/hierarchy3"/>
    <dgm:cxn modelId="{7666C6F0-4DB5-4D78-B871-19F5CDD9C52D}" type="presOf" srcId="{8287FCFC-69C0-4F93-B6C9-6C1CAF385EAE}" destId="{FEC0593A-4E98-4545-A737-0AE4834A8232}" srcOrd="0" destOrd="0" presId="urn:microsoft.com/office/officeart/2005/8/layout/hierarchy3"/>
    <dgm:cxn modelId="{FC10CB08-ED2C-46EF-90AB-40D471E503A3}" type="presOf" srcId="{3B3411AE-818F-454F-BDD2-CF70E6B2B8DA}" destId="{68BB4488-28EB-4EF3-8C7D-9C3DB622C0CE}" srcOrd="0" destOrd="0" presId="urn:microsoft.com/office/officeart/2005/8/layout/hierarchy3"/>
    <dgm:cxn modelId="{0748F7C0-257A-4319-99A3-CE0DBFD44136}" type="presOf" srcId="{6134BF5B-4F56-4F06-8B08-54E21C5297C9}" destId="{53B19E5A-DA6C-481D-A1BC-2490B00D8749}" srcOrd="0" destOrd="0" presId="urn:microsoft.com/office/officeart/2005/8/layout/hierarchy3"/>
    <dgm:cxn modelId="{2004B130-9AE3-429B-800D-C308B7733F8D}" type="presParOf" srcId="{229B6BEB-EDEC-4CF3-89FD-BF8EA8CC8573}" destId="{0B4667EA-D365-4DA5-A6D3-0F82DF288810}" srcOrd="0" destOrd="0" presId="urn:microsoft.com/office/officeart/2005/8/layout/hierarchy3"/>
    <dgm:cxn modelId="{83AA19AA-EFA8-410D-ACD2-7E64DB8A92BE}" type="presParOf" srcId="{0B4667EA-D365-4DA5-A6D3-0F82DF288810}" destId="{5656013B-8F4B-471C-B4AC-BE9A692DBD64}" srcOrd="0" destOrd="0" presId="urn:microsoft.com/office/officeart/2005/8/layout/hierarchy3"/>
    <dgm:cxn modelId="{032FF103-907A-4312-B2E5-872ED4C4956E}" type="presParOf" srcId="{5656013B-8F4B-471C-B4AC-BE9A692DBD64}" destId="{CDDE891E-C359-4AFC-B90D-EEAB0C3D65A5}" srcOrd="0" destOrd="0" presId="urn:microsoft.com/office/officeart/2005/8/layout/hierarchy3"/>
    <dgm:cxn modelId="{808E7C0D-45A7-4CEB-83EF-F8BC6DE77185}" type="presParOf" srcId="{5656013B-8F4B-471C-B4AC-BE9A692DBD64}" destId="{221B5FD4-2D30-43BF-A985-CEEADB3CAFBC}" srcOrd="1" destOrd="0" presId="urn:microsoft.com/office/officeart/2005/8/layout/hierarchy3"/>
    <dgm:cxn modelId="{FB560063-FE11-4759-A576-F9A9820775DD}" type="presParOf" srcId="{0B4667EA-D365-4DA5-A6D3-0F82DF288810}" destId="{3E2A1FBF-DC69-44A6-BB2B-1AFCFAE786C6}" srcOrd="1" destOrd="0" presId="urn:microsoft.com/office/officeart/2005/8/layout/hierarchy3"/>
    <dgm:cxn modelId="{308B3E3E-0379-4F11-A6E8-546F8A48E7D1}" type="presParOf" srcId="{3E2A1FBF-DC69-44A6-BB2B-1AFCFAE786C6}" destId="{68BB4488-28EB-4EF3-8C7D-9C3DB622C0CE}" srcOrd="0" destOrd="0" presId="urn:microsoft.com/office/officeart/2005/8/layout/hierarchy3"/>
    <dgm:cxn modelId="{F701FB10-871A-42B5-A394-A7A6C1636628}" type="presParOf" srcId="{3E2A1FBF-DC69-44A6-BB2B-1AFCFAE786C6}" destId="{FEC0593A-4E98-4545-A737-0AE4834A8232}" srcOrd="1" destOrd="0" presId="urn:microsoft.com/office/officeart/2005/8/layout/hierarchy3"/>
    <dgm:cxn modelId="{0728301D-4203-4471-802E-5D7F568201DB}" type="presParOf" srcId="{3E2A1FBF-DC69-44A6-BB2B-1AFCFAE786C6}" destId="{53B19E5A-DA6C-481D-A1BC-2490B00D8749}" srcOrd="2" destOrd="0" presId="urn:microsoft.com/office/officeart/2005/8/layout/hierarchy3"/>
    <dgm:cxn modelId="{1E0AEA32-B777-45CC-B0CA-7B69F70452F8}" type="presParOf" srcId="{3E2A1FBF-DC69-44A6-BB2B-1AFCFAE786C6}" destId="{474CC868-A886-4B4A-A3CC-3BCB2352A01C}" srcOrd="3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CB5361-CB0E-47F8-AA22-78334D22AE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C01F62-38F6-452F-BA59-2BB7CE47568E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 dirty="0"/>
        </a:p>
      </dgm:t>
    </dgm:pt>
    <dgm:pt modelId="{0F1EC120-A86E-490C-A341-9EBF3C23CF6A}" type="parTrans" cxnId="{1C1A5064-1681-4F38-84E5-BAF6A0C39AC7}">
      <dgm:prSet/>
      <dgm:spPr/>
      <dgm:t>
        <a:bodyPr/>
        <a:lstStyle/>
        <a:p>
          <a:endParaRPr lang="tr-TR"/>
        </a:p>
      </dgm:t>
    </dgm:pt>
    <dgm:pt modelId="{CD109BC0-F6AD-4CB6-9B23-988E9F73A5A1}" type="sibTrans" cxnId="{1C1A5064-1681-4F38-84E5-BAF6A0C39AC7}">
      <dgm:prSet/>
      <dgm:spPr/>
      <dgm:t>
        <a:bodyPr/>
        <a:lstStyle/>
        <a:p>
          <a:endParaRPr lang="tr-TR"/>
        </a:p>
      </dgm:t>
    </dgm:pt>
    <dgm:pt modelId="{F29FAD1E-3997-4C1E-8ED3-9EF700A790F2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İlk görüşme genellikle ev ortamında gerçekleşmekte ve rehber özet bir bilgilendirme yaparak kadına bilgisayar temelli KDA kullanımı hakkında bilgilendirilir </a:t>
          </a:r>
          <a:endParaRPr lang="tr-TR" sz="2000" dirty="0"/>
        </a:p>
      </dgm:t>
    </dgm:pt>
    <dgm:pt modelId="{01D9E078-A327-4035-85AD-AEDC65DD4438}" type="parTrans" cxnId="{C59238CE-253C-4821-9087-929A28F59232}">
      <dgm:prSet/>
      <dgm:spPr/>
      <dgm:t>
        <a:bodyPr/>
        <a:lstStyle/>
        <a:p>
          <a:endParaRPr lang="tr-TR"/>
        </a:p>
      </dgm:t>
    </dgm:pt>
    <dgm:pt modelId="{F5FB6211-EEFF-445C-9124-BFB6A62C04F8}" type="sibTrans" cxnId="{C59238CE-253C-4821-9087-929A28F59232}">
      <dgm:prSet/>
      <dgm:spPr/>
      <dgm:t>
        <a:bodyPr/>
        <a:lstStyle/>
        <a:p>
          <a:endParaRPr lang="tr-TR"/>
        </a:p>
      </dgm:t>
    </dgm:pt>
    <dgm:pt modelId="{3F100886-12AC-47F7-9058-3412F500AD2C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Görüşmenin sonunda, bilgilendirme programına erişim sağlayabilmesi için kadına bir parola verilir</a:t>
          </a:r>
          <a:endParaRPr lang="tr-TR" sz="2000" dirty="0"/>
        </a:p>
      </dgm:t>
    </dgm:pt>
    <dgm:pt modelId="{AA3C114C-135D-457D-BFC7-996177D29CD9}" type="parTrans" cxnId="{A9B5178A-0637-426A-879B-930856D65BEA}">
      <dgm:prSet/>
      <dgm:spPr/>
      <dgm:t>
        <a:bodyPr/>
        <a:lstStyle/>
        <a:p>
          <a:endParaRPr lang="tr-TR"/>
        </a:p>
      </dgm:t>
    </dgm:pt>
    <dgm:pt modelId="{E1D34424-DB81-49DF-B79B-4251CF5F8623}" type="sibTrans" cxnId="{A9B5178A-0637-426A-879B-930856D65BEA}">
      <dgm:prSet/>
      <dgm:spPr/>
      <dgm:t>
        <a:bodyPr/>
        <a:lstStyle/>
        <a:p>
          <a:endParaRPr lang="tr-TR"/>
        </a:p>
      </dgm:t>
    </dgm:pt>
    <dgm:pt modelId="{20E19EED-1ED3-44BF-B570-4D4E44D8CC9A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 dirty="0"/>
        </a:p>
      </dgm:t>
    </dgm:pt>
    <dgm:pt modelId="{B475EDD1-A193-4FA6-BE98-6D2708CBBBBE}" type="parTrans" cxnId="{2CA46420-E3BE-4CF8-81DE-7F0DE938FAE0}">
      <dgm:prSet/>
      <dgm:spPr/>
      <dgm:t>
        <a:bodyPr/>
        <a:lstStyle/>
        <a:p>
          <a:endParaRPr lang="tr-TR"/>
        </a:p>
      </dgm:t>
    </dgm:pt>
    <dgm:pt modelId="{6DAE0BA7-B365-45FB-9D83-005613F5B481}" type="sibTrans" cxnId="{2CA46420-E3BE-4CF8-81DE-7F0DE938FAE0}">
      <dgm:prSet/>
      <dgm:spPr/>
      <dgm:t>
        <a:bodyPr/>
        <a:lstStyle/>
        <a:p>
          <a:endParaRPr lang="tr-TR"/>
        </a:p>
      </dgm:t>
    </dgm:pt>
    <dgm:pt modelId="{3D4CDD29-E8C8-476C-8B33-F49F340C1241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Kadın ihtiyacı doğrultusunda herhangi bir zamanda bilgilendirme programını kullanabilmektedir </a:t>
          </a:r>
          <a:endParaRPr lang="tr-TR" sz="2000" dirty="0"/>
        </a:p>
      </dgm:t>
    </dgm:pt>
    <dgm:pt modelId="{D8163CD9-3A26-4F8D-93CC-58C1987F9F4B}" type="parTrans" cxnId="{8151544C-DFD3-4278-9C5A-436C504898DB}">
      <dgm:prSet/>
      <dgm:spPr/>
      <dgm:t>
        <a:bodyPr/>
        <a:lstStyle/>
        <a:p>
          <a:endParaRPr lang="tr-TR"/>
        </a:p>
      </dgm:t>
    </dgm:pt>
    <dgm:pt modelId="{348E6453-178B-4959-A678-7DAA2FF12A30}" type="sibTrans" cxnId="{8151544C-DFD3-4278-9C5A-436C504898DB}">
      <dgm:prSet/>
      <dgm:spPr/>
      <dgm:t>
        <a:bodyPr/>
        <a:lstStyle/>
        <a:p>
          <a:endParaRPr lang="tr-TR"/>
        </a:p>
      </dgm:t>
    </dgm:pt>
    <dgm:pt modelId="{7AFB974F-6B11-4863-B4F2-4B50255EF9CA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 dirty="0"/>
        </a:p>
      </dgm:t>
    </dgm:pt>
    <dgm:pt modelId="{133FB47B-5B5E-4CD4-B50B-1F97E063D4E4}" type="sibTrans" cxnId="{E44CFD5A-595E-4A44-A926-FA856A169E7B}">
      <dgm:prSet/>
      <dgm:spPr/>
      <dgm:t>
        <a:bodyPr/>
        <a:lstStyle/>
        <a:p>
          <a:endParaRPr lang="tr-TR"/>
        </a:p>
      </dgm:t>
    </dgm:pt>
    <dgm:pt modelId="{35ABB019-1427-470C-A1BD-6F871CCDC26F}" type="parTrans" cxnId="{E44CFD5A-595E-4A44-A926-FA856A169E7B}">
      <dgm:prSet/>
      <dgm:spPr/>
      <dgm:t>
        <a:bodyPr/>
        <a:lstStyle/>
        <a:p>
          <a:endParaRPr lang="tr-TR"/>
        </a:p>
      </dgm:t>
    </dgm:pt>
    <dgm:pt modelId="{C1468E4A-DD2C-42BB-8476-A19A8FB011AF}" type="pres">
      <dgm:prSet presAssocID="{92CB5361-CB0E-47F8-AA22-78334D22AE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094F51-A2A0-4979-986C-BB3A20EF0E83}" type="pres">
      <dgm:prSet presAssocID="{E1C01F62-38F6-452F-BA59-2BB7CE47568E}" presName="composite" presStyleCnt="0"/>
      <dgm:spPr/>
    </dgm:pt>
    <dgm:pt modelId="{81545315-8245-428A-BF32-A9A7F3FE677A}" type="pres">
      <dgm:prSet presAssocID="{E1C01F62-38F6-452F-BA59-2BB7CE47568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3AD0C2-03BA-4183-94F3-BBEF2ACFD460}" type="pres">
      <dgm:prSet presAssocID="{E1C01F62-38F6-452F-BA59-2BB7CE47568E}" presName="descendantText" presStyleLbl="alignAcc1" presStyleIdx="0" presStyleCnt="3" custLinFactNeighborX="305" custLinFactNeighborY="-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38F782-5540-4218-AEB7-70C757AA857C}" type="pres">
      <dgm:prSet presAssocID="{CD109BC0-F6AD-4CB6-9B23-988E9F73A5A1}" presName="sp" presStyleCnt="0"/>
      <dgm:spPr/>
    </dgm:pt>
    <dgm:pt modelId="{81DB974A-2D06-4683-A2E0-8EBFB9FB2BE3}" type="pres">
      <dgm:prSet presAssocID="{7AFB974F-6B11-4863-B4F2-4B50255EF9CA}" presName="composite" presStyleCnt="0"/>
      <dgm:spPr/>
    </dgm:pt>
    <dgm:pt modelId="{3EC80A54-25B9-40E6-92C0-407C4F1E01E3}" type="pres">
      <dgm:prSet presAssocID="{7AFB974F-6B11-4863-B4F2-4B50255EF9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C1115A-6294-41C1-9C5A-1570BE4F274C}" type="pres">
      <dgm:prSet presAssocID="{7AFB974F-6B11-4863-B4F2-4B50255EF9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A4ED32-6EA4-4171-83F2-C927BFF05B6A}" type="pres">
      <dgm:prSet presAssocID="{133FB47B-5B5E-4CD4-B50B-1F97E063D4E4}" presName="sp" presStyleCnt="0"/>
      <dgm:spPr/>
    </dgm:pt>
    <dgm:pt modelId="{D617BD9A-8376-4D7E-83CC-3BDB25C5F8D7}" type="pres">
      <dgm:prSet presAssocID="{20E19EED-1ED3-44BF-B570-4D4E44D8CC9A}" presName="composite" presStyleCnt="0"/>
      <dgm:spPr/>
    </dgm:pt>
    <dgm:pt modelId="{3F2E66F6-B796-4E24-84DC-D644E3924904}" type="pres">
      <dgm:prSet presAssocID="{20E19EED-1ED3-44BF-B570-4D4E44D8CC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4C8C11-DCBF-41D9-AE6A-1DA3582B9094}" type="pres">
      <dgm:prSet presAssocID="{20E19EED-1ED3-44BF-B570-4D4E44D8CC9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E84983-1F76-40F3-A27C-2C58961D69C6}" type="presOf" srcId="{20E19EED-1ED3-44BF-B570-4D4E44D8CC9A}" destId="{3F2E66F6-B796-4E24-84DC-D644E3924904}" srcOrd="0" destOrd="0" presId="urn:microsoft.com/office/officeart/2005/8/layout/chevron2"/>
    <dgm:cxn modelId="{4EAAD1F5-840C-4294-B9E5-E42E3F0D5083}" type="presOf" srcId="{92CB5361-CB0E-47F8-AA22-78334D22AEB6}" destId="{C1468E4A-DD2C-42BB-8476-A19A8FB011AF}" srcOrd="0" destOrd="0" presId="urn:microsoft.com/office/officeart/2005/8/layout/chevron2"/>
    <dgm:cxn modelId="{FC806C2F-0C3D-428C-8A0D-871576EBDF61}" type="presOf" srcId="{3D4CDD29-E8C8-476C-8B33-F49F340C1241}" destId="{F94C8C11-DCBF-41D9-AE6A-1DA3582B9094}" srcOrd="0" destOrd="0" presId="urn:microsoft.com/office/officeart/2005/8/layout/chevron2"/>
    <dgm:cxn modelId="{CF9AF91E-73AA-4DF0-AB2E-D7FDC8A72516}" type="presOf" srcId="{E1C01F62-38F6-452F-BA59-2BB7CE47568E}" destId="{81545315-8245-428A-BF32-A9A7F3FE677A}" srcOrd="0" destOrd="0" presId="urn:microsoft.com/office/officeart/2005/8/layout/chevron2"/>
    <dgm:cxn modelId="{2E5BE960-82F1-46AF-BE6F-2A7DDE6F77CF}" type="presOf" srcId="{3F100886-12AC-47F7-9058-3412F500AD2C}" destId="{88C1115A-6294-41C1-9C5A-1570BE4F274C}" srcOrd="0" destOrd="0" presId="urn:microsoft.com/office/officeart/2005/8/layout/chevron2"/>
    <dgm:cxn modelId="{A9B5178A-0637-426A-879B-930856D65BEA}" srcId="{7AFB974F-6B11-4863-B4F2-4B50255EF9CA}" destId="{3F100886-12AC-47F7-9058-3412F500AD2C}" srcOrd="0" destOrd="0" parTransId="{AA3C114C-135D-457D-BFC7-996177D29CD9}" sibTransId="{E1D34424-DB81-49DF-B79B-4251CF5F8623}"/>
    <dgm:cxn modelId="{2CA46420-E3BE-4CF8-81DE-7F0DE938FAE0}" srcId="{92CB5361-CB0E-47F8-AA22-78334D22AEB6}" destId="{20E19EED-1ED3-44BF-B570-4D4E44D8CC9A}" srcOrd="2" destOrd="0" parTransId="{B475EDD1-A193-4FA6-BE98-6D2708CBBBBE}" sibTransId="{6DAE0BA7-B365-45FB-9D83-005613F5B481}"/>
    <dgm:cxn modelId="{E44CFD5A-595E-4A44-A926-FA856A169E7B}" srcId="{92CB5361-CB0E-47F8-AA22-78334D22AEB6}" destId="{7AFB974F-6B11-4863-B4F2-4B50255EF9CA}" srcOrd="1" destOrd="0" parTransId="{35ABB019-1427-470C-A1BD-6F871CCDC26F}" sibTransId="{133FB47B-5B5E-4CD4-B50B-1F97E063D4E4}"/>
    <dgm:cxn modelId="{8151544C-DFD3-4278-9C5A-436C504898DB}" srcId="{20E19EED-1ED3-44BF-B570-4D4E44D8CC9A}" destId="{3D4CDD29-E8C8-476C-8B33-F49F340C1241}" srcOrd="0" destOrd="0" parTransId="{D8163CD9-3A26-4F8D-93CC-58C1987F9F4B}" sibTransId="{348E6453-178B-4959-A678-7DAA2FF12A30}"/>
    <dgm:cxn modelId="{499096B4-A8B6-4239-88A0-C14968CFCFAB}" type="presOf" srcId="{F29FAD1E-3997-4C1E-8ED3-9EF700A790F2}" destId="{D73AD0C2-03BA-4183-94F3-BBEF2ACFD460}" srcOrd="0" destOrd="0" presId="urn:microsoft.com/office/officeart/2005/8/layout/chevron2"/>
    <dgm:cxn modelId="{C59238CE-253C-4821-9087-929A28F59232}" srcId="{E1C01F62-38F6-452F-BA59-2BB7CE47568E}" destId="{F29FAD1E-3997-4C1E-8ED3-9EF700A790F2}" srcOrd="0" destOrd="0" parTransId="{01D9E078-A327-4035-85AD-AEDC65DD4438}" sibTransId="{F5FB6211-EEFF-445C-9124-BFB6A62C04F8}"/>
    <dgm:cxn modelId="{BA9DFB8F-E289-48D2-89B9-6EA4179DC140}" type="presOf" srcId="{7AFB974F-6B11-4863-B4F2-4B50255EF9CA}" destId="{3EC80A54-25B9-40E6-92C0-407C4F1E01E3}" srcOrd="0" destOrd="0" presId="urn:microsoft.com/office/officeart/2005/8/layout/chevron2"/>
    <dgm:cxn modelId="{1C1A5064-1681-4F38-84E5-BAF6A0C39AC7}" srcId="{92CB5361-CB0E-47F8-AA22-78334D22AEB6}" destId="{E1C01F62-38F6-452F-BA59-2BB7CE47568E}" srcOrd="0" destOrd="0" parTransId="{0F1EC120-A86E-490C-A341-9EBF3C23CF6A}" sibTransId="{CD109BC0-F6AD-4CB6-9B23-988E9F73A5A1}"/>
    <dgm:cxn modelId="{2AD6CE89-77A4-4E88-891E-67B49E5C7DC0}" type="presParOf" srcId="{C1468E4A-DD2C-42BB-8476-A19A8FB011AF}" destId="{5D094F51-A2A0-4979-986C-BB3A20EF0E83}" srcOrd="0" destOrd="0" presId="urn:microsoft.com/office/officeart/2005/8/layout/chevron2"/>
    <dgm:cxn modelId="{D0325A31-6825-4236-A642-D7C97FE06492}" type="presParOf" srcId="{5D094F51-A2A0-4979-986C-BB3A20EF0E83}" destId="{81545315-8245-428A-BF32-A9A7F3FE677A}" srcOrd="0" destOrd="0" presId="urn:microsoft.com/office/officeart/2005/8/layout/chevron2"/>
    <dgm:cxn modelId="{42594DAA-FFAF-4A18-93D6-F734F467385E}" type="presParOf" srcId="{5D094F51-A2A0-4979-986C-BB3A20EF0E83}" destId="{D73AD0C2-03BA-4183-94F3-BBEF2ACFD460}" srcOrd="1" destOrd="0" presId="urn:microsoft.com/office/officeart/2005/8/layout/chevron2"/>
    <dgm:cxn modelId="{F2F8ECE1-DFC5-4E09-B228-2DBDDCA4B423}" type="presParOf" srcId="{C1468E4A-DD2C-42BB-8476-A19A8FB011AF}" destId="{CB38F782-5540-4218-AEB7-70C757AA857C}" srcOrd="1" destOrd="0" presId="urn:microsoft.com/office/officeart/2005/8/layout/chevron2"/>
    <dgm:cxn modelId="{6F998B27-2A5A-4947-AAC0-0D92E3F812A2}" type="presParOf" srcId="{C1468E4A-DD2C-42BB-8476-A19A8FB011AF}" destId="{81DB974A-2D06-4683-A2E0-8EBFB9FB2BE3}" srcOrd="2" destOrd="0" presId="urn:microsoft.com/office/officeart/2005/8/layout/chevron2"/>
    <dgm:cxn modelId="{4A74C77B-9369-46E9-803B-CF9574C60A84}" type="presParOf" srcId="{81DB974A-2D06-4683-A2E0-8EBFB9FB2BE3}" destId="{3EC80A54-25B9-40E6-92C0-407C4F1E01E3}" srcOrd="0" destOrd="0" presId="urn:microsoft.com/office/officeart/2005/8/layout/chevron2"/>
    <dgm:cxn modelId="{61B908C5-4137-48D6-B593-B9384BA95BD0}" type="presParOf" srcId="{81DB974A-2D06-4683-A2E0-8EBFB9FB2BE3}" destId="{88C1115A-6294-41C1-9C5A-1570BE4F274C}" srcOrd="1" destOrd="0" presId="urn:microsoft.com/office/officeart/2005/8/layout/chevron2"/>
    <dgm:cxn modelId="{793BF637-9628-4485-AEF2-BACA3FE930AF}" type="presParOf" srcId="{C1468E4A-DD2C-42BB-8476-A19A8FB011AF}" destId="{28A4ED32-6EA4-4171-83F2-C927BFF05B6A}" srcOrd="3" destOrd="0" presId="urn:microsoft.com/office/officeart/2005/8/layout/chevron2"/>
    <dgm:cxn modelId="{C51BF0A4-D668-49ED-A9B1-EC20D9DD4F03}" type="presParOf" srcId="{C1468E4A-DD2C-42BB-8476-A19A8FB011AF}" destId="{D617BD9A-8376-4D7E-83CC-3BDB25C5F8D7}" srcOrd="4" destOrd="0" presId="urn:microsoft.com/office/officeart/2005/8/layout/chevron2"/>
    <dgm:cxn modelId="{32170FEC-4911-4CC8-B009-0CDB436385C8}" type="presParOf" srcId="{D617BD9A-8376-4D7E-83CC-3BDB25C5F8D7}" destId="{3F2E66F6-B796-4E24-84DC-D644E3924904}" srcOrd="0" destOrd="0" presId="urn:microsoft.com/office/officeart/2005/8/layout/chevron2"/>
    <dgm:cxn modelId="{8585E436-1CC4-44BD-842D-8D5628BA605E}" type="presParOf" srcId="{D617BD9A-8376-4D7E-83CC-3BDB25C5F8D7}" destId="{F94C8C11-DCBF-41D9-AE6A-1DA3582B9094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236CFD-5E02-452B-A9DF-9102DF96413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929F5A2-9D65-4862-95E5-00551E60CFE6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7DF1F9B8-E393-4858-9A5D-3084745787E7}" type="parTrans" cxnId="{83E6FEB5-D458-4CAC-AB72-B40DE40DF9B6}">
      <dgm:prSet/>
      <dgm:spPr/>
      <dgm:t>
        <a:bodyPr/>
        <a:lstStyle/>
        <a:p>
          <a:endParaRPr lang="tr-TR"/>
        </a:p>
      </dgm:t>
    </dgm:pt>
    <dgm:pt modelId="{10C32D37-E725-4CF4-9338-3F759010BC22}" type="sibTrans" cxnId="{83E6FEB5-D458-4CAC-AB72-B40DE40DF9B6}">
      <dgm:prSet/>
      <dgm:spPr/>
      <dgm:t>
        <a:bodyPr/>
        <a:lstStyle/>
        <a:p>
          <a:endParaRPr lang="tr-TR"/>
        </a:p>
      </dgm:t>
    </dgm:pt>
    <dgm:pt modelId="{5B99A9C9-CEAE-4C19-9269-EFBDD5533F66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Planlanmış </a:t>
          </a:r>
          <a:r>
            <a:rPr lang="tr-TR" sz="2000" dirty="0" err="1" smtClean="0">
              <a:latin typeface="Arial" pitchFamily="34" charset="0"/>
              <a:cs typeface="Arial" pitchFamily="34" charset="0"/>
            </a:rPr>
            <a:t>vajinal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doğum, </a:t>
          </a:r>
          <a:r>
            <a:rPr lang="tr-TR" sz="2000" dirty="0" err="1" smtClean="0">
              <a:latin typeface="Arial" pitchFamily="34" charset="0"/>
              <a:cs typeface="Arial" pitchFamily="34" charset="0"/>
            </a:rPr>
            <a:t>elektif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sezaryen ve acil sezaryen doğum şekilleri hakkında kadın bilgilendirilir</a:t>
          </a:r>
          <a:endParaRPr lang="tr-TR" sz="2000" dirty="0"/>
        </a:p>
      </dgm:t>
    </dgm:pt>
    <dgm:pt modelId="{100CEF42-C8DE-46D6-8F89-F00A3C75861E}" type="parTrans" cxnId="{A9489AB0-56CD-486A-BC61-07D8085C9C4E}">
      <dgm:prSet/>
      <dgm:spPr/>
      <dgm:t>
        <a:bodyPr/>
        <a:lstStyle/>
        <a:p>
          <a:endParaRPr lang="tr-TR"/>
        </a:p>
      </dgm:t>
    </dgm:pt>
    <dgm:pt modelId="{49CC3D2D-25A5-40D5-A377-9FE84281E60A}" type="sibTrans" cxnId="{A9489AB0-56CD-486A-BC61-07D8085C9C4E}">
      <dgm:prSet/>
      <dgm:spPr/>
      <dgm:t>
        <a:bodyPr/>
        <a:lstStyle/>
        <a:p>
          <a:endParaRPr lang="tr-TR"/>
        </a:p>
      </dgm:t>
    </dgm:pt>
    <dgm:pt modelId="{057A751E-7AA8-4E12-AA08-13E2C67C6A8F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A6D26057-F48D-415B-94E8-FC84607F18F1}" type="parTrans" cxnId="{E3695EB8-D3ED-4FE6-BC39-9CE7B5056468}">
      <dgm:prSet/>
      <dgm:spPr/>
      <dgm:t>
        <a:bodyPr/>
        <a:lstStyle/>
        <a:p>
          <a:endParaRPr lang="tr-TR"/>
        </a:p>
      </dgm:t>
    </dgm:pt>
    <dgm:pt modelId="{34D0DEDB-7BED-479A-B0F8-6B4AEB8F639C}" type="sibTrans" cxnId="{E3695EB8-D3ED-4FE6-BC39-9CE7B5056468}">
      <dgm:prSet/>
      <dgm:spPr/>
      <dgm:t>
        <a:bodyPr/>
        <a:lstStyle/>
        <a:p>
          <a:endParaRPr lang="tr-TR"/>
        </a:p>
      </dgm:t>
    </dgm:pt>
    <dgm:pt modelId="{DB66407D-9DE3-4AEF-B69A-EBDB426302E3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Bilgilendirme aşaması doğum şekillerine ilişkin anne ve bebek için olası sonuçlar ve tanımlamaları içermektedir.</a:t>
          </a:r>
          <a:endParaRPr lang="tr-TR" sz="2000" dirty="0"/>
        </a:p>
      </dgm:t>
    </dgm:pt>
    <dgm:pt modelId="{5964DF8D-07BE-4FE8-A0FA-80E6FFB1F0BC}" type="parTrans" cxnId="{4551B921-9986-4DA2-A291-2F82BD665F42}">
      <dgm:prSet/>
      <dgm:spPr/>
      <dgm:t>
        <a:bodyPr/>
        <a:lstStyle/>
        <a:p>
          <a:endParaRPr lang="tr-TR"/>
        </a:p>
      </dgm:t>
    </dgm:pt>
    <dgm:pt modelId="{670C6EC7-B7B7-49A0-9389-9163A2CD92E8}" type="sibTrans" cxnId="{4551B921-9986-4DA2-A291-2F82BD665F42}">
      <dgm:prSet/>
      <dgm:spPr/>
      <dgm:t>
        <a:bodyPr/>
        <a:lstStyle/>
        <a:p>
          <a:endParaRPr lang="tr-TR"/>
        </a:p>
      </dgm:t>
    </dgm:pt>
    <dgm:pt modelId="{4859F570-009D-4C1B-9DF6-67933E182D7A}" type="pres">
      <dgm:prSet presAssocID="{18236CFD-5E02-452B-A9DF-9102DF9641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B58EB2-B73A-4BC7-AC62-AD779278F90E}" type="pres">
      <dgm:prSet presAssocID="{8929F5A2-9D65-4862-95E5-00551E60CFE6}" presName="composite" presStyleCnt="0"/>
      <dgm:spPr/>
    </dgm:pt>
    <dgm:pt modelId="{2B1790DC-031C-43AE-AAEB-32FD98918D7B}" type="pres">
      <dgm:prSet presAssocID="{8929F5A2-9D65-4862-95E5-00551E60CFE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F25E48-FB17-420E-BB41-BAD562F16099}" type="pres">
      <dgm:prSet presAssocID="{8929F5A2-9D65-4862-95E5-00551E60CFE6}" presName="descendantText" presStyleLbl="alignAcc1" presStyleIdx="0" presStyleCnt="2" custScaleX="96915" custScaleY="1430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25303B-B13A-463C-BDFD-B7F8BFDAE72F}" type="pres">
      <dgm:prSet presAssocID="{10C32D37-E725-4CF4-9338-3F759010BC22}" presName="sp" presStyleCnt="0"/>
      <dgm:spPr/>
    </dgm:pt>
    <dgm:pt modelId="{3EFAFFB2-E142-4140-9287-6CBFC39145A5}" type="pres">
      <dgm:prSet presAssocID="{057A751E-7AA8-4E12-AA08-13E2C67C6A8F}" presName="composite" presStyleCnt="0"/>
      <dgm:spPr/>
    </dgm:pt>
    <dgm:pt modelId="{2CD2D89A-3BD5-45D1-851F-EF376CD54999}" type="pres">
      <dgm:prSet presAssocID="{057A751E-7AA8-4E12-AA08-13E2C67C6A8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0B6858-FA97-49C5-9D77-D46CD40B1AB9}" type="pres">
      <dgm:prSet presAssocID="{057A751E-7AA8-4E12-AA08-13E2C67C6A8F}" presName="descendantText" presStyleLbl="alignAcc1" presStyleIdx="1" presStyleCnt="2" custScaleX="97419" custScaleY="1181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B487C3-A78B-48CE-AA81-8DB24BE0E79B}" type="presOf" srcId="{8929F5A2-9D65-4862-95E5-00551E60CFE6}" destId="{2B1790DC-031C-43AE-AAEB-32FD98918D7B}" srcOrd="0" destOrd="0" presId="urn:microsoft.com/office/officeart/2005/8/layout/chevron2"/>
    <dgm:cxn modelId="{2EEADCA1-1CE4-450F-B31D-8A786DD29551}" type="presOf" srcId="{18236CFD-5E02-452B-A9DF-9102DF964134}" destId="{4859F570-009D-4C1B-9DF6-67933E182D7A}" srcOrd="0" destOrd="0" presId="urn:microsoft.com/office/officeart/2005/8/layout/chevron2"/>
    <dgm:cxn modelId="{4551B921-9986-4DA2-A291-2F82BD665F42}" srcId="{057A751E-7AA8-4E12-AA08-13E2C67C6A8F}" destId="{DB66407D-9DE3-4AEF-B69A-EBDB426302E3}" srcOrd="0" destOrd="0" parTransId="{5964DF8D-07BE-4FE8-A0FA-80E6FFB1F0BC}" sibTransId="{670C6EC7-B7B7-49A0-9389-9163A2CD92E8}"/>
    <dgm:cxn modelId="{A9489AB0-56CD-486A-BC61-07D8085C9C4E}" srcId="{8929F5A2-9D65-4862-95E5-00551E60CFE6}" destId="{5B99A9C9-CEAE-4C19-9269-EFBDD5533F66}" srcOrd="0" destOrd="0" parTransId="{100CEF42-C8DE-46D6-8F89-F00A3C75861E}" sibTransId="{49CC3D2D-25A5-40D5-A377-9FE84281E60A}"/>
    <dgm:cxn modelId="{83E6FEB5-D458-4CAC-AB72-B40DE40DF9B6}" srcId="{18236CFD-5E02-452B-A9DF-9102DF964134}" destId="{8929F5A2-9D65-4862-95E5-00551E60CFE6}" srcOrd="0" destOrd="0" parTransId="{7DF1F9B8-E393-4858-9A5D-3084745787E7}" sibTransId="{10C32D37-E725-4CF4-9338-3F759010BC22}"/>
    <dgm:cxn modelId="{E3695EB8-D3ED-4FE6-BC39-9CE7B5056468}" srcId="{18236CFD-5E02-452B-A9DF-9102DF964134}" destId="{057A751E-7AA8-4E12-AA08-13E2C67C6A8F}" srcOrd="1" destOrd="0" parTransId="{A6D26057-F48D-415B-94E8-FC84607F18F1}" sibTransId="{34D0DEDB-7BED-479A-B0F8-6B4AEB8F639C}"/>
    <dgm:cxn modelId="{4D27B315-8885-4B5C-9469-0C69DD012A65}" type="presOf" srcId="{5B99A9C9-CEAE-4C19-9269-EFBDD5533F66}" destId="{B1F25E48-FB17-420E-BB41-BAD562F16099}" srcOrd="0" destOrd="0" presId="urn:microsoft.com/office/officeart/2005/8/layout/chevron2"/>
    <dgm:cxn modelId="{059EBCC9-519E-4427-89D6-2B1212E840D2}" type="presOf" srcId="{057A751E-7AA8-4E12-AA08-13E2C67C6A8F}" destId="{2CD2D89A-3BD5-45D1-851F-EF376CD54999}" srcOrd="0" destOrd="0" presId="urn:microsoft.com/office/officeart/2005/8/layout/chevron2"/>
    <dgm:cxn modelId="{87893B60-309E-4EC3-9A59-BC2D24F7B594}" type="presOf" srcId="{DB66407D-9DE3-4AEF-B69A-EBDB426302E3}" destId="{4C0B6858-FA97-49C5-9D77-D46CD40B1AB9}" srcOrd="0" destOrd="0" presId="urn:microsoft.com/office/officeart/2005/8/layout/chevron2"/>
    <dgm:cxn modelId="{53021998-0ED1-4AD6-A37D-483ED85A7012}" type="presParOf" srcId="{4859F570-009D-4C1B-9DF6-67933E182D7A}" destId="{78B58EB2-B73A-4BC7-AC62-AD779278F90E}" srcOrd="0" destOrd="0" presId="urn:microsoft.com/office/officeart/2005/8/layout/chevron2"/>
    <dgm:cxn modelId="{92E2D446-2573-4E04-BA4F-68A7ADA381B9}" type="presParOf" srcId="{78B58EB2-B73A-4BC7-AC62-AD779278F90E}" destId="{2B1790DC-031C-43AE-AAEB-32FD98918D7B}" srcOrd="0" destOrd="0" presId="urn:microsoft.com/office/officeart/2005/8/layout/chevron2"/>
    <dgm:cxn modelId="{CB56FF2F-2D84-4983-BC03-B94333A7400A}" type="presParOf" srcId="{78B58EB2-B73A-4BC7-AC62-AD779278F90E}" destId="{B1F25E48-FB17-420E-BB41-BAD562F16099}" srcOrd="1" destOrd="0" presId="urn:microsoft.com/office/officeart/2005/8/layout/chevron2"/>
    <dgm:cxn modelId="{904F849C-F8EC-4A30-A3E3-F51D0B615524}" type="presParOf" srcId="{4859F570-009D-4C1B-9DF6-67933E182D7A}" destId="{AD25303B-B13A-463C-BDFD-B7F8BFDAE72F}" srcOrd="1" destOrd="0" presId="urn:microsoft.com/office/officeart/2005/8/layout/chevron2"/>
    <dgm:cxn modelId="{8A85344B-6ED5-45F5-9A62-2AE8BFDB2314}" type="presParOf" srcId="{4859F570-009D-4C1B-9DF6-67933E182D7A}" destId="{3EFAFFB2-E142-4140-9287-6CBFC39145A5}" srcOrd="2" destOrd="0" presId="urn:microsoft.com/office/officeart/2005/8/layout/chevron2"/>
    <dgm:cxn modelId="{C45EAB31-A4C9-4CE6-8141-6320E548D890}" type="presParOf" srcId="{3EFAFFB2-E142-4140-9287-6CBFC39145A5}" destId="{2CD2D89A-3BD5-45D1-851F-EF376CD54999}" srcOrd="0" destOrd="0" presId="urn:microsoft.com/office/officeart/2005/8/layout/chevron2"/>
    <dgm:cxn modelId="{FF145BA6-BAA6-43A7-B6BA-D23670C2FA6F}" type="presParOf" srcId="{3EFAFFB2-E142-4140-9287-6CBFC39145A5}" destId="{4C0B6858-FA97-49C5-9D77-D46CD40B1AB9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36CFD-5E02-452B-A9DF-9102DF96413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C80F7C8-113C-44A6-BEBC-7B6C9FF4A37E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 dirty="0"/>
        </a:p>
      </dgm:t>
    </dgm:pt>
    <dgm:pt modelId="{E9B3D096-5B36-4231-81E2-B4210A6EEFC5}" type="parTrans" cxnId="{1BE74BAE-4EEC-4B66-92FC-CC12DF750427}">
      <dgm:prSet/>
      <dgm:spPr/>
      <dgm:t>
        <a:bodyPr/>
        <a:lstStyle/>
        <a:p>
          <a:endParaRPr lang="tr-TR"/>
        </a:p>
      </dgm:t>
    </dgm:pt>
    <dgm:pt modelId="{FDF7EDE3-BD3E-493B-99CB-972867DE9BB3}" type="sibTrans" cxnId="{1BE74BAE-4EEC-4B66-92FC-CC12DF750427}">
      <dgm:prSet/>
      <dgm:spPr/>
      <dgm:t>
        <a:bodyPr/>
        <a:lstStyle/>
        <a:p>
          <a:endParaRPr lang="tr-TR"/>
        </a:p>
      </dgm:t>
    </dgm:pt>
    <dgm:pt modelId="{8FFF7480-3813-4F81-A0FE-ECCCA667C37F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Kadından kendi değerlerini göz önünde bulundurarak olası sonuçların her birini görsel </a:t>
          </a:r>
          <a:r>
            <a:rPr lang="tr-TR" sz="2000" dirty="0" err="1" smtClean="0">
              <a:latin typeface="Arial" pitchFamily="34" charset="0"/>
              <a:cs typeface="Arial" pitchFamily="34" charset="0"/>
            </a:rPr>
            <a:t>analog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bir skalada 0-100 arasında puanlaması istenmektedir.</a:t>
          </a:r>
          <a:endParaRPr lang="tr-TR" sz="2000" dirty="0"/>
        </a:p>
      </dgm:t>
    </dgm:pt>
    <dgm:pt modelId="{92BC304D-6FF5-4465-9E95-6D5F2668F0FB}" type="parTrans" cxnId="{4417AE1A-4815-49D0-8ACF-C0720202B5CB}">
      <dgm:prSet/>
      <dgm:spPr/>
      <dgm:t>
        <a:bodyPr/>
        <a:lstStyle/>
        <a:p>
          <a:endParaRPr lang="tr-TR"/>
        </a:p>
      </dgm:t>
    </dgm:pt>
    <dgm:pt modelId="{0CB180B7-ABB2-4550-B4E9-CB353D809854}" type="sibTrans" cxnId="{4417AE1A-4815-49D0-8ACF-C0720202B5CB}">
      <dgm:prSet/>
      <dgm:spPr/>
      <dgm:t>
        <a:bodyPr/>
        <a:lstStyle/>
        <a:p>
          <a:endParaRPr lang="tr-TR"/>
        </a:p>
      </dgm:t>
    </dgm:pt>
    <dgm:pt modelId="{8929F5A2-9D65-4862-95E5-00551E60CFE6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 dirty="0"/>
        </a:p>
      </dgm:t>
    </dgm:pt>
    <dgm:pt modelId="{7DF1F9B8-E393-4858-9A5D-3084745787E7}" type="parTrans" cxnId="{83E6FEB5-D458-4CAC-AB72-B40DE40DF9B6}">
      <dgm:prSet/>
      <dgm:spPr/>
      <dgm:t>
        <a:bodyPr/>
        <a:lstStyle/>
        <a:p>
          <a:endParaRPr lang="tr-TR"/>
        </a:p>
      </dgm:t>
    </dgm:pt>
    <dgm:pt modelId="{10C32D37-E725-4CF4-9338-3F759010BC22}" type="sibTrans" cxnId="{83E6FEB5-D458-4CAC-AB72-B40DE40DF9B6}">
      <dgm:prSet/>
      <dgm:spPr/>
      <dgm:t>
        <a:bodyPr/>
        <a:lstStyle/>
        <a:p>
          <a:endParaRPr lang="tr-TR"/>
        </a:p>
      </dgm:t>
    </dgm:pt>
    <dgm:pt modelId="{5B99A9C9-CEAE-4C19-9269-EFBDD5533F66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Araştırmacı, kadın için uygun olan doğum şeklini ortaya çıkarabilmek için kadının değerleri ve olası sonuçları karar ağacı üzerinde kombine etmektedir. </a:t>
          </a:r>
          <a:endParaRPr lang="tr-TR" sz="2000" dirty="0"/>
        </a:p>
      </dgm:t>
    </dgm:pt>
    <dgm:pt modelId="{100CEF42-C8DE-46D6-8F89-F00A3C75861E}" type="parTrans" cxnId="{A9489AB0-56CD-486A-BC61-07D8085C9C4E}">
      <dgm:prSet/>
      <dgm:spPr/>
      <dgm:t>
        <a:bodyPr/>
        <a:lstStyle/>
        <a:p>
          <a:endParaRPr lang="tr-TR"/>
        </a:p>
      </dgm:t>
    </dgm:pt>
    <dgm:pt modelId="{49CC3D2D-25A5-40D5-A377-9FE84281E60A}" type="sibTrans" cxnId="{A9489AB0-56CD-486A-BC61-07D8085C9C4E}">
      <dgm:prSet/>
      <dgm:spPr/>
      <dgm:t>
        <a:bodyPr/>
        <a:lstStyle/>
        <a:p>
          <a:endParaRPr lang="tr-TR"/>
        </a:p>
      </dgm:t>
    </dgm:pt>
    <dgm:pt modelId="{057A751E-7AA8-4E12-AA08-13E2C67C6A8F}">
      <dgm:prSet phldrT="[Metin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 dirty="0"/>
        </a:p>
      </dgm:t>
    </dgm:pt>
    <dgm:pt modelId="{A6D26057-F48D-415B-94E8-FC84607F18F1}" type="parTrans" cxnId="{E3695EB8-D3ED-4FE6-BC39-9CE7B5056468}">
      <dgm:prSet/>
      <dgm:spPr/>
      <dgm:t>
        <a:bodyPr/>
        <a:lstStyle/>
        <a:p>
          <a:endParaRPr lang="tr-TR"/>
        </a:p>
      </dgm:t>
    </dgm:pt>
    <dgm:pt modelId="{34D0DEDB-7BED-479A-B0F8-6B4AEB8F639C}" type="sibTrans" cxnId="{E3695EB8-D3ED-4FE6-BC39-9CE7B5056468}">
      <dgm:prSet/>
      <dgm:spPr/>
      <dgm:t>
        <a:bodyPr/>
        <a:lstStyle/>
        <a:p>
          <a:endParaRPr lang="tr-TR"/>
        </a:p>
      </dgm:t>
    </dgm:pt>
    <dgm:pt modelId="{DB66407D-9DE3-4AEF-B69A-EBDB426302E3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Karar analiz programının sonuçlarını bilgisayar çıktısı olarak kadına sunulmakta ve sonraki </a:t>
          </a:r>
          <a:r>
            <a:rPr lang="tr-TR" sz="2000" dirty="0" err="1" smtClean="0">
              <a:latin typeface="Arial" pitchFamily="34" charset="0"/>
              <a:cs typeface="Arial" pitchFamily="34" charset="0"/>
            </a:rPr>
            <a:t>antenatal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izlemlerinde sağlık personeli ile karar analizi üzerinde tartışmak üzere kadın desteklenmektedir.</a:t>
          </a:r>
          <a:endParaRPr lang="tr-TR" sz="2000" dirty="0"/>
        </a:p>
      </dgm:t>
    </dgm:pt>
    <dgm:pt modelId="{5964DF8D-07BE-4FE8-A0FA-80E6FFB1F0BC}" type="parTrans" cxnId="{4551B921-9986-4DA2-A291-2F82BD665F42}">
      <dgm:prSet/>
      <dgm:spPr/>
      <dgm:t>
        <a:bodyPr/>
        <a:lstStyle/>
        <a:p>
          <a:endParaRPr lang="tr-TR"/>
        </a:p>
      </dgm:t>
    </dgm:pt>
    <dgm:pt modelId="{670C6EC7-B7B7-49A0-9389-9163A2CD92E8}" type="sibTrans" cxnId="{4551B921-9986-4DA2-A291-2F82BD665F42}">
      <dgm:prSet/>
      <dgm:spPr/>
      <dgm:t>
        <a:bodyPr/>
        <a:lstStyle/>
        <a:p>
          <a:endParaRPr lang="tr-TR"/>
        </a:p>
      </dgm:t>
    </dgm:pt>
    <dgm:pt modelId="{4859F570-009D-4C1B-9DF6-67933E182D7A}" type="pres">
      <dgm:prSet presAssocID="{18236CFD-5E02-452B-A9DF-9102DF9641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802FCC-339B-412E-806F-50FFEEC8CC1A}" type="pres">
      <dgm:prSet presAssocID="{1C80F7C8-113C-44A6-BEBC-7B6C9FF4A37E}" presName="composite" presStyleCnt="0"/>
      <dgm:spPr/>
    </dgm:pt>
    <dgm:pt modelId="{2A282C80-3BA7-49AC-B723-58E177FF2A37}" type="pres">
      <dgm:prSet presAssocID="{1C80F7C8-113C-44A6-BEBC-7B6C9FF4A37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9C442E-20FA-494C-83AB-F72C6E682D2C}" type="pres">
      <dgm:prSet presAssocID="{1C80F7C8-113C-44A6-BEBC-7B6C9FF4A37E}" presName="descendantText" presStyleLbl="alignAcc1" presStyleIdx="0" presStyleCnt="3" custScaleY="132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F7CCE-ED34-4C83-8668-73F9EAD2E3C3}" type="pres">
      <dgm:prSet presAssocID="{FDF7EDE3-BD3E-493B-99CB-972867DE9BB3}" presName="sp" presStyleCnt="0"/>
      <dgm:spPr/>
    </dgm:pt>
    <dgm:pt modelId="{78B58EB2-B73A-4BC7-AC62-AD779278F90E}" type="pres">
      <dgm:prSet presAssocID="{8929F5A2-9D65-4862-95E5-00551E60CFE6}" presName="composite" presStyleCnt="0"/>
      <dgm:spPr/>
    </dgm:pt>
    <dgm:pt modelId="{2B1790DC-031C-43AE-AAEB-32FD98918D7B}" type="pres">
      <dgm:prSet presAssocID="{8929F5A2-9D65-4862-95E5-00551E60CF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F25E48-FB17-420E-BB41-BAD562F16099}" type="pres">
      <dgm:prSet presAssocID="{8929F5A2-9D65-4862-95E5-00551E60CFE6}" presName="descendantText" presStyleLbl="alignAcc1" presStyleIdx="1" presStyleCnt="3" custScaleY="1483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25303B-B13A-463C-BDFD-B7F8BFDAE72F}" type="pres">
      <dgm:prSet presAssocID="{10C32D37-E725-4CF4-9338-3F759010BC22}" presName="sp" presStyleCnt="0"/>
      <dgm:spPr/>
    </dgm:pt>
    <dgm:pt modelId="{3EFAFFB2-E142-4140-9287-6CBFC39145A5}" type="pres">
      <dgm:prSet presAssocID="{057A751E-7AA8-4E12-AA08-13E2C67C6A8F}" presName="composite" presStyleCnt="0"/>
      <dgm:spPr/>
    </dgm:pt>
    <dgm:pt modelId="{2CD2D89A-3BD5-45D1-851F-EF376CD54999}" type="pres">
      <dgm:prSet presAssocID="{057A751E-7AA8-4E12-AA08-13E2C67C6A8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0B6858-FA97-49C5-9D77-D46CD40B1AB9}" type="pres">
      <dgm:prSet presAssocID="{057A751E-7AA8-4E12-AA08-13E2C67C6A8F}" presName="descendantText" presStyleLbl="alignAcc1" presStyleIdx="2" presStyleCnt="3" custScaleY="1686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53513C-8651-4405-AAB4-E4AF3F496603}" type="presOf" srcId="{DB66407D-9DE3-4AEF-B69A-EBDB426302E3}" destId="{4C0B6858-FA97-49C5-9D77-D46CD40B1AB9}" srcOrd="0" destOrd="0" presId="urn:microsoft.com/office/officeart/2005/8/layout/chevron2"/>
    <dgm:cxn modelId="{86198D9A-4D0D-48E5-A160-ECABC149BAC3}" type="presOf" srcId="{5B99A9C9-CEAE-4C19-9269-EFBDD5533F66}" destId="{B1F25E48-FB17-420E-BB41-BAD562F16099}" srcOrd="0" destOrd="0" presId="urn:microsoft.com/office/officeart/2005/8/layout/chevron2"/>
    <dgm:cxn modelId="{D9C45C40-D4A6-44F9-BB9A-24C06DC65AC2}" type="presOf" srcId="{1C80F7C8-113C-44A6-BEBC-7B6C9FF4A37E}" destId="{2A282C80-3BA7-49AC-B723-58E177FF2A37}" srcOrd="0" destOrd="0" presId="urn:microsoft.com/office/officeart/2005/8/layout/chevron2"/>
    <dgm:cxn modelId="{01A1AAFB-5111-4A2B-9A55-F3836C8E695E}" type="presOf" srcId="{18236CFD-5E02-452B-A9DF-9102DF964134}" destId="{4859F570-009D-4C1B-9DF6-67933E182D7A}" srcOrd="0" destOrd="0" presId="urn:microsoft.com/office/officeart/2005/8/layout/chevron2"/>
    <dgm:cxn modelId="{4551B921-9986-4DA2-A291-2F82BD665F42}" srcId="{057A751E-7AA8-4E12-AA08-13E2C67C6A8F}" destId="{DB66407D-9DE3-4AEF-B69A-EBDB426302E3}" srcOrd="0" destOrd="0" parTransId="{5964DF8D-07BE-4FE8-A0FA-80E6FFB1F0BC}" sibTransId="{670C6EC7-B7B7-49A0-9389-9163A2CD92E8}"/>
    <dgm:cxn modelId="{A9489AB0-56CD-486A-BC61-07D8085C9C4E}" srcId="{8929F5A2-9D65-4862-95E5-00551E60CFE6}" destId="{5B99A9C9-CEAE-4C19-9269-EFBDD5533F66}" srcOrd="0" destOrd="0" parTransId="{100CEF42-C8DE-46D6-8F89-F00A3C75861E}" sibTransId="{49CC3D2D-25A5-40D5-A377-9FE84281E60A}"/>
    <dgm:cxn modelId="{1BE74BAE-4EEC-4B66-92FC-CC12DF750427}" srcId="{18236CFD-5E02-452B-A9DF-9102DF964134}" destId="{1C80F7C8-113C-44A6-BEBC-7B6C9FF4A37E}" srcOrd="0" destOrd="0" parTransId="{E9B3D096-5B36-4231-81E2-B4210A6EEFC5}" sibTransId="{FDF7EDE3-BD3E-493B-99CB-972867DE9BB3}"/>
    <dgm:cxn modelId="{8B801691-E820-4025-BE9D-1A9A94838FD1}" type="presOf" srcId="{057A751E-7AA8-4E12-AA08-13E2C67C6A8F}" destId="{2CD2D89A-3BD5-45D1-851F-EF376CD54999}" srcOrd="0" destOrd="0" presId="urn:microsoft.com/office/officeart/2005/8/layout/chevron2"/>
    <dgm:cxn modelId="{606C5244-4F53-481D-952E-6C43D921197C}" type="presOf" srcId="{8FFF7480-3813-4F81-A0FE-ECCCA667C37F}" destId="{B29C442E-20FA-494C-83AB-F72C6E682D2C}" srcOrd="0" destOrd="0" presId="urn:microsoft.com/office/officeart/2005/8/layout/chevron2"/>
    <dgm:cxn modelId="{4417AE1A-4815-49D0-8ACF-C0720202B5CB}" srcId="{1C80F7C8-113C-44A6-BEBC-7B6C9FF4A37E}" destId="{8FFF7480-3813-4F81-A0FE-ECCCA667C37F}" srcOrd="0" destOrd="0" parTransId="{92BC304D-6FF5-4465-9E95-6D5F2668F0FB}" sibTransId="{0CB180B7-ABB2-4550-B4E9-CB353D809854}"/>
    <dgm:cxn modelId="{F7F1D7AB-2696-45A7-ACC2-697E279FFEED}" type="presOf" srcId="{8929F5A2-9D65-4862-95E5-00551E60CFE6}" destId="{2B1790DC-031C-43AE-AAEB-32FD98918D7B}" srcOrd="0" destOrd="0" presId="urn:microsoft.com/office/officeart/2005/8/layout/chevron2"/>
    <dgm:cxn modelId="{83E6FEB5-D458-4CAC-AB72-B40DE40DF9B6}" srcId="{18236CFD-5E02-452B-A9DF-9102DF964134}" destId="{8929F5A2-9D65-4862-95E5-00551E60CFE6}" srcOrd="1" destOrd="0" parTransId="{7DF1F9B8-E393-4858-9A5D-3084745787E7}" sibTransId="{10C32D37-E725-4CF4-9338-3F759010BC22}"/>
    <dgm:cxn modelId="{E3695EB8-D3ED-4FE6-BC39-9CE7B5056468}" srcId="{18236CFD-5E02-452B-A9DF-9102DF964134}" destId="{057A751E-7AA8-4E12-AA08-13E2C67C6A8F}" srcOrd="2" destOrd="0" parTransId="{A6D26057-F48D-415B-94E8-FC84607F18F1}" sibTransId="{34D0DEDB-7BED-479A-B0F8-6B4AEB8F639C}"/>
    <dgm:cxn modelId="{F81CA8B5-19DF-4BFD-A451-00C1CF34A70D}" type="presParOf" srcId="{4859F570-009D-4C1B-9DF6-67933E182D7A}" destId="{4D802FCC-339B-412E-806F-50FFEEC8CC1A}" srcOrd="0" destOrd="0" presId="urn:microsoft.com/office/officeart/2005/8/layout/chevron2"/>
    <dgm:cxn modelId="{0F05096F-7728-46D9-AC14-9D7803657CB3}" type="presParOf" srcId="{4D802FCC-339B-412E-806F-50FFEEC8CC1A}" destId="{2A282C80-3BA7-49AC-B723-58E177FF2A37}" srcOrd="0" destOrd="0" presId="urn:microsoft.com/office/officeart/2005/8/layout/chevron2"/>
    <dgm:cxn modelId="{581C529C-4818-490B-BA9D-442528CE1330}" type="presParOf" srcId="{4D802FCC-339B-412E-806F-50FFEEC8CC1A}" destId="{B29C442E-20FA-494C-83AB-F72C6E682D2C}" srcOrd="1" destOrd="0" presId="urn:microsoft.com/office/officeart/2005/8/layout/chevron2"/>
    <dgm:cxn modelId="{73A7ECDE-C9B0-4C4C-B475-3D774E4B6038}" type="presParOf" srcId="{4859F570-009D-4C1B-9DF6-67933E182D7A}" destId="{D3EF7CCE-ED34-4C83-8668-73F9EAD2E3C3}" srcOrd="1" destOrd="0" presId="urn:microsoft.com/office/officeart/2005/8/layout/chevron2"/>
    <dgm:cxn modelId="{548F9A1B-D881-49EF-A0A0-6377593AA9B4}" type="presParOf" srcId="{4859F570-009D-4C1B-9DF6-67933E182D7A}" destId="{78B58EB2-B73A-4BC7-AC62-AD779278F90E}" srcOrd="2" destOrd="0" presId="urn:microsoft.com/office/officeart/2005/8/layout/chevron2"/>
    <dgm:cxn modelId="{E0EEE444-8878-45C2-B7D2-566174BB1839}" type="presParOf" srcId="{78B58EB2-B73A-4BC7-AC62-AD779278F90E}" destId="{2B1790DC-031C-43AE-AAEB-32FD98918D7B}" srcOrd="0" destOrd="0" presId="urn:microsoft.com/office/officeart/2005/8/layout/chevron2"/>
    <dgm:cxn modelId="{52E38FDE-3B3E-4BFF-A7A2-EDCE72DA72CA}" type="presParOf" srcId="{78B58EB2-B73A-4BC7-AC62-AD779278F90E}" destId="{B1F25E48-FB17-420E-BB41-BAD562F16099}" srcOrd="1" destOrd="0" presId="urn:microsoft.com/office/officeart/2005/8/layout/chevron2"/>
    <dgm:cxn modelId="{3D31C0FE-13DB-493F-910C-F9ABD0C90E3B}" type="presParOf" srcId="{4859F570-009D-4C1B-9DF6-67933E182D7A}" destId="{AD25303B-B13A-463C-BDFD-B7F8BFDAE72F}" srcOrd="3" destOrd="0" presId="urn:microsoft.com/office/officeart/2005/8/layout/chevron2"/>
    <dgm:cxn modelId="{CA5531B6-0E31-4CB1-A01F-EA8FC150C503}" type="presParOf" srcId="{4859F570-009D-4C1B-9DF6-67933E182D7A}" destId="{3EFAFFB2-E142-4140-9287-6CBFC39145A5}" srcOrd="4" destOrd="0" presId="urn:microsoft.com/office/officeart/2005/8/layout/chevron2"/>
    <dgm:cxn modelId="{4B04F430-6F82-4045-AF95-AEF61E2D80A9}" type="presParOf" srcId="{3EFAFFB2-E142-4140-9287-6CBFC39145A5}" destId="{2CD2D89A-3BD5-45D1-851F-EF376CD54999}" srcOrd="0" destOrd="0" presId="urn:microsoft.com/office/officeart/2005/8/layout/chevron2"/>
    <dgm:cxn modelId="{88E135B9-287C-4E28-9FC9-2DC2FCF09409}" type="presParOf" srcId="{3EFAFFB2-E142-4140-9287-6CBFC39145A5}" destId="{4C0B6858-FA97-49C5-9D77-D46CD40B1AB9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76BD4D-29A0-441C-9816-4FCC4FA776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717E99-CDD8-4F1F-B0C6-4ED830280769}">
      <dgm:prSet phldrT="[Metin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</a:t>
          </a:r>
          <a:endParaRPr lang="tr-T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C518D33-6729-4956-AF55-A7654165B859}" type="parTrans" cxnId="{F2315BAF-A364-47F7-8E3A-2BFD527A1C9E}">
      <dgm:prSet/>
      <dgm:spPr/>
      <dgm:t>
        <a:bodyPr/>
        <a:lstStyle/>
        <a:p>
          <a:endParaRPr lang="tr-TR"/>
        </a:p>
      </dgm:t>
    </dgm:pt>
    <dgm:pt modelId="{212AB4B2-D4AD-4401-B1F4-EF5D104C91A0}" type="sibTrans" cxnId="{F2315BAF-A364-47F7-8E3A-2BFD527A1C9E}">
      <dgm:prSet/>
      <dgm:spPr/>
      <dgm:t>
        <a:bodyPr/>
        <a:lstStyle/>
        <a:p>
          <a:endParaRPr lang="tr-TR"/>
        </a:p>
      </dgm:t>
    </dgm:pt>
    <dgm:pt modelId="{9C61AFFB-B0D1-4620-ACED-97559FD4FDF6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Sezaryen öyküsü olan kadınların sonraki gebeliklerinde tercih edebileceği doğum şekline ilişkin seçenek sunulmaktadır.</a:t>
          </a:r>
          <a:endParaRPr lang="tr-TR" dirty="0"/>
        </a:p>
      </dgm:t>
    </dgm:pt>
    <dgm:pt modelId="{6DF8019F-48A6-4D1A-B204-8865AFFBD658}" type="parTrans" cxnId="{D1BB0829-AA22-4EA2-A979-3FB4A295D086}">
      <dgm:prSet/>
      <dgm:spPr/>
      <dgm:t>
        <a:bodyPr/>
        <a:lstStyle/>
        <a:p>
          <a:endParaRPr lang="tr-TR"/>
        </a:p>
      </dgm:t>
    </dgm:pt>
    <dgm:pt modelId="{0CF6E774-B9C4-4054-8F01-6A86C68FBB37}" type="sibTrans" cxnId="{D1BB0829-AA22-4EA2-A979-3FB4A295D086}">
      <dgm:prSet/>
      <dgm:spPr/>
      <dgm:t>
        <a:bodyPr/>
        <a:lstStyle/>
        <a:p>
          <a:endParaRPr lang="tr-TR"/>
        </a:p>
      </dgm:t>
    </dgm:pt>
    <dgm:pt modelId="{8936112A-01FA-4F37-8A16-C30D56E9DF67}">
      <dgm:prSet phldrT="[Metin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</a:t>
          </a:r>
          <a:endParaRPr lang="tr-T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84D661-93B2-44E8-80B5-03F07039D674}" type="parTrans" cxnId="{5ED56FE7-5B15-4F53-A9BF-40E9C146E009}">
      <dgm:prSet/>
      <dgm:spPr/>
      <dgm:t>
        <a:bodyPr/>
        <a:lstStyle/>
        <a:p>
          <a:endParaRPr lang="tr-TR"/>
        </a:p>
      </dgm:t>
    </dgm:pt>
    <dgm:pt modelId="{D7E8D2D8-644E-482E-8795-0EECF1677B99}" type="sibTrans" cxnId="{5ED56FE7-5B15-4F53-A9BF-40E9C146E009}">
      <dgm:prSet/>
      <dgm:spPr/>
      <dgm:t>
        <a:bodyPr/>
        <a:lstStyle/>
        <a:p>
          <a:endParaRPr lang="tr-TR"/>
        </a:p>
      </dgm:t>
    </dgm:pt>
    <dgm:pt modelId="{F79930D0-0225-4971-9E2E-3AB9B7ED9B21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İkinci aşamada, her bir sonuç için olasılıklar karar ağacına yerleştirilmiştir. Kadınların daha önceki sezaryen doğumuna ilişkin komplikasyon varlığı 0-1 şeklinde puanlanmaktadır.</a:t>
          </a:r>
          <a:endParaRPr lang="tr-TR" dirty="0"/>
        </a:p>
      </dgm:t>
    </dgm:pt>
    <dgm:pt modelId="{70F146EB-27A4-4345-8252-6720E6748FEB}" type="parTrans" cxnId="{4377CE21-059C-4DB6-87A3-4EE0C4057E65}">
      <dgm:prSet/>
      <dgm:spPr/>
      <dgm:t>
        <a:bodyPr/>
        <a:lstStyle/>
        <a:p>
          <a:endParaRPr lang="tr-TR"/>
        </a:p>
      </dgm:t>
    </dgm:pt>
    <dgm:pt modelId="{D8268B6A-1828-4672-92A9-E4C8DF9C10B8}" type="sibTrans" cxnId="{4377CE21-059C-4DB6-87A3-4EE0C4057E65}">
      <dgm:prSet/>
      <dgm:spPr/>
      <dgm:t>
        <a:bodyPr/>
        <a:lstStyle/>
        <a:p>
          <a:endParaRPr lang="tr-TR"/>
        </a:p>
      </dgm:t>
    </dgm:pt>
    <dgm:pt modelId="{7DD4916E-9840-4EB2-AD05-4F72E4CC5917}">
      <dgm:prSet phldrT="[Metin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3.</a:t>
          </a:r>
          <a:endParaRPr lang="tr-TR" dirty="0">
            <a:solidFill>
              <a:schemeClr val="tx1"/>
            </a:solidFill>
          </a:endParaRPr>
        </a:p>
      </dgm:t>
    </dgm:pt>
    <dgm:pt modelId="{8D40E00B-23E9-417D-A1E9-B21767025ABB}" type="parTrans" cxnId="{42070E08-F47E-4AB0-B279-C76746281BC8}">
      <dgm:prSet/>
      <dgm:spPr/>
      <dgm:t>
        <a:bodyPr/>
        <a:lstStyle/>
        <a:p>
          <a:endParaRPr lang="tr-TR"/>
        </a:p>
      </dgm:t>
    </dgm:pt>
    <dgm:pt modelId="{44E3CF96-525B-4D24-AB7D-82D6E07E74D7}" type="sibTrans" cxnId="{42070E08-F47E-4AB0-B279-C76746281BC8}">
      <dgm:prSet/>
      <dgm:spPr/>
      <dgm:t>
        <a:bodyPr/>
        <a:lstStyle/>
        <a:p>
          <a:endParaRPr lang="tr-TR"/>
        </a:p>
      </dgm:t>
    </dgm:pt>
    <dgm:pt modelId="{F8B40DAB-AD9A-4656-B9D4-AE9AA42360AA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Bu komplikasyonlara ilişkin duyarlılık analizi yapılmaktadır.</a:t>
          </a:r>
          <a:endParaRPr lang="tr-TR" dirty="0"/>
        </a:p>
      </dgm:t>
    </dgm:pt>
    <dgm:pt modelId="{4A195FBD-14F8-45BB-A3CE-3FF40C396509}" type="parTrans" cxnId="{2A03098D-0954-4944-8AE2-A613761A6D55}">
      <dgm:prSet/>
      <dgm:spPr/>
      <dgm:t>
        <a:bodyPr/>
        <a:lstStyle/>
        <a:p>
          <a:endParaRPr lang="tr-TR"/>
        </a:p>
      </dgm:t>
    </dgm:pt>
    <dgm:pt modelId="{25993E9D-09A7-4ED1-AC97-60C46227BA99}" type="sibTrans" cxnId="{2A03098D-0954-4944-8AE2-A613761A6D55}">
      <dgm:prSet/>
      <dgm:spPr/>
      <dgm:t>
        <a:bodyPr/>
        <a:lstStyle/>
        <a:p>
          <a:endParaRPr lang="tr-TR"/>
        </a:p>
      </dgm:t>
    </dgm:pt>
    <dgm:pt modelId="{17A9D19D-BFCD-419E-8E89-04255BCBE3C8}" type="pres">
      <dgm:prSet presAssocID="{0C76BD4D-29A0-441C-9816-4FCC4FA776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25E1EAC-7855-483B-B30B-21C24F643BBE}" type="pres">
      <dgm:prSet presAssocID="{EE717E99-CDD8-4F1F-B0C6-4ED830280769}" presName="composite" presStyleCnt="0"/>
      <dgm:spPr/>
    </dgm:pt>
    <dgm:pt modelId="{855E6855-C446-4CB0-A7AC-85B933A83179}" type="pres">
      <dgm:prSet presAssocID="{EE717E99-CDD8-4F1F-B0C6-4ED8302807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AC8F63-D8D1-454E-922C-35E14D4D7278}" type="pres">
      <dgm:prSet presAssocID="{EE717E99-CDD8-4F1F-B0C6-4ED830280769}" presName="descendantText" presStyleLbl="alignAcc1" presStyleIdx="0" presStyleCnt="3" custScaleY="1128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238127-AEFA-4793-A69D-C491FE242BE8}" type="pres">
      <dgm:prSet presAssocID="{212AB4B2-D4AD-4401-B1F4-EF5D104C91A0}" presName="sp" presStyleCnt="0"/>
      <dgm:spPr/>
    </dgm:pt>
    <dgm:pt modelId="{716A61B3-A205-4FBE-A509-90F70B2E8554}" type="pres">
      <dgm:prSet presAssocID="{8936112A-01FA-4F37-8A16-C30D56E9DF67}" presName="composite" presStyleCnt="0"/>
      <dgm:spPr/>
    </dgm:pt>
    <dgm:pt modelId="{49032BC4-819C-46A2-93E1-F4B2C32B33F3}" type="pres">
      <dgm:prSet presAssocID="{8936112A-01FA-4F37-8A16-C30D56E9DF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FC8EF9-0BCA-47F5-8245-AFA13EB2AAF5}" type="pres">
      <dgm:prSet presAssocID="{8936112A-01FA-4F37-8A16-C30D56E9DF67}" presName="descendantText" presStyleLbl="alignAcc1" presStyleIdx="1" presStyleCnt="3" custScaleY="1326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7152F3-75F6-41AA-888B-093907563A1D}" type="pres">
      <dgm:prSet presAssocID="{D7E8D2D8-644E-482E-8795-0EECF1677B99}" presName="sp" presStyleCnt="0"/>
      <dgm:spPr/>
    </dgm:pt>
    <dgm:pt modelId="{D4A89438-B742-4076-A66E-34EA0A252674}" type="pres">
      <dgm:prSet presAssocID="{7DD4916E-9840-4EB2-AD05-4F72E4CC5917}" presName="composite" presStyleCnt="0"/>
      <dgm:spPr/>
    </dgm:pt>
    <dgm:pt modelId="{223A4175-FB33-493B-838C-13AE9A21D330}" type="pres">
      <dgm:prSet presAssocID="{7DD4916E-9840-4EB2-AD05-4F72E4CC59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0628FA-3711-4FE2-B4B7-9EFAE48588E2}" type="pres">
      <dgm:prSet presAssocID="{7DD4916E-9840-4EB2-AD05-4F72E4CC5917}" presName="descendantText" presStyleLbl="alignAcc1" presStyleIdx="2" presStyleCnt="3" custScaleY="1398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C1AA13-31BE-46F3-8724-8FC1807304A4}" type="presOf" srcId="{EE717E99-CDD8-4F1F-B0C6-4ED830280769}" destId="{855E6855-C446-4CB0-A7AC-85B933A83179}" srcOrd="0" destOrd="0" presId="urn:microsoft.com/office/officeart/2005/8/layout/chevron2"/>
    <dgm:cxn modelId="{F2F89007-AC1E-438C-AC05-06947E8BFCA4}" type="presOf" srcId="{F8B40DAB-AD9A-4656-B9D4-AE9AA42360AA}" destId="{870628FA-3711-4FE2-B4B7-9EFAE48588E2}" srcOrd="0" destOrd="0" presId="urn:microsoft.com/office/officeart/2005/8/layout/chevron2"/>
    <dgm:cxn modelId="{5ED56FE7-5B15-4F53-A9BF-40E9C146E009}" srcId="{0C76BD4D-29A0-441C-9816-4FCC4FA776A9}" destId="{8936112A-01FA-4F37-8A16-C30D56E9DF67}" srcOrd="1" destOrd="0" parTransId="{4B84D661-93B2-44E8-80B5-03F07039D674}" sibTransId="{D7E8D2D8-644E-482E-8795-0EECF1677B99}"/>
    <dgm:cxn modelId="{D1BB0829-AA22-4EA2-A979-3FB4A295D086}" srcId="{EE717E99-CDD8-4F1F-B0C6-4ED830280769}" destId="{9C61AFFB-B0D1-4620-ACED-97559FD4FDF6}" srcOrd="0" destOrd="0" parTransId="{6DF8019F-48A6-4D1A-B204-8865AFFBD658}" sibTransId="{0CF6E774-B9C4-4054-8F01-6A86C68FBB37}"/>
    <dgm:cxn modelId="{42070E08-F47E-4AB0-B279-C76746281BC8}" srcId="{0C76BD4D-29A0-441C-9816-4FCC4FA776A9}" destId="{7DD4916E-9840-4EB2-AD05-4F72E4CC5917}" srcOrd="2" destOrd="0" parTransId="{8D40E00B-23E9-417D-A1E9-B21767025ABB}" sibTransId="{44E3CF96-525B-4D24-AB7D-82D6E07E74D7}"/>
    <dgm:cxn modelId="{22CD4815-9ADE-4F7C-B57B-7DE129A58DF7}" type="presOf" srcId="{0C76BD4D-29A0-441C-9816-4FCC4FA776A9}" destId="{17A9D19D-BFCD-419E-8E89-04255BCBE3C8}" srcOrd="0" destOrd="0" presId="urn:microsoft.com/office/officeart/2005/8/layout/chevron2"/>
    <dgm:cxn modelId="{9881AE70-B355-4824-A094-C590468ED2E2}" type="presOf" srcId="{7DD4916E-9840-4EB2-AD05-4F72E4CC5917}" destId="{223A4175-FB33-493B-838C-13AE9A21D330}" srcOrd="0" destOrd="0" presId="urn:microsoft.com/office/officeart/2005/8/layout/chevron2"/>
    <dgm:cxn modelId="{4377CE21-059C-4DB6-87A3-4EE0C4057E65}" srcId="{8936112A-01FA-4F37-8A16-C30D56E9DF67}" destId="{F79930D0-0225-4971-9E2E-3AB9B7ED9B21}" srcOrd="0" destOrd="0" parTransId="{70F146EB-27A4-4345-8252-6720E6748FEB}" sibTransId="{D8268B6A-1828-4672-92A9-E4C8DF9C10B8}"/>
    <dgm:cxn modelId="{B0C0584E-9C3B-4647-973E-2D6567E584B1}" type="presOf" srcId="{9C61AFFB-B0D1-4620-ACED-97559FD4FDF6}" destId="{32AC8F63-D8D1-454E-922C-35E14D4D7278}" srcOrd="0" destOrd="0" presId="urn:microsoft.com/office/officeart/2005/8/layout/chevron2"/>
    <dgm:cxn modelId="{2E588447-7B2C-4FCD-BA1E-5372AB3994C2}" type="presOf" srcId="{F79930D0-0225-4971-9E2E-3AB9B7ED9B21}" destId="{F0FC8EF9-0BCA-47F5-8245-AFA13EB2AAF5}" srcOrd="0" destOrd="0" presId="urn:microsoft.com/office/officeart/2005/8/layout/chevron2"/>
    <dgm:cxn modelId="{F2315BAF-A364-47F7-8E3A-2BFD527A1C9E}" srcId="{0C76BD4D-29A0-441C-9816-4FCC4FA776A9}" destId="{EE717E99-CDD8-4F1F-B0C6-4ED830280769}" srcOrd="0" destOrd="0" parTransId="{2C518D33-6729-4956-AF55-A7654165B859}" sibTransId="{212AB4B2-D4AD-4401-B1F4-EF5D104C91A0}"/>
    <dgm:cxn modelId="{2A03098D-0954-4944-8AE2-A613761A6D55}" srcId="{7DD4916E-9840-4EB2-AD05-4F72E4CC5917}" destId="{F8B40DAB-AD9A-4656-B9D4-AE9AA42360AA}" srcOrd="0" destOrd="0" parTransId="{4A195FBD-14F8-45BB-A3CE-3FF40C396509}" sibTransId="{25993E9D-09A7-4ED1-AC97-60C46227BA99}"/>
    <dgm:cxn modelId="{2E0DE7DD-CC94-44A3-AE88-A7C88257B4CB}" type="presOf" srcId="{8936112A-01FA-4F37-8A16-C30D56E9DF67}" destId="{49032BC4-819C-46A2-93E1-F4B2C32B33F3}" srcOrd="0" destOrd="0" presId="urn:microsoft.com/office/officeart/2005/8/layout/chevron2"/>
    <dgm:cxn modelId="{1083906F-9A39-4935-BC8A-BD86159DE347}" type="presParOf" srcId="{17A9D19D-BFCD-419E-8E89-04255BCBE3C8}" destId="{925E1EAC-7855-483B-B30B-21C24F643BBE}" srcOrd="0" destOrd="0" presId="urn:microsoft.com/office/officeart/2005/8/layout/chevron2"/>
    <dgm:cxn modelId="{552B5CCA-A15A-4E90-8AF5-83805635E404}" type="presParOf" srcId="{925E1EAC-7855-483B-B30B-21C24F643BBE}" destId="{855E6855-C446-4CB0-A7AC-85B933A83179}" srcOrd="0" destOrd="0" presId="urn:microsoft.com/office/officeart/2005/8/layout/chevron2"/>
    <dgm:cxn modelId="{0BA04141-36EE-4C4D-AAFC-B561534CCB51}" type="presParOf" srcId="{925E1EAC-7855-483B-B30B-21C24F643BBE}" destId="{32AC8F63-D8D1-454E-922C-35E14D4D7278}" srcOrd="1" destOrd="0" presId="urn:microsoft.com/office/officeart/2005/8/layout/chevron2"/>
    <dgm:cxn modelId="{C1ED5E42-09F6-4367-AA27-EEF87E94CF5A}" type="presParOf" srcId="{17A9D19D-BFCD-419E-8E89-04255BCBE3C8}" destId="{88238127-AEFA-4793-A69D-C491FE242BE8}" srcOrd="1" destOrd="0" presId="urn:microsoft.com/office/officeart/2005/8/layout/chevron2"/>
    <dgm:cxn modelId="{7A980837-0D10-4920-B469-94C90302A5F4}" type="presParOf" srcId="{17A9D19D-BFCD-419E-8E89-04255BCBE3C8}" destId="{716A61B3-A205-4FBE-A509-90F70B2E8554}" srcOrd="2" destOrd="0" presId="urn:microsoft.com/office/officeart/2005/8/layout/chevron2"/>
    <dgm:cxn modelId="{3B13F2C9-E92D-4356-88BC-C0B02CC5029D}" type="presParOf" srcId="{716A61B3-A205-4FBE-A509-90F70B2E8554}" destId="{49032BC4-819C-46A2-93E1-F4B2C32B33F3}" srcOrd="0" destOrd="0" presId="urn:microsoft.com/office/officeart/2005/8/layout/chevron2"/>
    <dgm:cxn modelId="{22E4303B-9AC1-4D9F-88FE-D5BCCFE8120B}" type="presParOf" srcId="{716A61B3-A205-4FBE-A509-90F70B2E8554}" destId="{F0FC8EF9-0BCA-47F5-8245-AFA13EB2AAF5}" srcOrd="1" destOrd="0" presId="urn:microsoft.com/office/officeart/2005/8/layout/chevron2"/>
    <dgm:cxn modelId="{BE288ACE-F4D9-42E8-85B5-714A54B5B030}" type="presParOf" srcId="{17A9D19D-BFCD-419E-8E89-04255BCBE3C8}" destId="{287152F3-75F6-41AA-888B-093907563A1D}" srcOrd="3" destOrd="0" presId="urn:microsoft.com/office/officeart/2005/8/layout/chevron2"/>
    <dgm:cxn modelId="{AE78779A-8E0E-4342-B302-C90FCD76A95D}" type="presParOf" srcId="{17A9D19D-BFCD-419E-8E89-04255BCBE3C8}" destId="{D4A89438-B742-4076-A66E-34EA0A252674}" srcOrd="4" destOrd="0" presId="urn:microsoft.com/office/officeart/2005/8/layout/chevron2"/>
    <dgm:cxn modelId="{68FF576A-CEAF-4790-9847-64B3EC69F956}" type="presParOf" srcId="{D4A89438-B742-4076-A66E-34EA0A252674}" destId="{223A4175-FB33-493B-838C-13AE9A21D330}" srcOrd="0" destOrd="0" presId="urn:microsoft.com/office/officeart/2005/8/layout/chevron2"/>
    <dgm:cxn modelId="{95C90241-C19F-46A2-8F13-212902AE5B14}" type="presParOf" srcId="{D4A89438-B742-4076-A66E-34EA0A252674}" destId="{870628FA-3711-4FE2-B4B7-9EFAE48588E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921C0-F3D8-4F91-96AE-855A1CAB213E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09CD1-B1D0-46AC-B54D-63129FC334C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249A-2C8A-4589-B9B5-91225AFEB94D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D9F0-D9A2-4932-B938-D4F19F16860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lkayarslan@akdeniz.edu.tr" TargetMode="External"/><Relationship Id="rId2" Type="http://schemas.openxmlformats.org/officeDocument/2006/relationships/hyperlink" Target="mailto:mhtpdmr2015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.bgu.ac.il/mdss/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785786" y="1071546"/>
            <a:ext cx="7358114" cy="24288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Sezaryen Doğum Oranını Azaltmada </a:t>
            </a:r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İnovatif</a:t>
            </a:r>
            <a:r>
              <a:rPr lang="tr-T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Bir Yöntem: </a:t>
            </a:r>
            <a:br>
              <a:rPr lang="tr-T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Karar Destek Araçları</a:t>
            </a:r>
            <a:endParaRPr lang="tr-TR" sz="2800" dirty="0"/>
          </a:p>
        </p:txBody>
      </p:sp>
      <p:sp>
        <p:nvSpPr>
          <p:cNvPr id="9" name="8 Dikdörtgen"/>
          <p:cNvSpPr/>
          <p:nvPr/>
        </p:nvSpPr>
        <p:spPr>
          <a:xfrm>
            <a:off x="1643042" y="3857628"/>
            <a:ext cx="5786478" cy="200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Arş. Gör. Mehtap AKGÜN, Yrd. Doç. Dr. İlkay BOZ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mhtpdmr2015@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gmail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.com</a:t>
            </a:r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hlinkClick r:id="rId3"/>
              </a:rPr>
              <a:t>ilkayarslan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hlinkClick r:id="rId3"/>
              </a:rPr>
              <a:t>@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hlinkClick r:id="rId3"/>
              </a:rPr>
              <a:t>akdeniz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hlinkClick r:id="rId3"/>
              </a:rPr>
              <a:t>.edu.tr</a:t>
            </a:r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Akdeniz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Üniversitesi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Hemşirelik Fakültesi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Antalya,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ü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rk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iye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761526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B-KDA: Karar Analiz Programı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/>
        </p:nvGraphicFramePr>
        <p:xfrm>
          <a:off x="1500166" y="3500438"/>
          <a:ext cx="7643834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285728"/>
            <a:ext cx="7929618" cy="107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Doğum Şeklinde KDA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714348" y="2714620"/>
            <a:ext cx="7572428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çalışmada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KDA’nın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obstetride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kullanımı ve sonuçlarına yönelik 8 araştırma ve 3 sistematik derlemeye yer verilerek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KDA’nın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doğum şekline karar vermede rolü vurgulanmıştır.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0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785754" y="5226784"/>
            <a:ext cx="8358246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Doğum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şekline karar vermede beklenen yarar ve çeşitli sonuçların olasılıklarını ortaya çıkarabilen bir karar analiz modeli geliştirilmiştir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Bu model,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sezaryen öyküsü olan kadınların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3. gebeliklerinde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plasental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komplikasyonları dikkate alarak kadın için uygun doğum şeklini ortaya çıkarmaktadır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571440" y="5143512"/>
            <a:ext cx="8572560" cy="1714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Mankuta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 ark.(2003)’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nın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modeli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hipoksik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iskemik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ensefalopati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neonatal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ölüm olasılıkları dahil ederek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genişletilmiştir. Geliştirilmiş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model,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karar ağacı üzerinde somutlaştırılmıştır. Karar ağacında karar verme süreci üç aşama şeklindedir.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000760" cy="63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/>
        </p:nvGraphicFramePr>
        <p:xfrm>
          <a:off x="3000364" y="3286124"/>
          <a:ext cx="600079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072362" cy="59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5214942" y="4500570"/>
            <a:ext cx="3929058" cy="2143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KDA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 genel bakım hizmet alan sezaryen öyküsü olan kadınların yaşadığı karar çatışması ve doğum şekli tercihlerini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karşılaştırmıştır. </a:t>
            </a: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7188291" cy="605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4572000" y="4286256"/>
            <a:ext cx="4572000" cy="25717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Sonuç olarak kadınların;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Daha düşük düzeyde karar çatışması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Daha düşük düzeyde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anksiyete</a:t>
            </a: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Daha kaliteli ve yüksek oranda bilgi 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Aldıkları kararlardan memnun oldukları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Daha yüksek oranda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vajinal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doğumu 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tercih ettikleri saptanmıştır. </a:t>
            </a:r>
          </a:p>
          <a:p>
            <a:pPr algn="just"/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643734" cy="6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643306" y="4857760"/>
            <a:ext cx="5500694" cy="2000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Avustralya’da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daha önce bir kez sezaryen deneyimi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olan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28.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gestasyonel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haftasında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olan gebelerin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yazılı karar destek aracı olan doğum şekillerinin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yararlarını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 risklerini tanımlayan broşürler ile bilgilendirilmesi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sağlanmıştır.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643734" cy="6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714744" y="5214950"/>
            <a:ext cx="5429256" cy="1643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Sonuç olarak karar destek broşürü ile desteklenen gebelerin temel bilgi düzeylerinin yüksek olduğu ve düşük düzeyde karar çatışması yaşadıkları saptanmıştır.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14"/>
            <a:ext cx="6620699" cy="66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714612" y="5143512"/>
            <a:ext cx="6429388" cy="1714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Gestasyonel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haftasında makat prezantasyon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fetusa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sahip olan ve doğum esnasında bebeğin pozisyonun sağlık personeli tarafından döndürülmesinde herhangi bir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kontrendikasyon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bulunmayan gebelerde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KDA ve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genel bakımın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etkinliğini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araştırmıştır.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28596" y="357166"/>
            <a:ext cx="807249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Karar Verme</a:t>
            </a: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14348" y="178592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Medikal karar verme hasta katılımı üzerinde önemle durulan bir konudur. 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42910" y="2857496"/>
          <a:ext cx="8043890" cy="298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Dikdörtgen"/>
          <p:cNvSpPr/>
          <p:nvPr/>
        </p:nvSpPr>
        <p:spPr>
          <a:xfrm>
            <a:off x="714348" y="6119336"/>
            <a:ext cx="7929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Kalish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RB,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McCullough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LB,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Chervenak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FA.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Decision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caesarean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delivery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Lancet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2006; 367:883-885.</a:t>
            </a:r>
          </a:p>
          <a:p>
            <a:pPr algn="ctr"/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14"/>
            <a:ext cx="6620699" cy="66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286116" y="4286256"/>
            <a:ext cx="5857884" cy="25717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Sonuç olarak kadınların; 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Daha düşük düzeyde karar çatışması yaşadığı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Makat prezantasyona yönelik bilgi düzeylerinin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daha yüksek olduğu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Doğum esnasında bebeğin pozisyonunun 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değişmesine yönelik daha olumlu tutum gösterdiği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Kendilerini karar verme konusunda yeterli 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gördükleri bulunmuştur.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572296" cy="56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3428992" y="5715016"/>
            <a:ext cx="5572164" cy="9286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Yapılan kalitatif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çalışmada, kadınlar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B-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KDA’nı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faydalı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 bilgilendirici bulduklarını ifade etmişlerdir.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357982" cy="59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571704" y="5357802"/>
            <a:ext cx="6572296" cy="1500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Sağlık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bakım profesyonellerinin KDA kullanımı hakkında genellikle olumlu bir tutum sergilediklerini saptamışlardır. Çoğu sağlık bakım profesyoneli gebeliğin erken döneminde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KDA’nın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uygulanması gerektiğini ifade etmişlerdir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39528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2571736" y="5214950"/>
            <a:ext cx="6572264" cy="1643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sistematik derleme ve meta analiz çalışması ile bireyin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tercihine duyarlı durumlarda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KDA’nın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seçenek ve sonuçlar üzerine bireyi bilgilendirerek çeşitli tedavi ve bakım yönetimi stratejileri arasından bir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tanesini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seçilmesine yardımcı olduğu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kanıtlanmıştır. </a:t>
            </a: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000924" cy="599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571736" y="4929198"/>
            <a:ext cx="6572264" cy="19288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sistematik derleme ve meta-analiz çalışması ile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KDA’nın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Kadınların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anksiyete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 karar çatışma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düzeyini azalttığı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Paylaşılan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karar verme sürecinde kadınları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desteklediği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Kadınları doğum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şekilleri hakkında bilgilendirerek sağlık bakım profesyonellerine yardımcı olduğu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kanıtlanmıştır.</a:t>
            </a: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86544" cy="58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42876" y="5286388"/>
            <a:ext cx="8858280" cy="1571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Sezaryen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oranını düşürmede gebe kadınlara yönelik yapılan girişimsel olmayan gevşeme egzersizleri eğitimi, doğuma hazırlık seansları,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prenatal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eğitim ve destek programları, bilgisayar temelli karar destek araçları, broşürler ve yoğun grup terapilerini karşılaştırmışlardır.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5585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Artı"/>
          <p:cNvSpPr/>
          <p:nvPr/>
        </p:nvSpPr>
        <p:spPr>
          <a:xfrm>
            <a:off x="714348" y="428625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000232" y="4286256"/>
            <a:ext cx="678661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Sonuç olarak hemşire tarafından yapılan gevşeme egzersizi sınıfları ve doğuma hazırlık seanslarının sezaryen doğum oranını azaltmakta etkili olduğu; </a:t>
            </a:r>
            <a:endParaRPr lang="tr-TR" sz="2000" dirty="0"/>
          </a:p>
        </p:txBody>
      </p:sp>
      <p:sp>
        <p:nvSpPr>
          <p:cNvPr id="12" name="11 Eksi"/>
          <p:cNvSpPr/>
          <p:nvPr/>
        </p:nvSpPr>
        <p:spPr>
          <a:xfrm>
            <a:off x="642910" y="59436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928794" y="5572140"/>
            <a:ext cx="678661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Prenatal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eğitim ve destek programları, B-KDA, broşürler ve yoğun grup terapilerin etkinliği üzerine yeterli kanıt bulunamamıştır.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929354" cy="623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714448" y="5072050"/>
            <a:ext cx="7429552" cy="1785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İran’da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Ottawa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Karar Destek Sistemi’nin üç aşamasını dahil ederek geliştirdikleri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KDA’nın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kadınların tercih ettiği doğum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şekli,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bilgi ve karar çatışması 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düzeyi üzerine etkisini araştırmak üzere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 kadının dahil edildiği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randomize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kontrollü bir araştırma yürütülmektedir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Sonuç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2643182"/>
            <a:ext cx="7186634" cy="341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oğum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şekline karar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vermede KDA kadınların;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Seçenekler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hakkında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farkındalığını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Bilgi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düzeyini 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memnuniyetini artırırken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Daha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az karar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çatışması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Daha az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anksiyete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yaşamalarını sağlamıştır.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KDA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obstetrik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bakımı geliştirme potansiyeline sahip olsa da mevcut çalışmaların sayısı yetersizdir. Ülkemize özgü KDA geliştirilip, geçerlik ve güvenirlikleri test edilmeli ve doğum oranları üzerine etkileri incelenmelidir.</a:t>
            </a:r>
          </a:p>
          <a:p>
            <a:pPr algn="ctr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Sonuç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Paylaşılan Karar Verme Modeli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27860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Sağlık bakım profesyoneli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 hastanın karşılıklı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bilgi aktarımı ile gerçekleştirilen, bireylerin kanıta dayalı seçenekler arasından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ihtiyaçlarına cevap verebilen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bakımı tercih etmelerini sağlayan bir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süreçtir. 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714348" y="6027003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>
                <a:latin typeface="Arial" pitchFamily="34" charset="0"/>
                <a:cs typeface="Arial" pitchFamily="34" charset="0"/>
              </a:rPr>
              <a:t>Gee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RE,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Corry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MP.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Patient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engagement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and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shared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decision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making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maternity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care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Obstet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Gynecol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2012;120:995–997.</a:t>
            </a:r>
          </a:p>
          <a:p>
            <a:pPr algn="ctr"/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142976" y="2285992"/>
            <a:ext cx="7000924" cy="25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r>
              <a:rPr lang="tr-TR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Teşekkürler</a:t>
            </a:r>
            <a:r>
              <a:rPr lang="tr-TR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tr-TR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0"/>
            <a:ext cx="7786741" cy="40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819021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3214678" y="5500702"/>
            <a:ext cx="5929322" cy="107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Paylaşılan Karar Verme Modelinin en önemli araçlarından birisi </a:t>
            </a: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Karar Destek Araçlarıdır (KDA).</a:t>
            </a:r>
            <a:endParaRPr lang="tr-T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42910" y="642918"/>
            <a:ext cx="7786742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Karar Destek Araçları</a:t>
            </a:r>
          </a:p>
          <a:p>
            <a:pPr algn="ctr"/>
            <a:endParaRPr lang="tr-TR" sz="2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14348" y="2500306"/>
            <a:ext cx="757242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Paylaşılan karar verme sürecine başlamadan önce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olası tedavi ve bakım seçeneklerinin belirlenmesinde kullanılabilecek uygun bir yöntem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714348" y="5903893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>
                <a:latin typeface="Arial" pitchFamily="34" charset="0"/>
                <a:cs typeface="Arial" pitchFamily="34" charset="0"/>
              </a:rPr>
              <a:t>Montgomery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AA,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Emmett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CL,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Fahey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T,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Jones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C,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Ricketts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I,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Patel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RR,et al.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decision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aids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mode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delivery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among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women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previous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caesarean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section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randomised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controlled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trial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.BMJ 2007;334(7607):1305-1312.</a:t>
            </a:r>
          </a:p>
          <a:p>
            <a:pPr algn="ctr"/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3116"/>
            <a:ext cx="8401080" cy="4500594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KDA, kadınların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doğumda analjezi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yönteminden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hormon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replasman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tedavisine,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menorajinin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yönetimine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fetal anomaliler için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prenatal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testlere kadar bir çok konuda karar vermesini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kolaylaştırmak amacıyla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kullanılmaktadır. </a:t>
            </a:r>
          </a:p>
          <a:p>
            <a:pPr algn="just"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KDA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her kadın için optimal doğum şeklini sağlamak üzere dizayn edilmiş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programlardan oluşmaktadır.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Karar Destek Araçları</a:t>
            </a:r>
          </a:p>
          <a:p>
            <a:pPr algn="ctr"/>
            <a:endParaRPr lang="tr-TR" sz="2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285728"/>
          <a:ext cx="8229600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1000100" y="4714884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Broşür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Booklet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Sesli kitaplar</a:t>
            </a:r>
          </a:p>
          <a:p>
            <a:pPr>
              <a:buFont typeface="Arial" pitchFamily="34" charset="0"/>
              <a:buChar char="•"/>
            </a:pPr>
            <a:endParaRPr lang="tr-TR" sz="24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857752" y="471488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İnteraktif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videolar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Bilgilendirme programı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Karar analiz programı </a:t>
            </a:r>
            <a:endParaRPr lang="tr-TR" sz="2400" u="sng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Bilgisayara Dayalı Karar Destek Araçları (B-KDA)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4857752" y="1928802"/>
          <a:ext cx="35719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0" y="2786058"/>
            <a:ext cx="5072066" cy="3000396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Sağlık personeline alacağı klinik ve bakım kararlarında destek sağlayan, klinik veri ve medikal bilgiyle donatılmış bilgisayar sistemleridir.</a:t>
            </a:r>
            <a:endParaRPr lang="tr-TR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286520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Musen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MA,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Yuval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S and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Shortliffe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EH: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Clinical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Decision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-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Support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Systems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, 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www.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ie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.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bgu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.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ac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.il/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mdss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  <a:hlinkClick r:id="rId6"/>
              </a:rPr>
              <a:t>/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ch16.final.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pdf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erişim:15.02.2017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Kadınlara planlanmış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vajinal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doğum,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elektif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sezaryen ve acil sezaryen doğum şekillerine ilişkin kapsamlı bilgi sunmaktadır 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Edwars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ark., 2002;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Clare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ark., 2007).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B-KDA: Bilgilendirme Programı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500034" y="2857496"/>
          <a:ext cx="8286808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1079</Words>
  <Application>Microsoft Office PowerPoint</Application>
  <PresentationFormat>Ekran Gösterisi (4:3)</PresentationFormat>
  <Paragraphs>99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Slayt 1</vt:lpstr>
      <vt:lpstr>Slayt 2</vt:lpstr>
      <vt:lpstr>Paylaşılan Karar Verme Modeli</vt:lpstr>
      <vt:lpstr>Slayt 4</vt:lpstr>
      <vt:lpstr>Slayt 5</vt:lpstr>
      <vt:lpstr> Karar Destek Araçları </vt:lpstr>
      <vt:lpstr>Slayt 7</vt:lpstr>
      <vt:lpstr>Bilgisayara Dayalı Karar Destek Araçları (B-KDA)</vt:lpstr>
      <vt:lpstr>B-KDA: Bilgilendirme Programı</vt:lpstr>
      <vt:lpstr>B-KDA: Karar Analiz Programı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Sonuç</vt:lpstr>
      <vt:lpstr>Sonuç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Casper</cp:lastModifiedBy>
  <cp:revision>100</cp:revision>
  <dcterms:created xsi:type="dcterms:W3CDTF">2017-05-06T20:38:29Z</dcterms:created>
  <dcterms:modified xsi:type="dcterms:W3CDTF">2017-05-19T21:12:51Z</dcterms:modified>
</cp:coreProperties>
</file>