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3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817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589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89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20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03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027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8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37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77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B7DA5-A8E9-4655-B81B-4A6F905E6B70}" type="datetimeFigureOut">
              <a:rPr lang="tr-TR" smtClean="0"/>
              <a:t>14.05.2017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29C6-23C6-41C4-9A22-9406CDF067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797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Information </a:t>
            </a:r>
            <a:r>
              <a:rPr lang="tr-TR" dirty="0" err="1"/>
              <a:t>giving</a:t>
            </a:r>
            <a:r>
              <a:rPr lang="tr-TR" dirty="0"/>
              <a:t> </a:t>
            </a:r>
            <a:r>
              <a:rPr lang="tr-TR" dirty="0" err="1"/>
              <a:t>prior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trimester</a:t>
            </a:r>
            <a:r>
              <a:rPr lang="tr-TR" dirty="0"/>
              <a:t> risk </a:t>
            </a:r>
            <a:r>
              <a:rPr lang="tr-TR" dirty="0" err="1"/>
              <a:t>assesment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Dr</a:t>
            </a:r>
            <a:r>
              <a:rPr lang="tr-TR" dirty="0"/>
              <a:t> Türker Kavas</a:t>
            </a:r>
          </a:p>
        </p:txBody>
      </p:sp>
    </p:spTree>
    <p:extLst>
      <p:ext uri="{BB962C8B-B14F-4D97-AF65-F5344CB8AC3E}">
        <p14:creationId xmlns:p14="http://schemas.microsoft.com/office/powerpoint/2010/main" val="231078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Understanding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needs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patient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do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expect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first</a:t>
            </a:r>
            <a:r>
              <a:rPr lang="tr-TR" dirty="0"/>
              <a:t> </a:t>
            </a:r>
            <a:r>
              <a:rPr lang="tr-TR" dirty="0" err="1"/>
              <a:t>trimester</a:t>
            </a:r>
            <a:r>
              <a:rPr lang="tr-TR" dirty="0"/>
              <a:t> risk </a:t>
            </a:r>
            <a:r>
              <a:rPr lang="tr-TR" dirty="0" err="1"/>
              <a:t>assesment</a:t>
            </a:r>
            <a:r>
              <a:rPr lang="tr-TR" dirty="0"/>
              <a:t>?</a:t>
            </a:r>
          </a:p>
          <a:p>
            <a:r>
              <a:rPr lang="tr-TR" dirty="0" err="1"/>
              <a:t>Will</a:t>
            </a:r>
            <a:r>
              <a:rPr lang="tr-TR" dirty="0"/>
              <a:t> a </a:t>
            </a:r>
            <a:r>
              <a:rPr lang="tr-TR" dirty="0" err="1"/>
              <a:t>bad</a:t>
            </a:r>
            <a:r>
              <a:rPr lang="tr-TR" dirty="0"/>
              <a:t> </a:t>
            </a:r>
            <a:r>
              <a:rPr lang="tr-TR" dirty="0" err="1"/>
              <a:t>result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an </a:t>
            </a:r>
            <a:r>
              <a:rPr lang="tr-TR" dirty="0" err="1"/>
              <a:t>impact</a:t>
            </a:r>
            <a:r>
              <a:rPr lang="tr-TR" dirty="0"/>
              <a:t> on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attitude</a:t>
            </a:r>
            <a:r>
              <a:rPr lang="tr-TR" dirty="0"/>
              <a:t> </a:t>
            </a:r>
            <a:r>
              <a:rPr lang="tr-TR" dirty="0" err="1"/>
              <a:t>towards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pregnancy</a:t>
            </a:r>
            <a:r>
              <a:rPr lang="tr-TR" dirty="0"/>
              <a:t>?</a:t>
            </a:r>
          </a:p>
          <a:p>
            <a:r>
              <a:rPr lang="tr-TR" dirty="0"/>
              <a:t>İs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anything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don’t</a:t>
            </a:r>
            <a:r>
              <a:rPr lang="tr-TR" dirty="0"/>
              <a:t> </a:t>
            </a:r>
            <a:r>
              <a:rPr lang="tr-TR" dirty="0" err="1"/>
              <a:t>want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shared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(</a:t>
            </a:r>
            <a:r>
              <a:rPr lang="tr-TR" dirty="0" err="1"/>
              <a:t>gender</a:t>
            </a:r>
            <a:r>
              <a:rPr lang="tr-TR" dirty="0"/>
              <a:t>, </a:t>
            </a:r>
            <a:r>
              <a:rPr lang="tr-TR" dirty="0" err="1"/>
              <a:t>high</a:t>
            </a:r>
            <a:r>
              <a:rPr lang="tr-TR" dirty="0"/>
              <a:t> </a:t>
            </a:r>
            <a:r>
              <a:rPr lang="tr-TR" dirty="0" err="1"/>
              <a:t>aneuploidy</a:t>
            </a:r>
            <a:r>
              <a:rPr lang="tr-TR" dirty="0"/>
              <a:t> risk, </a:t>
            </a:r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abnormality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.)?</a:t>
            </a:r>
          </a:p>
        </p:txBody>
      </p:sp>
    </p:spTree>
    <p:extLst>
      <p:ext uri="{BB962C8B-B14F-4D97-AF65-F5344CB8AC3E}">
        <p14:creationId xmlns:p14="http://schemas.microsoft.com/office/powerpoint/2010/main" val="95093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Description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procedure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/>
              <a:t>ultrasound</a:t>
            </a:r>
            <a:r>
              <a:rPr lang="tr-TR" dirty="0"/>
              <a:t> </a:t>
            </a:r>
            <a:r>
              <a:rPr lang="tr-TR" dirty="0" err="1"/>
              <a:t>examination</a:t>
            </a:r>
            <a:endParaRPr lang="tr-TR" dirty="0"/>
          </a:p>
          <a:p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take</a:t>
            </a:r>
            <a:r>
              <a:rPr lang="tr-TR" dirty="0"/>
              <a:t> 15-30 </a:t>
            </a:r>
            <a:r>
              <a:rPr lang="tr-TR" dirty="0" err="1"/>
              <a:t>min</a:t>
            </a:r>
            <a:endParaRPr lang="tr-TR" dirty="0"/>
          </a:p>
          <a:p>
            <a:r>
              <a:rPr lang="tr-TR" dirty="0"/>
              <a:t>First an </a:t>
            </a:r>
            <a:r>
              <a:rPr lang="tr-TR" dirty="0" err="1"/>
              <a:t>overall</a:t>
            </a:r>
            <a:r>
              <a:rPr lang="tr-TR" dirty="0"/>
              <a:t> </a:t>
            </a:r>
            <a:r>
              <a:rPr lang="tr-TR" dirty="0" err="1"/>
              <a:t>status</a:t>
            </a:r>
            <a:r>
              <a:rPr lang="tr-TR" dirty="0"/>
              <a:t> of </a:t>
            </a:r>
            <a:r>
              <a:rPr lang="tr-TR" dirty="0" err="1"/>
              <a:t>health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baby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done(</a:t>
            </a:r>
            <a:r>
              <a:rPr lang="tr-TR" dirty="0" err="1"/>
              <a:t>heart</a:t>
            </a:r>
            <a:r>
              <a:rPr lang="tr-TR" dirty="0"/>
              <a:t> rate, </a:t>
            </a:r>
            <a:r>
              <a:rPr lang="tr-TR" dirty="0" err="1"/>
              <a:t>growth</a:t>
            </a:r>
            <a:r>
              <a:rPr lang="tr-TR" dirty="0"/>
              <a:t>, </a:t>
            </a:r>
            <a:r>
              <a:rPr lang="tr-TR" dirty="0" err="1"/>
              <a:t>mobility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/>
              <a:t>)</a:t>
            </a:r>
          </a:p>
          <a:p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ultrasound</a:t>
            </a:r>
            <a:r>
              <a:rPr lang="tr-TR" dirty="0"/>
              <a:t> </a:t>
            </a:r>
            <a:r>
              <a:rPr lang="tr-TR" dirty="0" err="1"/>
              <a:t>markers</a:t>
            </a:r>
            <a:r>
              <a:rPr lang="tr-TR" dirty="0"/>
              <a:t> of </a:t>
            </a:r>
            <a:r>
              <a:rPr lang="tr-TR" dirty="0" err="1"/>
              <a:t>aneuplodi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checked</a:t>
            </a:r>
            <a:r>
              <a:rPr lang="tr-TR" dirty="0"/>
              <a:t>(NT,NB,DV,TR)</a:t>
            </a:r>
          </a:p>
          <a:p>
            <a:r>
              <a:rPr lang="tr-TR" dirty="0"/>
              <a:t>A </a:t>
            </a:r>
            <a:r>
              <a:rPr lang="tr-TR" dirty="0" err="1"/>
              <a:t>thorough</a:t>
            </a:r>
            <a:r>
              <a:rPr lang="tr-TR" dirty="0"/>
              <a:t>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abnormalities</a:t>
            </a:r>
            <a:r>
              <a:rPr lang="tr-TR" dirty="0"/>
              <a:t> (</a:t>
            </a:r>
            <a:r>
              <a:rPr lang="tr-TR" dirty="0" err="1"/>
              <a:t>Heart</a:t>
            </a:r>
            <a:r>
              <a:rPr lang="tr-TR" dirty="0"/>
              <a:t>, </a:t>
            </a:r>
            <a:r>
              <a:rPr lang="tr-TR" dirty="0" err="1"/>
              <a:t>brain</a:t>
            </a:r>
            <a:r>
              <a:rPr lang="tr-TR" dirty="0"/>
              <a:t>, </a:t>
            </a:r>
            <a:r>
              <a:rPr lang="tr-TR" dirty="0" err="1"/>
              <a:t>face</a:t>
            </a:r>
            <a:r>
              <a:rPr lang="tr-TR" dirty="0"/>
              <a:t>, </a:t>
            </a:r>
            <a:r>
              <a:rPr lang="tr-TR" dirty="0" err="1"/>
              <a:t>limbs,thorax</a:t>
            </a:r>
            <a:r>
              <a:rPr lang="tr-TR" dirty="0"/>
              <a:t>, </a:t>
            </a:r>
            <a:r>
              <a:rPr lang="tr-TR" dirty="0" err="1"/>
              <a:t>spine</a:t>
            </a:r>
            <a:r>
              <a:rPr lang="tr-TR" dirty="0"/>
              <a:t>, </a:t>
            </a:r>
            <a:r>
              <a:rPr lang="tr-TR" dirty="0" err="1"/>
              <a:t>kidneys</a:t>
            </a:r>
            <a:r>
              <a:rPr lang="tr-TR" dirty="0"/>
              <a:t>, </a:t>
            </a:r>
            <a:r>
              <a:rPr lang="tr-TR" dirty="0" err="1"/>
              <a:t>diaphragm</a:t>
            </a:r>
            <a:r>
              <a:rPr lang="tr-TR" dirty="0"/>
              <a:t>, </a:t>
            </a:r>
            <a:r>
              <a:rPr lang="tr-TR" dirty="0" err="1"/>
              <a:t>placenta</a:t>
            </a:r>
            <a:r>
              <a:rPr lang="tr-TR" dirty="0"/>
              <a:t>, </a:t>
            </a:r>
            <a:r>
              <a:rPr lang="tr-TR" dirty="0" err="1"/>
              <a:t>cord</a:t>
            </a:r>
            <a:r>
              <a:rPr lang="tr-TR" dirty="0"/>
              <a:t>) </a:t>
            </a:r>
            <a:r>
              <a:rPr lang="tr-TR" dirty="0" err="1"/>
              <a:t>will</a:t>
            </a:r>
            <a:r>
              <a:rPr lang="tr-TR" dirty="0"/>
              <a:t> be done</a:t>
            </a:r>
          </a:p>
          <a:p>
            <a:r>
              <a:rPr lang="tr-TR" dirty="0" err="1"/>
              <a:t>Maternal</a:t>
            </a:r>
            <a:r>
              <a:rPr lang="tr-TR" dirty="0"/>
              <a:t> </a:t>
            </a:r>
            <a:r>
              <a:rPr lang="tr-TR" dirty="0" err="1"/>
              <a:t>structures</a:t>
            </a:r>
            <a:r>
              <a:rPr lang="tr-TR" dirty="0"/>
              <a:t> </a:t>
            </a:r>
            <a:r>
              <a:rPr lang="tr-TR" dirty="0" err="1"/>
              <a:t>like</a:t>
            </a:r>
            <a:r>
              <a:rPr lang="tr-TR" dirty="0"/>
              <a:t> </a:t>
            </a:r>
            <a:r>
              <a:rPr lang="tr-TR" dirty="0" err="1"/>
              <a:t>uterus</a:t>
            </a:r>
            <a:r>
              <a:rPr lang="tr-TR" dirty="0"/>
              <a:t> and </a:t>
            </a:r>
            <a:r>
              <a:rPr lang="tr-TR" dirty="0" err="1"/>
              <a:t>ovaries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examined</a:t>
            </a:r>
            <a:endParaRPr lang="tr-TR" dirty="0"/>
          </a:p>
          <a:p>
            <a:r>
              <a:rPr lang="tr-TR" dirty="0"/>
              <a:t>Blood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drawn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beta </a:t>
            </a:r>
            <a:r>
              <a:rPr lang="tr-TR" dirty="0" err="1"/>
              <a:t>hCG</a:t>
            </a:r>
            <a:r>
              <a:rPr lang="tr-TR" dirty="0"/>
              <a:t> and PAPP-A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790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Description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risk </a:t>
            </a:r>
            <a:r>
              <a:rPr lang="tr-TR" dirty="0" err="1"/>
              <a:t>assesment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Probabilities</a:t>
            </a:r>
            <a:r>
              <a:rPr lang="tr-TR" dirty="0"/>
              <a:t> of:</a:t>
            </a:r>
          </a:p>
          <a:p>
            <a:pPr lvl="1"/>
            <a:r>
              <a:rPr lang="tr-TR" dirty="0" err="1"/>
              <a:t>Trisomy</a:t>
            </a:r>
            <a:r>
              <a:rPr lang="tr-TR" dirty="0"/>
              <a:t> 21</a:t>
            </a:r>
          </a:p>
          <a:p>
            <a:pPr lvl="1"/>
            <a:r>
              <a:rPr lang="tr-TR" dirty="0" err="1"/>
              <a:t>Trisomy</a:t>
            </a:r>
            <a:r>
              <a:rPr lang="tr-TR" dirty="0"/>
              <a:t> 18</a:t>
            </a:r>
          </a:p>
          <a:p>
            <a:pPr lvl="1"/>
            <a:r>
              <a:rPr lang="tr-TR" dirty="0" err="1"/>
              <a:t>Trisomy</a:t>
            </a:r>
            <a:r>
              <a:rPr lang="tr-TR" dirty="0"/>
              <a:t> 13</a:t>
            </a:r>
          </a:p>
          <a:p>
            <a:pPr lvl="1"/>
            <a:r>
              <a:rPr lang="tr-TR" dirty="0" err="1"/>
              <a:t>Preeclampsia</a:t>
            </a:r>
            <a:endParaRPr lang="tr-TR" dirty="0"/>
          </a:p>
          <a:p>
            <a:pPr lvl="1"/>
            <a:r>
              <a:rPr lang="tr-TR" dirty="0"/>
              <a:t>IUGR</a:t>
            </a:r>
          </a:p>
          <a:p>
            <a:pPr lvl="1"/>
            <a:r>
              <a:rPr lang="tr-TR" dirty="0"/>
              <a:t>PTD 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calculated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470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Detection</a:t>
            </a:r>
            <a:r>
              <a:rPr lang="tr-TR" dirty="0"/>
              <a:t> rate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Trisomy</a:t>
            </a:r>
            <a:r>
              <a:rPr lang="tr-TR" dirty="0"/>
              <a:t> 21/18/13</a:t>
            </a:r>
          </a:p>
          <a:p>
            <a:pPr lvl="1"/>
            <a:r>
              <a:rPr lang="tr-TR" dirty="0" err="1"/>
              <a:t>Approximately</a:t>
            </a:r>
            <a:r>
              <a:rPr lang="tr-TR" dirty="0"/>
              <a:t> 90% </a:t>
            </a:r>
            <a:r>
              <a:rPr lang="tr-TR" dirty="0" err="1"/>
              <a:t>with</a:t>
            </a:r>
            <a:r>
              <a:rPr lang="tr-TR" dirty="0"/>
              <a:t> NT + </a:t>
            </a:r>
            <a:r>
              <a:rPr lang="tr-TR" dirty="0" err="1"/>
              <a:t>Biochemistry</a:t>
            </a:r>
            <a:endParaRPr lang="tr-TR" dirty="0"/>
          </a:p>
          <a:p>
            <a:pPr lvl="1"/>
            <a:r>
              <a:rPr lang="tr-TR" dirty="0" err="1"/>
              <a:t>Approximately</a:t>
            </a:r>
            <a:r>
              <a:rPr lang="tr-TR" dirty="0"/>
              <a:t> 95% </a:t>
            </a:r>
            <a:r>
              <a:rPr lang="tr-TR" dirty="0" err="1"/>
              <a:t>with</a:t>
            </a:r>
            <a:r>
              <a:rPr lang="tr-TR" dirty="0"/>
              <a:t> NT + </a:t>
            </a:r>
            <a:r>
              <a:rPr lang="tr-TR" dirty="0" err="1"/>
              <a:t>Biochemistry</a:t>
            </a:r>
            <a:r>
              <a:rPr lang="tr-TR" dirty="0"/>
              <a:t> +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markers</a:t>
            </a:r>
            <a:r>
              <a:rPr lang="tr-TR" dirty="0"/>
              <a:t>(NB/DV/TR)</a:t>
            </a:r>
          </a:p>
          <a:p>
            <a:pPr lvl="1"/>
            <a:r>
              <a:rPr lang="tr-TR" dirty="0" err="1"/>
              <a:t>Approximately</a:t>
            </a:r>
            <a:r>
              <a:rPr lang="tr-TR" dirty="0"/>
              <a:t> 99%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cfDNA</a:t>
            </a:r>
            <a:endParaRPr lang="tr-TR" dirty="0"/>
          </a:p>
          <a:p>
            <a:pPr lvl="1"/>
            <a:r>
              <a:rPr lang="tr-TR" dirty="0"/>
              <a:t>100% </a:t>
            </a:r>
            <a:r>
              <a:rPr lang="tr-TR" dirty="0" err="1"/>
              <a:t>with</a:t>
            </a:r>
            <a:r>
              <a:rPr lang="tr-TR" dirty="0"/>
              <a:t> CVS/AS</a:t>
            </a:r>
          </a:p>
          <a:p>
            <a:r>
              <a:rPr lang="tr-TR" dirty="0" err="1"/>
              <a:t>Preeclampsia</a:t>
            </a:r>
            <a:endParaRPr lang="tr-TR" dirty="0"/>
          </a:p>
          <a:p>
            <a:pPr lvl="1"/>
            <a:r>
              <a:rPr lang="tr-TR" dirty="0" err="1"/>
              <a:t>Approximately</a:t>
            </a:r>
            <a:r>
              <a:rPr lang="tr-TR" dirty="0"/>
              <a:t> 75 % of </a:t>
            </a:r>
            <a:r>
              <a:rPr lang="tr-TR" dirty="0" err="1"/>
              <a:t>preterm</a:t>
            </a:r>
            <a:r>
              <a:rPr lang="tr-TR" dirty="0"/>
              <a:t> </a:t>
            </a:r>
            <a:r>
              <a:rPr lang="tr-TR" dirty="0" err="1"/>
              <a:t>preeclampsia</a:t>
            </a:r>
            <a:endParaRPr lang="tr-TR" dirty="0"/>
          </a:p>
          <a:p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anomalies</a:t>
            </a:r>
            <a:endParaRPr lang="tr-TR" dirty="0"/>
          </a:p>
          <a:p>
            <a:pPr lvl="1"/>
            <a:r>
              <a:rPr lang="tr-TR" dirty="0" err="1"/>
              <a:t>Approximately</a:t>
            </a:r>
            <a:r>
              <a:rPr lang="tr-TR" dirty="0"/>
              <a:t> 50% of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anomalies</a:t>
            </a:r>
            <a:endParaRPr lang="tr-TR" dirty="0"/>
          </a:p>
          <a:p>
            <a:endParaRPr lang="tr-TR" dirty="0"/>
          </a:p>
          <a:p>
            <a:pPr lvl="1"/>
            <a:endParaRPr lang="tr-TR" dirty="0"/>
          </a:p>
          <a:p>
            <a:pPr marL="457200" lvl="1" indent="0">
              <a:buNone/>
            </a:pP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171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What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do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individual</a:t>
            </a:r>
            <a:r>
              <a:rPr lang="tr-TR" dirty="0"/>
              <a:t> risk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Recommendations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risk </a:t>
            </a:r>
            <a:r>
              <a:rPr lang="tr-TR" dirty="0" err="1"/>
              <a:t>status</a:t>
            </a:r>
            <a:r>
              <a:rPr lang="tr-TR" dirty="0"/>
              <a:t>:</a:t>
            </a:r>
          </a:p>
          <a:p>
            <a:pPr lvl="1"/>
            <a:r>
              <a:rPr lang="tr-TR" dirty="0"/>
              <a:t>CVS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risk(&gt;1/100)</a:t>
            </a:r>
          </a:p>
          <a:p>
            <a:pPr lvl="1"/>
            <a:r>
              <a:rPr lang="tr-TR" dirty="0" err="1"/>
              <a:t>cfDNA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intermediate</a:t>
            </a:r>
            <a:r>
              <a:rPr lang="tr-TR" dirty="0"/>
              <a:t> risk(1/101-1/1000)</a:t>
            </a:r>
          </a:p>
          <a:p>
            <a:pPr lvl="1"/>
            <a:r>
              <a:rPr lang="tr-TR" dirty="0" err="1"/>
              <a:t>Routine</a:t>
            </a:r>
            <a:r>
              <a:rPr lang="tr-TR" dirty="0"/>
              <a:t> </a:t>
            </a:r>
            <a:r>
              <a:rPr lang="tr-TR" dirty="0" err="1"/>
              <a:t>follow</a:t>
            </a:r>
            <a:r>
              <a:rPr lang="tr-TR" dirty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low</a:t>
            </a:r>
            <a:r>
              <a:rPr lang="tr-TR" dirty="0"/>
              <a:t> risk (&lt;1/1000)</a:t>
            </a:r>
          </a:p>
          <a:p>
            <a:pPr lvl="1"/>
            <a:r>
              <a:rPr lang="tr-TR" dirty="0"/>
              <a:t>Aspirin 100mg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risk of </a:t>
            </a:r>
            <a:r>
              <a:rPr lang="tr-TR" dirty="0" err="1"/>
              <a:t>preeclampsia</a:t>
            </a:r>
            <a:r>
              <a:rPr lang="tr-TR" dirty="0"/>
              <a:t>/IUGR(&gt;1/50)</a:t>
            </a:r>
          </a:p>
          <a:p>
            <a:pPr lvl="1"/>
            <a:r>
              <a:rPr lang="tr-TR" dirty="0" err="1"/>
              <a:t>Progesteron</a:t>
            </a:r>
            <a:r>
              <a:rPr lang="tr-TR" dirty="0"/>
              <a:t> 100 mg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high</a:t>
            </a:r>
            <a:r>
              <a:rPr lang="tr-TR" dirty="0"/>
              <a:t> risk of PTD</a:t>
            </a:r>
          </a:p>
          <a:p>
            <a:pPr lvl="1"/>
            <a:r>
              <a:rPr lang="tr-TR" dirty="0" err="1"/>
              <a:t>Counseling</a:t>
            </a:r>
            <a:r>
              <a:rPr lang="tr-TR" dirty="0"/>
              <a:t> </a:t>
            </a:r>
            <a:r>
              <a:rPr lang="tr-TR" dirty="0" err="1"/>
              <a:t>according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structural</a:t>
            </a:r>
            <a:r>
              <a:rPr lang="tr-TR" dirty="0"/>
              <a:t> </a:t>
            </a:r>
            <a:r>
              <a:rPr lang="tr-TR" dirty="0" err="1"/>
              <a:t>anomaly</a:t>
            </a:r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55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298</Words>
  <Application>Microsoft Office PowerPoint</Application>
  <PresentationFormat>Geniş ekran</PresentationFormat>
  <Paragraphs>42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Information giving prior to first trimester risk assesment</vt:lpstr>
      <vt:lpstr>Understanding the needs of the patient</vt:lpstr>
      <vt:lpstr>Description of the procedure</vt:lpstr>
      <vt:lpstr>Description of the risk assesment</vt:lpstr>
      <vt:lpstr>Detection rate</vt:lpstr>
      <vt:lpstr>What to do with the individual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giving prior to first trimester risk assesment</dc:title>
  <dc:creator>Fehmi</dc:creator>
  <cp:lastModifiedBy>Fehmi</cp:lastModifiedBy>
  <cp:revision>7</cp:revision>
  <dcterms:created xsi:type="dcterms:W3CDTF">2017-05-14T07:26:02Z</dcterms:created>
  <dcterms:modified xsi:type="dcterms:W3CDTF">2017-05-14T09:07:47Z</dcterms:modified>
</cp:coreProperties>
</file>