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5" r:id="rId1"/>
    <p:sldMasterId id="2147483739" r:id="rId2"/>
    <p:sldMasterId id="2147483778" r:id="rId3"/>
    <p:sldMasterId id="2147483790" r:id="rId4"/>
  </p:sldMasterIdLst>
  <p:notesMasterIdLst>
    <p:notesMasterId r:id="rId57"/>
  </p:notesMasterIdLst>
  <p:handoutMasterIdLst>
    <p:handoutMasterId r:id="rId58"/>
  </p:handoutMasterIdLst>
  <p:sldIdLst>
    <p:sldId id="333" r:id="rId5"/>
    <p:sldId id="807" r:id="rId6"/>
    <p:sldId id="808" r:id="rId7"/>
    <p:sldId id="810" r:id="rId8"/>
    <p:sldId id="719" r:id="rId9"/>
    <p:sldId id="805" r:id="rId10"/>
    <p:sldId id="806" r:id="rId11"/>
    <p:sldId id="525" r:id="rId12"/>
    <p:sldId id="702" r:id="rId13"/>
    <p:sldId id="802" r:id="rId14"/>
    <p:sldId id="803" r:id="rId15"/>
    <p:sldId id="794" r:id="rId16"/>
    <p:sldId id="713" r:id="rId17"/>
    <p:sldId id="723" r:id="rId18"/>
    <p:sldId id="542" r:id="rId19"/>
    <p:sldId id="543" r:id="rId20"/>
    <p:sldId id="544" r:id="rId21"/>
    <p:sldId id="746" r:id="rId22"/>
    <p:sldId id="600" r:id="rId23"/>
    <p:sldId id="601" r:id="rId24"/>
    <p:sldId id="603" r:id="rId25"/>
    <p:sldId id="541" r:id="rId26"/>
    <p:sldId id="734" r:id="rId27"/>
    <p:sldId id="735" r:id="rId28"/>
    <p:sldId id="640" r:id="rId29"/>
    <p:sldId id="748" r:id="rId30"/>
    <p:sldId id="749" r:id="rId31"/>
    <p:sldId id="795" r:id="rId32"/>
    <p:sldId id="797" r:id="rId33"/>
    <p:sldId id="698" r:id="rId34"/>
    <p:sldId id="736" r:id="rId35"/>
    <p:sldId id="545" r:id="rId36"/>
    <p:sldId id="568" r:id="rId37"/>
    <p:sldId id="801" r:id="rId38"/>
    <p:sldId id="798" r:id="rId39"/>
    <p:sldId id="796" r:id="rId40"/>
    <p:sldId id="553" r:id="rId41"/>
    <p:sldId id="671" r:id="rId42"/>
    <p:sldId id="668" r:id="rId43"/>
    <p:sldId id="669" r:id="rId44"/>
    <p:sldId id="670" r:id="rId45"/>
    <p:sldId id="673" r:id="rId46"/>
    <p:sldId id="674" r:id="rId47"/>
    <p:sldId id="675" r:id="rId48"/>
    <p:sldId id="677" r:id="rId49"/>
    <p:sldId id="804" r:id="rId50"/>
    <p:sldId id="750" r:id="rId51"/>
    <p:sldId id="811" r:id="rId52"/>
    <p:sldId id="812" r:id="rId53"/>
    <p:sldId id="799" r:id="rId54"/>
    <p:sldId id="800" r:id="rId55"/>
    <p:sldId id="715" r:id="rId56"/>
  </p:sldIdLst>
  <p:sldSz cx="9144000" cy="6858000" type="screen4x3"/>
  <p:notesSz cx="6858000" cy="9656763"/>
  <p:defaultTextStyle>
    <a:defPPr>
      <a:defRPr lang="en-US"/>
    </a:defPPr>
    <a:lvl1pPr algn="ctr" rtl="0" eaLnBrk="0" fontAlgn="base" hangingPunct="0">
      <a:spcBef>
        <a:spcPct val="0"/>
      </a:spcBef>
      <a:spcAft>
        <a:spcPct val="0"/>
      </a:spcAft>
      <a:defRPr sz="2400" kern="1200">
        <a:solidFill>
          <a:srgbClr val="000066"/>
        </a:solidFill>
        <a:latin typeface="Comic Sans MS" pitchFamily="66" charset="0"/>
        <a:ea typeface="+mn-ea"/>
        <a:cs typeface="+mn-cs"/>
      </a:defRPr>
    </a:lvl1pPr>
    <a:lvl2pPr marL="457200" algn="ctr" rtl="0" eaLnBrk="0" fontAlgn="base" hangingPunct="0">
      <a:spcBef>
        <a:spcPct val="0"/>
      </a:spcBef>
      <a:spcAft>
        <a:spcPct val="0"/>
      </a:spcAft>
      <a:defRPr sz="2400" kern="1200">
        <a:solidFill>
          <a:srgbClr val="000066"/>
        </a:solidFill>
        <a:latin typeface="Comic Sans MS" pitchFamily="66" charset="0"/>
        <a:ea typeface="+mn-ea"/>
        <a:cs typeface="+mn-cs"/>
      </a:defRPr>
    </a:lvl2pPr>
    <a:lvl3pPr marL="914400" algn="ctr" rtl="0" eaLnBrk="0" fontAlgn="base" hangingPunct="0">
      <a:spcBef>
        <a:spcPct val="0"/>
      </a:spcBef>
      <a:spcAft>
        <a:spcPct val="0"/>
      </a:spcAft>
      <a:defRPr sz="2400" kern="1200">
        <a:solidFill>
          <a:srgbClr val="000066"/>
        </a:solidFill>
        <a:latin typeface="Comic Sans MS" pitchFamily="66" charset="0"/>
        <a:ea typeface="+mn-ea"/>
        <a:cs typeface="+mn-cs"/>
      </a:defRPr>
    </a:lvl3pPr>
    <a:lvl4pPr marL="1371600" algn="ctr" rtl="0" eaLnBrk="0" fontAlgn="base" hangingPunct="0">
      <a:spcBef>
        <a:spcPct val="0"/>
      </a:spcBef>
      <a:spcAft>
        <a:spcPct val="0"/>
      </a:spcAft>
      <a:defRPr sz="2400" kern="1200">
        <a:solidFill>
          <a:srgbClr val="000066"/>
        </a:solidFill>
        <a:latin typeface="Comic Sans MS" pitchFamily="66" charset="0"/>
        <a:ea typeface="+mn-ea"/>
        <a:cs typeface="+mn-cs"/>
      </a:defRPr>
    </a:lvl4pPr>
    <a:lvl5pPr marL="1828800" algn="ctr" rtl="0" eaLnBrk="0" fontAlgn="base" hangingPunct="0">
      <a:spcBef>
        <a:spcPct val="0"/>
      </a:spcBef>
      <a:spcAft>
        <a:spcPct val="0"/>
      </a:spcAft>
      <a:defRPr sz="2400" kern="1200">
        <a:solidFill>
          <a:srgbClr val="000066"/>
        </a:solidFill>
        <a:latin typeface="Comic Sans MS" pitchFamily="66" charset="0"/>
        <a:ea typeface="+mn-ea"/>
        <a:cs typeface="+mn-cs"/>
      </a:defRPr>
    </a:lvl5pPr>
    <a:lvl6pPr marL="2286000" algn="l" defTabSz="914400" rtl="0" eaLnBrk="1" latinLnBrk="0" hangingPunct="1">
      <a:defRPr sz="2400" kern="1200">
        <a:solidFill>
          <a:srgbClr val="000066"/>
        </a:solidFill>
        <a:latin typeface="Comic Sans MS" pitchFamily="66" charset="0"/>
        <a:ea typeface="+mn-ea"/>
        <a:cs typeface="+mn-cs"/>
      </a:defRPr>
    </a:lvl6pPr>
    <a:lvl7pPr marL="2743200" algn="l" defTabSz="914400" rtl="0" eaLnBrk="1" latinLnBrk="0" hangingPunct="1">
      <a:defRPr sz="2400" kern="1200">
        <a:solidFill>
          <a:srgbClr val="000066"/>
        </a:solidFill>
        <a:latin typeface="Comic Sans MS" pitchFamily="66" charset="0"/>
        <a:ea typeface="+mn-ea"/>
        <a:cs typeface="+mn-cs"/>
      </a:defRPr>
    </a:lvl7pPr>
    <a:lvl8pPr marL="3200400" algn="l" defTabSz="914400" rtl="0" eaLnBrk="1" latinLnBrk="0" hangingPunct="1">
      <a:defRPr sz="2400" kern="1200">
        <a:solidFill>
          <a:srgbClr val="000066"/>
        </a:solidFill>
        <a:latin typeface="Comic Sans MS" pitchFamily="66" charset="0"/>
        <a:ea typeface="+mn-ea"/>
        <a:cs typeface="+mn-cs"/>
      </a:defRPr>
    </a:lvl8pPr>
    <a:lvl9pPr marL="3657600" algn="l" defTabSz="914400" rtl="0" eaLnBrk="1" latinLnBrk="0" hangingPunct="1">
      <a:defRPr sz="2400" kern="1200">
        <a:solidFill>
          <a:srgbClr val="000066"/>
        </a:solidFill>
        <a:latin typeface="Comic Sans MS" pitchFamily="66" charset="0"/>
        <a:ea typeface="+mn-ea"/>
        <a:cs typeface="+mn-cs"/>
      </a:defRPr>
    </a:lvl9pPr>
  </p:defaultTextStyle>
  <p:extLst>
    <p:ext uri="{EFAFB233-063F-42B5-8137-9DF3F51BA10A}">
      <p15:sldGuideLst xmlns:p15="http://schemas.microsoft.com/office/powerpoint/2012/main">
        <p15:guide id="1" orient="horz" pos="4308">
          <p15:clr>
            <a:srgbClr val="A4A3A4"/>
          </p15:clr>
        </p15:guide>
        <p15:guide id="2" pos="2880">
          <p15:clr>
            <a:srgbClr val="A4A3A4"/>
          </p15:clr>
        </p15:guide>
      </p15:sldGuideLst>
    </p:ext>
    <p:ext uri="{2D200454-40CA-4A62-9FC3-DE9A4176ACB9}">
      <p15:notesGuideLst xmlns:p15="http://schemas.microsoft.com/office/powerpoint/2012/main">
        <p15:guide id="1" orient="horz" pos="3041">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0000"/>
    <a:srgbClr val="42D4CD"/>
    <a:srgbClr val="F0FCFB"/>
    <a:srgbClr val="E0F8F7"/>
    <a:srgbClr val="BDF0EF"/>
    <a:srgbClr val="CC0000"/>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1241" autoAdjust="0"/>
    <p:restoredTop sz="86380" autoAdjust="0"/>
  </p:normalViewPr>
  <p:slideViewPr>
    <p:cSldViewPr snapToGrid="0" snapToObjects="1">
      <p:cViewPr varScale="1">
        <p:scale>
          <a:sx n="60" d="100"/>
          <a:sy n="60" d="100"/>
        </p:scale>
        <p:origin x="780" y="60"/>
      </p:cViewPr>
      <p:guideLst>
        <p:guide orient="horz" pos="430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0476"/>
    </p:cViewPr>
  </p:sorterViewPr>
  <p:notesViewPr>
    <p:cSldViewPr snapToGrid="0" snapToObjects="1">
      <p:cViewPr varScale="1">
        <p:scale>
          <a:sx n="61" d="100"/>
          <a:sy n="61" d="100"/>
        </p:scale>
        <p:origin x="-1997" y="-96"/>
      </p:cViewPr>
      <p:guideLst>
        <p:guide orient="horz" pos="3041"/>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9AFE06-4972-4BE1-A21A-B9DA1CB170B3}" type="doc">
      <dgm:prSet loTypeId="urn:microsoft.com/office/officeart/2005/8/layout/arrow4" loCatId="process" qsTypeId="urn:microsoft.com/office/officeart/2005/8/quickstyle/simple1" qsCatId="simple" csTypeId="urn:microsoft.com/office/officeart/2005/8/colors/accent1_2" csCatId="accent1" phldr="1"/>
      <dgm:spPr/>
      <dgm:t>
        <a:bodyPr/>
        <a:lstStyle/>
        <a:p>
          <a:endParaRPr lang="nl-BE"/>
        </a:p>
      </dgm:t>
    </dgm:pt>
    <dgm:pt modelId="{2C9B9481-691B-425E-A751-0E2063E18FC3}">
      <dgm:prSet phldrT="[Tekst]" custT="1"/>
      <dgm:spPr/>
      <dgm:t>
        <a:bodyPr/>
        <a:lstStyle/>
        <a:p>
          <a:r>
            <a:rPr lang="nl-BE" sz="2800" dirty="0" smtClean="0">
              <a:solidFill>
                <a:schemeClr val="accent1">
                  <a:lumMod val="25000"/>
                </a:schemeClr>
              </a:solidFill>
            </a:rPr>
            <a:t>pH &lt;</a:t>
          </a:r>
          <a:r>
            <a:rPr lang="nl-BE" sz="2800" dirty="0" smtClean="0"/>
            <a:t> </a:t>
          </a:r>
          <a:r>
            <a:rPr lang="nl-BE" sz="2400" dirty="0" smtClean="0">
              <a:solidFill>
                <a:schemeClr val="accent1">
                  <a:lumMod val="25000"/>
                </a:schemeClr>
              </a:solidFill>
            </a:rPr>
            <a:t>3,8</a:t>
          </a:r>
          <a:endParaRPr lang="nl-BE" sz="2800" dirty="0">
            <a:solidFill>
              <a:schemeClr val="accent1">
                <a:lumMod val="25000"/>
              </a:schemeClr>
            </a:solidFill>
          </a:endParaRPr>
        </a:p>
      </dgm:t>
    </dgm:pt>
    <dgm:pt modelId="{BCF3E4AC-7294-464E-A13D-CCB0F7F3C168}" type="parTrans" cxnId="{F14F3EA3-920D-44FB-AE08-9EE2301C2334}">
      <dgm:prSet/>
      <dgm:spPr/>
      <dgm:t>
        <a:bodyPr/>
        <a:lstStyle/>
        <a:p>
          <a:endParaRPr lang="nl-BE"/>
        </a:p>
      </dgm:t>
    </dgm:pt>
    <dgm:pt modelId="{1B3F7940-8DA1-4511-A4F8-528219D4BF35}" type="sibTrans" cxnId="{F14F3EA3-920D-44FB-AE08-9EE2301C2334}">
      <dgm:prSet/>
      <dgm:spPr/>
      <dgm:t>
        <a:bodyPr/>
        <a:lstStyle/>
        <a:p>
          <a:endParaRPr lang="nl-BE"/>
        </a:p>
      </dgm:t>
    </dgm:pt>
    <dgm:pt modelId="{8CFF22A8-1681-4DDC-9E00-A171FD5AD3FB}">
      <dgm:prSet phldrT="[Tekst]" custT="1"/>
      <dgm:spPr/>
      <dgm:t>
        <a:bodyPr/>
        <a:lstStyle/>
        <a:p>
          <a:r>
            <a:rPr lang="nl-BE" sz="2800" dirty="0" smtClean="0">
              <a:solidFill>
                <a:schemeClr val="accent1">
                  <a:lumMod val="25000"/>
                </a:schemeClr>
              </a:solidFill>
            </a:rPr>
            <a:t> pH &gt;</a:t>
          </a:r>
          <a:r>
            <a:rPr lang="nl-BE" sz="2400" dirty="0" smtClean="0">
              <a:solidFill>
                <a:schemeClr val="accent1">
                  <a:lumMod val="25000"/>
                </a:schemeClr>
              </a:solidFill>
            </a:rPr>
            <a:t>4,7</a:t>
          </a:r>
          <a:endParaRPr lang="nl-BE" sz="4800" dirty="0">
            <a:solidFill>
              <a:schemeClr val="accent1">
                <a:lumMod val="25000"/>
              </a:schemeClr>
            </a:solidFill>
          </a:endParaRPr>
        </a:p>
      </dgm:t>
    </dgm:pt>
    <dgm:pt modelId="{B134969B-C726-4400-87C9-3EE6959D38B4}" type="parTrans" cxnId="{AE15829C-1B68-4076-8536-043BB3D249C7}">
      <dgm:prSet/>
      <dgm:spPr/>
      <dgm:t>
        <a:bodyPr/>
        <a:lstStyle/>
        <a:p>
          <a:endParaRPr lang="nl-BE"/>
        </a:p>
      </dgm:t>
    </dgm:pt>
    <dgm:pt modelId="{33F09DC7-0B86-4776-B868-C2185C757EC9}" type="sibTrans" cxnId="{AE15829C-1B68-4076-8536-043BB3D249C7}">
      <dgm:prSet/>
      <dgm:spPr/>
      <dgm:t>
        <a:bodyPr/>
        <a:lstStyle/>
        <a:p>
          <a:endParaRPr lang="nl-BE"/>
        </a:p>
      </dgm:t>
    </dgm:pt>
    <dgm:pt modelId="{218B66D1-A69E-49FD-8F99-289561FDEC79}" type="pres">
      <dgm:prSet presAssocID="{8D9AFE06-4972-4BE1-A21A-B9DA1CB170B3}" presName="compositeShape" presStyleCnt="0">
        <dgm:presLayoutVars>
          <dgm:chMax val="2"/>
          <dgm:dir/>
          <dgm:resizeHandles val="exact"/>
        </dgm:presLayoutVars>
      </dgm:prSet>
      <dgm:spPr/>
      <dgm:t>
        <a:bodyPr/>
        <a:lstStyle/>
        <a:p>
          <a:endParaRPr lang="nl-BE"/>
        </a:p>
      </dgm:t>
    </dgm:pt>
    <dgm:pt modelId="{E923F176-FFF9-4A49-BF01-AA314D6DC836}" type="pres">
      <dgm:prSet presAssocID="{2C9B9481-691B-425E-A751-0E2063E18FC3}" presName="upArrow" presStyleLbl="node1" presStyleIdx="0" presStyleCnt="2"/>
      <dgm:spPr/>
    </dgm:pt>
    <dgm:pt modelId="{0DB9FC1B-9DD4-449B-838B-A10899272A5C}" type="pres">
      <dgm:prSet presAssocID="{2C9B9481-691B-425E-A751-0E2063E18FC3}" presName="upArrowText" presStyleLbl="revTx" presStyleIdx="0" presStyleCnt="2" custScaleX="64315" custScaleY="25341" custLinFactNeighborX="-74837" custLinFactNeighborY="-19193">
        <dgm:presLayoutVars>
          <dgm:chMax val="0"/>
          <dgm:bulletEnabled val="1"/>
        </dgm:presLayoutVars>
      </dgm:prSet>
      <dgm:spPr/>
      <dgm:t>
        <a:bodyPr/>
        <a:lstStyle/>
        <a:p>
          <a:endParaRPr lang="nl-BE"/>
        </a:p>
      </dgm:t>
    </dgm:pt>
    <dgm:pt modelId="{7445D722-D7DA-4556-B59C-0CCBF4AFF244}" type="pres">
      <dgm:prSet presAssocID="{8CFF22A8-1681-4DDC-9E00-A171FD5AD3FB}" presName="downArrow" presStyleLbl="node1" presStyleIdx="1" presStyleCnt="2" custLinFactNeighborX="2366" custLinFactNeighborY="-1187"/>
      <dgm:spPr/>
    </dgm:pt>
    <dgm:pt modelId="{156AA586-8BE4-42C7-8A26-E3F71081AA2B}" type="pres">
      <dgm:prSet presAssocID="{8CFF22A8-1681-4DDC-9E00-A171FD5AD3FB}" presName="downArrowText" presStyleLbl="revTx" presStyleIdx="1" presStyleCnt="2" custScaleY="34113" custLinFactNeighborX="-55694" custLinFactNeighborY="23284">
        <dgm:presLayoutVars>
          <dgm:chMax val="0"/>
          <dgm:bulletEnabled val="1"/>
        </dgm:presLayoutVars>
      </dgm:prSet>
      <dgm:spPr/>
      <dgm:t>
        <a:bodyPr/>
        <a:lstStyle/>
        <a:p>
          <a:endParaRPr lang="nl-BE"/>
        </a:p>
      </dgm:t>
    </dgm:pt>
  </dgm:ptLst>
  <dgm:cxnLst>
    <dgm:cxn modelId="{B140E145-754A-41C0-89A3-E56839F5ED56}" type="presOf" srcId="{8D9AFE06-4972-4BE1-A21A-B9DA1CB170B3}" destId="{218B66D1-A69E-49FD-8F99-289561FDEC79}" srcOrd="0" destOrd="0" presId="urn:microsoft.com/office/officeart/2005/8/layout/arrow4"/>
    <dgm:cxn modelId="{CB287878-DD4B-49BF-85B6-CA1DF6896B3C}" type="presOf" srcId="{8CFF22A8-1681-4DDC-9E00-A171FD5AD3FB}" destId="{156AA586-8BE4-42C7-8A26-E3F71081AA2B}" srcOrd="0" destOrd="0" presId="urn:microsoft.com/office/officeart/2005/8/layout/arrow4"/>
    <dgm:cxn modelId="{AE15829C-1B68-4076-8536-043BB3D249C7}" srcId="{8D9AFE06-4972-4BE1-A21A-B9DA1CB170B3}" destId="{8CFF22A8-1681-4DDC-9E00-A171FD5AD3FB}" srcOrd="1" destOrd="0" parTransId="{B134969B-C726-4400-87C9-3EE6959D38B4}" sibTransId="{33F09DC7-0B86-4776-B868-C2185C757EC9}"/>
    <dgm:cxn modelId="{70D21EF7-875B-4C88-8E45-A3C4552E04EF}" type="presOf" srcId="{2C9B9481-691B-425E-A751-0E2063E18FC3}" destId="{0DB9FC1B-9DD4-449B-838B-A10899272A5C}" srcOrd="0" destOrd="0" presId="urn:microsoft.com/office/officeart/2005/8/layout/arrow4"/>
    <dgm:cxn modelId="{F14F3EA3-920D-44FB-AE08-9EE2301C2334}" srcId="{8D9AFE06-4972-4BE1-A21A-B9DA1CB170B3}" destId="{2C9B9481-691B-425E-A751-0E2063E18FC3}" srcOrd="0" destOrd="0" parTransId="{BCF3E4AC-7294-464E-A13D-CCB0F7F3C168}" sibTransId="{1B3F7940-8DA1-4511-A4F8-528219D4BF35}"/>
    <dgm:cxn modelId="{38D88DDB-BC42-45EA-9A58-548A9772EADD}" type="presParOf" srcId="{218B66D1-A69E-49FD-8F99-289561FDEC79}" destId="{E923F176-FFF9-4A49-BF01-AA314D6DC836}" srcOrd="0" destOrd="0" presId="urn:microsoft.com/office/officeart/2005/8/layout/arrow4"/>
    <dgm:cxn modelId="{D4669F11-B134-4300-B7DC-DF18E3F2AC91}" type="presParOf" srcId="{218B66D1-A69E-49FD-8F99-289561FDEC79}" destId="{0DB9FC1B-9DD4-449B-838B-A10899272A5C}" srcOrd="1" destOrd="0" presId="urn:microsoft.com/office/officeart/2005/8/layout/arrow4"/>
    <dgm:cxn modelId="{6AD40C35-2962-49C5-B43F-599C659F748C}" type="presParOf" srcId="{218B66D1-A69E-49FD-8F99-289561FDEC79}" destId="{7445D722-D7DA-4556-B59C-0CCBF4AFF244}" srcOrd="2" destOrd="0" presId="urn:microsoft.com/office/officeart/2005/8/layout/arrow4"/>
    <dgm:cxn modelId="{E1526A0E-6CC7-44E4-B671-5BE60A831CE8}" type="presParOf" srcId="{218B66D1-A69E-49FD-8F99-289561FDEC79}" destId="{156AA586-8BE4-42C7-8A26-E3F71081AA2B}" srcOrd="3" destOrd="0" presId="urn:microsoft.com/office/officeart/2005/8/layout/arrow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56F5A7-9FE8-44BB-A3F6-92F95E8C4D34}" type="doc">
      <dgm:prSet loTypeId="urn:microsoft.com/office/officeart/2005/8/layout/venn1" loCatId="relationship" qsTypeId="urn:microsoft.com/office/officeart/2005/8/quickstyle/simple1" qsCatId="simple" csTypeId="urn:microsoft.com/office/officeart/2005/8/colors/accent1_2" csCatId="accent1" phldr="1"/>
      <dgm:spPr/>
    </dgm:pt>
    <dgm:pt modelId="{88054DFA-82AA-4590-B6D5-650D2185DB32}">
      <dgm:prSet phldrT="[Tekst]"/>
      <dgm:spPr>
        <a:solidFill>
          <a:schemeClr val="bg1">
            <a:lumMod val="60000"/>
            <a:lumOff val="40000"/>
          </a:schemeClr>
        </a:solidFill>
      </dgm:spPr>
      <dgm:t>
        <a:bodyPr/>
        <a:lstStyle/>
        <a:p>
          <a:endParaRPr lang="nl-BE" dirty="0">
            <a:solidFill>
              <a:schemeClr val="bg1">
                <a:lumMod val="75000"/>
              </a:schemeClr>
            </a:solidFill>
          </a:endParaRPr>
        </a:p>
      </dgm:t>
    </dgm:pt>
    <dgm:pt modelId="{4CB8690A-93CA-48B1-8AC3-9E9F0BF16028}" type="parTrans" cxnId="{8FE0CEDD-1A3A-4AB9-AA25-7C7DCF79B161}">
      <dgm:prSet/>
      <dgm:spPr/>
      <dgm:t>
        <a:bodyPr/>
        <a:lstStyle/>
        <a:p>
          <a:endParaRPr lang="nl-BE"/>
        </a:p>
      </dgm:t>
    </dgm:pt>
    <dgm:pt modelId="{AAFF7D73-FC1C-4CAF-93D3-341534AA0FCD}" type="sibTrans" cxnId="{8FE0CEDD-1A3A-4AB9-AA25-7C7DCF79B161}">
      <dgm:prSet/>
      <dgm:spPr/>
      <dgm:t>
        <a:bodyPr/>
        <a:lstStyle/>
        <a:p>
          <a:endParaRPr lang="nl-BE"/>
        </a:p>
      </dgm:t>
    </dgm:pt>
    <dgm:pt modelId="{EEC7D4BB-D1BC-46DE-98AD-67EABAD8C3D4}">
      <dgm:prSet phldrT="[Tekst]"/>
      <dgm:spPr>
        <a:solidFill>
          <a:srgbClr val="FF0000">
            <a:alpha val="50000"/>
          </a:srgbClr>
        </a:solidFill>
      </dgm:spPr>
      <dgm:t>
        <a:bodyPr/>
        <a:lstStyle/>
        <a:p>
          <a:endParaRPr lang="nl-BE" dirty="0">
            <a:solidFill>
              <a:schemeClr val="tx1"/>
            </a:solidFill>
          </a:endParaRPr>
        </a:p>
      </dgm:t>
    </dgm:pt>
    <dgm:pt modelId="{FD1A5B67-0C0B-43BA-AA76-AF4EBA7855C4}" type="parTrans" cxnId="{287A0930-92B1-4C33-A215-7004D972DC21}">
      <dgm:prSet/>
      <dgm:spPr/>
      <dgm:t>
        <a:bodyPr/>
        <a:lstStyle/>
        <a:p>
          <a:endParaRPr lang="nl-BE"/>
        </a:p>
      </dgm:t>
    </dgm:pt>
    <dgm:pt modelId="{A88A001F-F550-458F-8742-676AD9D21621}" type="sibTrans" cxnId="{287A0930-92B1-4C33-A215-7004D972DC21}">
      <dgm:prSet/>
      <dgm:spPr/>
      <dgm:t>
        <a:bodyPr/>
        <a:lstStyle/>
        <a:p>
          <a:endParaRPr lang="nl-BE"/>
        </a:p>
      </dgm:t>
    </dgm:pt>
    <dgm:pt modelId="{5B51F5B1-20C1-493B-AEDA-F50D3A0CBF2E}">
      <dgm:prSet phldrT="[Tekst]" custT="1"/>
      <dgm:spPr>
        <a:solidFill>
          <a:schemeClr val="accent2">
            <a:lumMod val="50000"/>
            <a:alpha val="50000"/>
          </a:schemeClr>
        </a:solidFill>
      </dgm:spPr>
      <dgm:t>
        <a:bodyPr/>
        <a:lstStyle/>
        <a:p>
          <a:endParaRPr lang="nl-BE" sz="4000" dirty="0" smtClean="0">
            <a:solidFill>
              <a:schemeClr val="accent4"/>
            </a:solidFill>
          </a:endParaRPr>
        </a:p>
        <a:p>
          <a:r>
            <a:rPr lang="nl-BE" sz="4000" dirty="0" smtClean="0">
              <a:solidFill>
                <a:schemeClr val="accent4"/>
              </a:solidFill>
            </a:rPr>
            <a:t>  </a:t>
          </a:r>
          <a:endParaRPr lang="nl-BE" sz="4000" dirty="0">
            <a:solidFill>
              <a:schemeClr val="accent4"/>
            </a:solidFill>
          </a:endParaRPr>
        </a:p>
      </dgm:t>
    </dgm:pt>
    <dgm:pt modelId="{8244B8E5-EB1E-4584-9504-B9D6C3D0B02C}" type="parTrans" cxnId="{87231E02-A05B-4FF6-BC11-AC7145EBBE55}">
      <dgm:prSet/>
      <dgm:spPr/>
      <dgm:t>
        <a:bodyPr/>
        <a:lstStyle/>
        <a:p>
          <a:endParaRPr lang="nl-BE"/>
        </a:p>
      </dgm:t>
    </dgm:pt>
    <dgm:pt modelId="{84D2340B-DCA4-4E77-BEBB-19A52CDE6755}" type="sibTrans" cxnId="{87231E02-A05B-4FF6-BC11-AC7145EBBE55}">
      <dgm:prSet/>
      <dgm:spPr/>
      <dgm:t>
        <a:bodyPr/>
        <a:lstStyle/>
        <a:p>
          <a:endParaRPr lang="nl-BE"/>
        </a:p>
      </dgm:t>
    </dgm:pt>
    <dgm:pt modelId="{B94E56A2-19EB-455C-B2A7-AFF445DE8822}" type="pres">
      <dgm:prSet presAssocID="{BE56F5A7-9FE8-44BB-A3F6-92F95E8C4D34}" presName="compositeShape" presStyleCnt="0">
        <dgm:presLayoutVars>
          <dgm:chMax val="7"/>
          <dgm:dir/>
          <dgm:resizeHandles val="exact"/>
        </dgm:presLayoutVars>
      </dgm:prSet>
      <dgm:spPr/>
    </dgm:pt>
    <dgm:pt modelId="{6BF5FABF-ED97-4C66-98AD-624B51AE3A34}" type="pres">
      <dgm:prSet presAssocID="{88054DFA-82AA-4590-B6D5-650D2185DB32}" presName="circ1" presStyleLbl="vennNode1" presStyleIdx="0" presStyleCnt="3" custLinFactNeighborX="301" custLinFactNeighborY="876"/>
      <dgm:spPr/>
      <dgm:t>
        <a:bodyPr/>
        <a:lstStyle/>
        <a:p>
          <a:endParaRPr lang="nl-BE"/>
        </a:p>
      </dgm:t>
    </dgm:pt>
    <dgm:pt modelId="{C7ECE469-EE24-4629-BCCA-9E45B8295D34}" type="pres">
      <dgm:prSet presAssocID="{88054DFA-82AA-4590-B6D5-650D2185DB32}" presName="circ1Tx" presStyleLbl="revTx" presStyleIdx="0" presStyleCnt="0">
        <dgm:presLayoutVars>
          <dgm:chMax val="0"/>
          <dgm:chPref val="0"/>
          <dgm:bulletEnabled val="1"/>
        </dgm:presLayoutVars>
      </dgm:prSet>
      <dgm:spPr/>
      <dgm:t>
        <a:bodyPr/>
        <a:lstStyle/>
        <a:p>
          <a:endParaRPr lang="nl-BE"/>
        </a:p>
      </dgm:t>
    </dgm:pt>
    <dgm:pt modelId="{FBF474BF-3D12-41E1-A66E-B7FABA2E9F3E}" type="pres">
      <dgm:prSet presAssocID="{EEC7D4BB-D1BC-46DE-98AD-67EABAD8C3D4}" presName="circ2" presStyleLbl="vennNode1" presStyleIdx="1" presStyleCnt="3" custScaleX="69258" custScaleY="72476" custLinFactNeighborX="10926" custLinFactNeighborY="-43887"/>
      <dgm:spPr/>
      <dgm:t>
        <a:bodyPr/>
        <a:lstStyle/>
        <a:p>
          <a:endParaRPr lang="nl-BE"/>
        </a:p>
      </dgm:t>
    </dgm:pt>
    <dgm:pt modelId="{F033C4CC-8A25-431D-820B-C630E01AD1FF}" type="pres">
      <dgm:prSet presAssocID="{EEC7D4BB-D1BC-46DE-98AD-67EABAD8C3D4}" presName="circ2Tx" presStyleLbl="revTx" presStyleIdx="0" presStyleCnt="0">
        <dgm:presLayoutVars>
          <dgm:chMax val="0"/>
          <dgm:chPref val="0"/>
          <dgm:bulletEnabled val="1"/>
        </dgm:presLayoutVars>
      </dgm:prSet>
      <dgm:spPr/>
      <dgm:t>
        <a:bodyPr/>
        <a:lstStyle/>
        <a:p>
          <a:endParaRPr lang="nl-BE"/>
        </a:p>
      </dgm:t>
    </dgm:pt>
    <dgm:pt modelId="{67C5E552-DB40-4EDB-A85A-AA2F4967D873}" type="pres">
      <dgm:prSet presAssocID="{5B51F5B1-20C1-493B-AEDA-F50D3A0CBF2E}" presName="circ3" presStyleLbl="vennNode1" presStyleIdx="2" presStyleCnt="3" custScaleX="55591" custScaleY="51960" custLinFactNeighborX="75504" custLinFactNeighborY="-2232"/>
      <dgm:spPr/>
      <dgm:t>
        <a:bodyPr/>
        <a:lstStyle/>
        <a:p>
          <a:endParaRPr lang="nl-BE"/>
        </a:p>
      </dgm:t>
    </dgm:pt>
    <dgm:pt modelId="{307E8744-4E79-4592-BD25-0605D81ED193}" type="pres">
      <dgm:prSet presAssocID="{5B51F5B1-20C1-493B-AEDA-F50D3A0CBF2E}" presName="circ3Tx" presStyleLbl="revTx" presStyleIdx="0" presStyleCnt="0">
        <dgm:presLayoutVars>
          <dgm:chMax val="0"/>
          <dgm:chPref val="0"/>
          <dgm:bulletEnabled val="1"/>
        </dgm:presLayoutVars>
      </dgm:prSet>
      <dgm:spPr/>
      <dgm:t>
        <a:bodyPr/>
        <a:lstStyle/>
        <a:p>
          <a:endParaRPr lang="nl-BE"/>
        </a:p>
      </dgm:t>
    </dgm:pt>
  </dgm:ptLst>
  <dgm:cxnLst>
    <dgm:cxn modelId="{87231E02-A05B-4FF6-BC11-AC7145EBBE55}" srcId="{BE56F5A7-9FE8-44BB-A3F6-92F95E8C4D34}" destId="{5B51F5B1-20C1-493B-AEDA-F50D3A0CBF2E}" srcOrd="2" destOrd="0" parTransId="{8244B8E5-EB1E-4584-9504-B9D6C3D0B02C}" sibTransId="{84D2340B-DCA4-4E77-BEBB-19A52CDE6755}"/>
    <dgm:cxn modelId="{7F11149E-2FB4-40BD-BED5-191659B7BADC}" type="presOf" srcId="{EEC7D4BB-D1BC-46DE-98AD-67EABAD8C3D4}" destId="{FBF474BF-3D12-41E1-A66E-B7FABA2E9F3E}" srcOrd="0" destOrd="0" presId="urn:microsoft.com/office/officeart/2005/8/layout/venn1"/>
    <dgm:cxn modelId="{0D07903E-3C11-4E35-A274-AD7D22FD3C06}" type="presOf" srcId="{5B51F5B1-20C1-493B-AEDA-F50D3A0CBF2E}" destId="{67C5E552-DB40-4EDB-A85A-AA2F4967D873}" srcOrd="0" destOrd="0" presId="urn:microsoft.com/office/officeart/2005/8/layout/venn1"/>
    <dgm:cxn modelId="{ADA01704-AC00-47D1-94D5-B316CBA8302E}" type="presOf" srcId="{5B51F5B1-20C1-493B-AEDA-F50D3A0CBF2E}" destId="{307E8744-4E79-4592-BD25-0605D81ED193}" srcOrd="1" destOrd="0" presId="urn:microsoft.com/office/officeart/2005/8/layout/venn1"/>
    <dgm:cxn modelId="{314BF2A6-C7AD-4E6F-B952-8DAA1F3E9ECE}" type="presOf" srcId="{88054DFA-82AA-4590-B6D5-650D2185DB32}" destId="{6BF5FABF-ED97-4C66-98AD-624B51AE3A34}" srcOrd="0" destOrd="0" presId="urn:microsoft.com/office/officeart/2005/8/layout/venn1"/>
    <dgm:cxn modelId="{3759BC07-7772-4B7F-8216-3A37E41A732E}" type="presOf" srcId="{BE56F5A7-9FE8-44BB-A3F6-92F95E8C4D34}" destId="{B94E56A2-19EB-455C-B2A7-AFF445DE8822}" srcOrd="0" destOrd="0" presId="urn:microsoft.com/office/officeart/2005/8/layout/venn1"/>
    <dgm:cxn modelId="{3F225BBB-9317-4B05-92D1-07B4273888A9}" type="presOf" srcId="{88054DFA-82AA-4590-B6D5-650D2185DB32}" destId="{C7ECE469-EE24-4629-BCCA-9E45B8295D34}" srcOrd="1" destOrd="0" presId="urn:microsoft.com/office/officeart/2005/8/layout/venn1"/>
    <dgm:cxn modelId="{ED7A0EDD-D98B-493C-B427-9823DC3B9274}" type="presOf" srcId="{EEC7D4BB-D1BC-46DE-98AD-67EABAD8C3D4}" destId="{F033C4CC-8A25-431D-820B-C630E01AD1FF}" srcOrd="1" destOrd="0" presId="urn:microsoft.com/office/officeart/2005/8/layout/venn1"/>
    <dgm:cxn modelId="{8FE0CEDD-1A3A-4AB9-AA25-7C7DCF79B161}" srcId="{BE56F5A7-9FE8-44BB-A3F6-92F95E8C4D34}" destId="{88054DFA-82AA-4590-B6D5-650D2185DB32}" srcOrd="0" destOrd="0" parTransId="{4CB8690A-93CA-48B1-8AC3-9E9F0BF16028}" sibTransId="{AAFF7D73-FC1C-4CAF-93D3-341534AA0FCD}"/>
    <dgm:cxn modelId="{287A0930-92B1-4C33-A215-7004D972DC21}" srcId="{BE56F5A7-9FE8-44BB-A3F6-92F95E8C4D34}" destId="{EEC7D4BB-D1BC-46DE-98AD-67EABAD8C3D4}" srcOrd="1" destOrd="0" parTransId="{FD1A5B67-0C0B-43BA-AA76-AF4EBA7855C4}" sibTransId="{A88A001F-F550-458F-8742-676AD9D21621}"/>
    <dgm:cxn modelId="{44F52A75-F23E-4A1F-A8D6-F3C17891AE42}" type="presParOf" srcId="{B94E56A2-19EB-455C-B2A7-AFF445DE8822}" destId="{6BF5FABF-ED97-4C66-98AD-624B51AE3A34}" srcOrd="0" destOrd="0" presId="urn:microsoft.com/office/officeart/2005/8/layout/venn1"/>
    <dgm:cxn modelId="{590641D6-C025-45A8-934C-1D5264004969}" type="presParOf" srcId="{B94E56A2-19EB-455C-B2A7-AFF445DE8822}" destId="{C7ECE469-EE24-4629-BCCA-9E45B8295D34}" srcOrd="1" destOrd="0" presId="urn:microsoft.com/office/officeart/2005/8/layout/venn1"/>
    <dgm:cxn modelId="{C045FB02-0DE6-41EE-9825-23D20FDD091A}" type="presParOf" srcId="{B94E56A2-19EB-455C-B2A7-AFF445DE8822}" destId="{FBF474BF-3D12-41E1-A66E-B7FABA2E9F3E}" srcOrd="2" destOrd="0" presId="urn:microsoft.com/office/officeart/2005/8/layout/venn1"/>
    <dgm:cxn modelId="{0F4D5654-E133-415F-A964-8F0BE1A431A8}" type="presParOf" srcId="{B94E56A2-19EB-455C-B2A7-AFF445DE8822}" destId="{F033C4CC-8A25-431D-820B-C630E01AD1FF}" srcOrd="3" destOrd="0" presId="urn:microsoft.com/office/officeart/2005/8/layout/venn1"/>
    <dgm:cxn modelId="{FE1A7D7F-2F03-47F3-B9E5-72E4175BFAB4}" type="presParOf" srcId="{B94E56A2-19EB-455C-B2A7-AFF445DE8822}" destId="{67C5E552-DB40-4EDB-A85A-AA2F4967D873}" srcOrd="4" destOrd="0" presId="urn:microsoft.com/office/officeart/2005/8/layout/venn1"/>
    <dgm:cxn modelId="{A22F7656-217F-4B0D-957E-59AECC1B2FBE}" type="presParOf" srcId="{B94E56A2-19EB-455C-B2A7-AFF445DE8822}" destId="{307E8744-4E79-4592-BD25-0605D81ED193}" srcOrd="5" destOrd="0" presId="urn:microsoft.com/office/officeart/2005/8/layout/ven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9AFE06-4972-4BE1-A21A-B9DA1CB170B3}" type="doc">
      <dgm:prSet loTypeId="urn:microsoft.com/office/officeart/2005/8/layout/arrow4" loCatId="process" qsTypeId="urn:microsoft.com/office/officeart/2005/8/quickstyle/simple1" qsCatId="simple" csTypeId="urn:microsoft.com/office/officeart/2005/8/colors/accent1_2" csCatId="accent1" phldr="1"/>
      <dgm:spPr/>
      <dgm:t>
        <a:bodyPr/>
        <a:lstStyle/>
        <a:p>
          <a:endParaRPr lang="nl-BE"/>
        </a:p>
      </dgm:t>
    </dgm:pt>
    <dgm:pt modelId="{2C9B9481-691B-425E-A751-0E2063E18FC3}">
      <dgm:prSet phldrT="[Tekst]" custT="1"/>
      <dgm:spPr>
        <a:solidFill>
          <a:schemeClr val="tx2">
            <a:lumMod val="60000"/>
            <a:lumOff val="40000"/>
          </a:schemeClr>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nl-BE" sz="2400" dirty="0" err="1" smtClean="0">
              <a:solidFill>
                <a:schemeClr val="accent1">
                  <a:lumMod val="25000"/>
                </a:schemeClr>
              </a:solidFill>
              <a:latin typeface="Cambria" panose="02040503050406030204" pitchFamily="18" charset="0"/>
            </a:rPr>
            <a:t>Burning</a:t>
          </a:r>
          <a:r>
            <a:rPr lang="nl-BE" sz="2400" dirty="0" smtClean="0">
              <a:solidFill>
                <a:schemeClr val="accent1">
                  <a:lumMod val="25000"/>
                </a:schemeClr>
              </a:solidFill>
              <a:latin typeface="Cambria" panose="02040503050406030204" pitchFamily="18" charset="0"/>
            </a:rPr>
            <a:t>, </a:t>
          </a:r>
          <a:r>
            <a:rPr lang="nl-BE" sz="2400" dirty="0" err="1" smtClean="0">
              <a:solidFill>
                <a:schemeClr val="accent1">
                  <a:lumMod val="25000"/>
                </a:schemeClr>
              </a:solidFill>
              <a:latin typeface="Cambria" panose="02040503050406030204" pitchFamily="18" charset="0"/>
            </a:rPr>
            <a:t>Itch</a:t>
          </a:r>
          <a:endParaRPr lang="nl-BE" sz="2400" dirty="0" smtClean="0">
            <a:solidFill>
              <a:schemeClr val="accent1">
                <a:lumMod val="25000"/>
              </a:schemeClr>
            </a:solidFill>
            <a:latin typeface="Cambria" panose="02040503050406030204" pitchFamily="18" charset="0"/>
          </a:endParaRPr>
        </a:p>
        <a:p>
          <a:pPr lvl="0" defTabSz="1066800">
            <a:lnSpc>
              <a:spcPct val="90000"/>
            </a:lnSpc>
            <a:spcBef>
              <a:spcPct val="0"/>
            </a:spcBef>
            <a:spcAft>
              <a:spcPct val="35000"/>
            </a:spcAft>
          </a:pPr>
          <a:r>
            <a:rPr lang="nl-BE" sz="2400" dirty="0" err="1" smtClean="0">
              <a:solidFill>
                <a:schemeClr val="accent1">
                  <a:lumMod val="25000"/>
                </a:schemeClr>
              </a:solidFill>
              <a:latin typeface="Cambria" panose="02040503050406030204" pitchFamily="18" charset="0"/>
            </a:rPr>
            <a:t>Pain</a:t>
          </a:r>
          <a:r>
            <a:rPr lang="nl-BE" sz="2400" dirty="0" smtClean="0">
              <a:solidFill>
                <a:schemeClr val="accent1">
                  <a:lumMod val="25000"/>
                </a:schemeClr>
              </a:solidFill>
              <a:latin typeface="Cambria" panose="02040503050406030204" pitchFamily="18" charset="0"/>
            </a:rPr>
            <a:t>, </a:t>
          </a:r>
          <a:endParaRPr lang="nl-BE" sz="2400" dirty="0">
            <a:solidFill>
              <a:schemeClr val="accent1">
                <a:lumMod val="25000"/>
              </a:schemeClr>
            </a:solidFill>
            <a:latin typeface="Cambria" panose="02040503050406030204" pitchFamily="18" charset="0"/>
          </a:endParaRPr>
        </a:p>
      </dgm:t>
    </dgm:pt>
    <dgm:pt modelId="{BCF3E4AC-7294-464E-A13D-CCB0F7F3C168}" type="parTrans" cxnId="{F14F3EA3-920D-44FB-AE08-9EE2301C2334}">
      <dgm:prSet/>
      <dgm:spPr/>
      <dgm:t>
        <a:bodyPr/>
        <a:lstStyle/>
        <a:p>
          <a:endParaRPr lang="nl-BE"/>
        </a:p>
      </dgm:t>
    </dgm:pt>
    <dgm:pt modelId="{1B3F7940-8DA1-4511-A4F8-528219D4BF35}" type="sibTrans" cxnId="{F14F3EA3-920D-44FB-AE08-9EE2301C2334}">
      <dgm:prSet/>
      <dgm:spPr/>
      <dgm:t>
        <a:bodyPr/>
        <a:lstStyle/>
        <a:p>
          <a:endParaRPr lang="nl-BE"/>
        </a:p>
      </dgm:t>
    </dgm:pt>
    <dgm:pt modelId="{8CFF22A8-1681-4DDC-9E00-A171FD5AD3FB}">
      <dgm:prSet phldrT="[Tekst]" custT="1"/>
      <dgm:spPr>
        <a:solidFill>
          <a:schemeClr val="bg2">
            <a:lumMod val="40000"/>
            <a:lumOff val="60000"/>
          </a:schemeClr>
        </a:solidFill>
      </dgm:spPr>
      <dgm:t>
        <a:bodyPr/>
        <a:lstStyle/>
        <a:p>
          <a:r>
            <a:rPr lang="nl-BE" sz="2800" dirty="0" smtClean="0">
              <a:solidFill>
                <a:schemeClr val="accent1">
                  <a:lumMod val="25000"/>
                </a:schemeClr>
              </a:solidFill>
              <a:latin typeface="Cambria" panose="02040503050406030204" pitchFamily="18" charset="0"/>
            </a:rPr>
            <a:t> </a:t>
          </a:r>
          <a:r>
            <a:rPr lang="nl-BE" sz="2800" dirty="0" err="1" smtClean="0">
              <a:solidFill>
                <a:schemeClr val="accent1">
                  <a:lumMod val="25000"/>
                </a:schemeClr>
              </a:solidFill>
              <a:latin typeface="Cambria" panose="02040503050406030204" pitchFamily="18" charset="0"/>
            </a:rPr>
            <a:t>Smell</a:t>
          </a:r>
          <a:endParaRPr lang="nl-BE" sz="4800" dirty="0">
            <a:solidFill>
              <a:schemeClr val="accent1">
                <a:lumMod val="25000"/>
              </a:schemeClr>
            </a:solidFill>
            <a:latin typeface="Cambria" panose="02040503050406030204" pitchFamily="18" charset="0"/>
          </a:endParaRPr>
        </a:p>
      </dgm:t>
    </dgm:pt>
    <dgm:pt modelId="{B134969B-C726-4400-87C9-3EE6959D38B4}" type="parTrans" cxnId="{AE15829C-1B68-4076-8536-043BB3D249C7}">
      <dgm:prSet/>
      <dgm:spPr/>
      <dgm:t>
        <a:bodyPr/>
        <a:lstStyle/>
        <a:p>
          <a:endParaRPr lang="nl-BE"/>
        </a:p>
      </dgm:t>
    </dgm:pt>
    <dgm:pt modelId="{33F09DC7-0B86-4776-B868-C2185C757EC9}" type="sibTrans" cxnId="{AE15829C-1B68-4076-8536-043BB3D249C7}">
      <dgm:prSet/>
      <dgm:spPr/>
      <dgm:t>
        <a:bodyPr/>
        <a:lstStyle/>
        <a:p>
          <a:endParaRPr lang="nl-BE"/>
        </a:p>
      </dgm:t>
    </dgm:pt>
    <dgm:pt modelId="{CD50260C-D679-4D9D-9F94-8DC0B90E1F15}">
      <dgm:prSet phldrT="[Tekst]" custScaleX="84731" custScaleY="34254" custLinFactNeighborX="-77408" custLinFactNeighborY="13201"/>
      <dgm:spPr>
        <a:solidFill>
          <a:schemeClr val="tx1"/>
        </a:solidFill>
      </dgm:spPr>
      <dgm:t>
        <a:bodyPr/>
        <a:lstStyle/>
        <a:p>
          <a:endParaRPr lang="nl-BE"/>
        </a:p>
      </dgm:t>
    </dgm:pt>
    <dgm:pt modelId="{AB8DC802-2FE8-408F-A8FE-9092906EB98B}" type="parTrans" cxnId="{59C8C37B-A4B1-422D-BDDB-4DD6C787DAE7}">
      <dgm:prSet/>
      <dgm:spPr/>
      <dgm:t>
        <a:bodyPr/>
        <a:lstStyle/>
        <a:p>
          <a:endParaRPr lang="nl-BE"/>
        </a:p>
      </dgm:t>
    </dgm:pt>
    <dgm:pt modelId="{A79480AD-52EC-41F1-A18F-0BDFEAFB2E75}" type="sibTrans" cxnId="{59C8C37B-A4B1-422D-BDDB-4DD6C787DAE7}">
      <dgm:prSet/>
      <dgm:spPr/>
      <dgm:t>
        <a:bodyPr/>
        <a:lstStyle/>
        <a:p>
          <a:endParaRPr lang="nl-BE"/>
        </a:p>
      </dgm:t>
    </dgm:pt>
    <dgm:pt modelId="{DB1A5B0A-45CE-470F-BDC0-31A48FA6C7A3}">
      <dgm:prSet phldrT="[Tekst]" custScaleX="84731" custScaleY="34254" custLinFactNeighborX="-77408" custLinFactNeighborY="13201"/>
      <dgm:spPr>
        <a:solidFill>
          <a:schemeClr val="tx1"/>
        </a:solidFill>
      </dgm:spPr>
      <dgm:t>
        <a:bodyPr/>
        <a:lstStyle/>
        <a:p>
          <a:endParaRPr lang="nl-BE"/>
        </a:p>
      </dgm:t>
    </dgm:pt>
    <dgm:pt modelId="{DB3A1DFA-396C-4A2A-869C-E49DD65EA888}" type="parTrans" cxnId="{A8029488-6B9A-4076-9613-7EF75307B65B}">
      <dgm:prSet/>
      <dgm:spPr/>
      <dgm:t>
        <a:bodyPr/>
        <a:lstStyle/>
        <a:p>
          <a:endParaRPr lang="nl-BE"/>
        </a:p>
      </dgm:t>
    </dgm:pt>
    <dgm:pt modelId="{93A46825-C108-4BFF-86EA-440A2ADB6556}" type="sibTrans" cxnId="{A8029488-6B9A-4076-9613-7EF75307B65B}">
      <dgm:prSet/>
      <dgm:spPr/>
      <dgm:t>
        <a:bodyPr/>
        <a:lstStyle/>
        <a:p>
          <a:endParaRPr lang="nl-BE"/>
        </a:p>
      </dgm:t>
    </dgm:pt>
    <dgm:pt modelId="{94F07F1C-6EF4-45F1-92AB-5E721FD38B76}">
      <dgm:prSet phldrT="[Tekst]" custScaleX="84731" custScaleY="34254" custLinFactNeighborX="-77408" custLinFactNeighborY="13201"/>
      <dgm:spPr>
        <a:solidFill>
          <a:schemeClr val="tx1"/>
        </a:solidFill>
      </dgm:spPr>
      <dgm:t>
        <a:bodyPr/>
        <a:lstStyle/>
        <a:p>
          <a:endParaRPr lang="nl-BE"/>
        </a:p>
      </dgm:t>
    </dgm:pt>
    <dgm:pt modelId="{4BC02BE4-A9C0-435A-A76D-3E97768FB815}" type="parTrans" cxnId="{F617AD32-7AD6-4883-AE62-18B84144A3C5}">
      <dgm:prSet/>
      <dgm:spPr/>
      <dgm:t>
        <a:bodyPr/>
        <a:lstStyle/>
        <a:p>
          <a:endParaRPr lang="nl-BE"/>
        </a:p>
      </dgm:t>
    </dgm:pt>
    <dgm:pt modelId="{BB63A82D-F082-4823-B325-9E9D6ADDE21E}" type="sibTrans" cxnId="{F617AD32-7AD6-4883-AE62-18B84144A3C5}">
      <dgm:prSet/>
      <dgm:spPr/>
      <dgm:t>
        <a:bodyPr/>
        <a:lstStyle/>
        <a:p>
          <a:endParaRPr lang="nl-BE"/>
        </a:p>
      </dgm:t>
    </dgm:pt>
    <dgm:pt modelId="{218B66D1-A69E-49FD-8F99-289561FDEC79}" type="pres">
      <dgm:prSet presAssocID="{8D9AFE06-4972-4BE1-A21A-B9DA1CB170B3}" presName="compositeShape" presStyleCnt="0">
        <dgm:presLayoutVars>
          <dgm:chMax val="2"/>
          <dgm:dir/>
          <dgm:resizeHandles val="exact"/>
        </dgm:presLayoutVars>
      </dgm:prSet>
      <dgm:spPr/>
      <dgm:t>
        <a:bodyPr/>
        <a:lstStyle/>
        <a:p>
          <a:endParaRPr lang="nl-BE"/>
        </a:p>
      </dgm:t>
    </dgm:pt>
    <dgm:pt modelId="{E923F176-FFF9-4A49-BF01-AA314D6DC836}" type="pres">
      <dgm:prSet presAssocID="{2C9B9481-691B-425E-A751-0E2063E18FC3}" presName="upArrow" presStyleLbl="node1" presStyleIdx="0" presStyleCnt="2"/>
      <dgm:spPr/>
    </dgm:pt>
    <dgm:pt modelId="{0DB9FC1B-9DD4-449B-838B-A10899272A5C}" type="pres">
      <dgm:prSet presAssocID="{2C9B9481-691B-425E-A751-0E2063E18FC3}" presName="upArrowText" presStyleLbl="revTx" presStyleIdx="0" presStyleCnt="2" custScaleX="84731" custScaleY="49788" custLinFactNeighborX="-77408" custLinFactNeighborY="13201">
        <dgm:presLayoutVars>
          <dgm:chMax val="0"/>
          <dgm:bulletEnabled val="1"/>
        </dgm:presLayoutVars>
      </dgm:prSet>
      <dgm:spPr/>
      <dgm:t>
        <a:bodyPr/>
        <a:lstStyle/>
        <a:p>
          <a:endParaRPr lang="nl-BE"/>
        </a:p>
      </dgm:t>
    </dgm:pt>
    <dgm:pt modelId="{7445D722-D7DA-4556-B59C-0CCBF4AFF244}" type="pres">
      <dgm:prSet presAssocID="{8CFF22A8-1681-4DDC-9E00-A171FD5AD3FB}" presName="downArrow" presStyleLbl="node1" presStyleIdx="1" presStyleCnt="2" custLinFactNeighborX="2366" custLinFactNeighborY="-1187"/>
      <dgm:spPr/>
    </dgm:pt>
    <dgm:pt modelId="{156AA586-8BE4-42C7-8A26-E3F71081AA2B}" type="pres">
      <dgm:prSet presAssocID="{8CFF22A8-1681-4DDC-9E00-A171FD5AD3FB}" presName="downArrowText" presStyleLbl="revTx" presStyleIdx="1" presStyleCnt="2" custScaleX="75539" custScaleY="31101" custLinFactNeighborX="-79183" custLinFactNeighborY="-3424">
        <dgm:presLayoutVars>
          <dgm:chMax val="0"/>
          <dgm:bulletEnabled val="1"/>
        </dgm:presLayoutVars>
      </dgm:prSet>
      <dgm:spPr/>
      <dgm:t>
        <a:bodyPr/>
        <a:lstStyle/>
        <a:p>
          <a:endParaRPr lang="nl-BE"/>
        </a:p>
      </dgm:t>
    </dgm:pt>
  </dgm:ptLst>
  <dgm:cxnLst>
    <dgm:cxn modelId="{EAB5BAD6-265D-4C62-AA4C-03AFEEFF0C7D}" type="presOf" srcId="{8D9AFE06-4972-4BE1-A21A-B9DA1CB170B3}" destId="{218B66D1-A69E-49FD-8F99-289561FDEC79}" srcOrd="0" destOrd="0" presId="urn:microsoft.com/office/officeart/2005/8/layout/arrow4"/>
    <dgm:cxn modelId="{AE15829C-1B68-4076-8536-043BB3D249C7}" srcId="{8D9AFE06-4972-4BE1-A21A-B9DA1CB170B3}" destId="{8CFF22A8-1681-4DDC-9E00-A171FD5AD3FB}" srcOrd="1" destOrd="0" parTransId="{B134969B-C726-4400-87C9-3EE6959D38B4}" sibTransId="{33F09DC7-0B86-4776-B868-C2185C757EC9}"/>
    <dgm:cxn modelId="{F0A95BB5-574E-4E71-82FC-94015E0BD468}" type="presOf" srcId="{2C9B9481-691B-425E-A751-0E2063E18FC3}" destId="{0DB9FC1B-9DD4-449B-838B-A10899272A5C}" srcOrd="0" destOrd="0" presId="urn:microsoft.com/office/officeart/2005/8/layout/arrow4"/>
    <dgm:cxn modelId="{86287AA9-EB68-4FAE-8B54-EC28C4318FCE}" type="presOf" srcId="{8CFF22A8-1681-4DDC-9E00-A171FD5AD3FB}" destId="{156AA586-8BE4-42C7-8A26-E3F71081AA2B}" srcOrd="0" destOrd="0" presId="urn:microsoft.com/office/officeart/2005/8/layout/arrow4"/>
    <dgm:cxn modelId="{A8029488-6B9A-4076-9613-7EF75307B65B}" srcId="{8D9AFE06-4972-4BE1-A21A-B9DA1CB170B3}" destId="{DB1A5B0A-45CE-470F-BDC0-31A48FA6C7A3}" srcOrd="3" destOrd="0" parTransId="{DB3A1DFA-396C-4A2A-869C-E49DD65EA888}" sibTransId="{93A46825-C108-4BFF-86EA-440A2ADB6556}"/>
    <dgm:cxn modelId="{F14F3EA3-920D-44FB-AE08-9EE2301C2334}" srcId="{8D9AFE06-4972-4BE1-A21A-B9DA1CB170B3}" destId="{2C9B9481-691B-425E-A751-0E2063E18FC3}" srcOrd="0" destOrd="0" parTransId="{BCF3E4AC-7294-464E-A13D-CCB0F7F3C168}" sibTransId="{1B3F7940-8DA1-4511-A4F8-528219D4BF35}"/>
    <dgm:cxn modelId="{F617AD32-7AD6-4883-AE62-18B84144A3C5}" srcId="{8D9AFE06-4972-4BE1-A21A-B9DA1CB170B3}" destId="{94F07F1C-6EF4-45F1-92AB-5E721FD38B76}" srcOrd="4" destOrd="0" parTransId="{4BC02BE4-A9C0-435A-A76D-3E97768FB815}" sibTransId="{BB63A82D-F082-4823-B325-9E9D6ADDE21E}"/>
    <dgm:cxn modelId="{59C8C37B-A4B1-422D-BDDB-4DD6C787DAE7}" srcId="{8D9AFE06-4972-4BE1-A21A-B9DA1CB170B3}" destId="{CD50260C-D679-4D9D-9F94-8DC0B90E1F15}" srcOrd="2" destOrd="0" parTransId="{AB8DC802-2FE8-408F-A8FE-9092906EB98B}" sibTransId="{A79480AD-52EC-41F1-A18F-0BDFEAFB2E75}"/>
    <dgm:cxn modelId="{982B09A3-408D-4912-AE7F-BF3C408B4544}" type="presParOf" srcId="{218B66D1-A69E-49FD-8F99-289561FDEC79}" destId="{E923F176-FFF9-4A49-BF01-AA314D6DC836}" srcOrd="0" destOrd="0" presId="urn:microsoft.com/office/officeart/2005/8/layout/arrow4"/>
    <dgm:cxn modelId="{279D5AD4-7A8E-48CF-A64B-67345AA99539}" type="presParOf" srcId="{218B66D1-A69E-49FD-8F99-289561FDEC79}" destId="{0DB9FC1B-9DD4-449B-838B-A10899272A5C}" srcOrd="1" destOrd="0" presId="urn:microsoft.com/office/officeart/2005/8/layout/arrow4"/>
    <dgm:cxn modelId="{F35C8381-9EBF-456A-8A68-0A0D84E1170C}" type="presParOf" srcId="{218B66D1-A69E-49FD-8F99-289561FDEC79}" destId="{7445D722-D7DA-4556-B59C-0CCBF4AFF244}" srcOrd="2" destOrd="0" presId="urn:microsoft.com/office/officeart/2005/8/layout/arrow4"/>
    <dgm:cxn modelId="{DEF93480-356B-4294-A462-7BFFEA7E495B}" type="presParOf" srcId="{218B66D1-A69E-49FD-8F99-289561FDEC79}" destId="{156AA586-8BE4-42C7-8A26-E3F71081AA2B}" srcOrd="3" destOrd="0" presId="urn:microsoft.com/office/officeart/2005/8/layout/arrow4"/>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image" Target="../media/image31.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image" Target="../media/image4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hdr" sz="quarter"/>
          </p:nvPr>
        </p:nvSpPr>
        <p:spPr bwMode="auto">
          <a:xfrm>
            <a:off x="0" y="0"/>
            <a:ext cx="2971800" cy="482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chemeClr val="tx1"/>
                </a:solidFill>
              </a:defRPr>
            </a:lvl1pPr>
          </a:lstStyle>
          <a:p>
            <a:pPr>
              <a:defRPr/>
            </a:pPr>
            <a:endParaRPr lang="nl-NL"/>
          </a:p>
        </p:txBody>
      </p:sp>
      <p:sp>
        <p:nvSpPr>
          <p:cNvPr id="403459" name="Rectangle 3"/>
          <p:cNvSpPr>
            <a:spLocks noGrp="1" noChangeArrowheads="1"/>
          </p:cNvSpPr>
          <p:nvPr>
            <p:ph type="dt" sz="quarter" idx="1"/>
          </p:nvPr>
        </p:nvSpPr>
        <p:spPr bwMode="auto">
          <a:xfrm>
            <a:off x="3884613" y="0"/>
            <a:ext cx="2971800" cy="482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defRPr>
            </a:lvl1pPr>
          </a:lstStyle>
          <a:p>
            <a:pPr>
              <a:defRPr/>
            </a:pPr>
            <a:endParaRPr lang="nl-NL"/>
          </a:p>
        </p:txBody>
      </p:sp>
      <p:sp>
        <p:nvSpPr>
          <p:cNvPr id="403460" name="Rectangle 4"/>
          <p:cNvSpPr>
            <a:spLocks noGrp="1" noChangeArrowheads="1"/>
          </p:cNvSpPr>
          <p:nvPr>
            <p:ph type="ftr" sz="quarter" idx="2"/>
          </p:nvPr>
        </p:nvSpPr>
        <p:spPr bwMode="auto">
          <a:xfrm>
            <a:off x="0" y="9172575"/>
            <a:ext cx="2971800" cy="482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chemeClr val="tx1"/>
                </a:solidFill>
              </a:defRPr>
            </a:lvl1pPr>
          </a:lstStyle>
          <a:p>
            <a:pPr>
              <a:defRPr/>
            </a:pPr>
            <a:endParaRPr lang="nl-NL"/>
          </a:p>
        </p:txBody>
      </p:sp>
      <p:sp>
        <p:nvSpPr>
          <p:cNvPr id="403461" name="Rectangle 5"/>
          <p:cNvSpPr>
            <a:spLocks noGrp="1" noChangeArrowheads="1"/>
          </p:cNvSpPr>
          <p:nvPr>
            <p:ph type="sldNum" sz="quarter" idx="3"/>
          </p:nvPr>
        </p:nvSpPr>
        <p:spPr bwMode="auto">
          <a:xfrm>
            <a:off x="3884613" y="9172575"/>
            <a:ext cx="2971800" cy="482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pPr>
              <a:defRPr/>
            </a:pPr>
            <a:fld id="{9D2A931B-FEB7-4B01-913C-3A734210BBBE}" type="slidenum">
              <a:rPr lang="nl-NL"/>
              <a:pPr>
                <a:defRPr/>
              </a:pPr>
              <a:t>‹nr.›</a:t>
            </a:fld>
            <a:endParaRPr lang="nl-NL"/>
          </a:p>
        </p:txBody>
      </p:sp>
    </p:spTree>
    <p:extLst>
      <p:ext uri="{BB962C8B-B14F-4D97-AF65-F5344CB8AC3E}">
        <p14:creationId xmlns:p14="http://schemas.microsoft.com/office/powerpoint/2010/main" val="11272773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ctr" anchorCtr="0" compatLnSpc="1">
            <a:prstTxWarp prst="textNoShape">
              <a:avLst/>
            </a:prstTxWarp>
          </a:bodyPr>
          <a:lstStyle>
            <a:lvl1pPr algn="l">
              <a:defRPr sz="1200" b="1" i="1">
                <a:effectLst>
                  <a:outerShdw blurRad="38100" dist="38100" dir="2700000" algn="tl">
                    <a:srgbClr val="C0C0C0"/>
                  </a:outerShdw>
                </a:effectLst>
              </a:defRPr>
            </a:lvl1pPr>
          </a:lstStyle>
          <a:p>
            <a:pPr>
              <a:defRPr/>
            </a:pPr>
            <a:endParaRPr lang="en-US"/>
          </a:p>
        </p:txBody>
      </p:sp>
      <p:sp>
        <p:nvSpPr>
          <p:cNvPr id="38915"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ctr" anchorCtr="0" compatLnSpc="1">
            <a:prstTxWarp prst="textNoShape">
              <a:avLst/>
            </a:prstTxWarp>
          </a:bodyPr>
          <a:lstStyle>
            <a:lvl1pPr algn="r">
              <a:defRPr sz="1200" b="1" i="1">
                <a:effectLst>
                  <a:outerShdw blurRad="38100" dist="38100" dir="2700000" algn="tl">
                    <a:srgbClr val="C0C0C0"/>
                  </a:outerShdw>
                </a:effectLst>
              </a:defRPr>
            </a:lvl1pPr>
          </a:lstStyle>
          <a:p>
            <a:pPr>
              <a:defRPr/>
            </a:pPr>
            <a:endParaRPr lang="en-US"/>
          </a:p>
        </p:txBody>
      </p:sp>
      <p:sp>
        <p:nvSpPr>
          <p:cNvPr id="90116" name="Rectangle 4"/>
          <p:cNvSpPr>
            <a:spLocks noGrp="1" noRot="1" noChangeAspect="1" noChangeArrowheads="1" noTextEdit="1"/>
          </p:cNvSpPr>
          <p:nvPr>
            <p:ph type="sldImg" idx="2"/>
          </p:nvPr>
        </p:nvSpPr>
        <p:spPr bwMode="auto">
          <a:xfrm>
            <a:off x="1041400" y="762000"/>
            <a:ext cx="4775200" cy="3581400"/>
          </a:xfrm>
          <a:prstGeom prst="rect">
            <a:avLst/>
          </a:prstGeom>
          <a:noFill/>
          <a:ln w="9525">
            <a:solidFill>
              <a:srgbClr val="000000"/>
            </a:solidFill>
            <a:miter lim="800000"/>
            <a:headEnd/>
            <a:tailEnd/>
          </a:ln>
        </p:spPr>
      </p:sp>
      <p:sp>
        <p:nvSpPr>
          <p:cNvPr id="38917" name="Rectangle 5"/>
          <p:cNvSpPr>
            <a:spLocks noGrp="1" noChangeArrowheads="1"/>
          </p:cNvSpPr>
          <p:nvPr>
            <p:ph type="body" sz="quarter" idx="3"/>
          </p:nvPr>
        </p:nvSpPr>
        <p:spPr bwMode="auto">
          <a:xfrm>
            <a:off x="914400" y="4572000"/>
            <a:ext cx="5029200" cy="4343400"/>
          </a:xfrm>
          <a:prstGeom prst="rect">
            <a:avLst/>
          </a:prstGeom>
          <a:noFill/>
          <a:ln w="12700" cap="sq">
            <a:noFill/>
            <a:miter lim="800000"/>
            <a:headEnd type="none" w="sm" len="sm"/>
            <a:tailEnd type="none" w="sm" len="sm"/>
          </a:ln>
          <a:effectLst/>
        </p:spPr>
        <p:txBody>
          <a:bodyPr vert="horz" wrap="square" lIns="91440" tIns="45720" rIns="91440" bIns="45720" numCol="1" anchor="ctr"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8918" name="Rectangle 6"/>
          <p:cNvSpPr>
            <a:spLocks noGrp="1" noChangeArrowheads="1"/>
          </p:cNvSpPr>
          <p:nvPr>
            <p:ph type="ftr" sz="quarter" idx="4"/>
          </p:nvPr>
        </p:nvSpPr>
        <p:spPr bwMode="auto">
          <a:xfrm>
            <a:off x="0" y="9144000"/>
            <a:ext cx="2971800" cy="5334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l">
              <a:defRPr sz="1200" b="1" i="1">
                <a:effectLst>
                  <a:outerShdw blurRad="38100" dist="38100" dir="2700000" algn="tl">
                    <a:srgbClr val="C0C0C0"/>
                  </a:outerShdw>
                </a:effectLst>
              </a:defRPr>
            </a:lvl1pPr>
          </a:lstStyle>
          <a:p>
            <a:pPr>
              <a:defRPr/>
            </a:pPr>
            <a:endParaRPr lang="en-US"/>
          </a:p>
        </p:txBody>
      </p:sp>
      <p:sp>
        <p:nvSpPr>
          <p:cNvPr id="38919" name="Rectangle 7"/>
          <p:cNvSpPr>
            <a:spLocks noGrp="1" noChangeArrowheads="1"/>
          </p:cNvSpPr>
          <p:nvPr>
            <p:ph type="sldNum" sz="quarter" idx="5"/>
          </p:nvPr>
        </p:nvSpPr>
        <p:spPr bwMode="auto">
          <a:xfrm>
            <a:off x="3886200" y="9144000"/>
            <a:ext cx="2971800" cy="5334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200" b="1" i="1">
                <a:effectLst>
                  <a:outerShdw blurRad="38100" dist="38100" dir="2700000" algn="tl">
                    <a:srgbClr val="C0C0C0"/>
                  </a:outerShdw>
                </a:effectLst>
              </a:defRPr>
            </a:lvl1pPr>
          </a:lstStyle>
          <a:p>
            <a:pPr>
              <a:defRPr/>
            </a:pPr>
            <a:fld id="{B01D6BB3-3529-4783-BF46-528FC1A95653}" type="slidenum">
              <a:rPr lang="en-US"/>
              <a:pPr>
                <a:defRPr/>
              </a:pPr>
              <a:t>‹nr.›</a:t>
            </a:fld>
            <a:endParaRPr lang="en-US"/>
          </a:p>
        </p:txBody>
      </p:sp>
    </p:spTree>
    <p:extLst>
      <p:ext uri="{BB962C8B-B14F-4D97-AF65-F5344CB8AC3E}">
        <p14:creationId xmlns:p14="http://schemas.microsoft.com/office/powerpoint/2010/main" val="33035875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B52FDE2-4BE3-4FB9-91D6-CEB89210D7C8}" type="slidenum">
              <a:rPr lang="en-US"/>
              <a:pPr>
                <a:defRPr/>
              </a:pPr>
              <a:t>1</a:t>
            </a:fld>
            <a:endParaRPr lang="en-US"/>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w="9525"/>
        </p:spPr>
        <p:txBody>
          <a:bodyPr/>
          <a:lstStyle/>
          <a:p>
            <a:r>
              <a:rPr lang="nl-BE" smtClean="0"/>
              <a:t>Evenals met andere klinische entiteiten, is het bij de aanpak van vulvo-vaginitis zeker noodzakelijk om vooraf tot een goede diagnose te komen, vooraleer een behandeling te starten. Eenmaal de schede vol miconazole zalf, is de diagnoses meestal niet meer of moeilijk te achterhalen. </a:t>
            </a:r>
            <a:endParaRPr lang="nl-NL" smtClean="0"/>
          </a:p>
        </p:txBody>
      </p:sp>
    </p:spTree>
    <p:extLst>
      <p:ext uri="{BB962C8B-B14F-4D97-AF65-F5344CB8AC3E}">
        <p14:creationId xmlns:p14="http://schemas.microsoft.com/office/powerpoint/2010/main" val="844833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5ACB42B-20A0-4062-8126-5013C5076E2B}" type="slidenum">
              <a:rPr lang="en-US"/>
              <a:pPr>
                <a:defRPr/>
              </a:pPr>
              <a:t>20</a:t>
            </a:fld>
            <a:endParaRPr lang="en-US"/>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w="9525"/>
        </p:spPr>
        <p:txBody>
          <a:bodyPr/>
          <a:lstStyle/>
          <a:p>
            <a:endParaRPr lang="nl-NL" smtClean="0"/>
          </a:p>
        </p:txBody>
      </p:sp>
    </p:spTree>
    <p:extLst>
      <p:ext uri="{BB962C8B-B14F-4D97-AF65-F5344CB8AC3E}">
        <p14:creationId xmlns:p14="http://schemas.microsoft.com/office/powerpoint/2010/main" val="507032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31E429A-7A8A-424E-8539-8D888C1568DC}" type="slidenum">
              <a:rPr lang="en-US"/>
              <a:pPr>
                <a:defRPr/>
              </a:pPr>
              <a:t>21</a:t>
            </a:fld>
            <a:endParaRPr lang="en-US"/>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w="9525"/>
        </p:spPr>
        <p:txBody>
          <a:bodyPr/>
          <a:lstStyle/>
          <a:p>
            <a:endParaRPr lang="nl-NL" smtClean="0"/>
          </a:p>
        </p:txBody>
      </p:sp>
    </p:spTree>
    <p:extLst>
      <p:ext uri="{BB962C8B-B14F-4D97-AF65-F5344CB8AC3E}">
        <p14:creationId xmlns:p14="http://schemas.microsoft.com/office/powerpoint/2010/main" val="718050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jdelijke aanduiding voor dia-afbeelding 1"/>
          <p:cNvSpPr>
            <a:spLocks noGrp="1" noRot="1" noChangeAspect="1" noTextEdit="1"/>
          </p:cNvSpPr>
          <p:nvPr>
            <p:ph type="sldImg"/>
          </p:nvPr>
        </p:nvSpPr>
        <p:spPr>
          <a:ln/>
        </p:spPr>
      </p:sp>
      <p:sp>
        <p:nvSpPr>
          <p:cNvPr id="104451" name="Tijdelijke aanduiding voor notities 2"/>
          <p:cNvSpPr>
            <a:spLocks noGrp="1"/>
          </p:cNvSpPr>
          <p:nvPr>
            <p:ph type="body" idx="1"/>
          </p:nvPr>
        </p:nvSpPr>
        <p:spPr>
          <a:noFill/>
          <a:ln w="9525"/>
        </p:spPr>
        <p:txBody>
          <a:bodyPr/>
          <a:lstStyle/>
          <a:p>
            <a:endParaRPr lang="nl-BE" smtClean="0"/>
          </a:p>
        </p:txBody>
      </p:sp>
      <p:sp>
        <p:nvSpPr>
          <p:cNvPr id="4" name="Tijdelijke aanduiding voor dianummer 3"/>
          <p:cNvSpPr>
            <a:spLocks noGrp="1"/>
          </p:cNvSpPr>
          <p:nvPr>
            <p:ph type="sldNum" sz="quarter" idx="5"/>
          </p:nvPr>
        </p:nvSpPr>
        <p:spPr/>
        <p:txBody>
          <a:bodyPr/>
          <a:lstStyle/>
          <a:p>
            <a:pPr>
              <a:defRPr/>
            </a:pPr>
            <a:fld id="{E6F9D430-4C9C-425D-823A-ACC3213D834D}" type="slidenum">
              <a:rPr lang="en-US"/>
              <a:pPr>
                <a:defRPr/>
              </a:pPr>
              <a:t>22</a:t>
            </a:fld>
            <a:endParaRPr lang="en-US"/>
          </a:p>
        </p:txBody>
      </p:sp>
    </p:spTree>
    <p:extLst>
      <p:ext uri="{BB962C8B-B14F-4D97-AF65-F5344CB8AC3E}">
        <p14:creationId xmlns:p14="http://schemas.microsoft.com/office/powerpoint/2010/main" val="2820699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jdelijke aanduiding voor dia-afbeelding 1"/>
          <p:cNvSpPr>
            <a:spLocks noGrp="1" noRot="1" noChangeAspect="1" noTextEdit="1"/>
          </p:cNvSpPr>
          <p:nvPr>
            <p:ph type="sldImg"/>
          </p:nvPr>
        </p:nvSpPr>
        <p:spPr>
          <a:ln/>
        </p:spPr>
      </p:sp>
      <p:sp>
        <p:nvSpPr>
          <p:cNvPr id="131075" name="Tijdelijke aanduiding voor notities 2"/>
          <p:cNvSpPr>
            <a:spLocks noGrp="1"/>
          </p:cNvSpPr>
          <p:nvPr>
            <p:ph type="body" idx="1"/>
          </p:nvPr>
        </p:nvSpPr>
        <p:spPr>
          <a:noFill/>
          <a:ln w="9525"/>
        </p:spPr>
        <p:txBody>
          <a:bodyPr/>
          <a:lstStyle/>
          <a:p>
            <a:endParaRPr lang="nl-BE" smtClean="0"/>
          </a:p>
        </p:txBody>
      </p:sp>
      <p:sp>
        <p:nvSpPr>
          <p:cNvPr id="4" name="Tijdelijke aanduiding voor dianummer 3"/>
          <p:cNvSpPr>
            <a:spLocks noGrp="1"/>
          </p:cNvSpPr>
          <p:nvPr>
            <p:ph type="sldNum" sz="quarter" idx="5"/>
          </p:nvPr>
        </p:nvSpPr>
        <p:spPr/>
        <p:txBody>
          <a:bodyPr/>
          <a:lstStyle/>
          <a:p>
            <a:pPr>
              <a:defRPr/>
            </a:pPr>
            <a:fld id="{6E4329F6-3ADD-45EF-B922-947733E5EDAE}" type="slidenum">
              <a:rPr lang="en-US"/>
              <a:pPr>
                <a:defRPr/>
              </a:pPr>
              <a:t>23</a:t>
            </a:fld>
            <a:endParaRPr lang="en-US"/>
          </a:p>
        </p:txBody>
      </p:sp>
    </p:spTree>
    <p:extLst>
      <p:ext uri="{BB962C8B-B14F-4D97-AF65-F5344CB8AC3E}">
        <p14:creationId xmlns:p14="http://schemas.microsoft.com/office/powerpoint/2010/main" val="2082406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jdelijke aanduiding voor dia-afbeelding 1"/>
          <p:cNvSpPr>
            <a:spLocks noGrp="1" noRot="1" noChangeAspect="1" noTextEdit="1"/>
          </p:cNvSpPr>
          <p:nvPr>
            <p:ph type="sldImg"/>
          </p:nvPr>
        </p:nvSpPr>
        <p:spPr>
          <a:ln/>
        </p:spPr>
      </p:sp>
      <p:sp>
        <p:nvSpPr>
          <p:cNvPr id="131075" name="Tijdelijke aanduiding voor notities 2"/>
          <p:cNvSpPr>
            <a:spLocks noGrp="1"/>
          </p:cNvSpPr>
          <p:nvPr>
            <p:ph type="body" idx="1"/>
          </p:nvPr>
        </p:nvSpPr>
        <p:spPr>
          <a:noFill/>
          <a:ln w="9525"/>
        </p:spPr>
        <p:txBody>
          <a:bodyPr/>
          <a:lstStyle/>
          <a:p>
            <a:endParaRPr lang="nl-BE" smtClean="0"/>
          </a:p>
        </p:txBody>
      </p:sp>
      <p:sp>
        <p:nvSpPr>
          <p:cNvPr id="4" name="Tijdelijke aanduiding voor dianummer 3"/>
          <p:cNvSpPr>
            <a:spLocks noGrp="1"/>
          </p:cNvSpPr>
          <p:nvPr>
            <p:ph type="sldNum" sz="quarter" idx="5"/>
          </p:nvPr>
        </p:nvSpPr>
        <p:spPr/>
        <p:txBody>
          <a:bodyPr/>
          <a:lstStyle/>
          <a:p>
            <a:pPr>
              <a:defRPr/>
            </a:pPr>
            <a:fld id="{6E4329F6-3ADD-45EF-B922-947733E5EDAE}" type="slidenum">
              <a:rPr lang="en-US"/>
              <a:pPr>
                <a:defRPr/>
              </a:pPr>
              <a:t>24</a:t>
            </a:fld>
            <a:endParaRPr lang="en-US"/>
          </a:p>
        </p:txBody>
      </p:sp>
    </p:spTree>
    <p:extLst>
      <p:ext uri="{BB962C8B-B14F-4D97-AF65-F5344CB8AC3E}">
        <p14:creationId xmlns:p14="http://schemas.microsoft.com/office/powerpoint/2010/main" val="3999658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jdelijke aanduiding voor dia-afbeelding 1"/>
          <p:cNvSpPr>
            <a:spLocks noGrp="1" noRot="1" noChangeAspect="1" noTextEdit="1"/>
          </p:cNvSpPr>
          <p:nvPr>
            <p:ph type="sldImg"/>
          </p:nvPr>
        </p:nvSpPr>
        <p:spPr>
          <a:ln/>
        </p:spPr>
      </p:sp>
      <p:sp>
        <p:nvSpPr>
          <p:cNvPr id="131075" name="Tijdelijke aanduiding voor notities 2"/>
          <p:cNvSpPr>
            <a:spLocks noGrp="1"/>
          </p:cNvSpPr>
          <p:nvPr>
            <p:ph type="body" idx="1"/>
          </p:nvPr>
        </p:nvSpPr>
        <p:spPr>
          <a:noFill/>
          <a:ln w="9525"/>
        </p:spPr>
        <p:txBody>
          <a:bodyPr/>
          <a:lstStyle/>
          <a:p>
            <a:endParaRPr lang="nl-BE" smtClean="0"/>
          </a:p>
        </p:txBody>
      </p:sp>
      <p:sp>
        <p:nvSpPr>
          <p:cNvPr id="4" name="Tijdelijke aanduiding voor dianummer 3"/>
          <p:cNvSpPr>
            <a:spLocks noGrp="1"/>
          </p:cNvSpPr>
          <p:nvPr>
            <p:ph type="sldNum" sz="quarter" idx="5"/>
          </p:nvPr>
        </p:nvSpPr>
        <p:spPr/>
        <p:txBody>
          <a:bodyPr/>
          <a:lstStyle/>
          <a:p>
            <a:pPr>
              <a:defRPr/>
            </a:pPr>
            <a:fld id="{A901BD75-88D8-4973-9932-3065AC977D50}" type="slidenum">
              <a:rPr lang="en-US"/>
              <a:pPr>
                <a:defRPr/>
              </a:pPr>
              <a:t>25</a:t>
            </a:fld>
            <a:endParaRPr lang="en-US"/>
          </a:p>
        </p:txBody>
      </p:sp>
    </p:spTree>
    <p:extLst>
      <p:ext uri="{BB962C8B-B14F-4D97-AF65-F5344CB8AC3E}">
        <p14:creationId xmlns:p14="http://schemas.microsoft.com/office/powerpoint/2010/main" val="511799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4CCFA5C-F4A6-45C4-AC59-33CD609EBF85}" type="slidenum">
              <a:rPr lang="en-US"/>
              <a:pPr>
                <a:defRPr/>
              </a:pPr>
              <a:t>28</a:t>
            </a:fld>
            <a:endParaRPr lang="en-US"/>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w="9525"/>
        </p:spPr>
        <p:txBody>
          <a:bodyPr/>
          <a:lstStyle/>
          <a:p>
            <a:r>
              <a:rPr lang="fr-FR"/>
              <a:t>    </a:t>
            </a:r>
            <a:endParaRPr lang="en-US"/>
          </a:p>
        </p:txBody>
      </p:sp>
    </p:spTree>
    <p:extLst>
      <p:ext uri="{BB962C8B-B14F-4D97-AF65-F5344CB8AC3E}">
        <p14:creationId xmlns:p14="http://schemas.microsoft.com/office/powerpoint/2010/main" val="1922751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B725723-86AE-46B8-AAC9-8D6C7C98A9E9}" type="slidenum">
              <a:rPr lang="en-US" smtClean="0"/>
              <a:pPr>
                <a:defRPr/>
              </a:pPr>
              <a:t>30</a:t>
            </a:fld>
            <a:endParaRPr lang="en-US"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w="9525"/>
        </p:spPr>
        <p:txBody>
          <a:bodyPr/>
          <a:lstStyle/>
          <a:p>
            <a:endParaRPr lang="nl-NL" smtClean="0"/>
          </a:p>
        </p:txBody>
      </p:sp>
    </p:spTree>
    <p:extLst>
      <p:ext uri="{BB962C8B-B14F-4D97-AF65-F5344CB8AC3E}">
        <p14:creationId xmlns:p14="http://schemas.microsoft.com/office/powerpoint/2010/main" val="3739219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jdelijke aanduiding voor dia-afbeelding 1"/>
          <p:cNvSpPr>
            <a:spLocks noGrp="1" noRot="1" noChangeAspect="1" noTextEdit="1"/>
          </p:cNvSpPr>
          <p:nvPr>
            <p:ph type="sldImg"/>
          </p:nvPr>
        </p:nvSpPr>
        <p:spPr>
          <a:ln/>
        </p:spPr>
      </p:sp>
      <p:sp>
        <p:nvSpPr>
          <p:cNvPr id="143363" name="Tijdelijke aanduiding voor notities 2"/>
          <p:cNvSpPr>
            <a:spLocks noGrp="1"/>
          </p:cNvSpPr>
          <p:nvPr>
            <p:ph type="body" idx="1"/>
          </p:nvPr>
        </p:nvSpPr>
        <p:spPr>
          <a:noFill/>
          <a:ln w="9525"/>
        </p:spPr>
        <p:txBody>
          <a:bodyPr/>
          <a:lstStyle/>
          <a:p>
            <a:endParaRPr lang="nl-BE" smtClean="0"/>
          </a:p>
        </p:txBody>
      </p:sp>
      <p:sp>
        <p:nvSpPr>
          <p:cNvPr id="4" name="Tijdelijke aanduiding voor dianummer 3"/>
          <p:cNvSpPr>
            <a:spLocks noGrp="1"/>
          </p:cNvSpPr>
          <p:nvPr>
            <p:ph type="sldNum" sz="quarter" idx="5"/>
          </p:nvPr>
        </p:nvSpPr>
        <p:spPr/>
        <p:txBody>
          <a:bodyPr/>
          <a:lstStyle/>
          <a:p>
            <a:pPr>
              <a:defRPr/>
            </a:pPr>
            <a:fld id="{876A3A59-4506-4498-AB68-A928AD8C3A94}" type="slidenum">
              <a:rPr lang="en-US"/>
              <a:pPr>
                <a:defRPr/>
              </a:pPr>
              <a:t>32</a:t>
            </a:fld>
            <a:endParaRPr lang="en-US"/>
          </a:p>
        </p:txBody>
      </p:sp>
    </p:spTree>
    <p:extLst>
      <p:ext uri="{BB962C8B-B14F-4D97-AF65-F5344CB8AC3E}">
        <p14:creationId xmlns:p14="http://schemas.microsoft.com/office/powerpoint/2010/main" val="342706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jdelijke aanduiding voor dia-afbeelding 1"/>
          <p:cNvSpPr>
            <a:spLocks noGrp="1" noRot="1" noChangeAspect="1" noTextEdit="1"/>
          </p:cNvSpPr>
          <p:nvPr>
            <p:ph type="sldImg"/>
          </p:nvPr>
        </p:nvSpPr>
        <p:spPr>
          <a:ln/>
        </p:spPr>
      </p:sp>
      <p:sp>
        <p:nvSpPr>
          <p:cNvPr id="144387" name="Tijdelijke aanduiding voor notities 2"/>
          <p:cNvSpPr>
            <a:spLocks noGrp="1"/>
          </p:cNvSpPr>
          <p:nvPr>
            <p:ph type="body" idx="1"/>
          </p:nvPr>
        </p:nvSpPr>
        <p:spPr>
          <a:noFill/>
          <a:ln w="9525"/>
        </p:spPr>
        <p:txBody>
          <a:bodyPr/>
          <a:lstStyle/>
          <a:p>
            <a:endParaRPr lang="nl-BE" smtClean="0"/>
          </a:p>
        </p:txBody>
      </p:sp>
      <p:sp>
        <p:nvSpPr>
          <p:cNvPr id="4" name="Tijdelijke aanduiding voor dianummer 3"/>
          <p:cNvSpPr>
            <a:spLocks noGrp="1"/>
          </p:cNvSpPr>
          <p:nvPr>
            <p:ph type="sldNum" sz="quarter" idx="5"/>
          </p:nvPr>
        </p:nvSpPr>
        <p:spPr/>
        <p:txBody>
          <a:bodyPr/>
          <a:lstStyle/>
          <a:p>
            <a:pPr>
              <a:defRPr/>
            </a:pPr>
            <a:fld id="{305C38DB-4D27-4086-A716-E4085E8061BB}" type="slidenum">
              <a:rPr lang="en-US"/>
              <a:pPr>
                <a:defRPr/>
              </a:pPr>
              <a:t>33</a:t>
            </a:fld>
            <a:endParaRPr lang="en-US"/>
          </a:p>
        </p:txBody>
      </p:sp>
    </p:spTree>
    <p:extLst>
      <p:ext uri="{BB962C8B-B14F-4D97-AF65-F5344CB8AC3E}">
        <p14:creationId xmlns:p14="http://schemas.microsoft.com/office/powerpoint/2010/main" val="3178362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F2C3B3A-FA8A-4970-A712-E2D00F8CB4D7}" type="slidenum">
              <a:rPr lang="en-US"/>
              <a:pPr>
                <a:defRPr/>
              </a:pPr>
              <a:t>8</a:t>
            </a:fld>
            <a:endParaRPr 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w="9525"/>
        </p:spPr>
        <p:txBody>
          <a:bodyPr/>
          <a:lstStyle/>
          <a:p>
            <a:r>
              <a:rPr lang="nl-BE" smtClean="0"/>
              <a:t>ABC-TV: tegenwoordig behoort een gynecoloog geen drie, maar vier vormen van vaginitis te herkennen.</a:t>
            </a:r>
            <a:endParaRPr lang="nl-NL" smtClean="0"/>
          </a:p>
        </p:txBody>
      </p:sp>
    </p:spTree>
    <p:extLst>
      <p:ext uri="{BB962C8B-B14F-4D97-AF65-F5344CB8AC3E}">
        <p14:creationId xmlns:p14="http://schemas.microsoft.com/office/powerpoint/2010/main" val="718436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jdelijke aanduiding voor dia-afbeelding 1"/>
          <p:cNvSpPr>
            <a:spLocks noGrp="1" noRot="1" noChangeAspect="1" noTextEdit="1"/>
          </p:cNvSpPr>
          <p:nvPr>
            <p:ph type="sldImg"/>
          </p:nvPr>
        </p:nvSpPr>
        <p:spPr>
          <a:ln/>
        </p:spPr>
      </p:sp>
      <p:sp>
        <p:nvSpPr>
          <p:cNvPr id="146435" name="Tijdelijke aanduiding voor notities 2"/>
          <p:cNvSpPr>
            <a:spLocks noGrp="1"/>
          </p:cNvSpPr>
          <p:nvPr>
            <p:ph type="body" idx="1"/>
          </p:nvPr>
        </p:nvSpPr>
        <p:spPr>
          <a:noFill/>
          <a:ln w="9525"/>
        </p:spPr>
        <p:txBody>
          <a:bodyPr/>
          <a:lstStyle/>
          <a:p>
            <a:endParaRPr lang="nl-BE" smtClean="0"/>
          </a:p>
        </p:txBody>
      </p:sp>
      <p:sp>
        <p:nvSpPr>
          <p:cNvPr id="4" name="Tijdelijke aanduiding voor dianummer 3"/>
          <p:cNvSpPr>
            <a:spLocks noGrp="1"/>
          </p:cNvSpPr>
          <p:nvPr>
            <p:ph type="sldNum" sz="quarter" idx="5"/>
          </p:nvPr>
        </p:nvSpPr>
        <p:spPr/>
        <p:txBody>
          <a:bodyPr/>
          <a:lstStyle/>
          <a:p>
            <a:pPr>
              <a:defRPr/>
            </a:pPr>
            <a:fld id="{3A4B96F1-8258-4DDB-8B23-1FDE6DF6E72C}" type="slidenum">
              <a:rPr lang="en-US"/>
              <a:pPr>
                <a:defRPr/>
              </a:pPr>
              <a:t>37</a:t>
            </a:fld>
            <a:endParaRPr lang="en-US"/>
          </a:p>
        </p:txBody>
      </p:sp>
    </p:spTree>
    <p:extLst>
      <p:ext uri="{BB962C8B-B14F-4D97-AF65-F5344CB8AC3E}">
        <p14:creationId xmlns:p14="http://schemas.microsoft.com/office/powerpoint/2010/main" val="4153667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jdelijke aanduiding voor dia-afbeelding 1"/>
          <p:cNvSpPr>
            <a:spLocks noGrp="1" noRot="1" noChangeAspect="1" noTextEdit="1"/>
          </p:cNvSpPr>
          <p:nvPr>
            <p:ph type="sldImg"/>
          </p:nvPr>
        </p:nvSpPr>
        <p:spPr>
          <a:ln/>
        </p:spPr>
      </p:sp>
      <p:sp>
        <p:nvSpPr>
          <p:cNvPr id="147459" name="Tijdelijke aanduiding voor notities 2"/>
          <p:cNvSpPr>
            <a:spLocks noGrp="1"/>
          </p:cNvSpPr>
          <p:nvPr>
            <p:ph type="body" idx="1"/>
          </p:nvPr>
        </p:nvSpPr>
        <p:spPr>
          <a:noFill/>
          <a:ln w="9525"/>
        </p:spPr>
        <p:txBody>
          <a:bodyPr/>
          <a:lstStyle/>
          <a:p>
            <a:endParaRPr lang="nl-BE" smtClean="0"/>
          </a:p>
        </p:txBody>
      </p:sp>
      <p:sp>
        <p:nvSpPr>
          <p:cNvPr id="4" name="Tijdelijke aanduiding voor dianummer 3"/>
          <p:cNvSpPr>
            <a:spLocks noGrp="1"/>
          </p:cNvSpPr>
          <p:nvPr>
            <p:ph type="sldNum" sz="quarter" idx="5"/>
          </p:nvPr>
        </p:nvSpPr>
        <p:spPr/>
        <p:txBody>
          <a:bodyPr/>
          <a:lstStyle/>
          <a:p>
            <a:pPr>
              <a:defRPr/>
            </a:pPr>
            <a:fld id="{4CD89D97-A4E1-43F0-B684-A44CC009857A}" type="slidenum">
              <a:rPr lang="en-US"/>
              <a:pPr>
                <a:defRPr/>
              </a:pPr>
              <a:t>38</a:t>
            </a:fld>
            <a:endParaRPr lang="en-US"/>
          </a:p>
        </p:txBody>
      </p:sp>
    </p:spTree>
    <p:extLst>
      <p:ext uri="{BB962C8B-B14F-4D97-AF65-F5344CB8AC3E}">
        <p14:creationId xmlns:p14="http://schemas.microsoft.com/office/powerpoint/2010/main" val="2215452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jdelijke aanduiding voor dia-afbeelding 1"/>
          <p:cNvSpPr>
            <a:spLocks noGrp="1" noRot="1" noChangeAspect="1" noTextEdit="1"/>
          </p:cNvSpPr>
          <p:nvPr>
            <p:ph type="sldImg"/>
          </p:nvPr>
        </p:nvSpPr>
        <p:spPr>
          <a:ln/>
        </p:spPr>
      </p:sp>
      <p:sp>
        <p:nvSpPr>
          <p:cNvPr id="148483" name="Tijdelijke aanduiding voor notities 2"/>
          <p:cNvSpPr>
            <a:spLocks noGrp="1"/>
          </p:cNvSpPr>
          <p:nvPr>
            <p:ph type="body" idx="1"/>
          </p:nvPr>
        </p:nvSpPr>
        <p:spPr>
          <a:noFill/>
          <a:ln w="9525"/>
        </p:spPr>
        <p:txBody>
          <a:bodyPr/>
          <a:lstStyle/>
          <a:p>
            <a:endParaRPr lang="nl-BE" smtClean="0"/>
          </a:p>
        </p:txBody>
      </p:sp>
      <p:sp>
        <p:nvSpPr>
          <p:cNvPr id="4" name="Tijdelijke aanduiding voor dianummer 3"/>
          <p:cNvSpPr>
            <a:spLocks noGrp="1"/>
          </p:cNvSpPr>
          <p:nvPr>
            <p:ph type="sldNum" sz="quarter" idx="5"/>
          </p:nvPr>
        </p:nvSpPr>
        <p:spPr/>
        <p:txBody>
          <a:bodyPr/>
          <a:lstStyle/>
          <a:p>
            <a:pPr>
              <a:defRPr/>
            </a:pPr>
            <a:fld id="{ADEF0200-10E1-44C9-97DC-B591D4787B59}" type="slidenum">
              <a:rPr lang="en-US"/>
              <a:pPr>
                <a:defRPr/>
              </a:pPr>
              <a:t>39</a:t>
            </a:fld>
            <a:endParaRPr lang="en-US"/>
          </a:p>
        </p:txBody>
      </p:sp>
    </p:spTree>
    <p:extLst>
      <p:ext uri="{BB962C8B-B14F-4D97-AF65-F5344CB8AC3E}">
        <p14:creationId xmlns:p14="http://schemas.microsoft.com/office/powerpoint/2010/main" val="2220989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FB3CCB4-1E64-42D1-AD7B-385ED3B0EF38}" type="slidenum">
              <a:rPr lang="en-US"/>
              <a:pPr>
                <a:defRPr/>
              </a:pPr>
              <a:t>40</a:t>
            </a:fld>
            <a:endParaRPr lang="en-US"/>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w="9525"/>
        </p:spPr>
        <p:txBody>
          <a:bodyPr/>
          <a:lstStyle/>
          <a:p>
            <a:endParaRPr lang="nl-BE" smtClean="0"/>
          </a:p>
        </p:txBody>
      </p:sp>
    </p:spTree>
    <p:extLst>
      <p:ext uri="{BB962C8B-B14F-4D97-AF65-F5344CB8AC3E}">
        <p14:creationId xmlns:p14="http://schemas.microsoft.com/office/powerpoint/2010/main" val="1512560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jdelijke aanduiding voor dia-afbeelding 1"/>
          <p:cNvSpPr>
            <a:spLocks noGrp="1" noRot="1" noChangeAspect="1" noTextEdit="1"/>
          </p:cNvSpPr>
          <p:nvPr>
            <p:ph type="sldImg"/>
          </p:nvPr>
        </p:nvSpPr>
        <p:spPr>
          <a:ln/>
        </p:spPr>
      </p:sp>
      <p:sp>
        <p:nvSpPr>
          <p:cNvPr id="150531" name="Tijdelijke aanduiding voor notities 2"/>
          <p:cNvSpPr>
            <a:spLocks noGrp="1"/>
          </p:cNvSpPr>
          <p:nvPr>
            <p:ph type="body" idx="1"/>
          </p:nvPr>
        </p:nvSpPr>
        <p:spPr>
          <a:noFill/>
          <a:ln w="9525"/>
        </p:spPr>
        <p:txBody>
          <a:bodyPr/>
          <a:lstStyle/>
          <a:p>
            <a:endParaRPr lang="nl-BE" smtClean="0"/>
          </a:p>
        </p:txBody>
      </p:sp>
      <p:sp>
        <p:nvSpPr>
          <p:cNvPr id="4" name="Tijdelijke aanduiding voor dianummer 3"/>
          <p:cNvSpPr>
            <a:spLocks noGrp="1"/>
          </p:cNvSpPr>
          <p:nvPr>
            <p:ph type="sldNum" sz="quarter" idx="5"/>
          </p:nvPr>
        </p:nvSpPr>
        <p:spPr/>
        <p:txBody>
          <a:bodyPr/>
          <a:lstStyle/>
          <a:p>
            <a:pPr>
              <a:defRPr/>
            </a:pPr>
            <a:fld id="{7A8B12B8-6964-4454-AE0F-79649932B49A}" type="slidenum">
              <a:rPr lang="en-US"/>
              <a:pPr>
                <a:defRPr/>
              </a:pPr>
              <a:t>41</a:t>
            </a:fld>
            <a:endParaRPr lang="en-US"/>
          </a:p>
        </p:txBody>
      </p:sp>
    </p:spTree>
    <p:extLst>
      <p:ext uri="{BB962C8B-B14F-4D97-AF65-F5344CB8AC3E}">
        <p14:creationId xmlns:p14="http://schemas.microsoft.com/office/powerpoint/2010/main" val="2625451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F63E985-E4AA-4DBD-A66B-75B3BA3F8EF1}" type="slidenum">
              <a:rPr lang="en-US"/>
              <a:pPr>
                <a:defRPr/>
              </a:pPr>
              <a:t>42</a:t>
            </a:fld>
            <a:endParaRPr lang="en-US"/>
          </a:p>
        </p:txBody>
      </p:sp>
      <p:sp>
        <p:nvSpPr>
          <p:cNvPr id="151555" name="Rectangle 2"/>
          <p:cNvSpPr>
            <a:spLocks noGrp="1" noRot="1" noChangeAspect="1" noChangeArrowheads="1" noTextEdit="1"/>
          </p:cNvSpPr>
          <p:nvPr>
            <p:ph type="sldImg"/>
          </p:nvPr>
        </p:nvSpPr>
        <p:spPr>
          <a:xfrm>
            <a:off x="1016000" y="723900"/>
            <a:ext cx="4827588" cy="3621088"/>
          </a:xfrm>
          <a:ln/>
        </p:spPr>
      </p:sp>
      <p:sp>
        <p:nvSpPr>
          <p:cNvPr id="151556" name="Rectangle 3"/>
          <p:cNvSpPr>
            <a:spLocks noGrp="1" noChangeArrowheads="1"/>
          </p:cNvSpPr>
          <p:nvPr>
            <p:ph type="body" idx="1"/>
          </p:nvPr>
        </p:nvSpPr>
        <p:spPr>
          <a:xfrm>
            <a:off x="457200" y="4506913"/>
            <a:ext cx="6019800" cy="4344987"/>
          </a:xfrm>
          <a:noFill/>
          <a:ln w="9525"/>
        </p:spPr>
        <p:txBody>
          <a:bodyPr/>
          <a:lstStyle/>
          <a:p>
            <a:pPr marL="381000" indent="-381000" algn="ctr"/>
            <a:r>
              <a:rPr lang="en-GB" sz="1400" smtClean="0"/>
              <a:t>Typische afscheiding bij Trichomonas vaginitis. Schande indien deze patiënte met miconazole crème wordt afgescheept.</a:t>
            </a:r>
          </a:p>
        </p:txBody>
      </p:sp>
    </p:spTree>
    <p:extLst>
      <p:ext uri="{BB962C8B-B14F-4D97-AF65-F5344CB8AC3E}">
        <p14:creationId xmlns:p14="http://schemas.microsoft.com/office/powerpoint/2010/main" val="1410239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3E67E4-59EE-44A1-A08F-F1328C8045B0}" type="slidenum">
              <a:rPr lang="en-US"/>
              <a:pPr>
                <a:defRPr/>
              </a:pPr>
              <a:t>43</a:t>
            </a:fld>
            <a:endParaRPr lang="en-US"/>
          </a:p>
        </p:txBody>
      </p:sp>
      <p:sp>
        <p:nvSpPr>
          <p:cNvPr id="152579" name="Rectangle 2"/>
          <p:cNvSpPr>
            <a:spLocks noGrp="1" noRot="1" noChangeAspect="1" noChangeArrowheads="1" noTextEdit="1"/>
          </p:cNvSpPr>
          <p:nvPr>
            <p:ph type="sldImg"/>
          </p:nvPr>
        </p:nvSpPr>
        <p:spPr>
          <a:xfrm>
            <a:off x="1016000" y="723900"/>
            <a:ext cx="4827588" cy="3621088"/>
          </a:xfrm>
          <a:ln/>
        </p:spPr>
      </p:sp>
      <p:sp>
        <p:nvSpPr>
          <p:cNvPr id="152580" name="Rectangle 3"/>
          <p:cNvSpPr>
            <a:spLocks noGrp="1" noChangeArrowheads="1"/>
          </p:cNvSpPr>
          <p:nvPr>
            <p:ph type="body" idx="1"/>
          </p:nvPr>
        </p:nvSpPr>
        <p:spPr>
          <a:xfrm>
            <a:off x="457200" y="4506913"/>
            <a:ext cx="6019800" cy="4344987"/>
          </a:xfrm>
          <a:noFill/>
          <a:ln w="9525"/>
        </p:spPr>
        <p:txBody>
          <a:bodyPr/>
          <a:lstStyle/>
          <a:p>
            <a:pPr marL="381000" indent="-381000" algn="ctr"/>
            <a:r>
              <a:rPr lang="en-GB" sz="1400" smtClean="0"/>
              <a:t>Trichomonas kan echter ook een vulvitis veroorzaken: hier zelfde patient met perineale kloven die aan candida zou kunnen doen denken. Behandeling met enkel metronidazole heeft de kloofjes als sneeuw voor de zon doen verdwijnen.</a:t>
            </a:r>
            <a:endParaRPr lang="en-GB" smtClean="0"/>
          </a:p>
        </p:txBody>
      </p:sp>
    </p:spTree>
    <p:extLst>
      <p:ext uri="{BB962C8B-B14F-4D97-AF65-F5344CB8AC3E}">
        <p14:creationId xmlns:p14="http://schemas.microsoft.com/office/powerpoint/2010/main" val="26253826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62544F8-0309-4303-B553-DF130E8A06D2}" type="slidenum">
              <a:rPr lang="en-US"/>
              <a:pPr>
                <a:defRPr/>
              </a:pPr>
              <a:t>44</a:t>
            </a:fld>
            <a:endParaRPr lang="en-US"/>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w="9525"/>
        </p:spPr>
        <p:txBody>
          <a:bodyPr/>
          <a:lstStyle/>
          <a:p>
            <a:r>
              <a:rPr lang="nl-BE" u="sng" smtClean="0"/>
              <a:t>Verse microscoscopie</a:t>
            </a:r>
            <a:r>
              <a:rPr lang="nl-BE" smtClean="0"/>
              <a:t> van het schedevocht geeft toch nog steeds de zekerste diagnose, liefst met gebruik van fase contrast. Helaas worden op deze wijze dikwijls trichomonas infecties gemist. Niet te lang wachten na afname, niet laten opdragen of afkoelen van het preparaat, en met fysiologisch (niet water) verdunnen van het specimen is van het allergrootste belang. Vermits culturen niet erg werkzaam zijn en bijna door geen enkel Belgisch labo worden aangereikt, wordt in de toekomst veel van PCR verwacht.</a:t>
            </a:r>
          </a:p>
          <a:p>
            <a:endParaRPr lang="nl-BE" smtClean="0"/>
          </a:p>
          <a:p>
            <a:r>
              <a:rPr lang="nl-BE" smtClean="0"/>
              <a:t>Ps.1. Maak niet de fout een </a:t>
            </a:r>
            <a:r>
              <a:rPr lang="nl-BE" u="sng" smtClean="0"/>
              <a:t>vaginale wisser</a:t>
            </a:r>
            <a:r>
              <a:rPr lang="nl-BE" smtClean="0"/>
              <a:t> naar het labo te sturen en hierop te besluiten dat een patient géén Trichomonas heeft. Vaginale cultuur levert immers geen informatie op over de aanwezigheid van trichomonaden.</a:t>
            </a:r>
          </a:p>
          <a:p>
            <a:r>
              <a:rPr lang="nl-BE" smtClean="0"/>
              <a:t>     2. Omgekeerd wordt op een </a:t>
            </a:r>
            <a:r>
              <a:rPr lang="nl-BE" u="sng" smtClean="0"/>
              <a:t>Pap uitstrijk</a:t>
            </a:r>
            <a:r>
              <a:rPr lang="nl-BE" smtClean="0"/>
              <a:t> dikwijls onterecht een Trichomonas geprotocoleerd (vals positief!). Nooit behandelen zonder confirmatie van de diagnose! </a:t>
            </a:r>
            <a:endParaRPr lang="nl-NL" smtClean="0"/>
          </a:p>
        </p:txBody>
      </p:sp>
    </p:spTree>
    <p:extLst>
      <p:ext uri="{BB962C8B-B14F-4D97-AF65-F5344CB8AC3E}">
        <p14:creationId xmlns:p14="http://schemas.microsoft.com/office/powerpoint/2010/main" val="21196247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jdelijke aanduiding voor dia-afbeelding 1"/>
          <p:cNvSpPr>
            <a:spLocks noGrp="1" noRot="1" noChangeAspect="1" noTextEdit="1"/>
          </p:cNvSpPr>
          <p:nvPr>
            <p:ph type="sldImg"/>
          </p:nvPr>
        </p:nvSpPr>
        <p:spPr>
          <a:ln/>
        </p:spPr>
      </p:sp>
      <p:sp>
        <p:nvSpPr>
          <p:cNvPr id="155651" name="Tijdelijke aanduiding voor notities 2"/>
          <p:cNvSpPr>
            <a:spLocks noGrp="1"/>
          </p:cNvSpPr>
          <p:nvPr>
            <p:ph type="body" idx="1"/>
          </p:nvPr>
        </p:nvSpPr>
        <p:spPr>
          <a:noFill/>
          <a:ln w="9525"/>
        </p:spPr>
        <p:txBody>
          <a:bodyPr/>
          <a:lstStyle/>
          <a:p>
            <a:endParaRPr lang="nl-BE" smtClean="0"/>
          </a:p>
        </p:txBody>
      </p:sp>
      <p:sp>
        <p:nvSpPr>
          <p:cNvPr id="4" name="Tijdelijke aanduiding voor dianummer 3"/>
          <p:cNvSpPr>
            <a:spLocks noGrp="1"/>
          </p:cNvSpPr>
          <p:nvPr>
            <p:ph type="sldNum" sz="quarter" idx="5"/>
          </p:nvPr>
        </p:nvSpPr>
        <p:spPr/>
        <p:txBody>
          <a:bodyPr/>
          <a:lstStyle/>
          <a:p>
            <a:pPr>
              <a:defRPr/>
            </a:pPr>
            <a:fld id="{D7FC95A2-F014-4992-BC5A-F4C1E538C3E4}" type="slidenum">
              <a:rPr lang="en-US"/>
              <a:pPr>
                <a:defRPr/>
              </a:pPr>
              <a:t>45</a:t>
            </a:fld>
            <a:endParaRPr lang="en-US"/>
          </a:p>
        </p:txBody>
      </p:sp>
    </p:spTree>
    <p:extLst>
      <p:ext uri="{BB962C8B-B14F-4D97-AF65-F5344CB8AC3E}">
        <p14:creationId xmlns:p14="http://schemas.microsoft.com/office/powerpoint/2010/main" val="38957523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B01D6BB3-3529-4783-BF46-528FC1A95653}" type="slidenum">
              <a:rPr lang="en-US" smtClean="0"/>
              <a:pPr>
                <a:defRPr/>
              </a:pPr>
              <a:t>46</a:t>
            </a:fld>
            <a:endParaRPr lang="en-US"/>
          </a:p>
        </p:txBody>
      </p:sp>
    </p:spTree>
    <p:extLst>
      <p:ext uri="{BB962C8B-B14F-4D97-AF65-F5344CB8AC3E}">
        <p14:creationId xmlns:p14="http://schemas.microsoft.com/office/powerpoint/2010/main" val="3051102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jdelijke aanduiding voor dia-afbeelding 1"/>
          <p:cNvSpPr>
            <a:spLocks noGrp="1" noRot="1" noChangeAspect="1" noTextEdit="1"/>
          </p:cNvSpPr>
          <p:nvPr>
            <p:ph type="sldImg"/>
          </p:nvPr>
        </p:nvSpPr>
        <p:spPr>
          <a:ln/>
        </p:spPr>
      </p:sp>
      <p:sp>
        <p:nvSpPr>
          <p:cNvPr id="110595" name="Tijdelijke aanduiding voor notities 2"/>
          <p:cNvSpPr>
            <a:spLocks noGrp="1"/>
          </p:cNvSpPr>
          <p:nvPr>
            <p:ph type="body" idx="1"/>
          </p:nvPr>
        </p:nvSpPr>
        <p:spPr>
          <a:noFill/>
          <a:ln w="9525"/>
        </p:spPr>
        <p:txBody>
          <a:bodyPr/>
          <a:lstStyle/>
          <a:p>
            <a:endParaRPr lang="nl-BE" smtClean="0"/>
          </a:p>
        </p:txBody>
      </p:sp>
      <p:sp>
        <p:nvSpPr>
          <p:cNvPr id="4" name="Tijdelijke aanduiding voor dianummer 3"/>
          <p:cNvSpPr>
            <a:spLocks noGrp="1"/>
          </p:cNvSpPr>
          <p:nvPr>
            <p:ph type="sldNum" sz="quarter" idx="5"/>
          </p:nvPr>
        </p:nvSpPr>
        <p:spPr/>
        <p:txBody>
          <a:bodyPr/>
          <a:lstStyle/>
          <a:p>
            <a:pPr>
              <a:defRPr/>
            </a:pPr>
            <a:fld id="{0040CA1A-4CF6-46F5-903B-D713C72F1BAE}" type="slidenum">
              <a:rPr lang="en-US"/>
              <a:pPr>
                <a:defRPr/>
              </a:pPr>
              <a:t>9</a:t>
            </a:fld>
            <a:endParaRPr lang="en-US"/>
          </a:p>
        </p:txBody>
      </p:sp>
    </p:spTree>
    <p:extLst>
      <p:ext uri="{BB962C8B-B14F-4D97-AF65-F5344CB8AC3E}">
        <p14:creationId xmlns:p14="http://schemas.microsoft.com/office/powerpoint/2010/main" val="3914698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jdelijke aanduiding voor dia-afbeelding 1"/>
          <p:cNvSpPr>
            <a:spLocks noGrp="1" noRot="1" noChangeAspect="1" noTextEdit="1"/>
          </p:cNvSpPr>
          <p:nvPr>
            <p:ph type="sldImg"/>
          </p:nvPr>
        </p:nvSpPr>
        <p:spPr>
          <a:ln/>
        </p:spPr>
      </p:sp>
      <p:sp>
        <p:nvSpPr>
          <p:cNvPr id="119811" name="Tijdelijke aanduiding voor notities 2"/>
          <p:cNvSpPr>
            <a:spLocks noGrp="1"/>
          </p:cNvSpPr>
          <p:nvPr>
            <p:ph type="body" idx="1"/>
          </p:nvPr>
        </p:nvSpPr>
        <p:spPr>
          <a:noFill/>
          <a:ln w="9525"/>
        </p:spPr>
        <p:txBody>
          <a:bodyPr/>
          <a:lstStyle/>
          <a:p>
            <a:endParaRPr lang="nl-BE" smtClean="0"/>
          </a:p>
        </p:txBody>
      </p:sp>
      <p:sp>
        <p:nvSpPr>
          <p:cNvPr id="4" name="Tijdelijke aanduiding voor dianummer 3"/>
          <p:cNvSpPr>
            <a:spLocks noGrp="1"/>
          </p:cNvSpPr>
          <p:nvPr>
            <p:ph type="sldNum" sz="quarter" idx="5"/>
          </p:nvPr>
        </p:nvSpPr>
        <p:spPr/>
        <p:txBody>
          <a:bodyPr/>
          <a:lstStyle/>
          <a:p>
            <a:pPr>
              <a:defRPr/>
            </a:pPr>
            <a:fld id="{0033DA48-71FB-48F9-8777-8E676A9196CE}" type="slidenum">
              <a:rPr lang="en-US"/>
              <a:pPr>
                <a:defRPr/>
              </a:pPr>
              <a:t>12</a:t>
            </a:fld>
            <a:endParaRPr lang="en-US"/>
          </a:p>
        </p:txBody>
      </p:sp>
    </p:spTree>
    <p:extLst>
      <p:ext uri="{BB962C8B-B14F-4D97-AF65-F5344CB8AC3E}">
        <p14:creationId xmlns:p14="http://schemas.microsoft.com/office/powerpoint/2010/main" val="2909240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jdelijke aanduiding voor dia-afbeelding 1"/>
          <p:cNvSpPr>
            <a:spLocks noGrp="1" noRot="1" noChangeAspect="1" noTextEdit="1"/>
          </p:cNvSpPr>
          <p:nvPr>
            <p:ph type="sldImg"/>
          </p:nvPr>
        </p:nvSpPr>
        <p:spPr>
          <a:ln/>
        </p:spPr>
      </p:sp>
      <p:sp>
        <p:nvSpPr>
          <p:cNvPr id="120835" name="Tijdelijke aanduiding voor notities 2"/>
          <p:cNvSpPr>
            <a:spLocks noGrp="1"/>
          </p:cNvSpPr>
          <p:nvPr>
            <p:ph type="body" idx="1"/>
          </p:nvPr>
        </p:nvSpPr>
        <p:spPr>
          <a:noFill/>
          <a:ln w="9525"/>
        </p:spPr>
        <p:txBody>
          <a:bodyPr/>
          <a:lstStyle/>
          <a:p>
            <a:endParaRPr lang="nl-BE" smtClean="0"/>
          </a:p>
        </p:txBody>
      </p:sp>
      <p:sp>
        <p:nvSpPr>
          <p:cNvPr id="4" name="Tijdelijke aanduiding voor dianummer 3"/>
          <p:cNvSpPr>
            <a:spLocks noGrp="1"/>
          </p:cNvSpPr>
          <p:nvPr>
            <p:ph type="sldNum" sz="quarter" idx="5"/>
          </p:nvPr>
        </p:nvSpPr>
        <p:spPr/>
        <p:txBody>
          <a:bodyPr/>
          <a:lstStyle/>
          <a:p>
            <a:pPr>
              <a:defRPr/>
            </a:pPr>
            <a:fld id="{81526A16-7820-4330-90F1-43DF861E6609}" type="slidenum">
              <a:rPr lang="en-US"/>
              <a:pPr>
                <a:defRPr/>
              </a:pPr>
              <a:t>13</a:t>
            </a:fld>
            <a:endParaRPr lang="en-US"/>
          </a:p>
        </p:txBody>
      </p:sp>
    </p:spTree>
    <p:extLst>
      <p:ext uri="{BB962C8B-B14F-4D97-AF65-F5344CB8AC3E}">
        <p14:creationId xmlns:p14="http://schemas.microsoft.com/office/powerpoint/2010/main" val="4241341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jdelijke aanduiding voor dia-afbeelding 1"/>
          <p:cNvSpPr>
            <a:spLocks noGrp="1" noRot="1" noChangeAspect="1" noTextEdit="1"/>
          </p:cNvSpPr>
          <p:nvPr>
            <p:ph type="sldImg"/>
          </p:nvPr>
        </p:nvSpPr>
        <p:spPr>
          <a:ln/>
        </p:spPr>
      </p:sp>
      <p:sp>
        <p:nvSpPr>
          <p:cNvPr id="96259" name="Tijdelijke aanduiding voor notities 2"/>
          <p:cNvSpPr>
            <a:spLocks noGrp="1"/>
          </p:cNvSpPr>
          <p:nvPr>
            <p:ph type="body" idx="1"/>
          </p:nvPr>
        </p:nvSpPr>
        <p:spPr>
          <a:noFill/>
          <a:ln w="9525"/>
        </p:spPr>
        <p:txBody>
          <a:bodyPr/>
          <a:lstStyle/>
          <a:p>
            <a:endParaRPr lang="nl-BE" smtClean="0"/>
          </a:p>
        </p:txBody>
      </p:sp>
      <p:sp>
        <p:nvSpPr>
          <p:cNvPr id="4" name="Tijdelijke aanduiding voor dianummer 3"/>
          <p:cNvSpPr>
            <a:spLocks noGrp="1"/>
          </p:cNvSpPr>
          <p:nvPr>
            <p:ph type="sldNum" sz="quarter" idx="5"/>
          </p:nvPr>
        </p:nvSpPr>
        <p:spPr/>
        <p:txBody>
          <a:bodyPr/>
          <a:lstStyle/>
          <a:p>
            <a:pPr>
              <a:defRPr/>
            </a:pPr>
            <a:fld id="{A33BBDE1-346E-48AF-B0AF-B07020E2E05B}" type="slidenum">
              <a:rPr lang="en-US"/>
              <a:pPr>
                <a:defRPr/>
              </a:pPr>
              <a:t>15</a:t>
            </a:fld>
            <a:endParaRPr lang="en-US"/>
          </a:p>
        </p:txBody>
      </p:sp>
    </p:spTree>
    <p:extLst>
      <p:ext uri="{BB962C8B-B14F-4D97-AF65-F5344CB8AC3E}">
        <p14:creationId xmlns:p14="http://schemas.microsoft.com/office/powerpoint/2010/main" val="1917895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jdelijke aanduiding voor dia-afbeelding 1"/>
          <p:cNvSpPr>
            <a:spLocks noGrp="1" noRot="1" noChangeAspect="1" noTextEdit="1"/>
          </p:cNvSpPr>
          <p:nvPr>
            <p:ph type="sldImg"/>
          </p:nvPr>
        </p:nvSpPr>
        <p:spPr>
          <a:ln/>
        </p:spPr>
      </p:sp>
      <p:sp>
        <p:nvSpPr>
          <p:cNvPr id="97283" name="Tijdelijke aanduiding voor notities 2"/>
          <p:cNvSpPr>
            <a:spLocks noGrp="1"/>
          </p:cNvSpPr>
          <p:nvPr>
            <p:ph type="body" idx="1"/>
          </p:nvPr>
        </p:nvSpPr>
        <p:spPr>
          <a:noFill/>
          <a:ln w="9525"/>
        </p:spPr>
        <p:txBody>
          <a:bodyPr/>
          <a:lstStyle/>
          <a:p>
            <a:endParaRPr lang="nl-BE" smtClean="0"/>
          </a:p>
        </p:txBody>
      </p:sp>
      <p:sp>
        <p:nvSpPr>
          <p:cNvPr id="4" name="Tijdelijke aanduiding voor dianummer 3"/>
          <p:cNvSpPr>
            <a:spLocks noGrp="1"/>
          </p:cNvSpPr>
          <p:nvPr>
            <p:ph type="sldNum" sz="quarter" idx="5"/>
          </p:nvPr>
        </p:nvSpPr>
        <p:spPr/>
        <p:txBody>
          <a:bodyPr/>
          <a:lstStyle/>
          <a:p>
            <a:pPr>
              <a:defRPr/>
            </a:pPr>
            <a:fld id="{E80E1A8E-AC3B-4CA4-91D8-0453091A8493}" type="slidenum">
              <a:rPr lang="en-US"/>
              <a:pPr>
                <a:defRPr/>
              </a:pPr>
              <a:t>16</a:t>
            </a:fld>
            <a:endParaRPr lang="en-US"/>
          </a:p>
        </p:txBody>
      </p:sp>
    </p:spTree>
    <p:extLst>
      <p:ext uri="{BB962C8B-B14F-4D97-AF65-F5344CB8AC3E}">
        <p14:creationId xmlns:p14="http://schemas.microsoft.com/office/powerpoint/2010/main" val="106670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jdelijke aanduiding voor dia-afbeelding 1"/>
          <p:cNvSpPr>
            <a:spLocks noGrp="1" noRot="1" noChangeAspect="1" noTextEdit="1"/>
          </p:cNvSpPr>
          <p:nvPr>
            <p:ph type="sldImg"/>
          </p:nvPr>
        </p:nvSpPr>
        <p:spPr>
          <a:ln/>
        </p:spPr>
      </p:sp>
      <p:sp>
        <p:nvSpPr>
          <p:cNvPr id="98307" name="Tijdelijke aanduiding voor notities 2"/>
          <p:cNvSpPr>
            <a:spLocks noGrp="1"/>
          </p:cNvSpPr>
          <p:nvPr>
            <p:ph type="body" idx="1"/>
          </p:nvPr>
        </p:nvSpPr>
        <p:spPr>
          <a:noFill/>
          <a:ln w="9525"/>
        </p:spPr>
        <p:txBody>
          <a:bodyPr/>
          <a:lstStyle/>
          <a:p>
            <a:endParaRPr lang="nl-BE" smtClean="0"/>
          </a:p>
        </p:txBody>
      </p:sp>
      <p:sp>
        <p:nvSpPr>
          <p:cNvPr id="4" name="Tijdelijke aanduiding voor dianummer 3"/>
          <p:cNvSpPr>
            <a:spLocks noGrp="1"/>
          </p:cNvSpPr>
          <p:nvPr>
            <p:ph type="sldNum" sz="quarter" idx="5"/>
          </p:nvPr>
        </p:nvSpPr>
        <p:spPr/>
        <p:txBody>
          <a:bodyPr/>
          <a:lstStyle/>
          <a:p>
            <a:pPr>
              <a:defRPr/>
            </a:pPr>
            <a:fld id="{2813DA26-E09A-4364-A8DC-67DDE666B050}" type="slidenum">
              <a:rPr lang="en-US"/>
              <a:pPr>
                <a:defRPr/>
              </a:pPr>
              <a:t>17</a:t>
            </a:fld>
            <a:endParaRPr lang="en-US"/>
          </a:p>
        </p:txBody>
      </p:sp>
    </p:spTree>
    <p:extLst>
      <p:ext uri="{BB962C8B-B14F-4D97-AF65-F5344CB8AC3E}">
        <p14:creationId xmlns:p14="http://schemas.microsoft.com/office/powerpoint/2010/main" val="828931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C69BABF-3B67-455F-9B7D-54A0C4C71DA2}" type="slidenum">
              <a:rPr lang="en-US"/>
              <a:pPr>
                <a:defRPr/>
              </a:pPr>
              <a:t>19</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w="9525"/>
        </p:spPr>
        <p:txBody>
          <a:bodyPr/>
          <a:lstStyle/>
          <a:p>
            <a:endParaRPr lang="nl-NL" smtClean="0"/>
          </a:p>
        </p:txBody>
      </p:sp>
    </p:spTree>
    <p:extLst>
      <p:ext uri="{BB962C8B-B14F-4D97-AF65-F5344CB8AC3E}">
        <p14:creationId xmlns:p14="http://schemas.microsoft.com/office/powerpoint/2010/main" val="2489460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328613" y="2132013"/>
            <a:ext cx="8839200" cy="4725987"/>
            <a:chOff x="207" y="1343"/>
            <a:chExt cx="5568" cy="2977"/>
          </a:xfrm>
        </p:grpSpPr>
        <p:sp>
          <p:nvSpPr>
            <p:cNvPr id="5" name="Freeform 3"/>
            <p:cNvSpPr>
              <a:spLocks/>
            </p:cNvSpPr>
            <p:nvPr/>
          </p:nvSpPr>
          <p:spPr bwMode="auto">
            <a:xfrm>
              <a:off x="207" y="2024"/>
              <a:ext cx="5558" cy="2296"/>
            </a:xfrm>
            <a:custGeom>
              <a:avLst/>
              <a:gdLst/>
              <a:ahLst/>
              <a:cxnLst>
                <a:cxn ang="0">
                  <a:pos x="5557" y="0"/>
                </a:cxn>
                <a:cxn ang="0">
                  <a:pos x="0" y="0"/>
                </a:cxn>
                <a:cxn ang="0">
                  <a:pos x="0" y="2295"/>
                </a:cxn>
              </a:cxnLst>
              <a:rect l="0" t="0" r="r" b="b"/>
              <a:pathLst>
                <a:path w="5558" h="2296">
                  <a:moveTo>
                    <a:pt x="5557" y="0"/>
                  </a:moveTo>
                  <a:lnTo>
                    <a:pt x="0" y="0"/>
                  </a:lnTo>
                  <a:lnTo>
                    <a:pt x="0" y="2295"/>
                  </a:lnTo>
                </a:path>
              </a:pathLst>
            </a:custGeom>
            <a:noFill/>
            <a:ln w="63500" cap="sq">
              <a:solidFill>
                <a:schemeClr val="bg1"/>
              </a:solidFill>
              <a:prstDash val="solid"/>
              <a:round/>
              <a:headEnd type="none" w="sm" len="sm"/>
              <a:tailEnd type="none" w="sm" len="sm"/>
            </a:ln>
            <a:effectLst>
              <a:outerShdw dist="17961" dir="2700000" algn="ctr" rotWithShape="0">
                <a:schemeClr val="bg1">
                  <a:gamma/>
                  <a:shade val="60000"/>
                  <a:invGamma/>
                </a:schemeClr>
              </a:outerShdw>
            </a:effectLst>
          </p:spPr>
          <p:txBody>
            <a:bodyPr/>
            <a:lstStyle/>
            <a:p>
              <a:pPr>
                <a:defRPr/>
              </a:pPr>
              <a:endParaRPr lang="nl-BE"/>
            </a:p>
          </p:txBody>
        </p:sp>
        <p:sp>
          <p:nvSpPr>
            <p:cNvPr id="6" name="Freeform 4"/>
            <p:cNvSpPr>
              <a:spLocks/>
            </p:cNvSpPr>
            <p:nvPr/>
          </p:nvSpPr>
          <p:spPr bwMode="auto">
            <a:xfrm>
              <a:off x="207" y="1343"/>
              <a:ext cx="5568" cy="2977"/>
            </a:xfrm>
            <a:custGeom>
              <a:avLst/>
              <a:gdLst/>
              <a:ahLst/>
              <a:cxnLst>
                <a:cxn ang="0">
                  <a:pos x="436" y="2976"/>
                </a:cxn>
                <a:cxn ang="0">
                  <a:pos x="435" y="0"/>
                </a:cxn>
                <a:cxn ang="0">
                  <a:pos x="0" y="0"/>
                </a:cxn>
                <a:cxn ang="0">
                  <a:pos x="0" y="486"/>
                </a:cxn>
                <a:cxn ang="0">
                  <a:pos x="5567" y="486"/>
                </a:cxn>
              </a:cxnLst>
              <a:rect l="0" t="0" r="r" b="b"/>
              <a:pathLst>
                <a:path w="5568" h="2977">
                  <a:moveTo>
                    <a:pt x="436" y="2976"/>
                  </a:moveTo>
                  <a:lnTo>
                    <a:pt x="435" y="0"/>
                  </a:lnTo>
                  <a:lnTo>
                    <a:pt x="0" y="0"/>
                  </a:lnTo>
                  <a:lnTo>
                    <a:pt x="0" y="486"/>
                  </a:lnTo>
                  <a:lnTo>
                    <a:pt x="5567" y="486"/>
                  </a:lnTo>
                </a:path>
              </a:pathLst>
            </a:custGeom>
            <a:noFill/>
            <a:ln w="63500" cap="sq">
              <a:solidFill>
                <a:schemeClr val="bg1"/>
              </a:solidFill>
              <a:prstDash val="solid"/>
              <a:round/>
              <a:headEnd type="none" w="sm" len="sm"/>
              <a:tailEnd type="none" w="sm" len="sm"/>
            </a:ln>
            <a:effectLst>
              <a:outerShdw dist="17961" dir="2700000" algn="ctr" rotWithShape="0">
                <a:schemeClr val="bg1">
                  <a:gamma/>
                  <a:shade val="60000"/>
                  <a:invGamma/>
                </a:schemeClr>
              </a:outerShdw>
            </a:effectLst>
          </p:spPr>
          <p:txBody>
            <a:bodyPr/>
            <a:lstStyle/>
            <a:p>
              <a:pPr>
                <a:defRPr/>
              </a:pPr>
              <a:endParaRPr lang="nl-BE"/>
            </a:p>
          </p:txBody>
        </p:sp>
      </p:grpSp>
      <p:sp>
        <p:nvSpPr>
          <p:cNvPr id="37893" name="Rectangle 5"/>
          <p:cNvSpPr>
            <a:spLocks noGrp="1" noChangeArrowheads="1"/>
          </p:cNvSpPr>
          <p:nvPr>
            <p:ph type="ctrTitle" sz="quarter"/>
          </p:nvPr>
        </p:nvSpPr>
        <p:spPr>
          <a:xfrm>
            <a:off x="1219200" y="1447800"/>
            <a:ext cx="7772400" cy="1143000"/>
          </a:xfrm>
        </p:spPr>
        <p:txBody>
          <a:bodyPr/>
          <a:lstStyle>
            <a:lvl1pPr algn="ctr">
              <a:defRPr/>
            </a:lvl1pPr>
          </a:lstStyle>
          <a:p>
            <a:r>
              <a:rPr lang="en-US"/>
              <a:t>Click to edit Master title style</a:t>
            </a:r>
          </a:p>
        </p:txBody>
      </p:sp>
      <p:sp>
        <p:nvSpPr>
          <p:cNvPr id="37894" name="Rectangle 6"/>
          <p:cNvSpPr>
            <a:spLocks noGrp="1" noChangeArrowheads="1"/>
          </p:cNvSpPr>
          <p:nvPr>
            <p:ph type="subTitle" sz="quarter" idx="1"/>
          </p:nvPr>
        </p:nvSpPr>
        <p:spPr>
          <a:xfrm>
            <a:off x="1905000" y="3886200"/>
            <a:ext cx="6400800" cy="1752600"/>
          </a:xfrm>
        </p:spPr>
        <p:txBody>
          <a:bodyPr/>
          <a:lstStyle>
            <a:lvl1pPr marL="0" indent="0" algn="ctr">
              <a:buFont typeface="Monotype Sorts" pitchFamily="2" charset="2"/>
              <a:buNone/>
              <a:defRPr/>
            </a:lvl1pPr>
          </a:lstStyle>
          <a:p>
            <a:r>
              <a:rPr lang="en-US"/>
              <a:t>Click to edit Master subtitle style</a:t>
            </a:r>
          </a:p>
        </p:txBody>
      </p:sp>
      <p:sp>
        <p:nvSpPr>
          <p:cNvPr id="7" name="Rectangle 7"/>
          <p:cNvSpPr>
            <a:spLocks noGrp="1" noChangeArrowheads="1"/>
          </p:cNvSpPr>
          <p:nvPr>
            <p:ph type="dt" sz="quarter" idx="10"/>
          </p:nvPr>
        </p:nvSpPr>
        <p:spPr bwMode="auto">
          <a:xfrm>
            <a:off x="3429000" y="6019800"/>
            <a:ext cx="1905000" cy="457200"/>
          </a:xfrm>
          <a:prstGeom prst="rect">
            <a:avLst/>
          </a:prstGeom>
          <a:ln w="12700" cap="sq">
            <a:miter lim="800000"/>
            <a:headEnd type="none" w="sm" len="sm"/>
            <a:tailEnd type="none" w="sm" len="sm"/>
          </a:ln>
        </p:spPr>
        <p:txBody>
          <a:bodyPr vert="horz" wrap="square" lIns="91440" tIns="45720" rIns="91440" bIns="45720" numCol="1" anchor="t" anchorCtr="0" compatLnSpc="1">
            <a:prstTxWarp prst="textNoShape">
              <a:avLst/>
            </a:prstTxWarp>
          </a:bodyPr>
          <a:lstStyle>
            <a:lvl1pPr algn="l">
              <a:spcBef>
                <a:spcPct val="50000"/>
              </a:spcBef>
              <a:defRPr sz="1400">
                <a:solidFill>
                  <a:srgbClr val="FFFFFF"/>
                </a:solidFill>
              </a:defRPr>
            </a:lvl1pPr>
          </a:lstStyle>
          <a:p>
            <a:pPr>
              <a:defRPr/>
            </a:pPr>
            <a:fld id="{AAD869BC-E30A-44FF-876C-A9299E20CC62}" type="datetime1">
              <a:rPr lang="en-US"/>
              <a:pPr>
                <a:defRPr/>
              </a:pPr>
              <a:t>5/17/2017</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7048500" y="609600"/>
            <a:ext cx="1943100" cy="5943600"/>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1219200" y="609600"/>
            <a:ext cx="5676900" cy="5943600"/>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el en grafiek">
    <p:spTree>
      <p:nvGrpSpPr>
        <p:cNvPr id="1" name=""/>
        <p:cNvGrpSpPr/>
        <p:nvPr/>
      </p:nvGrpSpPr>
      <p:grpSpPr>
        <a:xfrm>
          <a:off x="0" y="0"/>
          <a:ext cx="0" cy="0"/>
          <a:chOff x="0" y="0"/>
          <a:chExt cx="0" cy="0"/>
        </a:xfrm>
      </p:grpSpPr>
      <p:sp>
        <p:nvSpPr>
          <p:cNvPr id="2" name="Titel 1"/>
          <p:cNvSpPr>
            <a:spLocks noGrp="1"/>
          </p:cNvSpPr>
          <p:nvPr>
            <p:ph type="title"/>
          </p:nvPr>
        </p:nvSpPr>
        <p:spPr>
          <a:xfrm>
            <a:off x="1219200" y="609600"/>
            <a:ext cx="7772400" cy="685800"/>
          </a:xfrm>
        </p:spPr>
        <p:txBody>
          <a:bodyPr/>
          <a:lstStyle/>
          <a:p>
            <a:r>
              <a:rPr lang="nl-NL" smtClean="0"/>
              <a:t>Klik om de stijl te bewerken</a:t>
            </a:r>
            <a:endParaRPr lang="nl-BE"/>
          </a:p>
        </p:txBody>
      </p:sp>
      <p:sp>
        <p:nvSpPr>
          <p:cNvPr id="3" name="Tijdelijke aanduiding voor grafiek 2"/>
          <p:cNvSpPr>
            <a:spLocks noGrp="1"/>
          </p:cNvSpPr>
          <p:nvPr>
            <p:ph type="chart" idx="1"/>
          </p:nvPr>
        </p:nvSpPr>
        <p:spPr>
          <a:xfrm>
            <a:off x="1219200" y="1981200"/>
            <a:ext cx="7772400" cy="4572000"/>
          </a:xfrm>
        </p:spPr>
        <p:txBody>
          <a:bodyPr/>
          <a:lstStyle/>
          <a:p>
            <a:pPr lvl="0"/>
            <a:endParaRPr lang="nl-BE" noProof="0" smtClean="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el en tabel">
    <p:spTree>
      <p:nvGrpSpPr>
        <p:cNvPr id="1" name=""/>
        <p:cNvGrpSpPr/>
        <p:nvPr/>
      </p:nvGrpSpPr>
      <p:grpSpPr>
        <a:xfrm>
          <a:off x="0" y="0"/>
          <a:ext cx="0" cy="0"/>
          <a:chOff x="0" y="0"/>
          <a:chExt cx="0" cy="0"/>
        </a:xfrm>
      </p:grpSpPr>
      <p:sp>
        <p:nvSpPr>
          <p:cNvPr id="2" name="Titel 1"/>
          <p:cNvSpPr>
            <a:spLocks noGrp="1"/>
          </p:cNvSpPr>
          <p:nvPr>
            <p:ph type="title"/>
          </p:nvPr>
        </p:nvSpPr>
        <p:spPr>
          <a:xfrm>
            <a:off x="1219200" y="609600"/>
            <a:ext cx="7772400" cy="685800"/>
          </a:xfrm>
        </p:spPr>
        <p:txBody>
          <a:bodyPr/>
          <a:lstStyle/>
          <a:p>
            <a:r>
              <a:rPr lang="nl-NL" smtClean="0"/>
              <a:t>Klik om de stijl te bewerken</a:t>
            </a:r>
            <a:endParaRPr lang="nl-BE"/>
          </a:p>
        </p:txBody>
      </p:sp>
      <p:sp>
        <p:nvSpPr>
          <p:cNvPr id="3" name="Tijdelijke aanduiding voor tabel 2"/>
          <p:cNvSpPr>
            <a:spLocks noGrp="1"/>
          </p:cNvSpPr>
          <p:nvPr>
            <p:ph type="tbl" idx="1"/>
          </p:nvPr>
        </p:nvSpPr>
        <p:spPr>
          <a:xfrm>
            <a:off x="1219200" y="1981200"/>
            <a:ext cx="7772400" cy="4572000"/>
          </a:xfrm>
        </p:spPr>
        <p:txBody>
          <a:bodyPr/>
          <a:lstStyle/>
          <a:p>
            <a:pPr lvl="0"/>
            <a:endParaRPr lang="nl-BE" noProof="0" smtClean="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1219200" y="609600"/>
            <a:ext cx="7772400" cy="685800"/>
          </a:xfrm>
        </p:spPr>
        <p:txBody>
          <a:bodyPr/>
          <a:lstStyle/>
          <a:p>
            <a:r>
              <a:rPr lang="nl-NL" smtClean="0"/>
              <a:t>Klik om de stijl te bewerken</a:t>
            </a:r>
            <a:endParaRPr lang="nl-BE"/>
          </a:p>
        </p:txBody>
      </p:sp>
      <p:sp>
        <p:nvSpPr>
          <p:cNvPr id="3" name="Tijdelijke aanduiding voor tekst 2"/>
          <p:cNvSpPr>
            <a:spLocks noGrp="1"/>
          </p:cNvSpPr>
          <p:nvPr>
            <p:ph type="body" sz="half" idx="1"/>
          </p:nvPr>
        </p:nvSpPr>
        <p:spPr>
          <a:xfrm>
            <a:off x="1219200" y="1981200"/>
            <a:ext cx="3810000" cy="45720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5181600" y="1981200"/>
            <a:ext cx="3810000" cy="45720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328613" y="2132013"/>
            <a:ext cx="8839200" cy="4725987"/>
            <a:chOff x="207" y="1343"/>
            <a:chExt cx="5568" cy="2977"/>
          </a:xfrm>
        </p:grpSpPr>
        <p:sp>
          <p:nvSpPr>
            <p:cNvPr id="5" name="Freeform 3"/>
            <p:cNvSpPr>
              <a:spLocks/>
            </p:cNvSpPr>
            <p:nvPr/>
          </p:nvSpPr>
          <p:spPr bwMode="auto">
            <a:xfrm>
              <a:off x="207" y="2024"/>
              <a:ext cx="5558" cy="2296"/>
            </a:xfrm>
            <a:custGeom>
              <a:avLst/>
              <a:gdLst/>
              <a:ahLst/>
              <a:cxnLst>
                <a:cxn ang="0">
                  <a:pos x="5557" y="0"/>
                </a:cxn>
                <a:cxn ang="0">
                  <a:pos x="0" y="0"/>
                </a:cxn>
                <a:cxn ang="0">
                  <a:pos x="0" y="2295"/>
                </a:cxn>
              </a:cxnLst>
              <a:rect l="0" t="0" r="r" b="b"/>
              <a:pathLst>
                <a:path w="5558" h="2296">
                  <a:moveTo>
                    <a:pt x="5557" y="0"/>
                  </a:moveTo>
                  <a:lnTo>
                    <a:pt x="0" y="0"/>
                  </a:lnTo>
                  <a:lnTo>
                    <a:pt x="0" y="2295"/>
                  </a:lnTo>
                </a:path>
              </a:pathLst>
            </a:custGeom>
            <a:noFill/>
            <a:ln w="63500" cap="sq">
              <a:solidFill>
                <a:schemeClr val="bg1"/>
              </a:solidFill>
              <a:prstDash val="solid"/>
              <a:round/>
              <a:headEnd type="none" w="sm" len="sm"/>
              <a:tailEnd type="none" w="sm" len="sm"/>
            </a:ln>
            <a:effectLst>
              <a:outerShdw dist="17961" dir="2700000" algn="ctr" rotWithShape="0">
                <a:schemeClr val="bg1">
                  <a:gamma/>
                  <a:shade val="60000"/>
                  <a:invGamma/>
                </a:schemeClr>
              </a:outerShdw>
            </a:effectLst>
          </p:spPr>
          <p:txBody>
            <a:bodyPr/>
            <a:lstStyle/>
            <a:p>
              <a:pPr algn="l">
                <a:defRPr/>
              </a:pPr>
              <a:endParaRPr lang="nl-BE" sz="1800">
                <a:solidFill>
                  <a:srgbClr val="FFFFFF"/>
                </a:solidFill>
                <a:effectLst>
                  <a:outerShdw blurRad="38100" dist="38100" dir="2700000" algn="tl">
                    <a:srgbClr val="000000">
                      <a:alpha val="43137"/>
                    </a:srgbClr>
                  </a:outerShdw>
                </a:effectLst>
                <a:latin typeface="Tahoma" pitchFamily="34" charset="0"/>
              </a:endParaRPr>
            </a:p>
          </p:txBody>
        </p:sp>
        <p:sp>
          <p:nvSpPr>
            <p:cNvPr id="6" name="Freeform 4"/>
            <p:cNvSpPr>
              <a:spLocks/>
            </p:cNvSpPr>
            <p:nvPr/>
          </p:nvSpPr>
          <p:spPr bwMode="auto">
            <a:xfrm>
              <a:off x="207" y="1343"/>
              <a:ext cx="5568" cy="2977"/>
            </a:xfrm>
            <a:custGeom>
              <a:avLst/>
              <a:gdLst/>
              <a:ahLst/>
              <a:cxnLst>
                <a:cxn ang="0">
                  <a:pos x="436" y="2976"/>
                </a:cxn>
                <a:cxn ang="0">
                  <a:pos x="435" y="0"/>
                </a:cxn>
                <a:cxn ang="0">
                  <a:pos x="0" y="0"/>
                </a:cxn>
                <a:cxn ang="0">
                  <a:pos x="0" y="486"/>
                </a:cxn>
                <a:cxn ang="0">
                  <a:pos x="5567" y="486"/>
                </a:cxn>
              </a:cxnLst>
              <a:rect l="0" t="0" r="r" b="b"/>
              <a:pathLst>
                <a:path w="5568" h="2977">
                  <a:moveTo>
                    <a:pt x="436" y="2976"/>
                  </a:moveTo>
                  <a:lnTo>
                    <a:pt x="435" y="0"/>
                  </a:lnTo>
                  <a:lnTo>
                    <a:pt x="0" y="0"/>
                  </a:lnTo>
                  <a:lnTo>
                    <a:pt x="0" y="486"/>
                  </a:lnTo>
                  <a:lnTo>
                    <a:pt x="5567" y="486"/>
                  </a:lnTo>
                </a:path>
              </a:pathLst>
            </a:custGeom>
            <a:noFill/>
            <a:ln w="63500" cap="sq">
              <a:solidFill>
                <a:schemeClr val="bg1"/>
              </a:solidFill>
              <a:prstDash val="solid"/>
              <a:round/>
              <a:headEnd type="none" w="sm" len="sm"/>
              <a:tailEnd type="none" w="sm" len="sm"/>
            </a:ln>
            <a:effectLst>
              <a:outerShdw dist="17961" dir="2700000" algn="ctr" rotWithShape="0">
                <a:schemeClr val="bg1">
                  <a:gamma/>
                  <a:shade val="60000"/>
                  <a:invGamma/>
                </a:schemeClr>
              </a:outerShdw>
            </a:effectLst>
          </p:spPr>
          <p:txBody>
            <a:bodyPr/>
            <a:lstStyle/>
            <a:p>
              <a:pPr algn="l">
                <a:defRPr/>
              </a:pPr>
              <a:endParaRPr lang="nl-BE" sz="1800">
                <a:solidFill>
                  <a:srgbClr val="FFFFFF"/>
                </a:solidFill>
                <a:effectLst>
                  <a:outerShdw blurRad="38100" dist="38100" dir="2700000" algn="tl">
                    <a:srgbClr val="000000">
                      <a:alpha val="43137"/>
                    </a:srgbClr>
                  </a:outerShdw>
                </a:effectLst>
                <a:latin typeface="Tahoma" pitchFamily="34" charset="0"/>
              </a:endParaRPr>
            </a:p>
          </p:txBody>
        </p:sp>
      </p:grpSp>
      <p:sp>
        <p:nvSpPr>
          <p:cNvPr id="37893" name="Rectangle 5"/>
          <p:cNvSpPr>
            <a:spLocks noGrp="1" noChangeArrowheads="1"/>
          </p:cNvSpPr>
          <p:nvPr>
            <p:ph type="ctrTitle" sz="quarter"/>
          </p:nvPr>
        </p:nvSpPr>
        <p:spPr>
          <a:xfrm>
            <a:off x="1219200" y="1447800"/>
            <a:ext cx="7772400" cy="1143000"/>
          </a:xfrm>
        </p:spPr>
        <p:txBody>
          <a:bodyPr/>
          <a:lstStyle>
            <a:lvl1pPr algn="ctr">
              <a:defRPr/>
            </a:lvl1pPr>
          </a:lstStyle>
          <a:p>
            <a:r>
              <a:rPr lang="en-US"/>
              <a:t>Click to edit Master title style</a:t>
            </a:r>
          </a:p>
        </p:txBody>
      </p:sp>
      <p:sp>
        <p:nvSpPr>
          <p:cNvPr id="37894" name="Rectangle 6"/>
          <p:cNvSpPr>
            <a:spLocks noGrp="1" noChangeArrowheads="1"/>
          </p:cNvSpPr>
          <p:nvPr>
            <p:ph type="subTitle" sz="quarter" idx="1"/>
          </p:nvPr>
        </p:nvSpPr>
        <p:spPr>
          <a:xfrm>
            <a:off x="1905000" y="3886200"/>
            <a:ext cx="6400800" cy="1752600"/>
          </a:xfrm>
        </p:spPr>
        <p:txBody>
          <a:bodyPr/>
          <a:lstStyle>
            <a:lvl1pPr marL="0" indent="0" algn="ctr">
              <a:buFont typeface="Monotype Sorts" pitchFamily="2" charset="2"/>
              <a:buNone/>
              <a:defRPr/>
            </a:lvl1pPr>
          </a:lstStyle>
          <a:p>
            <a:r>
              <a:rPr lang="en-US"/>
              <a:t>Click to edit Master subtitle style</a:t>
            </a:r>
          </a:p>
        </p:txBody>
      </p:sp>
      <p:sp>
        <p:nvSpPr>
          <p:cNvPr id="7" name="Rectangle 7"/>
          <p:cNvSpPr>
            <a:spLocks noGrp="1" noChangeArrowheads="1"/>
          </p:cNvSpPr>
          <p:nvPr>
            <p:ph type="dt" sz="quarter" idx="10"/>
          </p:nvPr>
        </p:nvSpPr>
        <p:spPr bwMode="auto">
          <a:xfrm>
            <a:off x="3429000" y="6019800"/>
            <a:ext cx="1905000" cy="457200"/>
          </a:xfrm>
          <a:prstGeom prst="rect">
            <a:avLst/>
          </a:prstGeom>
          <a:ln w="12700" cap="sq">
            <a:miter lim="800000"/>
            <a:headEnd type="none" w="sm" len="sm"/>
            <a:tailEnd type="none" w="sm" len="sm"/>
          </a:ln>
        </p:spPr>
        <p:txBody>
          <a:bodyPr vert="horz" wrap="square" lIns="91440" tIns="45720" rIns="91440" bIns="45720" numCol="1" anchor="t" anchorCtr="0" compatLnSpc="1">
            <a:prstTxWarp prst="textNoShape">
              <a:avLst/>
            </a:prstTxWarp>
          </a:bodyPr>
          <a:lstStyle>
            <a:lvl1pPr algn="l">
              <a:spcBef>
                <a:spcPct val="50000"/>
              </a:spcBef>
              <a:defRPr sz="1400">
                <a:solidFill>
                  <a:srgbClr val="FFFFFF"/>
                </a:solidFill>
              </a:defRPr>
            </a:lvl1pPr>
          </a:lstStyle>
          <a:p>
            <a:pPr>
              <a:defRPr/>
            </a:pPr>
            <a:fld id="{D4C6E0EB-1B86-4BB5-BC16-825A9DA237AA}" type="datetime1">
              <a:rPr lang="en-US">
                <a:effectLst>
                  <a:outerShdw blurRad="38100" dist="38100" dir="2700000" algn="tl">
                    <a:srgbClr val="000000">
                      <a:alpha val="43137"/>
                    </a:srgbClr>
                  </a:outerShdw>
                </a:effectLst>
                <a:latin typeface="Tahoma" pitchFamily="34" charset="0"/>
              </a:rPr>
              <a:pPr>
                <a:defRPr/>
              </a:pPr>
              <a:t>5/17/2017</a:t>
            </a:fld>
            <a:endParaRPr lang="en-US">
              <a:effectLst>
                <a:outerShdw blurRad="38100" dist="38100" dir="2700000" algn="tl">
                  <a:srgbClr val="000000">
                    <a:alpha val="43137"/>
                  </a:srgbClr>
                </a:outerShdw>
              </a:effectLst>
              <a:latin typeface="Tahoma" pitchFamily="34" charset="0"/>
            </a:endParaRPr>
          </a:p>
        </p:txBody>
      </p:sp>
    </p:spTree>
    <p:extLst>
      <p:ext uri="{BB962C8B-B14F-4D97-AF65-F5344CB8AC3E}">
        <p14:creationId xmlns:p14="http://schemas.microsoft.com/office/powerpoint/2010/main" val="1710671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6287874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Tree>
    <p:extLst>
      <p:ext uri="{BB962C8B-B14F-4D97-AF65-F5344CB8AC3E}">
        <p14:creationId xmlns:p14="http://schemas.microsoft.com/office/powerpoint/2010/main" val="21284985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1219200" y="19812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5181600" y="19812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975271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608942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Tree>
    <p:extLst>
      <p:ext uri="{BB962C8B-B14F-4D97-AF65-F5344CB8AC3E}">
        <p14:creationId xmlns:p14="http://schemas.microsoft.com/office/powerpoint/2010/main" val="26990048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42143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16076078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BE"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33086102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153226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7048500" y="609600"/>
            <a:ext cx="1943100" cy="5943600"/>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1219200" y="609600"/>
            <a:ext cx="5676900" cy="59436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6751245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el en tabel">
    <p:spTree>
      <p:nvGrpSpPr>
        <p:cNvPr id="1" name=""/>
        <p:cNvGrpSpPr/>
        <p:nvPr/>
      </p:nvGrpSpPr>
      <p:grpSpPr>
        <a:xfrm>
          <a:off x="0" y="0"/>
          <a:ext cx="0" cy="0"/>
          <a:chOff x="0" y="0"/>
          <a:chExt cx="0" cy="0"/>
        </a:xfrm>
      </p:grpSpPr>
      <p:sp>
        <p:nvSpPr>
          <p:cNvPr id="2" name="Titel 1"/>
          <p:cNvSpPr>
            <a:spLocks noGrp="1"/>
          </p:cNvSpPr>
          <p:nvPr>
            <p:ph type="title"/>
          </p:nvPr>
        </p:nvSpPr>
        <p:spPr>
          <a:xfrm>
            <a:off x="1219200" y="609600"/>
            <a:ext cx="7772400" cy="685800"/>
          </a:xfrm>
        </p:spPr>
        <p:txBody>
          <a:bodyPr/>
          <a:lstStyle/>
          <a:p>
            <a:r>
              <a:rPr lang="nl-NL"/>
              <a:t>Klik om de stijl te bewerken</a:t>
            </a:r>
            <a:endParaRPr lang="nl-BE"/>
          </a:p>
        </p:txBody>
      </p:sp>
      <p:sp>
        <p:nvSpPr>
          <p:cNvPr id="3" name="Tijdelijke aanduiding voor tabel 2"/>
          <p:cNvSpPr>
            <a:spLocks noGrp="1"/>
          </p:cNvSpPr>
          <p:nvPr>
            <p:ph type="tbl" idx="1"/>
          </p:nvPr>
        </p:nvSpPr>
        <p:spPr>
          <a:xfrm>
            <a:off x="1219200" y="1981200"/>
            <a:ext cx="7772400" cy="4572000"/>
          </a:xfrm>
        </p:spPr>
        <p:txBody>
          <a:bodyPr/>
          <a:lstStyle/>
          <a:p>
            <a:pPr lvl="0"/>
            <a:endParaRPr lang="nl-BE" noProof="0"/>
          </a:p>
        </p:txBody>
      </p:sp>
    </p:spTree>
    <p:extLst>
      <p:ext uri="{BB962C8B-B14F-4D97-AF65-F5344CB8AC3E}">
        <p14:creationId xmlns:p14="http://schemas.microsoft.com/office/powerpoint/2010/main" val="42121695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chart" preserve="1">
  <p:cSld name="Titel en grafiek">
    <p:spTree>
      <p:nvGrpSpPr>
        <p:cNvPr id="1" name=""/>
        <p:cNvGrpSpPr/>
        <p:nvPr/>
      </p:nvGrpSpPr>
      <p:grpSpPr>
        <a:xfrm>
          <a:off x="0" y="0"/>
          <a:ext cx="0" cy="0"/>
          <a:chOff x="0" y="0"/>
          <a:chExt cx="0" cy="0"/>
        </a:xfrm>
      </p:grpSpPr>
      <p:sp>
        <p:nvSpPr>
          <p:cNvPr id="2" name="Titel 1"/>
          <p:cNvSpPr>
            <a:spLocks noGrp="1"/>
          </p:cNvSpPr>
          <p:nvPr>
            <p:ph type="title"/>
          </p:nvPr>
        </p:nvSpPr>
        <p:spPr>
          <a:xfrm>
            <a:off x="1219200" y="609600"/>
            <a:ext cx="7772400" cy="685800"/>
          </a:xfrm>
        </p:spPr>
        <p:txBody>
          <a:bodyPr/>
          <a:lstStyle/>
          <a:p>
            <a:r>
              <a:rPr lang="nl-NL"/>
              <a:t>Klik om de stijl te bewerken</a:t>
            </a:r>
            <a:endParaRPr lang="nl-BE"/>
          </a:p>
        </p:txBody>
      </p:sp>
      <p:sp>
        <p:nvSpPr>
          <p:cNvPr id="3" name="Tijdelijke aanduiding voor grafiek 2"/>
          <p:cNvSpPr>
            <a:spLocks noGrp="1"/>
          </p:cNvSpPr>
          <p:nvPr>
            <p:ph type="chart" idx="1"/>
          </p:nvPr>
        </p:nvSpPr>
        <p:spPr>
          <a:xfrm>
            <a:off x="1219200" y="1981200"/>
            <a:ext cx="7772400" cy="4572000"/>
          </a:xfrm>
        </p:spPr>
        <p:txBody>
          <a:bodyPr/>
          <a:lstStyle/>
          <a:p>
            <a:pPr lvl="0"/>
            <a:endParaRPr lang="nl-BE" noProof="0"/>
          </a:p>
        </p:txBody>
      </p:sp>
    </p:spTree>
    <p:extLst>
      <p:ext uri="{BB962C8B-B14F-4D97-AF65-F5344CB8AC3E}">
        <p14:creationId xmlns:p14="http://schemas.microsoft.com/office/powerpoint/2010/main" val="8310863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1219200" y="609600"/>
            <a:ext cx="7772400" cy="685800"/>
          </a:xfrm>
        </p:spPr>
        <p:txBody>
          <a:bodyPr/>
          <a:lstStyle/>
          <a:p>
            <a:r>
              <a:rPr lang="nl-NL"/>
              <a:t>Klik om de stijl te bewerken</a:t>
            </a:r>
            <a:endParaRPr lang="nl-BE"/>
          </a:p>
        </p:txBody>
      </p:sp>
      <p:sp>
        <p:nvSpPr>
          <p:cNvPr id="3" name="Tijdelijke aanduiding voor tekst 2"/>
          <p:cNvSpPr>
            <a:spLocks noGrp="1"/>
          </p:cNvSpPr>
          <p:nvPr>
            <p:ph type="body" sz="half" idx="1"/>
          </p:nvPr>
        </p:nvSpPr>
        <p:spPr>
          <a:xfrm>
            <a:off x="1219200" y="1981200"/>
            <a:ext cx="3810000" cy="45720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5181600" y="1981200"/>
            <a:ext cx="3810000" cy="45720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668925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cSld name="Object">
    <p:spTree>
      <p:nvGrpSpPr>
        <p:cNvPr id="1" name=""/>
        <p:cNvGrpSpPr/>
        <p:nvPr/>
      </p:nvGrpSpPr>
      <p:grpSpPr>
        <a:xfrm>
          <a:off x="0" y="0"/>
          <a:ext cx="0" cy="0"/>
          <a:chOff x="0" y="0"/>
          <a:chExt cx="0" cy="0"/>
        </a:xfrm>
      </p:grpSpPr>
      <p:sp>
        <p:nvSpPr>
          <p:cNvPr id="2" name="Tijdelijke aanduiding voor inhoud 1"/>
          <p:cNvSpPr>
            <a:spLocks noGrp="1"/>
          </p:cNvSpPr>
          <p:nvPr>
            <p:ph/>
          </p:nvPr>
        </p:nvSpPr>
        <p:spPr>
          <a:xfrm>
            <a:off x="1219200" y="609600"/>
            <a:ext cx="7772400" cy="59436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684551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OverObj">
  <p:cSld name="Titel en tekst boven object">
    <p:spTree>
      <p:nvGrpSpPr>
        <p:cNvPr id="1" name=""/>
        <p:cNvGrpSpPr/>
        <p:nvPr/>
      </p:nvGrpSpPr>
      <p:grpSpPr>
        <a:xfrm>
          <a:off x="0" y="0"/>
          <a:ext cx="0" cy="0"/>
          <a:chOff x="0" y="0"/>
          <a:chExt cx="0" cy="0"/>
        </a:xfrm>
      </p:grpSpPr>
      <p:sp>
        <p:nvSpPr>
          <p:cNvPr id="2" name="Titel 1"/>
          <p:cNvSpPr>
            <a:spLocks noGrp="1"/>
          </p:cNvSpPr>
          <p:nvPr>
            <p:ph type="title"/>
          </p:nvPr>
        </p:nvSpPr>
        <p:spPr>
          <a:xfrm>
            <a:off x="1219200" y="609600"/>
            <a:ext cx="7772400" cy="685800"/>
          </a:xfrm>
        </p:spPr>
        <p:txBody>
          <a:bodyPr/>
          <a:lstStyle/>
          <a:p>
            <a:r>
              <a:rPr lang="nl-NL"/>
              <a:t>Klik om de stijl te bewerken</a:t>
            </a:r>
            <a:endParaRPr lang="nl-BE"/>
          </a:p>
        </p:txBody>
      </p:sp>
      <p:sp>
        <p:nvSpPr>
          <p:cNvPr id="3" name="Tijdelijke aanduiding voor tekst 2"/>
          <p:cNvSpPr>
            <a:spLocks noGrp="1"/>
          </p:cNvSpPr>
          <p:nvPr>
            <p:ph type="body" sz="half" idx="1"/>
          </p:nvPr>
        </p:nvSpPr>
        <p:spPr>
          <a:xfrm>
            <a:off x="1219200" y="1981200"/>
            <a:ext cx="7772400" cy="22098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1219200" y="4343400"/>
            <a:ext cx="7772400" cy="22098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9307655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p>
            <a:pPr algn="l"/>
            <a:fld id="{0C323305-F6F3-2F44-AAC7-CECFE328BE88}" type="datetime1">
              <a:rPr lang="pt-PT" sz="1800" smtClean="0">
                <a:solidFill>
                  <a:prstClr val="black"/>
                </a:solidFill>
                <a:effectLst>
                  <a:outerShdw blurRad="38100" dist="38100" dir="2700000" algn="tl">
                    <a:srgbClr val="000000">
                      <a:alpha val="43137"/>
                    </a:srgbClr>
                  </a:outerShdw>
                </a:effectLst>
                <a:latin typeface="Tahoma" pitchFamily="34" charset="0"/>
              </a:rPr>
              <a:pPr algn="l"/>
              <a:t>17/05/2017</a:t>
            </a:fld>
            <a:endParaRPr lang="en-US" sz="1800">
              <a:solidFill>
                <a:prstClr val="black"/>
              </a:solidFill>
              <a:effectLst>
                <a:outerShdw blurRad="38100" dist="38100" dir="2700000" algn="tl">
                  <a:srgbClr val="000000">
                    <a:alpha val="43137"/>
                  </a:srgbClr>
                </a:outerShdw>
              </a:effectLst>
              <a:latin typeface="Tahoma" pitchFamily="34"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lgn="l"/>
            <a:fld id="{6DB91621-036D-7F4C-B509-00906B2C8FAD}" type="slidenum">
              <a:rPr lang="en-US" sz="1800" smtClean="0">
                <a:solidFill>
                  <a:prstClr val="black"/>
                </a:solidFill>
                <a:effectLst>
                  <a:outerShdw blurRad="38100" dist="38100" dir="2700000" algn="tl">
                    <a:srgbClr val="000000">
                      <a:alpha val="43137"/>
                    </a:srgbClr>
                  </a:outerShdw>
                </a:effectLst>
                <a:latin typeface="Tahoma" pitchFamily="34" charset="0"/>
              </a:rPr>
              <a:pPr algn="l"/>
              <a:t>‹nr.›</a:t>
            </a:fld>
            <a:endParaRPr lang="en-US" sz="1800">
              <a:solidFill>
                <a:prstClr val="black"/>
              </a:solidFill>
              <a:effectLst>
                <a:outerShdw blurRad="38100" dist="38100" dir="2700000" algn="tl">
                  <a:srgbClr val="000000">
                    <a:alpha val="43137"/>
                  </a:srgbClr>
                </a:outerShdw>
              </a:effectLst>
              <a:latin typeface="Tahoma" pitchFamily="34" charset="0"/>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23510" r="33250"/>
          <a:stretch/>
        </p:blipFill>
        <p:spPr>
          <a:xfrm rot="5400000">
            <a:off x="2595046" y="-1123156"/>
            <a:ext cx="3953905" cy="9144000"/>
          </a:xfrm>
          <a:prstGeom prst="rect">
            <a:avLst/>
          </a:prstGeom>
        </p:spPr>
      </p:pic>
      <p:sp>
        <p:nvSpPr>
          <p:cNvPr id="2" name="Title 1"/>
          <p:cNvSpPr>
            <a:spLocks noGrp="1"/>
          </p:cNvSpPr>
          <p:nvPr>
            <p:ph type="ctrTitle"/>
          </p:nvPr>
        </p:nvSpPr>
        <p:spPr>
          <a:xfrm>
            <a:off x="685800" y="2710099"/>
            <a:ext cx="7772400" cy="1470025"/>
          </a:xfrm>
          <a:solidFill>
            <a:schemeClr val="tx1">
              <a:lumMod val="85000"/>
              <a:lumOff val="15000"/>
            </a:schemeClr>
          </a:solidFill>
        </p:spPr>
        <p:txBody>
          <a:bodyPr/>
          <a:lstStyle>
            <a:lvl1pPr algn="ctr">
              <a:defRPr>
                <a:solidFill>
                  <a:schemeClr val="bg1">
                    <a:lumMod val="75000"/>
                  </a:schemeClr>
                </a:solidFill>
              </a:defRPr>
            </a:lvl1pPr>
          </a:lstStyle>
          <a:p>
            <a:r>
              <a:rPr lang="pt-PT" dirty="0" err="1"/>
              <a:t>Click</a:t>
            </a:r>
            <a:r>
              <a:rPr lang="pt-PT" dirty="0"/>
              <a:t> to </a:t>
            </a:r>
            <a:r>
              <a:rPr lang="pt-PT" dirty="0" err="1"/>
              <a:t>edit</a:t>
            </a:r>
            <a:r>
              <a:rPr lang="pt-PT" dirty="0"/>
              <a:t> </a:t>
            </a:r>
            <a:r>
              <a:rPr lang="pt-PT" dirty="0" err="1"/>
              <a:t>Master</a:t>
            </a:r>
            <a:r>
              <a:rPr lang="pt-PT" dirty="0"/>
              <a:t> </a:t>
            </a:r>
            <a:r>
              <a:rPr lang="pt-PT" dirty="0" err="1"/>
              <a:t>title</a:t>
            </a:r>
            <a:r>
              <a:rPr lang="pt-PT" dirty="0"/>
              <a:t> </a:t>
            </a:r>
            <a:r>
              <a:rPr lang="pt-PT" dirty="0" err="1"/>
              <a:t>style</a:t>
            </a:r>
            <a:endParaRPr lang="en-US" dirty="0"/>
          </a:p>
        </p:txBody>
      </p:sp>
      <p:sp>
        <p:nvSpPr>
          <p:cNvPr id="3" name="Subtitle 2"/>
          <p:cNvSpPr>
            <a:spLocks noGrp="1"/>
          </p:cNvSpPr>
          <p:nvPr>
            <p:ph type="subTitle" idx="1"/>
          </p:nvPr>
        </p:nvSpPr>
        <p:spPr>
          <a:xfrm>
            <a:off x="685800" y="4411764"/>
            <a:ext cx="7772400" cy="843968"/>
          </a:xfrm>
        </p:spPr>
        <p:txBody>
          <a:bodyPr>
            <a:normAutofit/>
          </a:bodyPr>
          <a:lstStyle>
            <a:lvl1pPr marL="0" indent="0" algn="ctr">
              <a:buNone/>
              <a:defRPr sz="1800" i="1">
                <a:solidFill>
                  <a:schemeClr val="tx1">
                    <a:lumMod val="85000"/>
                    <a:lumOff val="1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dirty="0" err="1"/>
              <a:t>Click</a:t>
            </a:r>
            <a:r>
              <a:rPr lang="pt-PT" dirty="0"/>
              <a:t> to </a:t>
            </a:r>
            <a:r>
              <a:rPr lang="pt-PT" dirty="0" err="1"/>
              <a:t>edit</a:t>
            </a:r>
            <a:r>
              <a:rPr lang="pt-PT" dirty="0"/>
              <a:t> </a:t>
            </a:r>
            <a:r>
              <a:rPr lang="pt-PT" dirty="0" err="1"/>
              <a:t>Master</a:t>
            </a:r>
            <a:r>
              <a:rPr lang="pt-PT" dirty="0"/>
              <a:t> </a:t>
            </a:r>
            <a:r>
              <a:rPr lang="pt-PT" dirty="0" err="1"/>
              <a:t>subtitle</a:t>
            </a:r>
            <a:r>
              <a:rPr lang="pt-PT" dirty="0"/>
              <a:t> </a:t>
            </a:r>
            <a:r>
              <a:rPr lang="pt-PT" dirty="0" err="1"/>
              <a:t>style</a:t>
            </a:r>
            <a:endParaRPr lang="en-US" dirty="0"/>
          </a:p>
        </p:txBody>
      </p:sp>
    </p:spTree>
    <p:extLst>
      <p:ext uri="{BB962C8B-B14F-4D97-AF65-F5344CB8AC3E}">
        <p14:creationId xmlns:p14="http://schemas.microsoft.com/office/powerpoint/2010/main" val="8770851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Picture 9" descr="exame a fresco.png"/>
          <p:cNvPicPr>
            <a:picLocks noChangeAspect="1"/>
          </p:cNvPicPr>
          <p:nvPr userDrawn="1"/>
        </p:nvPicPr>
        <p:blipFill rotWithShape="1">
          <a:blip r:embed="rId2">
            <a:extLst>
              <a:ext uri="{28A0092B-C50C-407E-A947-70E740481C1C}">
                <a14:useLocalDpi xmlns:a14="http://schemas.microsoft.com/office/drawing/2010/main" val="0"/>
              </a:ext>
            </a:extLst>
          </a:blip>
          <a:srcRect l="19506" t="4160" r="66546" b="22724"/>
          <a:stretch/>
        </p:blipFill>
        <p:spPr>
          <a:xfrm rot="5400000">
            <a:off x="4014031" y="-3742667"/>
            <a:ext cx="1114327" cy="9142391"/>
          </a:xfrm>
          <a:prstGeom prst="rect">
            <a:avLst/>
          </a:prstGeom>
        </p:spPr>
      </p:pic>
      <p:sp>
        <p:nvSpPr>
          <p:cNvPr id="3" name="Content Placeholder 2"/>
          <p:cNvSpPr>
            <a:spLocks noGrp="1"/>
          </p:cNvSpPr>
          <p:nvPr>
            <p:ph idx="1"/>
          </p:nvPr>
        </p:nvSpPr>
        <p:spPr/>
        <p:txBody>
          <a:body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lgn="l"/>
            <a:fld id="{64AFE815-1B33-8742-8F6E-96B2050E5083}" type="datetime1">
              <a:rPr lang="pt-PT" sz="1800" smtClean="0">
                <a:solidFill>
                  <a:prstClr val="black"/>
                </a:solidFill>
                <a:effectLst>
                  <a:outerShdw blurRad="38100" dist="38100" dir="2700000" algn="tl">
                    <a:srgbClr val="000000">
                      <a:alpha val="43137"/>
                    </a:srgbClr>
                  </a:outerShdw>
                </a:effectLst>
                <a:latin typeface="Tahoma" pitchFamily="34" charset="0"/>
              </a:rPr>
              <a:pPr algn="l"/>
              <a:t>17/05/2017</a:t>
            </a:fld>
            <a:endParaRPr lang="en-US" sz="1800">
              <a:solidFill>
                <a:prstClr val="black"/>
              </a:solidFill>
              <a:effectLst>
                <a:outerShdw blurRad="38100" dist="38100" dir="2700000" algn="tl">
                  <a:srgbClr val="000000">
                    <a:alpha val="43137"/>
                  </a:srgbClr>
                </a:outerShdw>
              </a:effectLst>
              <a:latin typeface="Tahoma" pitchFamily="34"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lgn="l"/>
            <a:fld id="{6DB91621-036D-7F4C-B509-00906B2C8FAD}" type="slidenum">
              <a:rPr lang="en-US" sz="1800" smtClean="0">
                <a:solidFill>
                  <a:prstClr val="black"/>
                </a:solidFill>
                <a:effectLst>
                  <a:outerShdw blurRad="38100" dist="38100" dir="2700000" algn="tl">
                    <a:srgbClr val="000000">
                      <a:alpha val="43137"/>
                    </a:srgbClr>
                  </a:outerShdw>
                </a:effectLst>
                <a:latin typeface="Tahoma" pitchFamily="34" charset="0"/>
              </a:rPr>
              <a:pPr algn="l"/>
              <a:t>‹nr.›</a:t>
            </a:fld>
            <a:endParaRPr lang="en-US" sz="1800">
              <a:solidFill>
                <a:prstClr val="black"/>
              </a:solidFill>
              <a:effectLst>
                <a:outerShdw blurRad="38100" dist="38100" dir="2700000" algn="tl">
                  <a:srgbClr val="000000">
                    <a:alpha val="43137"/>
                  </a:srgbClr>
                </a:outerShdw>
              </a:effectLst>
              <a:latin typeface="Tahoma" pitchFamily="34" charset="0"/>
            </a:endParaRPr>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l="23510" r="64335"/>
          <a:stretch/>
        </p:blipFill>
        <p:spPr>
          <a:xfrm rot="5400000">
            <a:off x="4016253" y="-3742051"/>
            <a:ext cx="1111492" cy="9144000"/>
          </a:xfrm>
          <a:prstGeom prst="rect">
            <a:avLst/>
          </a:prstGeom>
        </p:spPr>
      </p:pic>
    </p:spTree>
    <p:extLst>
      <p:ext uri="{BB962C8B-B14F-4D97-AF65-F5344CB8AC3E}">
        <p14:creationId xmlns:p14="http://schemas.microsoft.com/office/powerpoint/2010/main" val="22729277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pt-PT"/>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lgn="l"/>
            <a:fld id="{D54ED8B4-7ACB-314B-85B8-A62542588457}" type="datetime1">
              <a:rPr lang="pt-PT" sz="1800" smtClean="0">
                <a:solidFill>
                  <a:prstClr val="black"/>
                </a:solidFill>
                <a:effectLst>
                  <a:outerShdw blurRad="38100" dist="38100" dir="2700000" algn="tl">
                    <a:srgbClr val="000000">
                      <a:alpha val="43137"/>
                    </a:srgbClr>
                  </a:outerShdw>
                </a:effectLst>
                <a:latin typeface="Tahoma" pitchFamily="34" charset="0"/>
              </a:rPr>
              <a:pPr algn="l"/>
              <a:t>17/05/2017</a:t>
            </a:fld>
            <a:endParaRPr lang="en-US" sz="1800">
              <a:solidFill>
                <a:prstClr val="black"/>
              </a:solidFill>
              <a:effectLst>
                <a:outerShdw blurRad="38100" dist="38100" dir="2700000" algn="tl">
                  <a:srgbClr val="000000">
                    <a:alpha val="43137"/>
                  </a:srgbClr>
                </a:outerShdw>
              </a:effectLst>
              <a:latin typeface="Tahoma" pitchFamily="34"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lgn="l"/>
            <a:endParaRPr lang="en-US" sz="1800">
              <a:solidFill>
                <a:prstClr val="black"/>
              </a:solidFill>
              <a:effectLst>
                <a:outerShdw blurRad="38100" dist="38100" dir="2700000" algn="tl">
                  <a:srgbClr val="000000">
                    <a:alpha val="43137"/>
                  </a:srgbClr>
                </a:outerShdw>
              </a:effectLst>
              <a:latin typeface="Tahoma" pitchFamily="34"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lgn="l"/>
            <a:fld id="{6DB91621-036D-7F4C-B509-00906B2C8FAD}" type="slidenum">
              <a:rPr lang="en-US" sz="1800" smtClean="0">
                <a:solidFill>
                  <a:prstClr val="black"/>
                </a:solidFill>
                <a:effectLst>
                  <a:outerShdw blurRad="38100" dist="38100" dir="2700000" algn="tl">
                    <a:srgbClr val="000000">
                      <a:alpha val="43137"/>
                    </a:srgbClr>
                  </a:outerShdw>
                </a:effectLst>
                <a:latin typeface="Tahoma" pitchFamily="34" charset="0"/>
              </a:rPr>
              <a:pPr algn="l"/>
              <a:t>‹nr.›</a:t>
            </a:fld>
            <a:endParaRPr lang="en-US" sz="1800">
              <a:solidFill>
                <a:prstClr val="black"/>
              </a:solidFill>
              <a:effectLst>
                <a:outerShdw blurRad="38100" dist="38100" dir="2700000" algn="tl">
                  <a:srgbClr val="000000">
                    <a:alpha val="43137"/>
                  </a:srgbClr>
                </a:outerShdw>
              </a:effectLst>
              <a:latin typeface="Tahoma" pitchFamily="34" charset="0"/>
            </a:endParaRPr>
          </a:p>
        </p:txBody>
      </p:sp>
    </p:spTree>
    <p:extLst>
      <p:ext uri="{BB962C8B-B14F-4D97-AF65-F5344CB8AC3E}">
        <p14:creationId xmlns:p14="http://schemas.microsoft.com/office/powerpoint/2010/main" val="22777294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lgn="l"/>
            <a:fld id="{33AFE58A-CC3C-0C44-BA24-86A9D8368B4B}" type="datetime1">
              <a:rPr lang="pt-PT" sz="1800" smtClean="0">
                <a:solidFill>
                  <a:prstClr val="black"/>
                </a:solidFill>
                <a:effectLst>
                  <a:outerShdw blurRad="38100" dist="38100" dir="2700000" algn="tl">
                    <a:srgbClr val="000000">
                      <a:alpha val="43137"/>
                    </a:srgbClr>
                  </a:outerShdw>
                </a:effectLst>
                <a:latin typeface="Tahoma" pitchFamily="34" charset="0"/>
              </a:rPr>
              <a:pPr algn="l"/>
              <a:t>17/05/2017</a:t>
            </a:fld>
            <a:endParaRPr lang="en-US" sz="1800">
              <a:solidFill>
                <a:prstClr val="black"/>
              </a:solidFill>
              <a:effectLst>
                <a:outerShdw blurRad="38100" dist="38100" dir="2700000" algn="tl">
                  <a:srgbClr val="000000">
                    <a:alpha val="43137"/>
                  </a:srgbClr>
                </a:outerShdw>
              </a:effectLst>
              <a:latin typeface="Tahoma" pitchFamily="34"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algn="l"/>
            <a:endParaRPr lang="en-US" sz="1800">
              <a:solidFill>
                <a:prstClr val="black"/>
              </a:solidFill>
              <a:effectLst>
                <a:outerShdw blurRad="38100" dist="38100" dir="2700000" algn="tl">
                  <a:srgbClr val="000000">
                    <a:alpha val="43137"/>
                  </a:srgbClr>
                </a:outerShdw>
              </a:effectLst>
              <a:latin typeface="Tahoma" pitchFamily="34"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lgn="l"/>
            <a:fld id="{6DB91621-036D-7F4C-B509-00906B2C8FAD}" type="slidenum">
              <a:rPr lang="en-US" sz="1800" smtClean="0">
                <a:solidFill>
                  <a:prstClr val="black"/>
                </a:solidFill>
                <a:effectLst>
                  <a:outerShdw blurRad="38100" dist="38100" dir="2700000" algn="tl">
                    <a:srgbClr val="000000">
                      <a:alpha val="43137"/>
                    </a:srgbClr>
                  </a:outerShdw>
                </a:effectLst>
                <a:latin typeface="Tahoma" pitchFamily="34" charset="0"/>
              </a:rPr>
              <a:pPr algn="l"/>
              <a:t>‹nr.›</a:t>
            </a:fld>
            <a:endParaRPr lang="en-US" sz="1800">
              <a:solidFill>
                <a:prstClr val="black"/>
              </a:solidFill>
              <a:effectLst>
                <a:outerShdw blurRad="38100" dist="38100" dir="2700000" algn="tl">
                  <a:srgbClr val="000000">
                    <a:alpha val="43137"/>
                  </a:srgbClr>
                </a:outerShdw>
              </a:effectLst>
              <a:latin typeface="Tahoma" pitchFamily="34" charset="0"/>
            </a:endParaRPr>
          </a:p>
        </p:txBody>
      </p:sp>
    </p:spTree>
    <p:extLst>
      <p:ext uri="{BB962C8B-B14F-4D97-AF65-F5344CB8AC3E}">
        <p14:creationId xmlns:p14="http://schemas.microsoft.com/office/powerpoint/2010/main" val="36779720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PT"/>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algn="l"/>
            <a:fld id="{C7C1BCAD-B59F-E845-9B9B-DA09FD9ED54C}" type="datetime1">
              <a:rPr lang="pt-PT" sz="1800" smtClean="0">
                <a:solidFill>
                  <a:prstClr val="black"/>
                </a:solidFill>
                <a:effectLst>
                  <a:outerShdw blurRad="38100" dist="38100" dir="2700000" algn="tl">
                    <a:srgbClr val="000000">
                      <a:alpha val="43137"/>
                    </a:srgbClr>
                  </a:outerShdw>
                </a:effectLst>
                <a:latin typeface="Tahoma" pitchFamily="34" charset="0"/>
              </a:rPr>
              <a:pPr algn="l"/>
              <a:t>17/05/2017</a:t>
            </a:fld>
            <a:endParaRPr lang="en-US" sz="1800">
              <a:solidFill>
                <a:prstClr val="black"/>
              </a:solidFill>
              <a:effectLst>
                <a:outerShdw blurRad="38100" dist="38100" dir="2700000" algn="tl">
                  <a:srgbClr val="000000">
                    <a:alpha val="43137"/>
                  </a:srgbClr>
                </a:outerShdw>
              </a:effectLst>
              <a:latin typeface="Tahoma" pitchFamily="34"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algn="l"/>
            <a:endParaRPr lang="en-US" sz="1800">
              <a:solidFill>
                <a:prstClr val="black"/>
              </a:solidFill>
              <a:effectLst>
                <a:outerShdw blurRad="38100" dist="38100" dir="2700000" algn="tl">
                  <a:srgbClr val="000000">
                    <a:alpha val="43137"/>
                  </a:srgbClr>
                </a:outerShdw>
              </a:effectLst>
              <a:latin typeface="Tahoma" pitchFamily="34"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algn="l"/>
            <a:fld id="{6DB91621-036D-7F4C-B509-00906B2C8FAD}" type="slidenum">
              <a:rPr lang="en-US" sz="1800" smtClean="0">
                <a:solidFill>
                  <a:prstClr val="black"/>
                </a:solidFill>
                <a:effectLst>
                  <a:outerShdw blurRad="38100" dist="38100" dir="2700000" algn="tl">
                    <a:srgbClr val="000000">
                      <a:alpha val="43137"/>
                    </a:srgbClr>
                  </a:outerShdw>
                </a:effectLst>
                <a:latin typeface="Tahoma" pitchFamily="34" charset="0"/>
              </a:rPr>
              <a:pPr algn="l"/>
              <a:t>‹nr.›</a:t>
            </a:fld>
            <a:endParaRPr lang="en-US" sz="1800">
              <a:solidFill>
                <a:prstClr val="black"/>
              </a:solidFill>
              <a:effectLst>
                <a:outerShdw blurRad="38100" dist="38100" dir="2700000" algn="tl">
                  <a:srgbClr val="000000">
                    <a:alpha val="43137"/>
                  </a:srgbClr>
                </a:outerShdw>
              </a:effectLst>
              <a:latin typeface="Tahoma" pitchFamily="34" charset="0"/>
            </a:endParaRPr>
          </a:p>
        </p:txBody>
      </p:sp>
    </p:spTree>
    <p:extLst>
      <p:ext uri="{BB962C8B-B14F-4D97-AF65-F5344CB8AC3E}">
        <p14:creationId xmlns:p14="http://schemas.microsoft.com/office/powerpoint/2010/main" val="10595842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algn="l"/>
            <a:fld id="{7E7582F7-158D-794E-BCF7-4A41777D778B}" type="datetime1">
              <a:rPr lang="pt-PT" sz="1800" smtClean="0">
                <a:solidFill>
                  <a:prstClr val="black"/>
                </a:solidFill>
                <a:effectLst>
                  <a:outerShdw blurRad="38100" dist="38100" dir="2700000" algn="tl">
                    <a:srgbClr val="000000">
                      <a:alpha val="43137"/>
                    </a:srgbClr>
                  </a:outerShdw>
                </a:effectLst>
                <a:latin typeface="Tahoma" pitchFamily="34" charset="0"/>
              </a:rPr>
              <a:pPr algn="l"/>
              <a:t>17/05/2017</a:t>
            </a:fld>
            <a:endParaRPr lang="en-US" sz="1800">
              <a:solidFill>
                <a:prstClr val="black"/>
              </a:solidFill>
              <a:effectLst>
                <a:outerShdw blurRad="38100" dist="38100" dir="2700000" algn="tl">
                  <a:srgbClr val="000000">
                    <a:alpha val="43137"/>
                  </a:srgbClr>
                </a:outerShdw>
              </a:effectLst>
              <a:latin typeface="Tahoma" pitchFamily="34"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algn="l"/>
            <a:endParaRPr lang="en-US" sz="1800">
              <a:solidFill>
                <a:prstClr val="black"/>
              </a:solidFill>
              <a:effectLst>
                <a:outerShdw blurRad="38100" dist="38100" dir="2700000" algn="tl">
                  <a:srgbClr val="000000">
                    <a:alpha val="43137"/>
                  </a:srgbClr>
                </a:outerShdw>
              </a:effectLst>
              <a:latin typeface="Tahoma" pitchFamily="34"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algn="l"/>
            <a:fld id="{6DB91621-036D-7F4C-B509-00906B2C8FAD}" type="slidenum">
              <a:rPr lang="en-US" sz="1800" smtClean="0">
                <a:solidFill>
                  <a:prstClr val="black"/>
                </a:solidFill>
                <a:effectLst>
                  <a:outerShdw blurRad="38100" dist="38100" dir="2700000" algn="tl">
                    <a:srgbClr val="000000">
                      <a:alpha val="43137"/>
                    </a:srgbClr>
                  </a:outerShdw>
                </a:effectLst>
                <a:latin typeface="Tahoma" pitchFamily="34" charset="0"/>
              </a:rPr>
              <a:pPr algn="l"/>
              <a:t>‹nr.›</a:t>
            </a:fld>
            <a:endParaRPr lang="en-US" sz="1800">
              <a:solidFill>
                <a:prstClr val="black"/>
              </a:solidFill>
              <a:effectLst>
                <a:outerShdw blurRad="38100" dist="38100" dir="2700000" algn="tl">
                  <a:srgbClr val="000000">
                    <a:alpha val="43137"/>
                  </a:srgbClr>
                </a:outerShdw>
              </a:effectLst>
              <a:latin typeface="Tahoma" pitchFamily="34" charset="0"/>
            </a:endParaRPr>
          </a:p>
        </p:txBody>
      </p:sp>
    </p:spTree>
    <p:extLst>
      <p:ext uri="{BB962C8B-B14F-4D97-AF65-F5344CB8AC3E}">
        <p14:creationId xmlns:p14="http://schemas.microsoft.com/office/powerpoint/2010/main" val="11109045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algn="l"/>
            <a:fld id="{503282F2-9B26-004C-8CB4-AD50E81376E6}" type="datetime1">
              <a:rPr lang="pt-PT" sz="1800" smtClean="0">
                <a:solidFill>
                  <a:prstClr val="black"/>
                </a:solidFill>
                <a:effectLst>
                  <a:outerShdw blurRad="38100" dist="38100" dir="2700000" algn="tl">
                    <a:srgbClr val="000000">
                      <a:alpha val="43137"/>
                    </a:srgbClr>
                  </a:outerShdw>
                </a:effectLst>
                <a:latin typeface="Tahoma" pitchFamily="34" charset="0"/>
              </a:rPr>
              <a:pPr algn="l"/>
              <a:t>17/05/2017</a:t>
            </a:fld>
            <a:endParaRPr lang="en-US" sz="1800">
              <a:solidFill>
                <a:prstClr val="black"/>
              </a:solidFill>
              <a:effectLst>
                <a:outerShdw blurRad="38100" dist="38100" dir="2700000" algn="tl">
                  <a:srgbClr val="000000">
                    <a:alpha val="43137"/>
                  </a:srgbClr>
                </a:outerShdw>
              </a:effectLst>
              <a:latin typeface="Tahoma" pitchFamily="34"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algn="l"/>
            <a:endParaRPr lang="en-US" sz="1800">
              <a:solidFill>
                <a:prstClr val="black"/>
              </a:solidFill>
              <a:effectLst>
                <a:outerShdw blurRad="38100" dist="38100" dir="2700000" algn="tl">
                  <a:srgbClr val="000000">
                    <a:alpha val="43137"/>
                  </a:srgbClr>
                </a:outerShdw>
              </a:effectLst>
              <a:latin typeface="Tahoma" pitchFamily="34"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algn="l"/>
            <a:fld id="{6DB91621-036D-7F4C-B509-00906B2C8FAD}" type="slidenum">
              <a:rPr lang="en-US" sz="1800" smtClean="0">
                <a:solidFill>
                  <a:prstClr val="black"/>
                </a:solidFill>
                <a:effectLst>
                  <a:outerShdw blurRad="38100" dist="38100" dir="2700000" algn="tl">
                    <a:srgbClr val="000000">
                      <a:alpha val="43137"/>
                    </a:srgbClr>
                  </a:outerShdw>
                </a:effectLst>
                <a:latin typeface="Tahoma" pitchFamily="34" charset="0"/>
              </a:rPr>
              <a:pPr algn="l"/>
              <a:t>‹nr.›</a:t>
            </a:fld>
            <a:endParaRPr lang="en-US" sz="1800">
              <a:solidFill>
                <a:prstClr val="black"/>
              </a:solidFill>
              <a:effectLst>
                <a:outerShdw blurRad="38100" dist="38100" dir="2700000" algn="tl">
                  <a:srgbClr val="000000">
                    <a:alpha val="43137"/>
                  </a:srgbClr>
                </a:outerShdw>
              </a:effectLst>
              <a:latin typeface="Tahoma" pitchFamily="34" charset="0"/>
            </a:endParaRPr>
          </a:p>
        </p:txBody>
      </p:sp>
    </p:spTree>
    <p:extLst>
      <p:ext uri="{BB962C8B-B14F-4D97-AF65-F5344CB8AC3E}">
        <p14:creationId xmlns:p14="http://schemas.microsoft.com/office/powerpoint/2010/main" val="26493158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pt-PT"/>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lgn="l"/>
            <a:fld id="{49506C34-96F5-5441-9B6A-CFDAA14AA6C2}" type="datetime1">
              <a:rPr lang="pt-PT" sz="1800" smtClean="0">
                <a:solidFill>
                  <a:prstClr val="black"/>
                </a:solidFill>
                <a:effectLst>
                  <a:outerShdw blurRad="38100" dist="38100" dir="2700000" algn="tl">
                    <a:srgbClr val="000000">
                      <a:alpha val="43137"/>
                    </a:srgbClr>
                  </a:outerShdw>
                </a:effectLst>
                <a:latin typeface="Tahoma" pitchFamily="34" charset="0"/>
              </a:rPr>
              <a:pPr algn="l"/>
              <a:t>17/05/2017</a:t>
            </a:fld>
            <a:endParaRPr lang="en-US" sz="1800">
              <a:solidFill>
                <a:prstClr val="black"/>
              </a:solidFill>
              <a:effectLst>
                <a:outerShdw blurRad="38100" dist="38100" dir="2700000" algn="tl">
                  <a:srgbClr val="000000">
                    <a:alpha val="43137"/>
                  </a:srgbClr>
                </a:outerShdw>
              </a:effectLst>
              <a:latin typeface="Tahoma" pitchFamily="34"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algn="l"/>
            <a:endParaRPr lang="en-US" sz="1800">
              <a:solidFill>
                <a:prstClr val="black"/>
              </a:solidFill>
              <a:effectLst>
                <a:outerShdw blurRad="38100" dist="38100" dir="2700000" algn="tl">
                  <a:srgbClr val="000000">
                    <a:alpha val="43137"/>
                  </a:srgbClr>
                </a:outerShdw>
              </a:effectLst>
              <a:latin typeface="Tahoma" pitchFamily="34"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lgn="l"/>
            <a:fld id="{6DB91621-036D-7F4C-B509-00906B2C8FAD}" type="slidenum">
              <a:rPr lang="en-US" sz="1800" smtClean="0">
                <a:solidFill>
                  <a:prstClr val="black"/>
                </a:solidFill>
                <a:effectLst>
                  <a:outerShdw blurRad="38100" dist="38100" dir="2700000" algn="tl">
                    <a:srgbClr val="000000">
                      <a:alpha val="43137"/>
                    </a:srgbClr>
                  </a:outerShdw>
                </a:effectLst>
                <a:latin typeface="Tahoma" pitchFamily="34" charset="0"/>
              </a:rPr>
              <a:pPr algn="l"/>
              <a:t>‹nr.›</a:t>
            </a:fld>
            <a:endParaRPr lang="en-US" sz="1800">
              <a:solidFill>
                <a:prstClr val="black"/>
              </a:solidFill>
              <a:effectLst>
                <a:outerShdw blurRad="38100" dist="38100" dir="2700000" algn="tl">
                  <a:srgbClr val="000000">
                    <a:alpha val="43137"/>
                  </a:srgbClr>
                </a:outerShdw>
              </a:effectLst>
              <a:latin typeface="Tahoma" pitchFamily="34" charset="0"/>
            </a:endParaRPr>
          </a:p>
        </p:txBody>
      </p:sp>
    </p:spTree>
    <p:extLst>
      <p:ext uri="{BB962C8B-B14F-4D97-AF65-F5344CB8AC3E}">
        <p14:creationId xmlns:p14="http://schemas.microsoft.com/office/powerpoint/2010/main" val="5324853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pt-PT"/>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lgn="l"/>
            <a:fld id="{4B2A1B9F-53B1-994A-801A-970297E55CF8}" type="datetime1">
              <a:rPr lang="pt-PT" sz="1800" smtClean="0">
                <a:solidFill>
                  <a:prstClr val="black"/>
                </a:solidFill>
                <a:effectLst>
                  <a:outerShdw blurRad="38100" dist="38100" dir="2700000" algn="tl">
                    <a:srgbClr val="000000">
                      <a:alpha val="43137"/>
                    </a:srgbClr>
                  </a:outerShdw>
                </a:effectLst>
                <a:latin typeface="Tahoma" pitchFamily="34" charset="0"/>
              </a:rPr>
              <a:pPr algn="l"/>
              <a:t>17/05/2017</a:t>
            </a:fld>
            <a:endParaRPr lang="en-US" sz="1800">
              <a:solidFill>
                <a:prstClr val="black"/>
              </a:solidFill>
              <a:effectLst>
                <a:outerShdw blurRad="38100" dist="38100" dir="2700000" algn="tl">
                  <a:srgbClr val="000000">
                    <a:alpha val="43137"/>
                  </a:srgbClr>
                </a:outerShdw>
              </a:effectLst>
              <a:latin typeface="Tahoma" pitchFamily="34"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algn="l"/>
            <a:endParaRPr lang="en-US" sz="1800">
              <a:solidFill>
                <a:prstClr val="black"/>
              </a:solidFill>
              <a:effectLst>
                <a:outerShdw blurRad="38100" dist="38100" dir="2700000" algn="tl">
                  <a:srgbClr val="000000">
                    <a:alpha val="43137"/>
                  </a:srgbClr>
                </a:outerShdw>
              </a:effectLst>
              <a:latin typeface="Tahoma" pitchFamily="34"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lgn="l"/>
            <a:fld id="{6DB91621-036D-7F4C-B509-00906B2C8FAD}" type="slidenum">
              <a:rPr lang="en-US" sz="1800" smtClean="0">
                <a:solidFill>
                  <a:prstClr val="black"/>
                </a:solidFill>
                <a:effectLst>
                  <a:outerShdw blurRad="38100" dist="38100" dir="2700000" algn="tl">
                    <a:srgbClr val="000000">
                      <a:alpha val="43137"/>
                    </a:srgbClr>
                  </a:outerShdw>
                </a:effectLst>
                <a:latin typeface="Tahoma" pitchFamily="34" charset="0"/>
              </a:rPr>
              <a:pPr algn="l"/>
              <a:t>‹nr.›</a:t>
            </a:fld>
            <a:endParaRPr lang="en-US" sz="1800">
              <a:solidFill>
                <a:prstClr val="black"/>
              </a:solidFill>
              <a:effectLst>
                <a:outerShdw blurRad="38100" dist="38100" dir="2700000" algn="tl">
                  <a:srgbClr val="000000">
                    <a:alpha val="43137"/>
                  </a:srgbClr>
                </a:outerShdw>
              </a:effectLst>
              <a:latin typeface="Tahoma" pitchFamily="34" charset="0"/>
            </a:endParaRPr>
          </a:p>
        </p:txBody>
      </p:sp>
    </p:spTree>
    <p:extLst>
      <p:ext uri="{BB962C8B-B14F-4D97-AF65-F5344CB8AC3E}">
        <p14:creationId xmlns:p14="http://schemas.microsoft.com/office/powerpoint/2010/main" val="868531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1219200" y="19812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5181600" y="19812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lgn="l"/>
            <a:fld id="{40EA6A02-D4AC-A64C-AC4B-0FD90B385D8B}" type="datetime1">
              <a:rPr lang="pt-PT" sz="1800" smtClean="0">
                <a:solidFill>
                  <a:prstClr val="black"/>
                </a:solidFill>
                <a:effectLst>
                  <a:outerShdw blurRad="38100" dist="38100" dir="2700000" algn="tl">
                    <a:srgbClr val="000000">
                      <a:alpha val="43137"/>
                    </a:srgbClr>
                  </a:outerShdw>
                </a:effectLst>
                <a:latin typeface="Tahoma" pitchFamily="34" charset="0"/>
              </a:rPr>
              <a:pPr algn="l"/>
              <a:t>17/05/2017</a:t>
            </a:fld>
            <a:endParaRPr lang="en-US" sz="1800">
              <a:solidFill>
                <a:prstClr val="black"/>
              </a:solidFill>
              <a:effectLst>
                <a:outerShdw blurRad="38100" dist="38100" dir="2700000" algn="tl">
                  <a:srgbClr val="000000">
                    <a:alpha val="43137"/>
                  </a:srgbClr>
                </a:outerShdw>
              </a:effectLst>
              <a:latin typeface="Tahoma" pitchFamily="34"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lgn="l"/>
            <a:endParaRPr lang="en-US" sz="1800">
              <a:solidFill>
                <a:prstClr val="black"/>
              </a:solidFill>
              <a:effectLst>
                <a:outerShdw blurRad="38100" dist="38100" dir="2700000" algn="tl">
                  <a:srgbClr val="000000">
                    <a:alpha val="43137"/>
                  </a:srgbClr>
                </a:outerShdw>
              </a:effectLst>
              <a:latin typeface="Tahoma" pitchFamily="34"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lgn="l"/>
            <a:fld id="{6DB91621-036D-7F4C-B509-00906B2C8FAD}" type="slidenum">
              <a:rPr lang="en-US" sz="1800" smtClean="0">
                <a:solidFill>
                  <a:prstClr val="black"/>
                </a:solidFill>
                <a:effectLst>
                  <a:outerShdw blurRad="38100" dist="38100" dir="2700000" algn="tl">
                    <a:srgbClr val="000000">
                      <a:alpha val="43137"/>
                    </a:srgbClr>
                  </a:outerShdw>
                </a:effectLst>
                <a:latin typeface="Tahoma" pitchFamily="34" charset="0"/>
              </a:rPr>
              <a:pPr algn="l"/>
              <a:t>‹nr.›</a:t>
            </a:fld>
            <a:endParaRPr lang="en-US" sz="1800">
              <a:solidFill>
                <a:prstClr val="black"/>
              </a:solidFill>
              <a:effectLst>
                <a:outerShdw blurRad="38100" dist="38100" dir="2700000" algn="tl">
                  <a:srgbClr val="000000">
                    <a:alpha val="43137"/>
                  </a:srgbClr>
                </a:outerShdw>
              </a:effectLst>
              <a:latin typeface="Tahoma" pitchFamily="34" charset="0"/>
            </a:endParaRPr>
          </a:p>
        </p:txBody>
      </p:sp>
    </p:spTree>
    <p:extLst>
      <p:ext uri="{BB962C8B-B14F-4D97-AF65-F5344CB8AC3E}">
        <p14:creationId xmlns:p14="http://schemas.microsoft.com/office/powerpoint/2010/main" val="84640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pt-PT"/>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lgn="l"/>
            <a:fld id="{A1E85BCB-304E-974B-AB5B-995973FDF610}" type="datetime1">
              <a:rPr lang="pt-PT" sz="1800" smtClean="0">
                <a:solidFill>
                  <a:prstClr val="black"/>
                </a:solidFill>
                <a:effectLst>
                  <a:outerShdw blurRad="38100" dist="38100" dir="2700000" algn="tl">
                    <a:srgbClr val="000000">
                      <a:alpha val="43137"/>
                    </a:srgbClr>
                  </a:outerShdw>
                </a:effectLst>
                <a:latin typeface="Tahoma" pitchFamily="34" charset="0"/>
              </a:rPr>
              <a:pPr algn="l"/>
              <a:t>17/05/2017</a:t>
            </a:fld>
            <a:endParaRPr lang="en-US" sz="1800">
              <a:solidFill>
                <a:prstClr val="black"/>
              </a:solidFill>
              <a:effectLst>
                <a:outerShdw blurRad="38100" dist="38100" dir="2700000" algn="tl">
                  <a:srgbClr val="000000">
                    <a:alpha val="43137"/>
                  </a:srgbClr>
                </a:outerShdw>
              </a:effectLst>
              <a:latin typeface="Tahoma" pitchFamily="34"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lgn="l"/>
            <a:endParaRPr lang="en-US" sz="1800">
              <a:solidFill>
                <a:prstClr val="black"/>
              </a:solidFill>
              <a:effectLst>
                <a:outerShdw blurRad="38100" dist="38100" dir="2700000" algn="tl">
                  <a:srgbClr val="000000">
                    <a:alpha val="43137"/>
                  </a:srgbClr>
                </a:outerShdw>
              </a:effectLst>
              <a:latin typeface="Tahoma" pitchFamily="34"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lgn="l"/>
            <a:fld id="{6DB91621-036D-7F4C-B509-00906B2C8FAD}" type="slidenum">
              <a:rPr lang="en-US" sz="1800" smtClean="0">
                <a:solidFill>
                  <a:prstClr val="black"/>
                </a:solidFill>
                <a:effectLst>
                  <a:outerShdw blurRad="38100" dist="38100" dir="2700000" algn="tl">
                    <a:srgbClr val="000000">
                      <a:alpha val="43137"/>
                    </a:srgbClr>
                  </a:outerShdw>
                </a:effectLst>
                <a:latin typeface="Tahoma" pitchFamily="34" charset="0"/>
              </a:rPr>
              <a:pPr algn="l"/>
              <a:t>‹nr.›</a:t>
            </a:fld>
            <a:endParaRPr lang="en-US" sz="1800">
              <a:solidFill>
                <a:prstClr val="black"/>
              </a:solidFill>
              <a:effectLst>
                <a:outerShdw blurRad="38100" dist="38100" dir="2700000" algn="tl">
                  <a:srgbClr val="000000">
                    <a:alpha val="43137"/>
                  </a:srgbClr>
                </a:outerShdw>
              </a:effectLst>
              <a:latin typeface="Tahoma" pitchFamily="34" charset="0"/>
            </a:endParaRPr>
          </a:p>
        </p:txBody>
      </p:sp>
    </p:spTree>
    <p:extLst>
      <p:ext uri="{BB962C8B-B14F-4D97-AF65-F5344CB8AC3E}">
        <p14:creationId xmlns:p14="http://schemas.microsoft.com/office/powerpoint/2010/main" val="23917532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p>
            <a:pPr algn="l"/>
            <a:fld id="{0C323305-F6F3-2F44-AAC7-CECFE328BE88}" type="datetime1">
              <a:rPr lang="pt-PT" sz="1800" smtClean="0">
                <a:solidFill>
                  <a:prstClr val="black"/>
                </a:solidFill>
                <a:effectLst>
                  <a:outerShdw blurRad="38100" dist="38100" dir="2700000" algn="tl">
                    <a:srgbClr val="000000">
                      <a:alpha val="43137"/>
                    </a:srgbClr>
                  </a:outerShdw>
                </a:effectLst>
                <a:latin typeface="Tahoma" pitchFamily="34" charset="0"/>
              </a:rPr>
              <a:pPr algn="l"/>
              <a:t>17/05/2017</a:t>
            </a:fld>
            <a:endParaRPr lang="en-US" sz="1800">
              <a:solidFill>
                <a:prstClr val="black"/>
              </a:solidFill>
              <a:effectLst>
                <a:outerShdw blurRad="38100" dist="38100" dir="2700000" algn="tl">
                  <a:srgbClr val="000000">
                    <a:alpha val="43137"/>
                  </a:srgbClr>
                </a:outerShdw>
              </a:effectLst>
              <a:latin typeface="Tahoma" pitchFamily="34"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lgn="l"/>
            <a:fld id="{6DB91621-036D-7F4C-B509-00906B2C8FAD}" type="slidenum">
              <a:rPr lang="en-US" sz="1800" smtClean="0">
                <a:solidFill>
                  <a:prstClr val="black"/>
                </a:solidFill>
                <a:effectLst>
                  <a:outerShdw blurRad="38100" dist="38100" dir="2700000" algn="tl">
                    <a:srgbClr val="000000">
                      <a:alpha val="43137"/>
                    </a:srgbClr>
                  </a:outerShdw>
                </a:effectLst>
                <a:latin typeface="Tahoma" pitchFamily="34" charset="0"/>
              </a:rPr>
              <a:pPr algn="l"/>
              <a:t>‹nr.›</a:t>
            </a:fld>
            <a:endParaRPr lang="en-US" sz="1800">
              <a:solidFill>
                <a:prstClr val="black"/>
              </a:solidFill>
              <a:effectLst>
                <a:outerShdw blurRad="38100" dist="38100" dir="2700000" algn="tl">
                  <a:srgbClr val="000000">
                    <a:alpha val="43137"/>
                  </a:srgbClr>
                </a:outerShdw>
              </a:effectLst>
              <a:latin typeface="Tahoma" pitchFamily="34" charset="0"/>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23510" r="33250"/>
          <a:stretch/>
        </p:blipFill>
        <p:spPr>
          <a:xfrm rot="5400000">
            <a:off x="2595046" y="-1123156"/>
            <a:ext cx="3953905" cy="9144000"/>
          </a:xfrm>
          <a:prstGeom prst="rect">
            <a:avLst/>
          </a:prstGeom>
        </p:spPr>
      </p:pic>
      <p:sp>
        <p:nvSpPr>
          <p:cNvPr id="2" name="Title 1"/>
          <p:cNvSpPr>
            <a:spLocks noGrp="1"/>
          </p:cNvSpPr>
          <p:nvPr>
            <p:ph type="ctrTitle"/>
          </p:nvPr>
        </p:nvSpPr>
        <p:spPr>
          <a:xfrm>
            <a:off x="685800" y="2710099"/>
            <a:ext cx="7772400" cy="1470025"/>
          </a:xfrm>
          <a:solidFill>
            <a:schemeClr val="tx1">
              <a:lumMod val="85000"/>
              <a:lumOff val="15000"/>
            </a:schemeClr>
          </a:solidFill>
        </p:spPr>
        <p:txBody>
          <a:bodyPr/>
          <a:lstStyle>
            <a:lvl1pPr algn="ctr">
              <a:defRPr>
                <a:solidFill>
                  <a:schemeClr val="bg1">
                    <a:lumMod val="75000"/>
                  </a:schemeClr>
                </a:solidFill>
              </a:defRPr>
            </a:lvl1pPr>
          </a:lstStyle>
          <a:p>
            <a:r>
              <a:rPr lang="pt-PT" dirty="0" err="1"/>
              <a:t>Click</a:t>
            </a:r>
            <a:r>
              <a:rPr lang="pt-PT" dirty="0"/>
              <a:t> to </a:t>
            </a:r>
            <a:r>
              <a:rPr lang="pt-PT" dirty="0" err="1"/>
              <a:t>edit</a:t>
            </a:r>
            <a:r>
              <a:rPr lang="pt-PT" dirty="0"/>
              <a:t> </a:t>
            </a:r>
            <a:r>
              <a:rPr lang="pt-PT" dirty="0" err="1"/>
              <a:t>Master</a:t>
            </a:r>
            <a:r>
              <a:rPr lang="pt-PT" dirty="0"/>
              <a:t> </a:t>
            </a:r>
            <a:r>
              <a:rPr lang="pt-PT" dirty="0" err="1"/>
              <a:t>title</a:t>
            </a:r>
            <a:r>
              <a:rPr lang="pt-PT" dirty="0"/>
              <a:t> </a:t>
            </a:r>
            <a:r>
              <a:rPr lang="pt-PT" dirty="0" err="1"/>
              <a:t>style</a:t>
            </a:r>
            <a:endParaRPr lang="en-US" dirty="0"/>
          </a:p>
        </p:txBody>
      </p:sp>
      <p:sp>
        <p:nvSpPr>
          <p:cNvPr id="3" name="Subtitle 2"/>
          <p:cNvSpPr>
            <a:spLocks noGrp="1"/>
          </p:cNvSpPr>
          <p:nvPr>
            <p:ph type="subTitle" idx="1"/>
          </p:nvPr>
        </p:nvSpPr>
        <p:spPr>
          <a:xfrm>
            <a:off x="685800" y="4411764"/>
            <a:ext cx="7772400" cy="843968"/>
          </a:xfrm>
        </p:spPr>
        <p:txBody>
          <a:bodyPr>
            <a:normAutofit/>
          </a:bodyPr>
          <a:lstStyle>
            <a:lvl1pPr marL="0" indent="0" algn="ctr">
              <a:buNone/>
              <a:defRPr sz="1800" i="1">
                <a:solidFill>
                  <a:schemeClr val="tx1">
                    <a:lumMod val="85000"/>
                    <a:lumOff val="1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dirty="0" err="1"/>
              <a:t>Click</a:t>
            </a:r>
            <a:r>
              <a:rPr lang="pt-PT" dirty="0"/>
              <a:t> to </a:t>
            </a:r>
            <a:r>
              <a:rPr lang="pt-PT" dirty="0" err="1"/>
              <a:t>edit</a:t>
            </a:r>
            <a:r>
              <a:rPr lang="pt-PT" dirty="0"/>
              <a:t> </a:t>
            </a:r>
            <a:r>
              <a:rPr lang="pt-PT" dirty="0" err="1"/>
              <a:t>Master</a:t>
            </a:r>
            <a:r>
              <a:rPr lang="pt-PT" dirty="0"/>
              <a:t> </a:t>
            </a:r>
            <a:r>
              <a:rPr lang="pt-PT" dirty="0" err="1"/>
              <a:t>subtitle</a:t>
            </a:r>
            <a:r>
              <a:rPr lang="pt-PT" dirty="0"/>
              <a:t> </a:t>
            </a:r>
            <a:r>
              <a:rPr lang="pt-PT" dirty="0" err="1"/>
              <a:t>style</a:t>
            </a:r>
            <a:endParaRPr lang="en-US" dirty="0"/>
          </a:p>
        </p:txBody>
      </p:sp>
    </p:spTree>
    <p:extLst>
      <p:ext uri="{BB962C8B-B14F-4D97-AF65-F5344CB8AC3E}">
        <p14:creationId xmlns:p14="http://schemas.microsoft.com/office/powerpoint/2010/main" val="27811369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Picture 9" descr="exame a fresco.png"/>
          <p:cNvPicPr>
            <a:picLocks noChangeAspect="1"/>
          </p:cNvPicPr>
          <p:nvPr userDrawn="1"/>
        </p:nvPicPr>
        <p:blipFill rotWithShape="1">
          <a:blip r:embed="rId2">
            <a:extLst>
              <a:ext uri="{28A0092B-C50C-407E-A947-70E740481C1C}">
                <a14:useLocalDpi xmlns:a14="http://schemas.microsoft.com/office/drawing/2010/main" val="0"/>
              </a:ext>
            </a:extLst>
          </a:blip>
          <a:srcRect l="19506" t="4160" r="66546" b="22724"/>
          <a:stretch/>
        </p:blipFill>
        <p:spPr>
          <a:xfrm rot="5400000">
            <a:off x="4014031" y="-3742667"/>
            <a:ext cx="1114327" cy="9142391"/>
          </a:xfrm>
          <a:prstGeom prst="rect">
            <a:avLst/>
          </a:prstGeom>
        </p:spPr>
      </p:pic>
      <p:sp>
        <p:nvSpPr>
          <p:cNvPr id="3" name="Content Placeholder 2"/>
          <p:cNvSpPr>
            <a:spLocks noGrp="1"/>
          </p:cNvSpPr>
          <p:nvPr>
            <p:ph idx="1"/>
          </p:nvPr>
        </p:nvSpPr>
        <p:spPr/>
        <p:txBody>
          <a:body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lgn="l"/>
            <a:fld id="{64AFE815-1B33-8742-8F6E-96B2050E5083}" type="datetime1">
              <a:rPr lang="pt-PT" sz="1800" smtClean="0">
                <a:solidFill>
                  <a:prstClr val="black"/>
                </a:solidFill>
                <a:effectLst>
                  <a:outerShdw blurRad="38100" dist="38100" dir="2700000" algn="tl">
                    <a:srgbClr val="000000">
                      <a:alpha val="43137"/>
                    </a:srgbClr>
                  </a:outerShdw>
                </a:effectLst>
                <a:latin typeface="Tahoma" pitchFamily="34" charset="0"/>
              </a:rPr>
              <a:pPr algn="l"/>
              <a:t>17/05/2017</a:t>
            </a:fld>
            <a:endParaRPr lang="en-US" sz="1800">
              <a:solidFill>
                <a:prstClr val="black"/>
              </a:solidFill>
              <a:effectLst>
                <a:outerShdw blurRad="38100" dist="38100" dir="2700000" algn="tl">
                  <a:srgbClr val="000000">
                    <a:alpha val="43137"/>
                  </a:srgbClr>
                </a:outerShdw>
              </a:effectLst>
              <a:latin typeface="Tahoma" pitchFamily="34"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lgn="l"/>
            <a:fld id="{6DB91621-036D-7F4C-B509-00906B2C8FAD}" type="slidenum">
              <a:rPr lang="en-US" sz="1800" smtClean="0">
                <a:solidFill>
                  <a:prstClr val="black"/>
                </a:solidFill>
                <a:effectLst>
                  <a:outerShdw blurRad="38100" dist="38100" dir="2700000" algn="tl">
                    <a:srgbClr val="000000">
                      <a:alpha val="43137"/>
                    </a:srgbClr>
                  </a:outerShdw>
                </a:effectLst>
                <a:latin typeface="Tahoma" pitchFamily="34" charset="0"/>
              </a:rPr>
              <a:pPr algn="l"/>
              <a:t>‹nr.›</a:t>
            </a:fld>
            <a:endParaRPr lang="en-US" sz="1800">
              <a:solidFill>
                <a:prstClr val="black"/>
              </a:solidFill>
              <a:effectLst>
                <a:outerShdw blurRad="38100" dist="38100" dir="2700000" algn="tl">
                  <a:srgbClr val="000000">
                    <a:alpha val="43137"/>
                  </a:srgbClr>
                </a:outerShdw>
              </a:effectLst>
              <a:latin typeface="Tahoma" pitchFamily="34" charset="0"/>
            </a:endParaRPr>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l="23510" r="64335"/>
          <a:stretch/>
        </p:blipFill>
        <p:spPr>
          <a:xfrm rot="5400000">
            <a:off x="4016253" y="-3742051"/>
            <a:ext cx="1111492" cy="9144000"/>
          </a:xfrm>
          <a:prstGeom prst="rect">
            <a:avLst/>
          </a:prstGeom>
        </p:spPr>
      </p:pic>
    </p:spTree>
    <p:extLst>
      <p:ext uri="{BB962C8B-B14F-4D97-AF65-F5344CB8AC3E}">
        <p14:creationId xmlns:p14="http://schemas.microsoft.com/office/powerpoint/2010/main" val="4714174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pt-PT"/>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lgn="l"/>
            <a:fld id="{D54ED8B4-7ACB-314B-85B8-A62542588457}" type="datetime1">
              <a:rPr lang="pt-PT" sz="1800" smtClean="0">
                <a:solidFill>
                  <a:prstClr val="black"/>
                </a:solidFill>
                <a:effectLst>
                  <a:outerShdw blurRad="38100" dist="38100" dir="2700000" algn="tl">
                    <a:srgbClr val="000000">
                      <a:alpha val="43137"/>
                    </a:srgbClr>
                  </a:outerShdw>
                </a:effectLst>
                <a:latin typeface="Tahoma" pitchFamily="34" charset="0"/>
              </a:rPr>
              <a:pPr algn="l"/>
              <a:t>17/05/2017</a:t>
            </a:fld>
            <a:endParaRPr lang="en-US" sz="1800">
              <a:solidFill>
                <a:prstClr val="black"/>
              </a:solidFill>
              <a:effectLst>
                <a:outerShdw blurRad="38100" dist="38100" dir="2700000" algn="tl">
                  <a:srgbClr val="000000">
                    <a:alpha val="43137"/>
                  </a:srgbClr>
                </a:outerShdw>
              </a:effectLst>
              <a:latin typeface="Tahoma" pitchFamily="34"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lgn="l"/>
            <a:endParaRPr lang="en-US" sz="1800">
              <a:solidFill>
                <a:prstClr val="black"/>
              </a:solidFill>
              <a:effectLst>
                <a:outerShdw blurRad="38100" dist="38100" dir="2700000" algn="tl">
                  <a:srgbClr val="000000">
                    <a:alpha val="43137"/>
                  </a:srgbClr>
                </a:outerShdw>
              </a:effectLst>
              <a:latin typeface="Tahoma" pitchFamily="34"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lgn="l"/>
            <a:fld id="{6DB91621-036D-7F4C-B509-00906B2C8FAD}" type="slidenum">
              <a:rPr lang="en-US" sz="1800" smtClean="0">
                <a:solidFill>
                  <a:prstClr val="black"/>
                </a:solidFill>
                <a:effectLst>
                  <a:outerShdw blurRad="38100" dist="38100" dir="2700000" algn="tl">
                    <a:srgbClr val="000000">
                      <a:alpha val="43137"/>
                    </a:srgbClr>
                  </a:outerShdw>
                </a:effectLst>
                <a:latin typeface="Tahoma" pitchFamily="34" charset="0"/>
              </a:rPr>
              <a:pPr algn="l"/>
              <a:t>‹nr.›</a:t>
            </a:fld>
            <a:endParaRPr lang="en-US" sz="1800">
              <a:solidFill>
                <a:prstClr val="black"/>
              </a:solidFill>
              <a:effectLst>
                <a:outerShdw blurRad="38100" dist="38100" dir="2700000" algn="tl">
                  <a:srgbClr val="000000">
                    <a:alpha val="43137"/>
                  </a:srgbClr>
                </a:outerShdw>
              </a:effectLst>
              <a:latin typeface="Tahoma" pitchFamily="34" charset="0"/>
            </a:endParaRPr>
          </a:p>
        </p:txBody>
      </p:sp>
    </p:spTree>
    <p:extLst>
      <p:ext uri="{BB962C8B-B14F-4D97-AF65-F5344CB8AC3E}">
        <p14:creationId xmlns:p14="http://schemas.microsoft.com/office/powerpoint/2010/main" val="22038263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lgn="l"/>
            <a:fld id="{33AFE58A-CC3C-0C44-BA24-86A9D8368B4B}" type="datetime1">
              <a:rPr lang="pt-PT" sz="1800" smtClean="0">
                <a:solidFill>
                  <a:prstClr val="black"/>
                </a:solidFill>
                <a:effectLst>
                  <a:outerShdw blurRad="38100" dist="38100" dir="2700000" algn="tl">
                    <a:srgbClr val="000000">
                      <a:alpha val="43137"/>
                    </a:srgbClr>
                  </a:outerShdw>
                </a:effectLst>
                <a:latin typeface="Tahoma" pitchFamily="34" charset="0"/>
              </a:rPr>
              <a:pPr algn="l"/>
              <a:t>17/05/2017</a:t>
            </a:fld>
            <a:endParaRPr lang="en-US" sz="1800">
              <a:solidFill>
                <a:prstClr val="black"/>
              </a:solidFill>
              <a:effectLst>
                <a:outerShdw blurRad="38100" dist="38100" dir="2700000" algn="tl">
                  <a:srgbClr val="000000">
                    <a:alpha val="43137"/>
                  </a:srgbClr>
                </a:outerShdw>
              </a:effectLst>
              <a:latin typeface="Tahoma" pitchFamily="34"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algn="l"/>
            <a:endParaRPr lang="en-US" sz="1800">
              <a:solidFill>
                <a:prstClr val="black"/>
              </a:solidFill>
              <a:effectLst>
                <a:outerShdw blurRad="38100" dist="38100" dir="2700000" algn="tl">
                  <a:srgbClr val="000000">
                    <a:alpha val="43137"/>
                  </a:srgbClr>
                </a:outerShdw>
              </a:effectLst>
              <a:latin typeface="Tahoma" pitchFamily="34"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lgn="l"/>
            <a:fld id="{6DB91621-036D-7F4C-B509-00906B2C8FAD}" type="slidenum">
              <a:rPr lang="en-US" sz="1800" smtClean="0">
                <a:solidFill>
                  <a:prstClr val="black"/>
                </a:solidFill>
                <a:effectLst>
                  <a:outerShdw blurRad="38100" dist="38100" dir="2700000" algn="tl">
                    <a:srgbClr val="000000">
                      <a:alpha val="43137"/>
                    </a:srgbClr>
                  </a:outerShdw>
                </a:effectLst>
                <a:latin typeface="Tahoma" pitchFamily="34" charset="0"/>
              </a:rPr>
              <a:pPr algn="l"/>
              <a:t>‹nr.›</a:t>
            </a:fld>
            <a:endParaRPr lang="en-US" sz="1800">
              <a:solidFill>
                <a:prstClr val="black"/>
              </a:solidFill>
              <a:effectLst>
                <a:outerShdw blurRad="38100" dist="38100" dir="2700000" algn="tl">
                  <a:srgbClr val="000000">
                    <a:alpha val="43137"/>
                  </a:srgbClr>
                </a:outerShdw>
              </a:effectLst>
              <a:latin typeface="Tahoma" pitchFamily="34" charset="0"/>
            </a:endParaRPr>
          </a:p>
        </p:txBody>
      </p:sp>
    </p:spTree>
    <p:extLst>
      <p:ext uri="{BB962C8B-B14F-4D97-AF65-F5344CB8AC3E}">
        <p14:creationId xmlns:p14="http://schemas.microsoft.com/office/powerpoint/2010/main" val="34450579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PT"/>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algn="l"/>
            <a:fld id="{C7C1BCAD-B59F-E845-9B9B-DA09FD9ED54C}" type="datetime1">
              <a:rPr lang="pt-PT" sz="1800" smtClean="0">
                <a:solidFill>
                  <a:prstClr val="black"/>
                </a:solidFill>
                <a:effectLst>
                  <a:outerShdw blurRad="38100" dist="38100" dir="2700000" algn="tl">
                    <a:srgbClr val="000000">
                      <a:alpha val="43137"/>
                    </a:srgbClr>
                  </a:outerShdw>
                </a:effectLst>
                <a:latin typeface="Tahoma" pitchFamily="34" charset="0"/>
              </a:rPr>
              <a:pPr algn="l"/>
              <a:t>17/05/2017</a:t>
            </a:fld>
            <a:endParaRPr lang="en-US" sz="1800">
              <a:solidFill>
                <a:prstClr val="black"/>
              </a:solidFill>
              <a:effectLst>
                <a:outerShdw blurRad="38100" dist="38100" dir="2700000" algn="tl">
                  <a:srgbClr val="000000">
                    <a:alpha val="43137"/>
                  </a:srgbClr>
                </a:outerShdw>
              </a:effectLst>
              <a:latin typeface="Tahoma" pitchFamily="34"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algn="l"/>
            <a:endParaRPr lang="en-US" sz="1800">
              <a:solidFill>
                <a:prstClr val="black"/>
              </a:solidFill>
              <a:effectLst>
                <a:outerShdw blurRad="38100" dist="38100" dir="2700000" algn="tl">
                  <a:srgbClr val="000000">
                    <a:alpha val="43137"/>
                  </a:srgbClr>
                </a:outerShdw>
              </a:effectLst>
              <a:latin typeface="Tahoma" pitchFamily="34"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algn="l"/>
            <a:fld id="{6DB91621-036D-7F4C-B509-00906B2C8FAD}" type="slidenum">
              <a:rPr lang="en-US" sz="1800" smtClean="0">
                <a:solidFill>
                  <a:prstClr val="black"/>
                </a:solidFill>
                <a:effectLst>
                  <a:outerShdw blurRad="38100" dist="38100" dir="2700000" algn="tl">
                    <a:srgbClr val="000000">
                      <a:alpha val="43137"/>
                    </a:srgbClr>
                  </a:outerShdw>
                </a:effectLst>
                <a:latin typeface="Tahoma" pitchFamily="34" charset="0"/>
              </a:rPr>
              <a:pPr algn="l"/>
              <a:t>‹nr.›</a:t>
            </a:fld>
            <a:endParaRPr lang="en-US" sz="1800">
              <a:solidFill>
                <a:prstClr val="black"/>
              </a:solidFill>
              <a:effectLst>
                <a:outerShdw blurRad="38100" dist="38100" dir="2700000" algn="tl">
                  <a:srgbClr val="000000">
                    <a:alpha val="43137"/>
                  </a:srgbClr>
                </a:outerShdw>
              </a:effectLst>
              <a:latin typeface="Tahoma" pitchFamily="34" charset="0"/>
            </a:endParaRPr>
          </a:p>
        </p:txBody>
      </p:sp>
    </p:spTree>
    <p:extLst>
      <p:ext uri="{BB962C8B-B14F-4D97-AF65-F5344CB8AC3E}">
        <p14:creationId xmlns:p14="http://schemas.microsoft.com/office/powerpoint/2010/main" val="39626271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algn="l"/>
            <a:fld id="{7E7582F7-158D-794E-BCF7-4A41777D778B}" type="datetime1">
              <a:rPr lang="pt-PT" sz="1800" smtClean="0">
                <a:solidFill>
                  <a:prstClr val="black"/>
                </a:solidFill>
                <a:effectLst>
                  <a:outerShdw blurRad="38100" dist="38100" dir="2700000" algn="tl">
                    <a:srgbClr val="000000">
                      <a:alpha val="43137"/>
                    </a:srgbClr>
                  </a:outerShdw>
                </a:effectLst>
                <a:latin typeface="Tahoma" pitchFamily="34" charset="0"/>
              </a:rPr>
              <a:pPr algn="l"/>
              <a:t>17/05/2017</a:t>
            </a:fld>
            <a:endParaRPr lang="en-US" sz="1800">
              <a:solidFill>
                <a:prstClr val="black"/>
              </a:solidFill>
              <a:effectLst>
                <a:outerShdw blurRad="38100" dist="38100" dir="2700000" algn="tl">
                  <a:srgbClr val="000000">
                    <a:alpha val="43137"/>
                  </a:srgbClr>
                </a:outerShdw>
              </a:effectLst>
              <a:latin typeface="Tahoma" pitchFamily="34"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algn="l"/>
            <a:endParaRPr lang="en-US" sz="1800">
              <a:solidFill>
                <a:prstClr val="black"/>
              </a:solidFill>
              <a:effectLst>
                <a:outerShdw blurRad="38100" dist="38100" dir="2700000" algn="tl">
                  <a:srgbClr val="000000">
                    <a:alpha val="43137"/>
                  </a:srgbClr>
                </a:outerShdw>
              </a:effectLst>
              <a:latin typeface="Tahoma" pitchFamily="34"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algn="l"/>
            <a:fld id="{6DB91621-036D-7F4C-B509-00906B2C8FAD}" type="slidenum">
              <a:rPr lang="en-US" sz="1800" smtClean="0">
                <a:solidFill>
                  <a:prstClr val="black"/>
                </a:solidFill>
                <a:effectLst>
                  <a:outerShdw blurRad="38100" dist="38100" dir="2700000" algn="tl">
                    <a:srgbClr val="000000">
                      <a:alpha val="43137"/>
                    </a:srgbClr>
                  </a:outerShdw>
                </a:effectLst>
                <a:latin typeface="Tahoma" pitchFamily="34" charset="0"/>
              </a:rPr>
              <a:pPr algn="l"/>
              <a:t>‹nr.›</a:t>
            </a:fld>
            <a:endParaRPr lang="en-US" sz="1800">
              <a:solidFill>
                <a:prstClr val="black"/>
              </a:solidFill>
              <a:effectLst>
                <a:outerShdw blurRad="38100" dist="38100" dir="2700000" algn="tl">
                  <a:srgbClr val="000000">
                    <a:alpha val="43137"/>
                  </a:srgbClr>
                </a:outerShdw>
              </a:effectLst>
              <a:latin typeface="Tahoma" pitchFamily="34" charset="0"/>
            </a:endParaRPr>
          </a:p>
        </p:txBody>
      </p:sp>
    </p:spTree>
    <p:extLst>
      <p:ext uri="{BB962C8B-B14F-4D97-AF65-F5344CB8AC3E}">
        <p14:creationId xmlns:p14="http://schemas.microsoft.com/office/powerpoint/2010/main" val="28006836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algn="l"/>
            <a:fld id="{503282F2-9B26-004C-8CB4-AD50E81376E6}" type="datetime1">
              <a:rPr lang="pt-PT" sz="1800" smtClean="0">
                <a:solidFill>
                  <a:prstClr val="black"/>
                </a:solidFill>
                <a:effectLst>
                  <a:outerShdw blurRad="38100" dist="38100" dir="2700000" algn="tl">
                    <a:srgbClr val="000000">
                      <a:alpha val="43137"/>
                    </a:srgbClr>
                  </a:outerShdw>
                </a:effectLst>
                <a:latin typeface="Tahoma" pitchFamily="34" charset="0"/>
              </a:rPr>
              <a:pPr algn="l"/>
              <a:t>17/05/2017</a:t>
            </a:fld>
            <a:endParaRPr lang="en-US" sz="1800">
              <a:solidFill>
                <a:prstClr val="black"/>
              </a:solidFill>
              <a:effectLst>
                <a:outerShdw blurRad="38100" dist="38100" dir="2700000" algn="tl">
                  <a:srgbClr val="000000">
                    <a:alpha val="43137"/>
                  </a:srgbClr>
                </a:outerShdw>
              </a:effectLst>
              <a:latin typeface="Tahoma" pitchFamily="34"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algn="l"/>
            <a:endParaRPr lang="en-US" sz="1800">
              <a:solidFill>
                <a:prstClr val="black"/>
              </a:solidFill>
              <a:effectLst>
                <a:outerShdw blurRad="38100" dist="38100" dir="2700000" algn="tl">
                  <a:srgbClr val="000000">
                    <a:alpha val="43137"/>
                  </a:srgbClr>
                </a:outerShdw>
              </a:effectLst>
              <a:latin typeface="Tahoma" pitchFamily="34"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algn="l"/>
            <a:fld id="{6DB91621-036D-7F4C-B509-00906B2C8FAD}" type="slidenum">
              <a:rPr lang="en-US" sz="1800" smtClean="0">
                <a:solidFill>
                  <a:prstClr val="black"/>
                </a:solidFill>
                <a:effectLst>
                  <a:outerShdw blurRad="38100" dist="38100" dir="2700000" algn="tl">
                    <a:srgbClr val="000000">
                      <a:alpha val="43137"/>
                    </a:srgbClr>
                  </a:outerShdw>
                </a:effectLst>
                <a:latin typeface="Tahoma" pitchFamily="34" charset="0"/>
              </a:rPr>
              <a:pPr algn="l"/>
              <a:t>‹nr.›</a:t>
            </a:fld>
            <a:endParaRPr lang="en-US" sz="1800">
              <a:solidFill>
                <a:prstClr val="black"/>
              </a:solidFill>
              <a:effectLst>
                <a:outerShdw blurRad="38100" dist="38100" dir="2700000" algn="tl">
                  <a:srgbClr val="000000">
                    <a:alpha val="43137"/>
                  </a:srgbClr>
                </a:outerShdw>
              </a:effectLst>
              <a:latin typeface="Tahoma" pitchFamily="34" charset="0"/>
            </a:endParaRPr>
          </a:p>
        </p:txBody>
      </p:sp>
    </p:spTree>
    <p:extLst>
      <p:ext uri="{BB962C8B-B14F-4D97-AF65-F5344CB8AC3E}">
        <p14:creationId xmlns:p14="http://schemas.microsoft.com/office/powerpoint/2010/main" val="2635942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pt-PT"/>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lgn="l"/>
            <a:fld id="{49506C34-96F5-5441-9B6A-CFDAA14AA6C2}" type="datetime1">
              <a:rPr lang="pt-PT" sz="1800" smtClean="0">
                <a:solidFill>
                  <a:prstClr val="black"/>
                </a:solidFill>
                <a:effectLst>
                  <a:outerShdw blurRad="38100" dist="38100" dir="2700000" algn="tl">
                    <a:srgbClr val="000000">
                      <a:alpha val="43137"/>
                    </a:srgbClr>
                  </a:outerShdw>
                </a:effectLst>
                <a:latin typeface="Tahoma" pitchFamily="34" charset="0"/>
              </a:rPr>
              <a:pPr algn="l"/>
              <a:t>17/05/2017</a:t>
            </a:fld>
            <a:endParaRPr lang="en-US" sz="1800">
              <a:solidFill>
                <a:prstClr val="black"/>
              </a:solidFill>
              <a:effectLst>
                <a:outerShdw blurRad="38100" dist="38100" dir="2700000" algn="tl">
                  <a:srgbClr val="000000">
                    <a:alpha val="43137"/>
                  </a:srgbClr>
                </a:outerShdw>
              </a:effectLst>
              <a:latin typeface="Tahoma" pitchFamily="34"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algn="l"/>
            <a:endParaRPr lang="en-US" sz="1800">
              <a:solidFill>
                <a:prstClr val="black"/>
              </a:solidFill>
              <a:effectLst>
                <a:outerShdw blurRad="38100" dist="38100" dir="2700000" algn="tl">
                  <a:srgbClr val="000000">
                    <a:alpha val="43137"/>
                  </a:srgbClr>
                </a:outerShdw>
              </a:effectLst>
              <a:latin typeface="Tahoma" pitchFamily="34"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lgn="l"/>
            <a:fld id="{6DB91621-036D-7F4C-B509-00906B2C8FAD}" type="slidenum">
              <a:rPr lang="en-US" sz="1800" smtClean="0">
                <a:solidFill>
                  <a:prstClr val="black"/>
                </a:solidFill>
                <a:effectLst>
                  <a:outerShdw blurRad="38100" dist="38100" dir="2700000" algn="tl">
                    <a:srgbClr val="000000">
                      <a:alpha val="43137"/>
                    </a:srgbClr>
                  </a:outerShdw>
                </a:effectLst>
                <a:latin typeface="Tahoma" pitchFamily="34" charset="0"/>
              </a:rPr>
              <a:pPr algn="l"/>
              <a:t>‹nr.›</a:t>
            </a:fld>
            <a:endParaRPr lang="en-US" sz="1800">
              <a:solidFill>
                <a:prstClr val="black"/>
              </a:solidFill>
              <a:effectLst>
                <a:outerShdw blurRad="38100" dist="38100" dir="2700000" algn="tl">
                  <a:srgbClr val="000000">
                    <a:alpha val="43137"/>
                  </a:srgbClr>
                </a:outerShdw>
              </a:effectLst>
              <a:latin typeface="Tahoma" pitchFamily="34" charset="0"/>
            </a:endParaRPr>
          </a:p>
        </p:txBody>
      </p:sp>
    </p:spTree>
    <p:extLst>
      <p:ext uri="{BB962C8B-B14F-4D97-AF65-F5344CB8AC3E}">
        <p14:creationId xmlns:p14="http://schemas.microsoft.com/office/powerpoint/2010/main" val="3554440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pt-PT"/>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lgn="l"/>
            <a:fld id="{4B2A1B9F-53B1-994A-801A-970297E55CF8}" type="datetime1">
              <a:rPr lang="pt-PT" sz="1800" smtClean="0">
                <a:solidFill>
                  <a:prstClr val="black"/>
                </a:solidFill>
                <a:effectLst>
                  <a:outerShdw blurRad="38100" dist="38100" dir="2700000" algn="tl">
                    <a:srgbClr val="000000">
                      <a:alpha val="43137"/>
                    </a:srgbClr>
                  </a:outerShdw>
                </a:effectLst>
                <a:latin typeface="Tahoma" pitchFamily="34" charset="0"/>
              </a:rPr>
              <a:pPr algn="l"/>
              <a:t>17/05/2017</a:t>
            </a:fld>
            <a:endParaRPr lang="en-US" sz="1800">
              <a:solidFill>
                <a:prstClr val="black"/>
              </a:solidFill>
              <a:effectLst>
                <a:outerShdw blurRad="38100" dist="38100" dir="2700000" algn="tl">
                  <a:srgbClr val="000000">
                    <a:alpha val="43137"/>
                  </a:srgbClr>
                </a:outerShdw>
              </a:effectLst>
              <a:latin typeface="Tahoma" pitchFamily="34"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algn="l"/>
            <a:endParaRPr lang="en-US" sz="1800">
              <a:solidFill>
                <a:prstClr val="black"/>
              </a:solidFill>
              <a:effectLst>
                <a:outerShdw blurRad="38100" dist="38100" dir="2700000" algn="tl">
                  <a:srgbClr val="000000">
                    <a:alpha val="43137"/>
                  </a:srgbClr>
                </a:outerShdw>
              </a:effectLst>
              <a:latin typeface="Tahoma" pitchFamily="34"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lgn="l"/>
            <a:fld id="{6DB91621-036D-7F4C-B509-00906B2C8FAD}" type="slidenum">
              <a:rPr lang="en-US" sz="1800" smtClean="0">
                <a:solidFill>
                  <a:prstClr val="black"/>
                </a:solidFill>
                <a:effectLst>
                  <a:outerShdw blurRad="38100" dist="38100" dir="2700000" algn="tl">
                    <a:srgbClr val="000000">
                      <a:alpha val="43137"/>
                    </a:srgbClr>
                  </a:outerShdw>
                </a:effectLst>
                <a:latin typeface="Tahoma" pitchFamily="34" charset="0"/>
              </a:rPr>
              <a:pPr algn="l"/>
              <a:t>‹nr.›</a:t>
            </a:fld>
            <a:endParaRPr lang="en-US" sz="1800">
              <a:solidFill>
                <a:prstClr val="black"/>
              </a:solidFill>
              <a:effectLst>
                <a:outerShdw blurRad="38100" dist="38100" dir="2700000" algn="tl">
                  <a:srgbClr val="000000">
                    <a:alpha val="43137"/>
                  </a:srgbClr>
                </a:outerShdw>
              </a:effectLst>
              <a:latin typeface="Tahoma" pitchFamily="34" charset="0"/>
            </a:endParaRPr>
          </a:p>
        </p:txBody>
      </p:sp>
    </p:spTree>
    <p:extLst>
      <p:ext uri="{BB962C8B-B14F-4D97-AF65-F5344CB8AC3E}">
        <p14:creationId xmlns:p14="http://schemas.microsoft.com/office/powerpoint/2010/main" val="30840660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lgn="l"/>
            <a:fld id="{40EA6A02-D4AC-A64C-AC4B-0FD90B385D8B}" type="datetime1">
              <a:rPr lang="pt-PT" sz="1800" smtClean="0">
                <a:solidFill>
                  <a:prstClr val="black"/>
                </a:solidFill>
                <a:effectLst>
                  <a:outerShdw blurRad="38100" dist="38100" dir="2700000" algn="tl">
                    <a:srgbClr val="000000">
                      <a:alpha val="43137"/>
                    </a:srgbClr>
                  </a:outerShdw>
                </a:effectLst>
                <a:latin typeface="Tahoma" pitchFamily="34" charset="0"/>
              </a:rPr>
              <a:pPr algn="l"/>
              <a:t>17/05/2017</a:t>
            </a:fld>
            <a:endParaRPr lang="en-US" sz="1800">
              <a:solidFill>
                <a:prstClr val="black"/>
              </a:solidFill>
              <a:effectLst>
                <a:outerShdw blurRad="38100" dist="38100" dir="2700000" algn="tl">
                  <a:srgbClr val="000000">
                    <a:alpha val="43137"/>
                  </a:srgbClr>
                </a:outerShdw>
              </a:effectLst>
              <a:latin typeface="Tahoma" pitchFamily="34"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lgn="l"/>
            <a:endParaRPr lang="en-US" sz="1800">
              <a:solidFill>
                <a:prstClr val="black"/>
              </a:solidFill>
              <a:effectLst>
                <a:outerShdw blurRad="38100" dist="38100" dir="2700000" algn="tl">
                  <a:srgbClr val="000000">
                    <a:alpha val="43137"/>
                  </a:srgbClr>
                </a:outerShdw>
              </a:effectLst>
              <a:latin typeface="Tahoma" pitchFamily="34"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lgn="l"/>
            <a:fld id="{6DB91621-036D-7F4C-B509-00906B2C8FAD}" type="slidenum">
              <a:rPr lang="en-US" sz="1800" smtClean="0">
                <a:solidFill>
                  <a:prstClr val="black"/>
                </a:solidFill>
                <a:effectLst>
                  <a:outerShdw blurRad="38100" dist="38100" dir="2700000" algn="tl">
                    <a:srgbClr val="000000">
                      <a:alpha val="43137"/>
                    </a:srgbClr>
                  </a:outerShdw>
                </a:effectLst>
                <a:latin typeface="Tahoma" pitchFamily="34" charset="0"/>
              </a:rPr>
              <a:pPr algn="l"/>
              <a:t>‹nr.›</a:t>
            </a:fld>
            <a:endParaRPr lang="en-US" sz="1800">
              <a:solidFill>
                <a:prstClr val="black"/>
              </a:solidFill>
              <a:effectLst>
                <a:outerShdw blurRad="38100" dist="38100" dir="2700000" algn="tl">
                  <a:srgbClr val="000000">
                    <a:alpha val="43137"/>
                  </a:srgbClr>
                </a:outerShdw>
              </a:effectLst>
              <a:latin typeface="Tahoma" pitchFamily="34" charset="0"/>
            </a:endParaRPr>
          </a:p>
        </p:txBody>
      </p:sp>
    </p:spTree>
    <p:extLst>
      <p:ext uri="{BB962C8B-B14F-4D97-AF65-F5344CB8AC3E}">
        <p14:creationId xmlns:p14="http://schemas.microsoft.com/office/powerpoint/2010/main" val="32488795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pt-PT"/>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lgn="l"/>
            <a:fld id="{A1E85BCB-304E-974B-AB5B-995973FDF610}" type="datetime1">
              <a:rPr lang="pt-PT" sz="1800" smtClean="0">
                <a:solidFill>
                  <a:prstClr val="black"/>
                </a:solidFill>
                <a:effectLst>
                  <a:outerShdw blurRad="38100" dist="38100" dir="2700000" algn="tl">
                    <a:srgbClr val="000000">
                      <a:alpha val="43137"/>
                    </a:srgbClr>
                  </a:outerShdw>
                </a:effectLst>
                <a:latin typeface="Tahoma" pitchFamily="34" charset="0"/>
              </a:rPr>
              <a:pPr algn="l"/>
              <a:t>17/05/2017</a:t>
            </a:fld>
            <a:endParaRPr lang="en-US" sz="1800">
              <a:solidFill>
                <a:prstClr val="black"/>
              </a:solidFill>
              <a:effectLst>
                <a:outerShdw blurRad="38100" dist="38100" dir="2700000" algn="tl">
                  <a:srgbClr val="000000">
                    <a:alpha val="43137"/>
                  </a:srgbClr>
                </a:outerShdw>
              </a:effectLst>
              <a:latin typeface="Tahoma" pitchFamily="34"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lgn="l"/>
            <a:endParaRPr lang="en-US" sz="1800">
              <a:solidFill>
                <a:prstClr val="black"/>
              </a:solidFill>
              <a:effectLst>
                <a:outerShdw blurRad="38100" dist="38100" dir="2700000" algn="tl">
                  <a:srgbClr val="000000">
                    <a:alpha val="43137"/>
                  </a:srgbClr>
                </a:outerShdw>
              </a:effectLst>
              <a:latin typeface="Tahoma" pitchFamily="34"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lgn="l"/>
            <a:fld id="{6DB91621-036D-7F4C-B509-00906B2C8FAD}" type="slidenum">
              <a:rPr lang="en-US" sz="1800" smtClean="0">
                <a:solidFill>
                  <a:prstClr val="black"/>
                </a:solidFill>
                <a:effectLst>
                  <a:outerShdw blurRad="38100" dist="38100" dir="2700000" algn="tl">
                    <a:srgbClr val="000000">
                      <a:alpha val="43137"/>
                    </a:srgbClr>
                  </a:outerShdw>
                </a:effectLst>
                <a:latin typeface="Tahoma" pitchFamily="34" charset="0"/>
              </a:rPr>
              <a:pPr algn="l"/>
              <a:t>‹nr.›</a:t>
            </a:fld>
            <a:endParaRPr lang="en-US" sz="1800">
              <a:solidFill>
                <a:prstClr val="black"/>
              </a:solidFill>
              <a:effectLst>
                <a:outerShdw blurRad="38100" dist="38100" dir="2700000" algn="tl">
                  <a:srgbClr val="000000">
                    <a:alpha val="43137"/>
                  </a:srgbClr>
                </a:outerShdw>
              </a:effectLst>
              <a:latin typeface="Tahoma" pitchFamily="34" charset="0"/>
            </a:endParaRPr>
          </a:p>
        </p:txBody>
      </p:sp>
    </p:spTree>
    <p:extLst>
      <p:ext uri="{BB962C8B-B14F-4D97-AF65-F5344CB8AC3E}">
        <p14:creationId xmlns:p14="http://schemas.microsoft.com/office/powerpoint/2010/main" val="3524189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BE" noProof="0" smtClean="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wmf"/><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1.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image" Target="../media/image5.jpe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image" Target="../media/image2.wmf"/><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grpSp>
        <p:nvGrpSpPr>
          <p:cNvPr id="17410" name="Group 2"/>
          <p:cNvGrpSpPr>
            <a:grpSpLocks/>
          </p:cNvGrpSpPr>
          <p:nvPr/>
        </p:nvGrpSpPr>
        <p:grpSpPr bwMode="auto">
          <a:xfrm>
            <a:off x="381000" y="620713"/>
            <a:ext cx="8786813" cy="6237287"/>
            <a:chOff x="240" y="391"/>
            <a:chExt cx="5535" cy="3929"/>
          </a:xfrm>
        </p:grpSpPr>
        <p:sp>
          <p:nvSpPr>
            <p:cNvPr id="36867" name="Freeform 3"/>
            <p:cNvSpPr>
              <a:spLocks/>
            </p:cNvSpPr>
            <p:nvPr/>
          </p:nvSpPr>
          <p:spPr bwMode="auto">
            <a:xfrm>
              <a:off x="240" y="1072"/>
              <a:ext cx="5535" cy="3248"/>
            </a:xfrm>
            <a:custGeom>
              <a:avLst/>
              <a:gdLst/>
              <a:ahLst/>
              <a:cxnLst>
                <a:cxn ang="0">
                  <a:pos x="5534" y="0"/>
                </a:cxn>
                <a:cxn ang="0">
                  <a:pos x="0" y="0"/>
                </a:cxn>
                <a:cxn ang="0">
                  <a:pos x="0" y="3247"/>
                </a:cxn>
              </a:cxnLst>
              <a:rect l="0" t="0" r="r" b="b"/>
              <a:pathLst>
                <a:path w="5535" h="3248">
                  <a:moveTo>
                    <a:pt x="5534" y="0"/>
                  </a:moveTo>
                  <a:lnTo>
                    <a:pt x="0" y="0"/>
                  </a:lnTo>
                  <a:lnTo>
                    <a:pt x="0" y="3247"/>
                  </a:lnTo>
                </a:path>
              </a:pathLst>
            </a:custGeom>
            <a:noFill/>
            <a:ln w="63500" cap="sq">
              <a:solidFill>
                <a:schemeClr val="bg1"/>
              </a:solidFill>
              <a:prstDash val="solid"/>
              <a:round/>
              <a:headEnd type="none" w="sm" len="sm"/>
              <a:tailEnd type="none" w="sm" len="sm"/>
            </a:ln>
            <a:effectLst>
              <a:outerShdw dist="17961" dir="2700000" algn="ctr" rotWithShape="0">
                <a:schemeClr val="bg1">
                  <a:gamma/>
                  <a:shade val="60000"/>
                  <a:invGamma/>
                </a:schemeClr>
              </a:outerShdw>
            </a:effectLst>
          </p:spPr>
          <p:txBody>
            <a:bodyPr/>
            <a:lstStyle/>
            <a:p>
              <a:pPr>
                <a:defRPr/>
              </a:pPr>
              <a:endParaRPr lang="nl-BE"/>
            </a:p>
          </p:txBody>
        </p:sp>
        <p:sp>
          <p:nvSpPr>
            <p:cNvPr id="36868" name="Freeform 4"/>
            <p:cNvSpPr>
              <a:spLocks/>
            </p:cNvSpPr>
            <p:nvPr/>
          </p:nvSpPr>
          <p:spPr bwMode="auto">
            <a:xfrm>
              <a:off x="240" y="391"/>
              <a:ext cx="5535" cy="3929"/>
            </a:xfrm>
            <a:custGeom>
              <a:avLst/>
              <a:gdLst/>
              <a:ahLst/>
              <a:cxnLst>
                <a:cxn ang="0">
                  <a:pos x="433" y="3928"/>
                </a:cxn>
                <a:cxn ang="0">
                  <a:pos x="433" y="0"/>
                </a:cxn>
                <a:cxn ang="0">
                  <a:pos x="0" y="0"/>
                </a:cxn>
                <a:cxn ang="0">
                  <a:pos x="0" y="486"/>
                </a:cxn>
                <a:cxn ang="0">
                  <a:pos x="5534" y="486"/>
                </a:cxn>
              </a:cxnLst>
              <a:rect l="0" t="0" r="r" b="b"/>
              <a:pathLst>
                <a:path w="5535" h="3929">
                  <a:moveTo>
                    <a:pt x="433" y="3928"/>
                  </a:moveTo>
                  <a:lnTo>
                    <a:pt x="433" y="0"/>
                  </a:lnTo>
                  <a:lnTo>
                    <a:pt x="0" y="0"/>
                  </a:lnTo>
                  <a:lnTo>
                    <a:pt x="0" y="486"/>
                  </a:lnTo>
                  <a:lnTo>
                    <a:pt x="5534" y="486"/>
                  </a:lnTo>
                </a:path>
              </a:pathLst>
            </a:custGeom>
            <a:noFill/>
            <a:ln w="63500" cap="sq">
              <a:solidFill>
                <a:schemeClr val="bg1"/>
              </a:solidFill>
              <a:prstDash val="solid"/>
              <a:round/>
              <a:headEnd type="none" w="sm" len="sm"/>
              <a:tailEnd type="none" w="sm" len="sm"/>
            </a:ln>
            <a:effectLst>
              <a:outerShdw dist="17961" dir="2700000" algn="ctr" rotWithShape="0">
                <a:schemeClr val="bg1">
                  <a:gamma/>
                  <a:shade val="60000"/>
                  <a:invGamma/>
                </a:schemeClr>
              </a:outerShdw>
            </a:effectLst>
          </p:spPr>
          <p:txBody>
            <a:bodyPr/>
            <a:lstStyle/>
            <a:p>
              <a:pPr>
                <a:defRPr/>
              </a:pPr>
              <a:endParaRPr lang="nl-BE"/>
            </a:p>
          </p:txBody>
        </p:sp>
      </p:grpSp>
      <p:sp>
        <p:nvSpPr>
          <p:cNvPr id="17411" name="Rectangle 5"/>
          <p:cNvSpPr>
            <a:spLocks noGrp="1" noChangeArrowheads="1"/>
          </p:cNvSpPr>
          <p:nvPr>
            <p:ph type="title"/>
          </p:nvPr>
        </p:nvSpPr>
        <p:spPr bwMode="auto">
          <a:xfrm>
            <a:off x="1219200" y="609600"/>
            <a:ext cx="7772400" cy="685800"/>
          </a:xfrm>
          <a:prstGeom prst="rect">
            <a:avLst/>
          </a:prstGeom>
          <a:noFill/>
          <a:ln w="9525">
            <a:noFill/>
            <a:miter lim="800000"/>
            <a:headEnd/>
            <a:tailEnd/>
          </a:ln>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17412" name="Rectangle 6"/>
          <p:cNvSpPr>
            <a:spLocks noGrp="1" noChangeArrowheads="1"/>
          </p:cNvSpPr>
          <p:nvPr>
            <p:ph type="body" idx="1"/>
          </p:nvPr>
        </p:nvSpPr>
        <p:spPr bwMode="auto">
          <a:xfrm>
            <a:off x="1219200" y="1981200"/>
            <a:ext cx="7772400" cy="45720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dirty="0" smtClean="0"/>
              <a:t>Click to edit Master text styles</a:t>
            </a:r>
          </a:p>
          <a:p>
            <a:pPr lvl="1"/>
            <a:r>
              <a:rPr lang="en-US" dirty="0" smtClean="0"/>
              <a:t>Second Level</a:t>
            </a:r>
          </a:p>
        </p:txBody>
      </p:sp>
      <p:grpSp>
        <p:nvGrpSpPr>
          <p:cNvPr id="17413" name="Group 12"/>
          <p:cNvGrpSpPr>
            <a:grpSpLocks/>
          </p:cNvGrpSpPr>
          <p:nvPr userDrawn="1"/>
        </p:nvGrpSpPr>
        <p:grpSpPr bwMode="auto">
          <a:xfrm>
            <a:off x="7124700" y="6570663"/>
            <a:ext cx="2473325" cy="287337"/>
            <a:chOff x="4106" y="4128"/>
            <a:chExt cx="1558" cy="181"/>
          </a:xfrm>
        </p:grpSpPr>
        <p:pic>
          <p:nvPicPr>
            <p:cNvPr id="17414" name="Picture 13" descr="femicare"/>
            <p:cNvPicPr>
              <a:picLocks noChangeAspect="1" noChangeArrowheads="1"/>
            </p:cNvPicPr>
            <p:nvPr userDrawn="1"/>
          </p:nvPicPr>
          <p:blipFill>
            <a:blip r:embed="rId17" cstate="print"/>
            <a:srcRect/>
            <a:stretch>
              <a:fillRect/>
            </a:stretch>
          </p:blipFill>
          <p:spPr bwMode="auto">
            <a:xfrm>
              <a:off x="4106" y="4128"/>
              <a:ext cx="1558" cy="181"/>
            </a:xfrm>
            <a:prstGeom prst="rect">
              <a:avLst/>
            </a:prstGeom>
            <a:noFill/>
            <a:ln w="9525">
              <a:noFill/>
              <a:miter lim="800000"/>
              <a:headEnd/>
              <a:tailEnd/>
            </a:ln>
          </p:spPr>
        </p:pic>
        <p:sp>
          <p:nvSpPr>
            <p:cNvPr id="36878" name="Text Box 14"/>
            <p:cNvSpPr txBox="1">
              <a:spLocks noChangeArrowheads="1"/>
            </p:cNvSpPr>
            <p:nvPr userDrawn="1"/>
          </p:nvSpPr>
          <p:spPr bwMode="auto">
            <a:xfrm>
              <a:off x="4710" y="4130"/>
              <a:ext cx="635" cy="126"/>
            </a:xfrm>
            <a:prstGeom prst="rect">
              <a:avLst/>
            </a:prstGeom>
            <a:noFill/>
            <a:ln w="12700" cap="sq">
              <a:noFill/>
              <a:miter lim="800000"/>
              <a:headEnd type="none" w="sm" len="sm"/>
              <a:tailEnd type="none" w="sm" len="sm"/>
            </a:ln>
            <a:effectLst/>
          </p:spPr>
          <p:txBody>
            <a:bodyPr wrap="none">
              <a:spAutoFit/>
            </a:bodyPr>
            <a:lstStyle/>
            <a:p>
              <a:pPr>
                <a:defRPr/>
              </a:pPr>
              <a:r>
                <a:rPr lang="nl-BE" sz="700" b="1" i="1" dirty="0">
                  <a:solidFill>
                    <a:srgbClr val="6600CC"/>
                  </a:solidFill>
                </a:rPr>
                <a:t>GGG Donders </a:t>
              </a:r>
              <a:r>
                <a:rPr lang="nl-BE" sz="700" b="1" i="1" dirty="0" smtClean="0">
                  <a:solidFill>
                    <a:srgbClr val="6600CC"/>
                  </a:solidFill>
                </a:rPr>
                <a:t>2017</a:t>
              </a:r>
              <a:endParaRPr lang="nl-NL" b="1" dirty="0"/>
            </a:p>
          </p:txBody>
        </p:sp>
      </p:grpSp>
      <p:pic>
        <p:nvPicPr>
          <p:cNvPr id="10" name="image1.png"/>
          <p:cNvPicPr>
            <a:picLocks noChangeAspect="1"/>
          </p:cNvPicPr>
          <p:nvPr userDrawn="1"/>
        </p:nvPicPr>
        <p:blipFill>
          <a:blip r:embed="rId18" cstate="print">
            <a:extLst/>
          </a:blip>
          <a:stretch>
            <a:fillRect/>
          </a:stretch>
        </p:blipFill>
        <p:spPr>
          <a:xfrm>
            <a:off x="1187624" y="6474397"/>
            <a:ext cx="1155817" cy="370812"/>
          </a:xfrm>
          <a:prstGeom prst="rect">
            <a:avLst/>
          </a:prstGeom>
          <a:ln w="12700">
            <a:miter lim="400000"/>
          </a:ln>
        </p:spPr>
      </p:pic>
    </p:spTree>
  </p:cSld>
  <p:clrMap bg1="dk2" tx1="lt1" bg2="dk1" tx2="lt2" accent1="accent1" accent2="accent2" accent3="accent3" accent4="accent4" accent5="accent5" accent6="accent6" hlink="hlink" folHlink="folHlink"/>
  <p:sldLayoutIdLst>
    <p:sldLayoutId id="2147483714"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p:timing>
    <p:tnLst>
      <p:par>
        <p:cTn id="1" dur="indefinite" restart="never" nodeType="tmRoot"/>
      </p:par>
    </p:tnLst>
  </p:timing>
  <p:txStyles>
    <p:titleStyle>
      <a:lvl1pPr algn="l" rtl="0" eaLnBrk="0" fontAlgn="base" hangingPunct="0">
        <a:spcBef>
          <a:spcPct val="0"/>
        </a:spcBef>
        <a:spcAft>
          <a:spcPct val="0"/>
        </a:spcAft>
        <a:defRPr kumimoji="1" sz="4000">
          <a:solidFill>
            <a:srgbClr val="000066"/>
          </a:solidFill>
          <a:latin typeface="+mj-lt"/>
          <a:ea typeface="+mj-ea"/>
          <a:cs typeface="+mj-cs"/>
        </a:defRPr>
      </a:lvl1pPr>
      <a:lvl2pPr algn="l" rtl="0" eaLnBrk="0" fontAlgn="base" hangingPunct="0">
        <a:spcBef>
          <a:spcPct val="0"/>
        </a:spcBef>
        <a:spcAft>
          <a:spcPct val="0"/>
        </a:spcAft>
        <a:defRPr kumimoji="1" sz="4000">
          <a:solidFill>
            <a:srgbClr val="000066"/>
          </a:solidFill>
          <a:latin typeface="Comic Sans MS" pitchFamily="66" charset="0"/>
        </a:defRPr>
      </a:lvl2pPr>
      <a:lvl3pPr algn="l" rtl="0" eaLnBrk="0" fontAlgn="base" hangingPunct="0">
        <a:spcBef>
          <a:spcPct val="0"/>
        </a:spcBef>
        <a:spcAft>
          <a:spcPct val="0"/>
        </a:spcAft>
        <a:defRPr kumimoji="1" sz="4000">
          <a:solidFill>
            <a:srgbClr val="000066"/>
          </a:solidFill>
          <a:latin typeface="Comic Sans MS" pitchFamily="66" charset="0"/>
        </a:defRPr>
      </a:lvl3pPr>
      <a:lvl4pPr algn="l" rtl="0" eaLnBrk="0" fontAlgn="base" hangingPunct="0">
        <a:spcBef>
          <a:spcPct val="0"/>
        </a:spcBef>
        <a:spcAft>
          <a:spcPct val="0"/>
        </a:spcAft>
        <a:defRPr kumimoji="1" sz="4000">
          <a:solidFill>
            <a:srgbClr val="000066"/>
          </a:solidFill>
          <a:latin typeface="Comic Sans MS" pitchFamily="66" charset="0"/>
        </a:defRPr>
      </a:lvl4pPr>
      <a:lvl5pPr algn="l" rtl="0" eaLnBrk="0" fontAlgn="base" hangingPunct="0">
        <a:spcBef>
          <a:spcPct val="0"/>
        </a:spcBef>
        <a:spcAft>
          <a:spcPct val="0"/>
        </a:spcAft>
        <a:defRPr kumimoji="1" sz="4000">
          <a:solidFill>
            <a:srgbClr val="000066"/>
          </a:solidFill>
          <a:latin typeface="Comic Sans MS" pitchFamily="66" charset="0"/>
        </a:defRPr>
      </a:lvl5pPr>
      <a:lvl6pPr marL="457200" algn="l" rtl="0" eaLnBrk="0" fontAlgn="base" hangingPunct="0">
        <a:spcBef>
          <a:spcPct val="0"/>
        </a:spcBef>
        <a:spcAft>
          <a:spcPct val="0"/>
        </a:spcAft>
        <a:defRPr kumimoji="1" sz="4000">
          <a:solidFill>
            <a:srgbClr val="000066"/>
          </a:solidFill>
          <a:latin typeface="Comic Sans MS" pitchFamily="66" charset="0"/>
        </a:defRPr>
      </a:lvl6pPr>
      <a:lvl7pPr marL="914400" algn="l" rtl="0" eaLnBrk="0" fontAlgn="base" hangingPunct="0">
        <a:spcBef>
          <a:spcPct val="0"/>
        </a:spcBef>
        <a:spcAft>
          <a:spcPct val="0"/>
        </a:spcAft>
        <a:defRPr kumimoji="1" sz="4000">
          <a:solidFill>
            <a:srgbClr val="000066"/>
          </a:solidFill>
          <a:latin typeface="Comic Sans MS" pitchFamily="66" charset="0"/>
        </a:defRPr>
      </a:lvl7pPr>
      <a:lvl8pPr marL="1371600" algn="l" rtl="0" eaLnBrk="0" fontAlgn="base" hangingPunct="0">
        <a:spcBef>
          <a:spcPct val="0"/>
        </a:spcBef>
        <a:spcAft>
          <a:spcPct val="0"/>
        </a:spcAft>
        <a:defRPr kumimoji="1" sz="4000">
          <a:solidFill>
            <a:srgbClr val="000066"/>
          </a:solidFill>
          <a:latin typeface="Comic Sans MS" pitchFamily="66" charset="0"/>
        </a:defRPr>
      </a:lvl8pPr>
      <a:lvl9pPr marL="1828800" algn="l" rtl="0" eaLnBrk="0" fontAlgn="base" hangingPunct="0">
        <a:spcBef>
          <a:spcPct val="0"/>
        </a:spcBef>
        <a:spcAft>
          <a:spcPct val="0"/>
        </a:spcAft>
        <a:defRPr kumimoji="1" sz="4000">
          <a:solidFill>
            <a:srgbClr val="000066"/>
          </a:solidFill>
          <a:latin typeface="Comic Sans MS" pitchFamily="66" charset="0"/>
        </a:defRPr>
      </a:lvl9pPr>
    </p:titleStyle>
    <p:bodyStyle>
      <a:lvl1pPr marL="342900" indent="-342900" algn="l" rtl="0" eaLnBrk="0" fontAlgn="base" hangingPunct="0">
        <a:spcBef>
          <a:spcPct val="20000"/>
        </a:spcBef>
        <a:spcAft>
          <a:spcPct val="0"/>
        </a:spcAft>
        <a:buClr>
          <a:srgbClr val="000066"/>
        </a:buClr>
        <a:buSzPct val="75000"/>
        <a:buFont typeface="Monotype Sorts" pitchFamily="2" charset="2"/>
        <a:buChar char="§"/>
        <a:defRPr kumimoji="1" sz="3200">
          <a:solidFill>
            <a:srgbClr val="000066"/>
          </a:solidFill>
          <a:latin typeface="+mn-lt"/>
          <a:ea typeface="+mn-ea"/>
          <a:cs typeface="+mn-cs"/>
        </a:defRPr>
      </a:lvl1pPr>
      <a:lvl2pPr marL="742950" indent="-285750" algn="l" rtl="0" eaLnBrk="0" fontAlgn="base" hangingPunct="0">
        <a:spcBef>
          <a:spcPct val="20000"/>
        </a:spcBef>
        <a:spcAft>
          <a:spcPct val="0"/>
        </a:spcAft>
        <a:buClr>
          <a:srgbClr val="000066"/>
        </a:buClr>
        <a:buFont typeface="Monotype Sorts" pitchFamily="2" charset="2"/>
        <a:buChar char="§"/>
        <a:defRPr kumimoji="1" sz="2800">
          <a:solidFill>
            <a:srgbClr val="000066"/>
          </a:solidFill>
          <a:latin typeface="+mn-lt"/>
        </a:defRPr>
      </a:lvl2pPr>
      <a:lvl3pPr marL="1143000" indent="-228600" algn="l" rtl="0" eaLnBrk="0" fontAlgn="base" hangingPunct="0">
        <a:spcBef>
          <a:spcPct val="20000"/>
        </a:spcBef>
        <a:spcAft>
          <a:spcPct val="0"/>
        </a:spcAft>
        <a:buClr>
          <a:schemeClr val="tx1"/>
        </a:buClr>
        <a:buChar char="»"/>
        <a:defRPr kumimoji="1" sz="2400">
          <a:solidFill>
            <a:schemeClr val="tx1"/>
          </a:solidFill>
          <a:effectLst>
            <a:outerShdw blurRad="38100" dist="38100" dir="2700000" algn="tl">
              <a:srgbClr val="000000"/>
            </a:outerShdw>
          </a:effectLst>
          <a:latin typeface="Times New Roman" pitchFamily="18" charset="0"/>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n"/>
        <a:defRPr kumimoji="1" sz="2000">
          <a:solidFill>
            <a:schemeClr val="tx1"/>
          </a:solidFill>
          <a:effectLst>
            <a:outerShdw blurRad="38100" dist="38100" dir="2700000" algn="tl">
              <a:srgbClr val="000000"/>
            </a:outerShdw>
          </a:effectLst>
          <a:latin typeface="Times New Roman" pitchFamily="18" charset="0"/>
        </a:defRPr>
      </a:lvl4pPr>
      <a:lvl5pPr marL="2057400" indent="-228600" algn="l" rtl="0" eaLnBrk="0" fontAlgn="base" hangingPunct="0">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Times New Roman" pitchFamily="18" charset="0"/>
        </a:defRPr>
      </a:lvl5pPr>
      <a:lvl6pPr marL="2514600" indent="-228600" algn="l" rtl="0" eaLnBrk="0" fontAlgn="base" hangingPunct="0">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Times New Roman" pitchFamily="18" charset="0"/>
        </a:defRPr>
      </a:lvl6pPr>
      <a:lvl7pPr marL="2971800" indent="-228600" algn="l" rtl="0" eaLnBrk="0" fontAlgn="base" hangingPunct="0">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Times New Roman" pitchFamily="18" charset="0"/>
        </a:defRPr>
      </a:lvl7pPr>
      <a:lvl8pPr marL="3429000" indent="-228600" algn="l" rtl="0" eaLnBrk="0" fontAlgn="base" hangingPunct="0">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Times New Roman" pitchFamily="18" charset="0"/>
        </a:defRPr>
      </a:lvl8pPr>
      <a:lvl9pPr marL="3886200" indent="-228600" algn="l" rtl="0" eaLnBrk="0" fontAlgn="base" hangingPunct="0">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Times New Roman" pitchFamily="18" charset="0"/>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8" cstate="print"/>
          <a:srcRect/>
          <a:stretch>
            <a:fillRect/>
          </a:stretch>
        </a:blipFill>
        <a:effectLst/>
      </p:bgPr>
    </p:bg>
    <p:spTree>
      <p:nvGrpSpPr>
        <p:cNvPr id="1" name=""/>
        <p:cNvGrpSpPr/>
        <p:nvPr/>
      </p:nvGrpSpPr>
      <p:grpSpPr>
        <a:xfrm>
          <a:off x="0" y="0"/>
          <a:ext cx="0" cy="0"/>
          <a:chOff x="0" y="0"/>
          <a:chExt cx="0" cy="0"/>
        </a:xfrm>
      </p:grpSpPr>
      <p:grpSp>
        <p:nvGrpSpPr>
          <p:cNvPr id="22530" name="Group 2"/>
          <p:cNvGrpSpPr>
            <a:grpSpLocks/>
          </p:cNvGrpSpPr>
          <p:nvPr/>
        </p:nvGrpSpPr>
        <p:grpSpPr bwMode="auto">
          <a:xfrm>
            <a:off x="381000" y="620713"/>
            <a:ext cx="8786813" cy="6237287"/>
            <a:chOff x="240" y="391"/>
            <a:chExt cx="5535" cy="3929"/>
          </a:xfrm>
        </p:grpSpPr>
        <p:sp>
          <p:nvSpPr>
            <p:cNvPr id="36867" name="Freeform 3"/>
            <p:cNvSpPr>
              <a:spLocks/>
            </p:cNvSpPr>
            <p:nvPr/>
          </p:nvSpPr>
          <p:spPr bwMode="auto">
            <a:xfrm>
              <a:off x="240" y="1072"/>
              <a:ext cx="5535" cy="3248"/>
            </a:xfrm>
            <a:custGeom>
              <a:avLst/>
              <a:gdLst/>
              <a:ahLst/>
              <a:cxnLst>
                <a:cxn ang="0">
                  <a:pos x="5534" y="0"/>
                </a:cxn>
                <a:cxn ang="0">
                  <a:pos x="0" y="0"/>
                </a:cxn>
                <a:cxn ang="0">
                  <a:pos x="0" y="3247"/>
                </a:cxn>
              </a:cxnLst>
              <a:rect l="0" t="0" r="r" b="b"/>
              <a:pathLst>
                <a:path w="5535" h="3248">
                  <a:moveTo>
                    <a:pt x="5534" y="0"/>
                  </a:moveTo>
                  <a:lnTo>
                    <a:pt x="0" y="0"/>
                  </a:lnTo>
                  <a:lnTo>
                    <a:pt x="0" y="3247"/>
                  </a:lnTo>
                </a:path>
              </a:pathLst>
            </a:custGeom>
            <a:noFill/>
            <a:ln w="63500" cap="sq">
              <a:solidFill>
                <a:schemeClr val="bg1"/>
              </a:solidFill>
              <a:prstDash val="solid"/>
              <a:round/>
              <a:headEnd type="none" w="sm" len="sm"/>
              <a:tailEnd type="none" w="sm" len="sm"/>
            </a:ln>
            <a:effectLst>
              <a:outerShdw dist="17961" dir="2700000" algn="ctr" rotWithShape="0">
                <a:schemeClr val="bg1">
                  <a:gamma/>
                  <a:shade val="60000"/>
                  <a:invGamma/>
                </a:schemeClr>
              </a:outerShdw>
            </a:effectLst>
          </p:spPr>
          <p:txBody>
            <a:bodyPr/>
            <a:lstStyle/>
            <a:p>
              <a:pPr algn="l">
                <a:defRPr/>
              </a:pPr>
              <a:endParaRPr lang="nl-BE" sz="1800">
                <a:solidFill>
                  <a:srgbClr val="FFFFFF"/>
                </a:solidFill>
                <a:effectLst>
                  <a:outerShdw blurRad="38100" dist="38100" dir="2700000" algn="tl">
                    <a:srgbClr val="000000">
                      <a:alpha val="43137"/>
                    </a:srgbClr>
                  </a:outerShdw>
                </a:effectLst>
                <a:latin typeface="Tahoma" pitchFamily="34" charset="0"/>
              </a:endParaRPr>
            </a:p>
          </p:txBody>
        </p:sp>
        <p:sp>
          <p:nvSpPr>
            <p:cNvPr id="36868" name="Freeform 4"/>
            <p:cNvSpPr>
              <a:spLocks/>
            </p:cNvSpPr>
            <p:nvPr/>
          </p:nvSpPr>
          <p:spPr bwMode="auto">
            <a:xfrm>
              <a:off x="240" y="391"/>
              <a:ext cx="5535" cy="3929"/>
            </a:xfrm>
            <a:custGeom>
              <a:avLst/>
              <a:gdLst/>
              <a:ahLst/>
              <a:cxnLst>
                <a:cxn ang="0">
                  <a:pos x="433" y="3928"/>
                </a:cxn>
                <a:cxn ang="0">
                  <a:pos x="433" y="0"/>
                </a:cxn>
                <a:cxn ang="0">
                  <a:pos x="0" y="0"/>
                </a:cxn>
                <a:cxn ang="0">
                  <a:pos x="0" y="486"/>
                </a:cxn>
                <a:cxn ang="0">
                  <a:pos x="5534" y="486"/>
                </a:cxn>
              </a:cxnLst>
              <a:rect l="0" t="0" r="r" b="b"/>
              <a:pathLst>
                <a:path w="5535" h="3929">
                  <a:moveTo>
                    <a:pt x="433" y="3928"/>
                  </a:moveTo>
                  <a:lnTo>
                    <a:pt x="433" y="0"/>
                  </a:lnTo>
                  <a:lnTo>
                    <a:pt x="0" y="0"/>
                  </a:lnTo>
                  <a:lnTo>
                    <a:pt x="0" y="486"/>
                  </a:lnTo>
                  <a:lnTo>
                    <a:pt x="5534" y="486"/>
                  </a:lnTo>
                </a:path>
              </a:pathLst>
            </a:custGeom>
            <a:noFill/>
            <a:ln w="63500" cap="sq">
              <a:solidFill>
                <a:schemeClr val="bg1"/>
              </a:solidFill>
              <a:prstDash val="solid"/>
              <a:round/>
              <a:headEnd type="none" w="sm" len="sm"/>
              <a:tailEnd type="none" w="sm" len="sm"/>
            </a:ln>
            <a:effectLst>
              <a:outerShdw dist="17961" dir="2700000" algn="ctr" rotWithShape="0">
                <a:schemeClr val="bg1">
                  <a:gamma/>
                  <a:shade val="60000"/>
                  <a:invGamma/>
                </a:schemeClr>
              </a:outerShdw>
            </a:effectLst>
          </p:spPr>
          <p:txBody>
            <a:bodyPr/>
            <a:lstStyle/>
            <a:p>
              <a:pPr algn="l">
                <a:defRPr/>
              </a:pPr>
              <a:endParaRPr lang="nl-BE" sz="1800">
                <a:solidFill>
                  <a:srgbClr val="FFFFFF"/>
                </a:solidFill>
                <a:effectLst>
                  <a:outerShdw blurRad="38100" dist="38100" dir="2700000" algn="tl">
                    <a:srgbClr val="000000">
                      <a:alpha val="43137"/>
                    </a:srgbClr>
                  </a:outerShdw>
                </a:effectLst>
                <a:latin typeface="Tahoma" pitchFamily="34" charset="0"/>
              </a:endParaRPr>
            </a:p>
          </p:txBody>
        </p:sp>
      </p:grpSp>
      <p:sp>
        <p:nvSpPr>
          <p:cNvPr id="22531" name="Rectangle 5"/>
          <p:cNvSpPr>
            <a:spLocks noGrp="1" noChangeArrowheads="1"/>
          </p:cNvSpPr>
          <p:nvPr>
            <p:ph type="title"/>
          </p:nvPr>
        </p:nvSpPr>
        <p:spPr bwMode="auto">
          <a:xfrm>
            <a:off x="1219200" y="609600"/>
            <a:ext cx="7772400" cy="685800"/>
          </a:xfrm>
          <a:prstGeom prst="rect">
            <a:avLst/>
          </a:prstGeom>
          <a:noFill/>
          <a:ln w="9525">
            <a:noFill/>
            <a:miter lim="800000"/>
            <a:headEnd/>
            <a:tailEnd/>
          </a:ln>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22532" name="Rectangle 6"/>
          <p:cNvSpPr>
            <a:spLocks noGrp="1" noChangeArrowheads="1"/>
          </p:cNvSpPr>
          <p:nvPr>
            <p:ph type="body" idx="1"/>
          </p:nvPr>
        </p:nvSpPr>
        <p:spPr bwMode="auto">
          <a:xfrm>
            <a:off x="1219200" y="1981200"/>
            <a:ext cx="7772400" cy="45720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p:txBody>
      </p:sp>
      <p:grpSp>
        <p:nvGrpSpPr>
          <p:cNvPr id="22533" name="Group 12"/>
          <p:cNvGrpSpPr>
            <a:grpSpLocks/>
          </p:cNvGrpSpPr>
          <p:nvPr userDrawn="1"/>
        </p:nvGrpSpPr>
        <p:grpSpPr bwMode="auto">
          <a:xfrm>
            <a:off x="7124700" y="6542089"/>
            <a:ext cx="2473325" cy="315912"/>
            <a:chOff x="4106" y="4110"/>
            <a:chExt cx="1558" cy="199"/>
          </a:xfrm>
        </p:grpSpPr>
        <p:pic>
          <p:nvPicPr>
            <p:cNvPr id="22534" name="Picture 13" descr="femicare"/>
            <p:cNvPicPr>
              <a:picLocks noChangeAspect="1" noChangeArrowheads="1"/>
            </p:cNvPicPr>
            <p:nvPr userDrawn="1"/>
          </p:nvPicPr>
          <p:blipFill>
            <a:blip r:embed="rId19" cstate="print"/>
            <a:srcRect/>
            <a:stretch>
              <a:fillRect/>
            </a:stretch>
          </p:blipFill>
          <p:spPr bwMode="auto">
            <a:xfrm>
              <a:off x="4106" y="4128"/>
              <a:ext cx="1558" cy="181"/>
            </a:xfrm>
            <a:prstGeom prst="rect">
              <a:avLst/>
            </a:prstGeom>
            <a:noFill/>
            <a:ln w="9525">
              <a:noFill/>
              <a:miter lim="800000"/>
              <a:headEnd/>
              <a:tailEnd/>
            </a:ln>
          </p:spPr>
        </p:pic>
        <p:sp>
          <p:nvSpPr>
            <p:cNvPr id="36878" name="Text Box 14"/>
            <p:cNvSpPr txBox="1">
              <a:spLocks noChangeArrowheads="1"/>
            </p:cNvSpPr>
            <p:nvPr userDrawn="1"/>
          </p:nvSpPr>
          <p:spPr bwMode="auto">
            <a:xfrm>
              <a:off x="4707" y="4110"/>
              <a:ext cx="596" cy="126"/>
            </a:xfrm>
            <a:prstGeom prst="rect">
              <a:avLst/>
            </a:prstGeom>
            <a:noFill/>
            <a:ln w="12700" cap="sq">
              <a:noFill/>
              <a:miter lim="800000"/>
              <a:headEnd type="none" w="sm" len="sm"/>
              <a:tailEnd type="none" w="sm" len="sm"/>
            </a:ln>
            <a:effectLst/>
          </p:spPr>
          <p:txBody>
            <a:bodyPr wrap="none">
              <a:spAutoFit/>
            </a:bodyPr>
            <a:lstStyle/>
            <a:p>
              <a:pPr algn="l">
                <a:defRPr/>
              </a:pPr>
              <a:r>
                <a:rPr lang="nl-BE" sz="700" i="1" dirty="0">
                  <a:solidFill>
                    <a:srgbClr val="6600CC"/>
                  </a:solidFill>
                  <a:latin typeface="Tahoma" pitchFamily="34" charset="0"/>
                </a:rPr>
                <a:t>GGG Donders 2016</a:t>
              </a:r>
              <a:endParaRPr lang="nl-NL" sz="1800" dirty="0">
                <a:solidFill>
                  <a:srgbClr val="FFFFFF"/>
                </a:solidFill>
                <a:latin typeface="Tahoma" pitchFamily="34" charset="0"/>
              </a:endParaRPr>
            </a:p>
          </p:txBody>
        </p:sp>
      </p:grpSp>
      <p:pic>
        <p:nvPicPr>
          <p:cNvPr id="10" name="Afbeelding 9" descr="ua logo.jpg"/>
          <p:cNvPicPr>
            <a:picLocks noChangeAspect="1"/>
          </p:cNvPicPr>
          <p:nvPr userDrawn="1"/>
        </p:nvPicPr>
        <p:blipFill>
          <a:blip r:embed="rId20" cstate="print"/>
          <a:stretch>
            <a:fillRect/>
          </a:stretch>
        </p:blipFill>
        <p:spPr>
          <a:xfrm>
            <a:off x="1187624" y="6534691"/>
            <a:ext cx="1008112" cy="323309"/>
          </a:xfrm>
          <a:prstGeom prst="rect">
            <a:avLst/>
          </a:prstGeom>
        </p:spPr>
      </p:pic>
    </p:spTree>
    <p:extLst>
      <p:ext uri="{BB962C8B-B14F-4D97-AF65-F5344CB8AC3E}">
        <p14:creationId xmlns:p14="http://schemas.microsoft.com/office/powerpoint/2010/main" val="3772009965"/>
      </p:ext>
    </p:extLst>
  </p:cSld>
  <p:clrMap bg1="dk2" tx1="lt1" bg2="dk1"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Lst>
  <p:txStyles>
    <p:titleStyle>
      <a:lvl1pPr algn="l" rtl="0" eaLnBrk="0" fontAlgn="base" hangingPunct="0">
        <a:spcBef>
          <a:spcPct val="0"/>
        </a:spcBef>
        <a:spcAft>
          <a:spcPct val="0"/>
        </a:spcAft>
        <a:defRPr kumimoji="1" sz="4000">
          <a:solidFill>
            <a:srgbClr val="000066"/>
          </a:solidFill>
          <a:latin typeface="+mj-lt"/>
          <a:ea typeface="+mj-ea"/>
          <a:cs typeface="+mj-cs"/>
        </a:defRPr>
      </a:lvl1pPr>
      <a:lvl2pPr algn="l" rtl="0" eaLnBrk="0" fontAlgn="base" hangingPunct="0">
        <a:spcBef>
          <a:spcPct val="0"/>
        </a:spcBef>
        <a:spcAft>
          <a:spcPct val="0"/>
        </a:spcAft>
        <a:defRPr kumimoji="1" sz="4000">
          <a:solidFill>
            <a:srgbClr val="000066"/>
          </a:solidFill>
          <a:latin typeface="Comic Sans MS" pitchFamily="66" charset="0"/>
        </a:defRPr>
      </a:lvl2pPr>
      <a:lvl3pPr algn="l" rtl="0" eaLnBrk="0" fontAlgn="base" hangingPunct="0">
        <a:spcBef>
          <a:spcPct val="0"/>
        </a:spcBef>
        <a:spcAft>
          <a:spcPct val="0"/>
        </a:spcAft>
        <a:defRPr kumimoji="1" sz="4000">
          <a:solidFill>
            <a:srgbClr val="000066"/>
          </a:solidFill>
          <a:latin typeface="Comic Sans MS" pitchFamily="66" charset="0"/>
        </a:defRPr>
      </a:lvl3pPr>
      <a:lvl4pPr algn="l" rtl="0" eaLnBrk="0" fontAlgn="base" hangingPunct="0">
        <a:spcBef>
          <a:spcPct val="0"/>
        </a:spcBef>
        <a:spcAft>
          <a:spcPct val="0"/>
        </a:spcAft>
        <a:defRPr kumimoji="1" sz="4000">
          <a:solidFill>
            <a:srgbClr val="000066"/>
          </a:solidFill>
          <a:latin typeface="Comic Sans MS" pitchFamily="66" charset="0"/>
        </a:defRPr>
      </a:lvl4pPr>
      <a:lvl5pPr algn="l" rtl="0" eaLnBrk="0" fontAlgn="base" hangingPunct="0">
        <a:spcBef>
          <a:spcPct val="0"/>
        </a:spcBef>
        <a:spcAft>
          <a:spcPct val="0"/>
        </a:spcAft>
        <a:defRPr kumimoji="1" sz="4000">
          <a:solidFill>
            <a:srgbClr val="000066"/>
          </a:solidFill>
          <a:latin typeface="Comic Sans MS" pitchFamily="66" charset="0"/>
        </a:defRPr>
      </a:lvl5pPr>
      <a:lvl6pPr marL="457200" algn="l" rtl="0" eaLnBrk="0" fontAlgn="base" hangingPunct="0">
        <a:spcBef>
          <a:spcPct val="0"/>
        </a:spcBef>
        <a:spcAft>
          <a:spcPct val="0"/>
        </a:spcAft>
        <a:defRPr kumimoji="1" sz="4000">
          <a:solidFill>
            <a:srgbClr val="000066"/>
          </a:solidFill>
          <a:latin typeface="Comic Sans MS" pitchFamily="66" charset="0"/>
        </a:defRPr>
      </a:lvl6pPr>
      <a:lvl7pPr marL="914400" algn="l" rtl="0" eaLnBrk="0" fontAlgn="base" hangingPunct="0">
        <a:spcBef>
          <a:spcPct val="0"/>
        </a:spcBef>
        <a:spcAft>
          <a:spcPct val="0"/>
        </a:spcAft>
        <a:defRPr kumimoji="1" sz="4000">
          <a:solidFill>
            <a:srgbClr val="000066"/>
          </a:solidFill>
          <a:latin typeface="Comic Sans MS" pitchFamily="66" charset="0"/>
        </a:defRPr>
      </a:lvl7pPr>
      <a:lvl8pPr marL="1371600" algn="l" rtl="0" eaLnBrk="0" fontAlgn="base" hangingPunct="0">
        <a:spcBef>
          <a:spcPct val="0"/>
        </a:spcBef>
        <a:spcAft>
          <a:spcPct val="0"/>
        </a:spcAft>
        <a:defRPr kumimoji="1" sz="4000">
          <a:solidFill>
            <a:srgbClr val="000066"/>
          </a:solidFill>
          <a:latin typeface="Comic Sans MS" pitchFamily="66" charset="0"/>
        </a:defRPr>
      </a:lvl8pPr>
      <a:lvl9pPr marL="1828800" algn="l" rtl="0" eaLnBrk="0" fontAlgn="base" hangingPunct="0">
        <a:spcBef>
          <a:spcPct val="0"/>
        </a:spcBef>
        <a:spcAft>
          <a:spcPct val="0"/>
        </a:spcAft>
        <a:defRPr kumimoji="1" sz="4000">
          <a:solidFill>
            <a:srgbClr val="000066"/>
          </a:solidFill>
          <a:latin typeface="Comic Sans MS" pitchFamily="66" charset="0"/>
        </a:defRPr>
      </a:lvl9pPr>
    </p:titleStyle>
    <p:bodyStyle>
      <a:lvl1pPr marL="342900" indent="-342900" algn="l" rtl="0" eaLnBrk="0" fontAlgn="base" hangingPunct="0">
        <a:spcBef>
          <a:spcPct val="20000"/>
        </a:spcBef>
        <a:spcAft>
          <a:spcPct val="0"/>
        </a:spcAft>
        <a:buClr>
          <a:srgbClr val="000066"/>
        </a:buClr>
        <a:buSzPct val="75000"/>
        <a:buFont typeface="Monotype Sorts" pitchFamily="2" charset="2"/>
        <a:buChar char="§"/>
        <a:defRPr kumimoji="1" sz="3200">
          <a:solidFill>
            <a:srgbClr val="000066"/>
          </a:solidFill>
          <a:latin typeface="+mn-lt"/>
          <a:ea typeface="+mn-ea"/>
          <a:cs typeface="+mn-cs"/>
        </a:defRPr>
      </a:lvl1pPr>
      <a:lvl2pPr marL="742950" indent="-285750" algn="l" rtl="0" eaLnBrk="0" fontAlgn="base" hangingPunct="0">
        <a:spcBef>
          <a:spcPct val="20000"/>
        </a:spcBef>
        <a:spcAft>
          <a:spcPct val="0"/>
        </a:spcAft>
        <a:buClr>
          <a:srgbClr val="000066"/>
        </a:buClr>
        <a:buFont typeface="Monotype Sorts" pitchFamily="2" charset="2"/>
        <a:buChar char="§"/>
        <a:defRPr kumimoji="1" sz="2800">
          <a:solidFill>
            <a:srgbClr val="000066"/>
          </a:solidFill>
          <a:latin typeface="+mn-lt"/>
        </a:defRPr>
      </a:lvl2pPr>
      <a:lvl3pPr marL="1143000" indent="-228600" algn="l" rtl="0" eaLnBrk="0" fontAlgn="base" hangingPunct="0">
        <a:spcBef>
          <a:spcPct val="20000"/>
        </a:spcBef>
        <a:spcAft>
          <a:spcPct val="0"/>
        </a:spcAft>
        <a:buClr>
          <a:schemeClr val="tx1"/>
        </a:buClr>
        <a:buChar char="»"/>
        <a:defRPr kumimoji="1" sz="2400">
          <a:solidFill>
            <a:schemeClr val="tx1"/>
          </a:solidFill>
          <a:effectLst>
            <a:outerShdw blurRad="38100" dist="38100" dir="2700000" algn="tl">
              <a:srgbClr val="000000"/>
            </a:outerShdw>
          </a:effectLst>
          <a:latin typeface="Times New Roman" pitchFamily="18" charset="0"/>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n"/>
        <a:defRPr kumimoji="1" sz="2000">
          <a:solidFill>
            <a:schemeClr val="tx1"/>
          </a:solidFill>
          <a:effectLst>
            <a:outerShdw blurRad="38100" dist="38100" dir="2700000" algn="tl">
              <a:srgbClr val="000000"/>
            </a:outerShdw>
          </a:effectLst>
          <a:latin typeface="Times New Roman" pitchFamily="18" charset="0"/>
        </a:defRPr>
      </a:lvl4pPr>
      <a:lvl5pPr marL="2057400" indent="-228600" algn="l" rtl="0" eaLnBrk="0" fontAlgn="base" hangingPunct="0">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Times New Roman" pitchFamily="18" charset="0"/>
        </a:defRPr>
      </a:lvl5pPr>
      <a:lvl6pPr marL="2514600" indent="-228600" algn="l" rtl="0" eaLnBrk="0" fontAlgn="base" hangingPunct="0">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Times New Roman" pitchFamily="18" charset="0"/>
        </a:defRPr>
      </a:lvl6pPr>
      <a:lvl7pPr marL="2971800" indent="-228600" algn="l" rtl="0" eaLnBrk="0" fontAlgn="base" hangingPunct="0">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Times New Roman" pitchFamily="18" charset="0"/>
        </a:defRPr>
      </a:lvl7pPr>
      <a:lvl8pPr marL="3429000" indent="-228600" algn="l" rtl="0" eaLnBrk="0" fontAlgn="base" hangingPunct="0">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Times New Roman" pitchFamily="18" charset="0"/>
        </a:defRPr>
      </a:lvl8pPr>
      <a:lvl9pPr marL="3886200" indent="-228600" algn="l" rtl="0" eaLnBrk="0" fontAlgn="base" hangingPunct="0">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Times New Roman" pitchFamily="18" charset="0"/>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PT" dirty="0" err="1"/>
              <a:t>Click</a:t>
            </a:r>
            <a:r>
              <a:rPr lang="pt-PT" dirty="0"/>
              <a:t> to </a:t>
            </a:r>
            <a:r>
              <a:rPr lang="pt-PT" dirty="0" err="1"/>
              <a:t>edit</a:t>
            </a:r>
            <a:r>
              <a:rPr lang="pt-PT" dirty="0"/>
              <a:t> </a:t>
            </a:r>
            <a:r>
              <a:rPr lang="pt-PT" dirty="0" err="1"/>
              <a:t>Master</a:t>
            </a:r>
            <a:r>
              <a:rPr lang="pt-PT" dirty="0"/>
              <a:t> </a:t>
            </a:r>
            <a:r>
              <a:rPr lang="pt-PT" dirty="0" err="1"/>
              <a:t>title</a:t>
            </a:r>
            <a:r>
              <a:rPr lang="pt-PT" dirty="0"/>
              <a:t> </a:t>
            </a:r>
            <a:r>
              <a:rPr lang="pt-PT" dirty="0" err="1"/>
              <a:t>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PT" dirty="0" err="1"/>
              <a:t>Click</a:t>
            </a:r>
            <a:r>
              <a:rPr lang="pt-PT" dirty="0"/>
              <a:t> to </a:t>
            </a:r>
            <a:r>
              <a:rPr lang="pt-PT" dirty="0" err="1"/>
              <a:t>edit</a:t>
            </a:r>
            <a:r>
              <a:rPr lang="pt-PT" dirty="0"/>
              <a:t> </a:t>
            </a:r>
            <a:r>
              <a:rPr lang="pt-PT" dirty="0" err="1"/>
              <a:t>Master</a:t>
            </a:r>
            <a:r>
              <a:rPr lang="pt-PT" dirty="0"/>
              <a:t> </a:t>
            </a:r>
            <a:r>
              <a:rPr lang="pt-PT" dirty="0" err="1"/>
              <a:t>text</a:t>
            </a:r>
            <a:r>
              <a:rPr lang="pt-PT" dirty="0"/>
              <a:t> </a:t>
            </a:r>
            <a:r>
              <a:rPr lang="pt-PT" dirty="0" err="1"/>
              <a:t>styles</a:t>
            </a:r>
            <a:endParaRPr lang="pt-PT" dirty="0"/>
          </a:p>
          <a:p>
            <a:pPr lvl="1"/>
            <a:r>
              <a:rPr lang="pt-PT" dirty="0" err="1"/>
              <a:t>Second</a:t>
            </a:r>
            <a:r>
              <a:rPr lang="pt-PT" dirty="0"/>
              <a:t> </a:t>
            </a:r>
            <a:r>
              <a:rPr lang="pt-PT" dirty="0" err="1"/>
              <a:t>level</a:t>
            </a:r>
            <a:endParaRPr lang="pt-PT" dirty="0"/>
          </a:p>
          <a:p>
            <a:pPr lvl="2"/>
            <a:r>
              <a:rPr lang="pt-PT" dirty="0" err="1"/>
              <a:t>Third</a:t>
            </a:r>
            <a:r>
              <a:rPr lang="pt-PT" dirty="0"/>
              <a:t> </a:t>
            </a:r>
            <a:r>
              <a:rPr lang="pt-PT" dirty="0" err="1"/>
              <a:t>level</a:t>
            </a:r>
            <a:endParaRPr lang="pt-PT" dirty="0"/>
          </a:p>
          <a:p>
            <a:pPr lvl="3"/>
            <a:r>
              <a:rPr lang="pt-PT" dirty="0" err="1"/>
              <a:t>Fourth</a:t>
            </a:r>
            <a:r>
              <a:rPr lang="pt-PT" dirty="0"/>
              <a:t> </a:t>
            </a:r>
            <a:r>
              <a:rPr lang="pt-PT" dirty="0" err="1"/>
              <a:t>level</a:t>
            </a:r>
            <a:endParaRPr lang="pt-PT" dirty="0"/>
          </a:p>
          <a:p>
            <a:pPr lvl="4"/>
            <a:r>
              <a:rPr lang="pt-PT" dirty="0" err="1"/>
              <a:t>Fifth</a:t>
            </a:r>
            <a:r>
              <a:rPr lang="pt-PT" dirty="0"/>
              <a:t> </a:t>
            </a:r>
            <a:r>
              <a:rPr lang="pt-PT" dirty="0" err="1"/>
              <a:t>level</a:t>
            </a:r>
            <a:endParaRPr lang="en-US" dirty="0"/>
          </a:p>
        </p:txBody>
      </p:sp>
    </p:spTree>
    <p:extLst>
      <p:ext uri="{BB962C8B-B14F-4D97-AF65-F5344CB8AC3E}">
        <p14:creationId xmlns:p14="http://schemas.microsoft.com/office/powerpoint/2010/main" val="2104676396"/>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hf sldNum="0" hdr="0" dt="0"/>
  <p:txStyles>
    <p:titleStyle>
      <a:lvl1pPr algn="l" defTabSz="457200" rtl="0" eaLnBrk="1" latinLnBrk="0" hangingPunct="1">
        <a:spcBef>
          <a:spcPct val="0"/>
        </a:spcBef>
        <a:buNone/>
        <a:defRPr sz="4400" kern="1200">
          <a:solidFill>
            <a:schemeClr val="bg1">
              <a:lumMod val="75000"/>
            </a:schemeClr>
          </a:solidFill>
          <a:latin typeface="+mj-lt"/>
          <a:ea typeface="+mj-ea"/>
          <a:cs typeface="+mj-cs"/>
        </a:defRPr>
      </a:lvl1pPr>
    </p:titleStyle>
    <p:bodyStyle>
      <a:lvl1pPr marL="342900" indent="-342900" algn="just" defTabSz="457200" rtl="0" eaLnBrk="1" latinLnBrk="0" hangingPunct="1">
        <a:spcBef>
          <a:spcPct val="20000"/>
        </a:spcBef>
        <a:buFont typeface="Arial"/>
        <a:buChar char="•"/>
        <a:defRPr sz="2800" kern="1200">
          <a:solidFill>
            <a:srgbClr val="BFBFBF"/>
          </a:solidFill>
          <a:latin typeface="+mn-lt"/>
          <a:ea typeface="+mn-ea"/>
          <a:cs typeface="+mn-cs"/>
        </a:defRPr>
      </a:lvl1pPr>
      <a:lvl2pPr marL="742950" indent="-285750" algn="just" defTabSz="457200" rtl="0" eaLnBrk="1" latinLnBrk="0" hangingPunct="1">
        <a:spcBef>
          <a:spcPct val="20000"/>
        </a:spcBef>
        <a:buFont typeface="Arial"/>
        <a:buChar char="•"/>
        <a:defRPr sz="2400" kern="1200">
          <a:solidFill>
            <a:srgbClr val="BFBFBF"/>
          </a:solidFill>
          <a:latin typeface="+mn-lt"/>
          <a:ea typeface="+mn-ea"/>
          <a:cs typeface="+mn-cs"/>
        </a:defRPr>
      </a:lvl2pPr>
      <a:lvl3pPr marL="1143000" indent="-228600" algn="just" defTabSz="457200" rtl="0" eaLnBrk="1" latinLnBrk="0" hangingPunct="1">
        <a:spcBef>
          <a:spcPct val="20000"/>
        </a:spcBef>
        <a:buFont typeface="Arial"/>
        <a:buChar char="•"/>
        <a:defRPr sz="2000" kern="1200">
          <a:solidFill>
            <a:srgbClr val="BFBFBF"/>
          </a:solidFill>
          <a:latin typeface="+mn-lt"/>
          <a:ea typeface="+mn-ea"/>
          <a:cs typeface="+mn-cs"/>
        </a:defRPr>
      </a:lvl3pPr>
      <a:lvl4pPr marL="1600200" indent="-228600" algn="just" defTabSz="457200" rtl="0" eaLnBrk="1" latinLnBrk="0" hangingPunct="1">
        <a:spcBef>
          <a:spcPct val="20000"/>
        </a:spcBef>
        <a:buFont typeface="Arial"/>
        <a:buChar char="•"/>
        <a:defRPr sz="1800" kern="1200">
          <a:solidFill>
            <a:srgbClr val="BFBFBF"/>
          </a:solidFill>
          <a:latin typeface="+mn-lt"/>
          <a:ea typeface="+mn-ea"/>
          <a:cs typeface="+mn-cs"/>
        </a:defRPr>
      </a:lvl4pPr>
      <a:lvl5pPr marL="2057400" indent="-228600" algn="just" defTabSz="457200" rtl="0" eaLnBrk="1" latinLnBrk="0" hangingPunct="1">
        <a:spcBef>
          <a:spcPct val="20000"/>
        </a:spcBef>
        <a:buFont typeface="Arial"/>
        <a:buChar char="•"/>
        <a:defRPr sz="1800" kern="1200">
          <a:solidFill>
            <a:srgbClr val="BFBFB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PT" dirty="0" err="1"/>
              <a:t>Click</a:t>
            </a:r>
            <a:r>
              <a:rPr lang="pt-PT" dirty="0"/>
              <a:t> to </a:t>
            </a:r>
            <a:r>
              <a:rPr lang="pt-PT" dirty="0" err="1"/>
              <a:t>edit</a:t>
            </a:r>
            <a:r>
              <a:rPr lang="pt-PT" dirty="0"/>
              <a:t> </a:t>
            </a:r>
            <a:r>
              <a:rPr lang="pt-PT" dirty="0" err="1"/>
              <a:t>Master</a:t>
            </a:r>
            <a:r>
              <a:rPr lang="pt-PT" dirty="0"/>
              <a:t> </a:t>
            </a:r>
            <a:r>
              <a:rPr lang="pt-PT" dirty="0" err="1"/>
              <a:t>title</a:t>
            </a:r>
            <a:r>
              <a:rPr lang="pt-PT" dirty="0"/>
              <a:t> </a:t>
            </a:r>
            <a:r>
              <a:rPr lang="pt-PT" dirty="0" err="1"/>
              <a:t>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PT" dirty="0" err="1"/>
              <a:t>Click</a:t>
            </a:r>
            <a:r>
              <a:rPr lang="pt-PT" dirty="0"/>
              <a:t> to </a:t>
            </a:r>
            <a:r>
              <a:rPr lang="pt-PT" dirty="0" err="1"/>
              <a:t>edit</a:t>
            </a:r>
            <a:r>
              <a:rPr lang="pt-PT" dirty="0"/>
              <a:t> </a:t>
            </a:r>
            <a:r>
              <a:rPr lang="pt-PT" dirty="0" err="1"/>
              <a:t>Master</a:t>
            </a:r>
            <a:r>
              <a:rPr lang="pt-PT" dirty="0"/>
              <a:t> </a:t>
            </a:r>
            <a:r>
              <a:rPr lang="pt-PT" dirty="0" err="1"/>
              <a:t>text</a:t>
            </a:r>
            <a:r>
              <a:rPr lang="pt-PT" dirty="0"/>
              <a:t> </a:t>
            </a:r>
            <a:r>
              <a:rPr lang="pt-PT" dirty="0" err="1"/>
              <a:t>styles</a:t>
            </a:r>
            <a:endParaRPr lang="pt-PT" dirty="0"/>
          </a:p>
          <a:p>
            <a:pPr lvl="1"/>
            <a:r>
              <a:rPr lang="pt-PT" dirty="0" err="1"/>
              <a:t>Second</a:t>
            </a:r>
            <a:r>
              <a:rPr lang="pt-PT" dirty="0"/>
              <a:t> </a:t>
            </a:r>
            <a:r>
              <a:rPr lang="pt-PT" dirty="0" err="1"/>
              <a:t>level</a:t>
            </a:r>
            <a:endParaRPr lang="pt-PT" dirty="0"/>
          </a:p>
          <a:p>
            <a:pPr lvl="2"/>
            <a:r>
              <a:rPr lang="pt-PT" dirty="0" err="1"/>
              <a:t>Third</a:t>
            </a:r>
            <a:r>
              <a:rPr lang="pt-PT" dirty="0"/>
              <a:t> </a:t>
            </a:r>
            <a:r>
              <a:rPr lang="pt-PT" dirty="0" err="1"/>
              <a:t>level</a:t>
            </a:r>
            <a:endParaRPr lang="pt-PT" dirty="0"/>
          </a:p>
          <a:p>
            <a:pPr lvl="3"/>
            <a:r>
              <a:rPr lang="pt-PT" dirty="0" err="1"/>
              <a:t>Fourth</a:t>
            </a:r>
            <a:r>
              <a:rPr lang="pt-PT" dirty="0"/>
              <a:t> </a:t>
            </a:r>
            <a:r>
              <a:rPr lang="pt-PT" dirty="0" err="1"/>
              <a:t>level</a:t>
            </a:r>
            <a:endParaRPr lang="pt-PT" dirty="0"/>
          </a:p>
          <a:p>
            <a:pPr lvl="4"/>
            <a:r>
              <a:rPr lang="pt-PT" dirty="0" err="1"/>
              <a:t>Fifth</a:t>
            </a:r>
            <a:r>
              <a:rPr lang="pt-PT" dirty="0"/>
              <a:t> </a:t>
            </a:r>
            <a:r>
              <a:rPr lang="pt-PT" dirty="0" err="1"/>
              <a:t>level</a:t>
            </a:r>
            <a:endParaRPr lang="en-US" dirty="0"/>
          </a:p>
        </p:txBody>
      </p:sp>
    </p:spTree>
    <p:extLst>
      <p:ext uri="{BB962C8B-B14F-4D97-AF65-F5344CB8AC3E}">
        <p14:creationId xmlns:p14="http://schemas.microsoft.com/office/powerpoint/2010/main" val="1597377366"/>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hf sldNum="0" hdr="0" dt="0"/>
  <p:txStyles>
    <p:titleStyle>
      <a:lvl1pPr algn="l" defTabSz="457200" rtl="0" eaLnBrk="1" latinLnBrk="0" hangingPunct="1">
        <a:spcBef>
          <a:spcPct val="0"/>
        </a:spcBef>
        <a:buNone/>
        <a:defRPr sz="4400" kern="1200">
          <a:solidFill>
            <a:schemeClr val="bg1">
              <a:lumMod val="75000"/>
            </a:schemeClr>
          </a:solidFill>
          <a:latin typeface="+mj-lt"/>
          <a:ea typeface="+mj-ea"/>
          <a:cs typeface="+mj-cs"/>
        </a:defRPr>
      </a:lvl1pPr>
    </p:titleStyle>
    <p:bodyStyle>
      <a:lvl1pPr marL="342900" indent="-342900" algn="just" defTabSz="457200" rtl="0" eaLnBrk="1" latinLnBrk="0" hangingPunct="1">
        <a:spcBef>
          <a:spcPct val="20000"/>
        </a:spcBef>
        <a:buFont typeface="Arial"/>
        <a:buChar char="•"/>
        <a:defRPr sz="2800" kern="1200">
          <a:solidFill>
            <a:srgbClr val="BFBFBF"/>
          </a:solidFill>
          <a:latin typeface="+mn-lt"/>
          <a:ea typeface="+mn-ea"/>
          <a:cs typeface="+mn-cs"/>
        </a:defRPr>
      </a:lvl1pPr>
      <a:lvl2pPr marL="742950" indent="-285750" algn="just" defTabSz="457200" rtl="0" eaLnBrk="1" latinLnBrk="0" hangingPunct="1">
        <a:spcBef>
          <a:spcPct val="20000"/>
        </a:spcBef>
        <a:buFont typeface="Arial"/>
        <a:buChar char="•"/>
        <a:defRPr sz="2400" kern="1200">
          <a:solidFill>
            <a:srgbClr val="BFBFBF"/>
          </a:solidFill>
          <a:latin typeface="+mn-lt"/>
          <a:ea typeface="+mn-ea"/>
          <a:cs typeface="+mn-cs"/>
        </a:defRPr>
      </a:lvl2pPr>
      <a:lvl3pPr marL="1143000" indent="-228600" algn="just" defTabSz="457200" rtl="0" eaLnBrk="1" latinLnBrk="0" hangingPunct="1">
        <a:spcBef>
          <a:spcPct val="20000"/>
        </a:spcBef>
        <a:buFont typeface="Arial"/>
        <a:buChar char="•"/>
        <a:defRPr sz="2000" kern="1200">
          <a:solidFill>
            <a:srgbClr val="BFBFBF"/>
          </a:solidFill>
          <a:latin typeface="+mn-lt"/>
          <a:ea typeface="+mn-ea"/>
          <a:cs typeface="+mn-cs"/>
        </a:defRPr>
      </a:lvl3pPr>
      <a:lvl4pPr marL="1600200" indent="-228600" algn="just" defTabSz="457200" rtl="0" eaLnBrk="1" latinLnBrk="0" hangingPunct="1">
        <a:spcBef>
          <a:spcPct val="20000"/>
        </a:spcBef>
        <a:buFont typeface="Arial"/>
        <a:buChar char="•"/>
        <a:defRPr sz="1800" kern="1200">
          <a:solidFill>
            <a:srgbClr val="BFBFBF"/>
          </a:solidFill>
          <a:latin typeface="+mn-lt"/>
          <a:ea typeface="+mn-ea"/>
          <a:cs typeface="+mn-cs"/>
        </a:defRPr>
      </a:lvl4pPr>
      <a:lvl5pPr marL="2057400" indent="-228600" algn="just" defTabSz="457200" rtl="0" eaLnBrk="1" latinLnBrk="0" hangingPunct="1">
        <a:spcBef>
          <a:spcPct val="20000"/>
        </a:spcBef>
        <a:buFont typeface="Arial"/>
        <a:buChar char="•"/>
        <a:defRPr sz="1800" kern="1200">
          <a:solidFill>
            <a:srgbClr val="BFBFB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8.xml"/><Relationship Id="rId7"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31.png"/><Relationship Id="rId5" Type="http://schemas.openxmlformats.org/officeDocument/2006/relationships/oleObject" Target="../embeddings/oleObject2.bin"/><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notesSlide" Target="../notesSlides/notesSlide9.xml"/><Relationship Id="rId7" Type="http://schemas.openxmlformats.org/officeDocument/2006/relationships/oleObject" Target="../embeddings/oleObject5.bin"/><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35.emf"/><Relationship Id="rId5" Type="http://schemas.openxmlformats.org/officeDocument/2006/relationships/oleObject" Target="../embeddings/oleObject4.bin"/><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image" Target="../media/image38.emf"/><Relationship Id="rId5" Type="http://schemas.openxmlformats.org/officeDocument/2006/relationships/oleObject" Target="../embeddings/oleObject6.bin"/><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image" Target="../media/image39.emf"/><Relationship Id="rId5" Type="http://schemas.openxmlformats.org/officeDocument/2006/relationships/oleObject" Target="../embeddings/oleObject7.bin"/><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43.xml"/><Relationship Id="rId5" Type="http://schemas.openxmlformats.org/officeDocument/2006/relationships/image" Target="../media/image48.JPG"/><Relationship Id="rId4" Type="http://schemas.openxmlformats.org/officeDocument/2006/relationships/image" Target="../media/image47.JP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notesSlide" Target="../notesSlides/notesSlide17.xml"/><Relationship Id="rId7" Type="http://schemas.openxmlformats.org/officeDocument/2006/relationships/oleObject" Target="../embeddings/oleObject9.bin"/><Relationship Id="rId2" Type="http://schemas.openxmlformats.org/officeDocument/2006/relationships/slideLayout" Target="../slideLayouts/slideLayout12.xml"/><Relationship Id="rId1" Type="http://schemas.openxmlformats.org/officeDocument/2006/relationships/vmlDrawing" Target="../drawings/vmlDrawing6.vml"/><Relationship Id="rId6" Type="http://schemas.openxmlformats.org/officeDocument/2006/relationships/image" Target="../media/image49.emf"/><Relationship Id="rId5" Type="http://schemas.openxmlformats.org/officeDocument/2006/relationships/oleObject" Target="../embeddings/oleObject8.bin"/><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67.emf"/><Relationship Id="rId5" Type="http://schemas.openxmlformats.org/officeDocument/2006/relationships/oleObject" Target="../embeddings/oleObject10.bin"/><Relationship Id="rId4" Type="http://schemas.openxmlformats.org/officeDocument/2006/relationships/image" Target="../media/image37.jpeg"/></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29.xml"/><Relationship Id="rId16" Type="http://schemas.openxmlformats.org/officeDocument/2006/relationships/diagramColors" Target="../diagrams/colors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5" Type="http://schemas.openxmlformats.org/officeDocument/2006/relationships/image" Target="../media/image21.jpeg"/><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618488" y="0"/>
            <a:ext cx="9762488" cy="6858000"/>
          </a:xfrm>
          <a:prstGeom prst="rect">
            <a:avLst/>
          </a:prstGeom>
        </p:spPr>
      </p:pic>
      <p:sp>
        <p:nvSpPr>
          <p:cNvPr id="143362" name="Rectangle 2"/>
          <p:cNvSpPr>
            <a:spLocks noChangeArrowheads="1"/>
          </p:cNvSpPr>
          <p:nvPr/>
        </p:nvSpPr>
        <p:spPr bwMode="auto">
          <a:xfrm>
            <a:off x="2743197" y="3745102"/>
            <a:ext cx="6309439" cy="2946166"/>
          </a:xfrm>
          <a:prstGeom prst="rect">
            <a:avLst/>
          </a:prstGeom>
          <a:gradFill rotWithShape="0">
            <a:gsLst>
              <a:gs pos="13000">
                <a:srgbClr val="A3CFCE">
                  <a:alpha val="48000"/>
                </a:srgbClr>
              </a:gs>
              <a:gs pos="73000">
                <a:srgbClr val="BDF0EF"/>
              </a:gs>
              <a:gs pos="100000">
                <a:srgbClr val="A3CFCE"/>
              </a:gs>
            </a:gsLst>
            <a:lin ang="5400000" scaled="1"/>
          </a:gradFill>
          <a:ln w="12700" cap="sq">
            <a:noFill/>
            <a:miter lim="800000"/>
            <a:headEnd type="none" w="sm" len="sm"/>
            <a:tailEnd type="none" w="sm" len="sm"/>
          </a:ln>
        </p:spPr>
        <p:txBody>
          <a:bodyPr wrap="none" anchor="ctr"/>
          <a:lstStyle/>
          <a:p>
            <a:endParaRPr lang="nl-BE"/>
          </a:p>
        </p:txBody>
      </p:sp>
      <p:sp>
        <p:nvSpPr>
          <p:cNvPr id="19460" name="Rectangle 4"/>
          <p:cNvSpPr>
            <a:spLocks noGrp="1" noChangeArrowheads="1"/>
          </p:cNvSpPr>
          <p:nvPr>
            <p:ph type="ctrTitle"/>
          </p:nvPr>
        </p:nvSpPr>
        <p:spPr>
          <a:xfrm>
            <a:off x="600075" y="529961"/>
            <a:ext cx="8043863" cy="1881187"/>
          </a:xfrm>
          <a:gradFill>
            <a:gsLst>
              <a:gs pos="38000">
                <a:srgbClr val="A3CFCE">
                  <a:alpha val="29000"/>
                </a:srgbClr>
              </a:gs>
              <a:gs pos="51000">
                <a:srgbClr val="BDF0EF">
                  <a:alpha val="33000"/>
                </a:srgbClr>
              </a:gs>
              <a:gs pos="74000">
                <a:srgbClr val="A3CFCE"/>
              </a:gs>
            </a:gsLst>
            <a:lin ang="5400000" scaled="1"/>
          </a:gradFill>
        </p:spPr>
        <p:txBody>
          <a:bodyPr/>
          <a:lstStyle/>
          <a:p>
            <a:r>
              <a:rPr lang="fr-FR" sz="4800" b="1" dirty="0" err="1" smtClean="0"/>
              <a:t>What</a:t>
            </a:r>
            <a:r>
              <a:rPr lang="fr-FR" sz="4800" b="1" dirty="0" smtClean="0"/>
              <a:t> </a:t>
            </a:r>
            <a:r>
              <a:rPr lang="fr-FR" sz="4800" b="1" dirty="0" err="1" smtClean="0"/>
              <a:t>you</a:t>
            </a:r>
            <a:r>
              <a:rPr lang="fr-FR" sz="4800" b="1" dirty="0" smtClean="0"/>
              <a:t> </a:t>
            </a:r>
            <a:r>
              <a:rPr lang="fr-FR" sz="4800" b="1" dirty="0" err="1" smtClean="0"/>
              <a:t>see</a:t>
            </a:r>
            <a:r>
              <a:rPr lang="fr-FR" sz="4800" b="1" dirty="0" smtClean="0"/>
              <a:t> </a:t>
            </a:r>
            <a:r>
              <a:rPr lang="fr-FR" sz="4800" b="1" dirty="0" err="1" smtClean="0"/>
              <a:t>is</a:t>
            </a:r>
            <a:r>
              <a:rPr lang="fr-FR" sz="4800" b="1" dirty="0" smtClean="0"/>
              <a:t> </a:t>
            </a:r>
            <a:r>
              <a:rPr lang="fr-FR" sz="4800" b="1" dirty="0" err="1" smtClean="0"/>
              <a:t>what</a:t>
            </a:r>
            <a:r>
              <a:rPr lang="fr-FR" sz="4800" b="1" dirty="0" smtClean="0"/>
              <a:t> </a:t>
            </a:r>
            <a:r>
              <a:rPr lang="fr-FR" sz="4800" b="1" dirty="0" err="1" smtClean="0"/>
              <a:t>you</a:t>
            </a:r>
            <a:r>
              <a:rPr lang="fr-FR" sz="4800" b="1" dirty="0" smtClean="0"/>
              <a:t> </a:t>
            </a:r>
            <a:r>
              <a:rPr lang="fr-FR" sz="4800" b="1" dirty="0" err="1" smtClean="0"/>
              <a:t>get</a:t>
            </a:r>
            <a:r>
              <a:rPr lang="fr-FR" sz="4800" b="1" dirty="0" smtClean="0"/>
              <a:t>, but </a:t>
            </a:r>
            <a:r>
              <a:rPr lang="fr-FR" sz="4800" b="1" dirty="0" err="1" smtClean="0"/>
              <a:t>you</a:t>
            </a:r>
            <a:r>
              <a:rPr lang="fr-FR" sz="4800" b="1" dirty="0" smtClean="0"/>
              <a:t> have to look!</a:t>
            </a:r>
            <a:br>
              <a:rPr lang="fr-FR" sz="4800" b="1" dirty="0" smtClean="0"/>
            </a:br>
            <a:r>
              <a:rPr lang="fr-FR" sz="2400" b="1" dirty="0" smtClean="0"/>
              <a:t>(</a:t>
            </a:r>
            <a:r>
              <a:rPr lang="fr-FR" sz="2400" b="1" dirty="0" err="1" smtClean="0"/>
              <a:t>Manangement</a:t>
            </a:r>
            <a:r>
              <a:rPr lang="fr-FR" sz="2400" b="1" dirty="0" smtClean="0"/>
              <a:t> of </a:t>
            </a:r>
            <a:r>
              <a:rPr lang="fr-FR" sz="2400" b="1" dirty="0" err="1" smtClean="0"/>
              <a:t>intractable</a:t>
            </a:r>
            <a:r>
              <a:rPr lang="fr-FR" sz="2400" b="1" dirty="0" smtClean="0"/>
              <a:t> vaginal </a:t>
            </a:r>
            <a:r>
              <a:rPr lang="fr-FR" sz="2400" b="1" dirty="0" err="1" smtClean="0"/>
              <a:t>discharge</a:t>
            </a:r>
            <a:r>
              <a:rPr lang="fr-FR" sz="2400" b="1" dirty="0" smtClean="0"/>
              <a:t>)</a:t>
            </a:r>
            <a:endParaRPr lang="en-US" sz="1800" b="1" dirty="0" smtClean="0"/>
          </a:p>
        </p:txBody>
      </p:sp>
      <p:sp>
        <p:nvSpPr>
          <p:cNvPr id="19461" name="Rectangle 5"/>
          <p:cNvSpPr>
            <a:spLocks noGrp="1" noChangeArrowheads="1"/>
          </p:cNvSpPr>
          <p:nvPr>
            <p:ph type="subTitle" idx="1"/>
          </p:nvPr>
        </p:nvSpPr>
        <p:spPr>
          <a:xfrm>
            <a:off x="2881102" y="4343400"/>
            <a:ext cx="6400800" cy="2514600"/>
          </a:xfrm>
        </p:spPr>
        <p:txBody>
          <a:bodyPr/>
          <a:lstStyle/>
          <a:p>
            <a:pPr algn="l">
              <a:lnSpc>
                <a:spcPct val="80000"/>
              </a:lnSpc>
            </a:pPr>
            <a:r>
              <a:rPr lang="en-US" sz="2800" b="1" dirty="0" smtClean="0"/>
              <a:t>G</a:t>
            </a:r>
            <a:r>
              <a:rPr lang="fr-FR" sz="2800" b="1" dirty="0" err="1" smtClean="0"/>
              <a:t>ilbert</a:t>
            </a:r>
            <a:r>
              <a:rPr lang="fr-FR" sz="2800" b="1" dirty="0" smtClean="0"/>
              <a:t> </a:t>
            </a:r>
            <a:r>
              <a:rPr lang="en-US" sz="2800" b="1" dirty="0" err="1" smtClean="0"/>
              <a:t>GG</a:t>
            </a:r>
            <a:r>
              <a:rPr lang="en-US" sz="2800" b="1" dirty="0" smtClean="0"/>
              <a:t> Donders, MD PhD</a:t>
            </a:r>
          </a:p>
          <a:p>
            <a:pPr algn="l">
              <a:lnSpc>
                <a:spcPct val="80000"/>
              </a:lnSpc>
            </a:pPr>
            <a:r>
              <a:rPr lang="en-US" sz="2000" dirty="0" smtClean="0"/>
              <a:t>     </a:t>
            </a:r>
          </a:p>
          <a:p>
            <a:pPr algn="l">
              <a:lnSpc>
                <a:spcPct val="80000"/>
              </a:lnSpc>
            </a:pPr>
            <a:r>
              <a:rPr lang="en-US" sz="2000" dirty="0"/>
              <a:t>	</a:t>
            </a:r>
            <a:r>
              <a:rPr lang="en-US" sz="2000" dirty="0" smtClean="0"/>
              <a:t>*</a:t>
            </a:r>
            <a:r>
              <a:rPr lang="en-US" sz="2000" dirty="0" smtClean="0">
                <a:latin typeface="Arial" panose="020B0604020202020204" pitchFamily="34" charset="0"/>
                <a:cs typeface="Arial" panose="020B0604020202020204" pitchFamily="34" charset="0"/>
              </a:rPr>
              <a:t>Femicare Center for Clinical Research for 	Women, Tienen,</a:t>
            </a:r>
          </a:p>
          <a:p>
            <a:pPr algn="l">
              <a:lnSpc>
                <a:spcPct val="80000"/>
              </a:lnSpc>
            </a:pP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Dept</a:t>
            </a:r>
            <a:r>
              <a:rPr lang="en-US" sz="2000" dirty="0" smtClean="0">
                <a:latin typeface="Arial" panose="020B0604020202020204" pitchFamily="34" charset="0"/>
                <a:cs typeface="Arial" panose="020B0604020202020204" pitchFamily="34" charset="0"/>
              </a:rPr>
              <a:t> OB/</a:t>
            </a:r>
            <a:r>
              <a:rPr lang="en-US" sz="2000" dirty="0" err="1" smtClean="0">
                <a:latin typeface="Arial" panose="020B0604020202020204" pitchFamily="34" charset="0"/>
                <a:cs typeface="Arial" panose="020B0604020202020204" pitchFamily="34" charset="0"/>
              </a:rPr>
              <a:t>Gyn</a:t>
            </a:r>
            <a:r>
              <a:rPr lang="en-US" sz="2000" dirty="0" smtClean="0">
                <a:latin typeface="Arial" panose="020B0604020202020204" pitchFamily="34" charset="0"/>
                <a:cs typeface="Arial" panose="020B0604020202020204" pitchFamily="34" charset="0"/>
              </a:rPr>
              <a:t> H Hart </a:t>
            </a:r>
            <a:r>
              <a:rPr lang="en-US" sz="2000" dirty="0" err="1" smtClean="0">
                <a:latin typeface="Arial" panose="020B0604020202020204" pitchFamily="34" charset="0"/>
                <a:cs typeface="Arial" panose="020B0604020202020204" pitchFamily="34" charset="0"/>
              </a:rPr>
              <a:t>Kliniek</a:t>
            </a:r>
            <a:r>
              <a:rPr lang="en-US" sz="2000" dirty="0" smtClean="0">
                <a:latin typeface="Arial" panose="020B0604020202020204" pitchFamily="34" charset="0"/>
                <a:cs typeface="Arial" panose="020B0604020202020204" pitchFamily="34" charset="0"/>
              </a:rPr>
              <a:t> Tienen </a:t>
            </a:r>
          </a:p>
          <a:p>
            <a:pPr algn="l">
              <a:lnSpc>
                <a:spcPct val="80000"/>
              </a:lnSpc>
            </a:pPr>
            <a:r>
              <a:rPr lang="en-US" sz="2000" dirty="0" smtClean="0">
                <a:latin typeface="Arial" panose="020B0604020202020204" pitchFamily="34" charset="0"/>
                <a:cs typeface="Arial" panose="020B0604020202020204" pitchFamily="34" charset="0"/>
              </a:rPr>
              <a:t>     	***University Hospital Antwerpen</a:t>
            </a:r>
          </a:p>
          <a:p>
            <a:pPr algn="l">
              <a:lnSpc>
                <a:spcPct val="80000"/>
              </a:lnSpc>
            </a:pPr>
            <a:r>
              <a:rPr lang="en-US" sz="2000" dirty="0" smtClean="0">
                <a:latin typeface="Arial" panose="020B0604020202020204" pitchFamily="34" charset="0"/>
                <a:cs typeface="Arial" panose="020B0604020202020204" pitchFamily="34" charset="0"/>
              </a:rPr>
              <a:t>	Belgium</a:t>
            </a:r>
          </a:p>
          <a:p>
            <a:pPr algn="l">
              <a:lnSpc>
                <a:spcPct val="80000"/>
              </a:lnSpc>
            </a:pPr>
            <a:r>
              <a:rPr lang="en-US" sz="2000" dirty="0" smtClean="0"/>
              <a:t>     </a:t>
            </a:r>
          </a:p>
        </p:txBody>
      </p:sp>
      <p:sp>
        <p:nvSpPr>
          <p:cNvPr id="3" name="AutoShape 2" descr="Image result for antalya ebcog tso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4" name="AutoShape 4" descr="Image result for antalya ebcog tso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5" name="Afbeelding 4"/>
          <p:cNvPicPr>
            <a:picLocks noChangeAspect="1"/>
          </p:cNvPicPr>
          <p:nvPr/>
        </p:nvPicPr>
        <p:blipFill>
          <a:blip r:embed="rId4"/>
          <a:stretch>
            <a:fillRect/>
          </a:stretch>
        </p:blipFill>
        <p:spPr>
          <a:xfrm>
            <a:off x="162835" y="3745101"/>
            <a:ext cx="2443162" cy="29461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43362"/>
                                        </p:tgtEl>
                                        <p:attrNameLst>
                                          <p:attrName>style.visibility</p:attrName>
                                        </p:attrNameLst>
                                      </p:cBhvr>
                                      <p:to>
                                        <p:strVal val="visible"/>
                                      </p:to>
                                    </p:set>
                                    <p:animEffect transition="in" filter="blinds(horizontal)">
                                      <p:cBhvr>
                                        <p:cTn id="7" dur="500"/>
                                        <p:tgtEl>
                                          <p:spTgt spid="143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2"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6290" name="Rectangle 2"/>
          <p:cNvSpPr>
            <a:spLocks noChangeArrowheads="1"/>
          </p:cNvSpPr>
          <p:nvPr/>
        </p:nvSpPr>
        <p:spPr bwMode="auto">
          <a:xfrm>
            <a:off x="2403475" y="3465513"/>
            <a:ext cx="4525963" cy="3175000"/>
          </a:xfrm>
          <a:prstGeom prst="rect">
            <a:avLst/>
          </a:prstGeom>
          <a:gradFill rotWithShape="0">
            <a:gsLst>
              <a:gs pos="0">
                <a:srgbClr val="BDF0EF">
                  <a:gamma/>
                  <a:shade val="86275"/>
                  <a:invGamma/>
                </a:srgbClr>
              </a:gs>
              <a:gs pos="50000">
                <a:srgbClr val="BDF0EF"/>
              </a:gs>
              <a:gs pos="100000">
                <a:srgbClr val="BDF0EF">
                  <a:gamma/>
                  <a:shade val="86275"/>
                  <a:invGamma/>
                </a:srgbClr>
              </a:gs>
            </a:gsLst>
            <a:lin ang="5400000" scaled="1"/>
          </a:gra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BE"/>
          </a:p>
        </p:txBody>
      </p:sp>
      <p:sp>
        <p:nvSpPr>
          <p:cNvPr id="396291" name="Rectangle 3"/>
          <p:cNvSpPr>
            <a:spLocks noChangeArrowheads="1"/>
          </p:cNvSpPr>
          <p:nvPr/>
        </p:nvSpPr>
        <p:spPr bwMode="auto">
          <a:xfrm>
            <a:off x="703263" y="890588"/>
            <a:ext cx="7880350" cy="1985962"/>
          </a:xfrm>
          <a:prstGeom prst="rect">
            <a:avLst/>
          </a:prstGeom>
          <a:gradFill rotWithShape="0">
            <a:gsLst>
              <a:gs pos="0">
                <a:srgbClr val="BDF0EF">
                  <a:gamma/>
                  <a:shade val="86275"/>
                  <a:invGamma/>
                </a:srgbClr>
              </a:gs>
              <a:gs pos="50000">
                <a:srgbClr val="BDF0EF"/>
              </a:gs>
              <a:gs pos="100000">
                <a:srgbClr val="BDF0EF">
                  <a:gamma/>
                  <a:shade val="86275"/>
                  <a:invGamma/>
                </a:srgbClr>
              </a:gs>
            </a:gsLst>
            <a:lin ang="5400000" scaled="1"/>
          </a:gra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BE"/>
          </a:p>
        </p:txBody>
      </p:sp>
      <p:sp>
        <p:nvSpPr>
          <p:cNvPr id="396292" name="Rectangle 4"/>
          <p:cNvSpPr>
            <a:spLocks noGrp="1" noChangeArrowheads="1"/>
          </p:cNvSpPr>
          <p:nvPr>
            <p:ph type="ctrTitle"/>
          </p:nvPr>
        </p:nvSpPr>
        <p:spPr>
          <a:xfrm>
            <a:off x="847725" y="1447800"/>
            <a:ext cx="7735888" cy="1392238"/>
          </a:xfrm>
          <a:noFill/>
          <a:extLst>
            <a:ext uri="{909E8E84-426E-40DD-AFC4-6F175D3DCCD1}">
              <a14:hiddenFill xmlns:a14="http://schemas.microsoft.com/office/drawing/2010/main">
                <a:solidFill>
                  <a:srgbClr val="003820"/>
                </a:solidFill>
              </a14:hiddenFill>
            </a:ext>
          </a:extLst>
        </p:spPr>
        <p:txBody>
          <a:bodyPr/>
          <a:lstStyle/>
          <a:p>
            <a:r>
              <a:rPr lang="fr-FR" altLang="nl-BE" b="1"/>
              <a:t>What may be the advantages of fresh vaginal flora microscopy?</a:t>
            </a:r>
            <a:endParaRPr lang="en-US" altLang="nl-BE" sz="5400" b="1"/>
          </a:p>
        </p:txBody>
      </p:sp>
      <p:sp>
        <p:nvSpPr>
          <p:cNvPr id="396293" name="Rectangle 5"/>
          <p:cNvSpPr>
            <a:spLocks noGrp="1" noChangeArrowheads="1"/>
          </p:cNvSpPr>
          <p:nvPr>
            <p:ph type="subTitle" idx="1"/>
          </p:nvPr>
        </p:nvSpPr>
        <p:spPr>
          <a:xfrm>
            <a:off x="2794000" y="3441700"/>
            <a:ext cx="6400800" cy="2514600"/>
          </a:xfrm>
        </p:spPr>
        <p:txBody>
          <a:bodyPr/>
          <a:lstStyle/>
          <a:p>
            <a:pPr marL="609600" indent="-609600" algn="l">
              <a:buFont typeface="Monotype Sorts" panose="05000000000000000000" charset="2"/>
              <a:buAutoNum type="arabicPeriod"/>
            </a:pPr>
            <a:r>
              <a:rPr lang="fr-FR" altLang="nl-BE" sz="2800" b="1"/>
              <a:t>Easy</a:t>
            </a:r>
          </a:p>
          <a:p>
            <a:pPr marL="609600" indent="-609600" algn="l">
              <a:buFont typeface="Monotype Sorts" panose="05000000000000000000" charset="2"/>
              <a:buAutoNum type="arabicPeriod"/>
            </a:pPr>
            <a:r>
              <a:rPr lang="fr-FR" altLang="nl-BE" sz="2800" b="1"/>
              <a:t>Cheap</a:t>
            </a:r>
          </a:p>
          <a:p>
            <a:pPr marL="609600" indent="-609600" algn="l">
              <a:buFont typeface="Monotype Sorts" panose="05000000000000000000" charset="2"/>
              <a:buAutoNum type="arabicPeriod"/>
            </a:pPr>
            <a:r>
              <a:rPr lang="fr-FR" altLang="nl-BE" sz="2800" b="1"/>
              <a:t>Quick</a:t>
            </a:r>
          </a:p>
          <a:p>
            <a:pPr marL="609600" indent="-609600" algn="l">
              <a:buFont typeface="Monotype Sorts" panose="05000000000000000000" charset="2"/>
              <a:buAutoNum type="arabicPeriod"/>
            </a:pPr>
            <a:r>
              <a:rPr lang="fr-FR" altLang="nl-BE" sz="2800" b="1"/>
              <a:t>Bedside</a:t>
            </a:r>
          </a:p>
          <a:p>
            <a:pPr marL="609600" indent="-609600" algn="l">
              <a:buFont typeface="Monotype Sorts" panose="05000000000000000000" charset="2"/>
              <a:buAutoNum type="arabicPeriod"/>
            </a:pPr>
            <a:r>
              <a:rPr lang="fr-FR" altLang="nl-BE" sz="2800" b="1"/>
              <a:t>PH measurement</a:t>
            </a:r>
          </a:p>
          <a:p>
            <a:pPr marL="609600" indent="-609600" algn="l">
              <a:buFont typeface="Monotype Sorts" panose="05000000000000000000" charset="2"/>
              <a:buAutoNum type="arabicPeriod"/>
            </a:pPr>
            <a:r>
              <a:rPr lang="fr-FR" altLang="nl-BE" sz="2800" b="1"/>
              <a:t>Second reading</a:t>
            </a:r>
          </a:p>
          <a:p>
            <a:pPr marL="609600" indent="-609600" algn="l">
              <a:buFont typeface="Monotype Sorts" panose="05000000000000000000" charset="2"/>
              <a:buAutoNum type="arabicPeriod"/>
            </a:pPr>
            <a:endParaRPr lang="en-US" altLang="nl-BE" sz="2800"/>
          </a:p>
        </p:txBody>
      </p:sp>
    </p:spTree>
    <p:extLst>
      <p:ext uri="{BB962C8B-B14F-4D97-AF65-F5344CB8AC3E}">
        <p14:creationId xmlns:p14="http://schemas.microsoft.com/office/powerpoint/2010/main" val="34760766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4130" name="Picture 2" descr="C:\My Documents\My Pictures\Beelden\Kliniek\Infecties\Holde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313" y="-96838"/>
            <a:ext cx="9574213" cy="7183438"/>
          </a:xfrm>
          <a:prstGeom prst="rect">
            <a:avLst/>
          </a:prstGeom>
          <a:noFill/>
          <a:extLst>
            <a:ext uri="{909E8E84-426E-40DD-AFC4-6F175D3DCCD1}">
              <a14:hiddenFill xmlns:a14="http://schemas.microsoft.com/office/drawing/2010/main">
                <a:solidFill>
                  <a:srgbClr val="FFFFFF"/>
                </a:solidFill>
              </a14:hiddenFill>
            </a:ext>
          </a:extLst>
        </p:spPr>
      </p:pic>
      <p:pic>
        <p:nvPicPr>
          <p:cNvPr id="304131" name="Picture 3" descr="C:\My Documents\My Pictures\Beelden\Kliniek\Infecties\Holde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550" y="-85725"/>
            <a:ext cx="10369550" cy="7778750"/>
          </a:xfrm>
          <a:prstGeom prst="rect">
            <a:avLst/>
          </a:prstGeom>
          <a:noFill/>
          <a:extLst>
            <a:ext uri="{909E8E84-426E-40DD-AFC4-6F175D3DCCD1}">
              <a14:hiddenFill xmlns:a14="http://schemas.microsoft.com/office/drawing/2010/main">
                <a:solidFill>
                  <a:srgbClr val="FFFFFF"/>
                </a:solidFill>
              </a14:hiddenFill>
            </a:ext>
          </a:extLst>
        </p:spPr>
      </p:pic>
      <p:sp>
        <p:nvSpPr>
          <p:cNvPr id="304132" name="Rectangle 4"/>
          <p:cNvSpPr>
            <a:spLocks noGrp="1" noChangeArrowheads="1"/>
          </p:cNvSpPr>
          <p:nvPr>
            <p:ph type="title"/>
          </p:nvPr>
        </p:nvSpPr>
        <p:spPr>
          <a:xfrm>
            <a:off x="1219200" y="609600"/>
            <a:ext cx="7924800" cy="685800"/>
          </a:xfrm>
          <a:noFill/>
          <a:extLst>
            <a:ext uri="{909E8E84-426E-40DD-AFC4-6F175D3DCCD1}">
              <a14:hiddenFill xmlns:a14="http://schemas.microsoft.com/office/drawing/2010/main">
                <a:solidFill>
                  <a:srgbClr val="003820"/>
                </a:solidFill>
              </a14:hiddenFill>
            </a:ext>
          </a:extLst>
        </p:spPr>
        <p:txBody>
          <a:bodyPr/>
          <a:lstStyle/>
          <a:p>
            <a:r>
              <a:rPr lang="fr-FR" altLang="nl-BE" sz="3600" b="1">
                <a:solidFill>
                  <a:schemeClr val="tx2"/>
                </a:solidFill>
              </a:rPr>
              <a:t>Remote advice: air dried specimen</a:t>
            </a:r>
            <a:endParaRPr lang="en-US" altLang="nl-BE" sz="4400" b="1">
              <a:solidFill>
                <a:schemeClr val="tx2"/>
              </a:solidFill>
            </a:endParaRPr>
          </a:p>
        </p:txBody>
      </p:sp>
    </p:spTree>
    <p:extLst>
      <p:ext uri="{BB962C8B-B14F-4D97-AF65-F5344CB8AC3E}">
        <p14:creationId xmlns:p14="http://schemas.microsoft.com/office/powerpoint/2010/main" val="28917601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9938" name="Picture 2" descr="microscoop2"/>
          <p:cNvPicPr>
            <a:picLocks noChangeAspect="1" noChangeArrowheads="1"/>
          </p:cNvPicPr>
          <p:nvPr/>
        </p:nvPicPr>
        <p:blipFill>
          <a:blip r:embed="rId3" cstate="print"/>
          <a:srcRect/>
          <a:stretch>
            <a:fillRect/>
          </a:stretch>
        </p:blipFill>
        <p:spPr bwMode="auto">
          <a:xfrm>
            <a:off x="1778000" y="-265113"/>
            <a:ext cx="6378575" cy="8504238"/>
          </a:xfrm>
          <a:prstGeom prst="rect">
            <a:avLst/>
          </a:prstGeom>
          <a:noFill/>
          <a:ln w="9525">
            <a:noFill/>
            <a:miter lim="800000"/>
            <a:headEnd/>
            <a:tailEnd/>
          </a:ln>
        </p:spPr>
      </p:pic>
      <p:sp>
        <p:nvSpPr>
          <p:cNvPr id="485379" name="Rectangle 3"/>
          <p:cNvSpPr>
            <a:spLocks noGrp="1" noChangeArrowheads="1"/>
          </p:cNvSpPr>
          <p:nvPr>
            <p:ph type="title"/>
          </p:nvPr>
        </p:nvSpPr>
        <p:spPr>
          <a:xfrm>
            <a:off x="1219200" y="609600"/>
            <a:ext cx="7924800" cy="685800"/>
          </a:xfrm>
          <a:noFill/>
        </p:spPr>
        <p:txBody>
          <a:bodyPr/>
          <a:lstStyle/>
          <a:p>
            <a:r>
              <a:rPr lang="fr-FR" sz="4400" b="1" smtClean="0">
                <a:solidFill>
                  <a:schemeClr val="tx2"/>
                </a:solidFill>
              </a:rPr>
              <a:t>Phase contrast office microscopy</a:t>
            </a:r>
            <a:endParaRPr lang="en-US" sz="5400" b="1" smtClean="0">
              <a:solidFill>
                <a:schemeClr val="tx2"/>
              </a:solidFill>
            </a:endParaRPr>
          </a:p>
        </p:txBody>
      </p:sp>
    </p:spTree>
    <p:extLst>
      <p:ext uri="{BB962C8B-B14F-4D97-AF65-F5344CB8AC3E}">
        <p14:creationId xmlns:p14="http://schemas.microsoft.com/office/powerpoint/2010/main" val="16105225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068388" y="6003925"/>
            <a:ext cx="8793162" cy="685800"/>
          </a:xfrm>
        </p:spPr>
        <p:txBody>
          <a:bodyPr/>
          <a:lstStyle/>
          <a:p>
            <a:pPr>
              <a:defRPr/>
            </a:pPr>
            <a:r>
              <a:rPr lang="en-GB" sz="1050" b="1" i="1" dirty="0" smtClean="0"/>
              <a:t> </a:t>
            </a:r>
            <a:r>
              <a:rPr lang="en-GB" sz="1050" i="1" dirty="0" smtClean="0"/>
              <a:t/>
            </a:r>
            <a:br>
              <a:rPr lang="en-GB" sz="1050" i="1" dirty="0" smtClean="0"/>
            </a:br>
            <a:r>
              <a:rPr lang="en-GB" sz="1050" i="1" dirty="0" smtClean="0"/>
              <a:t>Donders GGG, Larsson PG , </a:t>
            </a:r>
            <a:r>
              <a:rPr lang="en-GB" sz="1050" i="1" dirty="0" err="1" smtClean="0"/>
              <a:t>Platz</a:t>
            </a:r>
            <a:r>
              <a:rPr lang="en-GB" sz="1050" i="1" dirty="0" smtClean="0"/>
              <a:t>-Christensen JJ, </a:t>
            </a:r>
            <a:r>
              <a:rPr lang="en-GB" sz="1050" i="1" dirty="0" err="1" smtClean="0"/>
              <a:t>Hallén</a:t>
            </a:r>
            <a:r>
              <a:rPr lang="en-GB" sz="1050" i="1" dirty="0" smtClean="0"/>
              <a:t> A , van der Meijden W , </a:t>
            </a:r>
            <a:r>
              <a:rPr lang="en-GB" sz="1050" i="1" dirty="0" err="1" smtClean="0"/>
              <a:t>Wölner-Hanssen</a:t>
            </a:r>
            <a:r>
              <a:rPr lang="en-GB" sz="1050" i="1" dirty="0" smtClean="0"/>
              <a:t> P.</a:t>
            </a:r>
            <a:r>
              <a:rPr lang="nl-BE" sz="1050" dirty="0" smtClean="0">
                <a:latin typeface="Arial"/>
              </a:rPr>
              <a:t>  </a:t>
            </a:r>
            <a:br>
              <a:rPr lang="nl-BE" sz="1050" dirty="0" smtClean="0">
                <a:latin typeface="Arial"/>
              </a:rPr>
            </a:br>
            <a:r>
              <a:rPr lang="nl-BE" sz="1050" dirty="0" err="1" smtClean="0">
                <a:latin typeface="Arial"/>
              </a:rPr>
              <a:t>Eur.J.Obstet.Gynecol.Reprod.Biol</a:t>
            </a:r>
            <a:r>
              <a:rPr lang="nl-BE" sz="1050" dirty="0" smtClean="0">
                <a:latin typeface="Arial"/>
              </a:rPr>
              <a:t>. 2009; 145:109-12 </a:t>
            </a:r>
            <a:endParaRPr lang="nl-NL" sz="1050" i="1" dirty="0" smtClean="0"/>
          </a:p>
        </p:txBody>
      </p:sp>
      <p:graphicFrame>
        <p:nvGraphicFramePr>
          <p:cNvPr id="671824" name="Group 80"/>
          <p:cNvGraphicFramePr>
            <a:graphicFrameLocks noGrp="1"/>
          </p:cNvGraphicFramePr>
          <p:nvPr>
            <p:ph idx="1"/>
          </p:nvPr>
        </p:nvGraphicFramePr>
        <p:xfrm>
          <a:off x="395288" y="1981200"/>
          <a:ext cx="8596312" cy="4225926"/>
        </p:xfrm>
        <a:graphic>
          <a:graphicData uri="http://schemas.openxmlformats.org/drawingml/2006/table">
            <a:tbl>
              <a:tblPr/>
              <a:tblGrid>
                <a:gridCol w="1309687"/>
                <a:gridCol w="1403350"/>
                <a:gridCol w="944563"/>
                <a:gridCol w="944562"/>
                <a:gridCol w="944563"/>
                <a:gridCol w="944562"/>
                <a:gridCol w="1009650"/>
                <a:gridCol w="1095375"/>
              </a:tblGrid>
              <a:tr h="357188">
                <a:tc rowSpan="2">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GB" sz="2400" b="0" i="0" u="none" strike="noStrike" cap="none" normalizeH="0" baseline="0" dirty="0" smtClean="0">
                          <a:ln>
                            <a:noFill/>
                          </a:ln>
                          <a:solidFill>
                            <a:srgbClr val="003C22"/>
                          </a:solidFill>
                          <a:effectLst/>
                          <a:latin typeface="Times New Roman" pitchFamily="18" charset="0"/>
                          <a:cs typeface="Times New Roman" pitchFamily="18" charset="0"/>
                        </a:rPr>
                        <a:t>Item observed </a:t>
                      </a:r>
                      <a:endParaRPr kumimoji="0" lang="en-GB" sz="4400" b="0" i="0" u="none" strike="noStrike" cap="none" normalizeH="0" baseline="0" dirty="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rowSpan="2">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GB" sz="2400" b="0" i="0" u="none" strike="noStrike" cap="none" normalizeH="0" baseline="0" smtClean="0">
                          <a:ln>
                            <a:noFill/>
                          </a:ln>
                          <a:solidFill>
                            <a:srgbClr val="003C22"/>
                          </a:solidFill>
                          <a:effectLst/>
                          <a:latin typeface="Times New Roman" pitchFamily="18" charset="0"/>
                          <a:cs typeface="Times New Roman" pitchFamily="18" charset="0"/>
                        </a:rPr>
                        <a:t>Method used</a:t>
                      </a:r>
                      <a:endParaRPr kumimoji="0" lang="en-GB" sz="4400" b="0" i="0" u="none" strike="noStrike" cap="none" normalizeH="0" baseline="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gridSpan="6">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GB" sz="2800" b="0" i="0" u="none" strike="noStrike" cap="none" normalizeH="0" baseline="0" smtClean="0">
                          <a:ln>
                            <a:noFill/>
                          </a:ln>
                          <a:solidFill>
                            <a:srgbClr val="003C22"/>
                          </a:solidFill>
                          <a:effectLst/>
                          <a:latin typeface="Times New Roman" pitchFamily="18" charset="0"/>
                        </a:rPr>
                        <a:t>Kappa index according to investigator</a:t>
                      </a: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tr>
              <a:tr h="357188">
                <a:tc vMerge="1">
                  <a:txBody>
                    <a:bodyPr/>
                    <a:lstStyle/>
                    <a:p>
                      <a:endParaRPr lang="nl-BE"/>
                    </a:p>
                  </a:txBody>
                  <a:tcPr/>
                </a:tc>
                <a:tc vMerge="1">
                  <a:txBody>
                    <a:bodyPr/>
                    <a:lstStyle/>
                    <a:p>
                      <a:endParaRPr lang="nl-BE"/>
                    </a:p>
                  </a:txBody>
                  <a:tcPr/>
                </a:tc>
                <a:tc>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3C22"/>
                          </a:solidFill>
                          <a:effectLst/>
                          <a:latin typeface="Times New Roman" pitchFamily="18" charset="0"/>
                          <a:cs typeface="Times New Roman" pitchFamily="18" charset="0"/>
                        </a:rPr>
                        <a:t>2 (JP)</a:t>
                      </a:r>
                      <a:endParaRPr kumimoji="0" lang="en-GB" sz="3200" b="0" i="0" u="none" strike="noStrike" cap="none" normalizeH="0" baseline="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3C22"/>
                          </a:solidFill>
                          <a:effectLst/>
                          <a:latin typeface="Times New Roman" pitchFamily="18" charset="0"/>
                          <a:cs typeface="Times New Roman" pitchFamily="18" charset="0"/>
                        </a:rPr>
                        <a:t>3 (AH)</a:t>
                      </a:r>
                      <a:endParaRPr kumimoji="0" lang="en-GB" sz="3200" b="0" i="0" u="none" strike="noStrike" cap="none" normalizeH="0" baseline="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3C22"/>
                          </a:solidFill>
                          <a:effectLst/>
                          <a:latin typeface="Times New Roman" pitchFamily="18" charset="0"/>
                          <a:cs typeface="Times New Roman" pitchFamily="18" charset="0"/>
                        </a:rPr>
                        <a:t>4 (GD)</a:t>
                      </a:r>
                      <a:endParaRPr kumimoji="0" lang="en-GB" sz="3200" b="0" i="0" u="none" strike="noStrike" cap="none" normalizeH="0" baseline="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3C22"/>
                          </a:solidFill>
                          <a:effectLst/>
                          <a:latin typeface="Times New Roman" pitchFamily="18" charset="0"/>
                          <a:cs typeface="Times New Roman" pitchFamily="18" charset="0"/>
                        </a:rPr>
                        <a:t>1 (PL)</a:t>
                      </a:r>
                      <a:endParaRPr kumimoji="0" lang="en-GB" sz="3200" b="0" i="0" u="none" strike="noStrike" cap="none" normalizeH="0" baseline="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3C22"/>
                          </a:solidFill>
                          <a:effectLst/>
                          <a:latin typeface="Times New Roman" pitchFamily="18" charset="0"/>
                          <a:cs typeface="Times New Roman" pitchFamily="18" charset="0"/>
                        </a:rPr>
                        <a:t>5 (PWH)</a:t>
                      </a:r>
                      <a:endParaRPr kumimoji="0" lang="en-GB" sz="3200" b="0" i="0" u="none" strike="noStrike" cap="none" normalizeH="0" baseline="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3C22"/>
                          </a:solidFill>
                          <a:effectLst/>
                          <a:latin typeface="Times New Roman" pitchFamily="18" charset="0"/>
                          <a:cs typeface="Times New Roman" pitchFamily="18" charset="0"/>
                        </a:rPr>
                        <a:t>6 (WvM)</a:t>
                      </a:r>
                      <a:endParaRPr kumimoji="0" lang="en-GB" sz="3200" b="0" i="0" u="none" strike="noStrike" cap="none" normalizeH="0" baseline="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r>
              <a:tr h="555625">
                <a:tc rowSpan="2">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3C22"/>
                          </a:solidFill>
                          <a:effectLst/>
                          <a:latin typeface="Times New Roman" pitchFamily="18" charset="0"/>
                          <a:cs typeface="Times New Roman" pitchFamily="18" charset="0"/>
                        </a:rPr>
                        <a:t>Clue cells</a:t>
                      </a:r>
                      <a:endParaRPr kumimoji="0" lang="en-GB" sz="3200" b="0" i="0" u="none" strike="noStrike" cap="none" normalizeH="0" baseline="0" smtClean="0">
                        <a:ln>
                          <a:noFill/>
                        </a:ln>
                        <a:solidFill>
                          <a:srgbClr val="003C22"/>
                        </a:solidFill>
                        <a:effectLst/>
                        <a:latin typeface="Comic Sans MS" pitchFamily="66" charset="0"/>
                      </a:endParaRPr>
                    </a:p>
                    <a:p>
                      <a:pPr marL="0" marR="0" lvl="0" indent="0" algn="l"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3C22"/>
                          </a:solidFill>
                          <a:effectLst/>
                          <a:latin typeface="Times New Roman" pitchFamily="18" charset="0"/>
                          <a:cs typeface="Times New Roman" pitchFamily="18" charset="0"/>
                        </a:rPr>
                        <a:t> </a:t>
                      </a:r>
                      <a:endParaRPr kumimoji="0" lang="en-GB" sz="3200" b="0" i="0" u="none" strike="noStrike" cap="none" normalizeH="0" baseline="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3C22"/>
                          </a:solidFill>
                          <a:effectLst/>
                          <a:latin typeface="Times New Roman" pitchFamily="18" charset="0"/>
                          <a:cs typeface="Times New Roman" pitchFamily="18" charset="0"/>
                        </a:rPr>
                        <a:t>bright light</a:t>
                      </a:r>
                      <a:endParaRPr kumimoji="0" lang="en-GB" sz="3200" b="0" i="0" u="none" strike="noStrike" cap="none" normalizeH="0" baseline="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3C22"/>
                          </a:solidFill>
                          <a:effectLst/>
                          <a:latin typeface="Times New Roman" pitchFamily="18" charset="0"/>
                          <a:cs typeface="Times New Roman" pitchFamily="18" charset="0"/>
                        </a:rPr>
                        <a:t> </a:t>
                      </a:r>
                      <a:endParaRPr kumimoji="0" lang="en-GB" sz="3200" b="0" i="0" u="none" strike="noStrike" cap="none" normalizeH="0" baseline="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3C22"/>
                          </a:solidFill>
                          <a:effectLst/>
                          <a:latin typeface="Times New Roman" pitchFamily="18" charset="0"/>
                          <a:cs typeface="Times New Roman" pitchFamily="18" charset="0"/>
                        </a:rPr>
                        <a:t> </a:t>
                      </a:r>
                      <a:endParaRPr kumimoji="0" lang="en-GB" sz="3200" b="0" i="0" u="none" strike="noStrike" cap="none" normalizeH="0" baseline="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3C22"/>
                          </a:solidFill>
                          <a:effectLst/>
                          <a:latin typeface="Times New Roman" pitchFamily="18" charset="0"/>
                          <a:cs typeface="Times New Roman" pitchFamily="18" charset="0"/>
                        </a:rPr>
                        <a:t> </a:t>
                      </a:r>
                      <a:endParaRPr kumimoji="0" lang="en-GB" sz="3200" b="0" i="0" u="none" strike="noStrike" cap="none" normalizeH="0" baseline="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3C22"/>
                          </a:solidFill>
                          <a:effectLst/>
                          <a:latin typeface="Times New Roman" pitchFamily="18" charset="0"/>
                          <a:cs typeface="Times New Roman" pitchFamily="18" charset="0"/>
                        </a:rPr>
                        <a:t>0.45</a:t>
                      </a:r>
                      <a:endParaRPr kumimoji="0" lang="en-GB" sz="3200" b="0" i="0" u="none" strike="noStrike" cap="none" normalizeH="0" baseline="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66"/>
                    </a:solid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rgbClr val="003C22"/>
                          </a:solidFill>
                          <a:effectLst/>
                          <a:latin typeface="Times New Roman" pitchFamily="18" charset="0"/>
                          <a:cs typeface="Times New Roman" pitchFamily="18" charset="0"/>
                        </a:rPr>
                        <a:t>0.37</a:t>
                      </a:r>
                      <a:endParaRPr kumimoji="0" lang="en-GB" sz="3200" b="0" i="0" u="none" strike="noStrike" cap="none" normalizeH="0" baseline="0" dirty="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66"/>
                    </a:solid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3C22"/>
                          </a:solidFill>
                          <a:effectLst/>
                          <a:latin typeface="Times New Roman" pitchFamily="18" charset="0"/>
                          <a:cs typeface="Times New Roman" pitchFamily="18" charset="0"/>
                        </a:rPr>
                        <a:t>0.72</a:t>
                      </a:r>
                      <a:endParaRPr kumimoji="0" lang="en-GB" sz="3200" b="0" i="0" u="none" strike="noStrike" cap="none" normalizeH="0" baseline="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66"/>
                    </a:solidFill>
                  </a:tcPr>
                </a:tc>
              </a:tr>
              <a:tr h="593725">
                <a:tc vMerge="1">
                  <a:txBody>
                    <a:bodyPr/>
                    <a:lstStyle/>
                    <a:p>
                      <a:endParaRPr lang="nl-BE"/>
                    </a:p>
                  </a:txBody>
                  <a:tcPr/>
                </a:tc>
                <a:tc>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3C22"/>
                          </a:solidFill>
                          <a:effectLst/>
                          <a:latin typeface="Times New Roman" pitchFamily="18" charset="0"/>
                          <a:cs typeface="Times New Roman" pitchFamily="18" charset="0"/>
                        </a:rPr>
                        <a:t>Phase contrast</a:t>
                      </a:r>
                      <a:endParaRPr kumimoji="0" lang="en-GB" sz="3200" b="0" i="0" u="none" strike="noStrike" cap="none" normalizeH="0" baseline="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3C22"/>
                          </a:solidFill>
                          <a:effectLst/>
                          <a:latin typeface="Times New Roman" pitchFamily="18" charset="0"/>
                          <a:cs typeface="Times New Roman" pitchFamily="18" charset="0"/>
                        </a:rPr>
                        <a:t>0.94</a:t>
                      </a:r>
                      <a:endParaRPr kumimoji="0" lang="en-GB" sz="3200" b="0" i="0" u="none" strike="noStrike" cap="none" normalizeH="0" baseline="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CCCC"/>
                    </a:solid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3C22"/>
                          </a:solidFill>
                          <a:effectLst/>
                          <a:latin typeface="Times New Roman" pitchFamily="18" charset="0"/>
                          <a:cs typeface="Times New Roman" pitchFamily="18" charset="0"/>
                        </a:rPr>
                        <a:t>0.69</a:t>
                      </a:r>
                      <a:endParaRPr kumimoji="0" lang="en-GB" sz="3200" b="0" i="0" u="none" strike="noStrike" cap="none" normalizeH="0" baseline="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CCCC"/>
                    </a:solid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3C22"/>
                          </a:solidFill>
                          <a:effectLst/>
                          <a:latin typeface="Times New Roman" pitchFamily="18" charset="0"/>
                          <a:cs typeface="Times New Roman" pitchFamily="18" charset="0"/>
                        </a:rPr>
                        <a:t>0.81</a:t>
                      </a:r>
                      <a:endParaRPr kumimoji="0" lang="en-GB" sz="3200" b="0" i="0" u="none" strike="noStrike" cap="none" normalizeH="0" baseline="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CCCC"/>
                    </a:solid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rgbClr val="003C22"/>
                          </a:solidFill>
                          <a:effectLst/>
                          <a:latin typeface="Times New Roman" pitchFamily="18" charset="0"/>
                          <a:cs typeface="Times New Roman" pitchFamily="18" charset="0"/>
                        </a:rPr>
                        <a:t>0.93</a:t>
                      </a:r>
                      <a:endParaRPr kumimoji="0" lang="en-GB" sz="3200" b="0" i="0" u="none" strike="noStrike" cap="none" normalizeH="0" baseline="0" dirty="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CCCC"/>
                    </a:solid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3C22"/>
                          </a:solidFill>
                          <a:effectLst/>
                          <a:latin typeface="Times New Roman" pitchFamily="18" charset="0"/>
                          <a:cs typeface="Times New Roman" pitchFamily="18" charset="0"/>
                        </a:rPr>
                        <a:t>0.83</a:t>
                      </a:r>
                      <a:endParaRPr kumimoji="0" lang="en-GB" sz="3200" b="0" i="0" u="none" strike="noStrike" cap="none" normalizeH="0" baseline="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CCCC"/>
                    </a:solid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3C22"/>
                          </a:solidFill>
                          <a:effectLst/>
                          <a:latin typeface="Times New Roman" pitchFamily="18" charset="0"/>
                          <a:cs typeface="Times New Roman" pitchFamily="18" charset="0"/>
                        </a:rPr>
                        <a:t>0.85</a:t>
                      </a:r>
                      <a:endParaRPr kumimoji="0" lang="en-GB" sz="3200" b="0" i="0" u="none" strike="noStrike" cap="none" normalizeH="0" baseline="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CCCC"/>
                    </a:solidFill>
                  </a:tcPr>
                </a:tc>
              </a:tr>
              <a:tr h="454025">
                <a:tc>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3C22"/>
                          </a:solidFill>
                          <a:effectLst/>
                          <a:latin typeface="Times New Roman" pitchFamily="18" charset="0"/>
                          <a:cs typeface="Times New Roman" pitchFamily="18" charset="0"/>
                        </a:rPr>
                        <a:t>Leukocyte ‘dominance’</a:t>
                      </a:r>
                      <a:endParaRPr kumimoji="0" lang="en-GB" sz="3200" b="0" i="0" u="none" strike="noStrike" cap="none" normalizeH="0" baseline="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solidFill>
                      <a:schemeClr val="tx1"/>
                    </a:solidFill>
                  </a:tcPr>
                </a:tc>
                <a:tc>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3C22"/>
                          </a:solidFill>
                          <a:effectLst/>
                          <a:latin typeface="Times New Roman" pitchFamily="18" charset="0"/>
                          <a:cs typeface="Times New Roman" pitchFamily="18" charset="0"/>
                        </a:rPr>
                        <a:t>bright light</a:t>
                      </a:r>
                      <a:endParaRPr kumimoji="0" lang="en-GB" sz="3200" b="0" i="0" u="none" strike="noStrike" cap="none" normalizeH="0" baseline="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3C22"/>
                          </a:solidFill>
                          <a:effectLst/>
                          <a:latin typeface="Times New Roman" pitchFamily="18" charset="0"/>
                          <a:cs typeface="Times New Roman" pitchFamily="18" charset="0"/>
                        </a:rPr>
                        <a:t> </a:t>
                      </a:r>
                      <a:endParaRPr kumimoji="0" lang="en-GB" sz="3200" b="0" i="0" u="none" strike="noStrike" cap="none" normalizeH="0" baseline="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3C22"/>
                          </a:solidFill>
                          <a:effectLst/>
                          <a:latin typeface="Times New Roman" pitchFamily="18" charset="0"/>
                          <a:cs typeface="Times New Roman" pitchFamily="18" charset="0"/>
                        </a:rPr>
                        <a:t> </a:t>
                      </a:r>
                      <a:endParaRPr kumimoji="0" lang="en-GB" sz="3200" b="0" i="0" u="none" strike="noStrike" cap="none" normalizeH="0" baseline="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3C22"/>
                          </a:solidFill>
                          <a:effectLst/>
                          <a:latin typeface="Times New Roman" pitchFamily="18" charset="0"/>
                          <a:cs typeface="Times New Roman" pitchFamily="18" charset="0"/>
                        </a:rPr>
                        <a:t> </a:t>
                      </a:r>
                      <a:endParaRPr kumimoji="0" lang="en-GB" sz="3200" b="0" i="0" u="none" strike="noStrike" cap="none" normalizeH="0" baseline="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3C22"/>
                          </a:solidFill>
                          <a:effectLst/>
                          <a:latin typeface="Times New Roman" pitchFamily="18" charset="0"/>
                          <a:cs typeface="Times New Roman" pitchFamily="18" charset="0"/>
                        </a:rPr>
                        <a:t>0.66</a:t>
                      </a:r>
                      <a:endParaRPr kumimoji="0" lang="en-GB" sz="3200" b="0" i="0" u="none" strike="noStrike" cap="none" normalizeH="0" baseline="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3C22"/>
                          </a:solidFill>
                          <a:effectLst/>
                          <a:latin typeface="Times New Roman" pitchFamily="18" charset="0"/>
                          <a:cs typeface="Times New Roman" pitchFamily="18" charset="0"/>
                        </a:rPr>
                        <a:t>0.14</a:t>
                      </a:r>
                      <a:endParaRPr kumimoji="0" lang="en-GB" sz="3200" b="0" i="0" u="none" strike="noStrike" cap="none" normalizeH="0" baseline="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3C22"/>
                          </a:solidFill>
                          <a:effectLst/>
                          <a:latin typeface="Times New Roman" pitchFamily="18" charset="0"/>
                          <a:cs typeface="Times New Roman" pitchFamily="18" charset="0"/>
                        </a:rPr>
                        <a:t>0.42</a:t>
                      </a:r>
                      <a:endParaRPr kumimoji="0" lang="en-GB" sz="3200" b="0" i="0" u="none" strike="noStrike" cap="none" normalizeH="0" baseline="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r>
              <a:tr h="460375">
                <a:tc>
                  <a:txBody>
                    <a:bodyPr/>
                    <a:lstStyle/>
                    <a:p>
                      <a:pPr marL="0" marR="0" lvl="0" indent="0" algn="l" defTabSz="914400" rtl="0" eaLnBrk="0" fontAlgn="t" latinLnBrk="0" hangingPunct="0">
                        <a:lnSpc>
                          <a:spcPct val="100000"/>
                        </a:lnSpc>
                        <a:spcBef>
                          <a:spcPct val="0"/>
                        </a:spcBef>
                        <a:spcAft>
                          <a:spcPct val="0"/>
                        </a:spcAft>
                        <a:buClrTx/>
                        <a:buSzTx/>
                        <a:buFontTx/>
                        <a:buNone/>
                        <a:tabLst/>
                      </a:pPr>
                      <a:endParaRPr kumimoji="0" lang="en-GB" sz="3200" b="0" i="0" u="none" strike="noStrike" cap="none" normalizeH="0" baseline="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3C22"/>
                          </a:solidFill>
                          <a:effectLst/>
                          <a:latin typeface="Times New Roman" pitchFamily="18" charset="0"/>
                          <a:cs typeface="Times New Roman" pitchFamily="18" charset="0"/>
                        </a:rPr>
                        <a:t>Phase contrast</a:t>
                      </a:r>
                      <a:endParaRPr kumimoji="0" lang="en-GB" sz="3200" b="0" i="0" u="none" strike="noStrike" cap="none" normalizeH="0" baseline="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3C22"/>
                          </a:solidFill>
                          <a:effectLst/>
                          <a:latin typeface="Times New Roman" pitchFamily="18" charset="0"/>
                          <a:cs typeface="Times New Roman" pitchFamily="18" charset="0"/>
                        </a:rPr>
                        <a:t>0.62</a:t>
                      </a:r>
                      <a:endParaRPr kumimoji="0" lang="en-GB" sz="3200" b="0" i="0" u="none" strike="noStrike" cap="none" normalizeH="0" baseline="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3C22"/>
                          </a:solidFill>
                          <a:effectLst/>
                          <a:latin typeface="Times New Roman" pitchFamily="18" charset="0"/>
                          <a:cs typeface="Times New Roman" pitchFamily="18" charset="0"/>
                        </a:rPr>
                        <a:t>0.17</a:t>
                      </a:r>
                      <a:endParaRPr kumimoji="0" lang="en-GB" sz="3200" b="0" i="0" u="none" strike="noStrike" cap="none" normalizeH="0" baseline="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3C22"/>
                          </a:solidFill>
                          <a:effectLst/>
                          <a:latin typeface="Times New Roman" pitchFamily="18" charset="0"/>
                          <a:cs typeface="Times New Roman" pitchFamily="18" charset="0"/>
                        </a:rPr>
                        <a:t>0.29</a:t>
                      </a:r>
                      <a:endParaRPr kumimoji="0" lang="en-GB" sz="3200" b="0" i="0" u="none" strike="noStrike" cap="none" normalizeH="0" baseline="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3C22"/>
                          </a:solidFill>
                          <a:effectLst/>
                          <a:latin typeface="Times New Roman" pitchFamily="18" charset="0"/>
                          <a:cs typeface="Times New Roman" pitchFamily="18" charset="0"/>
                        </a:rPr>
                        <a:t>0.77</a:t>
                      </a:r>
                      <a:endParaRPr kumimoji="0" lang="en-GB" sz="3200" b="0" i="0" u="none" strike="noStrike" cap="none" normalizeH="0" baseline="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rgbClr val="003C22"/>
                          </a:solidFill>
                          <a:effectLst/>
                          <a:latin typeface="Times New Roman" pitchFamily="18" charset="0"/>
                          <a:cs typeface="Times New Roman" pitchFamily="18" charset="0"/>
                        </a:rPr>
                        <a:t>0.21</a:t>
                      </a:r>
                      <a:endParaRPr kumimoji="0" lang="en-GB" sz="3200" b="0" i="0" u="none" strike="noStrike" cap="none" normalizeH="0" baseline="0" dirty="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3C22"/>
                          </a:solidFill>
                          <a:effectLst/>
                          <a:latin typeface="Times New Roman" pitchFamily="18" charset="0"/>
                          <a:cs typeface="Times New Roman" pitchFamily="18" charset="0"/>
                        </a:rPr>
                        <a:t>0.67</a:t>
                      </a:r>
                      <a:endParaRPr kumimoji="0" lang="en-GB" sz="3200" b="0" i="0" u="none" strike="noStrike" cap="none" normalizeH="0" baseline="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r>
              <a:tr h="496888">
                <a:tc rowSpan="2">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rgbClr val="003C22"/>
                          </a:solidFill>
                          <a:effectLst/>
                          <a:latin typeface="Times New Roman" pitchFamily="18" charset="0"/>
                          <a:cs typeface="Times New Roman" pitchFamily="18" charset="0"/>
                        </a:rPr>
                        <a:t>Abnormal </a:t>
                      </a:r>
                      <a:r>
                        <a:rPr kumimoji="0" lang="en-GB" sz="1600" b="0" i="0" u="none" strike="noStrike" cap="none" normalizeH="0" baseline="0" dirty="0" err="1" smtClean="0">
                          <a:ln>
                            <a:noFill/>
                          </a:ln>
                          <a:solidFill>
                            <a:srgbClr val="003C22"/>
                          </a:solidFill>
                          <a:effectLst/>
                          <a:latin typeface="Times New Roman" pitchFamily="18" charset="0"/>
                          <a:cs typeface="Times New Roman" pitchFamily="18" charset="0"/>
                        </a:rPr>
                        <a:t>lactobacillary</a:t>
                      </a:r>
                      <a:r>
                        <a:rPr kumimoji="0" lang="en-GB" sz="1600" b="0" i="0" u="none" strike="noStrike" cap="none" normalizeH="0" baseline="0" dirty="0" smtClean="0">
                          <a:ln>
                            <a:noFill/>
                          </a:ln>
                          <a:solidFill>
                            <a:srgbClr val="003C22"/>
                          </a:solidFill>
                          <a:effectLst/>
                          <a:latin typeface="Times New Roman" pitchFamily="18" charset="0"/>
                          <a:cs typeface="Times New Roman" pitchFamily="18" charset="0"/>
                        </a:rPr>
                        <a:t> flora </a:t>
                      </a:r>
                      <a:endParaRPr kumimoji="0" lang="en-GB" sz="3200" b="0" i="0" u="none" strike="noStrike" cap="none" normalizeH="0" baseline="0" dirty="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3C22"/>
                          </a:solidFill>
                          <a:effectLst/>
                          <a:latin typeface="Times New Roman" pitchFamily="18" charset="0"/>
                          <a:cs typeface="Times New Roman" pitchFamily="18" charset="0"/>
                        </a:rPr>
                        <a:t>bright light</a:t>
                      </a:r>
                      <a:endParaRPr kumimoji="0" lang="en-GB" sz="3200" b="0" i="0" u="none" strike="noStrike" cap="none" normalizeH="0" baseline="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3C22"/>
                          </a:solidFill>
                          <a:effectLst/>
                          <a:latin typeface="Times New Roman" pitchFamily="18" charset="0"/>
                          <a:cs typeface="Times New Roman" pitchFamily="18" charset="0"/>
                        </a:rPr>
                        <a:t> </a:t>
                      </a:r>
                      <a:endParaRPr kumimoji="0" lang="en-GB" sz="3200" b="0" i="0" u="none" strike="noStrike" cap="none" normalizeH="0" baseline="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3C22"/>
                          </a:solidFill>
                          <a:effectLst/>
                          <a:latin typeface="Times New Roman" pitchFamily="18" charset="0"/>
                          <a:cs typeface="Times New Roman" pitchFamily="18" charset="0"/>
                        </a:rPr>
                        <a:t> </a:t>
                      </a:r>
                      <a:endParaRPr kumimoji="0" lang="en-GB" sz="3200" b="0" i="0" u="none" strike="noStrike" cap="none" normalizeH="0" baseline="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3C22"/>
                          </a:solidFill>
                          <a:effectLst/>
                          <a:latin typeface="Times New Roman" pitchFamily="18" charset="0"/>
                          <a:cs typeface="Times New Roman" pitchFamily="18" charset="0"/>
                        </a:rPr>
                        <a:t> </a:t>
                      </a:r>
                      <a:endParaRPr kumimoji="0" lang="en-GB" sz="3200" b="0" i="0" u="none" strike="noStrike" cap="none" normalizeH="0" baseline="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rgbClr val="003C22"/>
                          </a:solidFill>
                          <a:effectLst/>
                          <a:latin typeface="Times New Roman" pitchFamily="18" charset="0"/>
                          <a:cs typeface="Times New Roman" pitchFamily="18" charset="0"/>
                        </a:rPr>
                        <a:t>0.45</a:t>
                      </a:r>
                      <a:endParaRPr kumimoji="0" lang="en-GB" sz="3200" b="0" i="0" u="none" strike="noStrike" cap="none" normalizeH="0" baseline="0" dirty="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66"/>
                    </a:solid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rgbClr val="003C22"/>
                          </a:solidFill>
                          <a:effectLst/>
                          <a:latin typeface="Times New Roman" pitchFamily="18" charset="0"/>
                          <a:cs typeface="Times New Roman" pitchFamily="18" charset="0"/>
                        </a:rPr>
                        <a:t>0.8</a:t>
                      </a:r>
                      <a:endParaRPr kumimoji="0" lang="en-GB" sz="3200" b="0" i="0" u="none" strike="noStrike" cap="none" normalizeH="0" baseline="0" dirty="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rgbClr val="003C22"/>
                          </a:solidFill>
                          <a:effectLst/>
                          <a:latin typeface="Times New Roman" pitchFamily="18" charset="0"/>
                          <a:cs typeface="Times New Roman" pitchFamily="18" charset="0"/>
                        </a:rPr>
                        <a:t>ND</a:t>
                      </a:r>
                      <a:endParaRPr kumimoji="0" lang="en-GB" sz="3200" b="0" i="0" u="none" strike="noStrike" cap="none" normalizeH="0" baseline="0" dirty="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r>
              <a:tr h="546100">
                <a:tc vMerge="1">
                  <a:txBody>
                    <a:bodyPr/>
                    <a:lstStyle/>
                    <a:p>
                      <a:endParaRPr lang="nl-BE"/>
                    </a:p>
                  </a:txBody>
                  <a:tcPr/>
                </a:tc>
                <a:tc>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3C22"/>
                          </a:solidFill>
                          <a:effectLst/>
                          <a:latin typeface="Times New Roman" pitchFamily="18" charset="0"/>
                          <a:cs typeface="Times New Roman" pitchFamily="18" charset="0"/>
                        </a:rPr>
                        <a:t>Phase contrast</a:t>
                      </a:r>
                      <a:endParaRPr kumimoji="0" lang="en-GB" sz="3200" b="0" i="0" u="none" strike="noStrike" cap="none" normalizeH="0" baseline="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3C22"/>
                          </a:solidFill>
                          <a:effectLst/>
                          <a:latin typeface="Times New Roman" pitchFamily="18" charset="0"/>
                          <a:cs typeface="Times New Roman" pitchFamily="18" charset="0"/>
                        </a:rPr>
                        <a:t>0.93</a:t>
                      </a:r>
                      <a:endParaRPr kumimoji="0" lang="en-GB" sz="3200" b="0" i="0" u="none" strike="noStrike" cap="none" normalizeH="0" baseline="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CCCC"/>
                    </a:solid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rgbClr val="003C22"/>
                          </a:solidFill>
                          <a:effectLst/>
                          <a:latin typeface="Times New Roman" pitchFamily="18" charset="0"/>
                          <a:cs typeface="Times New Roman" pitchFamily="18" charset="0"/>
                        </a:rPr>
                        <a:t>0.78</a:t>
                      </a:r>
                      <a:endParaRPr kumimoji="0" lang="en-GB" sz="3200" b="0" i="0" u="none" strike="noStrike" cap="none" normalizeH="0" baseline="0" dirty="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CCCC"/>
                    </a:solid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3C22"/>
                          </a:solidFill>
                          <a:effectLst/>
                          <a:latin typeface="Times New Roman" pitchFamily="18" charset="0"/>
                          <a:cs typeface="Times New Roman" pitchFamily="18" charset="0"/>
                        </a:rPr>
                        <a:t>0.81</a:t>
                      </a:r>
                      <a:endParaRPr kumimoji="0" lang="en-GB" sz="3200" b="0" i="0" u="none" strike="noStrike" cap="none" normalizeH="0" baseline="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CCCC"/>
                    </a:solid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rgbClr val="003C22"/>
                          </a:solidFill>
                          <a:effectLst/>
                          <a:latin typeface="Times New Roman" pitchFamily="18" charset="0"/>
                          <a:cs typeface="Times New Roman" pitchFamily="18" charset="0"/>
                        </a:rPr>
                        <a:t>0.93</a:t>
                      </a:r>
                      <a:endParaRPr kumimoji="0" lang="en-GB" sz="3200" b="0" i="0" u="none" strike="noStrike" cap="none" normalizeH="0" baseline="0" dirty="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CCCC"/>
                    </a:solid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rgbClr val="003C22"/>
                          </a:solidFill>
                          <a:effectLst/>
                          <a:latin typeface="Times New Roman" pitchFamily="18" charset="0"/>
                          <a:cs typeface="Times New Roman" pitchFamily="18" charset="0"/>
                        </a:rPr>
                        <a:t>0.88</a:t>
                      </a:r>
                      <a:endParaRPr kumimoji="0" lang="en-GB" sz="3200" b="0" i="0" u="none" strike="noStrike" cap="none" normalizeH="0" baseline="0" dirty="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CCCC"/>
                    </a:solid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rgbClr val="003C22"/>
                          </a:solidFill>
                          <a:effectLst/>
                          <a:latin typeface="Times New Roman" pitchFamily="18" charset="0"/>
                          <a:cs typeface="Times New Roman" pitchFamily="18" charset="0"/>
                        </a:rPr>
                        <a:t>0.73</a:t>
                      </a:r>
                      <a:endParaRPr kumimoji="0" lang="en-GB" sz="3200" b="0" i="0" u="none" strike="noStrike" cap="none" normalizeH="0" baseline="0" dirty="0" smtClean="0">
                        <a:ln>
                          <a:noFill/>
                        </a:ln>
                        <a:solidFill>
                          <a:srgbClr val="003C22"/>
                        </a:solidFill>
                        <a:effectLst/>
                        <a:latin typeface="Comic Sans MS" pitchFamily="66"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CCCC"/>
                    </a:solidFill>
                  </a:tcPr>
                </a:tc>
              </a:tr>
            </a:tbl>
          </a:graphicData>
        </a:graphic>
      </p:graphicFrame>
      <p:sp>
        <p:nvSpPr>
          <p:cNvPr id="4" name="Rectangle 2"/>
          <p:cNvSpPr txBox="1">
            <a:spLocks noChangeArrowheads="1"/>
          </p:cNvSpPr>
          <p:nvPr/>
        </p:nvSpPr>
        <p:spPr bwMode="auto">
          <a:xfrm>
            <a:off x="395288" y="254000"/>
            <a:ext cx="8596312" cy="1346200"/>
          </a:xfrm>
          <a:prstGeom prst="rect">
            <a:avLst/>
          </a:prstGeom>
          <a:solidFill>
            <a:schemeClr val="tx1"/>
          </a:solidFill>
          <a:ln w="9525">
            <a:noFill/>
            <a:miter lim="800000"/>
            <a:headEnd/>
            <a:tailEnd/>
          </a:ln>
        </p:spPr>
        <p:txBody>
          <a:bodyPr lIns="92075" tIns="46038" rIns="92075" bIns="46038" anchor="b"/>
          <a:lstStyle/>
          <a:p>
            <a:pPr algn="l">
              <a:defRPr/>
            </a:pPr>
            <a:r>
              <a:rPr kumimoji="1" lang="en-GB" b="1" i="1" kern="0" dirty="0">
                <a:latin typeface="+mj-lt"/>
                <a:ea typeface="+mj-ea"/>
                <a:cs typeface="+mj-cs"/>
              </a:rPr>
              <a:t>Variability in diagnosis of clue cells,  </a:t>
            </a:r>
            <a:r>
              <a:rPr kumimoji="1" lang="en-GB" b="1" i="1" kern="0" dirty="0" err="1">
                <a:latin typeface="+mj-lt"/>
                <a:ea typeface="+mj-ea"/>
                <a:cs typeface="+mj-cs"/>
              </a:rPr>
              <a:t>lactobacillary</a:t>
            </a:r>
            <a:r>
              <a:rPr kumimoji="1" lang="en-GB" b="1" i="1" kern="0" dirty="0">
                <a:latin typeface="+mj-lt"/>
                <a:ea typeface="+mj-ea"/>
                <a:cs typeface="+mj-cs"/>
              </a:rPr>
              <a:t> grading and  white blood cells in vaginal wet smears with conventional and phase contrast microscopy</a:t>
            </a:r>
            <a:endParaRPr kumimoji="1" lang="nl-NL" i="1" kern="0" dirty="0">
              <a:latin typeface="+mj-lt"/>
              <a:ea typeface="+mj-ea"/>
              <a:cs typeface="+mj-cs"/>
            </a:endParaRPr>
          </a:p>
        </p:txBody>
      </p:sp>
      <p:sp>
        <p:nvSpPr>
          <p:cNvPr id="2" name="Rechthoek 1"/>
          <p:cNvSpPr/>
          <p:nvPr/>
        </p:nvSpPr>
        <p:spPr bwMode="auto">
          <a:xfrm>
            <a:off x="5949108" y="3415229"/>
            <a:ext cx="3042492" cy="572877"/>
          </a:xfrm>
          <a:prstGeom prst="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rgbClr val="000066"/>
              </a:solidFill>
              <a:effectLst/>
              <a:latin typeface="Comic Sans MS" pitchFamily="66" charset="0"/>
            </a:endParaRPr>
          </a:p>
        </p:txBody>
      </p:sp>
      <p:sp>
        <p:nvSpPr>
          <p:cNvPr id="6" name="Rechthoek 5"/>
          <p:cNvSpPr/>
          <p:nvPr/>
        </p:nvSpPr>
        <p:spPr bwMode="auto">
          <a:xfrm>
            <a:off x="5949108" y="5662670"/>
            <a:ext cx="3042492" cy="517793"/>
          </a:xfrm>
          <a:prstGeom prst="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rgbClr val="000066"/>
              </a:solidFill>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6"/>
                                        </p:tgtEl>
                                      </p:cBhvr>
                                    </p:animEffect>
                                    <p:anim calcmode="lin" valueType="num">
                                      <p:cBhvr>
                                        <p:cTn id="14" dur="1000"/>
                                        <p:tgtEl>
                                          <p:spTgt spid="6"/>
                                        </p:tgtEl>
                                        <p:attrNameLst>
                                          <p:attrName>ppt_x</p:attrName>
                                        </p:attrNameLst>
                                      </p:cBhvr>
                                      <p:tavLst>
                                        <p:tav tm="0">
                                          <p:val>
                                            <p:strVal val="ppt_x"/>
                                          </p:val>
                                        </p:tav>
                                        <p:tav tm="100000">
                                          <p:val>
                                            <p:strVal val="ppt_x"/>
                                          </p:val>
                                        </p:tav>
                                      </p:tavLst>
                                    </p:anim>
                                    <p:anim calcmode="lin" valueType="num">
                                      <p:cBhvr>
                                        <p:cTn id="15" dur="1000"/>
                                        <p:tgtEl>
                                          <p:spTgt spid="6"/>
                                        </p:tgtEl>
                                        <p:attrNameLst>
                                          <p:attrName>ppt_y</p:attrName>
                                        </p:attrNameLst>
                                      </p:cBhvr>
                                      <p:tavLst>
                                        <p:tav tm="0">
                                          <p:val>
                                            <p:strVal val="ppt_y"/>
                                          </p:val>
                                        </p:tav>
                                        <p:tav tm="100000">
                                          <p:val>
                                            <p:strVal val="ppt_y+.1"/>
                                          </p:val>
                                        </p:tav>
                                      </p:tavLst>
                                    </p:anim>
                                    <p:set>
                                      <p:cBhvr>
                                        <p:cTn id="16"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Effect of Short Training on Vaginal Fluid Microscopy (Wet Mount) Learning</a:t>
            </a:r>
            <a:r>
              <a:rPr lang="en-US" sz="2400" i="1" dirty="0" smtClean="0"/>
              <a:t> </a:t>
            </a:r>
            <a:r>
              <a:rPr lang="nl-BE" sz="2400" dirty="0" smtClean="0"/>
              <a:t/>
            </a:r>
            <a:br>
              <a:rPr lang="nl-BE" sz="2400" dirty="0" smtClean="0"/>
            </a:br>
            <a:r>
              <a:rPr lang="en-US" sz="1400" i="1" dirty="0" smtClean="0"/>
              <a:t>GG Donders, C Marconi, G Bellen, F Donders, T </a:t>
            </a:r>
            <a:r>
              <a:rPr lang="en-US" sz="1400" i="1" dirty="0" err="1" smtClean="0"/>
              <a:t>Michiels</a:t>
            </a:r>
            <a:r>
              <a:rPr lang="en-US" sz="1400" i="1" dirty="0" smtClean="0"/>
              <a:t>. Submitted</a:t>
            </a:r>
            <a:endParaRPr lang="nl-BE" dirty="0"/>
          </a:p>
        </p:txBody>
      </p:sp>
      <p:sp>
        <p:nvSpPr>
          <p:cNvPr id="3" name="Tijdelijke aanduiding voor inhoud 2"/>
          <p:cNvSpPr>
            <a:spLocks noGrp="1"/>
          </p:cNvSpPr>
          <p:nvPr>
            <p:ph idx="1"/>
          </p:nvPr>
        </p:nvSpPr>
        <p:spPr>
          <a:xfrm>
            <a:off x="1219200" y="1784730"/>
            <a:ext cx="7772400" cy="4592198"/>
          </a:xfrm>
          <a:solidFill>
            <a:schemeClr val="tx1"/>
          </a:solidFill>
        </p:spPr>
        <p:txBody>
          <a:bodyPr/>
          <a:lstStyle/>
          <a:p>
            <a:pPr marL="0" indent="0">
              <a:buNone/>
            </a:pPr>
            <a:r>
              <a:rPr lang="en-US" b="1" dirty="0" smtClean="0"/>
              <a:t> </a:t>
            </a:r>
            <a:endParaRPr lang="nl-BE" dirty="0" smtClean="0"/>
          </a:p>
          <a:p>
            <a:endParaRPr lang="en-US" b="1" dirty="0" smtClean="0"/>
          </a:p>
          <a:p>
            <a:endParaRPr lang="en-US" b="1" dirty="0" smtClean="0"/>
          </a:p>
          <a:p>
            <a:endParaRPr lang="en-US" b="1" dirty="0" smtClean="0"/>
          </a:p>
          <a:p>
            <a:endParaRPr lang="en-US" b="1" dirty="0" smtClean="0"/>
          </a:p>
          <a:p>
            <a:pPr>
              <a:buNone/>
            </a:pPr>
            <a:endParaRPr lang="en-US" sz="1400" dirty="0" smtClean="0">
              <a:latin typeface="Arial Unicode MS" pitchFamily="34" charset="-128"/>
              <a:ea typeface="Arial Unicode MS" pitchFamily="34" charset="-128"/>
              <a:cs typeface="Arial Unicode MS" pitchFamily="34" charset="-128"/>
            </a:endParaRPr>
          </a:p>
          <a:p>
            <a:pPr>
              <a:buNone/>
            </a:pPr>
            <a:endParaRPr lang="en-US" sz="1400" dirty="0" smtClean="0">
              <a:latin typeface="Arial Unicode MS" pitchFamily="34" charset="-128"/>
              <a:ea typeface="Arial Unicode MS" pitchFamily="34" charset="-128"/>
              <a:cs typeface="Arial Unicode MS" pitchFamily="34" charset="-128"/>
            </a:endParaRPr>
          </a:p>
          <a:p>
            <a:pPr>
              <a:buNone/>
            </a:pPr>
            <a:endParaRPr lang="en-US" sz="1400" dirty="0" smtClean="0">
              <a:solidFill>
                <a:schemeClr val="accent4">
                  <a:lumMod val="10000"/>
                </a:schemeClr>
              </a:solidFill>
              <a:latin typeface="Arial Unicode MS" pitchFamily="34" charset="-128"/>
              <a:ea typeface="Arial Unicode MS" pitchFamily="34" charset="-128"/>
              <a:cs typeface="Arial Unicode MS" pitchFamily="34" charset="-128"/>
            </a:endParaRPr>
          </a:p>
          <a:p>
            <a:pPr>
              <a:buNone/>
            </a:pPr>
            <a:r>
              <a:rPr lang="en-US" sz="1400" dirty="0" smtClean="0">
                <a:solidFill>
                  <a:schemeClr val="accent4">
                    <a:lumMod val="10000"/>
                  </a:schemeClr>
                </a:solidFill>
                <a:latin typeface="Arial Unicode MS" pitchFamily="34" charset="-128"/>
                <a:ea typeface="Arial Unicode MS" pitchFamily="34" charset="-128"/>
                <a:cs typeface="Arial Unicode MS" pitchFamily="34" charset="-128"/>
              </a:rPr>
              <a:t>Kappa values of all readers (6) considering the 4 main types of vaginal flora (Bacterial </a:t>
            </a:r>
            <a:r>
              <a:rPr lang="en-US" sz="1400" dirty="0" err="1" smtClean="0">
                <a:solidFill>
                  <a:schemeClr val="accent4">
                    <a:lumMod val="10000"/>
                  </a:schemeClr>
                </a:solidFill>
                <a:latin typeface="Arial Unicode MS" pitchFamily="34" charset="-128"/>
                <a:ea typeface="Arial Unicode MS" pitchFamily="34" charset="-128"/>
                <a:cs typeface="Arial Unicode MS" pitchFamily="34" charset="-128"/>
              </a:rPr>
              <a:t>vaginosis</a:t>
            </a:r>
            <a:r>
              <a:rPr lang="en-US" sz="1400" dirty="0" smtClean="0">
                <a:solidFill>
                  <a:schemeClr val="accent4">
                    <a:lumMod val="10000"/>
                  </a:schemeClr>
                </a:solidFill>
                <a:latin typeface="Arial Unicode MS" pitchFamily="34" charset="-128"/>
                <a:ea typeface="Arial Unicode MS" pitchFamily="34" charset="-128"/>
                <a:cs typeface="Arial Unicode MS" pitchFamily="34" charset="-128"/>
              </a:rPr>
              <a:t>, Aerobic </a:t>
            </a:r>
            <a:r>
              <a:rPr lang="en-US" sz="1400" dirty="0" err="1" smtClean="0">
                <a:solidFill>
                  <a:schemeClr val="accent4">
                    <a:lumMod val="10000"/>
                  </a:schemeClr>
                </a:solidFill>
                <a:latin typeface="Arial Unicode MS" pitchFamily="34" charset="-128"/>
                <a:ea typeface="Arial Unicode MS" pitchFamily="34" charset="-128"/>
                <a:cs typeface="Arial Unicode MS" pitchFamily="34" charset="-128"/>
              </a:rPr>
              <a:t>vaginitis</a:t>
            </a:r>
            <a:r>
              <a:rPr lang="en-US" sz="1400" dirty="0" smtClean="0">
                <a:solidFill>
                  <a:schemeClr val="accent4">
                    <a:lumMod val="10000"/>
                  </a:schemeClr>
                </a:solidFill>
                <a:latin typeface="Arial Unicode MS" pitchFamily="34" charset="-128"/>
                <a:ea typeface="Arial Unicode MS" pitchFamily="34" charset="-128"/>
                <a:cs typeface="Arial Unicode MS" pitchFamily="34" charset="-128"/>
              </a:rPr>
              <a:t>, Candida </a:t>
            </a:r>
            <a:r>
              <a:rPr lang="en-US" sz="1400" dirty="0" err="1" smtClean="0">
                <a:solidFill>
                  <a:schemeClr val="accent4">
                    <a:lumMod val="10000"/>
                  </a:schemeClr>
                </a:solidFill>
                <a:latin typeface="Arial Unicode MS" pitchFamily="34" charset="-128"/>
                <a:ea typeface="Arial Unicode MS" pitchFamily="34" charset="-128"/>
                <a:cs typeface="Arial Unicode MS" pitchFamily="34" charset="-128"/>
              </a:rPr>
              <a:t>vaginitis</a:t>
            </a:r>
            <a:r>
              <a:rPr lang="en-US" sz="1400" dirty="0" smtClean="0">
                <a:solidFill>
                  <a:schemeClr val="accent4">
                    <a:lumMod val="10000"/>
                  </a:schemeClr>
                </a:solidFill>
                <a:latin typeface="Arial Unicode MS" pitchFamily="34" charset="-128"/>
                <a:ea typeface="Arial Unicode MS" pitchFamily="34" charset="-128"/>
                <a:cs typeface="Arial Unicode MS" pitchFamily="34" charset="-128"/>
              </a:rPr>
              <a:t>, Abnormal </a:t>
            </a:r>
            <a:r>
              <a:rPr lang="en-US" sz="1400" dirty="0" err="1" smtClean="0">
                <a:solidFill>
                  <a:schemeClr val="accent4">
                    <a:lumMod val="10000"/>
                  </a:schemeClr>
                </a:solidFill>
                <a:latin typeface="Arial Unicode MS" pitchFamily="34" charset="-128"/>
                <a:ea typeface="Arial Unicode MS" pitchFamily="34" charset="-128"/>
                <a:cs typeface="Arial Unicode MS" pitchFamily="34" charset="-128"/>
              </a:rPr>
              <a:t>lactobacillary</a:t>
            </a:r>
            <a:r>
              <a:rPr lang="en-US" sz="1400" dirty="0" smtClean="0">
                <a:solidFill>
                  <a:schemeClr val="accent4">
                    <a:lumMod val="10000"/>
                  </a:schemeClr>
                </a:solidFill>
                <a:latin typeface="Arial Unicode MS" pitchFamily="34" charset="-128"/>
                <a:ea typeface="Arial Unicode MS" pitchFamily="34" charset="-128"/>
                <a:cs typeface="Arial Unicode MS" pitchFamily="34" charset="-128"/>
              </a:rPr>
              <a:t> grades (LBG </a:t>
            </a:r>
            <a:r>
              <a:rPr lang="en-US" sz="1400" dirty="0" err="1" smtClean="0">
                <a:solidFill>
                  <a:schemeClr val="accent4">
                    <a:lumMod val="10000"/>
                  </a:schemeClr>
                </a:solidFill>
                <a:latin typeface="Arial Unicode MS" pitchFamily="34" charset="-128"/>
                <a:ea typeface="Arial Unicode MS" pitchFamily="34" charset="-128"/>
                <a:cs typeface="Arial Unicode MS" pitchFamily="34" charset="-128"/>
              </a:rPr>
              <a:t>IIb</a:t>
            </a:r>
            <a:r>
              <a:rPr lang="en-US" sz="1400" dirty="0" smtClean="0">
                <a:solidFill>
                  <a:schemeClr val="accent4">
                    <a:lumMod val="10000"/>
                  </a:schemeClr>
                </a:solidFill>
                <a:latin typeface="Arial Unicode MS" pitchFamily="34" charset="-128"/>
                <a:ea typeface="Arial Unicode MS" pitchFamily="34" charset="-128"/>
                <a:cs typeface="Arial Unicode MS" pitchFamily="34" charset="-128"/>
              </a:rPr>
              <a:t> – III), total 24 readings). Mean values are represented by horizontal bars. Two kappa values from first reading and one from the second could not be determined. </a:t>
            </a:r>
            <a:r>
              <a:rPr lang="nl-BE" sz="1400" dirty="0" smtClean="0">
                <a:solidFill>
                  <a:schemeClr val="accent4">
                    <a:lumMod val="10000"/>
                  </a:schemeClr>
                </a:solidFill>
                <a:latin typeface="Arial Unicode MS" pitchFamily="34" charset="-128"/>
                <a:ea typeface="Arial Unicode MS" pitchFamily="34" charset="-128"/>
                <a:cs typeface="Arial Unicode MS" pitchFamily="34" charset="-128"/>
              </a:rPr>
              <a:t>   </a:t>
            </a:r>
            <a:r>
              <a:rPr lang="en-US" sz="1400" baseline="30000" dirty="0" smtClean="0">
                <a:solidFill>
                  <a:schemeClr val="accent4">
                    <a:lumMod val="10000"/>
                  </a:schemeClr>
                </a:solidFill>
                <a:latin typeface="Arial Unicode MS" pitchFamily="34" charset="-128"/>
                <a:ea typeface="Arial Unicode MS" pitchFamily="34" charset="-128"/>
                <a:cs typeface="Arial Unicode MS" pitchFamily="34" charset="-128"/>
              </a:rPr>
              <a:t>*</a:t>
            </a:r>
            <a:r>
              <a:rPr lang="en-US" sz="1400" dirty="0" smtClean="0">
                <a:solidFill>
                  <a:schemeClr val="accent4">
                    <a:lumMod val="10000"/>
                  </a:schemeClr>
                </a:solidFill>
                <a:latin typeface="Arial Unicode MS" pitchFamily="34" charset="-128"/>
                <a:ea typeface="Arial Unicode MS" pitchFamily="34" charset="-128"/>
                <a:cs typeface="Arial Unicode MS" pitchFamily="34" charset="-128"/>
              </a:rPr>
              <a:t>T-test. </a:t>
            </a:r>
            <a:endParaRPr lang="nl-BE" dirty="0" smtClean="0">
              <a:solidFill>
                <a:schemeClr val="accent4">
                  <a:lumMod val="10000"/>
                </a:schemeClr>
              </a:solidFill>
              <a:latin typeface="Arial Unicode MS" pitchFamily="34" charset="-128"/>
              <a:ea typeface="Arial Unicode MS" pitchFamily="34" charset="-128"/>
              <a:cs typeface="Arial Unicode MS" pitchFamily="34" charset="-128"/>
            </a:endParaRPr>
          </a:p>
          <a:p>
            <a:endParaRPr lang="nl-BE" dirty="0"/>
          </a:p>
        </p:txBody>
      </p:sp>
      <p:pic>
        <p:nvPicPr>
          <p:cNvPr id="140290" name="Imagem 9"/>
          <p:cNvPicPr>
            <a:picLocks noChangeAspect="1" noChangeArrowheads="1"/>
          </p:cNvPicPr>
          <p:nvPr/>
        </p:nvPicPr>
        <p:blipFill>
          <a:blip r:embed="rId2" cstate="print"/>
          <a:srcRect/>
          <a:stretch>
            <a:fillRect/>
          </a:stretch>
        </p:blipFill>
        <p:spPr bwMode="auto">
          <a:xfrm>
            <a:off x="2575560" y="2209800"/>
            <a:ext cx="4103688" cy="2944813"/>
          </a:xfrm>
          <a:prstGeom prst="rect">
            <a:avLst/>
          </a:prstGeom>
          <a:noFill/>
          <a:ln w="9525">
            <a:noFill/>
            <a:miter lim="800000"/>
            <a:headEnd/>
            <a:tailEnd/>
          </a:ln>
        </p:spPr>
      </p:pic>
      <p:sp>
        <p:nvSpPr>
          <p:cNvPr id="4" name="Rechthoek 3"/>
          <p:cNvSpPr/>
          <p:nvPr/>
        </p:nvSpPr>
        <p:spPr bwMode="auto">
          <a:xfrm>
            <a:off x="5105400" y="2423712"/>
            <a:ext cx="1421176" cy="2875402"/>
          </a:xfrm>
          <a:prstGeom prst="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rgbClr val="000066"/>
              </a:solidFill>
              <a:effectLst/>
              <a:latin typeface="Comic Sans MS" pitchFamily="66" charset="0"/>
            </a:endParaRPr>
          </a:p>
        </p:txBody>
      </p:sp>
      <p:sp>
        <p:nvSpPr>
          <p:cNvPr id="6" name="Rechthoek 5"/>
          <p:cNvSpPr/>
          <p:nvPr/>
        </p:nvSpPr>
        <p:spPr bwMode="auto">
          <a:xfrm>
            <a:off x="3702313" y="2141863"/>
            <a:ext cx="2500829" cy="563695"/>
          </a:xfrm>
          <a:prstGeom prst="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rgbClr val="000066"/>
              </a:solidFill>
              <a:effectLst/>
              <a:latin typeface="Comic Sans MS" pitchFamily="66" charset="0"/>
            </a:endParaRPr>
          </a:p>
        </p:txBody>
      </p:sp>
    </p:spTree>
    <p:extLst>
      <p:ext uri="{BB962C8B-B14F-4D97-AF65-F5344CB8AC3E}">
        <p14:creationId xmlns:p14="http://schemas.microsoft.com/office/powerpoint/2010/main" val="154661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5"/>
          <p:cNvGraphicFramePr>
            <a:graphicFrameLocks noGrp="1" noChangeAspect="1"/>
          </p:cNvGraphicFramePr>
          <p:nvPr>
            <p:ph idx="1"/>
          </p:nvPr>
        </p:nvGraphicFramePr>
        <p:xfrm>
          <a:off x="1676400" y="1954213"/>
          <a:ext cx="6456363" cy="4354512"/>
        </p:xfrm>
        <a:graphic>
          <a:graphicData uri="http://schemas.openxmlformats.org/presentationml/2006/ole">
            <mc:AlternateContent xmlns:mc="http://schemas.openxmlformats.org/markup-compatibility/2006">
              <mc:Choice xmlns:v="urn:schemas-microsoft-com:vml" Requires="v">
                <p:oleObj spid="_x0000_s1065" name="Image" r:id="rId4" imgW="3685714" imgH="2486372" progId="">
                  <p:embed/>
                </p:oleObj>
              </mc:Choice>
              <mc:Fallback>
                <p:oleObj name="Image" r:id="rId4" imgW="3685714" imgH="2486372" progId="">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1985" t="735"/>
                      <a:stretch>
                        <a:fillRect/>
                      </a:stretch>
                    </p:blipFill>
                    <p:spPr bwMode="auto">
                      <a:xfrm>
                        <a:off x="1676400" y="1954213"/>
                        <a:ext cx="6456363" cy="435451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90498" name="Picture 2" descr="PNP00015"/>
          <p:cNvPicPr>
            <a:picLocks noChangeAspect="1" noChangeArrowheads="1"/>
          </p:cNvPicPr>
          <p:nvPr/>
        </p:nvPicPr>
        <p:blipFill>
          <a:blip r:embed="rId6" cstate="print"/>
          <a:srcRect/>
          <a:stretch>
            <a:fillRect/>
          </a:stretch>
        </p:blipFill>
        <p:spPr bwMode="auto">
          <a:xfrm>
            <a:off x="1676400" y="1752600"/>
            <a:ext cx="6248400" cy="4814888"/>
          </a:xfrm>
          <a:prstGeom prst="rect">
            <a:avLst/>
          </a:prstGeom>
          <a:noFill/>
          <a:effectLst>
            <a:outerShdw dist="35921" dir="2700000" algn="ctr" rotWithShape="0">
              <a:srgbClr val="808080"/>
            </a:outerShdw>
          </a:effectLst>
        </p:spPr>
      </p:pic>
      <p:sp>
        <p:nvSpPr>
          <p:cNvPr id="1028" name="Rectangle 3"/>
          <p:cNvSpPr>
            <a:spLocks noGrp="1" noChangeArrowheads="1"/>
          </p:cNvSpPr>
          <p:nvPr>
            <p:ph type="title"/>
          </p:nvPr>
        </p:nvSpPr>
        <p:spPr/>
        <p:txBody>
          <a:bodyPr/>
          <a:lstStyle/>
          <a:p>
            <a:r>
              <a:rPr lang="fr-FR" sz="3600" smtClean="0"/>
              <a:t>Concept of lactobacillary grades</a:t>
            </a:r>
            <a:endParaRPr lang="en-US" sz="3600" smtClean="0"/>
          </a:p>
        </p:txBody>
      </p:sp>
      <p:sp>
        <p:nvSpPr>
          <p:cNvPr id="490500" name="Rectangle 4"/>
          <p:cNvSpPr>
            <a:spLocks noChangeArrowheads="1"/>
          </p:cNvSpPr>
          <p:nvPr/>
        </p:nvSpPr>
        <p:spPr bwMode="auto">
          <a:xfrm>
            <a:off x="3352800" y="1905000"/>
            <a:ext cx="3954463" cy="579438"/>
          </a:xfrm>
          <a:prstGeom prst="rect">
            <a:avLst/>
          </a:prstGeom>
          <a:noFill/>
          <a:ln w="9525">
            <a:noFill/>
            <a:miter lim="800000"/>
            <a:headEnd/>
            <a:tailEnd/>
          </a:ln>
          <a:effectLst/>
        </p:spPr>
        <p:txBody>
          <a:bodyPr wrap="none">
            <a:spAutoFit/>
          </a:bodyPr>
          <a:lstStyle/>
          <a:p>
            <a:pPr algn="l">
              <a:defRPr/>
            </a:pPr>
            <a:r>
              <a:rPr kumimoji="1" lang="fr-FR" sz="3200">
                <a:solidFill>
                  <a:schemeClr val="tx1"/>
                </a:solidFill>
                <a:effectLst>
                  <a:outerShdw blurRad="38100" dist="38100" dir="2700000" algn="tl">
                    <a:srgbClr val="000000"/>
                  </a:outerShdw>
                </a:effectLst>
              </a:rPr>
              <a:t>Normal flora: LBG I</a:t>
            </a:r>
            <a:endParaRPr kumimoji="1" lang="en-US" sz="3200">
              <a:solidFill>
                <a:schemeClr val="tx1"/>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90498"/>
                                        </p:tgtEl>
                                        <p:attrNameLst>
                                          <p:attrName>style.visibility</p:attrName>
                                        </p:attrNameLst>
                                      </p:cBhvr>
                                      <p:to>
                                        <p:strVal val="visible"/>
                                      </p:to>
                                    </p:set>
                                    <p:anim calcmode="lin" valueType="num">
                                      <p:cBhvr additive="base">
                                        <p:cTn id="7" dur="500" fill="hold"/>
                                        <p:tgtEl>
                                          <p:spTgt spid="490498"/>
                                        </p:tgtEl>
                                        <p:attrNameLst>
                                          <p:attrName>ppt_x</p:attrName>
                                        </p:attrNameLst>
                                      </p:cBhvr>
                                      <p:tavLst>
                                        <p:tav tm="0">
                                          <p:val>
                                            <p:strVal val="0-#ppt_w/2"/>
                                          </p:val>
                                        </p:tav>
                                        <p:tav tm="100000">
                                          <p:val>
                                            <p:strVal val="#ppt_x"/>
                                          </p:val>
                                        </p:tav>
                                      </p:tavLst>
                                    </p:anim>
                                    <p:anim calcmode="lin" valueType="num">
                                      <p:cBhvr additive="base">
                                        <p:cTn id="8" dur="500" fill="hold"/>
                                        <p:tgtEl>
                                          <p:spTgt spid="4904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22" name="Picture 2" descr="PNP00350"/>
          <p:cNvPicPr>
            <a:picLocks noChangeAspect="1" noChangeArrowheads="1"/>
          </p:cNvPicPr>
          <p:nvPr/>
        </p:nvPicPr>
        <p:blipFill>
          <a:blip r:embed="rId3" cstate="print"/>
          <a:srcRect/>
          <a:stretch>
            <a:fillRect/>
          </a:stretch>
        </p:blipFill>
        <p:spPr bwMode="auto">
          <a:xfrm>
            <a:off x="2047875" y="106363"/>
            <a:ext cx="6943725" cy="5229225"/>
          </a:xfrm>
          <a:prstGeom prst="rect">
            <a:avLst/>
          </a:prstGeom>
          <a:noFill/>
          <a:effectLst>
            <a:outerShdw dist="35921" dir="2700000" algn="ctr" rotWithShape="0">
              <a:srgbClr val="808080"/>
            </a:outerShdw>
          </a:effectLst>
        </p:spPr>
      </p:pic>
      <p:sp>
        <p:nvSpPr>
          <p:cNvPr id="491523" name="Rectangle 3"/>
          <p:cNvSpPr>
            <a:spLocks noGrp="1" noChangeArrowheads="1"/>
          </p:cNvSpPr>
          <p:nvPr>
            <p:ph type="title"/>
          </p:nvPr>
        </p:nvSpPr>
        <p:spPr>
          <a:xfrm>
            <a:off x="1219200" y="457200"/>
            <a:ext cx="7315200" cy="914400"/>
          </a:xfrm>
        </p:spPr>
        <p:txBody>
          <a:bodyPr/>
          <a:lstStyle/>
          <a:p>
            <a:pPr>
              <a:defRPr/>
            </a:pPr>
            <a:r>
              <a:rPr lang="fr-FR" sz="3200" smtClean="0">
                <a:effectLst>
                  <a:outerShdw blurRad="38100" dist="38100" dir="2700000" algn="tl">
                    <a:srgbClr val="000000"/>
                  </a:outerShdw>
                </a:effectLst>
              </a:rPr>
              <a:t>2. Abnormal flora</a:t>
            </a:r>
            <a:endParaRPr lang="en-US" sz="3200" smtClean="0">
              <a:effectLst>
                <a:outerShdw blurRad="38100" dist="38100" dir="2700000" algn="tl">
                  <a:srgbClr val="000000"/>
                </a:outerShdw>
              </a:effectLst>
            </a:endParaRPr>
          </a:p>
        </p:txBody>
      </p:sp>
      <p:pic>
        <p:nvPicPr>
          <p:cNvPr id="491524" name="Picture 4" descr="PNP00043"/>
          <p:cNvPicPr>
            <a:picLocks noChangeAspect="1" noChangeArrowheads="1"/>
          </p:cNvPicPr>
          <p:nvPr/>
        </p:nvPicPr>
        <p:blipFill>
          <a:blip r:embed="rId4" cstate="print"/>
          <a:srcRect/>
          <a:stretch>
            <a:fillRect/>
          </a:stretch>
        </p:blipFill>
        <p:spPr bwMode="auto">
          <a:xfrm>
            <a:off x="982663" y="749300"/>
            <a:ext cx="7315200" cy="5638800"/>
          </a:xfrm>
          <a:prstGeom prst="rect">
            <a:avLst/>
          </a:prstGeom>
          <a:noFill/>
          <a:ln w="9525">
            <a:noFill/>
            <a:miter lim="800000"/>
            <a:headEnd/>
            <a:tailEnd/>
          </a:ln>
        </p:spPr>
      </p:pic>
      <p:pic>
        <p:nvPicPr>
          <p:cNvPr id="491525" name="Picture 5" descr="PNP00142"/>
          <p:cNvPicPr>
            <a:picLocks noChangeAspect="1" noChangeArrowheads="1"/>
          </p:cNvPicPr>
          <p:nvPr/>
        </p:nvPicPr>
        <p:blipFill>
          <a:blip r:embed="rId5" cstate="print"/>
          <a:srcRect/>
          <a:stretch>
            <a:fillRect/>
          </a:stretch>
        </p:blipFill>
        <p:spPr bwMode="auto">
          <a:xfrm>
            <a:off x="0" y="1371600"/>
            <a:ext cx="7208838" cy="5556250"/>
          </a:xfrm>
          <a:prstGeom prst="rect">
            <a:avLst/>
          </a:prstGeom>
          <a:noFill/>
          <a:ln w="9525">
            <a:noFill/>
            <a:miter lim="800000"/>
            <a:headEnd/>
            <a:tailEnd/>
          </a:ln>
        </p:spPr>
      </p:pic>
      <p:sp>
        <p:nvSpPr>
          <p:cNvPr id="491526" name="Rectangle 6"/>
          <p:cNvSpPr>
            <a:spLocks noChangeArrowheads="1"/>
          </p:cNvSpPr>
          <p:nvPr/>
        </p:nvSpPr>
        <p:spPr bwMode="auto">
          <a:xfrm>
            <a:off x="2514600" y="1524000"/>
            <a:ext cx="6448425" cy="579438"/>
          </a:xfrm>
          <a:prstGeom prst="rect">
            <a:avLst/>
          </a:prstGeom>
          <a:noFill/>
          <a:ln w="9525">
            <a:noFill/>
            <a:miter lim="800000"/>
            <a:headEnd/>
            <a:tailEnd/>
          </a:ln>
          <a:effectLst/>
        </p:spPr>
        <p:txBody>
          <a:bodyPr wrap="none">
            <a:spAutoFit/>
          </a:bodyPr>
          <a:lstStyle/>
          <a:p>
            <a:pPr algn="l">
              <a:defRPr/>
            </a:pPr>
            <a:r>
              <a:rPr kumimoji="1" lang="fr-FR" sz="3200">
                <a:solidFill>
                  <a:schemeClr val="tx1"/>
                </a:solidFill>
                <a:effectLst>
                  <a:outerShdw blurRad="38100" dist="38100" dir="2700000" algn="tl">
                    <a:srgbClr val="000000"/>
                  </a:outerShdw>
                </a:effectLst>
              </a:rPr>
              <a:t>Intermediate flora: LBG II a &amp; b</a:t>
            </a:r>
            <a:endParaRPr kumimoji="1" lang="en-US" sz="3200">
              <a:solidFill>
                <a:schemeClr val="tx1"/>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91522"/>
                                        </p:tgtEl>
                                        <p:attrNameLst>
                                          <p:attrName>style.visibility</p:attrName>
                                        </p:attrNameLst>
                                      </p:cBhvr>
                                      <p:to>
                                        <p:strVal val="visible"/>
                                      </p:to>
                                    </p:set>
                                    <p:anim calcmode="lin" valueType="num">
                                      <p:cBhvr additive="base">
                                        <p:cTn id="7" dur="500" fill="hold"/>
                                        <p:tgtEl>
                                          <p:spTgt spid="491522"/>
                                        </p:tgtEl>
                                        <p:attrNameLst>
                                          <p:attrName>ppt_x</p:attrName>
                                        </p:attrNameLst>
                                      </p:cBhvr>
                                      <p:tavLst>
                                        <p:tav tm="0">
                                          <p:val>
                                            <p:strVal val="0-#ppt_w/2"/>
                                          </p:val>
                                        </p:tav>
                                        <p:tav tm="100000">
                                          <p:val>
                                            <p:strVal val="#ppt_x"/>
                                          </p:val>
                                        </p:tav>
                                      </p:tavLst>
                                    </p:anim>
                                    <p:anim calcmode="lin" valueType="num">
                                      <p:cBhvr additive="base">
                                        <p:cTn id="8" dur="500" fill="hold"/>
                                        <p:tgtEl>
                                          <p:spTgt spid="4915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91524"/>
                                        </p:tgtEl>
                                        <p:attrNameLst>
                                          <p:attrName>style.visibility</p:attrName>
                                        </p:attrNameLst>
                                      </p:cBhvr>
                                      <p:to>
                                        <p:strVal val="visible"/>
                                      </p:to>
                                    </p:set>
                                    <p:anim calcmode="lin" valueType="num">
                                      <p:cBhvr additive="base">
                                        <p:cTn id="13" dur="500" fill="hold"/>
                                        <p:tgtEl>
                                          <p:spTgt spid="491524"/>
                                        </p:tgtEl>
                                        <p:attrNameLst>
                                          <p:attrName>ppt_x</p:attrName>
                                        </p:attrNameLst>
                                      </p:cBhvr>
                                      <p:tavLst>
                                        <p:tav tm="0">
                                          <p:val>
                                            <p:strVal val="0-#ppt_w/2"/>
                                          </p:val>
                                        </p:tav>
                                        <p:tav tm="100000">
                                          <p:val>
                                            <p:strVal val="#ppt_x"/>
                                          </p:val>
                                        </p:tav>
                                      </p:tavLst>
                                    </p:anim>
                                    <p:anim calcmode="lin" valueType="num">
                                      <p:cBhvr additive="base">
                                        <p:cTn id="14" dur="500" fill="hold"/>
                                        <p:tgtEl>
                                          <p:spTgt spid="49152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91525"/>
                                        </p:tgtEl>
                                        <p:attrNameLst>
                                          <p:attrName>style.visibility</p:attrName>
                                        </p:attrNameLst>
                                      </p:cBhvr>
                                      <p:to>
                                        <p:strVal val="visible"/>
                                      </p:to>
                                    </p:set>
                                    <p:anim calcmode="lin" valueType="num">
                                      <p:cBhvr additive="base">
                                        <p:cTn id="19" dur="500" fill="hold"/>
                                        <p:tgtEl>
                                          <p:spTgt spid="491525"/>
                                        </p:tgtEl>
                                        <p:attrNameLst>
                                          <p:attrName>ppt_x</p:attrName>
                                        </p:attrNameLst>
                                      </p:cBhvr>
                                      <p:tavLst>
                                        <p:tav tm="0">
                                          <p:val>
                                            <p:strVal val="0-#ppt_w/2"/>
                                          </p:val>
                                        </p:tav>
                                        <p:tav tm="100000">
                                          <p:val>
                                            <p:strVal val="#ppt_x"/>
                                          </p:val>
                                        </p:tav>
                                      </p:tavLst>
                                    </p:anim>
                                    <p:anim calcmode="lin" valueType="num">
                                      <p:cBhvr additive="base">
                                        <p:cTn id="20" dur="500" fill="hold"/>
                                        <p:tgtEl>
                                          <p:spTgt spid="4915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2" descr="PNP00398"/>
          <p:cNvPicPr>
            <a:picLocks noChangeAspect="1" noChangeArrowheads="1"/>
          </p:cNvPicPr>
          <p:nvPr/>
        </p:nvPicPr>
        <p:blipFill>
          <a:blip r:embed="rId4" cstate="print"/>
          <a:srcRect/>
          <a:stretch>
            <a:fillRect/>
          </a:stretch>
        </p:blipFill>
        <p:spPr bwMode="auto">
          <a:xfrm>
            <a:off x="-658813" y="-188913"/>
            <a:ext cx="9847263" cy="7038976"/>
          </a:xfrm>
          <a:prstGeom prst="rect">
            <a:avLst/>
          </a:prstGeom>
          <a:noFill/>
          <a:ln w="9525">
            <a:noFill/>
            <a:miter lim="800000"/>
            <a:headEnd/>
            <a:tailEnd/>
          </a:ln>
        </p:spPr>
      </p:pic>
      <p:graphicFrame>
        <p:nvGraphicFramePr>
          <p:cNvPr id="492549" name="Object 5"/>
          <p:cNvGraphicFramePr>
            <a:graphicFrameLocks noGrp="1" noChangeAspect="1"/>
          </p:cNvGraphicFramePr>
          <p:nvPr>
            <p:ph sz="half" idx="1"/>
          </p:nvPr>
        </p:nvGraphicFramePr>
        <p:xfrm>
          <a:off x="792163" y="604838"/>
          <a:ext cx="7481887" cy="5514975"/>
        </p:xfrm>
        <a:graphic>
          <a:graphicData uri="http://schemas.openxmlformats.org/presentationml/2006/ole">
            <mc:AlternateContent xmlns:mc="http://schemas.openxmlformats.org/markup-compatibility/2006">
              <mc:Choice xmlns:v="urn:schemas-microsoft-com:vml" Requires="v">
                <p:oleObj spid="_x0000_s2128" name="Image" r:id="rId5" imgW="3371429" imgH="2486372" progId="">
                  <p:embed/>
                </p:oleObj>
              </mc:Choice>
              <mc:Fallback>
                <p:oleObj name="Image" r:id="rId5" imgW="3371429" imgH="2486372" progId="">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t="1103"/>
                      <a:stretch>
                        <a:fillRect/>
                      </a:stretch>
                    </p:blipFill>
                    <p:spPr bwMode="auto">
                      <a:xfrm>
                        <a:off x="792163" y="604838"/>
                        <a:ext cx="7481887" cy="551497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2551" name="Object 7"/>
          <p:cNvGraphicFramePr>
            <a:graphicFrameLocks noGrp="1" noChangeAspect="1"/>
          </p:cNvGraphicFramePr>
          <p:nvPr>
            <p:ph sz="half" idx="2"/>
          </p:nvPr>
        </p:nvGraphicFramePr>
        <p:xfrm>
          <a:off x="522288" y="604838"/>
          <a:ext cx="8350250" cy="5611812"/>
        </p:xfrm>
        <a:graphic>
          <a:graphicData uri="http://schemas.openxmlformats.org/presentationml/2006/ole">
            <mc:AlternateContent xmlns:mc="http://schemas.openxmlformats.org/markup-compatibility/2006">
              <mc:Choice xmlns:v="urn:schemas-microsoft-com:vml" Requires="v">
                <p:oleObj spid="_x0000_s2129" name="Image" r:id="rId7" imgW="3572374" imgH="2400635" progId="">
                  <p:embed/>
                </p:oleObj>
              </mc:Choice>
              <mc:Fallback>
                <p:oleObj name="Image" r:id="rId7" imgW="3572374" imgH="2400635" progId="">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l="2559"/>
                      <a:stretch>
                        <a:fillRect/>
                      </a:stretch>
                    </p:blipFill>
                    <p:spPr bwMode="auto">
                      <a:xfrm>
                        <a:off x="522288" y="604838"/>
                        <a:ext cx="8350250" cy="561181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92547" name="Rectangle 3"/>
          <p:cNvSpPr>
            <a:spLocks noChangeArrowheads="1"/>
          </p:cNvSpPr>
          <p:nvPr/>
        </p:nvSpPr>
        <p:spPr bwMode="auto">
          <a:xfrm>
            <a:off x="1677988" y="279400"/>
            <a:ext cx="6264275" cy="579438"/>
          </a:xfrm>
          <a:prstGeom prst="rect">
            <a:avLst/>
          </a:prstGeom>
          <a:noFill/>
          <a:ln w="12700" cap="sq">
            <a:noFill/>
            <a:miter lim="800000"/>
            <a:headEnd type="none" w="sm" len="sm"/>
            <a:tailEnd type="none" w="sm" len="sm"/>
          </a:ln>
          <a:effectLst/>
        </p:spPr>
        <p:txBody>
          <a:bodyPr wrap="none">
            <a:spAutoFit/>
          </a:bodyPr>
          <a:lstStyle/>
          <a:p>
            <a:pPr>
              <a:defRPr/>
            </a:pPr>
            <a:r>
              <a:rPr kumimoji="1" lang="fr-FR" sz="3200">
                <a:solidFill>
                  <a:schemeClr val="tx1"/>
                </a:solidFill>
                <a:effectLst>
                  <a:outerShdw blurRad="38100" dist="38100" dir="2700000" algn="tl">
                    <a:srgbClr val="000000"/>
                  </a:outerShdw>
                </a:effectLst>
              </a:rPr>
              <a:t>Grossly abnormal flora: LBG III</a:t>
            </a:r>
            <a:endParaRPr kumimoji="1" lang="en-US" sz="3200">
              <a:solidFill>
                <a:schemeClr val="tx1"/>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2549"/>
                                        </p:tgtEl>
                                        <p:attrNameLst>
                                          <p:attrName>style.visibility</p:attrName>
                                        </p:attrNameLst>
                                      </p:cBhvr>
                                      <p:to>
                                        <p:strVal val="visible"/>
                                      </p:to>
                                    </p:set>
                                    <p:anim calcmode="lin" valueType="num">
                                      <p:cBhvr additive="base">
                                        <p:cTn id="7" dur="500" fill="hold"/>
                                        <p:tgtEl>
                                          <p:spTgt spid="492549"/>
                                        </p:tgtEl>
                                        <p:attrNameLst>
                                          <p:attrName>ppt_x</p:attrName>
                                        </p:attrNameLst>
                                      </p:cBhvr>
                                      <p:tavLst>
                                        <p:tav tm="0">
                                          <p:val>
                                            <p:strVal val="#ppt_x"/>
                                          </p:val>
                                        </p:tav>
                                        <p:tav tm="100000">
                                          <p:val>
                                            <p:strVal val="#ppt_x"/>
                                          </p:val>
                                        </p:tav>
                                      </p:tavLst>
                                    </p:anim>
                                    <p:anim calcmode="lin" valueType="num">
                                      <p:cBhvr additive="base">
                                        <p:cTn id="8" dur="500" fill="hold"/>
                                        <p:tgtEl>
                                          <p:spTgt spid="49254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92551"/>
                                        </p:tgtEl>
                                        <p:attrNameLst>
                                          <p:attrName>style.visibility</p:attrName>
                                        </p:attrNameLst>
                                      </p:cBhvr>
                                      <p:to>
                                        <p:strVal val="visible"/>
                                      </p:to>
                                    </p:set>
                                    <p:anim calcmode="lin" valueType="num">
                                      <p:cBhvr additive="base">
                                        <p:cTn id="13" dur="500" fill="hold"/>
                                        <p:tgtEl>
                                          <p:spTgt spid="492551"/>
                                        </p:tgtEl>
                                        <p:attrNameLst>
                                          <p:attrName>ppt_x</p:attrName>
                                        </p:attrNameLst>
                                      </p:cBhvr>
                                      <p:tavLst>
                                        <p:tav tm="0">
                                          <p:val>
                                            <p:strVal val="#ppt_x"/>
                                          </p:val>
                                        </p:tav>
                                        <p:tav tm="100000">
                                          <p:val>
                                            <p:strVal val="#ppt_x"/>
                                          </p:val>
                                        </p:tav>
                                      </p:tavLst>
                                    </p:anim>
                                    <p:anim calcmode="lin" valueType="num">
                                      <p:cBhvr additive="base">
                                        <p:cTn id="14" dur="500" fill="hold"/>
                                        <p:tgtEl>
                                          <p:spTgt spid="4925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5" name="Tijdelijke aanduiding voor inhoud 4"/>
          <p:cNvPicPr>
            <a:picLocks noGrp="1" noChangeAspect="1"/>
          </p:cNvPicPr>
          <p:nvPr>
            <p:ph sz="half" idx="1"/>
          </p:nvPr>
        </p:nvPicPr>
        <p:blipFill rotWithShape="1">
          <a:blip r:embed="rId2"/>
          <a:srcRect l="22266" t="7787" r="18600" b="11005"/>
          <a:stretch/>
        </p:blipFill>
        <p:spPr>
          <a:xfrm>
            <a:off x="0" y="-344384"/>
            <a:ext cx="9658136" cy="7460784"/>
          </a:xfrm>
          <a:prstGeom prst="rect">
            <a:avLst/>
          </a:prstGeom>
        </p:spPr>
      </p:pic>
      <p:sp>
        <p:nvSpPr>
          <p:cNvPr id="4" name="Tijdelijke aanduiding voor inhoud 3"/>
          <p:cNvSpPr>
            <a:spLocks noGrp="1"/>
          </p:cNvSpPr>
          <p:nvPr>
            <p:ph sz="half" idx="2"/>
          </p:nvPr>
        </p:nvSpPr>
        <p:spPr/>
        <p:txBody>
          <a:bodyPr/>
          <a:lstStyle/>
          <a:p>
            <a:endParaRPr lang="nl-BE"/>
          </a:p>
        </p:txBody>
      </p:sp>
    </p:spTree>
    <p:extLst>
      <p:ext uri="{BB962C8B-B14F-4D97-AF65-F5344CB8AC3E}">
        <p14:creationId xmlns:p14="http://schemas.microsoft.com/office/powerpoint/2010/main" val="40928774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descr="Purple mesh"/>
          <p:cNvSpPr>
            <a:spLocks noChangeArrowheads="1"/>
          </p:cNvSpPr>
          <p:nvPr/>
        </p:nvSpPr>
        <p:spPr bwMode="auto">
          <a:xfrm>
            <a:off x="701675" y="1981200"/>
            <a:ext cx="8289925" cy="4489450"/>
          </a:xfrm>
          <a:prstGeom prst="rect">
            <a:avLst/>
          </a:prstGeom>
          <a:blipFill dpi="0" rotWithShape="0">
            <a:blip r:embed="rId4" cstate="print"/>
            <a:srcRect/>
            <a:tile tx="0" ty="0" sx="100000" sy="100000" flip="none" algn="tl"/>
          </a:blipFill>
          <a:ln w="12700" cap="sq">
            <a:noFill/>
            <a:miter lim="800000"/>
            <a:headEnd type="none" w="sm" len="sm"/>
            <a:tailEnd type="none" w="sm" len="sm"/>
          </a:ln>
          <a:effectLst/>
        </p:spPr>
        <p:txBody>
          <a:bodyPr wrap="none" anchor="ctr"/>
          <a:lstStyle/>
          <a:p>
            <a:pPr>
              <a:defRPr/>
            </a:pPr>
            <a:endParaRPr lang="nl-NL" b="1" u="sng">
              <a:solidFill>
                <a:schemeClr val="tx1"/>
              </a:solidFill>
              <a:effectLst>
                <a:outerShdw blurRad="38100" dist="38100" dir="2700000" algn="tl">
                  <a:srgbClr val="000000"/>
                </a:outerShdw>
              </a:effectLst>
            </a:endParaRPr>
          </a:p>
        </p:txBody>
      </p:sp>
      <p:sp>
        <p:nvSpPr>
          <p:cNvPr id="653315" name="Text Box 3"/>
          <p:cNvSpPr txBox="1">
            <a:spLocks noChangeArrowheads="1"/>
          </p:cNvSpPr>
          <p:nvPr/>
        </p:nvSpPr>
        <p:spPr bwMode="auto">
          <a:xfrm>
            <a:off x="1219200" y="1979613"/>
            <a:ext cx="1922463" cy="457200"/>
          </a:xfrm>
          <a:prstGeom prst="rect">
            <a:avLst/>
          </a:prstGeom>
          <a:noFill/>
          <a:ln w="9525">
            <a:noFill/>
            <a:miter lim="800000"/>
            <a:headEnd/>
            <a:tailEnd/>
          </a:ln>
          <a:effectLst/>
        </p:spPr>
        <p:txBody>
          <a:bodyPr wrap="none">
            <a:spAutoFit/>
          </a:bodyPr>
          <a:lstStyle/>
          <a:p>
            <a:pPr algn="l">
              <a:defRPr/>
            </a:pPr>
            <a:r>
              <a:rPr lang="en-US" b="1" u="sng">
                <a:solidFill>
                  <a:schemeClr val="tx1"/>
                </a:solidFill>
                <a:effectLst>
                  <a:outerShdw blurRad="38100" dist="38100" dir="2700000" algn="tl">
                    <a:srgbClr val="000000"/>
                  </a:outerShdw>
                </a:effectLst>
              </a:rPr>
              <a:t>pH and LBG</a:t>
            </a:r>
          </a:p>
        </p:txBody>
      </p:sp>
      <p:sp>
        <p:nvSpPr>
          <p:cNvPr id="3078" name="Rectangle 4"/>
          <p:cNvSpPr>
            <a:spLocks noGrp="1" noChangeArrowheads="1"/>
          </p:cNvSpPr>
          <p:nvPr>
            <p:ph type="title"/>
          </p:nvPr>
        </p:nvSpPr>
        <p:spPr>
          <a:xfrm>
            <a:off x="1219200" y="450850"/>
            <a:ext cx="7772400" cy="914400"/>
          </a:xfrm>
          <a:noFill/>
        </p:spPr>
        <p:txBody>
          <a:bodyPr/>
          <a:lstStyle/>
          <a:p>
            <a:r>
              <a:rPr lang="en-US" smtClean="0"/>
              <a:t>Pathogenesis of vaginitis </a:t>
            </a:r>
          </a:p>
        </p:txBody>
      </p:sp>
      <p:graphicFrame>
        <p:nvGraphicFramePr>
          <p:cNvPr id="3074" name="Object 5"/>
          <p:cNvGraphicFramePr>
            <a:graphicFrameLocks noChangeAspect="1"/>
          </p:cNvGraphicFramePr>
          <p:nvPr/>
        </p:nvGraphicFramePr>
        <p:xfrm>
          <a:off x="603250" y="2436813"/>
          <a:ext cx="4411663" cy="4259262"/>
        </p:xfrm>
        <a:graphic>
          <a:graphicData uri="http://schemas.openxmlformats.org/presentationml/2006/ole">
            <mc:AlternateContent xmlns:mc="http://schemas.openxmlformats.org/markup-compatibility/2006">
              <mc:Choice xmlns:v="urn:schemas-microsoft-com:vml" Requires="v">
                <p:oleObj spid="_x0000_s3152" name="Grafiek" r:id="rId5" imgW="8740264" imgH="3619514" progId="MSGraph.Chart.8">
                  <p:embed followColorScheme="full"/>
                </p:oleObj>
              </mc:Choice>
              <mc:Fallback>
                <p:oleObj name="Grafiek" r:id="rId5" imgW="8740264" imgH="3619514" progId="MSGraph.Chart.8">
                  <p:embed followColorScheme="full"/>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250" y="2436813"/>
                        <a:ext cx="4411663" cy="425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9" name="Text Box 6"/>
          <p:cNvSpPr txBox="1">
            <a:spLocks noChangeArrowheads="1"/>
          </p:cNvSpPr>
          <p:nvPr/>
        </p:nvSpPr>
        <p:spPr bwMode="auto">
          <a:xfrm>
            <a:off x="5859463" y="2436813"/>
            <a:ext cx="1592262" cy="457200"/>
          </a:xfrm>
          <a:prstGeom prst="rect">
            <a:avLst/>
          </a:prstGeom>
          <a:noFill/>
          <a:ln w="9525">
            <a:noFill/>
            <a:miter lim="800000"/>
            <a:headEnd/>
            <a:tailEnd/>
          </a:ln>
        </p:spPr>
        <p:txBody>
          <a:bodyPr>
            <a:spAutoFit/>
          </a:bodyPr>
          <a:lstStyle/>
          <a:p>
            <a:r>
              <a:rPr lang="nl-NL" b="1">
                <a:solidFill>
                  <a:schemeClr val="tx1"/>
                </a:solidFill>
              </a:rPr>
              <a:t>P&lt;0.0001</a:t>
            </a:r>
          </a:p>
        </p:txBody>
      </p:sp>
      <p:sp>
        <p:nvSpPr>
          <p:cNvPr id="653319" name="Rectangle 7"/>
          <p:cNvSpPr>
            <a:spLocks noChangeArrowheads="1"/>
          </p:cNvSpPr>
          <p:nvPr/>
        </p:nvSpPr>
        <p:spPr bwMode="auto">
          <a:xfrm>
            <a:off x="4572000" y="1979613"/>
            <a:ext cx="4387850" cy="457200"/>
          </a:xfrm>
          <a:prstGeom prst="rect">
            <a:avLst/>
          </a:prstGeom>
          <a:noFill/>
          <a:ln w="9525">
            <a:noFill/>
            <a:miter lim="800000"/>
            <a:headEnd/>
            <a:tailEnd/>
          </a:ln>
          <a:effectLst/>
        </p:spPr>
        <p:txBody>
          <a:bodyPr>
            <a:spAutoFit/>
          </a:bodyPr>
          <a:lstStyle/>
          <a:p>
            <a:pPr>
              <a:defRPr/>
            </a:pPr>
            <a:r>
              <a:rPr lang="en-US" b="1" u="sng">
                <a:solidFill>
                  <a:schemeClr val="tx1"/>
                </a:solidFill>
                <a:effectLst>
                  <a:outerShdw blurRad="38100" dist="38100" dir="2700000" algn="tl">
                    <a:srgbClr val="000000"/>
                  </a:outerShdw>
                </a:effectLst>
              </a:rPr>
              <a:t>Vaginal lactate and LBG</a:t>
            </a:r>
            <a:endParaRPr lang="nl-NL" b="1" u="sng">
              <a:solidFill>
                <a:schemeClr val="tx1"/>
              </a:solidFill>
              <a:effectLst>
                <a:outerShdw blurRad="38100" dist="38100" dir="2700000" algn="tl">
                  <a:srgbClr val="000000"/>
                </a:outerShdw>
              </a:effectLst>
            </a:endParaRPr>
          </a:p>
        </p:txBody>
      </p:sp>
      <p:graphicFrame>
        <p:nvGraphicFramePr>
          <p:cNvPr id="3075" name="Object 8"/>
          <p:cNvGraphicFramePr>
            <a:graphicFrameLocks noChangeAspect="1"/>
          </p:cNvGraphicFramePr>
          <p:nvPr/>
        </p:nvGraphicFramePr>
        <p:xfrm>
          <a:off x="4572000" y="2436813"/>
          <a:ext cx="6330950" cy="4175125"/>
        </p:xfrm>
        <a:graphic>
          <a:graphicData uri="http://schemas.openxmlformats.org/presentationml/2006/ole">
            <mc:AlternateContent xmlns:mc="http://schemas.openxmlformats.org/markup-compatibility/2006">
              <mc:Choice xmlns:v="urn:schemas-microsoft-com:vml" Requires="v">
                <p:oleObj spid="_x0000_s3153" name="Chart" r:id="rId7" imgW="6524640" imgH="4305240" progId="">
                  <p:embed/>
                </p:oleObj>
              </mc:Choice>
              <mc:Fallback>
                <p:oleObj name="Chart" r:id="rId7" imgW="6524640" imgH="4305240" progId="">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2436813"/>
                        <a:ext cx="6330950" cy="4175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81" name="Text Box 9"/>
          <p:cNvSpPr txBox="1">
            <a:spLocks noChangeArrowheads="1"/>
          </p:cNvSpPr>
          <p:nvPr/>
        </p:nvSpPr>
        <p:spPr bwMode="auto">
          <a:xfrm>
            <a:off x="1825625" y="2894013"/>
            <a:ext cx="1592263" cy="457200"/>
          </a:xfrm>
          <a:prstGeom prst="rect">
            <a:avLst/>
          </a:prstGeom>
          <a:noFill/>
          <a:ln w="9525">
            <a:noFill/>
            <a:miter lim="800000"/>
            <a:headEnd/>
            <a:tailEnd/>
          </a:ln>
        </p:spPr>
        <p:txBody>
          <a:bodyPr wrap="none">
            <a:spAutoFit/>
          </a:bodyPr>
          <a:lstStyle/>
          <a:p>
            <a:r>
              <a:rPr lang="nl-NL" b="1">
                <a:solidFill>
                  <a:schemeClr val="tx1"/>
                </a:solidFill>
              </a:rPr>
              <a:t>P&lt;0.0001</a:t>
            </a:r>
            <a:endParaRPr lang="nl-NL" b="1"/>
          </a:p>
        </p:txBody>
      </p:sp>
      <p:sp>
        <p:nvSpPr>
          <p:cNvPr id="3082" name="Text Box 10"/>
          <p:cNvSpPr txBox="1">
            <a:spLocks noChangeArrowheads="1"/>
          </p:cNvSpPr>
          <p:nvPr/>
        </p:nvSpPr>
        <p:spPr bwMode="auto">
          <a:xfrm>
            <a:off x="1462088" y="6443663"/>
            <a:ext cx="2146300" cy="244475"/>
          </a:xfrm>
          <a:prstGeom prst="rect">
            <a:avLst/>
          </a:prstGeom>
          <a:noFill/>
          <a:ln w="12700" cap="sq">
            <a:noFill/>
            <a:miter lim="800000"/>
            <a:headEnd type="none" w="sm" len="sm"/>
            <a:tailEnd type="none" w="sm" len="sm"/>
          </a:ln>
        </p:spPr>
        <p:txBody>
          <a:bodyPr wrap="none">
            <a:spAutoFit/>
          </a:bodyPr>
          <a:lstStyle/>
          <a:p>
            <a:r>
              <a:rPr lang="nl-BE" sz="1000">
                <a:latin typeface="Times New Roman" pitchFamily="18" charset="0"/>
              </a:rPr>
              <a:t>Am  J Obstet Gynecol,  2000; 182:872</a:t>
            </a:r>
            <a:endParaRPr lang="en-US" sz="1000">
              <a:latin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endParaRPr lang="nl-BE"/>
          </a:p>
        </p:txBody>
      </p:sp>
      <p:pic>
        <p:nvPicPr>
          <p:cNvPr id="4" name="Afbeelding 3"/>
          <p:cNvPicPr>
            <a:picLocks noChangeAspect="1"/>
          </p:cNvPicPr>
          <p:nvPr/>
        </p:nvPicPr>
        <p:blipFill rotWithShape="1">
          <a:blip r:embed="rId2"/>
          <a:srcRect r="23254" b="8252"/>
          <a:stretch/>
        </p:blipFill>
        <p:spPr>
          <a:xfrm>
            <a:off x="0" y="115677"/>
            <a:ext cx="9199084" cy="6185971"/>
          </a:xfrm>
          <a:prstGeom prst="rect">
            <a:avLst/>
          </a:prstGeom>
        </p:spPr>
      </p:pic>
      <p:sp>
        <p:nvSpPr>
          <p:cNvPr id="5" name="Ovaal 4"/>
          <p:cNvSpPr/>
          <p:nvPr/>
        </p:nvSpPr>
        <p:spPr bwMode="auto">
          <a:xfrm>
            <a:off x="22032" y="49575"/>
            <a:ext cx="2104222" cy="391099"/>
          </a:xfrm>
          <a:prstGeom prst="ellipse">
            <a:avLst/>
          </a:prstGeom>
          <a:noFill/>
          <a:ln w="38100" cap="sq" cmpd="sng" algn="ctr">
            <a:solidFill>
              <a:srgbClr val="FF0066"/>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rgbClr val="000066"/>
              </a:solidFill>
              <a:effectLst/>
              <a:latin typeface="Comic Sans MS" pitchFamily="66" charset="0"/>
            </a:endParaRPr>
          </a:p>
        </p:txBody>
      </p:sp>
    </p:spTree>
    <p:extLst>
      <p:ext uri="{BB962C8B-B14F-4D97-AF65-F5344CB8AC3E}">
        <p14:creationId xmlns:p14="http://schemas.microsoft.com/office/powerpoint/2010/main" val="23647068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descr="Purple mesh"/>
          <p:cNvSpPr>
            <a:spLocks noChangeArrowheads="1"/>
          </p:cNvSpPr>
          <p:nvPr/>
        </p:nvSpPr>
        <p:spPr bwMode="auto">
          <a:xfrm>
            <a:off x="701675" y="1981200"/>
            <a:ext cx="8289925" cy="4489450"/>
          </a:xfrm>
          <a:prstGeom prst="rect">
            <a:avLst/>
          </a:prstGeom>
          <a:blipFill dpi="0" rotWithShape="0">
            <a:blip r:embed="rId4" cstate="print"/>
            <a:srcRect/>
            <a:tile tx="0" ty="0" sx="100000" sy="100000" flip="none" algn="tl"/>
          </a:blipFill>
          <a:ln w="12700" cap="sq">
            <a:noFill/>
            <a:miter lim="800000"/>
            <a:headEnd type="none" w="sm" len="sm"/>
            <a:tailEnd type="none" w="sm" len="sm"/>
          </a:ln>
        </p:spPr>
        <p:txBody>
          <a:bodyPr wrap="none" anchor="ctr"/>
          <a:lstStyle/>
          <a:p>
            <a:endParaRPr lang="nl-NL" sz="2800" i="1">
              <a:solidFill>
                <a:schemeClr val="tx1"/>
              </a:solidFill>
            </a:endParaRPr>
          </a:p>
        </p:txBody>
      </p:sp>
      <p:sp>
        <p:nvSpPr>
          <p:cNvPr id="655363" name="Text Box 3"/>
          <p:cNvSpPr txBox="1">
            <a:spLocks noChangeArrowheads="1"/>
          </p:cNvSpPr>
          <p:nvPr/>
        </p:nvSpPr>
        <p:spPr bwMode="auto">
          <a:xfrm>
            <a:off x="1219200" y="1979613"/>
            <a:ext cx="4879975" cy="457200"/>
          </a:xfrm>
          <a:prstGeom prst="rect">
            <a:avLst/>
          </a:prstGeom>
          <a:noFill/>
          <a:ln w="9525">
            <a:noFill/>
            <a:miter lim="800000"/>
            <a:headEnd/>
            <a:tailEnd/>
          </a:ln>
          <a:effectLst/>
        </p:spPr>
        <p:txBody>
          <a:bodyPr wrap="none">
            <a:spAutoFit/>
          </a:bodyPr>
          <a:lstStyle/>
          <a:p>
            <a:pPr algn="l">
              <a:defRPr/>
            </a:pPr>
            <a:r>
              <a:rPr lang="en-US" b="1" u="sng">
                <a:solidFill>
                  <a:schemeClr val="tx1"/>
                </a:solidFill>
                <a:effectLst>
                  <a:outerShdw blurRad="38100" dist="38100" dir="2700000" algn="tl">
                    <a:srgbClr val="000000"/>
                  </a:outerShdw>
                </a:effectLst>
              </a:rPr>
              <a:t>Genital microorganisms and LBG</a:t>
            </a:r>
          </a:p>
        </p:txBody>
      </p:sp>
      <p:sp>
        <p:nvSpPr>
          <p:cNvPr id="4101" name="Rectangle 4"/>
          <p:cNvSpPr>
            <a:spLocks noGrp="1" noChangeArrowheads="1"/>
          </p:cNvSpPr>
          <p:nvPr>
            <p:ph type="title"/>
          </p:nvPr>
        </p:nvSpPr>
        <p:spPr>
          <a:xfrm>
            <a:off x="1219200" y="450850"/>
            <a:ext cx="7772400" cy="914400"/>
          </a:xfrm>
          <a:noFill/>
        </p:spPr>
        <p:txBody>
          <a:bodyPr/>
          <a:lstStyle/>
          <a:p>
            <a:r>
              <a:rPr lang="en-US" smtClean="0"/>
              <a:t>Patogenesis of vaginitis </a:t>
            </a:r>
          </a:p>
        </p:txBody>
      </p:sp>
      <p:graphicFrame>
        <p:nvGraphicFramePr>
          <p:cNvPr id="4098" name="Object 5"/>
          <p:cNvGraphicFramePr>
            <a:graphicFrameLocks noChangeAspect="1"/>
          </p:cNvGraphicFramePr>
          <p:nvPr/>
        </p:nvGraphicFramePr>
        <p:xfrm>
          <a:off x="-393700" y="2436813"/>
          <a:ext cx="10282238" cy="4259262"/>
        </p:xfrm>
        <a:graphic>
          <a:graphicData uri="http://schemas.openxmlformats.org/presentationml/2006/ole">
            <mc:AlternateContent xmlns:mc="http://schemas.openxmlformats.org/markup-compatibility/2006">
              <mc:Choice xmlns:v="urn:schemas-microsoft-com:vml" Requires="v">
                <p:oleObj spid="_x0000_s4137" name="Grafiek" r:id="rId5" imgW="8740264" imgH="3619514" progId="MSGraph.Chart.8">
                  <p:embed followColorScheme="full"/>
                </p:oleObj>
              </mc:Choice>
              <mc:Fallback>
                <p:oleObj name="Grafiek" r:id="rId5" imgW="8740264" imgH="3619514" progId="MSGraph.Chart.8">
                  <p:embed followColorScheme="full"/>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700" y="2436813"/>
                        <a:ext cx="10282238" cy="425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2" name="Text Box 6"/>
          <p:cNvSpPr txBox="1">
            <a:spLocks noChangeArrowheads="1"/>
          </p:cNvSpPr>
          <p:nvPr/>
        </p:nvSpPr>
        <p:spPr bwMode="auto">
          <a:xfrm>
            <a:off x="5775325" y="2724150"/>
            <a:ext cx="1592263" cy="457200"/>
          </a:xfrm>
          <a:prstGeom prst="rect">
            <a:avLst/>
          </a:prstGeom>
          <a:noFill/>
          <a:ln w="9525">
            <a:noFill/>
            <a:miter lim="800000"/>
            <a:headEnd/>
            <a:tailEnd/>
          </a:ln>
        </p:spPr>
        <p:txBody>
          <a:bodyPr wrap="none">
            <a:spAutoFit/>
          </a:bodyPr>
          <a:lstStyle/>
          <a:p>
            <a:r>
              <a:rPr lang="nl-NL" b="1">
                <a:solidFill>
                  <a:schemeClr val="tx1"/>
                </a:solidFill>
              </a:rPr>
              <a:t>P&lt;0.0001</a:t>
            </a:r>
          </a:p>
        </p:txBody>
      </p:sp>
      <p:sp>
        <p:nvSpPr>
          <p:cNvPr id="4103" name="Text Box 7"/>
          <p:cNvSpPr txBox="1">
            <a:spLocks noChangeArrowheads="1"/>
          </p:cNvSpPr>
          <p:nvPr/>
        </p:nvSpPr>
        <p:spPr bwMode="auto">
          <a:xfrm>
            <a:off x="1622425" y="2736850"/>
            <a:ext cx="1592263" cy="457200"/>
          </a:xfrm>
          <a:prstGeom prst="rect">
            <a:avLst/>
          </a:prstGeom>
          <a:noFill/>
          <a:ln w="9525">
            <a:noFill/>
            <a:miter lim="800000"/>
            <a:headEnd/>
            <a:tailEnd/>
          </a:ln>
        </p:spPr>
        <p:txBody>
          <a:bodyPr wrap="none">
            <a:spAutoFit/>
          </a:bodyPr>
          <a:lstStyle/>
          <a:p>
            <a:r>
              <a:rPr lang="nl-NL" b="1">
                <a:solidFill>
                  <a:schemeClr val="tx1"/>
                </a:solidFill>
              </a:rPr>
              <a:t>P&lt;0.0001</a:t>
            </a:r>
          </a:p>
        </p:txBody>
      </p:sp>
      <p:sp>
        <p:nvSpPr>
          <p:cNvPr id="4104" name="Rectangle 8"/>
          <p:cNvSpPr>
            <a:spLocks noChangeArrowheads="1"/>
          </p:cNvSpPr>
          <p:nvPr/>
        </p:nvSpPr>
        <p:spPr bwMode="auto">
          <a:xfrm>
            <a:off x="3440113" y="4337050"/>
            <a:ext cx="1592262" cy="457200"/>
          </a:xfrm>
          <a:prstGeom prst="rect">
            <a:avLst/>
          </a:prstGeom>
          <a:noFill/>
          <a:ln w="9525">
            <a:noFill/>
            <a:miter lim="800000"/>
            <a:headEnd/>
            <a:tailEnd/>
          </a:ln>
        </p:spPr>
        <p:txBody>
          <a:bodyPr wrap="none">
            <a:spAutoFit/>
          </a:bodyPr>
          <a:lstStyle/>
          <a:p>
            <a:r>
              <a:rPr lang="nl-NL" b="1">
                <a:solidFill>
                  <a:schemeClr val="tx1"/>
                </a:solidFill>
              </a:rPr>
              <a:t>P=0.0004</a:t>
            </a:r>
          </a:p>
        </p:txBody>
      </p:sp>
      <p:sp>
        <p:nvSpPr>
          <p:cNvPr id="4105" name="Rectangle 9"/>
          <p:cNvSpPr>
            <a:spLocks noChangeArrowheads="1"/>
          </p:cNvSpPr>
          <p:nvPr/>
        </p:nvSpPr>
        <p:spPr bwMode="auto">
          <a:xfrm>
            <a:off x="7491413" y="3765550"/>
            <a:ext cx="1406525" cy="457200"/>
          </a:xfrm>
          <a:prstGeom prst="rect">
            <a:avLst/>
          </a:prstGeom>
          <a:noFill/>
          <a:ln w="9525">
            <a:noFill/>
            <a:miter lim="800000"/>
            <a:headEnd/>
            <a:tailEnd/>
          </a:ln>
        </p:spPr>
        <p:txBody>
          <a:bodyPr wrap="none">
            <a:spAutoFit/>
          </a:bodyPr>
          <a:lstStyle/>
          <a:p>
            <a:r>
              <a:rPr lang="nl-NL" b="1">
                <a:solidFill>
                  <a:schemeClr val="tx1"/>
                </a:solidFill>
              </a:rPr>
              <a:t>P=0.004</a:t>
            </a:r>
          </a:p>
        </p:txBody>
      </p:sp>
      <p:sp>
        <p:nvSpPr>
          <p:cNvPr id="4106" name="Rectangle 10"/>
          <p:cNvSpPr>
            <a:spLocks noChangeArrowheads="1"/>
          </p:cNvSpPr>
          <p:nvPr/>
        </p:nvSpPr>
        <p:spPr bwMode="auto">
          <a:xfrm>
            <a:off x="603250" y="2192338"/>
            <a:ext cx="476250" cy="519112"/>
          </a:xfrm>
          <a:prstGeom prst="rect">
            <a:avLst/>
          </a:prstGeom>
          <a:noFill/>
          <a:ln w="9525">
            <a:noFill/>
            <a:miter lim="800000"/>
            <a:headEnd/>
            <a:tailEnd/>
          </a:ln>
        </p:spPr>
        <p:txBody>
          <a:bodyPr wrap="none">
            <a:spAutoFit/>
          </a:bodyPr>
          <a:lstStyle/>
          <a:p>
            <a:r>
              <a:rPr lang="nl-NL" sz="2800" i="1">
                <a:solidFill>
                  <a:schemeClr val="tx1"/>
                </a:solidFill>
              </a:rPr>
              <a:t>%</a:t>
            </a:r>
          </a:p>
        </p:txBody>
      </p:sp>
      <p:sp>
        <p:nvSpPr>
          <p:cNvPr id="4107" name="Text Box 11"/>
          <p:cNvSpPr txBox="1">
            <a:spLocks noChangeArrowheads="1"/>
          </p:cNvSpPr>
          <p:nvPr/>
        </p:nvSpPr>
        <p:spPr bwMode="auto">
          <a:xfrm>
            <a:off x="1462088" y="6443663"/>
            <a:ext cx="2146300" cy="244475"/>
          </a:xfrm>
          <a:prstGeom prst="rect">
            <a:avLst/>
          </a:prstGeom>
          <a:noFill/>
          <a:ln w="12700" cap="sq">
            <a:noFill/>
            <a:miter lim="800000"/>
            <a:headEnd type="none" w="sm" len="sm"/>
            <a:tailEnd type="none" w="sm" len="sm"/>
          </a:ln>
        </p:spPr>
        <p:txBody>
          <a:bodyPr wrap="none">
            <a:spAutoFit/>
          </a:bodyPr>
          <a:lstStyle/>
          <a:p>
            <a:r>
              <a:rPr lang="nl-BE" sz="1000">
                <a:latin typeface="Times New Roman" pitchFamily="18" charset="0"/>
              </a:rPr>
              <a:t>Am  J Obstet Gynecol,  2000; 182:872</a:t>
            </a:r>
            <a:endParaRPr lang="en-US" sz="1000">
              <a:latin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descr="Purple mesh"/>
          <p:cNvSpPr>
            <a:spLocks noChangeArrowheads="1"/>
          </p:cNvSpPr>
          <p:nvPr/>
        </p:nvSpPr>
        <p:spPr bwMode="auto">
          <a:xfrm>
            <a:off x="701675" y="1981200"/>
            <a:ext cx="8289925" cy="4489450"/>
          </a:xfrm>
          <a:prstGeom prst="rect">
            <a:avLst/>
          </a:prstGeom>
          <a:blipFill dpi="0" rotWithShape="0">
            <a:blip r:embed="rId4" cstate="print"/>
            <a:srcRect/>
            <a:tile tx="0" ty="0" sx="100000" sy="100000" flip="none" algn="tl"/>
          </a:blipFill>
          <a:ln w="12700" cap="sq">
            <a:noFill/>
            <a:miter lim="800000"/>
            <a:headEnd type="none" w="sm" len="sm"/>
            <a:tailEnd type="none" w="sm" len="sm"/>
          </a:ln>
        </p:spPr>
        <p:txBody>
          <a:bodyPr wrap="none" anchor="ctr"/>
          <a:lstStyle/>
          <a:p>
            <a:endParaRPr lang="nl-NL" sz="2800" i="1">
              <a:solidFill>
                <a:schemeClr val="tx1"/>
              </a:solidFill>
            </a:endParaRPr>
          </a:p>
        </p:txBody>
      </p:sp>
      <p:sp>
        <p:nvSpPr>
          <p:cNvPr id="659459" name="Text Box 3"/>
          <p:cNvSpPr txBox="1">
            <a:spLocks noChangeArrowheads="1"/>
          </p:cNvSpPr>
          <p:nvPr/>
        </p:nvSpPr>
        <p:spPr bwMode="auto">
          <a:xfrm>
            <a:off x="2759075" y="1981200"/>
            <a:ext cx="4035425" cy="457200"/>
          </a:xfrm>
          <a:prstGeom prst="rect">
            <a:avLst/>
          </a:prstGeom>
          <a:noFill/>
          <a:ln w="9525">
            <a:noFill/>
            <a:miter lim="800000"/>
            <a:headEnd/>
            <a:tailEnd/>
          </a:ln>
          <a:effectLst/>
        </p:spPr>
        <p:txBody>
          <a:bodyPr wrap="none">
            <a:spAutoFit/>
          </a:bodyPr>
          <a:lstStyle/>
          <a:p>
            <a:pPr algn="l">
              <a:defRPr/>
            </a:pPr>
            <a:r>
              <a:rPr lang="en-US" b="1" u="sng">
                <a:solidFill>
                  <a:schemeClr val="tx1"/>
                </a:solidFill>
                <a:effectLst>
                  <a:outerShdw blurRad="38100" dist="38100" dir="2700000" algn="tl">
                    <a:srgbClr val="000000"/>
                  </a:outerShdw>
                </a:effectLst>
              </a:rPr>
              <a:t>Genital cytokines and LBG</a:t>
            </a:r>
          </a:p>
        </p:txBody>
      </p:sp>
      <p:sp>
        <p:nvSpPr>
          <p:cNvPr id="5125" name="Rectangle 4"/>
          <p:cNvSpPr>
            <a:spLocks noGrp="1" noChangeArrowheads="1"/>
          </p:cNvSpPr>
          <p:nvPr>
            <p:ph type="title"/>
          </p:nvPr>
        </p:nvSpPr>
        <p:spPr>
          <a:xfrm>
            <a:off x="1219200" y="450850"/>
            <a:ext cx="7772400" cy="914400"/>
          </a:xfrm>
          <a:noFill/>
        </p:spPr>
        <p:txBody>
          <a:bodyPr/>
          <a:lstStyle/>
          <a:p>
            <a:r>
              <a:rPr lang="en-US" smtClean="0"/>
              <a:t>Pathogenesis of vaginitis </a:t>
            </a:r>
          </a:p>
        </p:txBody>
      </p:sp>
      <p:graphicFrame>
        <p:nvGraphicFramePr>
          <p:cNvPr id="5122" name="Object 5"/>
          <p:cNvGraphicFramePr>
            <a:graphicFrameLocks noChangeAspect="1"/>
          </p:cNvGraphicFramePr>
          <p:nvPr/>
        </p:nvGraphicFramePr>
        <p:xfrm>
          <a:off x="-393700" y="2436813"/>
          <a:ext cx="10282238" cy="4259262"/>
        </p:xfrm>
        <a:graphic>
          <a:graphicData uri="http://schemas.openxmlformats.org/presentationml/2006/ole">
            <mc:AlternateContent xmlns:mc="http://schemas.openxmlformats.org/markup-compatibility/2006">
              <mc:Choice xmlns:v="urn:schemas-microsoft-com:vml" Requires="v">
                <p:oleObj spid="_x0000_s5161" name="Grafiek" r:id="rId5" imgW="8740264" imgH="3619514" progId="MSGraph.Chart.8">
                  <p:embed followColorScheme="full"/>
                </p:oleObj>
              </mc:Choice>
              <mc:Fallback>
                <p:oleObj name="Grafiek" r:id="rId5" imgW="8740264" imgH="3619514" progId="MSGraph.Chart.8">
                  <p:embed followColorScheme="full"/>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700" y="2436813"/>
                        <a:ext cx="10282238" cy="425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6" name="Text Box 6"/>
          <p:cNvSpPr txBox="1">
            <a:spLocks noChangeArrowheads="1"/>
          </p:cNvSpPr>
          <p:nvPr/>
        </p:nvSpPr>
        <p:spPr bwMode="auto">
          <a:xfrm>
            <a:off x="2295525" y="2736850"/>
            <a:ext cx="1592263" cy="457200"/>
          </a:xfrm>
          <a:prstGeom prst="rect">
            <a:avLst/>
          </a:prstGeom>
          <a:noFill/>
          <a:ln w="9525">
            <a:noFill/>
            <a:miter lim="800000"/>
            <a:headEnd/>
            <a:tailEnd/>
          </a:ln>
        </p:spPr>
        <p:txBody>
          <a:bodyPr>
            <a:spAutoFit/>
          </a:bodyPr>
          <a:lstStyle/>
          <a:p>
            <a:r>
              <a:rPr lang="nl-NL" b="1">
                <a:solidFill>
                  <a:schemeClr val="tx1"/>
                </a:solidFill>
              </a:rPr>
              <a:t>P&lt;0.0001</a:t>
            </a:r>
          </a:p>
        </p:txBody>
      </p:sp>
      <p:sp>
        <p:nvSpPr>
          <p:cNvPr id="5127" name="Rectangle 7"/>
          <p:cNvSpPr>
            <a:spLocks noChangeArrowheads="1"/>
          </p:cNvSpPr>
          <p:nvPr/>
        </p:nvSpPr>
        <p:spPr bwMode="auto">
          <a:xfrm>
            <a:off x="701675" y="2436813"/>
            <a:ext cx="1146175" cy="519112"/>
          </a:xfrm>
          <a:prstGeom prst="rect">
            <a:avLst/>
          </a:prstGeom>
          <a:noFill/>
          <a:ln w="9525">
            <a:noFill/>
            <a:miter lim="800000"/>
            <a:headEnd/>
            <a:tailEnd/>
          </a:ln>
        </p:spPr>
        <p:txBody>
          <a:bodyPr>
            <a:spAutoFit/>
          </a:bodyPr>
          <a:lstStyle/>
          <a:p>
            <a:r>
              <a:rPr lang="nl-NL" sz="2800" i="1">
                <a:solidFill>
                  <a:schemeClr val="tx1"/>
                </a:solidFill>
              </a:rPr>
              <a:t>Pg/ml</a:t>
            </a:r>
          </a:p>
        </p:txBody>
      </p:sp>
      <p:sp>
        <p:nvSpPr>
          <p:cNvPr id="5128" name="Text Box 8"/>
          <p:cNvSpPr txBox="1">
            <a:spLocks noChangeArrowheads="1"/>
          </p:cNvSpPr>
          <p:nvPr/>
        </p:nvSpPr>
        <p:spPr bwMode="auto">
          <a:xfrm>
            <a:off x="1462088" y="6443663"/>
            <a:ext cx="2146300" cy="244475"/>
          </a:xfrm>
          <a:prstGeom prst="rect">
            <a:avLst/>
          </a:prstGeom>
          <a:noFill/>
          <a:ln w="12700" cap="sq">
            <a:noFill/>
            <a:miter lim="800000"/>
            <a:headEnd type="none" w="sm" len="sm"/>
            <a:tailEnd type="none" w="sm" len="sm"/>
          </a:ln>
        </p:spPr>
        <p:txBody>
          <a:bodyPr wrap="none">
            <a:spAutoFit/>
          </a:bodyPr>
          <a:lstStyle/>
          <a:p>
            <a:r>
              <a:rPr lang="nl-BE" sz="1000">
                <a:latin typeface="Times New Roman" pitchFamily="18" charset="0"/>
              </a:rPr>
              <a:t>Am  J Obstet Gynecol,  2000; 182:872</a:t>
            </a:r>
            <a:endParaRPr lang="en-US" sz="1000">
              <a:latin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054100" y="457200"/>
            <a:ext cx="8089900" cy="914400"/>
          </a:xfrm>
        </p:spPr>
        <p:txBody>
          <a:bodyPr/>
          <a:lstStyle/>
          <a:p>
            <a:r>
              <a:rPr lang="fr-FR" smtClean="0"/>
              <a:t>Abnormal vaginal flora</a:t>
            </a:r>
            <a:endParaRPr lang="en-US" smtClean="0"/>
          </a:p>
        </p:txBody>
      </p:sp>
      <p:sp>
        <p:nvSpPr>
          <p:cNvPr id="25603" name="Rectangle 3"/>
          <p:cNvSpPr>
            <a:spLocks noGrp="1" noChangeArrowheads="1"/>
          </p:cNvSpPr>
          <p:nvPr>
            <p:ph type="body" idx="1"/>
          </p:nvPr>
        </p:nvSpPr>
        <p:spPr>
          <a:xfrm>
            <a:off x="1249363" y="2052638"/>
            <a:ext cx="7010400" cy="4278312"/>
          </a:xfrm>
          <a:solidFill>
            <a:srgbClr val="BDF0EF"/>
          </a:solidFill>
        </p:spPr>
        <p:txBody>
          <a:bodyPr/>
          <a:lstStyle/>
          <a:p>
            <a:pPr marL="609600" indent="-609600">
              <a:buFont typeface="Monotype Sorts" pitchFamily="2" charset="2"/>
              <a:buNone/>
            </a:pPr>
            <a:r>
              <a:rPr lang="fr-FR" b="1" smtClean="0">
                <a:solidFill>
                  <a:srgbClr val="FF3300"/>
                </a:solidFill>
              </a:rPr>
              <a:t>Diagnosis: concept</a:t>
            </a:r>
            <a:endParaRPr lang="fr-FR" smtClean="0"/>
          </a:p>
          <a:p>
            <a:pPr marL="609600" indent="-609600">
              <a:buFont typeface="Monotype Sorts" pitchFamily="2" charset="2"/>
              <a:buNone/>
            </a:pPr>
            <a:r>
              <a:rPr lang="fr-FR" smtClean="0"/>
              <a:t>Lactobacillary grades &amp; wet mounts:</a:t>
            </a:r>
            <a:endParaRPr lang="en-US" smtClean="0"/>
          </a:p>
        </p:txBody>
      </p:sp>
      <p:sp>
        <p:nvSpPr>
          <p:cNvPr id="489476" name="Rectangle 4"/>
          <p:cNvSpPr>
            <a:spLocks noChangeArrowheads="1"/>
          </p:cNvSpPr>
          <p:nvPr/>
        </p:nvSpPr>
        <p:spPr bwMode="auto">
          <a:xfrm>
            <a:off x="1349375" y="4283075"/>
            <a:ext cx="1514475" cy="793750"/>
          </a:xfrm>
          <a:prstGeom prst="rect">
            <a:avLst/>
          </a:prstGeom>
          <a:solidFill>
            <a:schemeClr val="tx1"/>
          </a:solidFill>
          <a:ln w="12700" cap="sq">
            <a:solidFill>
              <a:schemeClr val="tx1"/>
            </a:solidFill>
            <a:miter lim="800000"/>
            <a:headEnd type="none" w="sm" len="sm"/>
            <a:tailEnd type="none" w="sm" len="sm"/>
          </a:ln>
        </p:spPr>
        <p:txBody>
          <a:bodyPr wrap="none" anchor="ctr"/>
          <a:lstStyle/>
          <a:p>
            <a:r>
              <a:rPr lang="fr-FR" b="1"/>
              <a:t>LBG</a:t>
            </a:r>
            <a:endParaRPr lang="en-US" b="1"/>
          </a:p>
        </p:txBody>
      </p:sp>
      <p:grpSp>
        <p:nvGrpSpPr>
          <p:cNvPr id="2" name="Group 5"/>
          <p:cNvGrpSpPr>
            <a:grpSpLocks/>
          </p:cNvGrpSpPr>
          <p:nvPr/>
        </p:nvGrpSpPr>
        <p:grpSpPr bwMode="auto">
          <a:xfrm>
            <a:off x="2849563" y="3241675"/>
            <a:ext cx="2055812" cy="2922588"/>
            <a:chOff x="1795" y="2042"/>
            <a:chExt cx="1295" cy="1841"/>
          </a:xfrm>
        </p:grpSpPr>
        <p:sp>
          <p:nvSpPr>
            <p:cNvPr id="25613" name="Rectangle 6"/>
            <p:cNvSpPr>
              <a:spLocks noChangeArrowheads="1"/>
            </p:cNvSpPr>
            <p:nvPr/>
          </p:nvSpPr>
          <p:spPr bwMode="auto">
            <a:xfrm>
              <a:off x="2136" y="2042"/>
              <a:ext cx="954" cy="500"/>
            </a:xfrm>
            <a:prstGeom prst="rect">
              <a:avLst/>
            </a:prstGeom>
            <a:solidFill>
              <a:schemeClr val="tx1"/>
            </a:solidFill>
            <a:ln w="12700" cap="sq">
              <a:solidFill>
                <a:schemeClr val="tx1"/>
              </a:solidFill>
              <a:miter lim="800000"/>
              <a:headEnd type="none" w="sm" len="sm"/>
              <a:tailEnd type="none" w="sm" len="sm"/>
            </a:ln>
          </p:spPr>
          <p:txBody>
            <a:bodyPr wrap="none" anchor="ctr"/>
            <a:lstStyle/>
            <a:p>
              <a:r>
                <a:rPr lang="fr-FR" b="1"/>
                <a:t>Nl</a:t>
              </a:r>
              <a:endParaRPr lang="en-US" b="1"/>
            </a:p>
          </p:txBody>
        </p:sp>
        <p:sp>
          <p:nvSpPr>
            <p:cNvPr id="25614" name="Rectangle 7"/>
            <p:cNvSpPr>
              <a:spLocks noChangeArrowheads="1"/>
            </p:cNvSpPr>
            <p:nvPr/>
          </p:nvSpPr>
          <p:spPr bwMode="auto">
            <a:xfrm>
              <a:off x="2136" y="2696"/>
              <a:ext cx="954" cy="500"/>
            </a:xfrm>
            <a:prstGeom prst="rect">
              <a:avLst/>
            </a:prstGeom>
            <a:solidFill>
              <a:schemeClr val="tx1"/>
            </a:solidFill>
            <a:ln w="12700" cap="sq">
              <a:solidFill>
                <a:schemeClr val="tx1"/>
              </a:solidFill>
              <a:miter lim="800000"/>
              <a:headEnd type="none" w="sm" len="sm"/>
              <a:tailEnd type="none" w="sm" len="sm"/>
            </a:ln>
          </p:spPr>
          <p:txBody>
            <a:bodyPr wrap="none" anchor="ctr"/>
            <a:lstStyle/>
            <a:p>
              <a:r>
                <a:rPr lang="fr-FR" b="1"/>
                <a:t>IM</a:t>
              </a:r>
              <a:endParaRPr lang="en-US" b="1"/>
            </a:p>
          </p:txBody>
        </p:sp>
        <p:sp>
          <p:nvSpPr>
            <p:cNvPr id="25615" name="Rectangle 8"/>
            <p:cNvSpPr>
              <a:spLocks noChangeArrowheads="1"/>
            </p:cNvSpPr>
            <p:nvPr/>
          </p:nvSpPr>
          <p:spPr bwMode="auto">
            <a:xfrm>
              <a:off x="2136" y="3383"/>
              <a:ext cx="954" cy="500"/>
            </a:xfrm>
            <a:prstGeom prst="rect">
              <a:avLst/>
            </a:prstGeom>
            <a:solidFill>
              <a:schemeClr val="tx1"/>
            </a:solidFill>
            <a:ln w="12700" cap="sq">
              <a:solidFill>
                <a:schemeClr val="tx1"/>
              </a:solidFill>
              <a:miter lim="800000"/>
              <a:headEnd type="none" w="sm" len="sm"/>
              <a:tailEnd type="none" w="sm" len="sm"/>
            </a:ln>
          </p:spPr>
          <p:txBody>
            <a:bodyPr wrap="none" anchor="ctr"/>
            <a:lstStyle/>
            <a:p>
              <a:r>
                <a:rPr lang="fr-FR" b="1"/>
                <a:t>Abnl</a:t>
              </a:r>
              <a:endParaRPr lang="en-US" b="1"/>
            </a:p>
          </p:txBody>
        </p:sp>
        <p:sp>
          <p:nvSpPr>
            <p:cNvPr id="25616" name="Line 9"/>
            <p:cNvSpPr>
              <a:spLocks noChangeShapeType="1"/>
            </p:cNvSpPr>
            <p:nvPr/>
          </p:nvSpPr>
          <p:spPr bwMode="auto">
            <a:xfrm>
              <a:off x="1804" y="2948"/>
              <a:ext cx="491" cy="0"/>
            </a:xfrm>
            <a:prstGeom prst="line">
              <a:avLst/>
            </a:prstGeom>
            <a:noFill/>
            <a:ln w="76200" cap="sq">
              <a:solidFill>
                <a:srgbClr val="000066"/>
              </a:solidFill>
              <a:round/>
              <a:headEnd type="none" w="sm" len="sm"/>
              <a:tailEnd type="triangle" w="sm" len="sm"/>
            </a:ln>
          </p:spPr>
          <p:txBody>
            <a:bodyPr wrap="none"/>
            <a:lstStyle/>
            <a:p>
              <a:endParaRPr lang="nl-BE"/>
            </a:p>
          </p:txBody>
        </p:sp>
        <p:sp>
          <p:nvSpPr>
            <p:cNvPr id="25617" name="Line 10"/>
            <p:cNvSpPr>
              <a:spLocks noChangeShapeType="1"/>
            </p:cNvSpPr>
            <p:nvPr/>
          </p:nvSpPr>
          <p:spPr bwMode="auto">
            <a:xfrm>
              <a:off x="1804" y="3044"/>
              <a:ext cx="491" cy="582"/>
            </a:xfrm>
            <a:prstGeom prst="line">
              <a:avLst/>
            </a:prstGeom>
            <a:noFill/>
            <a:ln w="76200" cap="sq">
              <a:solidFill>
                <a:srgbClr val="000066"/>
              </a:solidFill>
              <a:round/>
              <a:headEnd type="none" w="sm" len="sm"/>
              <a:tailEnd type="triangle" w="sm" len="sm"/>
            </a:ln>
          </p:spPr>
          <p:txBody>
            <a:bodyPr wrap="none"/>
            <a:lstStyle/>
            <a:p>
              <a:endParaRPr lang="nl-BE"/>
            </a:p>
          </p:txBody>
        </p:sp>
        <p:sp>
          <p:nvSpPr>
            <p:cNvPr id="25618" name="Line 11"/>
            <p:cNvSpPr>
              <a:spLocks noChangeShapeType="1"/>
            </p:cNvSpPr>
            <p:nvPr/>
          </p:nvSpPr>
          <p:spPr bwMode="auto">
            <a:xfrm flipV="1">
              <a:off x="1795" y="2292"/>
              <a:ext cx="500" cy="554"/>
            </a:xfrm>
            <a:prstGeom prst="line">
              <a:avLst/>
            </a:prstGeom>
            <a:noFill/>
            <a:ln w="76200" cap="sq">
              <a:solidFill>
                <a:srgbClr val="000066"/>
              </a:solidFill>
              <a:round/>
              <a:headEnd type="none" w="sm" len="sm"/>
              <a:tailEnd type="triangle" w="sm" len="sm"/>
            </a:ln>
          </p:spPr>
          <p:txBody>
            <a:bodyPr wrap="none"/>
            <a:lstStyle/>
            <a:p>
              <a:endParaRPr lang="nl-BE"/>
            </a:p>
          </p:txBody>
        </p:sp>
      </p:grpSp>
      <p:sp>
        <p:nvSpPr>
          <p:cNvPr id="25606" name="Text Box 12"/>
          <p:cNvSpPr txBox="1">
            <a:spLocks noChangeArrowheads="1"/>
          </p:cNvSpPr>
          <p:nvPr/>
        </p:nvSpPr>
        <p:spPr bwMode="auto">
          <a:xfrm>
            <a:off x="5110163" y="4344988"/>
            <a:ext cx="184150" cy="457200"/>
          </a:xfrm>
          <a:prstGeom prst="rect">
            <a:avLst/>
          </a:prstGeom>
          <a:noFill/>
          <a:ln w="12700" cap="sq">
            <a:noFill/>
            <a:miter lim="800000"/>
            <a:headEnd type="none" w="sm" len="sm"/>
            <a:tailEnd type="none" w="sm" len="sm"/>
          </a:ln>
        </p:spPr>
        <p:txBody>
          <a:bodyPr wrap="none">
            <a:spAutoFit/>
          </a:bodyPr>
          <a:lstStyle/>
          <a:p>
            <a:endParaRPr lang="nl-NL" b="1"/>
          </a:p>
        </p:txBody>
      </p:sp>
      <p:grpSp>
        <p:nvGrpSpPr>
          <p:cNvPr id="3" name="Group 13"/>
          <p:cNvGrpSpPr>
            <a:grpSpLocks/>
          </p:cNvGrpSpPr>
          <p:nvPr/>
        </p:nvGrpSpPr>
        <p:grpSpPr bwMode="auto">
          <a:xfrm>
            <a:off x="4962525" y="3638550"/>
            <a:ext cx="2682875" cy="2117725"/>
            <a:chOff x="3126" y="2292"/>
            <a:chExt cx="1690" cy="1334"/>
          </a:xfrm>
        </p:grpSpPr>
        <p:sp>
          <p:nvSpPr>
            <p:cNvPr id="25608" name="Rectangle 14"/>
            <p:cNvSpPr>
              <a:spLocks noChangeArrowheads="1"/>
            </p:cNvSpPr>
            <p:nvPr/>
          </p:nvSpPr>
          <p:spPr bwMode="auto">
            <a:xfrm>
              <a:off x="3862" y="2292"/>
              <a:ext cx="954" cy="500"/>
            </a:xfrm>
            <a:prstGeom prst="rect">
              <a:avLst/>
            </a:prstGeom>
            <a:solidFill>
              <a:schemeClr val="tx1"/>
            </a:solidFill>
            <a:ln w="12700" cap="sq">
              <a:solidFill>
                <a:schemeClr val="tx1"/>
              </a:solidFill>
              <a:miter lim="800000"/>
              <a:headEnd type="none" w="sm" len="sm"/>
              <a:tailEnd type="none" w="sm" len="sm"/>
            </a:ln>
          </p:spPr>
          <p:txBody>
            <a:bodyPr wrap="none" anchor="ctr"/>
            <a:lstStyle/>
            <a:p>
              <a:r>
                <a:rPr lang="fr-FR" b="1"/>
                <a:t>Diagnosis</a:t>
              </a:r>
              <a:endParaRPr lang="en-US" b="1"/>
            </a:p>
          </p:txBody>
        </p:sp>
        <p:sp>
          <p:nvSpPr>
            <p:cNvPr id="25609" name="Rectangle 15"/>
            <p:cNvSpPr>
              <a:spLocks noChangeArrowheads="1"/>
            </p:cNvSpPr>
            <p:nvPr/>
          </p:nvSpPr>
          <p:spPr bwMode="auto">
            <a:xfrm>
              <a:off x="3862" y="2948"/>
              <a:ext cx="954" cy="500"/>
            </a:xfrm>
            <a:prstGeom prst="rect">
              <a:avLst/>
            </a:prstGeom>
            <a:solidFill>
              <a:schemeClr val="tx1"/>
            </a:solidFill>
            <a:ln w="12700" cap="sq">
              <a:solidFill>
                <a:schemeClr val="tx1"/>
              </a:solidFill>
              <a:miter lim="800000"/>
              <a:headEnd type="none" w="sm" len="sm"/>
              <a:tailEnd type="none" w="sm" len="sm"/>
            </a:ln>
          </p:spPr>
          <p:txBody>
            <a:bodyPr wrap="none" anchor="ctr"/>
            <a:lstStyle/>
            <a:p>
              <a:r>
                <a:rPr lang="fr-FR" b="1"/>
                <a:t>Mixed </a:t>
              </a:r>
            </a:p>
            <a:p>
              <a:r>
                <a:rPr lang="fr-FR" b="1"/>
                <a:t>infections</a:t>
              </a:r>
              <a:endParaRPr lang="en-US" b="1"/>
            </a:p>
          </p:txBody>
        </p:sp>
        <p:sp>
          <p:nvSpPr>
            <p:cNvPr id="25610" name="Line 16"/>
            <p:cNvSpPr>
              <a:spLocks noChangeShapeType="1"/>
            </p:cNvSpPr>
            <p:nvPr/>
          </p:nvSpPr>
          <p:spPr bwMode="auto">
            <a:xfrm flipV="1">
              <a:off x="3468" y="2512"/>
              <a:ext cx="394" cy="406"/>
            </a:xfrm>
            <a:prstGeom prst="line">
              <a:avLst/>
            </a:prstGeom>
            <a:noFill/>
            <a:ln w="76200" cap="sq">
              <a:solidFill>
                <a:srgbClr val="000066"/>
              </a:solidFill>
              <a:round/>
              <a:headEnd type="none" w="sm" len="sm"/>
              <a:tailEnd type="triangle" w="sm" len="sm"/>
            </a:ln>
          </p:spPr>
          <p:txBody>
            <a:bodyPr wrap="none"/>
            <a:lstStyle/>
            <a:p>
              <a:endParaRPr lang="nl-BE"/>
            </a:p>
          </p:txBody>
        </p:sp>
        <p:sp>
          <p:nvSpPr>
            <p:cNvPr id="25611" name="Line 17"/>
            <p:cNvSpPr>
              <a:spLocks noChangeShapeType="1"/>
            </p:cNvSpPr>
            <p:nvPr/>
          </p:nvSpPr>
          <p:spPr bwMode="auto">
            <a:xfrm>
              <a:off x="3468" y="2929"/>
              <a:ext cx="394" cy="339"/>
            </a:xfrm>
            <a:prstGeom prst="line">
              <a:avLst/>
            </a:prstGeom>
            <a:noFill/>
            <a:ln w="76200" cap="sq">
              <a:solidFill>
                <a:srgbClr val="000066"/>
              </a:solidFill>
              <a:round/>
              <a:headEnd type="none" w="sm" len="sm"/>
              <a:tailEnd type="triangle" w="sm" len="sm"/>
            </a:ln>
          </p:spPr>
          <p:txBody>
            <a:bodyPr wrap="none"/>
            <a:lstStyle/>
            <a:p>
              <a:endParaRPr lang="nl-BE"/>
            </a:p>
          </p:txBody>
        </p:sp>
        <p:sp>
          <p:nvSpPr>
            <p:cNvPr id="25612" name="AutoShape 18"/>
            <p:cNvSpPr>
              <a:spLocks/>
            </p:cNvSpPr>
            <p:nvPr/>
          </p:nvSpPr>
          <p:spPr bwMode="auto">
            <a:xfrm>
              <a:off x="3126" y="2292"/>
              <a:ext cx="245" cy="1334"/>
            </a:xfrm>
            <a:prstGeom prst="rightBrace">
              <a:avLst>
                <a:gd name="adj1" fmla="val 45374"/>
                <a:gd name="adj2" fmla="val 50000"/>
              </a:avLst>
            </a:prstGeom>
            <a:noFill/>
            <a:ln w="57150" cap="sq">
              <a:solidFill>
                <a:srgbClr val="000066"/>
              </a:solidFill>
              <a:round/>
              <a:headEnd type="none" w="sm" len="sm"/>
              <a:tailEnd type="none" w="sm" len="sm"/>
            </a:ln>
          </p:spPr>
          <p:txBody>
            <a:bodyPr wrap="none" anchor="ctr"/>
            <a:lstStyle/>
            <a:p>
              <a:endParaRPr lang="nl-BE"/>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89476"/>
                                        </p:tgtEl>
                                        <p:attrNameLst>
                                          <p:attrName>style.visibility</p:attrName>
                                        </p:attrNameLst>
                                      </p:cBhvr>
                                      <p:to>
                                        <p:strVal val="visible"/>
                                      </p:to>
                                    </p:set>
                                    <p:anim calcmode="lin" valueType="num">
                                      <p:cBhvr additive="base">
                                        <p:cTn id="7" dur="500" fill="hold"/>
                                        <p:tgtEl>
                                          <p:spTgt spid="489476"/>
                                        </p:tgtEl>
                                        <p:attrNameLst>
                                          <p:attrName>ppt_x</p:attrName>
                                        </p:attrNameLst>
                                      </p:cBhvr>
                                      <p:tavLst>
                                        <p:tav tm="0">
                                          <p:val>
                                            <p:strVal val="0-#ppt_w/2"/>
                                          </p:val>
                                        </p:tav>
                                        <p:tav tm="100000">
                                          <p:val>
                                            <p:strVal val="#ppt_x"/>
                                          </p:val>
                                        </p:tav>
                                      </p:tavLst>
                                    </p:anim>
                                    <p:anim calcmode="lin" valueType="num">
                                      <p:cBhvr additive="base">
                                        <p:cTn id="8" dur="500" fill="hold"/>
                                        <p:tgtEl>
                                          <p:spTgt spid="48947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499"/>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9476"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3"/>
          <p:cNvSpPr>
            <a:spLocks noGrp="1" noChangeArrowheads="1"/>
          </p:cNvSpPr>
          <p:nvPr>
            <p:ph type="title"/>
          </p:nvPr>
        </p:nvSpPr>
        <p:spPr/>
        <p:txBody>
          <a:bodyPr/>
          <a:lstStyle/>
          <a:p>
            <a:r>
              <a:rPr lang="fr-FR" sz="3600" dirty="0" err="1" smtClean="0"/>
              <a:t>Diagnosis</a:t>
            </a:r>
            <a:r>
              <a:rPr lang="fr-FR" sz="3600" dirty="0" smtClean="0"/>
              <a:t> in 5 </a:t>
            </a:r>
            <a:r>
              <a:rPr lang="fr-FR" sz="3600" dirty="0" err="1" smtClean="0"/>
              <a:t>steps</a:t>
            </a:r>
            <a:endParaRPr lang="en-US" sz="3600" dirty="0" smtClean="0"/>
          </a:p>
        </p:txBody>
      </p:sp>
      <p:sp>
        <p:nvSpPr>
          <p:cNvPr id="6" name="Tijdelijke aanduiding voor inhoud 5"/>
          <p:cNvSpPr>
            <a:spLocks noGrp="1"/>
          </p:cNvSpPr>
          <p:nvPr>
            <p:ph idx="1"/>
          </p:nvPr>
        </p:nvSpPr>
        <p:spPr>
          <a:solidFill>
            <a:schemeClr val="bg2">
              <a:lumMod val="20000"/>
              <a:lumOff val="80000"/>
            </a:schemeClr>
          </a:solidFill>
        </p:spPr>
        <p:txBody>
          <a:bodyPr/>
          <a:lstStyle/>
          <a:p>
            <a:pPr>
              <a:buNone/>
            </a:pPr>
            <a:r>
              <a:rPr lang="nl-BE" dirty="0" smtClean="0"/>
              <a:t>1. Lactobacillary </a:t>
            </a:r>
            <a:r>
              <a:rPr lang="nl-BE" dirty="0" err="1" smtClean="0"/>
              <a:t>grades</a:t>
            </a:r>
            <a:r>
              <a:rPr lang="nl-BE" dirty="0" smtClean="0"/>
              <a:t>: I –</a:t>
            </a:r>
            <a:r>
              <a:rPr lang="nl-BE" dirty="0" err="1" smtClean="0"/>
              <a:t>IIa</a:t>
            </a:r>
            <a:r>
              <a:rPr lang="nl-BE" dirty="0" smtClean="0"/>
              <a:t> –</a:t>
            </a:r>
            <a:r>
              <a:rPr lang="nl-BE" dirty="0" err="1" smtClean="0"/>
              <a:t>IIb</a:t>
            </a:r>
            <a:r>
              <a:rPr lang="nl-BE" dirty="0" smtClean="0"/>
              <a:t> –III (types of </a:t>
            </a:r>
            <a:r>
              <a:rPr lang="nl-BE" dirty="0" err="1" smtClean="0"/>
              <a:t>lactobacilli</a:t>
            </a:r>
            <a:r>
              <a:rPr lang="nl-BE" dirty="0" smtClean="0"/>
              <a:t>)</a:t>
            </a:r>
          </a:p>
          <a:p>
            <a:pPr>
              <a:buNone/>
            </a:pPr>
            <a:r>
              <a:rPr lang="nl-BE" dirty="0" smtClean="0"/>
              <a:t>2. </a:t>
            </a:r>
            <a:r>
              <a:rPr lang="nl-BE" dirty="0" err="1" smtClean="0"/>
              <a:t>Pathogens</a:t>
            </a:r>
            <a:r>
              <a:rPr lang="nl-BE" dirty="0" smtClean="0"/>
              <a:t>: </a:t>
            </a:r>
          </a:p>
          <a:p>
            <a:pPr lvl="1"/>
            <a:r>
              <a:rPr lang="nl-BE" sz="2400" dirty="0" err="1" smtClean="0"/>
              <a:t>Anaerobic</a:t>
            </a:r>
            <a:r>
              <a:rPr lang="nl-BE" sz="2400" dirty="0" smtClean="0"/>
              <a:t> (</a:t>
            </a:r>
            <a:r>
              <a:rPr lang="nl-BE" sz="2400" dirty="0" err="1" smtClean="0"/>
              <a:t>granular</a:t>
            </a:r>
            <a:r>
              <a:rPr lang="nl-BE" sz="2400" dirty="0" smtClean="0"/>
              <a:t>) flora</a:t>
            </a:r>
          </a:p>
          <a:p>
            <a:pPr lvl="1"/>
            <a:r>
              <a:rPr lang="nl-BE" sz="2400" dirty="0" err="1"/>
              <a:t>Mobiluncus</a:t>
            </a:r>
            <a:r>
              <a:rPr lang="nl-BE" sz="2400" dirty="0"/>
              <a:t> morphotypes</a:t>
            </a:r>
          </a:p>
          <a:p>
            <a:pPr lvl="1"/>
            <a:r>
              <a:rPr lang="nl-BE" sz="2400" dirty="0" smtClean="0"/>
              <a:t>Cocci </a:t>
            </a:r>
            <a:r>
              <a:rPr lang="nl-BE" sz="2400" dirty="0"/>
              <a:t>–</a:t>
            </a:r>
            <a:r>
              <a:rPr lang="nl-BE" sz="2400" dirty="0" err="1"/>
              <a:t>chains</a:t>
            </a:r>
            <a:endParaRPr lang="nl-BE" sz="2400" dirty="0"/>
          </a:p>
          <a:p>
            <a:pPr lvl="1"/>
            <a:r>
              <a:rPr lang="nl-BE" sz="2400" dirty="0" err="1" smtClean="0"/>
              <a:t>Leptotix</a:t>
            </a:r>
            <a:r>
              <a:rPr lang="nl-BE" sz="2400" dirty="0" smtClean="0"/>
              <a:t> - </a:t>
            </a:r>
            <a:r>
              <a:rPr lang="nl-BE" sz="2400" dirty="0" err="1" smtClean="0"/>
              <a:t>actinomyces</a:t>
            </a:r>
            <a:endParaRPr lang="nl-BE" sz="2400" dirty="0" smtClean="0"/>
          </a:p>
          <a:p>
            <a:pPr lvl="1"/>
            <a:r>
              <a:rPr lang="nl-BE" sz="2400" dirty="0" err="1" smtClean="0"/>
              <a:t>Trichomonas</a:t>
            </a:r>
            <a:endParaRPr lang="nl-BE" sz="2400" dirty="0" smtClean="0"/>
          </a:p>
          <a:p>
            <a:pPr lvl="1"/>
            <a:r>
              <a:rPr lang="nl-BE" sz="2400" dirty="0" err="1" smtClean="0"/>
              <a:t>Candida</a:t>
            </a:r>
            <a:r>
              <a:rPr lang="nl-BE" sz="2400" dirty="0" smtClean="0"/>
              <a:t>: </a:t>
            </a:r>
            <a:r>
              <a:rPr lang="nl-BE" sz="2400" dirty="0" err="1" smtClean="0"/>
              <a:t>hyphae</a:t>
            </a:r>
            <a:r>
              <a:rPr lang="nl-BE" sz="2400" dirty="0" smtClean="0"/>
              <a:t> / </a:t>
            </a:r>
            <a:r>
              <a:rPr lang="nl-BE" sz="2400" dirty="0" err="1" smtClean="0"/>
              <a:t>blastospores</a:t>
            </a:r>
            <a:r>
              <a:rPr lang="nl-BE" sz="2400" dirty="0" smtClean="0"/>
              <a:t> /mixed /</a:t>
            </a:r>
            <a:r>
              <a:rPr lang="nl-BE" sz="2400" dirty="0" err="1" smtClean="0"/>
              <a:t>uncertain</a:t>
            </a:r>
            <a:endParaRPr lang="nl-BE" sz="2400" dirty="0" smtClean="0"/>
          </a:p>
          <a:p>
            <a:pPr lvl="1"/>
            <a:endParaRPr lang="nl-BE" dirty="0" smtClean="0"/>
          </a:p>
          <a:p>
            <a:pPr lvl="1"/>
            <a:endParaRPr lang="nl-BE" dirty="0"/>
          </a:p>
        </p:txBody>
      </p:sp>
      <p:sp>
        <p:nvSpPr>
          <p:cNvPr id="2" name="Rechthoek 1"/>
          <p:cNvSpPr/>
          <p:nvPr/>
        </p:nvSpPr>
        <p:spPr bwMode="auto">
          <a:xfrm>
            <a:off x="1264920" y="2006798"/>
            <a:ext cx="7726680" cy="2609088"/>
          </a:xfrm>
          <a:prstGeom prst="rect">
            <a:avLst/>
          </a:prstGeom>
          <a:noFill/>
          <a:ln w="57150" cap="sq"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rgbClr val="000066"/>
              </a:solidFill>
              <a:effectLst/>
              <a:latin typeface="Comic Sans MS" pitchFamily="66" charset="0"/>
            </a:endParaRPr>
          </a:p>
        </p:txBody>
      </p:sp>
      <p:sp>
        <p:nvSpPr>
          <p:cNvPr id="3" name="Tekstvak 2"/>
          <p:cNvSpPr txBox="1"/>
          <p:nvPr/>
        </p:nvSpPr>
        <p:spPr>
          <a:xfrm rot="16200000">
            <a:off x="-220530" y="3108490"/>
            <a:ext cx="2098652" cy="769441"/>
          </a:xfrm>
          <a:prstGeom prst="rect">
            <a:avLst/>
          </a:prstGeom>
          <a:noFill/>
        </p:spPr>
        <p:txBody>
          <a:bodyPr wrap="none" rtlCol="0">
            <a:spAutoFit/>
          </a:bodyPr>
          <a:lstStyle/>
          <a:p>
            <a:r>
              <a:rPr lang="nl-BE" sz="4400" dirty="0" err="1" smtClean="0">
                <a:solidFill>
                  <a:srgbClr val="FF0000"/>
                </a:solidFill>
              </a:rPr>
              <a:t>Nugent</a:t>
            </a:r>
            <a:endParaRPr lang="nl-BE" sz="4400" dirty="0">
              <a:solidFill>
                <a:srgbClr val="FF0000"/>
              </a:solidFill>
            </a:endParaRPr>
          </a:p>
        </p:txBody>
      </p:sp>
      <p:grpSp>
        <p:nvGrpSpPr>
          <p:cNvPr id="4" name="Groep 3"/>
          <p:cNvGrpSpPr/>
          <p:nvPr/>
        </p:nvGrpSpPr>
        <p:grpSpPr>
          <a:xfrm>
            <a:off x="439944" y="1586686"/>
            <a:ext cx="8551656" cy="3813049"/>
            <a:chOff x="417084" y="1584959"/>
            <a:chExt cx="8551656" cy="3813049"/>
          </a:xfrm>
        </p:grpSpPr>
        <p:sp>
          <p:nvSpPr>
            <p:cNvPr id="7" name="Rechthoek 6"/>
            <p:cNvSpPr/>
            <p:nvPr/>
          </p:nvSpPr>
          <p:spPr bwMode="auto">
            <a:xfrm>
              <a:off x="1242060" y="1981200"/>
              <a:ext cx="7726680" cy="3020568"/>
            </a:xfrm>
            <a:prstGeom prst="rect">
              <a:avLst/>
            </a:prstGeom>
            <a:noFill/>
            <a:ln w="57150" cap="sq" cmpd="sng" algn="ctr">
              <a:solidFill>
                <a:schemeClr val="accent2">
                  <a:lumMod val="75000"/>
                </a:schemeClr>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rgbClr val="000066"/>
                </a:solidFill>
                <a:effectLst/>
                <a:latin typeface="Comic Sans MS" pitchFamily="66" charset="0"/>
              </a:endParaRPr>
            </a:p>
          </p:txBody>
        </p:sp>
        <p:sp>
          <p:nvSpPr>
            <p:cNvPr id="8" name="Tekstvak 7"/>
            <p:cNvSpPr txBox="1"/>
            <p:nvPr/>
          </p:nvSpPr>
          <p:spPr>
            <a:xfrm rot="16200000">
              <a:off x="-1104720" y="3106763"/>
              <a:ext cx="3813049" cy="769441"/>
            </a:xfrm>
            <a:prstGeom prst="rect">
              <a:avLst/>
            </a:prstGeom>
            <a:noFill/>
            <a:ln>
              <a:solidFill>
                <a:schemeClr val="accent2">
                  <a:lumMod val="75000"/>
                </a:schemeClr>
              </a:solidFill>
            </a:ln>
          </p:spPr>
          <p:txBody>
            <a:bodyPr wrap="square" rtlCol="0">
              <a:spAutoFit/>
            </a:bodyPr>
            <a:lstStyle/>
            <a:p>
              <a:r>
                <a:rPr lang="nl-BE" sz="4400" dirty="0" smtClean="0">
                  <a:solidFill>
                    <a:schemeClr val="accent2">
                      <a:lumMod val="75000"/>
                    </a:schemeClr>
                  </a:solidFill>
                </a:rPr>
                <a:t>Hay-Ison</a:t>
              </a:r>
              <a:endParaRPr lang="nl-BE" sz="4400" dirty="0">
                <a:solidFill>
                  <a:schemeClr val="accent2">
                    <a:lumMod val="75000"/>
                  </a:schemeClr>
                </a:solidFill>
              </a:endParaRPr>
            </a:p>
          </p:txBody>
        </p:sp>
      </p:grpSp>
    </p:spTree>
    <p:extLst>
      <p:ext uri="{BB962C8B-B14F-4D97-AF65-F5344CB8AC3E}">
        <p14:creationId xmlns:p14="http://schemas.microsoft.com/office/powerpoint/2010/main" val="106439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2"/>
                                        </p:tgtEl>
                                        <p:attrNameLst>
                                          <p:attrName>ppt_x</p:attrName>
                                        </p:attrNameLst>
                                      </p:cBhvr>
                                      <p:tavLst>
                                        <p:tav tm="0">
                                          <p:val>
                                            <p:strVal val="ppt_x"/>
                                          </p:val>
                                        </p:tav>
                                        <p:tav tm="100000">
                                          <p:val>
                                            <p:strVal val="ppt_x"/>
                                          </p:val>
                                        </p:tav>
                                      </p:tavLst>
                                    </p:anim>
                                    <p:anim calcmode="lin" valueType="num">
                                      <p:cBhvr additive="base">
                                        <p:cTn id="11" dur="500"/>
                                        <p:tgtEl>
                                          <p:spTgt spid="2"/>
                                        </p:tgtEl>
                                        <p:attrNameLst>
                                          <p:attrName>ppt_y</p:attrName>
                                        </p:attrNameLst>
                                      </p:cBhvr>
                                      <p:tavLst>
                                        <p:tav tm="0">
                                          <p:val>
                                            <p:strVal val="ppt_y"/>
                                          </p:val>
                                        </p:tav>
                                        <p:tav tm="100000">
                                          <p:val>
                                            <p:strVal val="1+ppt_h/2"/>
                                          </p:val>
                                        </p:tav>
                                      </p:tavLst>
                                    </p:anim>
                                    <p:set>
                                      <p:cBhvr>
                                        <p:cTn id="12" dur="1" fill="hold">
                                          <p:stCondLst>
                                            <p:cond delay="499"/>
                                          </p:stCondLst>
                                        </p:cTn>
                                        <p:tgtEl>
                                          <p:spTgt spid="2"/>
                                        </p:tgtEl>
                                        <p:attrNameLst>
                                          <p:attrName>style.visibility</p:attrName>
                                        </p:attrNameLst>
                                      </p:cBhvr>
                                      <p:to>
                                        <p:strVal val="hidden"/>
                                      </p:to>
                                    </p:set>
                                  </p:childTnLst>
                                </p:cTn>
                              </p:par>
                            </p:childTnLst>
                          </p:cTn>
                        </p:par>
                        <p:par>
                          <p:cTn id="13" fill="hold">
                            <p:stCondLst>
                              <p:cond delay="500"/>
                            </p:stCondLst>
                            <p:childTnLst>
                              <p:par>
                                <p:cTn id="14" presetID="42" presetClass="entr" presetSubtype="0" fill="hold" nodeType="afterEffect">
                                  <p:stCondLst>
                                    <p:cond delay="10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barn(inVertical)">
                                      <p:cBhvr>
                                        <p:cTn id="23" dur="500"/>
                                        <p:tgtEl>
                                          <p:spTgt spid="6">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xEl>
                                              <p:pRg st="5" end="5"/>
                                            </p:txEl>
                                          </p:spTgt>
                                        </p:tgtEl>
                                        <p:attrNameLst>
                                          <p:attrName>style.visibility</p:attrName>
                                        </p:attrNameLst>
                                      </p:cBhvr>
                                      <p:to>
                                        <p:strVal val="visible"/>
                                      </p:to>
                                    </p:set>
                                    <p:animEffect transition="in" filter="barn(inVertical)">
                                      <p:cBhvr>
                                        <p:cTn id="28" dur="500"/>
                                        <p:tgtEl>
                                          <p:spTgt spid="6">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animEffect transition="in" filter="barn(inVertical)">
                                      <p:cBhvr>
                                        <p:cTn id="33" dur="500"/>
                                        <p:tgtEl>
                                          <p:spTgt spid="6">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6">
                                            <p:txEl>
                                              <p:pRg st="7" end="7"/>
                                            </p:txEl>
                                          </p:spTgt>
                                        </p:tgtEl>
                                        <p:attrNameLst>
                                          <p:attrName>style.visibility</p:attrName>
                                        </p:attrNameLst>
                                      </p:cBhvr>
                                      <p:to>
                                        <p:strVal val="visible"/>
                                      </p:to>
                                    </p:set>
                                    <p:animEffect transition="in" filter="barn(inVertical)">
                                      <p:cBhvr>
                                        <p:cTn id="38"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2"/>
      <p:bldP spid="2"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3"/>
          <p:cNvSpPr>
            <a:spLocks noGrp="1" noChangeArrowheads="1"/>
          </p:cNvSpPr>
          <p:nvPr>
            <p:ph type="title"/>
          </p:nvPr>
        </p:nvSpPr>
        <p:spPr/>
        <p:txBody>
          <a:bodyPr/>
          <a:lstStyle/>
          <a:p>
            <a:r>
              <a:rPr lang="fr-FR" sz="3600" dirty="0" err="1" smtClean="0"/>
              <a:t>Diagnosis</a:t>
            </a:r>
            <a:r>
              <a:rPr lang="fr-FR" sz="3600" dirty="0" smtClean="0"/>
              <a:t> in 5 </a:t>
            </a:r>
            <a:r>
              <a:rPr lang="fr-FR" sz="3600" dirty="0" err="1" smtClean="0"/>
              <a:t>steps</a:t>
            </a:r>
            <a:endParaRPr lang="en-US" sz="3600" dirty="0" smtClean="0"/>
          </a:p>
        </p:txBody>
      </p:sp>
      <p:sp>
        <p:nvSpPr>
          <p:cNvPr id="6" name="Tijdelijke aanduiding voor inhoud 5"/>
          <p:cNvSpPr>
            <a:spLocks noGrp="1"/>
          </p:cNvSpPr>
          <p:nvPr>
            <p:ph idx="1"/>
          </p:nvPr>
        </p:nvSpPr>
        <p:spPr>
          <a:xfrm>
            <a:off x="1219200" y="1858369"/>
            <a:ext cx="7772400" cy="4465314"/>
          </a:xfrm>
          <a:solidFill>
            <a:schemeClr val="bg2">
              <a:lumMod val="20000"/>
              <a:lumOff val="80000"/>
            </a:schemeClr>
          </a:solidFill>
        </p:spPr>
        <p:txBody>
          <a:bodyPr/>
          <a:lstStyle/>
          <a:p>
            <a:pPr>
              <a:buNone/>
            </a:pPr>
            <a:r>
              <a:rPr lang="nl-BE" dirty="0" smtClean="0"/>
              <a:t>3. </a:t>
            </a:r>
            <a:r>
              <a:rPr lang="nl-BE" dirty="0" err="1" smtClean="0"/>
              <a:t>Leucocytes</a:t>
            </a:r>
            <a:r>
              <a:rPr lang="nl-BE" dirty="0" smtClean="0"/>
              <a:t>: </a:t>
            </a:r>
          </a:p>
          <a:p>
            <a:pPr lvl="1">
              <a:buFont typeface="Wingdings" panose="05000000000000000000" pitchFamily="2" charset="2"/>
              <a:buChar char="§"/>
            </a:pPr>
            <a:r>
              <a:rPr lang="nl-BE" sz="2000" dirty="0" err="1" smtClean="0"/>
              <a:t>Number</a:t>
            </a:r>
            <a:r>
              <a:rPr lang="nl-BE" sz="2000" dirty="0" smtClean="0"/>
              <a:t> per HPF + </a:t>
            </a:r>
            <a:r>
              <a:rPr lang="nl-BE" sz="2000" dirty="0" err="1" smtClean="0"/>
              <a:t>proportional</a:t>
            </a:r>
            <a:r>
              <a:rPr lang="nl-BE" sz="2000" dirty="0" smtClean="0"/>
              <a:t> </a:t>
            </a:r>
            <a:r>
              <a:rPr lang="nl-BE" sz="2000" dirty="0" err="1" smtClean="0"/>
              <a:t>number</a:t>
            </a:r>
            <a:r>
              <a:rPr lang="nl-BE" sz="2000" dirty="0" smtClean="0"/>
              <a:t> per </a:t>
            </a:r>
            <a:r>
              <a:rPr lang="nl-BE" sz="2000" dirty="0" err="1" smtClean="0"/>
              <a:t>epithelial</a:t>
            </a:r>
            <a:r>
              <a:rPr lang="nl-BE" sz="2000" dirty="0" smtClean="0"/>
              <a:t> </a:t>
            </a:r>
            <a:r>
              <a:rPr lang="nl-BE" sz="2000" dirty="0" err="1" smtClean="0"/>
              <a:t>cell</a:t>
            </a:r>
            <a:endParaRPr lang="nl-BE" sz="2000" dirty="0"/>
          </a:p>
          <a:p>
            <a:pPr lvl="1">
              <a:buFont typeface="Wingdings" panose="05000000000000000000" pitchFamily="2" charset="2"/>
              <a:buChar char="§"/>
            </a:pPr>
            <a:r>
              <a:rPr lang="nl-BE" sz="2000" dirty="0" err="1" smtClean="0"/>
              <a:t>Toxic</a:t>
            </a:r>
            <a:r>
              <a:rPr lang="nl-BE" sz="2000" dirty="0" smtClean="0"/>
              <a:t> </a:t>
            </a:r>
            <a:r>
              <a:rPr lang="nl-BE" sz="2000" dirty="0" err="1" smtClean="0"/>
              <a:t>appearance</a:t>
            </a:r>
            <a:endParaRPr lang="nl-BE" sz="3200" dirty="0" smtClean="0"/>
          </a:p>
          <a:p>
            <a:pPr>
              <a:buNone/>
            </a:pPr>
            <a:r>
              <a:rPr lang="nl-BE" dirty="0" smtClean="0"/>
              <a:t>4. </a:t>
            </a:r>
            <a:r>
              <a:rPr lang="nl-BE" dirty="0" err="1" smtClean="0"/>
              <a:t>Epithelial</a:t>
            </a:r>
            <a:r>
              <a:rPr lang="nl-BE" dirty="0" smtClean="0"/>
              <a:t> </a:t>
            </a:r>
            <a:r>
              <a:rPr lang="nl-BE" dirty="0" err="1" smtClean="0"/>
              <a:t>cells</a:t>
            </a:r>
            <a:r>
              <a:rPr lang="nl-BE" dirty="0" smtClean="0"/>
              <a:t>: </a:t>
            </a:r>
          </a:p>
          <a:p>
            <a:pPr lvl="1"/>
            <a:r>
              <a:rPr lang="nl-BE" sz="2000" dirty="0" err="1" smtClean="0"/>
              <a:t>Parabasal</a:t>
            </a:r>
            <a:r>
              <a:rPr lang="nl-BE" sz="2000" dirty="0" smtClean="0"/>
              <a:t> </a:t>
            </a:r>
            <a:r>
              <a:rPr lang="nl-BE" sz="2000" dirty="0" err="1" smtClean="0"/>
              <a:t>cells</a:t>
            </a:r>
            <a:r>
              <a:rPr lang="nl-BE" sz="2000" dirty="0" smtClean="0"/>
              <a:t> (</a:t>
            </a:r>
            <a:r>
              <a:rPr lang="nl-BE" sz="2000" dirty="0" err="1" smtClean="0"/>
              <a:t>maturation</a:t>
            </a:r>
            <a:r>
              <a:rPr lang="nl-BE" sz="2000" dirty="0" smtClean="0"/>
              <a:t> index)</a:t>
            </a:r>
          </a:p>
          <a:p>
            <a:pPr lvl="1"/>
            <a:r>
              <a:rPr lang="nl-BE" sz="2000" dirty="0" err="1" smtClean="0"/>
              <a:t>Cytolytic</a:t>
            </a:r>
            <a:r>
              <a:rPr lang="nl-BE" sz="2000" dirty="0" smtClean="0"/>
              <a:t> </a:t>
            </a:r>
            <a:r>
              <a:rPr lang="nl-BE" sz="2000" dirty="0" err="1" smtClean="0"/>
              <a:t>cells</a:t>
            </a:r>
            <a:endParaRPr lang="nl-BE" sz="2000" dirty="0" smtClean="0"/>
          </a:p>
          <a:p>
            <a:pPr>
              <a:buNone/>
            </a:pPr>
            <a:r>
              <a:rPr lang="nl-BE" dirty="0" smtClean="0"/>
              <a:t>5. Background </a:t>
            </a:r>
            <a:r>
              <a:rPr lang="nl-BE" dirty="0" err="1" smtClean="0"/>
              <a:t>Artefacts</a:t>
            </a:r>
            <a:endParaRPr lang="nl-BE" dirty="0" smtClean="0"/>
          </a:p>
          <a:p>
            <a:pPr lvl="1"/>
            <a:r>
              <a:rPr lang="nl-BE" sz="2000" dirty="0" smtClean="0"/>
              <a:t>Cream</a:t>
            </a:r>
          </a:p>
          <a:p>
            <a:pPr lvl="1"/>
            <a:r>
              <a:rPr lang="nl-BE" sz="2000" dirty="0" err="1" smtClean="0"/>
              <a:t>Dust</a:t>
            </a:r>
            <a:endParaRPr lang="nl-BE" sz="2000" dirty="0" smtClean="0"/>
          </a:p>
          <a:p>
            <a:pPr lvl="1"/>
            <a:r>
              <a:rPr lang="nl-BE" sz="2000" dirty="0" err="1" smtClean="0"/>
              <a:t>Sperm</a:t>
            </a:r>
            <a:endParaRPr lang="nl-BE" sz="2000" dirty="0" smtClean="0"/>
          </a:p>
          <a:p>
            <a:pPr lvl="1"/>
            <a:endParaRPr lang="nl-BE" dirty="0" smtClean="0"/>
          </a:p>
          <a:p>
            <a:pPr lvl="1"/>
            <a:endParaRPr lang="nl-BE" dirty="0"/>
          </a:p>
        </p:txBody>
      </p:sp>
    </p:spTree>
    <p:extLst>
      <p:ext uri="{BB962C8B-B14F-4D97-AF65-F5344CB8AC3E}">
        <p14:creationId xmlns:p14="http://schemas.microsoft.com/office/powerpoint/2010/main" val="86763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barn(inVertical)">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barn(inVertical)">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barn(inVertical)">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arn(inVertical)">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barn(inVertical)">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barn(inVertical)">
                                      <p:cBhvr>
                                        <p:cTn id="42" dur="500"/>
                                        <p:tgtEl>
                                          <p:spTgt spid="6">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6">
                                            <p:txEl>
                                              <p:pRg st="7" end="7"/>
                                            </p:txEl>
                                          </p:spTgt>
                                        </p:tgtEl>
                                        <p:attrNameLst>
                                          <p:attrName>style.visibility</p:attrName>
                                        </p:attrNameLst>
                                      </p:cBhvr>
                                      <p:to>
                                        <p:strVal val="visible"/>
                                      </p:to>
                                    </p:set>
                                    <p:animEffect transition="in" filter="barn(inVertical)">
                                      <p:cBhvr>
                                        <p:cTn id="47" dur="500"/>
                                        <p:tgtEl>
                                          <p:spTgt spid="6">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6">
                                            <p:txEl>
                                              <p:pRg st="8" end="8"/>
                                            </p:txEl>
                                          </p:spTgt>
                                        </p:tgtEl>
                                        <p:attrNameLst>
                                          <p:attrName>style.visibility</p:attrName>
                                        </p:attrNameLst>
                                      </p:cBhvr>
                                      <p:to>
                                        <p:strVal val="visible"/>
                                      </p:to>
                                    </p:set>
                                    <p:animEffect transition="in" filter="barn(inVertical)">
                                      <p:cBhvr>
                                        <p:cTn id="52" dur="500"/>
                                        <p:tgtEl>
                                          <p:spTgt spid="6">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6">
                                            <p:txEl>
                                              <p:pRg st="9" end="9"/>
                                            </p:txEl>
                                          </p:spTgt>
                                        </p:tgtEl>
                                        <p:attrNameLst>
                                          <p:attrName>style.visibility</p:attrName>
                                        </p:attrNameLst>
                                      </p:cBhvr>
                                      <p:to>
                                        <p:strVal val="visible"/>
                                      </p:to>
                                    </p:set>
                                    <p:animEffect transition="in" filter="barn(inVertical)">
                                      <p:cBhvr>
                                        <p:cTn id="57"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2706" name="Picture 2" descr="PNP00019"/>
          <p:cNvPicPr>
            <a:picLocks noChangeAspect="1" noChangeArrowheads="1"/>
          </p:cNvPicPr>
          <p:nvPr/>
        </p:nvPicPr>
        <p:blipFill>
          <a:blip r:embed="rId3" cstate="print"/>
          <a:srcRect/>
          <a:stretch>
            <a:fillRect/>
          </a:stretch>
        </p:blipFill>
        <p:spPr bwMode="auto">
          <a:xfrm>
            <a:off x="-701675" y="-473075"/>
            <a:ext cx="9948863" cy="7666038"/>
          </a:xfrm>
          <a:prstGeom prst="rect">
            <a:avLst/>
          </a:prstGeom>
          <a:noFill/>
          <a:effectLst>
            <a:outerShdw dist="35921" dir="2700000" algn="ctr" rotWithShape="0">
              <a:srgbClr val="808080"/>
            </a:outerShdw>
          </a:effectLst>
        </p:spPr>
      </p:pic>
      <p:pic>
        <p:nvPicPr>
          <p:cNvPr id="3" name="Picture 2" descr="PNP00019"/>
          <p:cNvPicPr>
            <a:picLocks noChangeAspect="1" noChangeArrowheads="1"/>
          </p:cNvPicPr>
          <p:nvPr/>
        </p:nvPicPr>
        <p:blipFill>
          <a:blip r:embed="rId3" cstate="print"/>
          <a:srcRect/>
          <a:stretch>
            <a:fillRect/>
          </a:stretch>
        </p:blipFill>
        <p:spPr bwMode="auto">
          <a:xfrm>
            <a:off x="-549275" y="-320675"/>
            <a:ext cx="9948863" cy="7666038"/>
          </a:xfrm>
          <a:prstGeom prst="rect">
            <a:avLst/>
          </a:prstGeom>
          <a:noFill/>
          <a:effectLst>
            <a:outerShdw dist="35921" dir="2700000" algn="ctr" rotWithShape="0">
              <a:srgbClr val="808080"/>
            </a:outerShdw>
          </a:effectLst>
        </p:spPr>
      </p:pic>
      <p:pic>
        <p:nvPicPr>
          <p:cNvPr id="4" name="Tijdelijke aanduiding voor inhoud 3"/>
          <p:cNvPicPr>
            <a:picLocks noGrp="1" noChangeAspect="1"/>
          </p:cNvPicPr>
          <p:nvPr>
            <p:ph idx="1"/>
          </p:nvPr>
        </p:nvPicPr>
        <p:blipFill rotWithShape="1">
          <a:blip r:embed="rId4"/>
          <a:srcRect l="63017" t="21279" r="22468" b="57684"/>
          <a:stretch/>
        </p:blipFill>
        <p:spPr>
          <a:xfrm>
            <a:off x="4676775" y="352425"/>
            <a:ext cx="3971925" cy="3238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rotWithShape="1">
          <a:blip r:embed="rId2"/>
          <a:srcRect l="24349" t="53381" r="18666" b="12334"/>
          <a:stretch/>
        </p:blipFill>
        <p:spPr>
          <a:xfrm>
            <a:off x="247650" y="2056941"/>
            <a:ext cx="8743950" cy="2959184"/>
          </a:xfrm>
          <a:prstGeom prst="rect">
            <a:avLst/>
          </a:prstGeom>
        </p:spPr>
      </p:pic>
      <p:sp>
        <p:nvSpPr>
          <p:cNvPr id="3" name="Titel 2"/>
          <p:cNvSpPr>
            <a:spLocks noGrp="1"/>
          </p:cNvSpPr>
          <p:nvPr>
            <p:ph type="title"/>
          </p:nvPr>
        </p:nvSpPr>
        <p:spPr/>
        <p:txBody>
          <a:bodyPr/>
          <a:lstStyle/>
          <a:p>
            <a:r>
              <a:rPr lang="nl-BE" dirty="0" err="1" smtClean="0"/>
              <a:t>Epithelial</a:t>
            </a:r>
            <a:r>
              <a:rPr lang="nl-BE" dirty="0" smtClean="0"/>
              <a:t> </a:t>
            </a:r>
            <a:r>
              <a:rPr lang="nl-BE" dirty="0" err="1" smtClean="0"/>
              <a:t>cell</a:t>
            </a:r>
            <a:r>
              <a:rPr lang="nl-BE" dirty="0" smtClean="0"/>
              <a:t> </a:t>
            </a:r>
            <a:r>
              <a:rPr lang="nl-BE" dirty="0" err="1" smtClean="0"/>
              <a:t>quality</a:t>
            </a:r>
            <a:endParaRPr lang="nl-BE" dirty="0"/>
          </a:p>
        </p:txBody>
      </p:sp>
      <p:pic>
        <p:nvPicPr>
          <p:cNvPr id="2" name="Afbeelding 1"/>
          <p:cNvPicPr>
            <a:picLocks noChangeAspect="1"/>
          </p:cNvPicPr>
          <p:nvPr/>
        </p:nvPicPr>
        <p:blipFill rotWithShape="1">
          <a:blip r:embed="rId3"/>
          <a:srcRect l="22940" t="26917" r="25703" b="41766"/>
          <a:stretch/>
        </p:blipFill>
        <p:spPr>
          <a:xfrm>
            <a:off x="2724723" y="5558010"/>
            <a:ext cx="3789803" cy="1299990"/>
          </a:xfrm>
          <a:prstGeom prst="rect">
            <a:avLst/>
          </a:prstGeom>
        </p:spPr>
      </p:pic>
    </p:spTree>
    <p:extLst>
      <p:ext uri="{BB962C8B-B14F-4D97-AF65-F5344CB8AC3E}">
        <p14:creationId xmlns:p14="http://schemas.microsoft.com/office/powerpoint/2010/main" val="22155083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4" name="Tijdelijke aanduiding voor inhoud 3"/>
          <p:cNvPicPr>
            <a:picLocks noGrp="1" noChangeAspect="1"/>
          </p:cNvPicPr>
          <p:nvPr>
            <p:ph idx="1"/>
          </p:nvPr>
        </p:nvPicPr>
        <p:blipFill rotWithShape="1">
          <a:blip r:embed="rId2"/>
          <a:srcRect l="21441" t="12697" r="18666" b="12334"/>
          <a:stretch/>
        </p:blipFill>
        <p:spPr>
          <a:xfrm>
            <a:off x="-60935" y="0"/>
            <a:ext cx="9513685" cy="6858000"/>
          </a:xfrm>
          <a:prstGeom prst="rect">
            <a:avLst/>
          </a:prstGeom>
        </p:spPr>
      </p:pic>
      <p:sp>
        <p:nvSpPr>
          <p:cNvPr id="5" name="Rectangle 21"/>
          <p:cNvSpPr>
            <a:spLocks noChangeArrowheads="1"/>
          </p:cNvSpPr>
          <p:nvPr/>
        </p:nvSpPr>
        <p:spPr bwMode="auto">
          <a:xfrm>
            <a:off x="2969488" y="6551364"/>
            <a:ext cx="3172663" cy="246221"/>
          </a:xfrm>
          <a:prstGeom prst="rect">
            <a:avLst/>
          </a:prstGeom>
          <a:noFill/>
          <a:ln w="12700" cap="sq">
            <a:noFill/>
            <a:miter lim="800000"/>
            <a:headEnd type="none" w="sm" len="sm"/>
            <a:tailEnd type="none" w="sm" len="sm"/>
          </a:ln>
        </p:spPr>
        <p:txBody>
          <a:bodyPr wrap="none">
            <a:spAutoFit/>
          </a:bodyPr>
          <a:lstStyle/>
          <a:p>
            <a:r>
              <a:rPr lang="fr-FR" sz="1000" dirty="0">
                <a:latin typeface="Calibri" panose="020F0502020204030204" pitchFamily="34" charset="0"/>
                <a:cs typeface="Calibri" panose="020F0502020204030204" pitchFamily="34" charset="0"/>
              </a:rPr>
              <a:t>Donders GGG et al, Br J </a:t>
            </a:r>
            <a:r>
              <a:rPr lang="fr-FR" sz="1000" dirty="0" err="1">
                <a:latin typeface="Calibri" panose="020F0502020204030204" pitchFamily="34" charset="0"/>
                <a:cs typeface="Calibri" panose="020F0502020204030204" pitchFamily="34" charset="0"/>
              </a:rPr>
              <a:t>Obstet</a:t>
            </a:r>
            <a:r>
              <a:rPr lang="fr-FR" sz="1000" dirty="0">
                <a:latin typeface="Calibri" panose="020F0502020204030204" pitchFamily="34" charset="0"/>
                <a:cs typeface="Calibri" panose="020F0502020204030204" pitchFamily="34" charset="0"/>
              </a:rPr>
              <a:t> </a:t>
            </a:r>
            <a:r>
              <a:rPr lang="fr-FR" sz="1000" dirty="0" err="1">
                <a:latin typeface="Calibri" panose="020F0502020204030204" pitchFamily="34" charset="0"/>
                <a:cs typeface="Calibri" panose="020F0502020204030204" pitchFamily="34" charset="0"/>
              </a:rPr>
              <a:t>Gynecol</a:t>
            </a:r>
            <a:r>
              <a:rPr lang="fr-FR" sz="1000" dirty="0">
                <a:latin typeface="Calibri" panose="020F0502020204030204" pitchFamily="34" charset="0"/>
                <a:cs typeface="Calibri" panose="020F0502020204030204" pitchFamily="34" charset="0"/>
              </a:rPr>
              <a:t>, 2002; 109: 34-43</a:t>
            </a:r>
            <a:endParaRPr lang="nl-NL"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463552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fr-FR" sz="4400"/>
              <a:t>Composite score of AV</a:t>
            </a:r>
            <a:r>
              <a:rPr lang="en-US" sz="4400"/>
              <a:t> </a:t>
            </a:r>
            <a:endParaRPr lang="en-US"/>
          </a:p>
        </p:txBody>
      </p:sp>
      <p:sp>
        <p:nvSpPr>
          <p:cNvPr id="53251" name="Rectangle 3"/>
          <p:cNvSpPr>
            <a:spLocks noGrp="1" noChangeArrowheads="1"/>
          </p:cNvSpPr>
          <p:nvPr>
            <p:ph type="body" idx="1"/>
          </p:nvPr>
        </p:nvSpPr>
        <p:spPr/>
        <p:txBody>
          <a:bodyPr/>
          <a:lstStyle/>
          <a:p>
            <a:pPr>
              <a:buFont typeface="Monotype Sorts" pitchFamily="2" charset="2"/>
              <a:buNone/>
            </a:pPr>
            <a:endParaRPr lang="fr-FR" sz="4000">
              <a:solidFill>
                <a:schemeClr val="tx2"/>
              </a:solidFill>
            </a:endParaRPr>
          </a:p>
          <a:p>
            <a:pPr lvl="1"/>
            <a:endParaRPr lang="en-US" sz="3600">
              <a:solidFill>
                <a:schemeClr val="tx2"/>
              </a:solidFill>
            </a:endParaRPr>
          </a:p>
        </p:txBody>
      </p:sp>
      <p:graphicFrame>
        <p:nvGraphicFramePr>
          <p:cNvPr id="251908" name="Group 4"/>
          <p:cNvGraphicFramePr>
            <a:graphicFrameLocks noGrp="1"/>
          </p:cNvGraphicFramePr>
          <p:nvPr/>
        </p:nvGraphicFramePr>
        <p:xfrm>
          <a:off x="1524000" y="1981200"/>
          <a:ext cx="6913563" cy="4467226"/>
        </p:xfrm>
        <a:graphic>
          <a:graphicData uri="http://schemas.openxmlformats.org/drawingml/2006/table">
            <a:tbl>
              <a:tblPr/>
              <a:tblGrid>
                <a:gridCol w="3457575">
                  <a:extLst>
                    <a:ext uri="{9D8B030D-6E8A-4147-A177-3AD203B41FA5}">
                      <a16:colId xmlns="" xmlns:a16="http://schemas.microsoft.com/office/drawing/2014/main" val="20000"/>
                    </a:ext>
                  </a:extLst>
                </a:gridCol>
                <a:gridCol w="3455988">
                  <a:extLst>
                    <a:ext uri="{9D8B030D-6E8A-4147-A177-3AD203B41FA5}">
                      <a16:colId xmlns="" xmlns:a16="http://schemas.microsoft.com/office/drawing/2014/main" val="20001"/>
                    </a:ext>
                  </a:extLst>
                </a:gridCol>
              </a:tblGrid>
              <a:tr h="1022350">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endParaRPr kumimoji="1" lang="nl-NL" sz="2400" b="0" i="0" u="none" strike="noStrike" cap="none" normalizeH="0" baseline="0">
                        <a:ln>
                          <a:noFill/>
                        </a:ln>
                        <a:solidFill>
                          <a:srgbClr val="000066"/>
                        </a:solidFill>
                        <a:effectLst/>
                        <a:latin typeface="Comic Sans MS" pitchFamily="66"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820"/>
                    </a:solidFill>
                  </a:tcPr>
                </a:tc>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4000" b="1" i="0" u="none" strike="noStrike" cap="none" normalizeH="0" baseline="0">
                          <a:ln>
                            <a:noFill/>
                          </a:ln>
                          <a:solidFill>
                            <a:srgbClr val="FFCC00"/>
                          </a:solidFill>
                          <a:effectLst/>
                          <a:latin typeface="Comic Sans MS" pitchFamily="66" charset="0"/>
                        </a:rPr>
                        <a:t>AV Score</a:t>
                      </a:r>
                      <a:endParaRPr kumimoji="1" lang="en-US" sz="4000" b="1" i="0" u="none" strike="noStrike" cap="none" normalizeH="0" baseline="0">
                        <a:ln>
                          <a:noFill/>
                        </a:ln>
                        <a:solidFill>
                          <a:srgbClr val="FFCC00"/>
                        </a:solidFill>
                        <a:effectLst/>
                        <a:latin typeface="Comic Sans MS" pitchFamily="66"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820"/>
                    </a:solidFill>
                  </a:tcPr>
                </a:tc>
                <a:extLst>
                  <a:ext uri="{0D108BD9-81ED-4DB2-BD59-A6C34878D82A}">
                    <a16:rowId xmlns="" xmlns:a16="http://schemas.microsoft.com/office/drawing/2014/main" val="10000"/>
                  </a:ext>
                </a:extLst>
              </a:tr>
              <a:tr h="1146175">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4400" b="0" i="0" u="none" strike="noStrike" cap="none" normalizeH="0" baseline="0">
                          <a:ln>
                            <a:noFill/>
                          </a:ln>
                          <a:solidFill>
                            <a:schemeClr val="tx2"/>
                          </a:solidFill>
                          <a:effectLst/>
                          <a:latin typeface="Comic Sans MS" pitchFamily="66" charset="0"/>
                        </a:rPr>
                        <a:t>Light</a:t>
                      </a:r>
                      <a:endParaRPr kumimoji="1" lang="en-US" sz="4400" b="0" i="0" u="none" strike="noStrike" cap="none" normalizeH="0" baseline="0">
                        <a:ln>
                          <a:noFill/>
                        </a:ln>
                        <a:solidFill>
                          <a:schemeClr val="tx2"/>
                        </a:solidFill>
                        <a:effectLst/>
                        <a:latin typeface="Comic Sans MS" pitchFamily="66"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820"/>
                    </a:solidFill>
                  </a:tcPr>
                </a:tc>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4400" b="0" i="0" u="none" strike="noStrike" cap="none" normalizeH="0" baseline="0">
                          <a:ln>
                            <a:noFill/>
                          </a:ln>
                          <a:solidFill>
                            <a:schemeClr val="tx1"/>
                          </a:solidFill>
                          <a:effectLst/>
                          <a:latin typeface="Comic Sans MS" pitchFamily="66" charset="0"/>
                        </a:rPr>
                        <a:t>3-4</a:t>
                      </a:r>
                      <a:endParaRPr kumimoji="1" lang="en-US" sz="4400" b="0" i="0" u="none" strike="noStrike" cap="none" normalizeH="0" baseline="0">
                        <a:ln>
                          <a:noFill/>
                        </a:ln>
                        <a:solidFill>
                          <a:schemeClr val="tx1"/>
                        </a:solidFill>
                        <a:effectLst/>
                        <a:latin typeface="Comic Sans MS" pitchFamily="66"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820"/>
                    </a:solidFill>
                  </a:tcPr>
                </a:tc>
                <a:extLst>
                  <a:ext uri="{0D108BD9-81ED-4DB2-BD59-A6C34878D82A}">
                    <a16:rowId xmlns="" xmlns:a16="http://schemas.microsoft.com/office/drawing/2014/main" val="10001"/>
                  </a:ext>
                </a:extLst>
              </a:tr>
              <a:tr h="1150938">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4400" b="0" i="0" u="none" strike="noStrike" cap="none" normalizeH="0" baseline="0">
                          <a:ln>
                            <a:noFill/>
                          </a:ln>
                          <a:solidFill>
                            <a:schemeClr val="tx2"/>
                          </a:solidFill>
                          <a:effectLst/>
                          <a:latin typeface="Comic Sans MS" pitchFamily="66" charset="0"/>
                        </a:rPr>
                        <a:t>Moderate</a:t>
                      </a:r>
                      <a:endParaRPr kumimoji="1" lang="en-US" sz="4400" b="0" i="0" u="none" strike="noStrike" cap="none" normalizeH="0" baseline="0">
                        <a:ln>
                          <a:noFill/>
                        </a:ln>
                        <a:solidFill>
                          <a:schemeClr val="tx2"/>
                        </a:solidFill>
                        <a:effectLst/>
                        <a:latin typeface="Comic Sans MS" pitchFamily="66"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820"/>
                    </a:solidFill>
                  </a:tcPr>
                </a:tc>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4400" b="0" i="0" u="none" strike="noStrike" cap="none" normalizeH="0" baseline="0">
                          <a:ln>
                            <a:noFill/>
                          </a:ln>
                          <a:solidFill>
                            <a:schemeClr val="tx1"/>
                          </a:solidFill>
                          <a:effectLst/>
                          <a:latin typeface="Comic Sans MS" pitchFamily="66" charset="0"/>
                        </a:rPr>
                        <a:t>5-6</a:t>
                      </a:r>
                      <a:endParaRPr kumimoji="1" lang="en-US" sz="4400" b="0" i="0" u="none" strike="noStrike" cap="none" normalizeH="0" baseline="0">
                        <a:ln>
                          <a:noFill/>
                        </a:ln>
                        <a:solidFill>
                          <a:schemeClr val="tx1"/>
                        </a:solidFill>
                        <a:effectLst/>
                        <a:latin typeface="Comic Sans MS" pitchFamily="66"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820"/>
                    </a:solidFill>
                  </a:tcPr>
                </a:tc>
                <a:extLst>
                  <a:ext uri="{0D108BD9-81ED-4DB2-BD59-A6C34878D82A}">
                    <a16:rowId xmlns="" xmlns:a16="http://schemas.microsoft.com/office/drawing/2014/main" val="10002"/>
                  </a:ext>
                </a:extLst>
              </a:tr>
              <a:tr h="1147763">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4400" b="0" i="0" u="none" strike="noStrike" cap="none" normalizeH="0" baseline="0">
                          <a:ln>
                            <a:noFill/>
                          </a:ln>
                          <a:solidFill>
                            <a:schemeClr val="tx2"/>
                          </a:solidFill>
                          <a:effectLst/>
                          <a:latin typeface="Comic Sans MS" pitchFamily="66" charset="0"/>
                        </a:rPr>
                        <a:t>Severe</a:t>
                      </a:r>
                      <a:endParaRPr kumimoji="1" lang="en-US" sz="4400" b="0" i="0" u="none" strike="noStrike" cap="none" normalizeH="0" baseline="0">
                        <a:ln>
                          <a:noFill/>
                        </a:ln>
                        <a:solidFill>
                          <a:schemeClr val="tx2"/>
                        </a:solidFill>
                        <a:effectLst/>
                        <a:latin typeface="Comic Sans MS" pitchFamily="66"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3820"/>
                    </a:solidFill>
                  </a:tcPr>
                </a:tc>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4400" b="0" i="0" u="none" strike="noStrike" cap="none" normalizeH="0" baseline="0">
                          <a:ln>
                            <a:noFill/>
                          </a:ln>
                          <a:solidFill>
                            <a:schemeClr val="tx1"/>
                          </a:solidFill>
                          <a:effectLst/>
                          <a:latin typeface="Comic Sans MS" pitchFamily="66" charset="0"/>
                        </a:rPr>
                        <a:t>&gt;6</a:t>
                      </a:r>
                      <a:endParaRPr kumimoji="1" lang="en-US" sz="4400" b="0" i="0" u="none" strike="noStrike" cap="none" normalizeH="0" baseline="0">
                        <a:ln>
                          <a:noFill/>
                        </a:ln>
                        <a:solidFill>
                          <a:schemeClr val="tx1"/>
                        </a:solidFill>
                        <a:effectLst/>
                        <a:latin typeface="Comic Sans MS" pitchFamily="66"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3820"/>
                    </a:solidFill>
                  </a:tcPr>
                </a:tc>
                <a:extLst>
                  <a:ext uri="{0D108BD9-81ED-4DB2-BD59-A6C34878D82A}">
                    <a16:rowId xmlns="" xmlns:a16="http://schemas.microsoft.com/office/drawing/2014/main" val="10003"/>
                  </a:ext>
                </a:extLst>
              </a:tr>
            </a:tbl>
          </a:graphicData>
        </a:graphic>
      </p:graphicFrame>
      <p:sp>
        <p:nvSpPr>
          <p:cNvPr id="53269" name="Rectangle 21"/>
          <p:cNvSpPr>
            <a:spLocks noChangeArrowheads="1"/>
          </p:cNvSpPr>
          <p:nvPr/>
        </p:nvSpPr>
        <p:spPr bwMode="auto">
          <a:xfrm>
            <a:off x="2969488" y="6551364"/>
            <a:ext cx="3172663" cy="246221"/>
          </a:xfrm>
          <a:prstGeom prst="rect">
            <a:avLst/>
          </a:prstGeom>
          <a:noFill/>
          <a:ln w="12700" cap="sq">
            <a:noFill/>
            <a:miter lim="800000"/>
            <a:headEnd type="none" w="sm" len="sm"/>
            <a:tailEnd type="none" w="sm" len="sm"/>
          </a:ln>
        </p:spPr>
        <p:txBody>
          <a:bodyPr wrap="none">
            <a:spAutoFit/>
          </a:bodyPr>
          <a:lstStyle/>
          <a:p>
            <a:r>
              <a:rPr lang="fr-FR" sz="1000" dirty="0">
                <a:latin typeface="Calibri" panose="020F0502020204030204" pitchFamily="34" charset="0"/>
                <a:cs typeface="Calibri" panose="020F0502020204030204" pitchFamily="34" charset="0"/>
              </a:rPr>
              <a:t>Donders GGG et al, Br J </a:t>
            </a:r>
            <a:r>
              <a:rPr lang="fr-FR" sz="1000" dirty="0" err="1">
                <a:latin typeface="Calibri" panose="020F0502020204030204" pitchFamily="34" charset="0"/>
                <a:cs typeface="Calibri" panose="020F0502020204030204" pitchFamily="34" charset="0"/>
              </a:rPr>
              <a:t>Obstet</a:t>
            </a:r>
            <a:r>
              <a:rPr lang="fr-FR" sz="1000" dirty="0">
                <a:latin typeface="Calibri" panose="020F0502020204030204" pitchFamily="34" charset="0"/>
                <a:cs typeface="Calibri" panose="020F0502020204030204" pitchFamily="34" charset="0"/>
              </a:rPr>
              <a:t> </a:t>
            </a:r>
            <a:r>
              <a:rPr lang="fr-FR" sz="1000" dirty="0" err="1">
                <a:latin typeface="Calibri" panose="020F0502020204030204" pitchFamily="34" charset="0"/>
                <a:cs typeface="Calibri" panose="020F0502020204030204" pitchFamily="34" charset="0"/>
              </a:rPr>
              <a:t>Gynecol</a:t>
            </a:r>
            <a:r>
              <a:rPr lang="fr-FR" sz="1000" dirty="0">
                <a:latin typeface="Calibri" panose="020F0502020204030204" pitchFamily="34" charset="0"/>
                <a:cs typeface="Calibri" panose="020F0502020204030204" pitchFamily="34" charset="0"/>
              </a:rPr>
              <a:t>, 2002; 109: 34-43</a:t>
            </a:r>
            <a:endParaRPr lang="nl-NL"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626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51908"/>
                                        </p:tgtEl>
                                        <p:attrNameLst>
                                          <p:attrName>style.visibility</p:attrName>
                                        </p:attrNameLst>
                                      </p:cBhvr>
                                      <p:to>
                                        <p:strVal val="visible"/>
                                      </p:to>
                                    </p:set>
                                    <p:anim calcmode="lin" valueType="num">
                                      <p:cBhvr>
                                        <p:cTn id="7" dur="500" fill="hold"/>
                                        <p:tgtEl>
                                          <p:spTgt spid="251908"/>
                                        </p:tgtEl>
                                        <p:attrNameLst>
                                          <p:attrName>ppt_w</p:attrName>
                                        </p:attrNameLst>
                                      </p:cBhvr>
                                      <p:tavLst>
                                        <p:tav tm="0">
                                          <p:val>
                                            <p:fltVal val="0"/>
                                          </p:val>
                                        </p:tav>
                                        <p:tav tm="100000">
                                          <p:val>
                                            <p:strVal val="#ppt_w"/>
                                          </p:val>
                                        </p:tav>
                                      </p:tavLst>
                                    </p:anim>
                                    <p:anim calcmode="lin" valueType="num">
                                      <p:cBhvr>
                                        <p:cTn id="8" dur="500" fill="hold"/>
                                        <p:tgtEl>
                                          <p:spTgt spid="25190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a:spLocks noGrp="1"/>
          </p:cNvSpPr>
          <p:nvPr>
            <p:ph idx="1"/>
          </p:nvPr>
        </p:nvSpPr>
        <p:spPr>
          <a:xfrm>
            <a:off x="457199" y="1600200"/>
            <a:ext cx="8337118" cy="4938175"/>
          </a:xfrm>
        </p:spPr>
        <p:txBody>
          <a:bodyPr>
            <a:normAutofit/>
          </a:bodyPr>
          <a:lstStyle/>
          <a:p>
            <a:endParaRPr lang="en-US" sz="1200" dirty="0">
              <a:solidFill>
                <a:schemeClr val="bg1">
                  <a:lumMod val="85000"/>
                </a:schemeClr>
              </a:solidFill>
            </a:endParaRPr>
          </a:p>
          <a:p>
            <a:pPr marL="914400" lvl="2" indent="0">
              <a:buNone/>
            </a:pPr>
            <a:endParaRPr lang="pt-PT" sz="1400" dirty="0">
              <a:solidFill>
                <a:schemeClr val="bg1">
                  <a:lumMod val="85000"/>
                </a:schemeClr>
              </a:solidFill>
            </a:endParaRPr>
          </a:p>
        </p:txBody>
      </p:sp>
      <p:sp>
        <p:nvSpPr>
          <p:cNvPr id="17" name="Isosceles Triangle 16"/>
          <p:cNvSpPr/>
          <p:nvPr/>
        </p:nvSpPr>
        <p:spPr>
          <a:xfrm>
            <a:off x="3713888" y="1784750"/>
            <a:ext cx="7234813" cy="5047128"/>
          </a:xfrm>
          <a:prstGeom prst="triangle">
            <a:avLst/>
          </a:prstGeom>
          <a:blipFill rotWithShape="1">
            <a:blip r:embed="rId2"/>
            <a:stretch>
              <a:fillRect/>
            </a:stretch>
          </a:blipFill>
          <a:ln>
            <a:solidFill>
              <a:srgbClr val="728A43"/>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defRPr/>
            </a:pPr>
            <a:endParaRPr lang="en-US" sz="1800" kern="0">
              <a:solidFill>
                <a:sysClr val="windowText" lastClr="000000"/>
              </a:solidFill>
            </a:endParaRPr>
          </a:p>
        </p:txBody>
      </p:sp>
      <p:sp>
        <p:nvSpPr>
          <p:cNvPr id="2" name="Isosceles Triangle 1"/>
          <p:cNvSpPr/>
          <p:nvPr/>
        </p:nvSpPr>
        <p:spPr>
          <a:xfrm>
            <a:off x="4453364" y="1777026"/>
            <a:ext cx="5803928" cy="4009978"/>
          </a:xfrm>
          <a:prstGeom prst="triangle">
            <a:avLst/>
          </a:prstGeom>
          <a:blipFill rotWithShape="1">
            <a:blip r:embed="rId3"/>
            <a:stretch>
              <a:fillRect/>
            </a:stretch>
          </a:blipFill>
          <a:ln>
            <a:solidFill>
              <a:srgbClr val="728A43"/>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defRPr/>
            </a:pPr>
            <a:endParaRPr lang="en-US" sz="1800" kern="0">
              <a:solidFill>
                <a:sysClr val="windowText" lastClr="000000"/>
              </a:solidFill>
            </a:endParaRPr>
          </a:p>
        </p:txBody>
      </p:sp>
      <p:sp>
        <p:nvSpPr>
          <p:cNvPr id="12" name="Isosceles Triangle 11"/>
          <p:cNvSpPr/>
          <p:nvPr/>
        </p:nvSpPr>
        <p:spPr>
          <a:xfrm>
            <a:off x="5353731" y="1792474"/>
            <a:ext cx="4035418" cy="2740678"/>
          </a:xfrm>
          <a:prstGeom prst="triangle">
            <a:avLst/>
          </a:prstGeom>
          <a:blipFill rotWithShape="1">
            <a:blip r:embed="rId4"/>
            <a:stretch>
              <a:fillRect/>
            </a:stretch>
          </a:blipFill>
          <a:ln>
            <a:solidFill>
              <a:srgbClr val="728A43"/>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defRPr/>
            </a:pPr>
            <a:endParaRPr lang="en-US" sz="1800" kern="0">
              <a:solidFill>
                <a:sysClr val="windowText" lastClr="000000"/>
              </a:solidFill>
            </a:endParaRPr>
          </a:p>
        </p:txBody>
      </p:sp>
      <p:sp>
        <p:nvSpPr>
          <p:cNvPr id="11" name="Isosceles Triangle 10"/>
          <p:cNvSpPr/>
          <p:nvPr/>
        </p:nvSpPr>
        <p:spPr>
          <a:xfrm>
            <a:off x="6334450" y="1752601"/>
            <a:ext cx="2057902" cy="1462794"/>
          </a:xfrm>
          <a:prstGeom prst="triangle">
            <a:avLst/>
          </a:prstGeom>
          <a:blipFill rotWithShape="1">
            <a:blip r:embed="rId5"/>
            <a:stretch>
              <a:fillRect/>
            </a:stretch>
          </a:blipFill>
          <a:ln>
            <a:solidFill>
              <a:srgbClr val="728A43"/>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defRPr/>
            </a:pPr>
            <a:endParaRPr lang="en-US" sz="1800" kern="0">
              <a:solidFill>
                <a:sysClr val="windowText" lastClr="000000"/>
              </a:solidFill>
            </a:endParaRPr>
          </a:p>
        </p:txBody>
      </p:sp>
      <p:sp>
        <p:nvSpPr>
          <p:cNvPr id="13" name="TextBox 12"/>
          <p:cNvSpPr txBox="1"/>
          <p:nvPr/>
        </p:nvSpPr>
        <p:spPr>
          <a:xfrm>
            <a:off x="4516012" y="2614313"/>
            <a:ext cx="1560869" cy="369332"/>
          </a:xfrm>
          <a:prstGeom prst="rect">
            <a:avLst/>
          </a:prstGeom>
          <a:noFill/>
        </p:spPr>
        <p:txBody>
          <a:bodyPr wrap="none" rtlCol="0">
            <a:spAutoFit/>
          </a:bodyPr>
          <a:lstStyle/>
          <a:p>
            <a:pPr algn="l" eaLnBrk="1" fontAlgn="auto" hangingPunct="1">
              <a:spcBef>
                <a:spcPts val="0"/>
              </a:spcBef>
              <a:spcAft>
                <a:spcPts val="0"/>
              </a:spcAft>
              <a:defRPr/>
            </a:pPr>
            <a:r>
              <a:rPr lang="en-US" sz="1800" kern="0" dirty="0">
                <a:solidFill>
                  <a:srgbClr val="728A43"/>
                </a:solidFill>
                <a:latin typeface="Tahoma" pitchFamily="34" charset="0"/>
              </a:rPr>
              <a:t>Severe AV (&gt;6)</a:t>
            </a:r>
          </a:p>
        </p:txBody>
      </p:sp>
      <p:sp>
        <p:nvSpPr>
          <p:cNvPr id="14" name="TextBox 13"/>
          <p:cNvSpPr txBox="1"/>
          <p:nvPr/>
        </p:nvSpPr>
        <p:spPr>
          <a:xfrm>
            <a:off x="3379419" y="4163820"/>
            <a:ext cx="1936648" cy="369332"/>
          </a:xfrm>
          <a:prstGeom prst="rect">
            <a:avLst/>
          </a:prstGeom>
          <a:noFill/>
        </p:spPr>
        <p:txBody>
          <a:bodyPr wrap="none" rtlCol="0">
            <a:spAutoFit/>
          </a:bodyPr>
          <a:lstStyle/>
          <a:p>
            <a:pPr algn="l" eaLnBrk="1" fontAlgn="auto" hangingPunct="1">
              <a:spcBef>
                <a:spcPts val="0"/>
              </a:spcBef>
              <a:spcAft>
                <a:spcPts val="0"/>
              </a:spcAft>
              <a:defRPr/>
            </a:pPr>
            <a:r>
              <a:rPr lang="en-US" sz="1800" kern="0" dirty="0">
                <a:solidFill>
                  <a:srgbClr val="728A43"/>
                </a:solidFill>
                <a:latin typeface="Tahoma" pitchFamily="34" charset="0"/>
              </a:rPr>
              <a:t>Moderate AV (5-6)</a:t>
            </a:r>
          </a:p>
        </p:txBody>
      </p:sp>
      <p:sp>
        <p:nvSpPr>
          <p:cNvPr id="16" name="TextBox 15"/>
          <p:cNvSpPr txBox="1"/>
          <p:nvPr/>
        </p:nvSpPr>
        <p:spPr>
          <a:xfrm>
            <a:off x="2833444" y="5429592"/>
            <a:ext cx="1455484" cy="369332"/>
          </a:xfrm>
          <a:prstGeom prst="rect">
            <a:avLst/>
          </a:prstGeom>
          <a:noFill/>
        </p:spPr>
        <p:txBody>
          <a:bodyPr wrap="none" rtlCol="0">
            <a:spAutoFit/>
          </a:bodyPr>
          <a:lstStyle/>
          <a:p>
            <a:pPr algn="l" eaLnBrk="1" fontAlgn="auto" hangingPunct="1">
              <a:spcBef>
                <a:spcPts val="0"/>
              </a:spcBef>
              <a:spcAft>
                <a:spcPts val="0"/>
              </a:spcAft>
              <a:defRPr/>
            </a:pPr>
            <a:r>
              <a:rPr lang="en-US" sz="1800" kern="0" dirty="0">
                <a:solidFill>
                  <a:srgbClr val="728A43"/>
                </a:solidFill>
                <a:latin typeface="Tahoma" pitchFamily="34" charset="0"/>
              </a:rPr>
              <a:t>Light AV (3-4)</a:t>
            </a:r>
          </a:p>
        </p:txBody>
      </p:sp>
      <p:cxnSp>
        <p:nvCxnSpPr>
          <p:cNvPr id="5" name="Straight Connector 4"/>
          <p:cNvCxnSpPr/>
          <p:nvPr/>
        </p:nvCxnSpPr>
        <p:spPr>
          <a:xfrm>
            <a:off x="0" y="1383773"/>
            <a:ext cx="9144000"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0" y="1399848"/>
            <a:ext cx="6" cy="545815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9127064" y="1399848"/>
            <a:ext cx="0" cy="545815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0" y="6858000"/>
            <a:ext cx="9144000"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 y="508376"/>
            <a:ext cx="2395522" cy="646331"/>
          </a:xfrm>
          <a:prstGeom prst="rect">
            <a:avLst/>
          </a:prstGeom>
          <a:solidFill>
            <a:srgbClr val="262626"/>
          </a:solidFill>
          <a:ln>
            <a:noFill/>
          </a:ln>
        </p:spPr>
        <p:txBody>
          <a:bodyPr wrap="square" rtlCol="0">
            <a:spAutoFit/>
          </a:bodyPr>
          <a:lstStyle/>
          <a:p>
            <a:pPr algn="l" eaLnBrk="1" fontAlgn="auto" hangingPunct="1">
              <a:spcBef>
                <a:spcPts val="0"/>
              </a:spcBef>
              <a:spcAft>
                <a:spcPts val="0"/>
              </a:spcAft>
              <a:defRPr/>
            </a:pPr>
            <a:r>
              <a:rPr lang="pt-PT" sz="3600" i="1" kern="0" dirty="0">
                <a:solidFill>
                  <a:srgbClr val="AFAFAF"/>
                </a:solidFill>
                <a:latin typeface="Tahoma" pitchFamily="34" charset="0"/>
              </a:rPr>
              <a:t>Diagnosis</a:t>
            </a:r>
            <a:endParaRPr lang="en-US" sz="3600" i="1" kern="0" dirty="0">
              <a:solidFill>
                <a:srgbClr val="AFAFAF"/>
              </a:solidFill>
              <a:latin typeface="Tahoma" pitchFamily="34" charset="0"/>
            </a:endParaRPr>
          </a:p>
        </p:txBody>
      </p:sp>
      <p:sp>
        <p:nvSpPr>
          <p:cNvPr id="18" name="TextBox 17"/>
          <p:cNvSpPr txBox="1"/>
          <p:nvPr/>
        </p:nvSpPr>
        <p:spPr>
          <a:xfrm>
            <a:off x="2407072" y="6450042"/>
            <a:ext cx="1307945" cy="369332"/>
          </a:xfrm>
          <a:prstGeom prst="rect">
            <a:avLst/>
          </a:prstGeom>
          <a:noFill/>
        </p:spPr>
        <p:txBody>
          <a:bodyPr wrap="none" rtlCol="0">
            <a:spAutoFit/>
          </a:bodyPr>
          <a:lstStyle/>
          <a:p>
            <a:pPr algn="l" eaLnBrk="1" fontAlgn="auto" hangingPunct="1">
              <a:spcBef>
                <a:spcPts val="0"/>
              </a:spcBef>
              <a:spcAft>
                <a:spcPts val="0"/>
              </a:spcAft>
              <a:defRPr/>
            </a:pPr>
            <a:r>
              <a:rPr lang="en-US" sz="1800" kern="0" dirty="0">
                <a:solidFill>
                  <a:srgbClr val="728A43"/>
                </a:solidFill>
                <a:latin typeface="Tahoma" pitchFamily="34" charset="0"/>
              </a:rPr>
              <a:t>Normal (&lt;3)</a:t>
            </a:r>
          </a:p>
        </p:txBody>
      </p:sp>
      <p:sp>
        <p:nvSpPr>
          <p:cNvPr id="6" name="TextBox 5"/>
          <p:cNvSpPr txBox="1"/>
          <p:nvPr/>
        </p:nvSpPr>
        <p:spPr>
          <a:xfrm>
            <a:off x="3682986" y="1525539"/>
            <a:ext cx="3520516" cy="830997"/>
          </a:xfrm>
          <a:prstGeom prst="rect">
            <a:avLst/>
          </a:prstGeom>
          <a:noFill/>
        </p:spPr>
        <p:txBody>
          <a:bodyPr wrap="none" rtlCol="0">
            <a:spAutoFit/>
          </a:bodyPr>
          <a:lstStyle/>
          <a:p>
            <a:pPr algn="l" eaLnBrk="1" fontAlgn="auto" hangingPunct="1">
              <a:spcBef>
                <a:spcPts val="0"/>
              </a:spcBef>
              <a:spcAft>
                <a:spcPts val="0"/>
              </a:spcAft>
              <a:defRPr/>
            </a:pPr>
            <a:r>
              <a:rPr lang="en-US" sz="1600" i="1" kern="0" dirty="0" err="1">
                <a:solidFill>
                  <a:srgbClr val="728A43"/>
                </a:solidFill>
                <a:latin typeface="Tahoma" pitchFamily="34" charset="0"/>
              </a:rPr>
              <a:t>Desquamative</a:t>
            </a:r>
            <a:r>
              <a:rPr lang="en-US" sz="1600" i="1" kern="0" dirty="0">
                <a:solidFill>
                  <a:srgbClr val="728A43"/>
                </a:solidFill>
                <a:latin typeface="Tahoma" pitchFamily="34" charset="0"/>
              </a:rPr>
              <a:t> inflammatory vaginitis</a:t>
            </a:r>
          </a:p>
          <a:p>
            <a:pPr algn="l" eaLnBrk="1" fontAlgn="auto" hangingPunct="1">
              <a:spcBef>
                <a:spcPts val="0"/>
              </a:spcBef>
              <a:spcAft>
                <a:spcPts val="0"/>
              </a:spcAft>
              <a:defRPr/>
            </a:pPr>
            <a:r>
              <a:rPr lang="en-US" sz="1600" i="1" kern="0" dirty="0">
                <a:solidFill>
                  <a:srgbClr val="728A43"/>
                </a:solidFill>
                <a:latin typeface="Tahoma" pitchFamily="34" charset="0"/>
              </a:rPr>
              <a:t>Streptococcal vaginitis</a:t>
            </a:r>
          </a:p>
          <a:p>
            <a:pPr algn="l" eaLnBrk="1" fontAlgn="auto" hangingPunct="1">
              <a:spcBef>
                <a:spcPts val="0"/>
              </a:spcBef>
              <a:spcAft>
                <a:spcPts val="0"/>
              </a:spcAft>
              <a:defRPr/>
            </a:pPr>
            <a:r>
              <a:rPr lang="en-US" sz="1600" i="1" kern="0" dirty="0">
                <a:solidFill>
                  <a:srgbClr val="728A43"/>
                </a:solidFill>
                <a:latin typeface="Tahoma" pitchFamily="34" charset="0"/>
              </a:rPr>
              <a:t>Purulent </a:t>
            </a:r>
            <a:r>
              <a:rPr lang="en-US" sz="1600" i="1" kern="0" dirty="0" err="1" smtClean="0">
                <a:solidFill>
                  <a:srgbClr val="728A43"/>
                </a:solidFill>
                <a:latin typeface="Tahoma" pitchFamily="34" charset="0"/>
              </a:rPr>
              <a:t>colpitis</a:t>
            </a:r>
            <a:endParaRPr lang="en-US" sz="1600" i="1" kern="0" dirty="0">
              <a:solidFill>
                <a:srgbClr val="728A43"/>
              </a:solidFill>
              <a:latin typeface="Tahoma" pitchFamily="34" charset="0"/>
            </a:endParaRPr>
          </a:p>
        </p:txBody>
      </p:sp>
      <p:sp>
        <p:nvSpPr>
          <p:cNvPr id="24" name="Content Placeholder 2"/>
          <p:cNvSpPr txBox="1">
            <a:spLocks/>
          </p:cNvSpPr>
          <p:nvPr/>
        </p:nvSpPr>
        <p:spPr>
          <a:xfrm>
            <a:off x="489344" y="1600200"/>
            <a:ext cx="8304973" cy="4938175"/>
          </a:xfrm>
          <a:prstGeom prst="rect">
            <a:avLst/>
          </a:prstGeom>
        </p:spPr>
        <p:txBody>
          <a:bodyPr vert="horz" lIns="91440" tIns="45720" rIns="91440" bIns="45720" rtlCol="0">
            <a:normAutofit/>
          </a:bodyPr>
          <a:lstStyle>
            <a:lvl1pPr marL="342900" indent="-342900" algn="just" defTabSz="457200" rtl="0" eaLnBrk="1" latinLnBrk="0" hangingPunct="1">
              <a:spcBef>
                <a:spcPct val="20000"/>
              </a:spcBef>
              <a:buFont typeface="Arial"/>
              <a:buChar char="•"/>
              <a:defRPr sz="2800" kern="1200">
                <a:solidFill>
                  <a:srgbClr val="BFBFBF"/>
                </a:solidFill>
                <a:latin typeface="+mn-lt"/>
                <a:ea typeface="+mn-ea"/>
                <a:cs typeface="+mn-cs"/>
              </a:defRPr>
            </a:lvl1pPr>
            <a:lvl2pPr marL="742950" indent="-285750" algn="just" defTabSz="457200" rtl="0" eaLnBrk="1" latinLnBrk="0" hangingPunct="1">
              <a:spcBef>
                <a:spcPct val="20000"/>
              </a:spcBef>
              <a:buFont typeface="Arial"/>
              <a:buChar char="•"/>
              <a:defRPr sz="2400" kern="1200">
                <a:solidFill>
                  <a:srgbClr val="BFBFBF"/>
                </a:solidFill>
                <a:latin typeface="+mn-lt"/>
                <a:ea typeface="+mn-ea"/>
                <a:cs typeface="+mn-cs"/>
              </a:defRPr>
            </a:lvl2pPr>
            <a:lvl3pPr marL="1143000" indent="-228600" algn="just" defTabSz="457200" rtl="0" eaLnBrk="1" latinLnBrk="0" hangingPunct="1">
              <a:spcBef>
                <a:spcPct val="20000"/>
              </a:spcBef>
              <a:buFont typeface="Arial"/>
              <a:buChar char="•"/>
              <a:defRPr sz="2000" kern="1200">
                <a:solidFill>
                  <a:srgbClr val="BFBFBF"/>
                </a:solidFill>
                <a:latin typeface="+mn-lt"/>
                <a:ea typeface="+mn-ea"/>
                <a:cs typeface="+mn-cs"/>
              </a:defRPr>
            </a:lvl3pPr>
            <a:lvl4pPr marL="1600200" indent="-228600" algn="just" defTabSz="457200" rtl="0" eaLnBrk="1" latinLnBrk="0" hangingPunct="1">
              <a:spcBef>
                <a:spcPct val="20000"/>
              </a:spcBef>
              <a:buFont typeface="Arial"/>
              <a:buChar char="•"/>
              <a:defRPr sz="1800" kern="1200">
                <a:solidFill>
                  <a:srgbClr val="BFBFBF"/>
                </a:solidFill>
                <a:latin typeface="+mn-lt"/>
                <a:ea typeface="+mn-ea"/>
                <a:cs typeface="+mn-cs"/>
              </a:defRPr>
            </a:lvl4pPr>
            <a:lvl5pPr marL="2057400" indent="-228600" algn="just" defTabSz="457200" rtl="0" eaLnBrk="1" latinLnBrk="0" hangingPunct="1">
              <a:spcBef>
                <a:spcPct val="20000"/>
              </a:spcBef>
              <a:buFont typeface="Arial"/>
              <a:buChar char="•"/>
              <a:defRPr sz="1800" kern="1200">
                <a:solidFill>
                  <a:srgbClr val="BFBFB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None/>
              <a:defRPr/>
            </a:pPr>
            <a:r>
              <a:rPr lang="pt-PT" sz="2400" dirty="0">
                <a:solidFill>
                  <a:prstClr val="white">
                    <a:lumMod val="85000"/>
                  </a:prstClr>
                </a:solidFill>
              </a:rPr>
              <a:t>“AV score”:</a:t>
            </a:r>
            <a:endParaRPr lang="pt-PT" sz="2400" b="1" dirty="0">
              <a:solidFill>
                <a:prstClr val="white">
                  <a:lumMod val="85000"/>
                </a:prstClr>
              </a:solidFill>
            </a:endParaRPr>
          </a:p>
        </p:txBody>
      </p:sp>
    </p:spTree>
    <p:extLst>
      <p:ext uri="{BB962C8B-B14F-4D97-AF65-F5344CB8AC3E}">
        <p14:creationId xmlns:p14="http://schemas.microsoft.com/office/powerpoint/2010/main" val="11952800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4" name="Tijdelijke aanduiding voor inhoud 3"/>
          <p:cNvPicPr>
            <a:picLocks noGrp="1" noChangeAspect="1"/>
          </p:cNvPicPr>
          <p:nvPr>
            <p:ph idx="1"/>
          </p:nvPr>
        </p:nvPicPr>
        <p:blipFill rotWithShape="1">
          <a:blip r:embed="rId2"/>
          <a:srcRect l="25353" t="16114" r="28272" b="39380"/>
          <a:stretch/>
        </p:blipFill>
        <p:spPr>
          <a:xfrm>
            <a:off x="550906" y="322521"/>
            <a:ext cx="3604439" cy="1945758"/>
          </a:xfrm>
          <a:prstGeom prst="rect">
            <a:avLst/>
          </a:prstGeom>
        </p:spPr>
      </p:pic>
      <p:pic>
        <p:nvPicPr>
          <p:cNvPr id="5" name="Afbeelding 4"/>
          <p:cNvPicPr>
            <a:picLocks noChangeAspect="1"/>
          </p:cNvPicPr>
          <p:nvPr/>
        </p:nvPicPr>
        <p:blipFill rotWithShape="1">
          <a:blip r:embed="rId3"/>
          <a:srcRect l="2530" t="29415" r="33072" b="56472"/>
          <a:stretch/>
        </p:blipFill>
        <p:spPr>
          <a:xfrm>
            <a:off x="532695" y="3793526"/>
            <a:ext cx="8458905" cy="1042720"/>
          </a:xfrm>
          <a:prstGeom prst="rect">
            <a:avLst/>
          </a:prstGeom>
        </p:spPr>
      </p:pic>
      <p:pic>
        <p:nvPicPr>
          <p:cNvPr id="6" name="Tijdelijke aanduiding voor inhoud 4"/>
          <p:cNvPicPr>
            <a:picLocks noChangeAspect="1"/>
          </p:cNvPicPr>
          <p:nvPr/>
        </p:nvPicPr>
        <p:blipFill rotWithShape="1">
          <a:blip r:embed="rId4"/>
          <a:srcRect l="2507" t="27301" r="29461" b="56463"/>
          <a:stretch/>
        </p:blipFill>
        <p:spPr bwMode="auto">
          <a:xfrm>
            <a:off x="552893" y="5190308"/>
            <a:ext cx="7786876" cy="1045239"/>
          </a:xfrm>
          <a:prstGeom prst="rect">
            <a:avLst/>
          </a:prstGeom>
          <a:noFill/>
          <a:ln w="9525">
            <a:noFill/>
            <a:miter lim="800000"/>
            <a:headEnd/>
            <a:tailEnd/>
          </a:ln>
        </p:spPr>
      </p:pic>
      <p:pic>
        <p:nvPicPr>
          <p:cNvPr id="3" name="Afbeelding 2"/>
          <p:cNvPicPr>
            <a:picLocks noChangeAspect="1"/>
          </p:cNvPicPr>
          <p:nvPr/>
        </p:nvPicPr>
        <p:blipFill>
          <a:blip r:embed="rId5"/>
          <a:stretch>
            <a:fillRect/>
          </a:stretch>
        </p:blipFill>
        <p:spPr>
          <a:xfrm>
            <a:off x="550906" y="2654302"/>
            <a:ext cx="6913826" cy="804738"/>
          </a:xfrm>
          <a:prstGeom prst="rect">
            <a:avLst/>
          </a:prstGeom>
        </p:spPr>
      </p:pic>
    </p:spTree>
    <p:extLst>
      <p:ext uri="{BB962C8B-B14F-4D97-AF65-F5344CB8AC3E}">
        <p14:creationId xmlns:p14="http://schemas.microsoft.com/office/powerpoint/2010/main" val="74325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2" descr="Purple mesh"/>
          <p:cNvSpPr>
            <a:spLocks noChangeArrowheads="1"/>
          </p:cNvSpPr>
          <p:nvPr/>
        </p:nvSpPr>
        <p:spPr bwMode="auto">
          <a:xfrm>
            <a:off x="233363" y="1979613"/>
            <a:ext cx="8751887" cy="4489450"/>
          </a:xfrm>
          <a:prstGeom prst="rect">
            <a:avLst/>
          </a:prstGeom>
          <a:blipFill dpi="0" rotWithShape="0">
            <a:blip r:embed="rId4" cstate="print"/>
            <a:srcRect/>
            <a:tile tx="0" ty="0" sx="100000" sy="100000" flip="none" algn="tl"/>
          </a:blipFill>
          <a:ln w="12700" cap="sq">
            <a:noFill/>
            <a:miter lim="800000"/>
            <a:headEnd type="none" w="sm" len="sm"/>
            <a:tailEnd type="none" w="sm" len="sm"/>
          </a:ln>
          <a:effectLst/>
        </p:spPr>
        <p:txBody>
          <a:bodyPr wrap="none" anchor="ctr"/>
          <a:lstStyle/>
          <a:p>
            <a:pPr>
              <a:defRPr/>
            </a:pPr>
            <a:endParaRPr lang="nl-NL" b="1" u="sng">
              <a:solidFill>
                <a:schemeClr val="tx1"/>
              </a:solidFill>
              <a:effectLst>
                <a:outerShdw blurRad="38100" dist="38100" dir="2700000" algn="tl">
                  <a:srgbClr val="000000"/>
                </a:outerShdw>
              </a:effectLst>
            </a:endParaRPr>
          </a:p>
        </p:txBody>
      </p:sp>
      <p:sp>
        <p:nvSpPr>
          <p:cNvPr id="537603" name="Text Box 3"/>
          <p:cNvSpPr txBox="1">
            <a:spLocks noChangeArrowheads="1"/>
          </p:cNvSpPr>
          <p:nvPr/>
        </p:nvSpPr>
        <p:spPr bwMode="auto">
          <a:xfrm>
            <a:off x="660400" y="1979613"/>
            <a:ext cx="2476500" cy="457200"/>
          </a:xfrm>
          <a:prstGeom prst="rect">
            <a:avLst/>
          </a:prstGeom>
          <a:noFill/>
          <a:ln w="9525">
            <a:noFill/>
            <a:miter lim="800000"/>
            <a:headEnd/>
            <a:tailEnd/>
          </a:ln>
          <a:effectLst/>
        </p:spPr>
        <p:txBody>
          <a:bodyPr wrap="none">
            <a:spAutoFit/>
          </a:bodyPr>
          <a:lstStyle/>
          <a:p>
            <a:pPr algn="l">
              <a:defRPr/>
            </a:pPr>
            <a:r>
              <a:rPr lang="fr-FR" b="1" u="sng">
                <a:solidFill>
                  <a:schemeClr val="tx1"/>
                </a:solidFill>
                <a:effectLst>
                  <a:outerShdw blurRad="38100" dist="38100" dir="2700000" algn="tl">
                    <a:srgbClr val="000000"/>
                  </a:outerShdw>
                </a:effectLst>
              </a:rPr>
              <a:t>Lactate (mg/dl)</a:t>
            </a:r>
            <a:endParaRPr lang="en-US" b="1" u="sng">
              <a:solidFill>
                <a:schemeClr val="tx1"/>
              </a:solidFill>
              <a:effectLst>
                <a:outerShdw blurRad="38100" dist="38100" dir="2700000" algn="tl">
                  <a:srgbClr val="000000"/>
                </a:outerShdw>
              </a:effectLst>
            </a:endParaRPr>
          </a:p>
        </p:txBody>
      </p:sp>
      <p:sp>
        <p:nvSpPr>
          <p:cNvPr id="14342" name="Rectangle 4"/>
          <p:cNvSpPr>
            <a:spLocks noGrp="1" noChangeArrowheads="1"/>
          </p:cNvSpPr>
          <p:nvPr>
            <p:ph type="title"/>
          </p:nvPr>
        </p:nvSpPr>
        <p:spPr>
          <a:xfrm>
            <a:off x="1184275" y="295275"/>
            <a:ext cx="7772400" cy="1033463"/>
          </a:xfrm>
          <a:solidFill>
            <a:schemeClr val="tx1"/>
          </a:solidFill>
        </p:spPr>
        <p:txBody>
          <a:bodyPr/>
          <a:lstStyle/>
          <a:p>
            <a:r>
              <a:rPr lang="en-US" sz="3200" smtClean="0"/>
              <a:t>Gas-liquid chromotography of volatile acids in BV and AV vaginal rinsing fluids</a:t>
            </a:r>
          </a:p>
        </p:txBody>
      </p:sp>
      <p:graphicFrame>
        <p:nvGraphicFramePr>
          <p:cNvPr id="14338" name="Object 2"/>
          <p:cNvGraphicFramePr>
            <a:graphicFrameLocks noChangeAspect="1"/>
          </p:cNvGraphicFramePr>
          <p:nvPr/>
        </p:nvGraphicFramePr>
        <p:xfrm>
          <a:off x="233363" y="2817813"/>
          <a:ext cx="5818187" cy="4040187"/>
        </p:xfrm>
        <a:graphic>
          <a:graphicData uri="http://schemas.openxmlformats.org/presentationml/2006/ole">
            <mc:AlternateContent xmlns:mc="http://schemas.openxmlformats.org/markup-compatibility/2006">
              <mc:Choice xmlns:v="urn:schemas-microsoft-com:vml" Requires="v">
                <p:oleObj spid="_x0000_s14416" name="Chart" r:id="rId5" imgW="9772751" imgH="4267200" progId="MSGraph.Chart.8">
                  <p:embed followColorScheme="full"/>
                </p:oleObj>
              </mc:Choice>
              <mc:Fallback>
                <p:oleObj name="Chart" r:id="rId5" imgW="9772751" imgH="4267200" progId="MSGraph.Chart.8">
                  <p:embed followColorScheme="full"/>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363" y="2817813"/>
                        <a:ext cx="5818187" cy="404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43" name="Text Box 6"/>
          <p:cNvSpPr txBox="1">
            <a:spLocks noChangeArrowheads="1"/>
          </p:cNvSpPr>
          <p:nvPr/>
        </p:nvSpPr>
        <p:spPr bwMode="auto">
          <a:xfrm>
            <a:off x="7029450" y="2436813"/>
            <a:ext cx="1592263" cy="457200"/>
          </a:xfrm>
          <a:prstGeom prst="rect">
            <a:avLst/>
          </a:prstGeom>
          <a:noFill/>
          <a:ln w="9525">
            <a:noFill/>
            <a:miter lim="800000"/>
            <a:headEnd/>
            <a:tailEnd/>
          </a:ln>
        </p:spPr>
        <p:txBody>
          <a:bodyPr>
            <a:spAutoFit/>
          </a:bodyPr>
          <a:lstStyle/>
          <a:p>
            <a:r>
              <a:rPr lang="nl-NL" b="1">
                <a:solidFill>
                  <a:schemeClr val="tx1"/>
                </a:solidFill>
              </a:rPr>
              <a:t>P&lt;0.04</a:t>
            </a:r>
          </a:p>
        </p:txBody>
      </p:sp>
      <p:sp>
        <p:nvSpPr>
          <p:cNvPr id="537607" name="Rectangle 7"/>
          <p:cNvSpPr>
            <a:spLocks noChangeArrowheads="1"/>
          </p:cNvSpPr>
          <p:nvPr/>
        </p:nvSpPr>
        <p:spPr bwMode="auto">
          <a:xfrm>
            <a:off x="4389438" y="1979613"/>
            <a:ext cx="3624262" cy="457200"/>
          </a:xfrm>
          <a:prstGeom prst="rect">
            <a:avLst/>
          </a:prstGeom>
          <a:noFill/>
          <a:ln w="9525">
            <a:noFill/>
            <a:miter lim="800000"/>
            <a:headEnd/>
            <a:tailEnd/>
          </a:ln>
          <a:effectLst/>
        </p:spPr>
        <p:txBody>
          <a:bodyPr>
            <a:spAutoFit/>
          </a:bodyPr>
          <a:lstStyle/>
          <a:p>
            <a:pPr>
              <a:defRPr/>
            </a:pPr>
            <a:r>
              <a:rPr lang="fr-FR" b="1" u="sng">
                <a:solidFill>
                  <a:schemeClr val="tx1"/>
                </a:solidFill>
                <a:effectLst>
                  <a:outerShdw blurRad="38100" dist="38100" dir="2700000" algn="tl">
                    <a:srgbClr val="000000"/>
                  </a:outerShdw>
                </a:effectLst>
              </a:rPr>
              <a:t>Succinate (mg/dl)</a:t>
            </a:r>
            <a:endParaRPr lang="nl-NL" b="1" u="sng">
              <a:solidFill>
                <a:schemeClr val="tx1"/>
              </a:solidFill>
              <a:effectLst>
                <a:outerShdw blurRad="38100" dist="38100" dir="2700000" algn="tl">
                  <a:srgbClr val="000000"/>
                </a:outerShdw>
              </a:effectLst>
            </a:endParaRPr>
          </a:p>
        </p:txBody>
      </p:sp>
      <p:graphicFrame>
        <p:nvGraphicFramePr>
          <p:cNvPr id="14339" name="Object 3"/>
          <p:cNvGraphicFramePr>
            <a:graphicFrameLocks noChangeAspect="1"/>
          </p:cNvGraphicFramePr>
          <p:nvPr/>
        </p:nvGraphicFramePr>
        <p:xfrm>
          <a:off x="5138738" y="2682875"/>
          <a:ext cx="5535612" cy="4175125"/>
        </p:xfrm>
        <a:graphic>
          <a:graphicData uri="http://schemas.openxmlformats.org/presentationml/2006/ole">
            <mc:AlternateContent xmlns:mc="http://schemas.openxmlformats.org/markup-compatibility/2006">
              <mc:Choice xmlns:v="urn:schemas-microsoft-com:vml" Requires="v">
                <p:oleObj spid="_x0000_s14417" name="Chart" r:id="rId7" imgW="6534049" imgH="4295843" progId="MSGraph.Chart.8">
                  <p:embed followColorScheme="full"/>
                </p:oleObj>
              </mc:Choice>
              <mc:Fallback>
                <p:oleObj name="Chart" r:id="rId7" imgW="6534049" imgH="4295843" progId="MSGraph.Chart.8">
                  <p:embed followColorScheme="full"/>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38738" y="2682875"/>
                        <a:ext cx="5535612" cy="4175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345" name="Text Box 9"/>
          <p:cNvSpPr txBox="1">
            <a:spLocks noChangeArrowheads="1"/>
          </p:cNvSpPr>
          <p:nvPr/>
        </p:nvSpPr>
        <p:spPr bwMode="auto">
          <a:xfrm>
            <a:off x="1549400" y="2436813"/>
            <a:ext cx="1592263" cy="457200"/>
          </a:xfrm>
          <a:prstGeom prst="rect">
            <a:avLst/>
          </a:prstGeom>
          <a:noFill/>
          <a:ln w="9525">
            <a:noFill/>
            <a:miter lim="800000"/>
            <a:headEnd/>
            <a:tailEnd/>
          </a:ln>
        </p:spPr>
        <p:txBody>
          <a:bodyPr wrap="none">
            <a:spAutoFit/>
          </a:bodyPr>
          <a:lstStyle/>
          <a:p>
            <a:r>
              <a:rPr lang="nl-NL" b="1">
                <a:solidFill>
                  <a:schemeClr val="tx1"/>
                </a:solidFill>
              </a:rPr>
              <a:t>P&lt;0.0001</a:t>
            </a:r>
            <a:endParaRPr lang="nl-NL" b="1"/>
          </a:p>
        </p:txBody>
      </p:sp>
      <p:sp>
        <p:nvSpPr>
          <p:cNvPr id="14346" name="Rectangle 10"/>
          <p:cNvSpPr>
            <a:spLocks noChangeArrowheads="1"/>
          </p:cNvSpPr>
          <p:nvPr/>
        </p:nvSpPr>
        <p:spPr bwMode="auto">
          <a:xfrm>
            <a:off x="1247775" y="6545263"/>
            <a:ext cx="3436938" cy="244475"/>
          </a:xfrm>
          <a:prstGeom prst="rect">
            <a:avLst/>
          </a:prstGeom>
          <a:noFill/>
          <a:ln w="12700" cap="sq">
            <a:noFill/>
            <a:miter lim="800000"/>
            <a:headEnd type="none" w="sm" len="sm"/>
            <a:tailEnd type="none" w="sm" len="sm"/>
          </a:ln>
        </p:spPr>
        <p:txBody>
          <a:bodyPr wrap="none">
            <a:spAutoFit/>
          </a:bodyPr>
          <a:lstStyle/>
          <a:p>
            <a:r>
              <a:rPr lang="fr-FR" sz="1000" b="1">
                <a:cs typeface="Times New Roman" pitchFamily="18" charset="0"/>
              </a:rPr>
              <a:t>Donders G et al, </a:t>
            </a:r>
            <a:r>
              <a:rPr lang="en-US" sz="1000" b="1">
                <a:cs typeface="Times New Roman" pitchFamily="18" charset="0"/>
              </a:rPr>
              <a:t>Br J Obstet Gynecol.  2002; 109.</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4" name="Tijdelijke aanduiding voor inhoud 3" descr="Manuscript AV BV Atopbium09102011_Page_15.tiff"/>
          <p:cNvPicPr>
            <a:picLocks noGrp="1" noChangeAspect="1"/>
          </p:cNvPicPr>
          <p:nvPr>
            <p:ph idx="1"/>
          </p:nvPr>
        </p:nvPicPr>
        <p:blipFill>
          <a:blip r:embed="rId2" cstate="print"/>
          <a:stretch>
            <a:fillRect/>
          </a:stretch>
        </p:blipFill>
        <p:spPr>
          <a:xfrm>
            <a:off x="0" y="-2563093"/>
            <a:ext cx="10986643" cy="14218009"/>
          </a:xfrm>
        </p:spPr>
      </p:pic>
      <p:sp>
        <p:nvSpPr>
          <p:cNvPr id="5" name="Tekstvak 4"/>
          <p:cNvSpPr txBox="1"/>
          <p:nvPr/>
        </p:nvSpPr>
        <p:spPr>
          <a:xfrm>
            <a:off x="799606" y="-96985"/>
            <a:ext cx="8228535" cy="769441"/>
          </a:xfrm>
          <a:prstGeom prst="rect">
            <a:avLst/>
          </a:prstGeom>
          <a:noFill/>
        </p:spPr>
        <p:txBody>
          <a:bodyPr wrap="none" rtlCol="0">
            <a:spAutoFit/>
          </a:bodyPr>
          <a:lstStyle/>
          <a:p>
            <a:r>
              <a:rPr lang="en-US" dirty="0" smtClean="0"/>
              <a:t>Cytokine and </a:t>
            </a:r>
            <a:r>
              <a:rPr lang="en-US" dirty="0" err="1" smtClean="0"/>
              <a:t>sialidase</a:t>
            </a:r>
            <a:r>
              <a:rPr lang="en-US" dirty="0" smtClean="0"/>
              <a:t> levels in abnormal vaginal flora</a:t>
            </a:r>
            <a:endParaRPr lang="nl-BE" dirty="0" smtClean="0"/>
          </a:p>
          <a:p>
            <a:r>
              <a:rPr lang="nl-BE" sz="2000" dirty="0" smtClean="0"/>
              <a:t>Marconi C et al, J low Gen </a:t>
            </a:r>
            <a:r>
              <a:rPr lang="nl-BE" sz="2000" dirty="0" err="1" smtClean="0"/>
              <a:t>Tract</a:t>
            </a:r>
            <a:r>
              <a:rPr lang="nl-BE" sz="2000" dirty="0" smtClean="0"/>
              <a:t> Dis, 2012  in </a:t>
            </a:r>
            <a:r>
              <a:rPr lang="nl-BE" sz="2000" dirty="0" err="1" smtClean="0"/>
              <a:t>press</a:t>
            </a:r>
            <a:r>
              <a:rPr lang="nl-BE" sz="2000" dirty="0" smtClean="0"/>
              <a:t> </a:t>
            </a:r>
            <a:endParaRPr lang="nl-BE" sz="2000" dirty="0"/>
          </a:p>
        </p:txBody>
      </p:sp>
    </p:spTree>
    <p:extLst>
      <p:ext uri="{BB962C8B-B14F-4D97-AF65-F5344CB8AC3E}">
        <p14:creationId xmlns:p14="http://schemas.microsoft.com/office/powerpoint/2010/main" val="31681358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5"/>
          <p:cNvSpPr>
            <a:spLocks noGrp="1" noChangeArrowheads="1"/>
          </p:cNvSpPr>
          <p:nvPr>
            <p:ph type="title"/>
          </p:nvPr>
        </p:nvSpPr>
        <p:spPr>
          <a:xfrm>
            <a:off x="1054100" y="457200"/>
            <a:ext cx="8089900" cy="914400"/>
          </a:xfrm>
        </p:spPr>
        <p:txBody>
          <a:bodyPr/>
          <a:lstStyle/>
          <a:p>
            <a:r>
              <a:rPr lang="fr-FR" smtClean="0"/>
              <a:t>Bacterial vaginosis</a:t>
            </a:r>
            <a:r>
              <a:rPr lang="en-US" sz="4400" smtClean="0"/>
              <a:t> </a:t>
            </a:r>
            <a:endParaRPr lang="en-US" smtClean="0"/>
          </a:p>
        </p:txBody>
      </p:sp>
      <p:pic>
        <p:nvPicPr>
          <p:cNvPr id="56323" name="Picture 3" descr="Fig4_BV_typical1"/>
          <p:cNvPicPr>
            <a:picLocks noChangeAspect="1" noChangeArrowheads="1"/>
          </p:cNvPicPr>
          <p:nvPr/>
        </p:nvPicPr>
        <p:blipFill>
          <a:blip r:embed="rId3" cstate="print"/>
          <a:srcRect/>
          <a:stretch>
            <a:fillRect/>
          </a:stretch>
        </p:blipFill>
        <p:spPr bwMode="auto">
          <a:xfrm>
            <a:off x="4702175" y="47625"/>
            <a:ext cx="4389438" cy="3382963"/>
          </a:xfrm>
          <a:prstGeom prst="rect">
            <a:avLst/>
          </a:prstGeom>
          <a:noFill/>
          <a:ln w="9525">
            <a:noFill/>
            <a:miter lim="800000"/>
            <a:headEnd/>
            <a:tailEnd/>
          </a:ln>
        </p:spPr>
      </p:pic>
      <p:pic>
        <p:nvPicPr>
          <p:cNvPr id="56324" name="Picture 14" descr="PNP00200"/>
          <p:cNvPicPr>
            <a:picLocks noChangeAspect="1" noChangeArrowheads="1"/>
          </p:cNvPicPr>
          <p:nvPr/>
        </p:nvPicPr>
        <p:blipFill>
          <a:blip r:embed="rId4" cstate="print"/>
          <a:srcRect/>
          <a:stretch>
            <a:fillRect/>
          </a:stretch>
        </p:blipFill>
        <p:spPr bwMode="auto">
          <a:xfrm>
            <a:off x="182563" y="44450"/>
            <a:ext cx="4389437" cy="3382963"/>
          </a:xfrm>
          <a:prstGeom prst="rect">
            <a:avLst/>
          </a:prstGeom>
          <a:noFill/>
          <a:ln w="9525">
            <a:noFill/>
            <a:miter lim="800000"/>
            <a:headEnd/>
            <a:tailEnd/>
          </a:ln>
        </p:spPr>
      </p:pic>
      <p:pic>
        <p:nvPicPr>
          <p:cNvPr id="56325" name="Picture 15" descr="BV_partial2"/>
          <p:cNvPicPr>
            <a:picLocks noChangeAspect="1" noChangeArrowheads="1"/>
          </p:cNvPicPr>
          <p:nvPr/>
        </p:nvPicPr>
        <p:blipFill>
          <a:blip r:embed="rId5" cstate="print"/>
          <a:srcRect/>
          <a:stretch>
            <a:fillRect/>
          </a:stretch>
        </p:blipFill>
        <p:spPr bwMode="auto">
          <a:xfrm>
            <a:off x="2443163" y="1258888"/>
            <a:ext cx="4389437" cy="3382962"/>
          </a:xfrm>
          <a:prstGeom prst="rect">
            <a:avLst/>
          </a:prstGeom>
          <a:noFill/>
          <a:ln w="9525">
            <a:noFill/>
            <a:miter lim="800000"/>
            <a:headEnd/>
            <a:tailEnd/>
          </a:ln>
        </p:spPr>
      </p:pic>
      <p:sp>
        <p:nvSpPr>
          <p:cNvPr id="493570" name="Rectangle 2"/>
          <p:cNvSpPr>
            <a:spLocks noChangeArrowheads="1"/>
          </p:cNvSpPr>
          <p:nvPr/>
        </p:nvSpPr>
        <p:spPr bwMode="auto">
          <a:xfrm>
            <a:off x="1873250" y="2057400"/>
            <a:ext cx="6057900" cy="4343400"/>
          </a:xfrm>
          <a:prstGeom prst="rect">
            <a:avLst/>
          </a:prstGeom>
          <a:gradFill rotWithShape="0">
            <a:gsLst>
              <a:gs pos="0">
                <a:schemeClr val="hlink"/>
              </a:gs>
              <a:gs pos="100000">
                <a:schemeClr val="hlink">
                  <a:gamma/>
                  <a:shade val="66275"/>
                  <a:invGamma/>
                </a:schemeClr>
              </a:gs>
            </a:gsLst>
            <a:lin ang="0" scaled="1"/>
          </a:gradFill>
          <a:ln w="12700" cap="sq">
            <a:noFill/>
            <a:miter lim="800000"/>
            <a:headEnd type="none" w="sm" len="sm"/>
            <a:tailEnd type="none" w="sm" len="sm"/>
          </a:ln>
          <a:effectLst/>
        </p:spPr>
        <p:txBody>
          <a:bodyPr wrap="none" anchor="ctr"/>
          <a:lstStyle/>
          <a:p>
            <a:pPr>
              <a:defRPr/>
            </a:pPr>
            <a:endParaRPr lang="nl-BE"/>
          </a:p>
        </p:txBody>
      </p:sp>
      <p:sp>
        <p:nvSpPr>
          <p:cNvPr id="493578" name="Text Box 10"/>
          <p:cNvSpPr txBox="1">
            <a:spLocks noChangeArrowheads="1"/>
          </p:cNvSpPr>
          <p:nvPr/>
        </p:nvSpPr>
        <p:spPr bwMode="auto">
          <a:xfrm>
            <a:off x="2378075" y="3095625"/>
            <a:ext cx="515938" cy="457200"/>
          </a:xfrm>
          <a:prstGeom prst="rect">
            <a:avLst/>
          </a:prstGeom>
          <a:noFill/>
          <a:ln w="12700" cap="sq">
            <a:noFill/>
            <a:miter lim="800000"/>
            <a:headEnd type="none" w="sm" len="sm"/>
            <a:tailEnd type="none" w="sm" len="sm"/>
          </a:ln>
        </p:spPr>
        <p:txBody>
          <a:bodyPr wrap="none">
            <a:spAutoFit/>
          </a:bodyPr>
          <a:lstStyle/>
          <a:p>
            <a:r>
              <a:rPr lang="fr-FR" b="1"/>
              <a:t>Nl</a:t>
            </a:r>
            <a:endParaRPr lang="en-US" b="1"/>
          </a:p>
        </p:txBody>
      </p:sp>
      <p:sp>
        <p:nvSpPr>
          <p:cNvPr id="493580" name="Text Box 12"/>
          <p:cNvSpPr txBox="1">
            <a:spLocks noChangeArrowheads="1"/>
          </p:cNvSpPr>
          <p:nvPr/>
        </p:nvSpPr>
        <p:spPr bwMode="auto">
          <a:xfrm>
            <a:off x="6227763" y="2970213"/>
            <a:ext cx="1281112" cy="457200"/>
          </a:xfrm>
          <a:prstGeom prst="rect">
            <a:avLst/>
          </a:prstGeom>
          <a:noFill/>
          <a:ln w="12700" cap="sq">
            <a:noFill/>
            <a:miter lim="800000"/>
            <a:headEnd type="none" w="sm" len="sm"/>
            <a:tailEnd type="none" w="sm" len="sm"/>
          </a:ln>
        </p:spPr>
        <p:txBody>
          <a:bodyPr wrap="none">
            <a:spAutoFit/>
          </a:bodyPr>
          <a:lstStyle/>
          <a:p>
            <a:r>
              <a:rPr lang="fr-FR" b="1"/>
              <a:t>Full-BV</a:t>
            </a:r>
            <a:endParaRPr lang="en-US" b="1"/>
          </a:p>
        </p:txBody>
      </p:sp>
      <p:sp>
        <p:nvSpPr>
          <p:cNvPr id="493579" name="Text Box 11"/>
          <p:cNvSpPr txBox="1">
            <a:spLocks noChangeArrowheads="1"/>
          </p:cNvSpPr>
          <p:nvPr/>
        </p:nvSpPr>
        <p:spPr bwMode="auto">
          <a:xfrm>
            <a:off x="4419600" y="2951163"/>
            <a:ext cx="930275" cy="457200"/>
          </a:xfrm>
          <a:prstGeom prst="rect">
            <a:avLst/>
          </a:prstGeom>
          <a:noFill/>
          <a:ln w="12700" cap="sq">
            <a:noFill/>
            <a:miter lim="800000"/>
            <a:headEnd type="none" w="sm" len="sm"/>
            <a:tailEnd type="none" w="sm" len="sm"/>
          </a:ln>
        </p:spPr>
        <p:txBody>
          <a:bodyPr wrap="none">
            <a:spAutoFit/>
          </a:bodyPr>
          <a:lstStyle/>
          <a:p>
            <a:r>
              <a:rPr lang="fr-FR" b="1"/>
              <a:t>P-BV</a:t>
            </a:r>
            <a:endParaRPr lang="en-US" b="1"/>
          </a:p>
        </p:txBody>
      </p:sp>
      <p:sp>
        <p:nvSpPr>
          <p:cNvPr id="493572" name="Oval 4" descr="75%"/>
          <p:cNvSpPr>
            <a:spLocks noChangeArrowheads="1"/>
          </p:cNvSpPr>
          <p:nvPr/>
        </p:nvSpPr>
        <p:spPr bwMode="auto">
          <a:xfrm>
            <a:off x="3079750" y="3430588"/>
            <a:ext cx="3913188" cy="2970212"/>
          </a:xfrm>
          <a:prstGeom prst="ellipse">
            <a:avLst/>
          </a:prstGeom>
          <a:pattFill prst="pct75">
            <a:fgClr>
              <a:schemeClr val="accent1"/>
            </a:fgClr>
            <a:bgClr>
              <a:schemeClr val="bg1"/>
            </a:bgClr>
          </a:pattFill>
          <a:ln w="57150" cap="sq">
            <a:solidFill>
              <a:schemeClr val="tx1"/>
            </a:solidFill>
            <a:round/>
            <a:headEnd type="none" w="sm" len="sm"/>
            <a:tailEnd type="none" w="sm" len="sm"/>
          </a:ln>
        </p:spPr>
        <p:txBody>
          <a:bodyPr wrap="none" anchor="ctr"/>
          <a:lstStyle/>
          <a:p>
            <a:endParaRPr lang="nl-BE"/>
          </a:p>
        </p:txBody>
      </p:sp>
      <p:sp>
        <p:nvSpPr>
          <p:cNvPr id="493581" name="Text Box 13"/>
          <p:cNvSpPr txBox="1">
            <a:spLocks noChangeArrowheads="1"/>
          </p:cNvSpPr>
          <p:nvPr/>
        </p:nvSpPr>
        <p:spPr bwMode="auto">
          <a:xfrm>
            <a:off x="3195638" y="5246688"/>
            <a:ext cx="3594100" cy="457200"/>
          </a:xfrm>
          <a:prstGeom prst="rect">
            <a:avLst/>
          </a:prstGeom>
          <a:noFill/>
          <a:ln w="12700" cap="sq">
            <a:noFill/>
            <a:miter lim="800000"/>
            <a:headEnd type="none" w="sm" len="sm"/>
            <a:tailEnd type="none" w="sm" len="sm"/>
          </a:ln>
        </p:spPr>
        <p:txBody>
          <a:bodyPr wrap="none">
            <a:spAutoFit/>
          </a:bodyPr>
          <a:lstStyle/>
          <a:p>
            <a:r>
              <a:rPr lang="fr-FR" b="1"/>
              <a:t>Aerobic abnormal flora</a:t>
            </a:r>
            <a:endParaRPr lang="en-US" b="1"/>
          </a:p>
        </p:txBody>
      </p:sp>
      <p:grpSp>
        <p:nvGrpSpPr>
          <p:cNvPr id="2" name="Group 7"/>
          <p:cNvGrpSpPr>
            <a:grpSpLocks/>
          </p:cNvGrpSpPr>
          <p:nvPr/>
        </p:nvGrpSpPr>
        <p:grpSpPr bwMode="auto">
          <a:xfrm>
            <a:off x="1892300" y="2057400"/>
            <a:ext cx="6038850" cy="2998788"/>
            <a:chOff x="1200" y="1296"/>
            <a:chExt cx="3804" cy="1889"/>
          </a:xfrm>
        </p:grpSpPr>
        <p:sp>
          <p:nvSpPr>
            <p:cNvPr id="56335" name="Oval 8"/>
            <p:cNvSpPr>
              <a:spLocks noChangeArrowheads="1"/>
            </p:cNvSpPr>
            <p:nvPr/>
          </p:nvSpPr>
          <p:spPr bwMode="auto">
            <a:xfrm>
              <a:off x="1200" y="1296"/>
              <a:ext cx="2466" cy="1871"/>
            </a:xfrm>
            <a:prstGeom prst="ellipse">
              <a:avLst/>
            </a:prstGeom>
            <a:noFill/>
            <a:ln w="57150" cap="sq">
              <a:solidFill>
                <a:schemeClr val="tx1"/>
              </a:solidFill>
              <a:round/>
              <a:headEnd type="none" w="sm" len="sm"/>
              <a:tailEnd type="none" w="sm" len="sm"/>
            </a:ln>
          </p:spPr>
          <p:txBody>
            <a:bodyPr wrap="none" anchor="ctr"/>
            <a:lstStyle/>
            <a:p>
              <a:endParaRPr lang="nl-BE"/>
            </a:p>
          </p:txBody>
        </p:sp>
        <p:sp>
          <p:nvSpPr>
            <p:cNvPr id="56336" name="Oval 9"/>
            <p:cNvSpPr>
              <a:spLocks noChangeArrowheads="1"/>
            </p:cNvSpPr>
            <p:nvPr/>
          </p:nvSpPr>
          <p:spPr bwMode="auto">
            <a:xfrm>
              <a:off x="2538" y="1314"/>
              <a:ext cx="2466" cy="1871"/>
            </a:xfrm>
            <a:prstGeom prst="ellipse">
              <a:avLst/>
            </a:prstGeom>
            <a:noFill/>
            <a:ln w="57150" cap="sq">
              <a:solidFill>
                <a:schemeClr val="tx1"/>
              </a:solidFill>
              <a:round/>
              <a:headEnd type="none" w="sm" len="sm"/>
              <a:tailEnd type="none" w="sm" len="sm"/>
            </a:ln>
          </p:spPr>
          <p:txBody>
            <a:bodyPr wrap="none" anchor="ctr"/>
            <a:lstStyle/>
            <a:p>
              <a:endParaRPr lang="nl-BE"/>
            </a:p>
          </p:txBody>
        </p:sp>
      </p:grpSp>
      <p:pic>
        <p:nvPicPr>
          <p:cNvPr id="493584" name="Picture 16" descr="PNP00055"/>
          <p:cNvPicPr>
            <a:picLocks noChangeAspect="1" noChangeArrowheads="1"/>
          </p:cNvPicPr>
          <p:nvPr/>
        </p:nvPicPr>
        <p:blipFill>
          <a:blip r:embed="rId6" cstate="print"/>
          <a:srcRect/>
          <a:stretch>
            <a:fillRect/>
          </a:stretch>
        </p:blipFill>
        <p:spPr bwMode="auto">
          <a:xfrm>
            <a:off x="180975" y="3408363"/>
            <a:ext cx="4391025" cy="3384550"/>
          </a:xfrm>
          <a:prstGeom prst="rect">
            <a:avLst/>
          </a:prstGeom>
          <a:noFill/>
          <a:ln w="9525">
            <a:noFill/>
            <a:miter lim="800000"/>
            <a:headEnd/>
            <a:tailEnd/>
          </a:ln>
        </p:spPr>
      </p:pic>
      <p:pic>
        <p:nvPicPr>
          <p:cNvPr id="493585" name="Picture 17" descr="Fig7"/>
          <p:cNvPicPr>
            <a:picLocks noChangeAspect="1" noChangeArrowheads="1"/>
          </p:cNvPicPr>
          <p:nvPr/>
        </p:nvPicPr>
        <p:blipFill>
          <a:blip r:embed="rId7" cstate="print"/>
          <a:srcRect/>
          <a:stretch>
            <a:fillRect/>
          </a:stretch>
        </p:blipFill>
        <p:spPr bwMode="auto">
          <a:xfrm>
            <a:off x="4752975" y="3430588"/>
            <a:ext cx="4256088" cy="32797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93570"/>
                                        </p:tgtEl>
                                        <p:attrNameLst>
                                          <p:attrName>style.visibility</p:attrName>
                                        </p:attrNameLst>
                                      </p:cBhvr>
                                      <p:to>
                                        <p:strVal val="visible"/>
                                      </p:to>
                                    </p:set>
                                    <p:animEffect transition="in" filter="blinds(horizontal)">
                                      <p:cBhvr>
                                        <p:cTn id="7" dur="500"/>
                                        <p:tgtEl>
                                          <p:spTgt spid="493570"/>
                                        </p:tgtEl>
                                      </p:cBhvr>
                                    </p:animEffect>
                                  </p:childTnLst>
                                </p:cTn>
                              </p:par>
                              <p:par>
                                <p:cTn id="8" presetID="3"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93578"/>
                                        </p:tgtEl>
                                        <p:attrNameLst>
                                          <p:attrName>style.visibility</p:attrName>
                                        </p:attrNameLst>
                                      </p:cBhvr>
                                      <p:to>
                                        <p:strVal val="visible"/>
                                      </p:to>
                                    </p:set>
                                    <p:animEffect transition="in" filter="blinds(horizontal)">
                                      <p:cBhvr>
                                        <p:cTn id="13" dur="500"/>
                                        <p:tgtEl>
                                          <p:spTgt spid="49357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93579"/>
                                        </p:tgtEl>
                                        <p:attrNameLst>
                                          <p:attrName>style.visibility</p:attrName>
                                        </p:attrNameLst>
                                      </p:cBhvr>
                                      <p:to>
                                        <p:strVal val="visible"/>
                                      </p:to>
                                    </p:set>
                                    <p:animEffect transition="in" filter="blinds(horizontal)">
                                      <p:cBhvr>
                                        <p:cTn id="16" dur="500"/>
                                        <p:tgtEl>
                                          <p:spTgt spid="493579"/>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93580"/>
                                        </p:tgtEl>
                                        <p:attrNameLst>
                                          <p:attrName>style.visibility</p:attrName>
                                        </p:attrNameLst>
                                      </p:cBhvr>
                                      <p:to>
                                        <p:strVal val="visible"/>
                                      </p:to>
                                    </p:set>
                                    <p:animEffect transition="in" filter="blinds(horizontal)">
                                      <p:cBhvr>
                                        <p:cTn id="19" dur="500"/>
                                        <p:tgtEl>
                                          <p:spTgt spid="493580"/>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493572"/>
                                        </p:tgtEl>
                                        <p:attrNameLst>
                                          <p:attrName>style.visibility</p:attrName>
                                        </p:attrNameLst>
                                      </p:cBhvr>
                                      <p:to>
                                        <p:strVal val="visible"/>
                                      </p:to>
                                    </p:set>
                                    <p:animEffect transition="in" filter="checkerboard(across)">
                                      <p:cBhvr>
                                        <p:cTn id="24" dur="500"/>
                                        <p:tgtEl>
                                          <p:spTgt spid="493572"/>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493581"/>
                                        </p:tgtEl>
                                        <p:attrNameLst>
                                          <p:attrName>style.visibility</p:attrName>
                                        </p:attrNameLst>
                                      </p:cBhvr>
                                      <p:to>
                                        <p:strVal val="visible"/>
                                      </p:to>
                                    </p:set>
                                    <p:animEffect transition="in" filter="checkerboard(across)">
                                      <p:cBhvr>
                                        <p:cTn id="27" dur="500"/>
                                        <p:tgtEl>
                                          <p:spTgt spid="49358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93584"/>
                                        </p:tgtEl>
                                        <p:attrNameLst>
                                          <p:attrName>style.visibility</p:attrName>
                                        </p:attrNameLst>
                                      </p:cBhvr>
                                      <p:to>
                                        <p:strVal val="visible"/>
                                      </p:to>
                                    </p:set>
                                    <p:animEffect transition="in" filter="dissolve">
                                      <p:cBhvr>
                                        <p:cTn id="32" dur="500"/>
                                        <p:tgtEl>
                                          <p:spTgt spid="493584"/>
                                        </p:tgtEl>
                                      </p:cBhvr>
                                    </p:animEffect>
                                  </p:childTnLst>
                                </p:cTn>
                              </p:par>
                              <p:par>
                                <p:cTn id="33" presetID="9" presetClass="entr" presetSubtype="0" fill="hold" nodeType="withEffect">
                                  <p:stCondLst>
                                    <p:cond delay="0"/>
                                  </p:stCondLst>
                                  <p:childTnLst>
                                    <p:set>
                                      <p:cBhvr>
                                        <p:cTn id="34" dur="1" fill="hold">
                                          <p:stCondLst>
                                            <p:cond delay="0"/>
                                          </p:stCondLst>
                                        </p:cTn>
                                        <p:tgtEl>
                                          <p:spTgt spid="493585"/>
                                        </p:tgtEl>
                                        <p:attrNameLst>
                                          <p:attrName>style.visibility</p:attrName>
                                        </p:attrNameLst>
                                      </p:cBhvr>
                                      <p:to>
                                        <p:strVal val="visible"/>
                                      </p:to>
                                    </p:set>
                                    <p:animEffect transition="in" filter="dissolve">
                                      <p:cBhvr>
                                        <p:cTn id="35" dur="500"/>
                                        <p:tgtEl>
                                          <p:spTgt spid="493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70" grpId="0" animBg="1"/>
      <p:bldP spid="493578" grpId="0"/>
      <p:bldP spid="493580" grpId="0"/>
      <p:bldP spid="493579" grpId="0"/>
      <p:bldP spid="493572" grpId="0" animBg="1"/>
      <p:bldP spid="49358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295400" y="1828800"/>
            <a:ext cx="6324600" cy="3886200"/>
            <a:chOff x="144" y="960"/>
            <a:chExt cx="3984" cy="2448"/>
          </a:xfrm>
        </p:grpSpPr>
        <p:sp>
          <p:nvSpPr>
            <p:cNvPr id="57359" name="Oval 3"/>
            <p:cNvSpPr>
              <a:spLocks noChangeArrowheads="1"/>
            </p:cNvSpPr>
            <p:nvPr/>
          </p:nvSpPr>
          <p:spPr bwMode="auto">
            <a:xfrm>
              <a:off x="144" y="960"/>
              <a:ext cx="2640" cy="2400"/>
            </a:xfrm>
            <a:prstGeom prst="ellipse">
              <a:avLst/>
            </a:prstGeom>
            <a:noFill/>
            <a:ln w="57150">
              <a:solidFill>
                <a:schemeClr val="tx1"/>
              </a:solidFill>
              <a:round/>
              <a:headEnd/>
              <a:tailEnd/>
            </a:ln>
          </p:spPr>
          <p:txBody>
            <a:bodyPr wrap="none" anchor="ctr"/>
            <a:lstStyle/>
            <a:p>
              <a:endParaRPr lang="nl-BE"/>
            </a:p>
          </p:txBody>
        </p:sp>
        <p:sp>
          <p:nvSpPr>
            <p:cNvPr id="57360" name="Oval 4"/>
            <p:cNvSpPr>
              <a:spLocks noChangeAspect="1" noChangeArrowheads="1"/>
            </p:cNvSpPr>
            <p:nvPr/>
          </p:nvSpPr>
          <p:spPr bwMode="auto">
            <a:xfrm>
              <a:off x="1488" y="1008"/>
              <a:ext cx="2640" cy="2400"/>
            </a:xfrm>
            <a:prstGeom prst="ellipse">
              <a:avLst/>
            </a:prstGeom>
            <a:solidFill>
              <a:srgbClr val="FF6600">
                <a:alpha val="50195"/>
              </a:srgbClr>
            </a:solidFill>
            <a:ln w="57150">
              <a:solidFill>
                <a:schemeClr val="tx1"/>
              </a:solidFill>
              <a:round/>
              <a:headEnd/>
              <a:tailEnd/>
            </a:ln>
          </p:spPr>
          <p:txBody>
            <a:bodyPr wrap="none" anchor="ctr"/>
            <a:lstStyle/>
            <a:p>
              <a:endParaRPr lang="nl-BE"/>
            </a:p>
          </p:txBody>
        </p:sp>
        <p:sp>
          <p:nvSpPr>
            <p:cNvPr id="57361" name="Text Box 5"/>
            <p:cNvSpPr txBox="1">
              <a:spLocks noChangeArrowheads="1"/>
            </p:cNvSpPr>
            <p:nvPr/>
          </p:nvSpPr>
          <p:spPr bwMode="auto">
            <a:xfrm>
              <a:off x="816" y="2016"/>
              <a:ext cx="180" cy="288"/>
            </a:xfrm>
            <a:prstGeom prst="rect">
              <a:avLst/>
            </a:prstGeom>
            <a:noFill/>
            <a:ln w="9525">
              <a:noFill/>
              <a:miter lim="800000"/>
              <a:headEnd/>
              <a:tailEnd/>
            </a:ln>
          </p:spPr>
          <p:txBody>
            <a:bodyPr wrap="none">
              <a:spAutoFit/>
            </a:bodyPr>
            <a:lstStyle/>
            <a:p>
              <a:pPr algn="l" eaLnBrk="1" hangingPunct="1"/>
              <a:r>
                <a:rPr lang="fr-FR" dirty="0">
                  <a:solidFill>
                    <a:srgbClr val="000000"/>
                  </a:solidFill>
                  <a:latin typeface="Times New Roman" pitchFamily="18" charset="0"/>
                </a:rPr>
                <a:t>I</a:t>
              </a:r>
              <a:endParaRPr lang="en-US" dirty="0">
                <a:solidFill>
                  <a:srgbClr val="000000"/>
                </a:solidFill>
                <a:latin typeface="Times New Roman" pitchFamily="18" charset="0"/>
              </a:endParaRPr>
            </a:p>
          </p:txBody>
        </p:sp>
        <p:sp>
          <p:nvSpPr>
            <p:cNvPr id="57362" name="Text Box 6"/>
            <p:cNvSpPr txBox="1">
              <a:spLocks noChangeArrowheads="1"/>
            </p:cNvSpPr>
            <p:nvPr/>
          </p:nvSpPr>
          <p:spPr bwMode="auto">
            <a:xfrm>
              <a:off x="1584" y="2016"/>
              <a:ext cx="329" cy="288"/>
            </a:xfrm>
            <a:prstGeom prst="rect">
              <a:avLst/>
            </a:prstGeom>
            <a:noFill/>
            <a:ln w="9525">
              <a:noFill/>
              <a:miter lim="800000"/>
              <a:headEnd/>
              <a:tailEnd/>
            </a:ln>
          </p:spPr>
          <p:txBody>
            <a:bodyPr wrap="none">
              <a:spAutoFit/>
            </a:bodyPr>
            <a:lstStyle/>
            <a:p>
              <a:pPr algn="l" eaLnBrk="1" hangingPunct="1"/>
              <a:r>
                <a:rPr lang="fr-FR" dirty="0" err="1">
                  <a:solidFill>
                    <a:srgbClr val="000000"/>
                  </a:solidFill>
                  <a:latin typeface="Times New Roman" pitchFamily="18" charset="0"/>
                </a:rPr>
                <a:t>IIa</a:t>
              </a:r>
              <a:endParaRPr lang="en-US" dirty="0">
                <a:solidFill>
                  <a:srgbClr val="000000"/>
                </a:solidFill>
                <a:latin typeface="Times New Roman" pitchFamily="18" charset="0"/>
              </a:endParaRPr>
            </a:p>
          </p:txBody>
        </p:sp>
        <p:sp>
          <p:nvSpPr>
            <p:cNvPr id="57363" name="Text Box 7"/>
            <p:cNvSpPr txBox="1">
              <a:spLocks noChangeArrowheads="1"/>
            </p:cNvSpPr>
            <p:nvPr/>
          </p:nvSpPr>
          <p:spPr bwMode="auto">
            <a:xfrm>
              <a:off x="2352" y="2016"/>
              <a:ext cx="340" cy="288"/>
            </a:xfrm>
            <a:prstGeom prst="rect">
              <a:avLst/>
            </a:prstGeom>
            <a:noFill/>
            <a:ln w="9525">
              <a:noFill/>
              <a:miter lim="800000"/>
              <a:headEnd/>
              <a:tailEnd/>
            </a:ln>
          </p:spPr>
          <p:txBody>
            <a:bodyPr wrap="none">
              <a:spAutoFit/>
            </a:bodyPr>
            <a:lstStyle/>
            <a:p>
              <a:pPr algn="l" eaLnBrk="1" hangingPunct="1"/>
              <a:r>
                <a:rPr lang="fr-FR">
                  <a:solidFill>
                    <a:srgbClr val="000000"/>
                  </a:solidFill>
                  <a:latin typeface="Times New Roman" pitchFamily="18" charset="0"/>
                </a:rPr>
                <a:t>IIb</a:t>
              </a:r>
              <a:endParaRPr lang="en-US">
                <a:solidFill>
                  <a:srgbClr val="000000"/>
                </a:solidFill>
                <a:latin typeface="Times New Roman" pitchFamily="18" charset="0"/>
              </a:endParaRPr>
            </a:p>
          </p:txBody>
        </p:sp>
        <p:sp>
          <p:nvSpPr>
            <p:cNvPr id="57364" name="Text Box 8"/>
            <p:cNvSpPr txBox="1">
              <a:spLocks noChangeArrowheads="1"/>
            </p:cNvSpPr>
            <p:nvPr/>
          </p:nvSpPr>
          <p:spPr bwMode="auto">
            <a:xfrm>
              <a:off x="3158" y="2042"/>
              <a:ext cx="308" cy="288"/>
            </a:xfrm>
            <a:prstGeom prst="rect">
              <a:avLst/>
            </a:prstGeom>
            <a:noFill/>
            <a:ln w="9525">
              <a:noFill/>
              <a:miter lim="800000"/>
              <a:headEnd/>
              <a:tailEnd/>
            </a:ln>
          </p:spPr>
          <p:txBody>
            <a:bodyPr wrap="none">
              <a:spAutoFit/>
            </a:bodyPr>
            <a:lstStyle/>
            <a:p>
              <a:pPr algn="l" eaLnBrk="1" hangingPunct="1"/>
              <a:r>
                <a:rPr lang="fr-FR">
                  <a:solidFill>
                    <a:srgbClr val="000000"/>
                  </a:solidFill>
                  <a:latin typeface="Times New Roman" pitchFamily="18" charset="0"/>
                </a:rPr>
                <a:t>III</a:t>
              </a:r>
              <a:endParaRPr lang="en-US">
                <a:solidFill>
                  <a:srgbClr val="000000"/>
                </a:solidFill>
                <a:latin typeface="Times New Roman" pitchFamily="18" charset="0"/>
              </a:endParaRPr>
            </a:p>
          </p:txBody>
        </p:sp>
      </p:grpSp>
      <p:sp>
        <p:nvSpPr>
          <p:cNvPr id="539657" name="Line 9"/>
          <p:cNvSpPr>
            <a:spLocks noChangeShapeType="1"/>
          </p:cNvSpPr>
          <p:nvPr/>
        </p:nvSpPr>
        <p:spPr bwMode="auto">
          <a:xfrm>
            <a:off x="0" y="3048000"/>
            <a:ext cx="9144000" cy="0"/>
          </a:xfrm>
          <a:prstGeom prst="line">
            <a:avLst/>
          </a:prstGeom>
          <a:noFill/>
          <a:ln w="38100">
            <a:solidFill>
              <a:schemeClr val="tx1"/>
            </a:solidFill>
            <a:prstDash val="sysDot"/>
            <a:miter lim="800000"/>
            <a:headEnd type="none" w="sm" len="sm"/>
            <a:tailEnd type="none" w="sm" len="sm"/>
          </a:ln>
        </p:spPr>
        <p:txBody>
          <a:bodyPr wrap="none"/>
          <a:lstStyle/>
          <a:p>
            <a:endParaRPr lang="nl-BE"/>
          </a:p>
        </p:txBody>
      </p:sp>
      <p:sp>
        <p:nvSpPr>
          <p:cNvPr id="539658" name="Line 10"/>
          <p:cNvSpPr>
            <a:spLocks noChangeShapeType="1"/>
          </p:cNvSpPr>
          <p:nvPr/>
        </p:nvSpPr>
        <p:spPr bwMode="auto">
          <a:xfrm>
            <a:off x="0" y="4495800"/>
            <a:ext cx="9144000" cy="0"/>
          </a:xfrm>
          <a:prstGeom prst="line">
            <a:avLst/>
          </a:prstGeom>
          <a:noFill/>
          <a:ln w="38100">
            <a:solidFill>
              <a:schemeClr val="tx1"/>
            </a:solidFill>
            <a:prstDash val="sysDot"/>
            <a:miter lim="800000"/>
            <a:headEnd type="none" w="sm" len="sm"/>
            <a:tailEnd type="none" w="sm" len="sm"/>
          </a:ln>
        </p:spPr>
        <p:txBody>
          <a:bodyPr wrap="none"/>
          <a:lstStyle/>
          <a:p>
            <a:endParaRPr lang="nl-BE"/>
          </a:p>
        </p:txBody>
      </p:sp>
      <p:sp>
        <p:nvSpPr>
          <p:cNvPr id="539659" name="WordArt 11"/>
          <p:cNvSpPr>
            <a:spLocks noChangeArrowheads="1" noChangeShapeType="1" noTextEdit="1"/>
          </p:cNvSpPr>
          <p:nvPr/>
        </p:nvSpPr>
        <p:spPr bwMode="auto">
          <a:xfrm>
            <a:off x="1828800" y="1143000"/>
            <a:ext cx="5410200" cy="647700"/>
          </a:xfrm>
          <a:prstGeom prst="rect">
            <a:avLst/>
          </a:prstGeom>
        </p:spPr>
        <p:txBody>
          <a:bodyPr spcFirstLastPara="1" wrap="none" fromWordArt="1">
            <a:prstTxWarp prst="textArchUp">
              <a:avLst>
                <a:gd name="adj" fmla="val 10800004"/>
              </a:avLst>
            </a:prstTxWarp>
          </a:bodyPr>
          <a:lstStyle/>
          <a:p>
            <a:r>
              <a:rPr lang="nl-BE" sz="3600" kern="10">
                <a:ln w="9525" cap="sq">
                  <a:solidFill>
                    <a:srgbClr val="FFCC00"/>
                  </a:solidFill>
                  <a:miter lim="800000"/>
                  <a:headEnd type="none" w="sm" len="sm"/>
                  <a:tailEnd type="none" w="sm" len="sm"/>
                </a:ln>
                <a:solidFill>
                  <a:srgbClr val="000000"/>
                </a:solidFill>
                <a:latin typeface="Arial Black"/>
              </a:rPr>
              <a:t>Aerobic climate</a:t>
            </a:r>
          </a:p>
        </p:txBody>
      </p:sp>
      <p:sp>
        <p:nvSpPr>
          <p:cNvPr id="539660" name="WordArt 12"/>
          <p:cNvSpPr>
            <a:spLocks noChangeArrowheads="1" noChangeShapeType="1" noTextEdit="1"/>
          </p:cNvSpPr>
          <p:nvPr/>
        </p:nvSpPr>
        <p:spPr bwMode="auto">
          <a:xfrm>
            <a:off x="1447800" y="5867400"/>
            <a:ext cx="5867400" cy="838200"/>
          </a:xfrm>
          <a:prstGeom prst="rect">
            <a:avLst/>
          </a:prstGeom>
        </p:spPr>
        <p:txBody>
          <a:bodyPr wrap="none" fromWordArt="1">
            <a:prstTxWarp prst="textCanDown">
              <a:avLst>
                <a:gd name="adj" fmla="val 33333"/>
              </a:avLst>
            </a:prstTxWarp>
          </a:bodyPr>
          <a:lstStyle/>
          <a:p>
            <a:r>
              <a:rPr lang="nl-BE" sz="3600" kern="10">
                <a:ln w="9525" cap="sq">
                  <a:solidFill>
                    <a:srgbClr val="66FF66"/>
                  </a:solidFill>
                  <a:round/>
                  <a:headEnd/>
                  <a:tailEnd/>
                </a:ln>
                <a:solidFill>
                  <a:srgbClr val="000000"/>
                </a:solidFill>
                <a:latin typeface="Times New Roman"/>
                <a:cs typeface="Times New Roman"/>
              </a:rPr>
              <a:t>Anaerobic climate</a:t>
            </a:r>
          </a:p>
        </p:txBody>
      </p:sp>
      <p:sp>
        <p:nvSpPr>
          <p:cNvPr id="539661" name="WordArt 13"/>
          <p:cNvSpPr>
            <a:spLocks noChangeArrowheads="1" noChangeShapeType="1" noTextEdit="1"/>
          </p:cNvSpPr>
          <p:nvPr/>
        </p:nvSpPr>
        <p:spPr bwMode="auto">
          <a:xfrm rot="5400000">
            <a:off x="-1581150" y="3409950"/>
            <a:ext cx="4267200" cy="647700"/>
          </a:xfrm>
          <a:prstGeom prst="rect">
            <a:avLst/>
          </a:prstGeom>
        </p:spPr>
        <p:txBody>
          <a:bodyPr vert="wordArtVert" wrap="none" fromWordArt="1">
            <a:prstTxWarp prst="textPlain">
              <a:avLst>
                <a:gd name="adj" fmla="val 50000"/>
              </a:avLst>
            </a:prstTxWarp>
          </a:bodyPr>
          <a:lstStyle/>
          <a:p>
            <a:pPr fontAlgn="auto"/>
            <a:r>
              <a:rPr lang="nl-BE" sz="3600" kern="10">
                <a:ln w="9525" cap="sq">
                  <a:solidFill>
                    <a:srgbClr val="000000"/>
                  </a:solidFill>
                  <a:round/>
                  <a:headEnd/>
                  <a:tailEnd/>
                </a:ln>
                <a:solidFill>
                  <a:srgbClr val="FF99FF"/>
                </a:solidFill>
                <a:latin typeface="Arial Black"/>
              </a:rPr>
              <a:t>Normal flora</a:t>
            </a:r>
          </a:p>
        </p:txBody>
      </p:sp>
      <p:sp>
        <p:nvSpPr>
          <p:cNvPr id="539662" name="WordArt 14"/>
          <p:cNvSpPr>
            <a:spLocks noChangeArrowheads="1" noChangeShapeType="1" noTextEdit="1"/>
          </p:cNvSpPr>
          <p:nvPr/>
        </p:nvSpPr>
        <p:spPr bwMode="auto">
          <a:xfrm rot="5400000">
            <a:off x="5924550" y="3448050"/>
            <a:ext cx="5105400" cy="647700"/>
          </a:xfrm>
          <a:prstGeom prst="rect">
            <a:avLst/>
          </a:prstGeom>
        </p:spPr>
        <p:txBody>
          <a:bodyPr vert="wordArtVert" wrap="none" fromWordArt="1">
            <a:prstTxWarp prst="textPlain">
              <a:avLst>
                <a:gd name="adj" fmla="val 50000"/>
              </a:avLst>
            </a:prstTxWarp>
          </a:bodyPr>
          <a:lstStyle/>
          <a:p>
            <a:pPr fontAlgn="auto"/>
            <a:r>
              <a:rPr lang="nl-BE" sz="3600" kern="10">
                <a:ln w="9525" cap="sq">
                  <a:solidFill>
                    <a:srgbClr val="000000"/>
                  </a:solidFill>
                  <a:round/>
                  <a:headEnd/>
                  <a:tailEnd/>
                </a:ln>
                <a:solidFill>
                  <a:srgbClr val="99CC00"/>
                </a:solidFill>
                <a:latin typeface="Arial Black"/>
              </a:rPr>
              <a:t>Abnormal flora</a:t>
            </a:r>
          </a:p>
        </p:txBody>
      </p:sp>
      <p:sp>
        <p:nvSpPr>
          <p:cNvPr id="539663" name="Text Box 15"/>
          <p:cNvSpPr txBox="1">
            <a:spLocks noChangeArrowheads="1"/>
          </p:cNvSpPr>
          <p:nvPr/>
        </p:nvSpPr>
        <p:spPr bwMode="auto">
          <a:xfrm>
            <a:off x="1993900" y="2133600"/>
            <a:ext cx="2020888" cy="579438"/>
          </a:xfrm>
          <a:prstGeom prst="rect">
            <a:avLst/>
          </a:prstGeom>
          <a:noFill/>
          <a:ln w="9525" cap="sq">
            <a:noFill/>
            <a:miter lim="800000"/>
            <a:headEnd/>
            <a:tailEnd/>
          </a:ln>
        </p:spPr>
        <p:txBody>
          <a:bodyPr wrap="none">
            <a:spAutoFit/>
          </a:bodyPr>
          <a:lstStyle/>
          <a:p>
            <a:pPr eaLnBrk="1" hangingPunct="1"/>
            <a:r>
              <a:rPr lang="fr-FR" sz="3200" dirty="0">
                <a:solidFill>
                  <a:srgbClr val="C00000"/>
                </a:solidFill>
                <a:latin typeface="Times New Roman" pitchFamily="18" charset="0"/>
              </a:rPr>
              <a:t>Normal</a:t>
            </a:r>
            <a:r>
              <a:rPr lang="fr-FR" dirty="0">
                <a:solidFill>
                  <a:srgbClr val="C00000"/>
                </a:solidFill>
                <a:latin typeface="Times New Roman" pitchFamily="18" charset="0"/>
              </a:rPr>
              <a:t> </a:t>
            </a:r>
            <a:r>
              <a:rPr lang="fr-FR" sz="3200" dirty="0">
                <a:solidFill>
                  <a:srgbClr val="C00000"/>
                </a:solidFill>
                <a:latin typeface="Times New Roman" pitchFamily="18" charset="0"/>
              </a:rPr>
              <a:t>LB</a:t>
            </a:r>
            <a:endParaRPr lang="en-US" sz="3200" dirty="0">
              <a:solidFill>
                <a:srgbClr val="C00000"/>
              </a:solidFill>
              <a:latin typeface="Times New Roman" pitchFamily="18" charset="0"/>
            </a:endParaRPr>
          </a:p>
        </p:txBody>
      </p:sp>
      <p:sp>
        <p:nvSpPr>
          <p:cNvPr id="539664" name="Text Box 16"/>
          <p:cNvSpPr txBox="1">
            <a:spLocks noChangeArrowheads="1"/>
          </p:cNvSpPr>
          <p:nvPr/>
        </p:nvSpPr>
        <p:spPr bwMode="auto">
          <a:xfrm>
            <a:off x="1284288" y="3810000"/>
            <a:ext cx="2228850" cy="519113"/>
          </a:xfrm>
          <a:prstGeom prst="rect">
            <a:avLst/>
          </a:prstGeom>
          <a:noFill/>
          <a:ln w="9525" cap="sq">
            <a:noFill/>
            <a:miter lim="800000"/>
            <a:headEnd/>
            <a:tailEnd/>
          </a:ln>
        </p:spPr>
        <p:txBody>
          <a:bodyPr wrap="none">
            <a:spAutoFit/>
          </a:bodyPr>
          <a:lstStyle/>
          <a:p>
            <a:pPr eaLnBrk="1" hangingPunct="1"/>
            <a:r>
              <a:rPr lang="fr-FR" sz="2800">
                <a:solidFill>
                  <a:srgbClr val="C00000"/>
                </a:solidFill>
                <a:latin typeface="Times New Roman" pitchFamily="18" charset="0"/>
              </a:rPr>
              <a:t>Short/long LB</a:t>
            </a:r>
            <a:endParaRPr lang="en-US" sz="2800">
              <a:solidFill>
                <a:srgbClr val="C00000"/>
              </a:solidFill>
              <a:latin typeface="Times New Roman" pitchFamily="18" charset="0"/>
            </a:endParaRPr>
          </a:p>
        </p:txBody>
      </p:sp>
      <p:sp>
        <p:nvSpPr>
          <p:cNvPr id="539665" name="Text Box 17"/>
          <p:cNvSpPr txBox="1">
            <a:spLocks noChangeArrowheads="1"/>
          </p:cNvSpPr>
          <p:nvPr/>
        </p:nvSpPr>
        <p:spPr bwMode="auto">
          <a:xfrm>
            <a:off x="2133600" y="4800600"/>
            <a:ext cx="1695450" cy="579438"/>
          </a:xfrm>
          <a:prstGeom prst="rect">
            <a:avLst/>
          </a:prstGeom>
          <a:noFill/>
          <a:ln w="9525" cap="sq">
            <a:noFill/>
            <a:miter lim="800000"/>
            <a:headEnd/>
            <a:tailEnd/>
          </a:ln>
        </p:spPr>
        <p:txBody>
          <a:bodyPr wrap="none">
            <a:spAutoFit/>
          </a:bodyPr>
          <a:lstStyle/>
          <a:p>
            <a:pPr eaLnBrk="1" hangingPunct="1"/>
            <a:r>
              <a:rPr lang="fr-FR" sz="3200">
                <a:solidFill>
                  <a:srgbClr val="C00000"/>
                </a:solidFill>
                <a:latin typeface="Times New Roman" pitchFamily="18" charset="0"/>
              </a:rPr>
              <a:t>Leptotrix</a:t>
            </a:r>
            <a:endParaRPr lang="en-US" sz="3200">
              <a:solidFill>
                <a:srgbClr val="C00000"/>
              </a:solidFill>
              <a:latin typeface="Times New Roman" pitchFamily="18" charset="0"/>
            </a:endParaRPr>
          </a:p>
        </p:txBody>
      </p:sp>
      <p:sp>
        <p:nvSpPr>
          <p:cNvPr id="539666" name="Text Box 18"/>
          <p:cNvSpPr txBox="1">
            <a:spLocks noChangeArrowheads="1"/>
          </p:cNvSpPr>
          <p:nvPr/>
        </p:nvSpPr>
        <p:spPr bwMode="auto">
          <a:xfrm>
            <a:off x="5585923" y="2057400"/>
            <a:ext cx="724878" cy="584775"/>
          </a:xfrm>
          <a:prstGeom prst="rect">
            <a:avLst/>
          </a:prstGeom>
          <a:noFill/>
          <a:ln w="9525" cap="sq">
            <a:noFill/>
            <a:miter lim="800000"/>
            <a:headEnd/>
            <a:tailEnd/>
          </a:ln>
        </p:spPr>
        <p:txBody>
          <a:bodyPr wrap="none">
            <a:spAutoFit/>
          </a:bodyPr>
          <a:lstStyle/>
          <a:p>
            <a:pPr eaLnBrk="1" hangingPunct="1"/>
            <a:r>
              <a:rPr lang="fr-FR" sz="3200" dirty="0">
                <a:solidFill>
                  <a:schemeClr val="bg2">
                    <a:lumMod val="50000"/>
                  </a:schemeClr>
                </a:solidFill>
                <a:latin typeface="Times New Roman" pitchFamily="18" charset="0"/>
              </a:rPr>
              <a:t>AV</a:t>
            </a:r>
            <a:endParaRPr lang="en-US" sz="3200" dirty="0">
              <a:solidFill>
                <a:schemeClr val="bg2">
                  <a:lumMod val="50000"/>
                </a:schemeClr>
              </a:solidFill>
              <a:latin typeface="Times New Roman" pitchFamily="18" charset="0"/>
            </a:endParaRPr>
          </a:p>
        </p:txBody>
      </p:sp>
      <p:sp>
        <p:nvSpPr>
          <p:cNvPr id="539667" name="Text Box 19"/>
          <p:cNvSpPr txBox="1">
            <a:spLocks noChangeArrowheads="1"/>
          </p:cNvSpPr>
          <p:nvPr/>
        </p:nvSpPr>
        <p:spPr bwMode="auto">
          <a:xfrm>
            <a:off x="6248400" y="3810000"/>
            <a:ext cx="1290638" cy="519113"/>
          </a:xfrm>
          <a:prstGeom prst="rect">
            <a:avLst/>
          </a:prstGeom>
          <a:noFill/>
          <a:ln w="9525" cap="sq">
            <a:noFill/>
            <a:miter lim="800000"/>
            <a:headEnd/>
            <a:tailEnd/>
          </a:ln>
        </p:spPr>
        <p:txBody>
          <a:bodyPr wrap="none">
            <a:spAutoFit/>
          </a:bodyPr>
          <a:lstStyle/>
          <a:p>
            <a:pPr eaLnBrk="1" hangingPunct="1"/>
            <a:r>
              <a:rPr lang="fr-FR" sz="2800">
                <a:solidFill>
                  <a:schemeClr val="bg2">
                    <a:lumMod val="50000"/>
                  </a:schemeClr>
                </a:solidFill>
                <a:latin typeface="Times New Roman" pitchFamily="18" charset="0"/>
              </a:rPr>
              <a:t>AV/BV</a:t>
            </a:r>
            <a:endParaRPr lang="en-US" sz="2800">
              <a:solidFill>
                <a:schemeClr val="bg2">
                  <a:lumMod val="50000"/>
                </a:schemeClr>
              </a:solidFill>
              <a:latin typeface="Times New Roman" pitchFamily="18" charset="0"/>
            </a:endParaRPr>
          </a:p>
        </p:txBody>
      </p:sp>
      <p:sp>
        <p:nvSpPr>
          <p:cNvPr id="539668" name="Text Box 20"/>
          <p:cNvSpPr txBox="1">
            <a:spLocks noChangeArrowheads="1"/>
          </p:cNvSpPr>
          <p:nvPr/>
        </p:nvSpPr>
        <p:spPr bwMode="auto">
          <a:xfrm>
            <a:off x="5334000" y="4648200"/>
            <a:ext cx="1143000" cy="641350"/>
          </a:xfrm>
          <a:prstGeom prst="rect">
            <a:avLst/>
          </a:prstGeom>
          <a:noFill/>
          <a:ln w="9525" cap="sq">
            <a:noFill/>
            <a:miter lim="800000"/>
            <a:headEnd/>
            <a:tailEnd/>
          </a:ln>
        </p:spPr>
        <p:txBody>
          <a:bodyPr>
            <a:spAutoFit/>
          </a:bodyPr>
          <a:lstStyle/>
          <a:p>
            <a:pPr eaLnBrk="1" hangingPunct="1"/>
            <a:r>
              <a:rPr lang="fr-FR" sz="3600">
                <a:solidFill>
                  <a:schemeClr val="bg2">
                    <a:lumMod val="50000"/>
                  </a:schemeClr>
                </a:solidFill>
                <a:latin typeface="Times New Roman" pitchFamily="18" charset="0"/>
              </a:rPr>
              <a:t>BV</a:t>
            </a:r>
            <a:endParaRPr lang="en-US" sz="3600">
              <a:solidFill>
                <a:schemeClr val="bg2">
                  <a:lumMod val="50000"/>
                </a:schemeClr>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39661"/>
                                        </p:tgtEl>
                                        <p:attrNameLst>
                                          <p:attrName>style.visibility</p:attrName>
                                        </p:attrNameLst>
                                      </p:cBhvr>
                                      <p:to>
                                        <p:strVal val="visible"/>
                                      </p:to>
                                    </p:set>
                                    <p:anim calcmode="lin" valueType="num">
                                      <p:cBhvr additive="base">
                                        <p:cTn id="7" dur="500" fill="hold"/>
                                        <p:tgtEl>
                                          <p:spTgt spid="539661"/>
                                        </p:tgtEl>
                                        <p:attrNameLst>
                                          <p:attrName>ppt_x</p:attrName>
                                        </p:attrNameLst>
                                      </p:cBhvr>
                                      <p:tavLst>
                                        <p:tav tm="0">
                                          <p:val>
                                            <p:strVal val="0-#ppt_w/2"/>
                                          </p:val>
                                        </p:tav>
                                        <p:tav tm="100000">
                                          <p:val>
                                            <p:strVal val="#ppt_x"/>
                                          </p:val>
                                        </p:tav>
                                      </p:tavLst>
                                    </p:anim>
                                    <p:anim calcmode="lin" valueType="num">
                                      <p:cBhvr additive="base">
                                        <p:cTn id="8" dur="500" fill="hold"/>
                                        <p:tgtEl>
                                          <p:spTgt spid="53966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39662"/>
                                        </p:tgtEl>
                                        <p:attrNameLst>
                                          <p:attrName>style.visibility</p:attrName>
                                        </p:attrNameLst>
                                      </p:cBhvr>
                                      <p:to>
                                        <p:strVal val="visible"/>
                                      </p:to>
                                    </p:set>
                                    <p:anim calcmode="lin" valueType="num">
                                      <p:cBhvr additive="base">
                                        <p:cTn id="13" dur="500" fill="hold"/>
                                        <p:tgtEl>
                                          <p:spTgt spid="539662"/>
                                        </p:tgtEl>
                                        <p:attrNameLst>
                                          <p:attrName>ppt_x</p:attrName>
                                        </p:attrNameLst>
                                      </p:cBhvr>
                                      <p:tavLst>
                                        <p:tav tm="0">
                                          <p:val>
                                            <p:strVal val="1+#ppt_w/2"/>
                                          </p:val>
                                        </p:tav>
                                        <p:tav tm="100000">
                                          <p:val>
                                            <p:strVal val="#ppt_x"/>
                                          </p:val>
                                        </p:tav>
                                      </p:tavLst>
                                    </p:anim>
                                    <p:anim calcmode="lin" valueType="num">
                                      <p:cBhvr additive="base">
                                        <p:cTn id="14" dur="500" fill="hold"/>
                                        <p:tgtEl>
                                          <p:spTgt spid="53966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539659"/>
                                        </p:tgtEl>
                                        <p:attrNameLst>
                                          <p:attrName>style.visibility</p:attrName>
                                        </p:attrNameLst>
                                      </p:cBhvr>
                                      <p:to>
                                        <p:strVal val="visible"/>
                                      </p:to>
                                    </p:set>
                                    <p:anim calcmode="lin" valueType="num">
                                      <p:cBhvr additive="base">
                                        <p:cTn id="24" dur="500" fill="hold"/>
                                        <p:tgtEl>
                                          <p:spTgt spid="539659"/>
                                        </p:tgtEl>
                                        <p:attrNameLst>
                                          <p:attrName>ppt_x</p:attrName>
                                        </p:attrNameLst>
                                      </p:cBhvr>
                                      <p:tavLst>
                                        <p:tav tm="0">
                                          <p:val>
                                            <p:strVal val="#ppt_x"/>
                                          </p:val>
                                        </p:tav>
                                        <p:tav tm="100000">
                                          <p:val>
                                            <p:strVal val="#ppt_x"/>
                                          </p:val>
                                        </p:tav>
                                      </p:tavLst>
                                    </p:anim>
                                    <p:anim calcmode="lin" valueType="num">
                                      <p:cBhvr additive="base">
                                        <p:cTn id="25" dur="500" fill="hold"/>
                                        <p:tgtEl>
                                          <p:spTgt spid="539659"/>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39660"/>
                                        </p:tgtEl>
                                        <p:attrNameLst>
                                          <p:attrName>style.visibility</p:attrName>
                                        </p:attrNameLst>
                                      </p:cBhvr>
                                      <p:to>
                                        <p:strVal val="visible"/>
                                      </p:to>
                                    </p:set>
                                    <p:anim calcmode="lin" valueType="num">
                                      <p:cBhvr additive="base">
                                        <p:cTn id="30" dur="500" fill="hold"/>
                                        <p:tgtEl>
                                          <p:spTgt spid="539660"/>
                                        </p:tgtEl>
                                        <p:attrNameLst>
                                          <p:attrName>ppt_x</p:attrName>
                                        </p:attrNameLst>
                                      </p:cBhvr>
                                      <p:tavLst>
                                        <p:tav tm="0">
                                          <p:val>
                                            <p:strVal val="#ppt_x"/>
                                          </p:val>
                                        </p:tav>
                                        <p:tav tm="100000">
                                          <p:val>
                                            <p:strVal val="#ppt_x"/>
                                          </p:val>
                                        </p:tav>
                                      </p:tavLst>
                                    </p:anim>
                                    <p:anim calcmode="lin" valueType="num">
                                      <p:cBhvr additive="base">
                                        <p:cTn id="31" dur="500" fill="hold"/>
                                        <p:tgtEl>
                                          <p:spTgt spid="53966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grpId="0" nodeType="clickEffect">
                                  <p:stCondLst>
                                    <p:cond delay="0"/>
                                  </p:stCondLst>
                                  <p:childTnLst>
                                    <p:set>
                                      <p:cBhvr>
                                        <p:cTn id="35" dur="1" fill="hold">
                                          <p:stCondLst>
                                            <p:cond delay="0"/>
                                          </p:stCondLst>
                                        </p:cTn>
                                        <p:tgtEl>
                                          <p:spTgt spid="539657"/>
                                        </p:tgtEl>
                                        <p:attrNameLst>
                                          <p:attrName>style.visibility</p:attrName>
                                        </p:attrNameLst>
                                      </p:cBhvr>
                                      <p:to>
                                        <p:strVal val="visible"/>
                                      </p:to>
                                    </p:set>
                                    <p:animEffect transition="in" filter="barn(inHorizontal)">
                                      <p:cBhvr>
                                        <p:cTn id="36" dur="500"/>
                                        <p:tgtEl>
                                          <p:spTgt spid="539657"/>
                                        </p:tgtEl>
                                      </p:cBhvr>
                                    </p:animEffect>
                                  </p:childTnLst>
                                </p:cTn>
                              </p:par>
                            </p:childTnLst>
                          </p:cTn>
                        </p:par>
                        <p:par>
                          <p:cTn id="37" fill="hold">
                            <p:stCondLst>
                              <p:cond delay="500"/>
                            </p:stCondLst>
                            <p:childTnLst>
                              <p:par>
                                <p:cTn id="38" presetID="16" presetClass="entr" presetSubtype="26" fill="hold" grpId="0" nodeType="afterEffect">
                                  <p:stCondLst>
                                    <p:cond delay="0"/>
                                  </p:stCondLst>
                                  <p:childTnLst>
                                    <p:set>
                                      <p:cBhvr>
                                        <p:cTn id="39" dur="1" fill="hold">
                                          <p:stCondLst>
                                            <p:cond delay="0"/>
                                          </p:stCondLst>
                                        </p:cTn>
                                        <p:tgtEl>
                                          <p:spTgt spid="539658"/>
                                        </p:tgtEl>
                                        <p:attrNameLst>
                                          <p:attrName>style.visibility</p:attrName>
                                        </p:attrNameLst>
                                      </p:cBhvr>
                                      <p:to>
                                        <p:strVal val="visible"/>
                                      </p:to>
                                    </p:set>
                                    <p:animEffect transition="in" filter="barn(inHorizontal)">
                                      <p:cBhvr>
                                        <p:cTn id="40" dur="500"/>
                                        <p:tgtEl>
                                          <p:spTgt spid="539658"/>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grpId="0" nodeType="clickEffect">
                                  <p:stCondLst>
                                    <p:cond delay="0"/>
                                  </p:stCondLst>
                                  <p:iterate type="lt">
                                    <p:tmPct val="100000"/>
                                  </p:iterate>
                                  <p:childTnLst>
                                    <p:set>
                                      <p:cBhvr>
                                        <p:cTn id="44" dur="1" fill="hold">
                                          <p:stCondLst>
                                            <p:cond delay="0"/>
                                          </p:stCondLst>
                                        </p:cTn>
                                        <p:tgtEl>
                                          <p:spTgt spid="539663"/>
                                        </p:tgtEl>
                                        <p:attrNameLst>
                                          <p:attrName>style.visibility</p:attrName>
                                        </p:attrNameLst>
                                      </p:cBhvr>
                                      <p:to>
                                        <p:strVal val="visible"/>
                                      </p:to>
                                    </p:set>
                                    <p:animEffect transition="in" filter="box(in)">
                                      <p:cBhvr>
                                        <p:cTn id="45" dur="75"/>
                                        <p:tgtEl>
                                          <p:spTgt spid="539663"/>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0" nodeType="clickEffect">
                                  <p:stCondLst>
                                    <p:cond delay="0"/>
                                  </p:stCondLst>
                                  <p:iterate type="lt">
                                    <p:tmPct val="100000"/>
                                  </p:iterate>
                                  <p:childTnLst>
                                    <p:set>
                                      <p:cBhvr>
                                        <p:cTn id="49" dur="1" fill="hold">
                                          <p:stCondLst>
                                            <p:cond delay="0"/>
                                          </p:stCondLst>
                                        </p:cTn>
                                        <p:tgtEl>
                                          <p:spTgt spid="539664"/>
                                        </p:tgtEl>
                                        <p:attrNameLst>
                                          <p:attrName>style.visibility</p:attrName>
                                        </p:attrNameLst>
                                      </p:cBhvr>
                                      <p:to>
                                        <p:strVal val="visible"/>
                                      </p:to>
                                    </p:set>
                                    <p:animEffect transition="in" filter="box(in)">
                                      <p:cBhvr>
                                        <p:cTn id="50" dur="75"/>
                                        <p:tgtEl>
                                          <p:spTgt spid="539664"/>
                                        </p:tgtEl>
                                      </p:cBhvr>
                                    </p:animEffect>
                                  </p:childTnLst>
                                </p:cTn>
                              </p:par>
                            </p:childTnLst>
                          </p:cTn>
                        </p:par>
                      </p:childTnLst>
                    </p:cTn>
                  </p:par>
                  <p:par>
                    <p:cTn id="51" fill="hold">
                      <p:stCondLst>
                        <p:cond delay="indefinite"/>
                      </p:stCondLst>
                      <p:childTnLst>
                        <p:par>
                          <p:cTn id="52" fill="hold">
                            <p:stCondLst>
                              <p:cond delay="0"/>
                            </p:stCondLst>
                            <p:childTnLst>
                              <p:par>
                                <p:cTn id="53" presetID="4" presetClass="entr" presetSubtype="16" fill="hold" grpId="0" nodeType="clickEffect">
                                  <p:stCondLst>
                                    <p:cond delay="0"/>
                                  </p:stCondLst>
                                  <p:iterate type="lt">
                                    <p:tmPct val="100000"/>
                                  </p:iterate>
                                  <p:childTnLst>
                                    <p:set>
                                      <p:cBhvr>
                                        <p:cTn id="54" dur="1" fill="hold">
                                          <p:stCondLst>
                                            <p:cond delay="0"/>
                                          </p:stCondLst>
                                        </p:cTn>
                                        <p:tgtEl>
                                          <p:spTgt spid="539665"/>
                                        </p:tgtEl>
                                        <p:attrNameLst>
                                          <p:attrName>style.visibility</p:attrName>
                                        </p:attrNameLst>
                                      </p:cBhvr>
                                      <p:to>
                                        <p:strVal val="visible"/>
                                      </p:to>
                                    </p:set>
                                    <p:animEffect transition="in" filter="box(in)">
                                      <p:cBhvr>
                                        <p:cTn id="55" dur="75"/>
                                        <p:tgtEl>
                                          <p:spTgt spid="539665"/>
                                        </p:tgtEl>
                                      </p:cBhvr>
                                    </p:animEffect>
                                  </p:childTnLst>
                                </p:cTn>
                              </p:par>
                            </p:childTnLst>
                          </p:cTn>
                        </p:par>
                      </p:childTnLst>
                    </p:cTn>
                  </p:par>
                  <p:par>
                    <p:cTn id="56" fill="hold">
                      <p:stCondLst>
                        <p:cond delay="indefinite"/>
                      </p:stCondLst>
                      <p:childTnLst>
                        <p:par>
                          <p:cTn id="57" fill="hold">
                            <p:stCondLst>
                              <p:cond delay="0"/>
                            </p:stCondLst>
                            <p:childTnLst>
                              <p:par>
                                <p:cTn id="58" presetID="4" presetClass="entr" presetSubtype="16" fill="hold" grpId="0" nodeType="clickEffect">
                                  <p:stCondLst>
                                    <p:cond delay="0"/>
                                  </p:stCondLst>
                                  <p:iterate type="lt">
                                    <p:tmPct val="100000"/>
                                  </p:iterate>
                                  <p:childTnLst>
                                    <p:set>
                                      <p:cBhvr>
                                        <p:cTn id="59" dur="1" fill="hold">
                                          <p:stCondLst>
                                            <p:cond delay="0"/>
                                          </p:stCondLst>
                                        </p:cTn>
                                        <p:tgtEl>
                                          <p:spTgt spid="539666"/>
                                        </p:tgtEl>
                                        <p:attrNameLst>
                                          <p:attrName>style.visibility</p:attrName>
                                        </p:attrNameLst>
                                      </p:cBhvr>
                                      <p:to>
                                        <p:strVal val="visible"/>
                                      </p:to>
                                    </p:set>
                                    <p:animEffect transition="in" filter="box(in)">
                                      <p:cBhvr>
                                        <p:cTn id="60" dur="75"/>
                                        <p:tgtEl>
                                          <p:spTgt spid="539666"/>
                                        </p:tgtEl>
                                      </p:cBhvr>
                                    </p:animEffect>
                                  </p:childTnLst>
                                </p:cTn>
                              </p:par>
                            </p:childTnLst>
                          </p:cTn>
                        </p:par>
                      </p:childTnLst>
                    </p:cTn>
                  </p:par>
                  <p:par>
                    <p:cTn id="61" fill="hold">
                      <p:stCondLst>
                        <p:cond delay="indefinite"/>
                      </p:stCondLst>
                      <p:childTnLst>
                        <p:par>
                          <p:cTn id="62" fill="hold">
                            <p:stCondLst>
                              <p:cond delay="0"/>
                            </p:stCondLst>
                            <p:childTnLst>
                              <p:par>
                                <p:cTn id="63" presetID="4" presetClass="entr" presetSubtype="16" fill="hold" grpId="0" nodeType="clickEffect">
                                  <p:stCondLst>
                                    <p:cond delay="0"/>
                                  </p:stCondLst>
                                  <p:iterate type="lt">
                                    <p:tmPct val="100000"/>
                                  </p:iterate>
                                  <p:childTnLst>
                                    <p:set>
                                      <p:cBhvr>
                                        <p:cTn id="64" dur="1" fill="hold">
                                          <p:stCondLst>
                                            <p:cond delay="0"/>
                                          </p:stCondLst>
                                        </p:cTn>
                                        <p:tgtEl>
                                          <p:spTgt spid="539668"/>
                                        </p:tgtEl>
                                        <p:attrNameLst>
                                          <p:attrName>style.visibility</p:attrName>
                                        </p:attrNameLst>
                                      </p:cBhvr>
                                      <p:to>
                                        <p:strVal val="visible"/>
                                      </p:to>
                                    </p:set>
                                    <p:animEffect transition="in" filter="box(in)">
                                      <p:cBhvr>
                                        <p:cTn id="65" dur="75"/>
                                        <p:tgtEl>
                                          <p:spTgt spid="539668"/>
                                        </p:tgtEl>
                                      </p:cBhvr>
                                    </p:animEffect>
                                  </p:childTnLst>
                                </p:cTn>
                              </p:par>
                            </p:childTnLst>
                          </p:cTn>
                        </p:par>
                      </p:childTnLst>
                    </p:cTn>
                  </p:par>
                  <p:par>
                    <p:cTn id="66" fill="hold">
                      <p:stCondLst>
                        <p:cond delay="indefinite"/>
                      </p:stCondLst>
                      <p:childTnLst>
                        <p:par>
                          <p:cTn id="67" fill="hold">
                            <p:stCondLst>
                              <p:cond delay="0"/>
                            </p:stCondLst>
                            <p:childTnLst>
                              <p:par>
                                <p:cTn id="68" presetID="4" presetClass="entr" presetSubtype="16" fill="hold" grpId="0" nodeType="clickEffect">
                                  <p:stCondLst>
                                    <p:cond delay="0"/>
                                  </p:stCondLst>
                                  <p:iterate type="lt">
                                    <p:tmPct val="100000"/>
                                  </p:iterate>
                                  <p:childTnLst>
                                    <p:set>
                                      <p:cBhvr>
                                        <p:cTn id="69" dur="1" fill="hold">
                                          <p:stCondLst>
                                            <p:cond delay="0"/>
                                          </p:stCondLst>
                                        </p:cTn>
                                        <p:tgtEl>
                                          <p:spTgt spid="539667"/>
                                        </p:tgtEl>
                                        <p:attrNameLst>
                                          <p:attrName>style.visibility</p:attrName>
                                        </p:attrNameLst>
                                      </p:cBhvr>
                                      <p:to>
                                        <p:strVal val="visible"/>
                                      </p:to>
                                    </p:set>
                                    <p:animEffect transition="in" filter="box(in)">
                                      <p:cBhvr>
                                        <p:cTn id="70" dur="75"/>
                                        <p:tgtEl>
                                          <p:spTgt spid="539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657" grpId="0" animBg="1"/>
      <p:bldP spid="539658" grpId="0" animBg="1"/>
      <p:bldP spid="539659" grpId="0" animBg="1"/>
      <p:bldP spid="539660" grpId="0" animBg="1"/>
      <p:bldP spid="539661" grpId="0" animBg="1"/>
      <p:bldP spid="539662" grpId="0" animBg="1"/>
      <p:bldP spid="539663" grpId="0" autoUpdateAnimBg="0"/>
      <p:bldP spid="539664" grpId="0" autoUpdateAnimBg="0"/>
      <p:bldP spid="539665" grpId="0" autoUpdateAnimBg="0"/>
      <p:bldP spid="539666" grpId="0" autoUpdateAnimBg="0"/>
      <p:bldP spid="539667" grpId="0" autoUpdateAnimBg="0"/>
      <p:bldP spid="539668"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3" name="Afbeelding 2"/>
          <p:cNvPicPr>
            <a:picLocks noChangeAspect="1"/>
          </p:cNvPicPr>
          <p:nvPr/>
        </p:nvPicPr>
        <p:blipFill rotWithShape="1">
          <a:blip r:embed="rId2"/>
          <a:srcRect l="1575" t="21700" r="24401" b="42601"/>
          <a:stretch/>
        </p:blipFill>
        <p:spPr>
          <a:xfrm>
            <a:off x="1187624" y="116633"/>
            <a:ext cx="7560841" cy="2051079"/>
          </a:xfrm>
          <a:prstGeom prst="rect">
            <a:avLst/>
          </a:prstGeom>
        </p:spPr>
      </p:pic>
      <p:pic>
        <p:nvPicPr>
          <p:cNvPr id="4" name="Afbeelding 3"/>
          <p:cNvPicPr>
            <a:picLocks noChangeAspect="1"/>
          </p:cNvPicPr>
          <p:nvPr/>
        </p:nvPicPr>
        <p:blipFill rotWithShape="1">
          <a:blip r:embed="rId3"/>
          <a:srcRect l="22832" t="36001" r="25588" b="14300"/>
          <a:stretch/>
        </p:blipFill>
        <p:spPr>
          <a:xfrm>
            <a:off x="1187625" y="2348880"/>
            <a:ext cx="7560840" cy="4097859"/>
          </a:xfrm>
          <a:prstGeom prst="rect">
            <a:avLst/>
          </a:prstGeom>
        </p:spPr>
      </p:pic>
      <p:sp>
        <p:nvSpPr>
          <p:cNvPr id="5" name="Rechthoek 4"/>
          <p:cNvSpPr/>
          <p:nvPr/>
        </p:nvSpPr>
        <p:spPr bwMode="auto">
          <a:xfrm>
            <a:off x="1259632" y="4077072"/>
            <a:ext cx="7416824" cy="576064"/>
          </a:xfrm>
          <a:prstGeom prst="rect">
            <a:avLst/>
          </a:prstGeom>
          <a:noFill/>
          <a:ln w="57150" cap="sq"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r>
              <a:rPr lang="nl-BE" dirty="0"/>
              <a:t> </a:t>
            </a:r>
          </a:p>
        </p:txBody>
      </p:sp>
      <p:sp>
        <p:nvSpPr>
          <p:cNvPr id="6" name="Rechthoek 5"/>
          <p:cNvSpPr/>
          <p:nvPr/>
        </p:nvSpPr>
        <p:spPr bwMode="auto">
          <a:xfrm>
            <a:off x="1259632" y="5052479"/>
            <a:ext cx="7416824" cy="248729"/>
          </a:xfrm>
          <a:prstGeom prst="rect">
            <a:avLst/>
          </a:prstGeom>
          <a:noFill/>
          <a:ln w="57150" cap="sq" cmpd="sng" algn="ctr">
            <a:solidFill>
              <a:srgbClr val="92D05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r>
              <a:rPr lang="nl-BE" dirty="0"/>
              <a:t> </a:t>
            </a:r>
          </a:p>
        </p:txBody>
      </p:sp>
      <p:sp>
        <p:nvSpPr>
          <p:cNvPr id="7" name="Rechthoek 6"/>
          <p:cNvSpPr/>
          <p:nvPr/>
        </p:nvSpPr>
        <p:spPr bwMode="auto">
          <a:xfrm>
            <a:off x="1259632" y="3612319"/>
            <a:ext cx="7416824" cy="248729"/>
          </a:xfrm>
          <a:prstGeom prst="rect">
            <a:avLst/>
          </a:prstGeom>
          <a:noFill/>
          <a:ln w="57150" cap="sq" cmpd="sng" algn="ctr">
            <a:solidFill>
              <a:srgbClr val="92D05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r>
              <a:rPr lang="nl-BE" dirty="0"/>
              <a:t> </a:t>
            </a:r>
          </a:p>
        </p:txBody>
      </p:sp>
    </p:spTree>
    <p:extLst>
      <p:ext uri="{BB962C8B-B14F-4D97-AF65-F5344CB8AC3E}">
        <p14:creationId xmlns:p14="http://schemas.microsoft.com/office/powerpoint/2010/main" val="288452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0962" name="Picture 2"/>
          <p:cNvPicPr>
            <a:picLocks noChangeAspect="1" noChangeArrowheads="1"/>
          </p:cNvPicPr>
          <p:nvPr/>
        </p:nvPicPr>
        <p:blipFill>
          <a:blip r:embed="rId2" cstate="print"/>
          <a:srcRect l="16238" t="19550" r="18204" b="39500"/>
          <a:stretch>
            <a:fillRect/>
          </a:stretch>
        </p:blipFill>
        <p:spPr bwMode="auto">
          <a:xfrm>
            <a:off x="611560" y="0"/>
            <a:ext cx="8208912" cy="1872208"/>
          </a:xfrm>
          <a:prstGeom prst="rect">
            <a:avLst/>
          </a:prstGeom>
          <a:noFill/>
          <a:ln w="9525">
            <a:noFill/>
            <a:miter lim="800000"/>
            <a:headEnd/>
            <a:tailEnd/>
          </a:ln>
        </p:spPr>
      </p:pic>
      <p:pic>
        <p:nvPicPr>
          <p:cNvPr id="4" name="Tijdelijke aanduiding voor inhoud 3" descr="AV-treatment.jpg"/>
          <p:cNvPicPr>
            <a:picLocks noGrp="1" noChangeAspect="1"/>
          </p:cNvPicPr>
          <p:nvPr>
            <p:ph idx="1"/>
          </p:nvPr>
        </p:nvPicPr>
        <p:blipFill>
          <a:blip r:embed="rId3" cstate="print"/>
          <a:srcRect l="2513" r="1991"/>
          <a:stretch>
            <a:fillRect/>
          </a:stretch>
        </p:blipFill>
        <p:spPr>
          <a:xfrm>
            <a:off x="611560" y="1844824"/>
            <a:ext cx="8208912" cy="4835286"/>
          </a:xfrm>
        </p:spPr>
      </p:pic>
    </p:spTree>
    <p:extLst>
      <p:ext uri="{BB962C8B-B14F-4D97-AF65-F5344CB8AC3E}">
        <p14:creationId xmlns:p14="http://schemas.microsoft.com/office/powerpoint/2010/main" val="35657294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a:spLocks noGrp="1"/>
          </p:cNvSpPr>
          <p:nvPr>
            <p:ph idx="1"/>
          </p:nvPr>
        </p:nvSpPr>
        <p:spPr>
          <a:xfrm>
            <a:off x="457199" y="1600200"/>
            <a:ext cx="8240654" cy="4938175"/>
          </a:xfrm>
        </p:spPr>
        <p:txBody>
          <a:bodyPr>
            <a:normAutofit/>
          </a:bodyPr>
          <a:lstStyle/>
          <a:p>
            <a:pPr marL="0" indent="0">
              <a:buNone/>
            </a:pPr>
            <a:endParaRPr lang="pt-PT" sz="1800" dirty="0">
              <a:solidFill>
                <a:schemeClr val="bg1">
                  <a:lumMod val="85000"/>
                </a:schemeClr>
              </a:solidFill>
            </a:endParaRPr>
          </a:p>
          <a:p>
            <a:pPr marL="457200" lvl="1" indent="0">
              <a:buNone/>
            </a:pPr>
            <a:endParaRPr lang="pt-PT" sz="1800" dirty="0">
              <a:solidFill>
                <a:schemeClr val="bg1">
                  <a:lumMod val="85000"/>
                </a:schemeClr>
              </a:solidFill>
            </a:endParaRPr>
          </a:p>
        </p:txBody>
      </p:sp>
      <p:cxnSp>
        <p:nvCxnSpPr>
          <p:cNvPr id="5" name="Straight Connector 4"/>
          <p:cNvCxnSpPr/>
          <p:nvPr/>
        </p:nvCxnSpPr>
        <p:spPr>
          <a:xfrm>
            <a:off x="0" y="1383773"/>
            <a:ext cx="9144000"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0" y="1399848"/>
            <a:ext cx="6" cy="545815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0" y="6858000"/>
            <a:ext cx="9144000"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 y="508376"/>
            <a:ext cx="2459832" cy="646331"/>
          </a:xfrm>
          <a:prstGeom prst="rect">
            <a:avLst/>
          </a:prstGeom>
          <a:solidFill>
            <a:srgbClr val="262626"/>
          </a:solidFill>
          <a:ln>
            <a:noFill/>
          </a:ln>
        </p:spPr>
        <p:txBody>
          <a:bodyPr wrap="square" rtlCol="0">
            <a:spAutoFit/>
          </a:bodyPr>
          <a:lstStyle/>
          <a:p>
            <a:pPr algn="l" eaLnBrk="1" fontAlgn="auto" hangingPunct="1">
              <a:spcBef>
                <a:spcPts val="0"/>
              </a:spcBef>
              <a:spcAft>
                <a:spcPts val="0"/>
              </a:spcAft>
              <a:defRPr/>
            </a:pPr>
            <a:r>
              <a:rPr lang="pt-PT" sz="3600" i="1" kern="0" dirty="0" err="1">
                <a:solidFill>
                  <a:srgbClr val="AFAFAF"/>
                </a:solidFill>
                <a:latin typeface="Tahoma" pitchFamily="34" charset="0"/>
              </a:rPr>
              <a:t>Prevalence</a:t>
            </a:r>
            <a:endParaRPr lang="pt-PT" sz="3600" i="1" kern="0" dirty="0">
              <a:solidFill>
                <a:srgbClr val="AFAFAF"/>
              </a:solidFill>
              <a:latin typeface="Tahoma" pitchFamily="34" charset="0"/>
            </a:endParaRPr>
          </a:p>
        </p:txBody>
      </p:sp>
      <p:cxnSp>
        <p:nvCxnSpPr>
          <p:cNvPr id="25" name="Straight Connector 24"/>
          <p:cNvCxnSpPr/>
          <p:nvPr/>
        </p:nvCxnSpPr>
        <p:spPr>
          <a:xfrm flipV="1">
            <a:off x="9127064" y="1399848"/>
            <a:ext cx="0" cy="545815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stretch>
            <a:fillRect/>
          </a:stretch>
        </p:blipFill>
        <p:spPr>
          <a:xfrm>
            <a:off x="-756592" y="1908467"/>
            <a:ext cx="10376644" cy="4815412"/>
          </a:xfrm>
          <a:prstGeom prst="rect">
            <a:avLst/>
          </a:prstGeom>
        </p:spPr>
      </p:pic>
      <p:sp>
        <p:nvSpPr>
          <p:cNvPr id="16" name="TextBox 15"/>
          <p:cNvSpPr txBox="1"/>
          <p:nvPr/>
        </p:nvSpPr>
        <p:spPr>
          <a:xfrm>
            <a:off x="2990254" y="6152708"/>
            <a:ext cx="6137440" cy="707886"/>
          </a:xfrm>
          <a:prstGeom prst="rect">
            <a:avLst/>
          </a:prstGeom>
          <a:noFill/>
        </p:spPr>
        <p:txBody>
          <a:bodyPr wrap="square" rtlCol="0">
            <a:spAutoFit/>
          </a:bodyPr>
          <a:lstStyle/>
          <a:p>
            <a:pPr algn="r" eaLnBrk="1" fontAlgn="auto" hangingPunct="1">
              <a:spcBef>
                <a:spcPts val="0"/>
              </a:spcBef>
              <a:spcAft>
                <a:spcPts val="0"/>
              </a:spcAft>
              <a:defRPr/>
            </a:pPr>
            <a:r>
              <a:rPr lang="pt-PT" sz="1000" kern="0" dirty="0" err="1">
                <a:solidFill>
                  <a:prstClr val="white">
                    <a:lumMod val="65000"/>
                  </a:prstClr>
                </a:solidFill>
                <a:latin typeface="Tahoma" pitchFamily="34" charset="0"/>
              </a:rPr>
              <a:t>Donders</a:t>
            </a:r>
            <a:r>
              <a:rPr lang="pt-PT" sz="1000" kern="0" dirty="0">
                <a:solidFill>
                  <a:prstClr val="white">
                    <a:lumMod val="65000"/>
                  </a:prstClr>
                </a:solidFill>
                <a:latin typeface="Tahoma" pitchFamily="34" charset="0"/>
              </a:rPr>
              <a:t> G </a:t>
            </a:r>
            <a:r>
              <a:rPr lang="pt-PT" sz="1000" kern="0" dirty="0" err="1">
                <a:solidFill>
                  <a:prstClr val="white">
                    <a:lumMod val="65000"/>
                  </a:prstClr>
                </a:solidFill>
                <a:latin typeface="Tahoma" pitchFamily="34" charset="0"/>
              </a:rPr>
              <a:t>et</a:t>
            </a:r>
            <a:r>
              <a:rPr lang="pt-PT" sz="1000" kern="0" dirty="0">
                <a:solidFill>
                  <a:prstClr val="white">
                    <a:lumMod val="65000"/>
                  </a:prstClr>
                </a:solidFill>
                <a:latin typeface="Tahoma" pitchFamily="34" charset="0"/>
              </a:rPr>
              <a:t> </a:t>
            </a:r>
            <a:r>
              <a:rPr lang="pt-PT" sz="1000" kern="0" dirty="0" err="1">
                <a:solidFill>
                  <a:prstClr val="white">
                    <a:lumMod val="65000"/>
                  </a:prstClr>
                </a:solidFill>
                <a:latin typeface="Tahoma" pitchFamily="34" charset="0"/>
              </a:rPr>
              <a:t>al.</a:t>
            </a:r>
            <a:r>
              <a:rPr lang="pt-PT" sz="1000" kern="0" dirty="0">
                <a:solidFill>
                  <a:prstClr val="white">
                    <a:lumMod val="65000"/>
                  </a:prstClr>
                </a:solidFill>
                <a:latin typeface="Tahoma" pitchFamily="34" charset="0"/>
              </a:rPr>
              <a:t> </a:t>
            </a:r>
            <a:r>
              <a:rPr lang="is-IS" sz="1000" kern="0" dirty="0">
                <a:solidFill>
                  <a:prstClr val="white">
                    <a:lumMod val="65000"/>
                  </a:prstClr>
                </a:solidFill>
                <a:latin typeface="Tahoma" pitchFamily="34" charset="0"/>
              </a:rPr>
              <a:t>BJOG 2009 </a:t>
            </a:r>
            <a:endParaRPr lang="pt-PT" sz="1000" kern="0" dirty="0">
              <a:solidFill>
                <a:prstClr val="white">
                  <a:lumMod val="65000"/>
                </a:prstClr>
              </a:solidFill>
              <a:latin typeface="Tahoma" pitchFamily="34" charset="0"/>
            </a:endParaRPr>
          </a:p>
          <a:p>
            <a:pPr algn="r" eaLnBrk="1" fontAlgn="auto" hangingPunct="1">
              <a:spcBef>
                <a:spcPts val="0"/>
              </a:spcBef>
              <a:spcAft>
                <a:spcPts val="0"/>
              </a:spcAft>
              <a:defRPr/>
            </a:pPr>
            <a:r>
              <a:rPr lang="pt-PT" sz="1000" kern="0" dirty="0" err="1">
                <a:solidFill>
                  <a:prstClr val="white">
                    <a:lumMod val="65000"/>
                  </a:prstClr>
                </a:solidFill>
                <a:latin typeface="Tahoma" pitchFamily="34" charset="0"/>
              </a:rPr>
              <a:t>Grincevičienė</a:t>
            </a:r>
            <a:r>
              <a:rPr lang="pt-PT" sz="1000" kern="0" dirty="0">
                <a:solidFill>
                  <a:prstClr val="white">
                    <a:lumMod val="65000"/>
                  </a:prstClr>
                </a:solidFill>
                <a:latin typeface="Tahoma" pitchFamily="34" charset="0"/>
              </a:rPr>
              <a:t> </a:t>
            </a:r>
            <a:r>
              <a:rPr lang="pt-PT" sz="1000" kern="0" dirty="0" err="1">
                <a:solidFill>
                  <a:prstClr val="white">
                    <a:lumMod val="65000"/>
                  </a:prstClr>
                </a:solidFill>
                <a:latin typeface="Tahoma" pitchFamily="34" charset="0"/>
              </a:rPr>
              <a:t>Š</a:t>
            </a:r>
            <a:r>
              <a:rPr lang="pt-PT" sz="1000" kern="0" dirty="0">
                <a:solidFill>
                  <a:prstClr val="white">
                    <a:lumMod val="65000"/>
                  </a:prstClr>
                </a:solidFill>
                <a:latin typeface="Tahoma" pitchFamily="34" charset="0"/>
              </a:rPr>
              <a:t> </a:t>
            </a:r>
            <a:r>
              <a:rPr lang="pt-PT" sz="1000" kern="0" dirty="0" err="1">
                <a:solidFill>
                  <a:prstClr val="white">
                    <a:lumMod val="65000"/>
                  </a:prstClr>
                </a:solidFill>
                <a:latin typeface="Tahoma" pitchFamily="34" charset="0"/>
              </a:rPr>
              <a:t>et</a:t>
            </a:r>
            <a:r>
              <a:rPr lang="pt-PT" sz="1000" kern="0" dirty="0">
                <a:solidFill>
                  <a:prstClr val="white">
                    <a:lumMod val="65000"/>
                  </a:prstClr>
                </a:solidFill>
                <a:latin typeface="Tahoma" pitchFamily="34" charset="0"/>
              </a:rPr>
              <a:t> </a:t>
            </a:r>
            <a:r>
              <a:rPr lang="pt-PT" sz="1000" kern="0" dirty="0" err="1">
                <a:solidFill>
                  <a:prstClr val="white">
                    <a:lumMod val="65000"/>
                  </a:prstClr>
                </a:solidFill>
                <a:latin typeface="Tahoma" pitchFamily="34" charset="0"/>
              </a:rPr>
              <a:t>al.</a:t>
            </a:r>
            <a:r>
              <a:rPr lang="pt-PT" sz="1000" kern="0" dirty="0">
                <a:solidFill>
                  <a:prstClr val="white">
                    <a:lumMod val="65000"/>
                  </a:prstClr>
                </a:solidFill>
                <a:latin typeface="Tahoma" pitchFamily="34" charset="0"/>
              </a:rPr>
              <a:t> Poster. EBCOG 2016</a:t>
            </a:r>
          </a:p>
          <a:p>
            <a:pPr algn="r" eaLnBrk="1" fontAlgn="auto" hangingPunct="1">
              <a:spcBef>
                <a:spcPts val="0"/>
              </a:spcBef>
              <a:spcAft>
                <a:spcPts val="0"/>
              </a:spcAft>
              <a:defRPr/>
            </a:pPr>
            <a:r>
              <a:rPr lang="pt-PT" sz="1000" kern="0" dirty="0" err="1">
                <a:solidFill>
                  <a:prstClr val="white">
                    <a:lumMod val="65000"/>
                  </a:prstClr>
                </a:solidFill>
                <a:latin typeface="Tahoma" pitchFamily="34" charset="0"/>
              </a:rPr>
              <a:t>Tibaldi</a:t>
            </a:r>
            <a:r>
              <a:rPr lang="pt-PT" sz="1000" kern="0" dirty="0">
                <a:solidFill>
                  <a:prstClr val="white">
                    <a:lumMod val="65000"/>
                  </a:prstClr>
                </a:solidFill>
                <a:latin typeface="Tahoma" pitchFamily="34" charset="0"/>
              </a:rPr>
              <a:t> C </a:t>
            </a:r>
            <a:r>
              <a:rPr lang="pt-PT" sz="1000" kern="0" dirty="0" err="1">
                <a:solidFill>
                  <a:prstClr val="white">
                    <a:lumMod val="65000"/>
                  </a:prstClr>
                </a:solidFill>
                <a:latin typeface="Tahoma" pitchFamily="34" charset="0"/>
              </a:rPr>
              <a:t>et</a:t>
            </a:r>
            <a:r>
              <a:rPr lang="pt-PT" sz="1000" kern="0" dirty="0">
                <a:solidFill>
                  <a:prstClr val="white">
                    <a:lumMod val="65000"/>
                  </a:prstClr>
                </a:solidFill>
                <a:latin typeface="Tahoma" pitchFamily="34" charset="0"/>
              </a:rPr>
              <a:t> </a:t>
            </a:r>
            <a:r>
              <a:rPr lang="pt-PT" sz="1000" kern="0" dirty="0" err="1">
                <a:solidFill>
                  <a:prstClr val="white">
                    <a:lumMod val="65000"/>
                  </a:prstClr>
                </a:solidFill>
                <a:latin typeface="Tahoma" pitchFamily="34" charset="0"/>
              </a:rPr>
              <a:t>al.</a:t>
            </a:r>
            <a:r>
              <a:rPr lang="pt-PT" sz="1000" kern="0" dirty="0">
                <a:solidFill>
                  <a:prstClr val="white">
                    <a:lumMod val="65000"/>
                  </a:prstClr>
                </a:solidFill>
                <a:latin typeface="Tahoma" pitchFamily="34" charset="0"/>
              </a:rPr>
              <a:t> </a:t>
            </a:r>
            <a:r>
              <a:rPr lang="pt-PT" sz="1000" kern="0" dirty="0" err="1">
                <a:solidFill>
                  <a:prstClr val="white">
                    <a:lumMod val="65000"/>
                  </a:prstClr>
                </a:solidFill>
                <a:latin typeface="Tahoma" pitchFamily="34" charset="0"/>
              </a:rPr>
              <a:t>Int</a:t>
            </a:r>
            <a:r>
              <a:rPr lang="pt-PT" sz="1000" kern="0" dirty="0">
                <a:solidFill>
                  <a:prstClr val="white">
                    <a:lumMod val="65000"/>
                  </a:prstClr>
                </a:solidFill>
                <a:latin typeface="Tahoma" pitchFamily="34" charset="0"/>
              </a:rPr>
              <a:t> J </a:t>
            </a:r>
            <a:r>
              <a:rPr lang="pt-PT" sz="1000" kern="0" dirty="0" err="1">
                <a:solidFill>
                  <a:prstClr val="white">
                    <a:lumMod val="65000"/>
                  </a:prstClr>
                </a:solidFill>
                <a:latin typeface="Tahoma" pitchFamily="34" charset="0"/>
              </a:rPr>
              <a:t>Gynaecol</a:t>
            </a:r>
            <a:r>
              <a:rPr lang="pt-PT" sz="1000" kern="0" dirty="0">
                <a:solidFill>
                  <a:prstClr val="white">
                    <a:lumMod val="65000"/>
                  </a:prstClr>
                </a:solidFill>
                <a:latin typeface="Tahoma" pitchFamily="34" charset="0"/>
              </a:rPr>
              <a:t> </a:t>
            </a:r>
            <a:r>
              <a:rPr lang="pt-PT" sz="1000" kern="0" dirty="0" err="1">
                <a:solidFill>
                  <a:prstClr val="white">
                    <a:lumMod val="65000"/>
                  </a:prstClr>
                </a:solidFill>
                <a:latin typeface="Tahoma" pitchFamily="34" charset="0"/>
              </a:rPr>
              <a:t>Obstet</a:t>
            </a:r>
            <a:r>
              <a:rPr lang="pt-PT" sz="1000" kern="0" dirty="0">
                <a:solidFill>
                  <a:prstClr val="white">
                    <a:lumMod val="65000"/>
                  </a:prstClr>
                </a:solidFill>
                <a:latin typeface="Tahoma" pitchFamily="34" charset="0"/>
              </a:rPr>
              <a:t> 2016</a:t>
            </a:r>
          </a:p>
          <a:p>
            <a:pPr algn="r" eaLnBrk="1" fontAlgn="auto" hangingPunct="1">
              <a:spcBef>
                <a:spcPts val="0"/>
              </a:spcBef>
              <a:spcAft>
                <a:spcPts val="0"/>
              </a:spcAft>
              <a:defRPr/>
            </a:pPr>
            <a:r>
              <a:rPr lang="pt-PT" sz="1000" kern="0" dirty="0">
                <a:solidFill>
                  <a:prstClr val="white">
                    <a:lumMod val="65000"/>
                  </a:prstClr>
                </a:solidFill>
                <a:latin typeface="Tahoma" pitchFamily="34" charset="0"/>
              </a:rPr>
              <a:t>Wang ZL </a:t>
            </a:r>
            <a:r>
              <a:rPr lang="pt-PT" sz="1000" kern="0" dirty="0" err="1">
                <a:solidFill>
                  <a:prstClr val="white">
                    <a:lumMod val="65000"/>
                  </a:prstClr>
                </a:solidFill>
                <a:latin typeface="Tahoma" pitchFamily="34" charset="0"/>
              </a:rPr>
              <a:t>et</a:t>
            </a:r>
            <a:r>
              <a:rPr lang="pt-PT" sz="1000" kern="0" dirty="0">
                <a:solidFill>
                  <a:prstClr val="white">
                    <a:lumMod val="65000"/>
                  </a:prstClr>
                </a:solidFill>
                <a:latin typeface="Tahoma" pitchFamily="34" charset="0"/>
              </a:rPr>
              <a:t> </a:t>
            </a:r>
            <a:r>
              <a:rPr lang="pt-PT" sz="1000" kern="0" dirty="0" err="1">
                <a:solidFill>
                  <a:prstClr val="white">
                    <a:lumMod val="65000"/>
                  </a:prstClr>
                </a:solidFill>
                <a:latin typeface="Tahoma" pitchFamily="34" charset="0"/>
              </a:rPr>
              <a:t>al.</a:t>
            </a:r>
            <a:r>
              <a:rPr lang="pt-PT" sz="1000" kern="0" dirty="0">
                <a:solidFill>
                  <a:prstClr val="white">
                    <a:lumMod val="65000"/>
                  </a:prstClr>
                </a:solidFill>
                <a:latin typeface="Tahoma" pitchFamily="34" charset="0"/>
              </a:rPr>
              <a:t> Taiwan J </a:t>
            </a:r>
            <a:r>
              <a:rPr lang="pt-PT" sz="1000" kern="0" dirty="0" err="1">
                <a:solidFill>
                  <a:prstClr val="white">
                    <a:lumMod val="65000"/>
                  </a:prstClr>
                </a:solidFill>
                <a:latin typeface="Tahoma" pitchFamily="34" charset="0"/>
              </a:rPr>
              <a:t>Obstet</a:t>
            </a:r>
            <a:r>
              <a:rPr lang="pt-PT" sz="1000" kern="0" dirty="0">
                <a:solidFill>
                  <a:prstClr val="white">
                    <a:lumMod val="65000"/>
                  </a:prstClr>
                </a:solidFill>
                <a:latin typeface="Tahoma" pitchFamily="34" charset="0"/>
              </a:rPr>
              <a:t> </a:t>
            </a:r>
            <a:r>
              <a:rPr lang="pt-PT" sz="1000" kern="0" dirty="0" err="1">
                <a:solidFill>
                  <a:prstClr val="white">
                    <a:lumMod val="65000"/>
                  </a:prstClr>
                </a:solidFill>
                <a:latin typeface="Tahoma" pitchFamily="34" charset="0"/>
              </a:rPr>
              <a:t>Gynecol</a:t>
            </a:r>
            <a:r>
              <a:rPr lang="pt-PT" sz="1000" kern="0" dirty="0">
                <a:solidFill>
                  <a:prstClr val="white">
                    <a:lumMod val="65000"/>
                  </a:prstClr>
                </a:solidFill>
                <a:latin typeface="Tahoma" pitchFamily="34" charset="0"/>
              </a:rPr>
              <a:t> 2016 </a:t>
            </a:r>
          </a:p>
        </p:txBody>
      </p:sp>
      <p:cxnSp>
        <p:nvCxnSpPr>
          <p:cNvPr id="12" name="Straight Connector 11"/>
          <p:cNvCxnSpPr/>
          <p:nvPr/>
        </p:nvCxnSpPr>
        <p:spPr>
          <a:xfrm flipV="1">
            <a:off x="4662435" y="2125790"/>
            <a:ext cx="1527350" cy="1084753"/>
          </a:xfrm>
          <a:prstGeom prst="line">
            <a:avLst/>
          </a:prstGeom>
          <a:ln>
            <a:solidFill>
              <a:srgbClr val="728A43"/>
            </a:solidFill>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189785" y="2125790"/>
            <a:ext cx="530553" cy="0"/>
          </a:xfrm>
          <a:prstGeom prst="straightConnector1">
            <a:avLst/>
          </a:prstGeom>
          <a:ln>
            <a:solidFill>
              <a:srgbClr val="728A43"/>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711269" y="1891605"/>
            <a:ext cx="761747" cy="646331"/>
          </a:xfrm>
          <a:prstGeom prst="rect">
            <a:avLst/>
          </a:prstGeom>
          <a:noFill/>
        </p:spPr>
        <p:txBody>
          <a:bodyPr wrap="none" rtlCol="0">
            <a:spAutoFit/>
          </a:bodyPr>
          <a:lstStyle/>
          <a:p>
            <a:pPr algn="r" eaLnBrk="1" fontAlgn="auto" hangingPunct="1">
              <a:spcBef>
                <a:spcPts val="0"/>
              </a:spcBef>
              <a:spcAft>
                <a:spcPts val="0"/>
              </a:spcAft>
              <a:defRPr/>
            </a:pPr>
            <a:r>
              <a:rPr lang="en-US" sz="1800" kern="0" dirty="0">
                <a:solidFill>
                  <a:srgbClr val="728A43"/>
                </a:solidFill>
                <a:latin typeface="Tahoma" pitchFamily="34" charset="0"/>
              </a:rPr>
              <a:t>13,1%</a:t>
            </a:r>
          </a:p>
          <a:p>
            <a:pPr algn="r" eaLnBrk="1" fontAlgn="auto" hangingPunct="1">
              <a:spcBef>
                <a:spcPts val="0"/>
              </a:spcBef>
              <a:spcAft>
                <a:spcPts val="0"/>
              </a:spcAft>
              <a:defRPr/>
            </a:pPr>
            <a:r>
              <a:rPr lang="en-US" sz="1800" kern="0" dirty="0">
                <a:solidFill>
                  <a:srgbClr val="E36461"/>
                </a:solidFill>
                <a:latin typeface="Tahoma" pitchFamily="34" charset="0"/>
              </a:rPr>
              <a:t>4,3%</a:t>
            </a:r>
          </a:p>
        </p:txBody>
      </p:sp>
      <p:sp>
        <p:nvSpPr>
          <p:cNvPr id="23" name="TextBox 22"/>
          <p:cNvSpPr txBox="1"/>
          <p:nvPr/>
        </p:nvSpPr>
        <p:spPr>
          <a:xfrm>
            <a:off x="7627652" y="1613155"/>
            <a:ext cx="1484564" cy="646331"/>
          </a:xfrm>
          <a:prstGeom prst="rect">
            <a:avLst/>
          </a:prstGeom>
          <a:noFill/>
          <a:ln>
            <a:solidFill>
              <a:srgbClr val="728A43"/>
            </a:solidFill>
          </a:ln>
        </p:spPr>
        <p:txBody>
          <a:bodyPr wrap="none" rtlCol="0">
            <a:spAutoFit/>
          </a:bodyPr>
          <a:lstStyle/>
          <a:p>
            <a:pPr algn="l" eaLnBrk="1" fontAlgn="auto" hangingPunct="1">
              <a:spcBef>
                <a:spcPts val="0"/>
              </a:spcBef>
              <a:spcAft>
                <a:spcPts val="0"/>
              </a:spcAft>
              <a:defRPr/>
            </a:pPr>
            <a:r>
              <a:rPr lang="pt-PT" sz="1800" kern="0" dirty="0">
                <a:solidFill>
                  <a:srgbClr val="728A43"/>
                </a:solidFill>
                <a:latin typeface="Tahoma" pitchFamily="34" charset="0"/>
              </a:rPr>
              <a:t>Non </a:t>
            </a:r>
            <a:r>
              <a:rPr lang="pt-PT" sz="1800" kern="0" dirty="0" err="1">
                <a:solidFill>
                  <a:srgbClr val="728A43"/>
                </a:solidFill>
                <a:latin typeface="Tahoma" pitchFamily="34" charset="0"/>
              </a:rPr>
              <a:t>pregnant</a:t>
            </a:r>
            <a:endParaRPr lang="pt-PT" sz="1800" kern="0" dirty="0">
              <a:solidFill>
                <a:srgbClr val="728A43"/>
              </a:solidFill>
              <a:latin typeface="Tahoma" pitchFamily="34" charset="0"/>
            </a:endParaRPr>
          </a:p>
          <a:p>
            <a:pPr algn="l" eaLnBrk="1" fontAlgn="auto" hangingPunct="1">
              <a:spcBef>
                <a:spcPts val="0"/>
              </a:spcBef>
              <a:spcAft>
                <a:spcPts val="0"/>
              </a:spcAft>
              <a:defRPr/>
            </a:pPr>
            <a:r>
              <a:rPr lang="pt-PT" sz="1800" kern="0" dirty="0" err="1">
                <a:solidFill>
                  <a:srgbClr val="E36461"/>
                </a:solidFill>
                <a:latin typeface="Tahoma" pitchFamily="34" charset="0"/>
              </a:rPr>
              <a:t>Pregnant</a:t>
            </a:r>
            <a:endParaRPr lang="pt-PT" sz="1800" kern="0" dirty="0">
              <a:solidFill>
                <a:srgbClr val="E36461"/>
              </a:solidFill>
              <a:latin typeface="Tahoma" pitchFamily="34" charset="0"/>
            </a:endParaRPr>
          </a:p>
        </p:txBody>
      </p:sp>
      <p:cxnSp>
        <p:nvCxnSpPr>
          <p:cNvPr id="26" name="Straight Arrow Connector 25"/>
          <p:cNvCxnSpPr/>
          <p:nvPr/>
        </p:nvCxnSpPr>
        <p:spPr>
          <a:xfrm flipV="1">
            <a:off x="6516216" y="3435593"/>
            <a:ext cx="1223447" cy="241125"/>
          </a:xfrm>
          <a:prstGeom prst="straightConnector1">
            <a:avLst/>
          </a:prstGeom>
          <a:ln>
            <a:solidFill>
              <a:srgbClr val="728A43"/>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863400" y="3210543"/>
            <a:ext cx="761747" cy="369332"/>
          </a:xfrm>
          <a:prstGeom prst="rect">
            <a:avLst/>
          </a:prstGeom>
          <a:noFill/>
        </p:spPr>
        <p:txBody>
          <a:bodyPr wrap="none" rtlCol="0">
            <a:spAutoFit/>
          </a:bodyPr>
          <a:lstStyle/>
          <a:p>
            <a:pPr algn="r" eaLnBrk="1" fontAlgn="auto" hangingPunct="1">
              <a:spcBef>
                <a:spcPts val="0"/>
              </a:spcBef>
              <a:spcAft>
                <a:spcPts val="0"/>
              </a:spcAft>
              <a:defRPr/>
            </a:pPr>
            <a:r>
              <a:rPr lang="en-US" sz="1800" kern="0" dirty="0">
                <a:solidFill>
                  <a:srgbClr val="728A43"/>
                </a:solidFill>
                <a:latin typeface="Tahoma" pitchFamily="34" charset="0"/>
              </a:rPr>
              <a:t>15,4%</a:t>
            </a:r>
          </a:p>
        </p:txBody>
      </p:sp>
      <p:cxnSp>
        <p:nvCxnSpPr>
          <p:cNvPr id="32" name="Straight Connector 31"/>
          <p:cNvCxnSpPr/>
          <p:nvPr/>
        </p:nvCxnSpPr>
        <p:spPr>
          <a:xfrm flipH="1" flipV="1">
            <a:off x="4037010" y="4658240"/>
            <a:ext cx="144696" cy="1318151"/>
          </a:xfrm>
          <a:prstGeom prst="line">
            <a:avLst/>
          </a:prstGeom>
          <a:ln>
            <a:solidFill>
              <a:srgbClr val="728A43"/>
            </a:solidFill>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4181706" y="5976391"/>
            <a:ext cx="530553" cy="0"/>
          </a:xfrm>
          <a:prstGeom prst="straightConnector1">
            <a:avLst/>
          </a:prstGeom>
          <a:ln>
            <a:solidFill>
              <a:srgbClr val="728A43"/>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4818365" y="5751341"/>
            <a:ext cx="761747" cy="369332"/>
          </a:xfrm>
          <a:prstGeom prst="rect">
            <a:avLst/>
          </a:prstGeom>
          <a:noFill/>
        </p:spPr>
        <p:txBody>
          <a:bodyPr wrap="none" rtlCol="0">
            <a:spAutoFit/>
          </a:bodyPr>
          <a:lstStyle/>
          <a:p>
            <a:pPr algn="r" eaLnBrk="1" fontAlgn="auto" hangingPunct="1">
              <a:spcBef>
                <a:spcPts val="0"/>
              </a:spcBef>
              <a:spcAft>
                <a:spcPts val="0"/>
              </a:spcAft>
              <a:defRPr/>
            </a:pPr>
            <a:r>
              <a:rPr lang="en-US" sz="1800" kern="0" dirty="0">
                <a:solidFill>
                  <a:srgbClr val="728A43"/>
                </a:solidFill>
                <a:latin typeface="Tahoma" pitchFamily="34" charset="0"/>
              </a:rPr>
              <a:t>24,7%</a:t>
            </a:r>
          </a:p>
        </p:txBody>
      </p:sp>
      <p:cxnSp>
        <p:nvCxnSpPr>
          <p:cNvPr id="37" name="Straight Connector 36"/>
          <p:cNvCxnSpPr/>
          <p:nvPr/>
        </p:nvCxnSpPr>
        <p:spPr>
          <a:xfrm flipH="1" flipV="1">
            <a:off x="3408249" y="2012249"/>
            <a:ext cx="1013026" cy="1350694"/>
          </a:xfrm>
          <a:prstGeom prst="line">
            <a:avLst/>
          </a:prstGeom>
          <a:ln>
            <a:solidFill>
              <a:srgbClr val="728A43"/>
            </a:solidFill>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3399816" y="2001663"/>
            <a:ext cx="530553" cy="0"/>
          </a:xfrm>
          <a:prstGeom prst="straightConnector1">
            <a:avLst/>
          </a:prstGeom>
          <a:ln>
            <a:solidFill>
              <a:srgbClr val="728A43"/>
            </a:solidFill>
            <a:tailEnd type="arrow"/>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3925669" y="1776613"/>
            <a:ext cx="646331" cy="369332"/>
          </a:xfrm>
          <a:prstGeom prst="rect">
            <a:avLst/>
          </a:prstGeom>
          <a:noFill/>
        </p:spPr>
        <p:txBody>
          <a:bodyPr wrap="none" rtlCol="0">
            <a:spAutoFit/>
          </a:bodyPr>
          <a:lstStyle/>
          <a:p>
            <a:pPr algn="r" eaLnBrk="1" fontAlgn="auto" hangingPunct="1">
              <a:spcBef>
                <a:spcPts val="0"/>
              </a:spcBef>
              <a:spcAft>
                <a:spcPts val="0"/>
              </a:spcAft>
              <a:defRPr/>
            </a:pPr>
            <a:r>
              <a:rPr lang="en-US" sz="1800" kern="0" dirty="0">
                <a:solidFill>
                  <a:srgbClr val="E36461"/>
                </a:solidFill>
                <a:latin typeface="Tahoma" pitchFamily="34" charset="0"/>
              </a:rPr>
              <a:t>7,4%</a:t>
            </a:r>
          </a:p>
        </p:txBody>
      </p:sp>
      <p:cxnSp>
        <p:nvCxnSpPr>
          <p:cNvPr id="42" name="Straight Arrow Connector 41"/>
          <p:cNvCxnSpPr/>
          <p:nvPr/>
        </p:nvCxnSpPr>
        <p:spPr>
          <a:xfrm flipV="1">
            <a:off x="5580112" y="2848543"/>
            <a:ext cx="2310577" cy="144281"/>
          </a:xfrm>
          <a:prstGeom prst="straightConnector1">
            <a:avLst/>
          </a:prstGeom>
          <a:ln>
            <a:solidFill>
              <a:srgbClr val="728A43"/>
            </a:solidFill>
            <a:tailEnd type="arrow"/>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7985888" y="2623492"/>
            <a:ext cx="761747" cy="369332"/>
          </a:xfrm>
          <a:prstGeom prst="rect">
            <a:avLst/>
          </a:prstGeom>
          <a:noFill/>
        </p:spPr>
        <p:txBody>
          <a:bodyPr wrap="none" rtlCol="0">
            <a:spAutoFit/>
          </a:bodyPr>
          <a:lstStyle/>
          <a:p>
            <a:pPr algn="r" eaLnBrk="1" fontAlgn="auto" hangingPunct="1">
              <a:spcBef>
                <a:spcPts val="0"/>
              </a:spcBef>
              <a:spcAft>
                <a:spcPts val="0"/>
              </a:spcAft>
              <a:defRPr/>
            </a:pPr>
            <a:r>
              <a:rPr lang="en-US" sz="1800" kern="0" dirty="0">
                <a:solidFill>
                  <a:srgbClr val="728A43"/>
                </a:solidFill>
                <a:latin typeface="Tahoma" pitchFamily="34" charset="0"/>
              </a:rPr>
              <a:t>10,3%</a:t>
            </a:r>
          </a:p>
        </p:txBody>
      </p:sp>
      <p:sp>
        <p:nvSpPr>
          <p:cNvPr id="45" name="TextBox 44"/>
          <p:cNvSpPr txBox="1"/>
          <p:nvPr/>
        </p:nvSpPr>
        <p:spPr>
          <a:xfrm>
            <a:off x="3408249" y="6178654"/>
            <a:ext cx="2972183" cy="707886"/>
          </a:xfrm>
          <a:prstGeom prst="rect">
            <a:avLst/>
          </a:prstGeom>
          <a:noFill/>
        </p:spPr>
        <p:txBody>
          <a:bodyPr wrap="square" rtlCol="0">
            <a:spAutoFit/>
          </a:bodyPr>
          <a:lstStyle/>
          <a:p>
            <a:pPr algn="r" eaLnBrk="1" fontAlgn="auto" hangingPunct="1">
              <a:spcBef>
                <a:spcPts val="0"/>
              </a:spcBef>
              <a:spcAft>
                <a:spcPts val="0"/>
              </a:spcAft>
              <a:defRPr/>
            </a:pPr>
            <a:r>
              <a:rPr lang="pt-PT" sz="1000" kern="0" dirty="0" err="1">
                <a:solidFill>
                  <a:prstClr val="white">
                    <a:lumMod val="65000"/>
                  </a:prstClr>
                </a:solidFill>
                <a:latin typeface="Tahoma" pitchFamily="34" charset="0"/>
              </a:rPr>
              <a:t>Villaseca</a:t>
            </a:r>
            <a:r>
              <a:rPr lang="pt-PT" sz="1000" kern="0" dirty="0">
                <a:solidFill>
                  <a:prstClr val="white">
                    <a:lumMod val="65000"/>
                  </a:prstClr>
                </a:solidFill>
                <a:latin typeface="Tahoma" pitchFamily="34" charset="0"/>
              </a:rPr>
              <a:t> R </a:t>
            </a:r>
            <a:r>
              <a:rPr lang="pt-PT" sz="1000" kern="0" dirty="0" err="1">
                <a:solidFill>
                  <a:prstClr val="white">
                    <a:lumMod val="65000"/>
                  </a:prstClr>
                </a:solidFill>
                <a:latin typeface="Tahoma" pitchFamily="34" charset="0"/>
              </a:rPr>
              <a:t>et</a:t>
            </a:r>
            <a:r>
              <a:rPr lang="pt-PT" sz="1000" kern="0" dirty="0">
                <a:solidFill>
                  <a:prstClr val="white">
                    <a:lumMod val="65000"/>
                  </a:prstClr>
                </a:solidFill>
                <a:latin typeface="Tahoma" pitchFamily="34" charset="0"/>
              </a:rPr>
              <a:t> </a:t>
            </a:r>
            <a:r>
              <a:rPr lang="pt-PT" sz="1000" kern="0" dirty="0" err="1">
                <a:solidFill>
                  <a:prstClr val="white">
                    <a:lumMod val="65000"/>
                  </a:prstClr>
                </a:solidFill>
                <a:latin typeface="Tahoma" pitchFamily="34" charset="0"/>
              </a:rPr>
              <a:t>al.</a:t>
            </a:r>
            <a:r>
              <a:rPr lang="pt-PT" sz="1000" kern="0" dirty="0">
                <a:solidFill>
                  <a:prstClr val="white">
                    <a:lumMod val="65000"/>
                  </a:prstClr>
                </a:solidFill>
                <a:latin typeface="Tahoma" pitchFamily="34" charset="0"/>
              </a:rPr>
              <a:t> </a:t>
            </a:r>
            <a:r>
              <a:rPr lang="pt-PT" sz="1000" kern="0" dirty="0" err="1">
                <a:solidFill>
                  <a:prstClr val="white">
                    <a:lumMod val="65000"/>
                  </a:prstClr>
                </a:solidFill>
                <a:latin typeface="Tahoma" pitchFamily="34" charset="0"/>
              </a:rPr>
              <a:t>Rev</a:t>
            </a:r>
            <a:r>
              <a:rPr lang="pt-PT" sz="1000" kern="0" dirty="0">
                <a:solidFill>
                  <a:prstClr val="white">
                    <a:lumMod val="65000"/>
                  </a:prstClr>
                </a:solidFill>
                <a:latin typeface="Tahoma" pitchFamily="34" charset="0"/>
              </a:rPr>
              <a:t> Chilena </a:t>
            </a:r>
            <a:r>
              <a:rPr lang="pt-PT" sz="1000" kern="0" dirty="0" err="1">
                <a:solidFill>
                  <a:prstClr val="white">
                    <a:lumMod val="65000"/>
                  </a:prstClr>
                </a:solidFill>
                <a:latin typeface="Tahoma" pitchFamily="34" charset="0"/>
              </a:rPr>
              <a:t>Infectol</a:t>
            </a:r>
            <a:r>
              <a:rPr lang="pt-PT" sz="1000" kern="0" dirty="0">
                <a:solidFill>
                  <a:prstClr val="white">
                    <a:lumMod val="65000"/>
                  </a:prstClr>
                </a:solidFill>
                <a:latin typeface="Tahoma" pitchFamily="34" charset="0"/>
              </a:rPr>
              <a:t> 2015 </a:t>
            </a:r>
          </a:p>
          <a:p>
            <a:pPr algn="r" eaLnBrk="1" fontAlgn="auto" hangingPunct="1">
              <a:spcBef>
                <a:spcPts val="0"/>
              </a:spcBef>
              <a:spcAft>
                <a:spcPts val="0"/>
              </a:spcAft>
              <a:defRPr/>
            </a:pPr>
            <a:r>
              <a:rPr lang="pt-PT" sz="1000" kern="0" dirty="0" err="1">
                <a:solidFill>
                  <a:prstClr val="white">
                    <a:lumMod val="65000"/>
                  </a:prstClr>
                </a:solidFill>
                <a:latin typeface="Tahoma" pitchFamily="34" charset="0"/>
              </a:rPr>
              <a:t>Dermendjiev</a:t>
            </a:r>
            <a:r>
              <a:rPr lang="pt-PT" sz="1000" kern="0" dirty="0">
                <a:solidFill>
                  <a:prstClr val="white">
                    <a:lumMod val="65000"/>
                  </a:prstClr>
                </a:solidFill>
                <a:latin typeface="Tahoma" pitchFamily="34" charset="0"/>
              </a:rPr>
              <a:t> T </a:t>
            </a:r>
            <a:r>
              <a:rPr lang="pt-PT" sz="1000" kern="0" dirty="0" err="1">
                <a:solidFill>
                  <a:prstClr val="white">
                    <a:lumMod val="65000"/>
                  </a:prstClr>
                </a:solidFill>
                <a:latin typeface="Tahoma" pitchFamily="34" charset="0"/>
              </a:rPr>
              <a:t>et</a:t>
            </a:r>
            <a:r>
              <a:rPr lang="pt-PT" sz="1000" kern="0" dirty="0">
                <a:solidFill>
                  <a:prstClr val="white">
                    <a:lumMod val="65000"/>
                  </a:prstClr>
                </a:solidFill>
                <a:latin typeface="Tahoma" pitchFamily="34" charset="0"/>
              </a:rPr>
              <a:t> </a:t>
            </a:r>
            <a:r>
              <a:rPr lang="pt-PT" sz="1000" kern="0" dirty="0" err="1">
                <a:solidFill>
                  <a:prstClr val="white">
                    <a:lumMod val="65000"/>
                  </a:prstClr>
                </a:solidFill>
                <a:latin typeface="Tahoma" pitchFamily="34" charset="0"/>
              </a:rPr>
              <a:t>al.</a:t>
            </a:r>
            <a:r>
              <a:rPr lang="pt-PT" sz="1000" kern="0" dirty="0">
                <a:solidFill>
                  <a:prstClr val="white">
                    <a:lumMod val="65000"/>
                  </a:prstClr>
                </a:solidFill>
                <a:latin typeface="Tahoma" pitchFamily="34" charset="0"/>
              </a:rPr>
              <a:t> </a:t>
            </a:r>
            <a:r>
              <a:rPr lang="pt-PT" sz="1000" kern="0" dirty="0" err="1">
                <a:solidFill>
                  <a:prstClr val="white">
                    <a:lumMod val="65000"/>
                  </a:prstClr>
                </a:solidFill>
                <a:latin typeface="Tahoma" pitchFamily="34" charset="0"/>
              </a:rPr>
              <a:t>Akush</a:t>
            </a:r>
            <a:r>
              <a:rPr lang="pt-PT" sz="1000" kern="0" dirty="0">
                <a:solidFill>
                  <a:prstClr val="white">
                    <a:lumMod val="65000"/>
                  </a:prstClr>
                </a:solidFill>
                <a:latin typeface="Tahoma" pitchFamily="34" charset="0"/>
              </a:rPr>
              <a:t> </a:t>
            </a:r>
            <a:r>
              <a:rPr lang="pt-PT" sz="1000" kern="0" dirty="0" err="1">
                <a:solidFill>
                  <a:prstClr val="white">
                    <a:lumMod val="65000"/>
                  </a:prstClr>
                </a:solidFill>
                <a:latin typeface="Tahoma" pitchFamily="34" charset="0"/>
              </a:rPr>
              <a:t>Ginekol</a:t>
            </a:r>
            <a:r>
              <a:rPr lang="pt-PT" sz="1000" kern="0" dirty="0">
                <a:solidFill>
                  <a:prstClr val="white">
                    <a:lumMod val="65000"/>
                  </a:prstClr>
                </a:solidFill>
                <a:latin typeface="Tahoma" pitchFamily="34" charset="0"/>
              </a:rPr>
              <a:t>. 2015</a:t>
            </a:r>
          </a:p>
          <a:p>
            <a:pPr algn="r" eaLnBrk="1" fontAlgn="auto" hangingPunct="1">
              <a:spcBef>
                <a:spcPts val="0"/>
              </a:spcBef>
              <a:spcAft>
                <a:spcPts val="0"/>
              </a:spcAft>
              <a:defRPr/>
            </a:pPr>
            <a:r>
              <a:rPr lang="pt-PT" sz="1000" kern="0" dirty="0" err="1">
                <a:solidFill>
                  <a:prstClr val="white">
                    <a:lumMod val="65000"/>
                  </a:prstClr>
                </a:solidFill>
                <a:latin typeface="Tahoma" pitchFamily="34" charset="0"/>
              </a:rPr>
              <a:t>Rumyantseva</a:t>
            </a:r>
            <a:r>
              <a:rPr lang="pt-PT" sz="1000" kern="0" dirty="0">
                <a:solidFill>
                  <a:prstClr val="white">
                    <a:lumMod val="65000"/>
                  </a:prstClr>
                </a:solidFill>
                <a:latin typeface="Tahoma" pitchFamily="34" charset="0"/>
              </a:rPr>
              <a:t> TA </a:t>
            </a:r>
            <a:r>
              <a:rPr lang="pt-PT" sz="1000" kern="0" dirty="0" err="1">
                <a:solidFill>
                  <a:prstClr val="white">
                    <a:lumMod val="65000"/>
                  </a:prstClr>
                </a:solidFill>
                <a:latin typeface="Tahoma" pitchFamily="34" charset="0"/>
              </a:rPr>
              <a:t>et</a:t>
            </a:r>
            <a:r>
              <a:rPr lang="pt-PT" sz="1000" kern="0" dirty="0">
                <a:solidFill>
                  <a:prstClr val="white">
                    <a:lumMod val="65000"/>
                  </a:prstClr>
                </a:solidFill>
                <a:latin typeface="Tahoma" pitchFamily="34" charset="0"/>
              </a:rPr>
              <a:t> </a:t>
            </a:r>
            <a:r>
              <a:rPr lang="pt-PT" sz="1000" kern="0" dirty="0" err="1">
                <a:solidFill>
                  <a:prstClr val="white">
                    <a:lumMod val="65000"/>
                  </a:prstClr>
                </a:solidFill>
                <a:latin typeface="Tahoma" pitchFamily="34" charset="0"/>
              </a:rPr>
              <a:t>al.</a:t>
            </a:r>
            <a:r>
              <a:rPr lang="pt-PT" sz="1000" kern="0" dirty="0">
                <a:solidFill>
                  <a:prstClr val="white">
                    <a:lumMod val="65000"/>
                  </a:prstClr>
                </a:solidFill>
                <a:latin typeface="Tahoma" pitchFamily="34" charset="0"/>
              </a:rPr>
              <a:t> </a:t>
            </a:r>
            <a:r>
              <a:rPr lang="pt-PT" sz="1000" kern="0" dirty="0" err="1">
                <a:solidFill>
                  <a:prstClr val="white">
                    <a:lumMod val="65000"/>
                  </a:prstClr>
                </a:solidFill>
                <a:latin typeface="Tahoma" pitchFamily="34" charset="0"/>
              </a:rPr>
              <a:t>Arch</a:t>
            </a:r>
            <a:r>
              <a:rPr lang="pt-PT" sz="1000" kern="0" dirty="0">
                <a:solidFill>
                  <a:prstClr val="white">
                    <a:lumMod val="65000"/>
                  </a:prstClr>
                </a:solidFill>
                <a:latin typeface="Tahoma" pitchFamily="34" charset="0"/>
              </a:rPr>
              <a:t> </a:t>
            </a:r>
            <a:r>
              <a:rPr lang="pt-PT" sz="1000" kern="0" dirty="0" err="1">
                <a:solidFill>
                  <a:prstClr val="white">
                    <a:lumMod val="65000"/>
                  </a:prstClr>
                </a:solidFill>
                <a:latin typeface="Tahoma" pitchFamily="34" charset="0"/>
              </a:rPr>
              <a:t>Gynecol</a:t>
            </a:r>
            <a:r>
              <a:rPr lang="pt-PT" sz="1000" kern="0" dirty="0">
                <a:solidFill>
                  <a:prstClr val="white">
                    <a:lumMod val="65000"/>
                  </a:prstClr>
                </a:solidFill>
                <a:latin typeface="Tahoma" pitchFamily="34" charset="0"/>
              </a:rPr>
              <a:t> </a:t>
            </a:r>
            <a:r>
              <a:rPr lang="pt-PT" sz="1000" kern="0" dirty="0" err="1">
                <a:solidFill>
                  <a:prstClr val="white">
                    <a:lumMod val="65000"/>
                  </a:prstClr>
                </a:solidFill>
                <a:latin typeface="Tahoma" pitchFamily="34" charset="0"/>
              </a:rPr>
              <a:t>Obstet</a:t>
            </a:r>
            <a:r>
              <a:rPr lang="pt-PT" sz="1000" kern="0" dirty="0">
                <a:solidFill>
                  <a:prstClr val="white">
                    <a:lumMod val="65000"/>
                  </a:prstClr>
                </a:solidFill>
                <a:latin typeface="Tahoma" pitchFamily="34" charset="0"/>
              </a:rPr>
              <a:t> 2016 </a:t>
            </a:r>
          </a:p>
          <a:p>
            <a:pPr algn="r" eaLnBrk="1" fontAlgn="auto" hangingPunct="1">
              <a:spcBef>
                <a:spcPts val="0"/>
              </a:spcBef>
              <a:spcAft>
                <a:spcPts val="0"/>
              </a:spcAft>
              <a:defRPr/>
            </a:pPr>
            <a:r>
              <a:rPr lang="pt-PT" sz="1000" kern="0" dirty="0">
                <a:solidFill>
                  <a:prstClr val="white">
                    <a:lumMod val="65000"/>
                  </a:prstClr>
                </a:solidFill>
                <a:latin typeface="Tahoma" pitchFamily="34" charset="0"/>
              </a:rPr>
              <a:t>Vieira-Baptista </a:t>
            </a:r>
            <a:r>
              <a:rPr lang="pt-PT" sz="1000" kern="0" dirty="0" err="1">
                <a:solidFill>
                  <a:prstClr val="white">
                    <a:lumMod val="65000"/>
                  </a:prstClr>
                </a:solidFill>
                <a:latin typeface="Tahoma" pitchFamily="34" charset="0"/>
              </a:rPr>
              <a:t>et</a:t>
            </a:r>
            <a:r>
              <a:rPr lang="pt-PT" sz="1000" kern="0" dirty="0">
                <a:solidFill>
                  <a:prstClr val="white">
                    <a:lumMod val="65000"/>
                  </a:prstClr>
                </a:solidFill>
                <a:latin typeface="Tahoma" pitchFamily="34" charset="0"/>
              </a:rPr>
              <a:t> </a:t>
            </a:r>
            <a:r>
              <a:rPr lang="pt-PT" sz="1000" kern="0" dirty="0" err="1">
                <a:solidFill>
                  <a:prstClr val="white">
                    <a:lumMod val="65000"/>
                  </a:prstClr>
                </a:solidFill>
                <a:latin typeface="Tahoma" pitchFamily="34" charset="0"/>
              </a:rPr>
              <a:t>al.</a:t>
            </a:r>
            <a:r>
              <a:rPr lang="pt-PT" sz="1000" kern="0" dirty="0">
                <a:solidFill>
                  <a:prstClr val="white">
                    <a:lumMod val="65000"/>
                  </a:prstClr>
                </a:solidFill>
                <a:latin typeface="Tahoma" pitchFamily="34" charset="0"/>
              </a:rPr>
              <a:t> </a:t>
            </a:r>
            <a:r>
              <a:rPr lang="pt-PT" sz="1000" kern="0" dirty="0" err="1">
                <a:solidFill>
                  <a:prstClr val="white">
                    <a:lumMod val="65000"/>
                  </a:prstClr>
                </a:solidFill>
                <a:latin typeface="Tahoma" pitchFamily="34" charset="0"/>
              </a:rPr>
              <a:t>Eur</a:t>
            </a:r>
            <a:r>
              <a:rPr lang="pt-PT" sz="1000" kern="0" dirty="0">
                <a:solidFill>
                  <a:prstClr val="white">
                    <a:lumMod val="65000"/>
                  </a:prstClr>
                </a:solidFill>
                <a:latin typeface="Tahoma" pitchFamily="34" charset="0"/>
              </a:rPr>
              <a:t> J </a:t>
            </a:r>
            <a:r>
              <a:rPr lang="pt-PT" sz="1000" kern="0" dirty="0" err="1">
                <a:solidFill>
                  <a:prstClr val="white">
                    <a:lumMod val="65000"/>
                  </a:prstClr>
                </a:solidFill>
                <a:latin typeface="Tahoma" pitchFamily="34" charset="0"/>
              </a:rPr>
              <a:t>Clin</a:t>
            </a:r>
            <a:r>
              <a:rPr lang="pt-PT" sz="1000" kern="0" dirty="0">
                <a:solidFill>
                  <a:prstClr val="white">
                    <a:lumMod val="65000"/>
                  </a:prstClr>
                </a:solidFill>
                <a:latin typeface="Tahoma" pitchFamily="34" charset="0"/>
              </a:rPr>
              <a:t> </a:t>
            </a:r>
            <a:r>
              <a:rPr lang="pt-PT" sz="1000" kern="0" dirty="0" err="1">
                <a:solidFill>
                  <a:prstClr val="white">
                    <a:lumMod val="65000"/>
                  </a:prstClr>
                </a:solidFill>
                <a:latin typeface="Tahoma" pitchFamily="34" charset="0"/>
              </a:rPr>
              <a:t>Micr</a:t>
            </a:r>
            <a:r>
              <a:rPr lang="pt-PT" sz="1000" kern="0" dirty="0">
                <a:solidFill>
                  <a:prstClr val="white">
                    <a:lumMod val="65000"/>
                  </a:prstClr>
                </a:solidFill>
                <a:latin typeface="Tahoma" pitchFamily="34" charset="0"/>
              </a:rPr>
              <a:t> </a:t>
            </a:r>
            <a:r>
              <a:rPr lang="pt-PT" sz="1000" kern="0" dirty="0" err="1">
                <a:solidFill>
                  <a:prstClr val="white">
                    <a:lumMod val="65000"/>
                  </a:prstClr>
                </a:solidFill>
                <a:latin typeface="Tahoma" pitchFamily="34" charset="0"/>
              </a:rPr>
              <a:t>Infect</a:t>
            </a:r>
            <a:r>
              <a:rPr lang="pt-PT" sz="1000" kern="0" dirty="0">
                <a:solidFill>
                  <a:prstClr val="white">
                    <a:lumMod val="65000"/>
                  </a:prstClr>
                </a:solidFill>
                <a:latin typeface="Tahoma" pitchFamily="34" charset="0"/>
              </a:rPr>
              <a:t> </a:t>
            </a:r>
            <a:r>
              <a:rPr lang="pt-PT" sz="1000" kern="0" dirty="0" err="1">
                <a:solidFill>
                  <a:prstClr val="white">
                    <a:lumMod val="65000"/>
                  </a:prstClr>
                </a:solidFill>
                <a:latin typeface="Tahoma" pitchFamily="34" charset="0"/>
              </a:rPr>
              <a:t>Dis</a:t>
            </a:r>
            <a:r>
              <a:rPr lang="pt-PT" sz="1000" kern="0" dirty="0">
                <a:solidFill>
                  <a:prstClr val="white">
                    <a:lumMod val="65000"/>
                  </a:prstClr>
                </a:solidFill>
                <a:latin typeface="Tahoma" pitchFamily="34" charset="0"/>
              </a:rPr>
              <a:t>. 2016 </a:t>
            </a:r>
          </a:p>
        </p:txBody>
      </p:sp>
      <p:cxnSp>
        <p:nvCxnSpPr>
          <p:cNvPr id="46" name="Straight Arrow Connector 45"/>
          <p:cNvCxnSpPr/>
          <p:nvPr/>
        </p:nvCxnSpPr>
        <p:spPr>
          <a:xfrm flipH="1">
            <a:off x="1659513" y="5431249"/>
            <a:ext cx="629620" cy="545142"/>
          </a:xfrm>
          <a:prstGeom prst="straightConnector1">
            <a:avLst/>
          </a:prstGeom>
          <a:ln>
            <a:solidFill>
              <a:srgbClr val="728A43"/>
            </a:solidFill>
            <a:tailEnd type="arrow"/>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1013182" y="5751508"/>
            <a:ext cx="646331" cy="369332"/>
          </a:xfrm>
          <a:prstGeom prst="rect">
            <a:avLst/>
          </a:prstGeom>
          <a:noFill/>
        </p:spPr>
        <p:txBody>
          <a:bodyPr wrap="none" rtlCol="0">
            <a:spAutoFit/>
          </a:bodyPr>
          <a:lstStyle/>
          <a:p>
            <a:pPr algn="r" eaLnBrk="1" fontAlgn="auto" hangingPunct="1">
              <a:spcBef>
                <a:spcPts val="0"/>
              </a:spcBef>
              <a:spcAft>
                <a:spcPts val="0"/>
              </a:spcAft>
              <a:defRPr/>
            </a:pPr>
            <a:r>
              <a:rPr lang="en-US" sz="1800" kern="0" dirty="0">
                <a:solidFill>
                  <a:srgbClr val="728A43"/>
                </a:solidFill>
                <a:latin typeface="Tahoma" pitchFamily="34" charset="0"/>
              </a:rPr>
              <a:t>2,0%</a:t>
            </a:r>
          </a:p>
        </p:txBody>
      </p:sp>
      <p:cxnSp>
        <p:nvCxnSpPr>
          <p:cNvPr id="53" name="Straight Connector 52"/>
          <p:cNvCxnSpPr/>
          <p:nvPr/>
        </p:nvCxnSpPr>
        <p:spPr>
          <a:xfrm flipV="1">
            <a:off x="4604787" y="1617287"/>
            <a:ext cx="789465" cy="1375537"/>
          </a:xfrm>
          <a:prstGeom prst="line">
            <a:avLst/>
          </a:prstGeom>
          <a:ln>
            <a:solidFill>
              <a:srgbClr val="728A43"/>
            </a:solidFill>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5394252" y="1617287"/>
            <a:ext cx="530553" cy="0"/>
          </a:xfrm>
          <a:prstGeom prst="straightConnector1">
            <a:avLst/>
          </a:prstGeom>
          <a:ln>
            <a:solidFill>
              <a:srgbClr val="728A43"/>
            </a:solidFill>
            <a:tailEnd type="arrow"/>
          </a:ln>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6042501" y="1412776"/>
            <a:ext cx="761747" cy="369332"/>
          </a:xfrm>
          <a:prstGeom prst="rect">
            <a:avLst/>
          </a:prstGeom>
          <a:noFill/>
        </p:spPr>
        <p:txBody>
          <a:bodyPr wrap="none" rtlCol="0">
            <a:spAutoFit/>
          </a:bodyPr>
          <a:lstStyle/>
          <a:p>
            <a:pPr algn="r" eaLnBrk="1" fontAlgn="auto" hangingPunct="1">
              <a:spcBef>
                <a:spcPts val="0"/>
              </a:spcBef>
              <a:spcAft>
                <a:spcPts val="0"/>
              </a:spcAft>
              <a:defRPr/>
            </a:pPr>
            <a:r>
              <a:rPr lang="en-US" sz="1800" kern="0" dirty="0">
                <a:solidFill>
                  <a:srgbClr val="728A43"/>
                </a:solidFill>
                <a:latin typeface="Tahoma" pitchFamily="34" charset="0"/>
              </a:rPr>
              <a:t>12,0%</a:t>
            </a:r>
          </a:p>
        </p:txBody>
      </p:sp>
      <p:sp>
        <p:nvSpPr>
          <p:cNvPr id="58" name="TextBox 57"/>
          <p:cNvSpPr txBox="1"/>
          <p:nvPr/>
        </p:nvSpPr>
        <p:spPr>
          <a:xfrm>
            <a:off x="-2963116" y="6197358"/>
            <a:ext cx="6137440" cy="707886"/>
          </a:xfrm>
          <a:prstGeom prst="rect">
            <a:avLst/>
          </a:prstGeom>
          <a:noFill/>
        </p:spPr>
        <p:txBody>
          <a:bodyPr wrap="square" rtlCol="0">
            <a:spAutoFit/>
          </a:bodyPr>
          <a:lstStyle/>
          <a:p>
            <a:pPr algn="r" eaLnBrk="1" fontAlgn="auto" hangingPunct="1">
              <a:spcBef>
                <a:spcPts val="0"/>
              </a:spcBef>
              <a:spcAft>
                <a:spcPts val="0"/>
              </a:spcAft>
              <a:defRPr/>
            </a:pPr>
            <a:r>
              <a:rPr lang="pt-PT" sz="1000" kern="0" dirty="0" err="1">
                <a:solidFill>
                  <a:prstClr val="white">
                    <a:lumMod val="65000"/>
                  </a:prstClr>
                </a:solidFill>
                <a:latin typeface="Tahoma" pitchFamily="34" charset="0"/>
              </a:rPr>
              <a:t>Donders</a:t>
            </a:r>
            <a:r>
              <a:rPr lang="pt-PT" sz="1000" kern="0" dirty="0">
                <a:solidFill>
                  <a:prstClr val="white">
                    <a:lumMod val="65000"/>
                  </a:prstClr>
                </a:solidFill>
                <a:latin typeface="Tahoma" pitchFamily="34" charset="0"/>
              </a:rPr>
              <a:t> G. </a:t>
            </a:r>
            <a:r>
              <a:rPr lang="is-IS" sz="1000" kern="0" dirty="0">
                <a:solidFill>
                  <a:prstClr val="white">
                    <a:lumMod val="65000"/>
                  </a:prstClr>
                </a:solidFill>
                <a:latin typeface="Tahoma" pitchFamily="34" charset="0"/>
              </a:rPr>
              <a:t>APMIS. 2011</a:t>
            </a:r>
            <a:endParaRPr lang="pt-PT" sz="1000" kern="0" dirty="0">
              <a:solidFill>
                <a:prstClr val="white">
                  <a:lumMod val="65000"/>
                </a:prstClr>
              </a:solidFill>
              <a:latin typeface="Tahoma" pitchFamily="34" charset="0"/>
            </a:endParaRPr>
          </a:p>
          <a:p>
            <a:pPr algn="r" eaLnBrk="1" fontAlgn="auto" hangingPunct="1">
              <a:spcBef>
                <a:spcPts val="0"/>
              </a:spcBef>
              <a:spcAft>
                <a:spcPts val="0"/>
              </a:spcAft>
              <a:defRPr/>
            </a:pPr>
            <a:r>
              <a:rPr lang="pt-PT" sz="1000" kern="0" dirty="0" err="1">
                <a:solidFill>
                  <a:prstClr val="white">
                    <a:lumMod val="65000"/>
                  </a:prstClr>
                </a:solidFill>
                <a:latin typeface="Tahoma" pitchFamily="34" charset="0"/>
              </a:rPr>
              <a:t>Tomusiak</a:t>
            </a:r>
            <a:r>
              <a:rPr lang="pt-PT" sz="1000" kern="0" dirty="0">
                <a:solidFill>
                  <a:prstClr val="white">
                    <a:lumMod val="65000"/>
                  </a:prstClr>
                </a:solidFill>
                <a:latin typeface="Tahoma" pitchFamily="34" charset="0"/>
              </a:rPr>
              <a:t> A </a:t>
            </a:r>
            <a:r>
              <a:rPr lang="pt-PT" sz="1000" kern="0" dirty="0" err="1">
                <a:solidFill>
                  <a:prstClr val="white">
                    <a:lumMod val="65000"/>
                  </a:prstClr>
                </a:solidFill>
                <a:latin typeface="Tahoma" pitchFamily="34" charset="0"/>
              </a:rPr>
              <a:t>et</a:t>
            </a:r>
            <a:r>
              <a:rPr lang="pt-PT" sz="1000" kern="0" dirty="0">
                <a:solidFill>
                  <a:prstClr val="white">
                    <a:lumMod val="65000"/>
                  </a:prstClr>
                </a:solidFill>
                <a:latin typeface="Tahoma" pitchFamily="34" charset="0"/>
              </a:rPr>
              <a:t> </a:t>
            </a:r>
            <a:r>
              <a:rPr lang="pt-PT" sz="1000" kern="0" dirty="0" err="1">
                <a:solidFill>
                  <a:prstClr val="white">
                    <a:lumMod val="65000"/>
                  </a:prstClr>
                </a:solidFill>
                <a:latin typeface="Tahoma" pitchFamily="34" charset="0"/>
              </a:rPr>
              <a:t>al.</a:t>
            </a:r>
            <a:r>
              <a:rPr lang="pt-PT" sz="1000" kern="0" dirty="0">
                <a:solidFill>
                  <a:prstClr val="white">
                    <a:lumMod val="65000"/>
                  </a:prstClr>
                </a:solidFill>
                <a:latin typeface="Tahoma" pitchFamily="34" charset="0"/>
              </a:rPr>
              <a:t> </a:t>
            </a:r>
            <a:r>
              <a:rPr lang="pt-PT" sz="1000" kern="0" dirty="0" err="1">
                <a:solidFill>
                  <a:prstClr val="white">
                    <a:lumMod val="65000"/>
                  </a:prstClr>
                </a:solidFill>
                <a:latin typeface="Tahoma" pitchFamily="34" charset="0"/>
              </a:rPr>
              <a:t>Ginekol</a:t>
            </a:r>
            <a:r>
              <a:rPr lang="pt-PT" sz="1000" kern="0" dirty="0">
                <a:solidFill>
                  <a:prstClr val="white">
                    <a:lumMod val="65000"/>
                  </a:prstClr>
                </a:solidFill>
                <a:latin typeface="Tahoma" pitchFamily="34" charset="0"/>
              </a:rPr>
              <a:t> Pol. 2013</a:t>
            </a:r>
          </a:p>
          <a:p>
            <a:pPr algn="r" eaLnBrk="1" fontAlgn="auto" hangingPunct="1">
              <a:spcBef>
                <a:spcPts val="0"/>
              </a:spcBef>
              <a:spcAft>
                <a:spcPts val="0"/>
              </a:spcAft>
              <a:defRPr/>
            </a:pPr>
            <a:r>
              <a:rPr lang="pt-PT" sz="1000" kern="0" dirty="0" err="1">
                <a:solidFill>
                  <a:prstClr val="white">
                    <a:lumMod val="65000"/>
                  </a:prstClr>
                </a:solidFill>
                <a:latin typeface="Tahoma" pitchFamily="34" charset="0"/>
              </a:rPr>
              <a:t>Zodzika</a:t>
            </a:r>
            <a:r>
              <a:rPr lang="pt-PT" sz="1000" kern="0" dirty="0">
                <a:solidFill>
                  <a:prstClr val="white">
                    <a:lumMod val="65000"/>
                  </a:prstClr>
                </a:solidFill>
                <a:latin typeface="Tahoma" pitchFamily="34" charset="0"/>
              </a:rPr>
              <a:t> J </a:t>
            </a:r>
            <a:r>
              <a:rPr lang="pt-PT" sz="1000" kern="0" dirty="0" err="1">
                <a:solidFill>
                  <a:prstClr val="white">
                    <a:lumMod val="65000"/>
                  </a:prstClr>
                </a:solidFill>
                <a:latin typeface="Tahoma" pitchFamily="34" charset="0"/>
              </a:rPr>
              <a:t>et</a:t>
            </a:r>
            <a:r>
              <a:rPr lang="pt-PT" sz="1000" kern="0" dirty="0">
                <a:solidFill>
                  <a:prstClr val="white">
                    <a:lumMod val="65000"/>
                  </a:prstClr>
                </a:solidFill>
                <a:latin typeface="Tahoma" pitchFamily="34" charset="0"/>
              </a:rPr>
              <a:t> </a:t>
            </a:r>
            <a:r>
              <a:rPr lang="pt-PT" sz="1000" kern="0" dirty="0" err="1">
                <a:solidFill>
                  <a:prstClr val="white">
                    <a:lumMod val="65000"/>
                  </a:prstClr>
                </a:solidFill>
                <a:latin typeface="Tahoma" pitchFamily="34" charset="0"/>
              </a:rPr>
              <a:t>al.</a:t>
            </a:r>
            <a:r>
              <a:rPr lang="pt-PT" sz="1000" kern="0" dirty="0">
                <a:solidFill>
                  <a:prstClr val="white">
                    <a:lumMod val="65000"/>
                  </a:prstClr>
                </a:solidFill>
                <a:latin typeface="Tahoma" pitchFamily="34" charset="0"/>
              </a:rPr>
              <a:t> </a:t>
            </a:r>
            <a:r>
              <a:rPr lang="pt-PT" sz="1000" kern="0" dirty="0" err="1">
                <a:solidFill>
                  <a:prstClr val="white">
                    <a:lumMod val="65000"/>
                  </a:prstClr>
                </a:solidFill>
                <a:latin typeface="Tahoma" pitchFamily="34" charset="0"/>
              </a:rPr>
              <a:t>Acta</a:t>
            </a:r>
            <a:r>
              <a:rPr lang="pt-PT" sz="1000" kern="0" dirty="0">
                <a:solidFill>
                  <a:prstClr val="white">
                    <a:lumMod val="65000"/>
                  </a:prstClr>
                </a:solidFill>
                <a:latin typeface="Tahoma" pitchFamily="34" charset="0"/>
              </a:rPr>
              <a:t> </a:t>
            </a:r>
            <a:r>
              <a:rPr lang="pt-PT" sz="1000" kern="0" dirty="0" err="1">
                <a:solidFill>
                  <a:prstClr val="white">
                    <a:lumMod val="65000"/>
                  </a:prstClr>
                </a:solidFill>
                <a:latin typeface="Tahoma" pitchFamily="34" charset="0"/>
              </a:rPr>
              <a:t>Obstet</a:t>
            </a:r>
            <a:r>
              <a:rPr lang="pt-PT" sz="1000" kern="0" dirty="0">
                <a:solidFill>
                  <a:prstClr val="white">
                    <a:lumMod val="65000"/>
                  </a:prstClr>
                </a:solidFill>
                <a:latin typeface="Tahoma" pitchFamily="34" charset="0"/>
              </a:rPr>
              <a:t> </a:t>
            </a:r>
            <a:r>
              <a:rPr lang="pt-PT" sz="1000" kern="0" dirty="0" err="1">
                <a:solidFill>
                  <a:prstClr val="white">
                    <a:lumMod val="65000"/>
                  </a:prstClr>
                </a:solidFill>
                <a:latin typeface="Tahoma" pitchFamily="34" charset="0"/>
              </a:rPr>
              <a:t>Gynecol</a:t>
            </a:r>
            <a:r>
              <a:rPr lang="pt-PT" sz="1000" kern="0" dirty="0">
                <a:solidFill>
                  <a:prstClr val="white">
                    <a:lumMod val="65000"/>
                  </a:prstClr>
                </a:solidFill>
                <a:latin typeface="Tahoma" pitchFamily="34" charset="0"/>
              </a:rPr>
              <a:t> </a:t>
            </a:r>
            <a:r>
              <a:rPr lang="pt-PT" sz="1000" kern="0" dirty="0" err="1">
                <a:solidFill>
                  <a:prstClr val="white">
                    <a:lumMod val="65000"/>
                  </a:prstClr>
                </a:solidFill>
                <a:latin typeface="Tahoma" pitchFamily="34" charset="0"/>
              </a:rPr>
              <a:t>Scand</a:t>
            </a:r>
            <a:r>
              <a:rPr lang="pt-PT" sz="1000" kern="0" dirty="0">
                <a:solidFill>
                  <a:prstClr val="white">
                    <a:lumMod val="65000"/>
                  </a:prstClr>
                </a:solidFill>
                <a:latin typeface="Tahoma" pitchFamily="34" charset="0"/>
              </a:rPr>
              <a:t>. 2011</a:t>
            </a:r>
          </a:p>
          <a:p>
            <a:pPr algn="r" eaLnBrk="1" fontAlgn="auto" hangingPunct="1">
              <a:spcBef>
                <a:spcPts val="0"/>
              </a:spcBef>
              <a:spcAft>
                <a:spcPts val="0"/>
              </a:spcAft>
              <a:defRPr/>
            </a:pPr>
            <a:r>
              <a:rPr lang="pt-PT" sz="1000" kern="0" dirty="0">
                <a:solidFill>
                  <a:prstClr val="white">
                    <a:lumMod val="65000"/>
                  </a:prstClr>
                </a:solidFill>
                <a:latin typeface="Tahoma" pitchFamily="34" charset="0"/>
              </a:rPr>
              <a:t>Gondo F </a:t>
            </a:r>
            <a:r>
              <a:rPr lang="pt-PT" sz="1000" kern="0" dirty="0" err="1">
                <a:solidFill>
                  <a:prstClr val="white">
                    <a:lumMod val="65000"/>
                  </a:prstClr>
                </a:solidFill>
                <a:latin typeface="Tahoma" pitchFamily="34" charset="0"/>
              </a:rPr>
              <a:t>et</a:t>
            </a:r>
            <a:r>
              <a:rPr lang="pt-PT" sz="1000" kern="0" dirty="0">
                <a:solidFill>
                  <a:prstClr val="white">
                    <a:lumMod val="65000"/>
                  </a:prstClr>
                </a:solidFill>
                <a:latin typeface="Tahoma" pitchFamily="34" charset="0"/>
              </a:rPr>
              <a:t> </a:t>
            </a:r>
            <a:r>
              <a:rPr lang="pt-PT" sz="1000" kern="0" dirty="0" err="1">
                <a:solidFill>
                  <a:prstClr val="white">
                    <a:lumMod val="65000"/>
                  </a:prstClr>
                </a:solidFill>
                <a:latin typeface="Tahoma" pitchFamily="34" charset="0"/>
              </a:rPr>
              <a:t>al.</a:t>
            </a:r>
            <a:r>
              <a:rPr lang="pt-PT" sz="1000" kern="0" dirty="0">
                <a:solidFill>
                  <a:prstClr val="white">
                    <a:lumMod val="65000"/>
                  </a:prstClr>
                </a:solidFill>
                <a:latin typeface="Tahoma" pitchFamily="34" charset="0"/>
              </a:rPr>
              <a:t> </a:t>
            </a:r>
            <a:r>
              <a:rPr lang="pt-PT" sz="1000" kern="0" dirty="0" err="1">
                <a:solidFill>
                  <a:prstClr val="white">
                    <a:lumMod val="65000"/>
                  </a:prstClr>
                </a:solidFill>
                <a:latin typeface="Tahoma" pitchFamily="34" charset="0"/>
              </a:rPr>
              <a:t>Gynecol</a:t>
            </a:r>
            <a:r>
              <a:rPr lang="pt-PT" sz="1000" kern="0" dirty="0">
                <a:solidFill>
                  <a:prstClr val="white">
                    <a:lumMod val="65000"/>
                  </a:prstClr>
                </a:solidFill>
                <a:latin typeface="Tahoma" pitchFamily="34" charset="0"/>
              </a:rPr>
              <a:t> </a:t>
            </a:r>
            <a:r>
              <a:rPr lang="pt-PT" sz="1000" kern="0" dirty="0" err="1">
                <a:solidFill>
                  <a:prstClr val="white">
                    <a:lumMod val="65000"/>
                  </a:prstClr>
                </a:solidFill>
                <a:latin typeface="Tahoma" pitchFamily="34" charset="0"/>
              </a:rPr>
              <a:t>Obstet</a:t>
            </a:r>
            <a:r>
              <a:rPr lang="pt-PT" sz="1000" kern="0" dirty="0">
                <a:solidFill>
                  <a:prstClr val="white">
                    <a:lumMod val="65000"/>
                  </a:prstClr>
                </a:solidFill>
                <a:latin typeface="Tahoma" pitchFamily="34" charset="0"/>
              </a:rPr>
              <a:t> </a:t>
            </a:r>
            <a:r>
              <a:rPr lang="pt-PT" sz="1000" kern="0" dirty="0" err="1">
                <a:solidFill>
                  <a:prstClr val="white">
                    <a:lumMod val="65000"/>
                  </a:prstClr>
                </a:solidFill>
                <a:latin typeface="Tahoma" pitchFamily="34" charset="0"/>
              </a:rPr>
              <a:t>Invest</a:t>
            </a:r>
            <a:r>
              <a:rPr lang="pt-PT" sz="1000" kern="0" dirty="0">
                <a:solidFill>
                  <a:prstClr val="white">
                    <a:lumMod val="65000"/>
                  </a:prstClr>
                </a:solidFill>
                <a:latin typeface="Tahoma" pitchFamily="34" charset="0"/>
              </a:rPr>
              <a:t>. 2011 </a:t>
            </a:r>
          </a:p>
        </p:txBody>
      </p:sp>
      <p:cxnSp>
        <p:nvCxnSpPr>
          <p:cNvPr id="60" name="Straight Arrow Connector 59"/>
          <p:cNvCxnSpPr/>
          <p:nvPr/>
        </p:nvCxnSpPr>
        <p:spPr>
          <a:xfrm flipV="1">
            <a:off x="4527595" y="1776613"/>
            <a:ext cx="77192" cy="986180"/>
          </a:xfrm>
          <a:prstGeom prst="straightConnector1">
            <a:avLst/>
          </a:prstGeom>
          <a:ln>
            <a:solidFill>
              <a:srgbClr val="728A43"/>
            </a:solidFill>
            <a:tailEnd type="arrow"/>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4326505" y="1509221"/>
            <a:ext cx="659155" cy="369332"/>
          </a:xfrm>
          <a:prstGeom prst="rect">
            <a:avLst/>
          </a:prstGeom>
          <a:noFill/>
        </p:spPr>
        <p:txBody>
          <a:bodyPr wrap="none" rtlCol="0">
            <a:spAutoFit/>
          </a:bodyPr>
          <a:lstStyle/>
          <a:p>
            <a:pPr algn="r" eaLnBrk="1" fontAlgn="auto" hangingPunct="1">
              <a:spcBef>
                <a:spcPts val="0"/>
              </a:spcBef>
              <a:spcAft>
                <a:spcPts val="0"/>
              </a:spcAft>
              <a:defRPr/>
            </a:pPr>
            <a:r>
              <a:rPr lang="en-US" sz="1800" kern="0" dirty="0">
                <a:solidFill>
                  <a:srgbClr val="728A43"/>
                </a:solidFill>
                <a:latin typeface="Tahoma" pitchFamily="34" charset="0"/>
              </a:rPr>
              <a:t>8-9%</a:t>
            </a:r>
          </a:p>
        </p:txBody>
      </p:sp>
      <p:cxnSp>
        <p:nvCxnSpPr>
          <p:cNvPr id="66" name="Straight Arrow Connector 65"/>
          <p:cNvCxnSpPr/>
          <p:nvPr/>
        </p:nvCxnSpPr>
        <p:spPr>
          <a:xfrm flipV="1">
            <a:off x="4985660" y="2177377"/>
            <a:ext cx="278529" cy="501857"/>
          </a:xfrm>
          <a:prstGeom prst="straightConnector1">
            <a:avLst/>
          </a:prstGeom>
          <a:ln>
            <a:solidFill>
              <a:srgbClr val="728A43"/>
            </a:solidFill>
            <a:tailEnd type="arrow"/>
          </a:ln>
        </p:spPr>
        <p:style>
          <a:lnRef idx="2">
            <a:schemeClr val="accent1"/>
          </a:lnRef>
          <a:fillRef idx="0">
            <a:schemeClr val="accent1"/>
          </a:fillRef>
          <a:effectRef idx="1">
            <a:schemeClr val="accent1"/>
          </a:effectRef>
          <a:fontRef idx="minor">
            <a:schemeClr val="tx1"/>
          </a:fontRef>
        </p:style>
      </p:cxnSp>
      <p:sp>
        <p:nvSpPr>
          <p:cNvPr id="67" name="TextBox 66"/>
          <p:cNvSpPr txBox="1"/>
          <p:nvPr/>
        </p:nvSpPr>
        <p:spPr>
          <a:xfrm>
            <a:off x="5264189" y="1891605"/>
            <a:ext cx="646331" cy="369332"/>
          </a:xfrm>
          <a:prstGeom prst="rect">
            <a:avLst/>
          </a:prstGeom>
          <a:noFill/>
        </p:spPr>
        <p:txBody>
          <a:bodyPr wrap="none" rtlCol="0">
            <a:spAutoFit/>
          </a:bodyPr>
          <a:lstStyle/>
          <a:p>
            <a:pPr algn="r" eaLnBrk="1" fontAlgn="auto" hangingPunct="1">
              <a:spcBef>
                <a:spcPts val="0"/>
              </a:spcBef>
              <a:spcAft>
                <a:spcPts val="0"/>
              </a:spcAft>
              <a:defRPr/>
            </a:pPr>
            <a:r>
              <a:rPr lang="en-US" sz="1800" kern="0" dirty="0">
                <a:solidFill>
                  <a:srgbClr val="E36461"/>
                </a:solidFill>
                <a:latin typeface="Tahoma" pitchFamily="34" charset="0"/>
              </a:rPr>
              <a:t>9,4%</a:t>
            </a:r>
          </a:p>
        </p:txBody>
      </p:sp>
      <p:cxnSp>
        <p:nvCxnSpPr>
          <p:cNvPr id="70" name="Straight Arrow Connector 69"/>
          <p:cNvCxnSpPr/>
          <p:nvPr/>
        </p:nvCxnSpPr>
        <p:spPr>
          <a:xfrm flipV="1">
            <a:off x="2790403" y="4686114"/>
            <a:ext cx="489494" cy="167119"/>
          </a:xfrm>
          <a:prstGeom prst="straightConnector1">
            <a:avLst/>
          </a:prstGeom>
          <a:ln>
            <a:solidFill>
              <a:srgbClr val="728A43"/>
            </a:solidFill>
            <a:tailEnd type="arrow"/>
          </a:ln>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3263188" y="4483901"/>
            <a:ext cx="646331" cy="369332"/>
          </a:xfrm>
          <a:prstGeom prst="rect">
            <a:avLst/>
          </a:prstGeom>
          <a:noFill/>
        </p:spPr>
        <p:txBody>
          <a:bodyPr wrap="none" rtlCol="0">
            <a:spAutoFit/>
          </a:bodyPr>
          <a:lstStyle/>
          <a:p>
            <a:pPr algn="r" eaLnBrk="1" fontAlgn="auto" hangingPunct="1">
              <a:spcBef>
                <a:spcPts val="0"/>
              </a:spcBef>
              <a:spcAft>
                <a:spcPts val="0"/>
              </a:spcAft>
              <a:defRPr/>
            </a:pPr>
            <a:r>
              <a:rPr lang="en-US" sz="1800" kern="0" dirty="0">
                <a:solidFill>
                  <a:srgbClr val="E36461"/>
                </a:solidFill>
                <a:latin typeface="Tahoma" pitchFamily="34" charset="0"/>
              </a:rPr>
              <a:t>2,9%</a:t>
            </a:r>
          </a:p>
        </p:txBody>
      </p:sp>
      <p:cxnSp>
        <p:nvCxnSpPr>
          <p:cNvPr id="73" name="Straight Arrow Connector 72"/>
          <p:cNvCxnSpPr/>
          <p:nvPr/>
        </p:nvCxnSpPr>
        <p:spPr>
          <a:xfrm flipH="1">
            <a:off x="3227754" y="3362943"/>
            <a:ext cx="638024" cy="262917"/>
          </a:xfrm>
          <a:prstGeom prst="straightConnector1">
            <a:avLst/>
          </a:prstGeom>
          <a:ln>
            <a:solidFill>
              <a:srgbClr val="728A43"/>
            </a:solidFill>
            <a:tailEnd type="arrow"/>
          </a:ln>
        </p:spPr>
        <p:style>
          <a:lnRef idx="2">
            <a:schemeClr val="accent1"/>
          </a:lnRef>
          <a:fillRef idx="0">
            <a:schemeClr val="accent1"/>
          </a:fillRef>
          <a:effectRef idx="1">
            <a:schemeClr val="accent1"/>
          </a:effectRef>
          <a:fontRef idx="minor">
            <a:schemeClr val="tx1"/>
          </a:fontRef>
        </p:style>
      </p:cxnSp>
      <p:sp>
        <p:nvSpPr>
          <p:cNvPr id="74" name="TextBox 73"/>
          <p:cNvSpPr txBox="1"/>
          <p:nvPr/>
        </p:nvSpPr>
        <p:spPr>
          <a:xfrm>
            <a:off x="2598132" y="3441194"/>
            <a:ext cx="646331" cy="369332"/>
          </a:xfrm>
          <a:prstGeom prst="rect">
            <a:avLst/>
          </a:prstGeom>
          <a:noFill/>
        </p:spPr>
        <p:txBody>
          <a:bodyPr wrap="none" rtlCol="0">
            <a:spAutoFit/>
          </a:bodyPr>
          <a:lstStyle/>
          <a:p>
            <a:pPr algn="r" eaLnBrk="1" fontAlgn="auto" hangingPunct="1">
              <a:spcBef>
                <a:spcPts val="0"/>
              </a:spcBef>
              <a:spcAft>
                <a:spcPts val="0"/>
              </a:spcAft>
              <a:defRPr/>
            </a:pPr>
            <a:r>
              <a:rPr lang="en-US" sz="1800" kern="0" dirty="0">
                <a:solidFill>
                  <a:srgbClr val="728A43"/>
                </a:solidFill>
                <a:latin typeface="Tahoma" pitchFamily="34" charset="0"/>
              </a:rPr>
              <a:t>7,4%</a:t>
            </a:r>
          </a:p>
        </p:txBody>
      </p:sp>
      <p:cxnSp>
        <p:nvCxnSpPr>
          <p:cNvPr id="78" name="Straight Arrow Connector 77"/>
          <p:cNvCxnSpPr/>
          <p:nvPr/>
        </p:nvCxnSpPr>
        <p:spPr>
          <a:xfrm flipH="1">
            <a:off x="3399816" y="3100026"/>
            <a:ext cx="749736" cy="110517"/>
          </a:xfrm>
          <a:prstGeom prst="straightConnector1">
            <a:avLst/>
          </a:prstGeom>
          <a:ln>
            <a:solidFill>
              <a:srgbClr val="728A43"/>
            </a:solidFill>
            <a:tailEnd type="arrow"/>
          </a:ln>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2790403" y="2993611"/>
            <a:ext cx="646331" cy="369332"/>
          </a:xfrm>
          <a:prstGeom prst="rect">
            <a:avLst/>
          </a:prstGeom>
          <a:noFill/>
        </p:spPr>
        <p:txBody>
          <a:bodyPr wrap="none" rtlCol="0">
            <a:spAutoFit/>
          </a:bodyPr>
          <a:lstStyle/>
          <a:p>
            <a:pPr algn="r" eaLnBrk="1" fontAlgn="auto" hangingPunct="1">
              <a:spcBef>
                <a:spcPts val="0"/>
              </a:spcBef>
              <a:spcAft>
                <a:spcPts val="0"/>
              </a:spcAft>
              <a:defRPr/>
            </a:pPr>
            <a:r>
              <a:rPr lang="en-US" sz="1800" kern="0" dirty="0">
                <a:solidFill>
                  <a:srgbClr val="E36461"/>
                </a:solidFill>
                <a:latin typeface="Tahoma" pitchFamily="34" charset="0"/>
              </a:rPr>
              <a:t>8,3%</a:t>
            </a:r>
          </a:p>
        </p:txBody>
      </p:sp>
      <p:sp>
        <p:nvSpPr>
          <p:cNvPr id="2" name="TextBox 1"/>
          <p:cNvSpPr txBox="1"/>
          <p:nvPr/>
        </p:nvSpPr>
        <p:spPr>
          <a:xfrm>
            <a:off x="1408069" y="2748878"/>
            <a:ext cx="469900" cy="830997"/>
          </a:xfrm>
          <a:prstGeom prst="rect">
            <a:avLst/>
          </a:prstGeom>
          <a:noFill/>
        </p:spPr>
        <p:txBody>
          <a:bodyPr wrap="none" rtlCol="0">
            <a:spAutoFit/>
          </a:bodyPr>
          <a:lstStyle/>
          <a:p>
            <a:pPr algn="l" eaLnBrk="1" fontAlgn="auto" hangingPunct="1">
              <a:spcBef>
                <a:spcPts val="0"/>
              </a:spcBef>
              <a:spcAft>
                <a:spcPts val="0"/>
              </a:spcAft>
              <a:defRPr/>
            </a:pPr>
            <a:r>
              <a:rPr lang="en-US" sz="4800" b="1" kern="0" dirty="0">
                <a:solidFill>
                  <a:prstClr val="white"/>
                </a:solidFill>
                <a:latin typeface="Tahoma" pitchFamily="34" charset="0"/>
              </a:rPr>
              <a:t>?</a:t>
            </a:r>
          </a:p>
        </p:txBody>
      </p:sp>
      <p:cxnSp>
        <p:nvCxnSpPr>
          <p:cNvPr id="44" name="Straight Arrow Connector 43"/>
          <p:cNvCxnSpPr/>
          <p:nvPr/>
        </p:nvCxnSpPr>
        <p:spPr>
          <a:xfrm>
            <a:off x="4712259" y="4354809"/>
            <a:ext cx="1101917" cy="343816"/>
          </a:xfrm>
          <a:prstGeom prst="straightConnector1">
            <a:avLst/>
          </a:prstGeom>
          <a:ln>
            <a:solidFill>
              <a:srgbClr val="728A43"/>
            </a:solidFill>
            <a:tailEnd type="arrow"/>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5898485" y="4473574"/>
            <a:ext cx="761747" cy="369332"/>
          </a:xfrm>
          <a:prstGeom prst="rect">
            <a:avLst/>
          </a:prstGeom>
          <a:noFill/>
        </p:spPr>
        <p:txBody>
          <a:bodyPr wrap="none" rtlCol="0">
            <a:spAutoFit/>
          </a:bodyPr>
          <a:lstStyle/>
          <a:p>
            <a:pPr algn="r" eaLnBrk="1" fontAlgn="auto" hangingPunct="1">
              <a:spcBef>
                <a:spcPts val="0"/>
              </a:spcBef>
              <a:spcAft>
                <a:spcPts val="0"/>
              </a:spcAft>
              <a:defRPr/>
            </a:pPr>
            <a:r>
              <a:rPr lang="en-US" sz="1800" kern="0" dirty="0">
                <a:solidFill>
                  <a:srgbClr val="728A43"/>
                </a:solidFill>
                <a:latin typeface="Tahoma" pitchFamily="34" charset="0"/>
              </a:rPr>
              <a:t>11,0%</a:t>
            </a:r>
          </a:p>
        </p:txBody>
      </p:sp>
    </p:spTree>
    <p:extLst>
      <p:ext uri="{BB962C8B-B14F-4D97-AF65-F5344CB8AC3E}">
        <p14:creationId xmlns:p14="http://schemas.microsoft.com/office/powerpoint/2010/main" val="365107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nl-BE" sz="3600" smtClean="0"/>
              <a:t>Cytolytic vaginosis</a:t>
            </a:r>
            <a:endParaRPr lang="nl-NL" sz="3600" smtClean="0"/>
          </a:p>
        </p:txBody>
      </p:sp>
      <p:sp>
        <p:nvSpPr>
          <p:cNvPr id="59395" name="Rectangle 3"/>
          <p:cNvSpPr>
            <a:spLocks noGrp="1" noChangeArrowheads="1"/>
          </p:cNvSpPr>
          <p:nvPr>
            <p:ph type="body" idx="1"/>
          </p:nvPr>
        </p:nvSpPr>
        <p:spPr>
          <a:solidFill>
            <a:srgbClr val="FFFF99"/>
          </a:solidFill>
        </p:spPr>
        <p:txBody>
          <a:bodyPr/>
          <a:lstStyle/>
          <a:p>
            <a:pPr>
              <a:buClr>
                <a:srgbClr val="CC0000"/>
              </a:buClr>
              <a:buFont typeface="Wingdings" pitchFamily="2" charset="2"/>
              <a:buChar char="q"/>
            </a:pPr>
            <a:r>
              <a:rPr lang="nl-BE" smtClean="0"/>
              <a:t>Not a real infection (not vagin</a:t>
            </a:r>
            <a:r>
              <a:rPr lang="nl-BE" b="1" u="sng" smtClean="0"/>
              <a:t>itis </a:t>
            </a:r>
            <a:r>
              <a:rPr lang="nl-BE" smtClean="0"/>
              <a:t>!!)</a:t>
            </a:r>
          </a:p>
          <a:p>
            <a:pPr>
              <a:buClr>
                <a:srgbClr val="CC0000"/>
              </a:buClr>
              <a:buFont typeface="Wingdings" pitchFamily="2" charset="2"/>
              <a:buChar char="q"/>
            </a:pPr>
            <a:r>
              <a:rPr lang="nl-BE" smtClean="0"/>
              <a:t>High acidity</a:t>
            </a:r>
          </a:p>
          <a:p>
            <a:pPr>
              <a:buClr>
                <a:srgbClr val="CC0000"/>
              </a:buClr>
              <a:buFont typeface="Wingdings" pitchFamily="2" charset="2"/>
              <a:buChar char="q"/>
            </a:pPr>
            <a:r>
              <a:rPr lang="nl-BE" smtClean="0"/>
              <a:t>Rupture of the epithelial cells: epiteliolysis</a:t>
            </a:r>
          </a:p>
          <a:p>
            <a:pPr>
              <a:buClr>
                <a:srgbClr val="CC0000"/>
              </a:buClr>
              <a:buFont typeface="Wingdings" pitchFamily="2" charset="2"/>
              <a:buChar char="q"/>
            </a:pPr>
            <a:r>
              <a:rPr lang="nl-BE" smtClean="0"/>
              <a:t>Bare nuclei visible (not leukocytes) and debris of cytoplasm</a:t>
            </a:r>
          </a:p>
          <a:p>
            <a:pPr>
              <a:buClr>
                <a:srgbClr val="CC0000"/>
              </a:buClr>
              <a:buFont typeface="Wingdings" pitchFamily="2" charset="2"/>
              <a:buChar char="q"/>
            </a:pPr>
            <a:r>
              <a:rPr lang="nl-BE" smtClean="0"/>
              <a:t>S/ burning</a:t>
            </a:r>
          </a:p>
          <a:p>
            <a:pPr>
              <a:buClr>
                <a:srgbClr val="CC0000"/>
              </a:buClr>
              <a:buFont typeface="Wingdings" pitchFamily="2" charset="2"/>
              <a:buChar char="q"/>
            </a:pPr>
            <a:r>
              <a:rPr lang="nl-BE" smtClean="0"/>
              <a:t>R/ lower acidification </a:t>
            </a:r>
          </a:p>
          <a:p>
            <a:endParaRPr lang="nl-NL"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PNP00122"/>
          <p:cNvPicPr>
            <a:picLocks noChangeAspect="1" noChangeArrowheads="1"/>
          </p:cNvPicPr>
          <p:nvPr/>
        </p:nvPicPr>
        <p:blipFill>
          <a:blip r:embed="rId3" cstate="print"/>
          <a:srcRect/>
          <a:stretch>
            <a:fillRect/>
          </a:stretch>
        </p:blipFill>
        <p:spPr bwMode="auto">
          <a:xfrm>
            <a:off x="185738" y="228600"/>
            <a:ext cx="8769350" cy="6757988"/>
          </a:xfrm>
          <a:prstGeom prst="rect">
            <a:avLst/>
          </a:prstGeom>
          <a:noFill/>
          <a:ln w="9525">
            <a:noFill/>
            <a:miter lim="800000"/>
            <a:headEnd/>
            <a:tailEnd/>
          </a:ln>
        </p:spPr>
      </p:pic>
      <p:sp>
        <p:nvSpPr>
          <p:cNvPr id="60419" name="Rectangle 3"/>
          <p:cNvSpPr>
            <a:spLocks noGrp="1" noChangeArrowheads="1"/>
          </p:cNvSpPr>
          <p:nvPr>
            <p:ph type="title"/>
          </p:nvPr>
        </p:nvSpPr>
        <p:spPr>
          <a:xfrm>
            <a:off x="1219200" y="457200"/>
            <a:ext cx="7315200" cy="914400"/>
          </a:xfrm>
        </p:spPr>
        <p:txBody>
          <a:bodyPr/>
          <a:lstStyle/>
          <a:p>
            <a:r>
              <a:rPr lang="fr-FR" sz="3200" smtClean="0"/>
              <a:t>Cytolytic vaginosis</a:t>
            </a:r>
            <a:endParaRPr lang="en-US" sz="320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295400" y="457200"/>
            <a:ext cx="7315200" cy="914400"/>
          </a:xfrm>
          <a:solidFill>
            <a:schemeClr val="tx1"/>
          </a:solidFill>
        </p:spPr>
        <p:txBody>
          <a:bodyPr/>
          <a:lstStyle/>
          <a:p>
            <a:r>
              <a:rPr lang="fr-FR" smtClean="0"/>
              <a:t>Bacterial flora and </a:t>
            </a:r>
            <a:r>
              <a:rPr lang="fr-FR" i="1" smtClean="0"/>
              <a:t>Candida </a:t>
            </a:r>
            <a:endParaRPr lang="en-US" i="1" smtClean="0"/>
          </a:p>
        </p:txBody>
      </p:sp>
      <p:pic>
        <p:nvPicPr>
          <p:cNvPr id="764931" name="Picture 3" descr="Pnp00022"/>
          <p:cNvPicPr>
            <a:picLocks noChangeAspect="1" noChangeArrowheads="1"/>
          </p:cNvPicPr>
          <p:nvPr/>
        </p:nvPicPr>
        <p:blipFill>
          <a:blip r:embed="rId3" cstate="print"/>
          <a:srcRect/>
          <a:stretch>
            <a:fillRect/>
          </a:stretch>
        </p:blipFill>
        <p:spPr bwMode="auto">
          <a:xfrm>
            <a:off x="1295400" y="1752600"/>
            <a:ext cx="6370638" cy="4910138"/>
          </a:xfrm>
          <a:prstGeom prst="rect">
            <a:avLst/>
          </a:prstGeom>
          <a:noFill/>
          <a:ln w="9525">
            <a:noFill/>
            <a:miter lim="800000"/>
            <a:headEnd/>
            <a:tailEnd/>
          </a:ln>
        </p:spPr>
      </p:pic>
      <p:pic>
        <p:nvPicPr>
          <p:cNvPr id="764932" name="Picture 4" descr="PNP00225"/>
          <p:cNvPicPr>
            <a:picLocks noChangeAspect="1" noChangeArrowheads="1"/>
          </p:cNvPicPr>
          <p:nvPr/>
        </p:nvPicPr>
        <p:blipFill>
          <a:blip r:embed="rId4" cstate="print"/>
          <a:srcRect/>
          <a:stretch>
            <a:fillRect/>
          </a:stretch>
        </p:blipFill>
        <p:spPr bwMode="auto">
          <a:xfrm>
            <a:off x="1447800" y="1752600"/>
            <a:ext cx="6324600" cy="4848225"/>
          </a:xfrm>
          <a:prstGeom prst="rect">
            <a:avLst/>
          </a:prstGeom>
          <a:noFill/>
          <a:ln w="9525">
            <a:noFill/>
            <a:miter lim="800000"/>
            <a:headEnd/>
            <a:tailEnd/>
          </a:ln>
        </p:spPr>
      </p:pic>
      <p:pic>
        <p:nvPicPr>
          <p:cNvPr id="764933" name="Picture 5" descr="Pnp00041"/>
          <p:cNvPicPr>
            <a:picLocks noChangeAspect="1" noChangeArrowheads="1"/>
          </p:cNvPicPr>
          <p:nvPr/>
        </p:nvPicPr>
        <p:blipFill>
          <a:blip r:embed="rId5" cstate="print"/>
          <a:srcRect/>
          <a:stretch>
            <a:fillRect/>
          </a:stretch>
        </p:blipFill>
        <p:spPr bwMode="auto">
          <a:xfrm>
            <a:off x="1600200" y="1752600"/>
            <a:ext cx="6218238" cy="4792663"/>
          </a:xfrm>
          <a:prstGeom prst="rect">
            <a:avLst/>
          </a:prstGeom>
          <a:noFill/>
          <a:ln w="9525">
            <a:noFill/>
            <a:miter lim="800000"/>
            <a:headEnd/>
            <a:tailEnd/>
          </a:ln>
        </p:spPr>
      </p:pic>
      <p:pic>
        <p:nvPicPr>
          <p:cNvPr id="764934" name="Picture 6" descr="PNP00435"/>
          <p:cNvPicPr>
            <a:picLocks noChangeAspect="1" noChangeArrowheads="1"/>
          </p:cNvPicPr>
          <p:nvPr/>
        </p:nvPicPr>
        <p:blipFill>
          <a:blip r:embed="rId6" cstate="print"/>
          <a:srcRect/>
          <a:stretch>
            <a:fillRect/>
          </a:stretch>
        </p:blipFill>
        <p:spPr bwMode="auto">
          <a:xfrm>
            <a:off x="1828800" y="1752600"/>
            <a:ext cx="6096000" cy="4699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64931"/>
                                        </p:tgtEl>
                                        <p:attrNameLst>
                                          <p:attrName>style.visibility</p:attrName>
                                        </p:attrNameLst>
                                      </p:cBhvr>
                                      <p:to>
                                        <p:strVal val="visible"/>
                                      </p:to>
                                    </p:set>
                                    <p:anim calcmode="lin" valueType="num">
                                      <p:cBhvr additive="base">
                                        <p:cTn id="7" dur="500" fill="hold"/>
                                        <p:tgtEl>
                                          <p:spTgt spid="764931"/>
                                        </p:tgtEl>
                                        <p:attrNameLst>
                                          <p:attrName>ppt_x</p:attrName>
                                        </p:attrNameLst>
                                      </p:cBhvr>
                                      <p:tavLst>
                                        <p:tav tm="0">
                                          <p:val>
                                            <p:strVal val="1+#ppt_w/2"/>
                                          </p:val>
                                        </p:tav>
                                        <p:tav tm="100000">
                                          <p:val>
                                            <p:strVal val="#ppt_x"/>
                                          </p:val>
                                        </p:tav>
                                      </p:tavLst>
                                    </p:anim>
                                    <p:anim calcmode="lin" valueType="num">
                                      <p:cBhvr additive="base">
                                        <p:cTn id="8" dur="500" fill="hold"/>
                                        <p:tgtEl>
                                          <p:spTgt spid="76493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64932"/>
                                        </p:tgtEl>
                                        <p:attrNameLst>
                                          <p:attrName>style.visibility</p:attrName>
                                        </p:attrNameLst>
                                      </p:cBhvr>
                                      <p:to>
                                        <p:strVal val="visible"/>
                                      </p:to>
                                    </p:set>
                                    <p:anim calcmode="lin" valueType="num">
                                      <p:cBhvr additive="base">
                                        <p:cTn id="13" dur="500" fill="hold"/>
                                        <p:tgtEl>
                                          <p:spTgt spid="764932"/>
                                        </p:tgtEl>
                                        <p:attrNameLst>
                                          <p:attrName>ppt_x</p:attrName>
                                        </p:attrNameLst>
                                      </p:cBhvr>
                                      <p:tavLst>
                                        <p:tav tm="0">
                                          <p:val>
                                            <p:strVal val="1+#ppt_w/2"/>
                                          </p:val>
                                        </p:tav>
                                        <p:tav tm="100000">
                                          <p:val>
                                            <p:strVal val="#ppt_x"/>
                                          </p:val>
                                        </p:tav>
                                      </p:tavLst>
                                    </p:anim>
                                    <p:anim calcmode="lin" valueType="num">
                                      <p:cBhvr additive="base">
                                        <p:cTn id="14" dur="500" fill="hold"/>
                                        <p:tgtEl>
                                          <p:spTgt spid="76493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64933"/>
                                        </p:tgtEl>
                                        <p:attrNameLst>
                                          <p:attrName>style.visibility</p:attrName>
                                        </p:attrNameLst>
                                      </p:cBhvr>
                                      <p:to>
                                        <p:strVal val="visible"/>
                                      </p:to>
                                    </p:set>
                                    <p:anim calcmode="lin" valueType="num">
                                      <p:cBhvr additive="base">
                                        <p:cTn id="19" dur="500" fill="hold"/>
                                        <p:tgtEl>
                                          <p:spTgt spid="764933"/>
                                        </p:tgtEl>
                                        <p:attrNameLst>
                                          <p:attrName>ppt_x</p:attrName>
                                        </p:attrNameLst>
                                      </p:cBhvr>
                                      <p:tavLst>
                                        <p:tav tm="0">
                                          <p:val>
                                            <p:strVal val="1+#ppt_w/2"/>
                                          </p:val>
                                        </p:tav>
                                        <p:tav tm="100000">
                                          <p:val>
                                            <p:strVal val="#ppt_x"/>
                                          </p:val>
                                        </p:tav>
                                      </p:tavLst>
                                    </p:anim>
                                    <p:anim calcmode="lin" valueType="num">
                                      <p:cBhvr additive="base">
                                        <p:cTn id="20" dur="500" fill="hold"/>
                                        <p:tgtEl>
                                          <p:spTgt spid="76493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764934"/>
                                        </p:tgtEl>
                                        <p:attrNameLst>
                                          <p:attrName>style.visibility</p:attrName>
                                        </p:attrNameLst>
                                      </p:cBhvr>
                                      <p:to>
                                        <p:strVal val="visible"/>
                                      </p:to>
                                    </p:set>
                                    <p:anim calcmode="lin" valueType="num">
                                      <p:cBhvr additive="base">
                                        <p:cTn id="25" dur="500" fill="hold"/>
                                        <p:tgtEl>
                                          <p:spTgt spid="764934"/>
                                        </p:tgtEl>
                                        <p:attrNameLst>
                                          <p:attrName>ppt_x</p:attrName>
                                        </p:attrNameLst>
                                      </p:cBhvr>
                                      <p:tavLst>
                                        <p:tav tm="0">
                                          <p:val>
                                            <p:strVal val="1+#ppt_w/2"/>
                                          </p:val>
                                        </p:tav>
                                        <p:tav tm="100000">
                                          <p:val>
                                            <p:strVal val="#ppt_x"/>
                                          </p:val>
                                        </p:tav>
                                      </p:tavLst>
                                    </p:anim>
                                    <p:anim calcmode="lin" valueType="num">
                                      <p:cBhvr additive="base">
                                        <p:cTn id="26" dur="500" fill="hold"/>
                                        <p:tgtEl>
                                          <p:spTgt spid="7649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dirty="0"/>
          </a:p>
        </p:txBody>
      </p:sp>
      <p:pic>
        <p:nvPicPr>
          <p:cNvPr id="4" name="Tijdelijke aanduiding voor inhoud 3"/>
          <p:cNvPicPr>
            <a:picLocks noGrp="1" noChangeAspect="1"/>
          </p:cNvPicPr>
          <p:nvPr>
            <p:ph idx="1"/>
          </p:nvPr>
        </p:nvPicPr>
        <p:blipFill rotWithShape="1">
          <a:blip r:embed="rId2"/>
          <a:srcRect l="20429" t="13683" r="38121" b="62727"/>
          <a:stretch/>
        </p:blipFill>
        <p:spPr>
          <a:xfrm>
            <a:off x="1219200" y="264042"/>
            <a:ext cx="3221666" cy="1031358"/>
          </a:xfrm>
          <a:prstGeom prst="rect">
            <a:avLst/>
          </a:prstGeom>
        </p:spPr>
      </p:pic>
      <p:pic>
        <p:nvPicPr>
          <p:cNvPr id="5" name="Tijdelijke aanduiding voor inhoud 3"/>
          <p:cNvPicPr>
            <a:picLocks noChangeAspect="1"/>
          </p:cNvPicPr>
          <p:nvPr/>
        </p:nvPicPr>
        <p:blipFill rotWithShape="1">
          <a:blip r:embed="rId3"/>
          <a:srcRect l="24372" t="16593" r="54256" b="51285"/>
          <a:stretch/>
        </p:blipFill>
        <p:spPr bwMode="auto">
          <a:xfrm>
            <a:off x="1219200" y="1756494"/>
            <a:ext cx="5358811" cy="4530296"/>
          </a:xfrm>
          <a:prstGeom prst="rect">
            <a:avLst/>
          </a:prstGeom>
          <a:noFill/>
          <a:ln w="9525">
            <a:noFill/>
            <a:miter lim="800000"/>
            <a:headEnd/>
            <a:tailEnd/>
          </a:ln>
        </p:spPr>
      </p:pic>
      <p:cxnSp>
        <p:nvCxnSpPr>
          <p:cNvPr id="8" name="Rechte verbindingslijn 7"/>
          <p:cNvCxnSpPr/>
          <p:nvPr/>
        </p:nvCxnSpPr>
        <p:spPr bwMode="auto">
          <a:xfrm>
            <a:off x="2604977" y="2381693"/>
            <a:ext cx="191386" cy="914400"/>
          </a:xfrm>
          <a:prstGeom prst="line">
            <a:avLst/>
          </a:prstGeom>
          <a:solidFill>
            <a:schemeClr val="accent1"/>
          </a:solidFill>
          <a:ln w="12700" cap="sq" cmpd="sng" algn="ctr">
            <a:solidFill>
              <a:schemeClr val="tx1"/>
            </a:solidFill>
            <a:prstDash val="solid"/>
            <a:round/>
            <a:headEnd type="none" w="sm" len="sm"/>
            <a:tailEnd type="none" w="sm" len="sm"/>
          </a:ln>
          <a:effectLst/>
        </p:spPr>
      </p:cxnSp>
      <p:cxnSp>
        <p:nvCxnSpPr>
          <p:cNvPr id="11" name="Rechte verbindingslijn 10"/>
          <p:cNvCxnSpPr/>
          <p:nvPr/>
        </p:nvCxnSpPr>
        <p:spPr bwMode="auto">
          <a:xfrm>
            <a:off x="1871330" y="2413592"/>
            <a:ext cx="1440000" cy="0"/>
          </a:xfrm>
          <a:prstGeom prst="line">
            <a:avLst/>
          </a:prstGeom>
          <a:solidFill>
            <a:schemeClr val="accent1"/>
          </a:solidFill>
          <a:ln w="41275" cap="sq" cmpd="sng" algn="ctr">
            <a:solidFill>
              <a:srgbClr val="FF0066"/>
            </a:solidFill>
            <a:prstDash val="solid"/>
            <a:round/>
            <a:headEnd type="none" w="sm" len="sm"/>
            <a:tailEnd type="none" w="sm" len="sm"/>
          </a:ln>
          <a:effectLst/>
        </p:spPr>
      </p:cxnSp>
      <p:cxnSp>
        <p:nvCxnSpPr>
          <p:cNvPr id="15" name="Rechte verbindingslijn 14"/>
          <p:cNvCxnSpPr/>
          <p:nvPr/>
        </p:nvCxnSpPr>
        <p:spPr bwMode="auto">
          <a:xfrm>
            <a:off x="1619693" y="4894522"/>
            <a:ext cx="3250019" cy="0"/>
          </a:xfrm>
          <a:prstGeom prst="line">
            <a:avLst/>
          </a:prstGeom>
          <a:solidFill>
            <a:schemeClr val="accent1"/>
          </a:solidFill>
          <a:ln w="41275" cap="sq" cmpd="sng" algn="ctr">
            <a:solidFill>
              <a:srgbClr val="FF0066"/>
            </a:solidFill>
            <a:prstDash val="solid"/>
            <a:round/>
            <a:headEnd type="none" w="sm" len="sm"/>
            <a:tailEnd type="none" w="sm" len="sm"/>
          </a:ln>
          <a:effectLst/>
        </p:spPr>
      </p:cxnSp>
      <p:cxnSp>
        <p:nvCxnSpPr>
          <p:cNvPr id="17" name="Rechte verbindingslijn 16"/>
          <p:cNvCxnSpPr/>
          <p:nvPr/>
        </p:nvCxnSpPr>
        <p:spPr bwMode="auto">
          <a:xfrm>
            <a:off x="5587409" y="5787658"/>
            <a:ext cx="707065" cy="0"/>
          </a:xfrm>
          <a:prstGeom prst="line">
            <a:avLst/>
          </a:prstGeom>
          <a:solidFill>
            <a:schemeClr val="accent1"/>
          </a:solidFill>
          <a:ln w="41275" cap="sq" cmpd="sng" algn="ctr">
            <a:solidFill>
              <a:srgbClr val="FF0066"/>
            </a:solidFill>
            <a:prstDash val="solid"/>
            <a:round/>
            <a:headEnd type="none" w="sm" len="sm"/>
            <a:tailEnd type="none" w="sm" len="sm"/>
          </a:ln>
          <a:effectLst/>
        </p:spPr>
      </p:cxnSp>
      <p:cxnSp>
        <p:nvCxnSpPr>
          <p:cNvPr id="19" name="Rechte verbindingslijn 18"/>
          <p:cNvCxnSpPr/>
          <p:nvPr/>
        </p:nvCxnSpPr>
        <p:spPr bwMode="auto">
          <a:xfrm>
            <a:off x="1619693" y="6021573"/>
            <a:ext cx="676940" cy="0"/>
          </a:xfrm>
          <a:prstGeom prst="line">
            <a:avLst/>
          </a:prstGeom>
          <a:solidFill>
            <a:schemeClr val="accent1"/>
          </a:solidFill>
          <a:ln w="41275" cap="sq" cmpd="sng" algn="ctr">
            <a:solidFill>
              <a:srgbClr val="FF0066"/>
            </a:solidFill>
            <a:prstDash val="solid"/>
            <a:round/>
            <a:headEnd type="none" w="sm" len="sm"/>
            <a:tailEnd type="none" w="sm" len="sm"/>
          </a:ln>
          <a:effectLst/>
        </p:spPr>
      </p:cxnSp>
      <p:pic>
        <p:nvPicPr>
          <p:cNvPr id="6" name="Tijdelijke aanduiding voor inhoud 3"/>
          <p:cNvPicPr>
            <a:picLocks noChangeAspect="1"/>
          </p:cNvPicPr>
          <p:nvPr/>
        </p:nvPicPr>
        <p:blipFill rotWithShape="1">
          <a:blip r:embed="rId3"/>
          <a:srcRect l="25280" t="67267" r="54413" b="16091"/>
          <a:stretch/>
        </p:blipFill>
        <p:spPr bwMode="auto">
          <a:xfrm>
            <a:off x="437675" y="1625008"/>
            <a:ext cx="8483044" cy="3910321"/>
          </a:xfrm>
          <a:prstGeom prst="rect">
            <a:avLst/>
          </a:prstGeom>
          <a:noFill/>
          <a:ln w="9525">
            <a:noFill/>
            <a:miter lim="800000"/>
            <a:headEnd/>
            <a:tailEnd/>
          </a:ln>
        </p:spPr>
      </p:pic>
      <p:cxnSp>
        <p:nvCxnSpPr>
          <p:cNvPr id="21" name="Rechte verbindingslijn 20"/>
          <p:cNvCxnSpPr/>
          <p:nvPr/>
        </p:nvCxnSpPr>
        <p:spPr bwMode="auto">
          <a:xfrm>
            <a:off x="658691" y="3873796"/>
            <a:ext cx="2988279" cy="0"/>
          </a:xfrm>
          <a:prstGeom prst="line">
            <a:avLst/>
          </a:prstGeom>
          <a:solidFill>
            <a:schemeClr val="accent1"/>
          </a:solidFill>
          <a:ln w="41275" cap="sq" cmpd="sng" algn="ctr">
            <a:solidFill>
              <a:srgbClr val="FF0066"/>
            </a:solidFill>
            <a:prstDash val="solid"/>
            <a:round/>
            <a:headEnd type="none" w="sm" len="sm"/>
            <a:tailEnd type="none" w="sm" len="sm"/>
          </a:ln>
          <a:effectLst/>
        </p:spPr>
      </p:cxnSp>
    </p:spTree>
    <p:extLst>
      <p:ext uri="{BB962C8B-B14F-4D97-AF65-F5344CB8AC3E}">
        <p14:creationId xmlns:p14="http://schemas.microsoft.com/office/powerpoint/2010/main" val="6450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1447800" y="2097088"/>
            <a:ext cx="6537325" cy="4760912"/>
            <a:chOff x="912" y="1156"/>
            <a:chExt cx="4118" cy="2999"/>
          </a:xfrm>
        </p:grpSpPr>
        <p:sp>
          <p:nvSpPr>
            <p:cNvPr id="62479" name="Oval 4"/>
            <p:cNvSpPr>
              <a:spLocks noChangeArrowheads="1"/>
            </p:cNvSpPr>
            <p:nvPr/>
          </p:nvSpPr>
          <p:spPr bwMode="auto">
            <a:xfrm>
              <a:off x="912" y="1156"/>
              <a:ext cx="2222" cy="2000"/>
            </a:xfrm>
            <a:prstGeom prst="ellipse">
              <a:avLst/>
            </a:prstGeom>
            <a:noFill/>
            <a:ln w="28575">
              <a:solidFill>
                <a:srgbClr val="CCFFCC"/>
              </a:solidFill>
              <a:round/>
              <a:headEnd/>
              <a:tailEnd/>
            </a:ln>
          </p:spPr>
          <p:txBody>
            <a:bodyPr wrap="none" anchor="ctr"/>
            <a:lstStyle/>
            <a:p>
              <a:endParaRPr lang="nl-BE"/>
            </a:p>
          </p:txBody>
        </p:sp>
        <p:sp>
          <p:nvSpPr>
            <p:cNvPr id="62480" name="Oval 5"/>
            <p:cNvSpPr>
              <a:spLocks noChangeArrowheads="1"/>
            </p:cNvSpPr>
            <p:nvPr/>
          </p:nvSpPr>
          <p:spPr bwMode="auto">
            <a:xfrm>
              <a:off x="2808" y="1156"/>
              <a:ext cx="2222" cy="2000"/>
            </a:xfrm>
            <a:prstGeom prst="ellipse">
              <a:avLst/>
            </a:prstGeom>
            <a:noFill/>
            <a:ln w="28575">
              <a:solidFill>
                <a:srgbClr val="CCFFCC"/>
              </a:solidFill>
              <a:round/>
              <a:headEnd/>
              <a:tailEnd/>
            </a:ln>
          </p:spPr>
          <p:txBody>
            <a:bodyPr wrap="none" anchor="ctr"/>
            <a:lstStyle/>
            <a:p>
              <a:endParaRPr lang="nl-BE"/>
            </a:p>
          </p:txBody>
        </p:sp>
        <p:sp>
          <p:nvSpPr>
            <p:cNvPr id="62481" name="Oval 6"/>
            <p:cNvSpPr>
              <a:spLocks noChangeArrowheads="1"/>
            </p:cNvSpPr>
            <p:nvPr/>
          </p:nvSpPr>
          <p:spPr bwMode="auto">
            <a:xfrm>
              <a:off x="1878" y="2155"/>
              <a:ext cx="2222" cy="2000"/>
            </a:xfrm>
            <a:prstGeom prst="ellipse">
              <a:avLst/>
            </a:prstGeom>
            <a:noFill/>
            <a:ln w="28575">
              <a:solidFill>
                <a:srgbClr val="CCFFCC"/>
              </a:solidFill>
              <a:round/>
              <a:headEnd/>
              <a:tailEnd/>
            </a:ln>
          </p:spPr>
          <p:txBody>
            <a:bodyPr wrap="none" anchor="ctr"/>
            <a:lstStyle/>
            <a:p>
              <a:endParaRPr lang="nl-BE"/>
            </a:p>
          </p:txBody>
        </p:sp>
      </p:grpSp>
      <p:sp>
        <p:nvSpPr>
          <p:cNvPr id="765959" name="WordArt 7"/>
          <p:cNvSpPr>
            <a:spLocks noChangeArrowheads="1" noChangeShapeType="1" noTextEdit="1"/>
          </p:cNvSpPr>
          <p:nvPr/>
        </p:nvSpPr>
        <p:spPr bwMode="auto">
          <a:xfrm>
            <a:off x="3694113" y="2217738"/>
            <a:ext cx="5640387" cy="1133475"/>
          </a:xfrm>
          <a:prstGeom prst="rect">
            <a:avLst/>
          </a:prstGeom>
        </p:spPr>
        <p:txBody>
          <a:bodyPr wrap="none" fromWordArt="1">
            <a:prstTxWarp prst="textDeflateBottom">
              <a:avLst>
                <a:gd name="adj" fmla="val 76472"/>
              </a:avLst>
            </a:prstTxWarp>
            <a:scene3d>
              <a:camera prst="legacyPerspectiveFront">
                <a:rot lat="19799994" lon="19439993" rev="0"/>
              </a:camera>
              <a:lightRig rig="legacyNormal2" dir="t"/>
            </a:scene3d>
            <a:sp3d extrusionH="354000" prstMaterial="legacyMatte">
              <a:extrusionClr>
                <a:srgbClr val="939676"/>
              </a:extrusionClr>
            </a:sp3d>
          </a:bodyPr>
          <a:lstStyle/>
          <a:p>
            <a:r>
              <a:rPr lang="nl-BE" sz="3600" kern="10">
                <a:ln w="9525">
                  <a:round/>
                  <a:headEnd/>
                  <a:tailEnd/>
                </a:ln>
                <a:gradFill rotWithShape="1">
                  <a:gsLst>
                    <a:gs pos="0">
                      <a:srgbClr val="707070"/>
                    </a:gs>
                    <a:gs pos="50000">
                      <a:srgbClr val="FFFFFF"/>
                    </a:gs>
                    <a:gs pos="100000">
                      <a:srgbClr val="707070"/>
                    </a:gs>
                  </a:gsLst>
                  <a:lin ang="2700000" scaled="1"/>
                </a:gradFill>
                <a:latin typeface="Impact"/>
              </a:rPr>
              <a:t>Aerobic Vaginitis (AV)</a:t>
            </a:r>
          </a:p>
        </p:txBody>
      </p:sp>
      <p:sp>
        <p:nvSpPr>
          <p:cNvPr id="765960" name="WordArt 8"/>
          <p:cNvSpPr>
            <a:spLocks noChangeArrowheads="1" noChangeShapeType="1" noTextEdit="1"/>
          </p:cNvSpPr>
          <p:nvPr/>
        </p:nvSpPr>
        <p:spPr bwMode="auto">
          <a:xfrm rot="-893545">
            <a:off x="2714625" y="5272088"/>
            <a:ext cx="6429375" cy="1157287"/>
          </a:xfrm>
          <a:prstGeom prst="rect">
            <a:avLst/>
          </a:prstGeom>
        </p:spPr>
        <p:txBody>
          <a:bodyPr wrap="none" fromWordArt="1">
            <a:prstTxWarp prst="textDeflateBottom">
              <a:avLst>
                <a:gd name="adj" fmla="val 76528"/>
              </a:avLst>
            </a:prstTxWarp>
            <a:scene3d>
              <a:camera prst="legacyPerspectiveFront">
                <a:rot lat="19799994" lon="19439993" rev="0"/>
              </a:camera>
              <a:lightRig rig="legacyNormal2" dir="t"/>
            </a:scene3d>
            <a:sp3d extrusionH="354000" prstMaterial="legacyMatte">
              <a:extrusionClr>
                <a:srgbClr val="939676"/>
              </a:extrusionClr>
            </a:sp3d>
          </a:bodyPr>
          <a:lstStyle/>
          <a:p>
            <a:r>
              <a:rPr lang="nl-BE" sz="3600" kern="10">
                <a:ln w="9525">
                  <a:round/>
                  <a:headEnd/>
                  <a:tailEnd/>
                </a:ln>
                <a:gradFill rotWithShape="1">
                  <a:gsLst>
                    <a:gs pos="0">
                      <a:srgbClr val="707070"/>
                    </a:gs>
                    <a:gs pos="50000">
                      <a:srgbClr val="FFFFFF"/>
                    </a:gs>
                    <a:gs pos="100000">
                      <a:srgbClr val="707070"/>
                    </a:gs>
                  </a:gsLst>
                  <a:lin ang="3540000" scaled="1"/>
                </a:gradFill>
                <a:latin typeface="Impact"/>
              </a:rPr>
              <a:t>Anaerobic BV</a:t>
            </a:r>
          </a:p>
        </p:txBody>
      </p:sp>
      <p:sp>
        <p:nvSpPr>
          <p:cNvPr id="765961" name="WordArt 9"/>
          <p:cNvSpPr>
            <a:spLocks noChangeArrowheads="1" noChangeShapeType="1" noTextEdit="1"/>
          </p:cNvSpPr>
          <p:nvPr/>
        </p:nvSpPr>
        <p:spPr bwMode="auto">
          <a:xfrm rot="-806117">
            <a:off x="98425" y="3049588"/>
            <a:ext cx="4876800" cy="831850"/>
          </a:xfrm>
          <a:prstGeom prst="rect">
            <a:avLst/>
          </a:prstGeom>
        </p:spPr>
        <p:txBody>
          <a:bodyPr wrap="none" fromWordArt="1">
            <a:prstTxWarp prst="textDeflateBottom">
              <a:avLst>
                <a:gd name="adj" fmla="val 76472"/>
              </a:avLst>
            </a:prstTxWarp>
            <a:scene3d>
              <a:camera prst="legacyPerspectiveFront">
                <a:rot lat="19799994" lon="19439993" rev="0"/>
              </a:camera>
              <a:lightRig rig="legacyNormal2" dir="t"/>
            </a:scene3d>
            <a:sp3d extrusionH="354000" prstMaterial="legacyMatte">
              <a:extrusionClr>
                <a:srgbClr val="939676"/>
              </a:extrusionClr>
            </a:sp3d>
          </a:bodyPr>
          <a:lstStyle/>
          <a:p>
            <a:r>
              <a:rPr lang="nl-BE" sz="3600" kern="10">
                <a:ln w="9525">
                  <a:round/>
                  <a:headEnd/>
                  <a:tailEnd/>
                </a:ln>
                <a:gradFill rotWithShape="1">
                  <a:gsLst>
                    <a:gs pos="0">
                      <a:srgbClr val="707070"/>
                    </a:gs>
                    <a:gs pos="50000">
                      <a:srgbClr val="FFFFFF"/>
                    </a:gs>
                    <a:gs pos="100000">
                      <a:srgbClr val="707070"/>
                    </a:gs>
                  </a:gsLst>
                  <a:lin ang="3480000" scaled="1"/>
                </a:gradFill>
                <a:latin typeface="Impact"/>
              </a:rPr>
              <a:t>Lactobacilli</a:t>
            </a:r>
          </a:p>
        </p:txBody>
      </p:sp>
      <p:sp>
        <p:nvSpPr>
          <p:cNvPr id="765962" name="AutoShape 10"/>
          <p:cNvSpPr>
            <a:spLocks noChangeArrowheads="1"/>
          </p:cNvSpPr>
          <p:nvPr/>
        </p:nvSpPr>
        <p:spPr bwMode="auto">
          <a:xfrm>
            <a:off x="5334000" y="4267200"/>
            <a:ext cx="609600" cy="457200"/>
          </a:xfrm>
          <a:prstGeom prst="star5">
            <a:avLst/>
          </a:prstGeom>
          <a:solidFill>
            <a:srgbClr val="FF6600"/>
          </a:solidFill>
          <a:ln w="9525">
            <a:solidFill>
              <a:schemeClr val="tx1"/>
            </a:solidFill>
            <a:miter lim="800000"/>
            <a:headEnd/>
            <a:tailEnd/>
          </a:ln>
          <a:effectLst/>
        </p:spPr>
        <p:txBody>
          <a:bodyPr wrap="none" anchor="ctr"/>
          <a:lstStyle/>
          <a:p>
            <a:pPr>
              <a:defRPr/>
            </a:pPr>
            <a:endParaRPr lang="nl-BE"/>
          </a:p>
        </p:txBody>
      </p:sp>
      <p:sp>
        <p:nvSpPr>
          <p:cNvPr id="765963" name="AutoShape 11"/>
          <p:cNvSpPr>
            <a:spLocks noChangeArrowheads="1"/>
          </p:cNvSpPr>
          <p:nvPr/>
        </p:nvSpPr>
        <p:spPr bwMode="auto">
          <a:xfrm>
            <a:off x="4419600" y="3048000"/>
            <a:ext cx="609600" cy="457200"/>
          </a:xfrm>
          <a:prstGeom prst="star5">
            <a:avLst/>
          </a:prstGeom>
          <a:solidFill>
            <a:srgbClr val="FF6600"/>
          </a:solidFill>
          <a:ln w="9525">
            <a:solidFill>
              <a:schemeClr val="tx1"/>
            </a:solidFill>
            <a:miter lim="800000"/>
            <a:headEnd/>
            <a:tailEnd/>
          </a:ln>
          <a:effectLst/>
        </p:spPr>
        <p:txBody>
          <a:bodyPr wrap="none" anchor="ctr"/>
          <a:lstStyle/>
          <a:p>
            <a:pPr>
              <a:defRPr/>
            </a:pPr>
            <a:endParaRPr lang="nl-BE"/>
          </a:p>
        </p:txBody>
      </p:sp>
      <p:sp>
        <p:nvSpPr>
          <p:cNvPr id="765964" name="AutoShape 12"/>
          <p:cNvSpPr>
            <a:spLocks noChangeArrowheads="1"/>
          </p:cNvSpPr>
          <p:nvPr/>
        </p:nvSpPr>
        <p:spPr bwMode="auto">
          <a:xfrm>
            <a:off x="3352800" y="4267200"/>
            <a:ext cx="609600" cy="457200"/>
          </a:xfrm>
          <a:prstGeom prst="star5">
            <a:avLst/>
          </a:prstGeom>
          <a:solidFill>
            <a:srgbClr val="FF6600"/>
          </a:solidFill>
          <a:ln w="9525">
            <a:solidFill>
              <a:schemeClr val="tx1"/>
            </a:solidFill>
            <a:miter lim="800000"/>
            <a:headEnd/>
            <a:tailEnd/>
          </a:ln>
          <a:effectLst/>
        </p:spPr>
        <p:txBody>
          <a:bodyPr wrap="none" anchor="ctr"/>
          <a:lstStyle/>
          <a:p>
            <a:pPr>
              <a:defRPr/>
            </a:pPr>
            <a:endParaRPr lang="nl-BE"/>
          </a:p>
        </p:txBody>
      </p:sp>
      <p:sp>
        <p:nvSpPr>
          <p:cNvPr id="765965" name="AutoShape 13"/>
          <p:cNvSpPr>
            <a:spLocks noChangeArrowheads="1"/>
          </p:cNvSpPr>
          <p:nvPr/>
        </p:nvSpPr>
        <p:spPr bwMode="auto">
          <a:xfrm>
            <a:off x="2514600" y="2590800"/>
            <a:ext cx="609600" cy="457200"/>
          </a:xfrm>
          <a:prstGeom prst="star5">
            <a:avLst/>
          </a:prstGeom>
          <a:solidFill>
            <a:srgbClr val="FF6600"/>
          </a:solidFill>
          <a:ln w="9525">
            <a:solidFill>
              <a:schemeClr val="tx1"/>
            </a:solidFill>
            <a:miter lim="800000"/>
            <a:headEnd/>
            <a:tailEnd/>
          </a:ln>
          <a:effectLst/>
        </p:spPr>
        <p:txBody>
          <a:bodyPr wrap="none" anchor="ctr"/>
          <a:lstStyle/>
          <a:p>
            <a:pPr>
              <a:defRPr/>
            </a:pPr>
            <a:endParaRPr lang="nl-BE"/>
          </a:p>
        </p:txBody>
      </p:sp>
      <p:sp>
        <p:nvSpPr>
          <p:cNvPr id="765966" name="AutoShape 14"/>
          <p:cNvSpPr>
            <a:spLocks noChangeArrowheads="1"/>
          </p:cNvSpPr>
          <p:nvPr/>
        </p:nvSpPr>
        <p:spPr bwMode="auto">
          <a:xfrm>
            <a:off x="6248400" y="3352800"/>
            <a:ext cx="609600" cy="457200"/>
          </a:xfrm>
          <a:prstGeom prst="star5">
            <a:avLst/>
          </a:prstGeom>
          <a:solidFill>
            <a:srgbClr val="FF6600"/>
          </a:solidFill>
          <a:ln w="9525">
            <a:solidFill>
              <a:schemeClr val="tx1"/>
            </a:solidFill>
            <a:miter lim="800000"/>
            <a:headEnd/>
            <a:tailEnd/>
          </a:ln>
          <a:effectLst/>
        </p:spPr>
        <p:txBody>
          <a:bodyPr wrap="none" anchor="ctr"/>
          <a:lstStyle/>
          <a:p>
            <a:pPr>
              <a:defRPr/>
            </a:pPr>
            <a:endParaRPr lang="nl-BE"/>
          </a:p>
        </p:txBody>
      </p:sp>
      <p:sp>
        <p:nvSpPr>
          <p:cNvPr id="765967" name="AutoShape 15"/>
          <p:cNvSpPr>
            <a:spLocks noChangeArrowheads="1"/>
          </p:cNvSpPr>
          <p:nvPr/>
        </p:nvSpPr>
        <p:spPr bwMode="auto">
          <a:xfrm>
            <a:off x="4495800" y="5105400"/>
            <a:ext cx="609600" cy="457200"/>
          </a:xfrm>
          <a:prstGeom prst="star5">
            <a:avLst/>
          </a:prstGeom>
          <a:solidFill>
            <a:srgbClr val="FF6600"/>
          </a:solidFill>
          <a:ln w="9525">
            <a:solidFill>
              <a:schemeClr val="tx1"/>
            </a:solidFill>
            <a:miter lim="800000"/>
            <a:headEnd/>
            <a:tailEnd/>
          </a:ln>
          <a:effectLst/>
        </p:spPr>
        <p:txBody>
          <a:bodyPr wrap="none" anchor="ctr"/>
          <a:lstStyle/>
          <a:p>
            <a:pPr>
              <a:defRPr/>
            </a:pPr>
            <a:endParaRPr lang="nl-BE"/>
          </a:p>
        </p:txBody>
      </p:sp>
      <p:sp>
        <p:nvSpPr>
          <p:cNvPr id="765968" name="AutoShape 16"/>
          <p:cNvSpPr>
            <a:spLocks noChangeArrowheads="1"/>
          </p:cNvSpPr>
          <p:nvPr/>
        </p:nvSpPr>
        <p:spPr bwMode="auto">
          <a:xfrm>
            <a:off x="4419600" y="3810000"/>
            <a:ext cx="609600" cy="457200"/>
          </a:xfrm>
          <a:prstGeom prst="star5">
            <a:avLst/>
          </a:prstGeom>
          <a:solidFill>
            <a:srgbClr val="FF6600"/>
          </a:solidFill>
          <a:ln w="9525">
            <a:solidFill>
              <a:schemeClr val="tx1"/>
            </a:solidFill>
            <a:miter lim="800000"/>
            <a:headEnd/>
            <a:tailEnd/>
          </a:ln>
          <a:effectLst/>
        </p:spPr>
        <p:txBody>
          <a:bodyPr wrap="none" anchor="ctr"/>
          <a:lstStyle/>
          <a:p>
            <a:pPr>
              <a:defRPr/>
            </a:pPr>
            <a:endParaRPr lang="nl-BE"/>
          </a:p>
        </p:txBody>
      </p:sp>
      <p:sp>
        <p:nvSpPr>
          <p:cNvPr id="765969" name="AutoShape 17"/>
          <p:cNvSpPr>
            <a:spLocks noChangeArrowheads="1"/>
          </p:cNvSpPr>
          <p:nvPr/>
        </p:nvSpPr>
        <p:spPr bwMode="auto">
          <a:xfrm>
            <a:off x="838200" y="5257800"/>
            <a:ext cx="609600" cy="457200"/>
          </a:xfrm>
          <a:prstGeom prst="star5">
            <a:avLst/>
          </a:prstGeom>
          <a:solidFill>
            <a:srgbClr val="FF6600"/>
          </a:solidFill>
          <a:ln w="9525">
            <a:solidFill>
              <a:schemeClr val="tx1"/>
            </a:solidFill>
            <a:miter lim="800000"/>
            <a:headEnd/>
            <a:tailEnd/>
          </a:ln>
          <a:effectLst/>
        </p:spPr>
        <p:txBody>
          <a:bodyPr wrap="none" anchor="ctr"/>
          <a:lstStyle/>
          <a:p>
            <a:pPr>
              <a:defRPr/>
            </a:pPr>
            <a:endParaRPr lang="nl-BE"/>
          </a:p>
        </p:txBody>
      </p:sp>
      <p:sp>
        <p:nvSpPr>
          <p:cNvPr id="765970" name="WordArt 18"/>
          <p:cNvSpPr>
            <a:spLocks noChangeArrowheads="1" noChangeShapeType="1" noTextEdit="1"/>
          </p:cNvSpPr>
          <p:nvPr/>
        </p:nvSpPr>
        <p:spPr bwMode="auto">
          <a:xfrm rot="-806117">
            <a:off x="381000" y="5715000"/>
            <a:ext cx="1828800" cy="603250"/>
          </a:xfrm>
          <a:prstGeom prst="rect">
            <a:avLst/>
          </a:prstGeom>
        </p:spPr>
        <p:txBody>
          <a:bodyPr wrap="none" fromWordArt="1">
            <a:prstTxWarp prst="textDeflateBottom">
              <a:avLst>
                <a:gd name="adj" fmla="val 76472"/>
              </a:avLst>
            </a:prstTxWarp>
            <a:scene3d>
              <a:camera prst="legacyPerspectiveFront">
                <a:rot lat="19799994" lon="19439993" rev="0"/>
              </a:camera>
              <a:lightRig rig="legacyNormal2" dir="t"/>
            </a:scene3d>
            <a:sp3d extrusionH="354000" prstMaterial="legacyMatte">
              <a:extrusionClr>
                <a:srgbClr val="939676"/>
              </a:extrusionClr>
            </a:sp3d>
          </a:bodyPr>
          <a:lstStyle/>
          <a:p>
            <a:r>
              <a:rPr lang="nl-BE" sz="3600" kern="10">
                <a:ln w="9525">
                  <a:round/>
                  <a:headEnd/>
                  <a:tailEnd/>
                </a:ln>
                <a:gradFill rotWithShape="1">
                  <a:gsLst>
                    <a:gs pos="0">
                      <a:srgbClr val="707070"/>
                    </a:gs>
                    <a:gs pos="50000">
                      <a:srgbClr val="FFFFFF"/>
                    </a:gs>
                    <a:gs pos="100000">
                      <a:srgbClr val="707070"/>
                    </a:gs>
                  </a:gsLst>
                  <a:lin ang="3480000" scaled="1"/>
                </a:gradFill>
                <a:latin typeface="Impact"/>
              </a:rPr>
              <a:t>C. alb.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2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500"/>
                            </p:stCondLst>
                            <p:childTnLst>
                              <p:par>
                                <p:cTn id="10" presetID="16" presetClass="entr" presetSubtype="26" fill="hold" grpId="0" nodeType="afterEffect">
                                  <p:stCondLst>
                                    <p:cond delay="1000"/>
                                  </p:stCondLst>
                                  <p:childTnLst>
                                    <p:set>
                                      <p:cBhvr>
                                        <p:cTn id="11" dur="1" fill="hold">
                                          <p:stCondLst>
                                            <p:cond delay="0"/>
                                          </p:stCondLst>
                                        </p:cTn>
                                        <p:tgtEl>
                                          <p:spTgt spid="765961"/>
                                        </p:tgtEl>
                                        <p:attrNameLst>
                                          <p:attrName>style.visibility</p:attrName>
                                        </p:attrNameLst>
                                      </p:cBhvr>
                                      <p:to>
                                        <p:strVal val="visible"/>
                                      </p:to>
                                    </p:set>
                                    <p:animEffect transition="in" filter="barn(inHorizontal)">
                                      <p:cBhvr>
                                        <p:cTn id="12" dur="500"/>
                                        <p:tgtEl>
                                          <p:spTgt spid="765961"/>
                                        </p:tgtEl>
                                      </p:cBhvr>
                                    </p:animEffect>
                                  </p:childTnLst>
                                </p:cTn>
                              </p:par>
                            </p:childTnLst>
                          </p:cTn>
                        </p:par>
                        <p:par>
                          <p:cTn id="13" fill="hold">
                            <p:stCondLst>
                              <p:cond delay="4000"/>
                            </p:stCondLst>
                            <p:childTnLst>
                              <p:par>
                                <p:cTn id="14" presetID="16" presetClass="entr" presetSubtype="26" fill="hold" grpId="0" nodeType="afterEffect">
                                  <p:stCondLst>
                                    <p:cond delay="1000"/>
                                  </p:stCondLst>
                                  <p:childTnLst>
                                    <p:set>
                                      <p:cBhvr>
                                        <p:cTn id="15" dur="1" fill="hold">
                                          <p:stCondLst>
                                            <p:cond delay="0"/>
                                          </p:stCondLst>
                                        </p:cTn>
                                        <p:tgtEl>
                                          <p:spTgt spid="765960"/>
                                        </p:tgtEl>
                                        <p:attrNameLst>
                                          <p:attrName>style.visibility</p:attrName>
                                        </p:attrNameLst>
                                      </p:cBhvr>
                                      <p:to>
                                        <p:strVal val="visible"/>
                                      </p:to>
                                    </p:set>
                                    <p:animEffect transition="in" filter="barn(inHorizontal)">
                                      <p:cBhvr>
                                        <p:cTn id="16" dur="500"/>
                                        <p:tgtEl>
                                          <p:spTgt spid="765960"/>
                                        </p:tgtEl>
                                      </p:cBhvr>
                                    </p:animEffect>
                                  </p:childTnLst>
                                </p:cTn>
                              </p:par>
                            </p:childTnLst>
                          </p:cTn>
                        </p:par>
                        <p:par>
                          <p:cTn id="17" fill="hold">
                            <p:stCondLst>
                              <p:cond delay="5500"/>
                            </p:stCondLst>
                            <p:childTnLst>
                              <p:par>
                                <p:cTn id="18" presetID="16" presetClass="entr" presetSubtype="26" fill="hold" grpId="0" nodeType="afterEffect">
                                  <p:stCondLst>
                                    <p:cond delay="1000"/>
                                  </p:stCondLst>
                                  <p:childTnLst>
                                    <p:set>
                                      <p:cBhvr>
                                        <p:cTn id="19" dur="1" fill="hold">
                                          <p:stCondLst>
                                            <p:cond delay="0"/>
                                          </p:stCondLst>
                                        </p:cTn>
                                        <p:tgtEl>
                                          <p:spTgt spid="765959"/>
                                        </p:tgtEl>
                                        <p:attrNameLst>
                                          <p:attrName>style.visibility</p:attrName>
                                        </p:attrNameLst>
                                      </p:cBhvr>
                                      <p:to>
                                        <p:strVal val="visible"/>
                                      </p:to>
                                    </p:set>
                                    <p:animEffect transition="in" filter="barn(inHorizontal)">
                                      <p:cBhvr>
                                        <p:cTn id="20" dur="500"/>
                                        <p:tgtEl>
                                          <p:spTgt spid="76595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65969"/>
                                        </p:tgtEl>
                                        <p:attrNameLst>
                                          <p:attrName>style.visibility</p:attrName>
                                        </p:attrNameLst>
                                      </p:cBhvr>
                                      <p:to>
                                        <p:strVal val="visible"/>
                                      </p:to>
                                    </p:set>
                                    <p:anim calcmode="lin" valueType="num">
                                      <p:cBhvr additive="base">
                                        <p:cTn id="25" dur="500" fill="hold"/>
                                        <p:tgtEl>
                                          <p:spTgt spid="765969"/>
                                        </p:tgtEl>
                                        <p:attrNameLst>
                                          <p:attrName>ppt_x</p:attrName>
                                        </p:attrNameLst>
                                      </p:cBhvr>
                                      <p:tavLst>
                                        <p:tav tm="0">
                                          <p:val>
                                            <p:strVal val="0-#ppt_w/2"/>
                                          </p:val>
                                        </p:tav>
                                        <p:tav tm="100000">
                                          <p:val>
                                            <p:strVal val="#ppt_x"/>
                                          </p:val>
                                        </p:tav>
                                      </p:tavLst>
                                    </p:anim>
                                    <p:anim calcmode="lin" valueType="num">
                                      <p:cBhvr additive="base">
                                        <p:cTn id="26" dur="500" fill="hold"/>
                                        <p:tgtEl>
                                          <p:spTgt spid="765969"/>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16" presetClass="entr" presetSubtype="26" fill="hold" grpId="0" nodeType="afterEffect">
                                  <p:stCondLst>
                                    <p:cond delay="0"/>
                                  </p:stCondLst>
                                  <p:childTnLst>
                                    <p:set>
                                      <p:cBhvr>
                                        <p:cTn id="29" dur="1" fill="hold">
                                          <p:stCondLst>
                                            <p:cond delay="0"/>
                                          </p:stCondLst>
                                        </p:cTn>
                                        <p:tgtEl>
                                          <p:spTgt spid="765970"/>
                                        </p:tgtEl>
                                        <p:attrNameLst>
                                          <p:attrName>style.visibility</p:attrName>
                                        </p:attrNameLst>
                                      </p:cBhvr>
                                      <p:to>
                                        <p:strVal val="visible"/>
                                      </p:to>
                                    </p:set>
                                    <p:animEffect transition="in" filter="barn(inHorizontal)">
                                      <p:cBhvr>
                                        <p:cTn id="30" dur="500"/>
                                        <p:tgtEl>
                                          <p:spTgt spid="765970"/>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765965"/>
                                        </p:tgtEl>
                                        <p:attrNameLst>
                                          <p:attrName>style.visibility</p:attrName>
                                        </p:attrNameLst>
                                      </p:cBhvr>
                                      <p:to>
                                        <p:strVal val="visible"/>
                                      </p:to>
                                    </p:set>
                                    <p:anim calcmode="lin" valueType="num">
                                      <p:cBhvr additive="base">
                                        <p:cTn id="35" dur="500" fill="hold"/>
                                        <p:tgtEl>
                                          <p:spTgt spid="765965"/>
                                        </p:tgtEl>
                                        <p:attrNameLst>
                                          <p:attrName>ppt_x</p:attrName>
                                        </p:attrNameLst>
                                      </p:cBhvr>
                                      <p:tavLst>
                                        <p:tav tm="0">
                                          <p:val>
                                            <p:strVal val="0-#ppt_w/2"/>
                                          </p:val>
                                        </p:tav>
                                        <p:tav tm="100000">
                                          <p:val>
                                            <p:strVal val="#ppt_x"/>
                                          </p:val>
                                        </p:tav>
                                      </p:tavLst>
                                    </p:anim>
                                    <p:anim calcmode="lin" valueType="num">
                                      <p:cBhvr additive="base">
                                        <p:cTn id="36" dur="500" fill="hold"/>
                                        <p:tgtEl>
                                          <p:spTgt spid="765965"/>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765966"/>
                                        </p:tgtEl>
                                        <p:attrNameLst>
                                          <p:attrName>style.visibility</p:attrName>
                                        </p:attrNameLst>
                                      </p:cBhvr>
                                      <p:to>
                                        <p:strVal val="visible"/>
                                      </p:to>
                                    </p:set>
                                    <p:anim calcmode="lin" valueType="num">
                                      <p:cBhvr additive="base">
                                        <p:cTn id="41" dur="500" fill="hold"/>
                                        <p:tgtEl>
                                          <p:spTgt spid="765966"/>
                                        </p:tgtEl>
                                        <p:attrNameLst>
                                          <p:attrName>ppt_x</p:attrName>
                                        </p:attrNameLst>
                                      </p:cBhvr>
                                      <p:tavLst>
                                        <p:tav tm="0">
                                          <p:val>
                                            <p:strVal val="0-#ppt_w/2"/>
                                          </p:val>
                                        </p:tav>
                                        <p:tav tm="100000">
                                          <p:val>
                                            <p:strVal val="#ppt_x"/>
                                          </p:val>
                                        </p:tav>
                                      </p:tavLst>
                                    </p:anim>
                                    <p:anim calcmode="lin" valueType="num">
                                      <p:cBhvr additive="base">
                                        <p:cTn id="42" dur="500" fill="hold"/>
                                        <p:tgtEl>
                                          <p:spTgt spid="765966"/>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765967"/>
                                        </p:tgtEl>
                                        <p:attrNameLst>
                                          <p:attrName>style.visibility</p:attrName>
                                        </p:attrNameLst>
                                      </p:cBhvr>
                                      <p:to>
                                        <p:strVal val="visible"/>
                                      </p:to>
                                    </p:set>
                                    <p:anim calcmode="lin" valueType="num">
                                      <p:cBhvr additive="base">
                                        <p:cTn id="47" dur="500" fill="hold"/>
                                        <p:tgtEl>
                                          <p:spTgt spid="765967"/>
                                        </p:tgtEl>
                                        <p:attrNameLst>
                                          <p:attrName>ppt_x</p:attrName>
                                        </p:attrNameLst>
                                      </p:cBhvr>
                                      <p:tavLst>
                                        <p:tav tm="0">
                                          <p:val>
                                            <p:strVal val="0-#ppt_w/2"/>
                                          </p:val>
                                        </p:tav>
                                        <p:tav tm="100000">
                                          <p:val>
                                            <p:strVal val="#ppt_x"/>
                                          </p:val>
                                        </p:tav>
                                      </p:tavLst>
                                    </p:anim>
                                    <p:anim calcmode="lin" valueType="num">
                                      <p:cBhvr additive="base">
                                        <p:cTn id="48" dur="500" fill="hold"/>
                                        <p:tgtEl>
                                          <p:spTgt spid="765967"/>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765962"/>
                                        </p:tgtEl>
                                        <p:attrNameLst>
                                          <p:attrName>style.visibility</p:attrName>
                                        </p:attrNameLst>
                                      </p:cBhvr>
                                      <p:to>
                                        <p:strVal val="visible"/>
                                      </p:to>
                                    </p:set>
                                    <p:anim calcmode="lin" valueType="num">
                                      <p:cBhvr additive="base">
                                        <p:cTn id="53" dur="500" fill="hold"/>
                                        <p:tgtEl>
                                          <p:spTgt spid="765962"/>
                                        </p:tgtEl>
                                        <p:attrNameLst>
                                          <p:attrName>ppt_x</p:attrName>
                                        </p:attrNameLst>
                                      </p:cBhvr>
                                      <p:tavLst>
                                        <p:tav tm="0">
                                          <p:val>
                                            <p:strVal val="0-#ppt_w/2"/>
                                          </p:val>
                                        </p:tav>
                                        <p:tav tm="100000">
                                          <p:val>
                                            <p:strVal val="#ppt_x"/>
                                          </p:val>
                                        </p:tav>
                                      </p:tavLst>
                                    </p:anim>
                                    <p:anim calcmode="lin" valueType="num">
                                      <p:cBhvr additive="base">
                                        <p:cTn id="54" dur="500" fill="hold"/>
                                        <p:tgtEl>
                                          <p:spTgt spid="765962"/>
                                        </p:tgtEl>
                                        <p:attrNameLst>
                                          <p:attrName>ppt_y</p:attrName>
                                        </p:attrNameLst>
                                      </p:cBhvr>
                                      <p:tavLst>
                                        <p:tav tm="0">
                                          <p:val>
                                            <p:strVal val="#ppt_y"/>
                                          </p:val>
                                        </p:tav>
                                        <p:tav tm="100000">
                                          <p:val>
                                            <p:strVal val="#ppt_y"/>
                                          </p:val>
                                        </p:tav>
                                      </p:tavLst>
                                    </p:anim>
                                  </p:childTnLst>
                                </p:cTn>
                              </p:par>
                            </p:childTnLst>
                          </p:cTn>
                        </p:par>
                        <p:par>
                          <p:cTn id="55" fill="hold">
                            <p:stCondLst>
                              <p:cond delay="500"/>
                            </p:stCondLst>
                            <p:childTnLst>
                              <p:par>
                                <p:cTn id="56" presetID="2" presetClass="entr" presetSubtype="8" fill="hold" grpId="0" nodeType="afterEffect">
                                  <p:stCondLst>
                                    <p:cond delay="0"/>
                                  </p:stCondLst>
                                  <p:childTnLst>
                                    <p:set>
                                      <p:cBhvr>
                                        <p:cTn id="57" dur="1" fill="hold">
                                          <p:stCondLst>
                                            <p:cond delay="0"/>
                                          </p:stCondLst>
                                        </p:cTn>
                                        <p:tgtEl>
                                          <p:spTgt spid="765963"/>
                                        </p:tgtEl>
                                        <p:attrNameLst>
                                          <p:attrName>style.visibility</p:attrName>
                                        </p:attrNameLst>
                                      </p:cBhvr>
                                      <p:to>
                                        <p:strVal val="visible"/>
                                      </p:to>
                                    </p:set>
                                    <p:anim calcmode="lin" valueType="num">
                                      <p:cBhvr additive="base">
                                        <p:cTn id="58" dur="500" fill="hold"/>
                                        <p:tgtEl>
                                          <p:spTgt spid="765963"/>
                                        </p:tgtEl>
                                        <p:attrNameLst>
                                          <p:attrName>ppt_x</p:attrName>
                                        </p:attrNameLst>
                                      </p:cBhvr>
                                      <p:tavLst>
                                        <p:tav tm="0">
                                          <p:val>
                                            <p:strVal val="0-#ppt_w/2"/>
                                          </p:val>
                                        </p:tav>
                                        <p:tav tm="100000">
                                          <p:val>
                                            <p:strVal val="#ppt_x"/>
                                          </p:val>
                                        </p:tav>
                                      </p:tavLst>
                                    </p:anim>
                                    <p:anim calcmode="lin" valueType="num">
                                      <p:cBhvr additive="base">
                                        <p:cTn id="59" dur="500" fill="hold"/>
                                        <p:tgtEl>
                                          <p:spTgt spid="765963"/>
                                        </p:tgtEl>
                                        <p:attrNameLst>
                                          <p:attrName>ppt_y</p:attrName>
                                        </p:attrNameLst>
                                      </p:cBhvr>
                                      <p:tavLst>
                                        <p:tav tm="0">
                                          <p:val>
                                            <p:strVal val="#ppt_y"/>
                                          </p:val>
                                        </p:tav>
                                        <p:tav tm="100000">
                                          <p:val>
                                            <p:strVal val="#ppt_y"/>
                                          </p:val>
                                        </p:tav>
                                      </p:tavLst>
                                    </p:anim>
                                  </p:childTnLst>
                                </p:cTn>
                              </p:par>
                            </p:childTnLst>
                          </p:cTn>
                        </p:par>
                        <p:par>
                          <p:cTn id="60" fill="hold">
                            <p:stCondLst>
                              <p:cond delay="1000"/>
                            </p:stCondLst>
                            <p:childTnLst>
                              <p:par>
                                <p:cTn id="61" presetID="2" presetClass="entr" presetSubtype="8" fill="hold" grpId="0" nodeType="afterEffect">
                                  <p:stCondLst>
                                    <p:cond delay="0"/>
                                  </p:stCondLst>
                                  <p:childTnLst>
                                    <p:set>
                                      <p:cBhvr>
                                        <p:cTn id="62" dur="1" fill="hold">
                                          <p:stCondLst>
                                            <p:cond delay="0"/>
                                          </p:stCondLst>
                                        </p:cTn>
                                        <p:tgtEl>
                                          <p:spTgt spid="765964"/>
                                        </p:tgtEl>
                                        <p:attrNameLst>
                                          <p:attrName>style.visibility</p:attrName>
                                        </p:attrNameLst>
                                      </p:cBhvr>
                                      <p:to>
                                        <p:strVal val="visible"/>
                                      </p:to>
                                    </p:set>
                                    <p:anim calcmode="lin" valueType="num">
                                      <p:cBhvr additive="base">
                                        <p:cTn id="63" dur="500" fill="hold"/>
                                        <p:tgtEl>
                                          <p:spTgt spid="765964"/>
                                        </p:tgtEl>
                                        <p:attrNameLst>
                                          <p:attrName>ppt_x</p:attrName>
                                        </p:attrNameLst>
                                      </p:cBhvr>
                                      <p:tavLst>
                                        <p:tav tm="0">
                                          <p:val>
                                            <p:strVal val="0-#ppt_w/2"/>
                                          </p:val>
                                        </p:tav>
                                        <p:tav tm="100000">
                                          <p:val>
                                            <p:strVal val="#ppt_x"/>
                                          </p:val>
                                        </p:tav>
                                      </p:tavLst>
                                    </p:anim>
                                    <p:anim calcmode="lin" valueType="num">
                                      <p:cBhvr additive="base">
                                        <p:cTn id="64" dur="500" fill="hold"/>
                                        <p:tgtEl>
                                          <p:spTgt spid="765964"/>
                                        </p:tgtEl>
                                        <p:attrNameLst>
                                          <p:attrName>ppt_y</p:attrName>
                                        </p:attrNameLst>
                                      </p:cBhvr>
                                      <p:tavLst>
                                        <p:tav tm="0">
                                          <p:val>
                                            <p:strVal val="#ppt_y"/>
                                          </p:val>
                                        </p:tav>
                                        <p:tav tm="100000">
                                          <p:val>
                                            <p:strVal val="#ppt_y"/>
                                          </p:val>
                                        </p:tav>
                                      </p:tavLst>
                                    </p:anim>
                                  </p:childTnLst>
                                </p:cTn>
                              </p:par>
                            </p:childTnLst>
                          </p:cTn>
                        </p:par>
                        <p:par>
                          <p:cTn id="65" fill="hold">
                            <p:stCondLst>
                              <p:cond delay="1500"/>
                            </p:stCondLst>
                            <p:childTnLst>
                              <p:par>
                                <p:cTn id="66" presetID="2" presetClass="entr" presetSubtype="8" fill="hold" grpId="0" nodeType="afterEffect">
                                  <p:stCondLst>
                                    <p:cond delay="0"/>
                                  </p:stCondLst>
                                  <p:childTnLst>
                                    <p:set>
                                      <p:cBhvr>
                                        <p:cTn id="67" dur="1" fill="hold">
                                          <p:stCondLst>
                                            <p:cond delay="0"/>
                                          </p:stCondLst>
                                        </p:cTn>
                                        <p:tgtEl>
                                          <p:spTgt spid="765968"/>
                                        </p:tgtEl>
                                        <p:attrNameLst>
                                          <p:attrName>style.visibility</p:attrName>
                                        </p:attrNameLst>
                                      </p:cBhvr>
                                      <p:to>
                                        <p:strVal val="visible"/>
                                      </p:to>
                                    </p:set>
                                    <p:anim calcmode="lin" valueType="num">
                                      <p:cBhvr additive="base">
                                        <p:cTn id="68" dur="500" fill="hold"/>
                                        <p:tgtEl>
                                          <p:spTgt spid="765968"/>
                                        </p:tgtEl>
                                        <p:attrNameLst>
                                          <p:attrName>ppt_x</p:attrName>
                                        </p:attrNameLst>
                                      </p:cBhvr>
                                      <p:tavLst>
                                        <p:tav tm="0">
                                          <p:val>
                                            <p:strVal val="0-#ppt_w/2"/>
                                          </p:val>
                                        </p:tav>
                                        <p:tav tm="100000">
                                          <p:val>
                                            <p:strVal val="#ppt_x"/>
                                          </p:val>
                                        </p:tav>
                                      </p:tavLst>
                                    </p:anim>
                                    <p:anim calcmode="lin" valueType="num">
                                      <p:cBhvr additive="base">
                                        <p:cTn id="69" dur="500" fill="hold"/>
                                        <p:tgtEl>
                                          <p:spTgt spid="7659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5959" grpId="0" animBg="1"/>
      <p:bldP spid="765960" grpId="0" animBg="1"/>
      <p:bldP spid="765961" grpId="0" animBg="1"/>
      <p:bldP spid="765962" grpId="0" animBg="1"/>
      <p:bldP spid="765963" grpId="0" animBg="1"/>
      <p:bldP spid="765964" grpId="0" animBg="1"/>
      <p:bldP spid="765965" grpId="0" animBg="1"/>
      <p:bldP spid="765966" grpId="0" animBg="1"/>
      <p:bldP spid="765967" grpId="0" animBg="1"/>
      <p:bldP spid="765968" grpId="0" animBg="1"/>
      <p:bldP spid="765969" grpId="0" animBg="1"/>
      <p:bldP spid="765970"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7" name="Rectangle 2" descr="Purple mesh"/>
          <p:cNvSpPr>
            <a:spLocks noChangeArrowheads="1"/>
          </p:cNvSpPr>
          <p:nvPr/>
        </p:nvSpPr>
        <p:spPr bwMode="auto">
          <a:xfrm>
            <a:off x="179388" y="1752600"/>
            <a:ext cx="8812212" cy="4916488"/>
          </a:xfrm>
          <a:prstGeom prst="rect">
            <a:avLst/>
          </a:prstGeom>
          <a:blipFill dpi="0" rotWithShape="0">
            <a:blip r:embed="rId4" cstate="print"/>
            <a:srcRect/>
            <a:tile tx="0" ty="0" sx="100000" sy="100000" flip="none" algn="tl"/>
          </a:blipFill>
          <a:ln w="12700" cap="sq">
            <a:noFill/>
            <a:miter lim="800000"/>
            <a:headEnd type="none" w="sm" len="sm"/>
            <a:tailEnd type="none" w="sm" len="sm"/>
          </a:ln>
        </p:spPr>
        <p:txBody>
          <a:bodyPr wrap="none" anchor="ctr"/>
          <a:lstStyle/>
          <a:p>
            <a:endParaRPr lang="nl-BE"/>
          </a:p>
        </p:txBody>
      </p:sp>
      <p:sp>
        <p:nvSpPr>
          <p:cNvPr id="16388" name="Rectangle 3"/>
          <p:cNvSpPr>
            <a:spLocks noGrp="1" noChangeArrowheads="1"/>
          </p:cNvSpPr>
          <p:nvPr>
            <p:ph type="title"/>
          </p:nvPr>
        </p:nvSpPr>
        <p:spPr>
          <a:xfrm>
            <a:off x="1066800" y="381000"/>
            <a:ext cx="7924800" cy="914400"/>
          </a:xfrm>
        </p:spPr>
        <p:txBody>
          <a:bodyPr/>
          <a:lstStyle/>
          <a:p>
            <a:r>
              <a:rPr lang="fr-FR" sz="3200" smtClean="0"/>
              <a:t>ReCiDif study: pH over time</a:t>
            </a:r>
            <a:endParaRPr lang="en-US" sz="2000" smtClean="0"/>
          </a:p>
        </p:txBody>
      </p:sp>
      <p:graphicFrame>
        <p:nvGraphicFramePr>
          <p:cNvPr id="16386" name="Object 4"/>
          <p:cNvGraphicFramePr>
            <a:graphicFrameLocks noChangeAspect="1"/>
          </p:cNvGraphicFramePr>
          <p:nvPr/>
        </p:nvGraphicFramePr>
        <p:xfrm>
          <a:off x="-539750" y="1917700"/>
          <a:ext cx="9936163" cy="4824413"/>
        </p:xfrm>
        <a:graphic>
          <a:graphicData uri="http://schemas.openxmlformats.org/presentationml/2006/ole">
            <mc:AlternateContent xmlns:mc="http://schemas.openxmlformats.org/markup-compatibility/2006">
              <mc:Choice xmlns:v="urn:schemas-microsoft-com:vml" Requires="v">
                <p:oleObj spid="_x0000_s16426" name="Grafiek" r:id="rId5" imgW="7784280" imgH="5233320" progId="MSGraph.Chart.8">
                  <p:embed/>
                </p:oleObj>
              </mc:Choice>
              <mc:Fallback>
                <p:oleObj name="Grafiek" r:id="rId5" imgW="7784280" imgH="5233320" progId="MSGraph.Chart.8">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1917700"/>
                        <a:ext cx="9936163" cy="4824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768005" name="Rectangle 5"/>
          <p:cNvSpPr>
            <a:spLocks noChangeArrowheads="1"/>
          </p:cNvSpPr>
          <p:nvPr/>
        </p:nvSpPr>
        <p:spPr bwMode="auto">
          <a:xfrm>
            <a:off x="1143000" y="1752600"/>
            <a:ext cx="7696200" cy="641350"/>
          </a:xfrm>
          <a:prstGeom prst="rect">
            <a:avLst/>
          </a:prstGeom>
          <a:noFill/>
          <a:ln w="9525">
            <a:noFill/>
            <a:miter lim="800000"/>
            <a:headEnd/>
            <a:tailEnd/>
          </a:ln>
          <a:effectLst/>
        </p:spPr>
        <p:txBody>
          <a:bodyPr>
            <a:spAutoFit/>
          </a:bodyPr>
          <a:lstStyle/>
          <a:p>
            <a:pPr algn="l">
              <a:defRPr/>
            </a:pPr>
            <a:r>
              <a:rPr lang="fr-FR" sz="1800">
                <a:solidFill>
                  <a:schemeClr val="tx1"/>
                </a:solidFill>
                <a:effectLst>
                  <a:outerShdw blurRad="38100" dist="38100" dir="2700000" algn="tl">
                    <a:srgbClr val="000000"/>
                  </a:outerShdw>
                </a:effectLst>
                <a:latin typeface="Times New Roman" pitchFamily="18" charset="0"/>
              </a:rPr>
              <a:t>95 women on Fluconazole 200 mg 3x/w x 1 week (Start); 1/w x 8 weeks (A); 1/2w x 16 weeks (B); 1/m for 6 months (C)</a:t>
            </a:r>
            <a:endParaRPr lang="fr-FR" sz="2000">
              <a:solidFill>
                <a:schemeClr val="tx1"/>
              </a:solidFill>
              <a:latin typeface="Times New Roman" pitchFamily="18" charset="0"/>
            </a:endParaRPr>
          </a:p>
        </p:txBody>
      </p:sp>
      <p:sp>
        <p:nvSpPr>
          <p:cNvPr id="16390" name="Line 6"/>
          <p:cNvSpPr>
            <a:spLocks noChangeShapeType="1"/>
          </p:cNvSpPr>
          <p:nvPr/>
        </p:nvSpPr>
        <p:spPr bwMode="auto">
          <a:xfrm>
            <a:off x="2411413" y="6165850"/>
            <a:ext cx="5184775" cy="0"/>
          </a:xfrm>
          <a:prstGeom prst="line">
            <a:avLst/>
          </a:prstGeom>
          <a:noFill/>
          <a:ln w="57150">
            <a:solidFill>
              <a:schemeClr val="tx1"/>
            </a:solidFill>
            <a:round/>
            <a:headEnd type="triangle" w="med" len="med"/>
            <a:tailEnd type="triangle" w="med" len="med"/>
          </a:ln>
        </p:spPr>
        <p:txBody>
          <a:bodyPr/>
          <a:lstStyle/>
          <a:p>
            <a:endParaRPr lang="nl-BE"/>
          </a:p>
        </p:txBody>
      </p:sp>
      <p:sp>
        <p:nvSpPr>
          <p:cNvPr id="768007" name="Text Box 7"/>
          <p:cNvSpPr txBox="1">
            <a:spLocks noChangeArrowheads="1"/>
          </p:cNvSpPr>
          <p:nvPr/>
        </p:nvSpPr>
        <p:spPr bwMode="auto">
          <a:xfrm>
            <a:off x="3362325" y="6140450"/>
            <a:ext cx="2865438" cy="457200"/>
          </a:xfrm>
          <a:prstGeom prst="rect">
            <a:avLst/>
          </a:prstGeom>
          <a:noFill/>
          <a:ln w="9525">
            <a:noFill/>
            <a:miter lim="800000"/>
            <a:headEnd/>
            <a:tailEnd/>
          </a:ln>
          <a:effectLst/>
        </p:spPr>
        <p:txBody>
          <a:bodyPr wrap="none">
            <a:spAutoFit/>
          </a:bodyPr>
          <a:lstStyle/>
          <a:p>
            <a:pPr algn="l">
              <a:defRPr/>
            </a:pPr>
            <a:r>
              <a:rPr lang="nl-BE">
                <a:solidFill>
                  <a:schemeClr val="tx1"/>
                </a:solidFill>
                <a:effectLst>
                  <a:outerShdw blurRad="38100" dist="38100" dir="2700000" algn="tl">
                    <a:srgbClr val="000000"/>
                  </a:outerShdw>
                </a:effectLst>
              </a:rPr>
              <a:t>Maintenance phase</a:t>
            </a:r>
            <a:endParaRPr lang="nl-NL">
              <a:solidFill>
                <a:schemeClr val="tx1"/>
              </a:solidFill>
              <a:effectLst>
                <a:outerShdw blurRad="38100" dist="38100" dir="2700000" algn="tl">
                  <a:srgbClr val="000000"/>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GB" smtClean="0"/>
              <a:t>Candidiasis</a:t>
            </a:r>
          </a:p>
        </p:txBody>
      </p:sp>
      <p:grpSp>
        <p:nvGrpSpPr>
          <p:cNvPr id="63491" name="Group 6"/>
          <p:cNvGrpSpPr>
            <a:grpSpLocks/>
          </p:cNvGrpSpPr>
          <p:nvPr/>
        </p:nvGrpSpPr>
        <p:grpSpPr bwMode="auto">
          <a:xfrm>
            <a:off x="0" y="0"/>
            <a:ext cx="9186863" cy="7048500"/>
            <a:chOff x="0" y="0"/>
            <a:chExt cx="5787" cy="4440"/>
          </a:xfrm>
        </p:grpSpPr>
        <p:pic>
          <p:nvPicPr>
            <p:cNvPr id="63492" name="Picture 3" descr="PNP00394"/>
            <p:cNvPicPr>
              <a:picLocks noChangeAspect="1" noChangeArrowheads="1"/>
            </p:cNvPicPr>
            <p:nvPr/>
          </p:nvPicPr>
          <p:blipFill>
            <a:blip r:embed="rId3" cstate="print"/>
            <a:srcRect/>
            <a:stretch>
              <a:fillRect/>
            </a:stretch>
          </p:blipFill>
          <p:spPr bwMode="auto">
            <a:xfrm>
              <a:off x="0" y="0"/>
              <a:ext cx="5787" cy="4440"/>
            </a:xfrm>
            <a:prstGeom prst="rect">
              <a:avLst/>
            </a:prstGeom>
            <a:noFill/>
            <a:ln w="9525">
              <a:noFill/>
              <a:miter lim="800000"/>
              <a:headEnd/>
              <a:tailEnd/>
            </a:ln>
          </p:spPr>
        </p:pic>
        <p:sp>
          <p:nvSpPr>
            <p:cNvPr id="63493" name="Text Box 4"/>
            <p:cNvSpPr txBox="1">
              <a:spLocks noChangeArrowheads="1"/>
            </p:cNvSpPr>
            <p:nvPr/>
          </p:nvSpPr>
          <p:spPr bwMode="auto">
            <a:xfrm>
              <a:off x="3125" y="3805"/>
              <a:ext cx="1367" cy="288"/>
            </a:xfrm>
            <a:prstGeom prst="rect">
              <a:avLst/>
            </a:prstGeom>
            <a:noFill/>
            <a:ln w="12700" cap="sq">
              <a:noFill/>
              <a:miter lim="800000"/>
              <a:headEnd type="none" w="sm" len="sm"/>
              <a:tailEnd type="none" w="sm" len="sm"/>
            </a:ln>
          </p:spPr>
          <p:txBody>
            <a:bodyPr wrap="none">
              <a:spAutoFit/>
            </a:bodyPr>
            <a:lstStyle/>
            <a:p>
              <a:r>
                <a:rPr lang="en-US" sz="1800" b="1">
                  <a:latin typeface="Monotype Corsiva" pitchFamily="66" charset="0"/>
                </a:rPr>
                <a:t>© Donders G, Femicare</a:t>
              </a:r>
              <a:r>
                <a:rPr lang="en-US" b="1">
                  <a:latin typeface="Monotype Corsiva" pitchFamily="66" charset="0"/>
                </a:rPr>
                <a:t> </a:t>
              </a:r>
            </a:p>
          </p:txBody>
        </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GB" smtClean="0"/>
              <a:t>Candidiasis</a:t>
            </a:r>
          </a:p>
        </p:txBody>
      </p:sp>
      <p:grpSp>
        <p:nvGrpSpPr>
          <p:cNvPr id="64515" name="Group 5"/>
          <p:cNvGrpSpPr>
            <a:grpSpLocks/>
          </p:cNvGrpSpPr>
          <p:nvPr/>
        </p:nvGrpSpPr>
        <p:grpSpPr bwMode="auto">
          <a:xfrm>
            <a:off x="0" y="-266700"/>
            <a:ext cx="9717088" cy="7335838"/>
            <a:chOff x="0" y="-168"/>
            <a:chExt cx="6121" cy="4621"/>
          </a:xfrm>
        </p:grpSpPr>
        <p:pic>
          <p:nvPicPr>
            <p:cNvPr id="64516" name="Picture 3" descr="PNP00389"/>
            <p:cNvPicPr>
              <a:picLocks noChangeAspect="1" noChangeArrowheads="1"/>
            </p:cNvPicPr>
            <p:nvPr/>
          </p:nvPicPr>
          <p:blipFill>
            <a:blip r:embed="rId3" cstate="print"/>
            <a:srcRect/>
            <a:stretch>
              <a:fillRect/>
            </a:stretch>
          </p:blipFill>
          <p:spPr bwMode="auto">
            <a:xfrm>
              <a:off x="0" y="-168"/>
              <a:ext cx="6121" cy="4621"/>
            </a:xfrm>
            <a:prstGeom prst="rect">
              <a:avLst/>
            </a:prstGeom>
            <a:noFill/>
            <a:ln w="9525">
              <a:noFill/>
              <a:miter lim="800000"/>
              <a:headEnd/>
              <a:tailEnd/>
            </a:ln>
          </p:spPr>
        </p:pic>
        <p:sp>
          <p:nvSpPr>
            <p:cNvPr id="64517" name="Rectangle 4"/>
            <p:cNvSpPr>
              <a:spLocks noChangeArrowheads="1"/>
            </p:cNvSpPr>
            <p:nvPr/>
          </p:nvSpPr>
          <p:spPr bwMode="auto">
            <a:xfrm>
              <a:off x="3408" y="3990"/>
              <a:ext cx="1058" cy="192"/>
            </a:xfrm>
            <a:prstGeom prst="rect">
              <a:avLst/>
            </a:prstGeom>
            <a:noFill/>
            <a:ln w="12700" cap="sq">
              <a:noFill/>
              <a:miter lim="800000"/>
              <a:headEnd type="none" w="sm" len="sm"/>
              <a:tailEnd type="none" w="sm" len="sm"/>
            </a:ln>
          </p:spPr>
          <p:txBody>
            <a:bodyPr wrap="none">
              <a:spAutoFit/>
            </a:bodyPr>
            <a:lstStyle/>
            <a:p>
              <a:r>
                <a:rPr lang="en-US" sz="1400" b="1">
                  <a:latin typeface="Monotype Corsiva" pitchFamily="66" charset="0"/>
                </a:rPr>
                <a:t>© Donders G, Femicare</a:t>
              </a:r>
              <a:endParaRPr lang="nl-NL" b="1"/>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Trichomonas2"/>
          <p:cNvPicPr>
            <a:picLocks noGrp="1" noChangeAspect="1" noChangeArrowheads="1"/>
          </p:cNvPicPr>
          <p:nvPr>
            <p:ph idx="1"/>
          </p:nvPr>
        </p:nvPicPr>
        <p:blipFill>
          <a:blip r:embed="rId3" cstate="print"/>
          <a:srcRect/>
          <a:stretch>
            <a:fillRect/>
          </a:stretch>
        </p:blipFill>
        <p:spPr>
          <a:xfrm>
            <a:off x="-471488" y="-100013"/>
            <a:ext cx="9615488" cy="7412038"/>
          </a:xfrm>
          <a:noFill/>
        </p:spPr>
      </p:pic>
      <p:sp>
        <p:nvSpPr>
          <p:cNvPr id="65539" name="Rectangle 6"/>
          <p:cNvSpPr>
            <a:spLocks noChangeArrowheads="1"/>
          </p:cNvSpPr>
          <p:nvPr/>
        </p:nvSpPr>
        <p:spPr bwMode="auto">
          <a:xfrm>
            <a:off x="5624513" y="5997575"/>
            <a:ext cx="1887537" cy="336550"/>
          </a:xfrm>
          <a:prstGeom prst="rect">
            <a:avLst/>
          </a:prstGeom>
          <a:noFill/>
          <a:ln w="12700" cap="sq">
            <a:noFill/>
            <a:miter lim="800000"/>
            <a:headEnd type="none" w="sm" len="sm"/>
            <a:tailEnd type="none" w="sm" len="sm"/>
          </a:ln>
        </p:spPr>
        <p:txBody>
          <a:bodyPr wrap="none">
            <a:spAutoFit/>
          </a:bodyPr>
          <a:lstStyle/>
          <a:p>
            <a:r>
              <a:rPr lang="en-US" sz="1600" b="1">
                <a:latin typeface="Monotype Corsiva" pitchFamily="66" charset="0"/>
              </a:rPr>
              <a:t>© Donders G, Femicare</a:t>
            </a:r>
            <a:endParaRPr lang="nl-NL" sz="1600" b="1">
              <a:latin typeface="Monotype Corsiva" pitchFamily="66" charset="0"/>
            </a:endParaRPr>
          </a:p>
        </p:txBody>
      </p:sp>
      <p:sp>
        <p:nvSpPr>
          <p:cNvPr id="2" name="Tekstvak 1"/>
          <p:cNvSpPr txBox="1"/>
          <p:nvPr/>
        </p:nvSpPr>
        <p:spPr>
          <a:xfrm>
            <a:off x="-179037" y="194181"/>
            <a:ext cx="9380902" cy="5509200"/>
          </a:xfrm>
          <a:prstGeom prst="rect">
            <a:avLst/>
          </a:prstGeom>
          <a:noFill/>
        </p:spPr>
        <p:txBody>
          <a:bodyPr wrap="none" rtlCol="0">
            <a:spAutoFit/>
          </a:bodyPr>
          <a:lstStyle/>
          <a:p>
            <a:endParaRPr lang="nl-BE" sz="8800" dirty="0" smtClean="0">
              <a:solidFill>
                <a:srgbClr val="FFFF00"/>
              </a:solidFill>
              <a:latin typeface="Calibri" panose="020F0502020204030204" pitchFamily="34" charset="0"/>
              <a:cs typeface="Calibri" panose="020F0502020204030204" pitchFamily="34" charset="0"/>
            </a:endParaRPr>
          </a:p>
          <a:p>
            <a:r>
              <a:rPr lang="nl-BE" sz="8800" dirty="0" smtClean="0">
                <a:solidFill>
                  <a:srgbClr val="FFFF00"/>
                </a:solidFill>
                <a:latin typeface="Calibri" panose="020F0502020204030204" pitchFamily="34" charset="0"/>
                <a:cs typeface="Calibri" panose="020F0502020204030204" pitchFamily="34" charset="0"/>
              </a:rPr>
              <a:t>Belgium</a:t>
            </a:r>
          </a:p>
          <a:p>
            <a:r>
              <a:rPr lang="nl-BE" sz="8800" dirty="0" smtClean="0">
                <a:solidFill>
                  <a:srgbClr val="FFFF00"/>
                </a:solidFill>
                <a:latin typeface="Calibri" panose="020F0502020204030204" pitchFamily="34" charset="0"/>
                <a:cs typeface="Calibri" panose="020F0502020204030204" pitchFamily="34" charset="0"/>
              </a:rPr>
              <a:t>N=85,000</a:t>
            </a:r>
          </a:p>
          <a:p>
            <a:r>
              <a:rPr lang="nl-BE" sz="8800" dirty="0" err="1" smtClean="0">
                <a:solidFill>
                  <a:srgbClr val="FFFF00"/>
                </a:solidFill>
                <a:latin typeface="Calibri" panose="020F0502020204030204" pitchFamily="34" charset="0"/>
                <a:cs typeface="Calibri" panose="020F0502020204030204" pitchFamily="34" charset="0"/>
              </a:rPr>
              <a:t>Prevalence</a:t>
            </a:r>
            <a:r>
              <a:rPr lang="nl-BE" sz="8800" dirty="0" smtClean="0">
                <a:solidFill>
                  <a:srgbClr val="FFFF00"/>
                </a:solidFill>
                <a:latin typeface="Calibri" panose="020F0502020204030204" pitchFamily="34" charset="0"/>
                <a:cs typeface="Calibri" panose="020F0502020204030204" pitchFamily="34" charset="0"/>
              </a:rPr>
              <a:t> TV: </a:t>
            </a:r>
            <a:r>
              <a:rPr lang="nl-BE" sz="8800" b="1" u="sng" dirty="0" smtClean="0">
                <a:solidFill>
                  <a:srgbClr val="FFFF00"/>
                </a:solidFill>
                <a:latin typeface="Calibri" panose="020F0502020204030204" pitchFamily="34" charset="0"/>
                <a:cs typeface="Calibri" panose="020F0502020204030204" pitchFamily="34" charset="0"/>
              </a:rPr>
              <a:t>0,5%</a:t>
            </a:r>
            <a:endParaRPr lang="nl-BE" sz="8800" b="1" u="sng" dirty="0">
              <a:solidFill>
                <a:srgbClr val="FFFF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3)">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3" descr="PNP00294"/>
          <p:cNvPicPr>
            <a:picLocks noChangeAspect="1" noChangeArrowheads="1"/>
          </p:cNvPicPr>
          <p:nvPr/>
        </p:nvPicPr>
        <p:blipFill rotWithShape="1">
          <a:blip r:embed="rId3" cstate="print"/>
          <a:srcRect l="1299" t="4656"/>
          <a:stretch/>
        </p:blipFill>
        <p:spPr bwMode="auto">
          <a:xfrm>
            <a:off x="-95250" y="0"/>
            <a:ext cx="9860159" cy="6791325"/>
          </a:xfrm>
          <a:prstGeom prst="rect">
            <a:avLst/>
          </a:prstGeom>
          <a:noFill/>
          <a:ln w="9525">
            <a:noFill/>
            <a:miter lim="800000"/>
            <a:headEnd/>
            <a:tailEnd/>
          </a:ln>
        </p:spPr>
      </p:pic>
      <p:sp>
        <p:nvSpPr>
          <p:cNvPr id="2" name="Titel 1"/>
          <p:cNvSpPr>
            <a:spLocks noGrp="1"/>
          </p:cNvSpPr>
          <p:nvPr>
            <p:ph type="title"/>
          </p:nvPr>
        </p:nvSpPr>
        <p:spPr/>
        <p:txBody>
          <a:bodyPr/>
          <a:lstStyle/>
          <a:p>
            <a:endParaRPr lang="nl-BE"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25000"/>
          </a:schemeClr>
        </a:solidFill>
        <a:effectLst/>
      </p:bgPr>
    </p:bg>
    <p:spTree>
      <p:nvGrpSpPr>
        <p:cNvPr id="1" name=""/>
        <p:cNvGrpSpPr/>
        <p:nvPr/>
      </p:nvGrpSpPr>
      <p:grpSpPr>
        <a:xfrm>
          <a:off x="0" y="0"/>
          <a:ext cx="0" cy="0"/>
          <a:chOff x="0" y="0"/>
          <a:chExt cx="0" cy="0"/>
        </a:xfrm>
      </p:grpSpPr>
      <p:sp>
        <p:nvSpPr>
          <p:cNvPr id="16" name="Rechthoek 15"/>
          <p:cNvSpPr/>
          <p:nvPr/>
        </p:nvSpPr>
        <p:spPr bwMode="auto">
          <a:xfrm>
            <a:off x="325677" y="448066"/>
            <a:ext cx="8567802" cy="5999967"/>
          </a:xfrm>
          <a:prstGeom prst="rect">
            <a:avLst/>
          </a:prstGeom>
          <a:solidFill>
            <a:schemeClr val="accent1">
              <a:lumMod val="25000"/>
            </a:schemeClr>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rgbClr val="000066"/>
              </a:solidFill>
              <a:effectLst/>
              <a:latin typeface="Comic Sans MS" pitchFamily="66" charset="0"/>
            </a:endParaRPr>
          </a:p>
        </p:txBody>
      </p:sp>
      <p:graphicFrame>
        <p:nvGraphicFramePr>
          <p:cNvPr id="15" name="Diagram 14"/>
          <p:cNvGraphicFramePr/>
          <p:nvPr>
            <p:extLst>
              <p:ext uri="{D42A27DB-BD31-4B8C-83A1-F6EECF244321}">
                <p14:modId xmlns:p14="http://schemas.microsoft.com/office/powerpoint/2010/main" val="2406646322"/>
              </p:ext>
            </p:extLst>
          </p:nvPr>
        </p:nvGraphicFramePr>
        <p:xfrm>
          <a:off x="-16285" y="609600"/>
          <a:ext cx="5891305" cy="5676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Tijdelijke aanduiding voor inhoud 5"/>
          <p:cNvGraphicFramePr>
            <a:graphicFrameLocks noGrp="1"/>
          </p:cNvGraphicFramePr>
          <p:nvPr>
            <p:ph idx="1"/>
            <p:extLst>
              <p:ext uri="{D42A27DB-BD31-4B8C-83A1-F6EECF244321}">
                <p14:modId xmlns:p14="http://schemas.microsoft.com/office/powerpoint/2010/main" val="3454585123"/>
              </p:ext>
            </p:extLst>
          </p:nvPr>
        </p:nvGraphicFramePr>
        <p:xfrm>
          <a:off x="1219200" y="1287907"/>
          <a:ext cx="7772400" cy="531539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Ovaal 7"/>
          <p:cNvSpPr/>
          <p:nvPr/>
        </p:nvSpPr>
        <p:spPr>
          <a:xfrm>
            <a:off x="2590261" y="934795"/>
            <a:ext cx="1994144" cy="1992408"/>
          </a:xfrm>
          <a:prstGeom prst="ellipse">
            <a:avLst/>
          </a:prstGeom>
          <a:solidFill>
            <a:schemeClr val="bg1">
              <a:lumMod val="20000"/>
              <a:lumOff val="80000"/>
              <a:alpha val="50000"/>
            </a:schemeClr>
          </a:solidFill>
          <a:ln>
            <a:solidFill>
              <a:schemeClr val="tx1"/>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1" name="Ovaal 10"/>
          <p:cNvSpPr/>
          <p:nvPr/>
        </p:nvSpPr>
        <p:spPr>
          <a:xfrm>
            <a:off x="3131299" y="3603523"/>
            <a:ext cx="2792782" cy="2800589"/>
          </a:xfrm>
          <a:prstGeom prst="ellipse">
            <a:avLst/>
          </a:prstGeom>
          <a:solidFill>
            <a:srgbClr val="FFC000">
              <a:alpha val="50000"/>
            </a:srgbClr>
          </a:solidFill>
          <a:ln>
            <a:solidFill>
              <a:schemeClr val="lt1">
                <a:hueOff val="0"/>
                <a:satOff val="0"/>
                <a:lumOff val="0"/>
              </a:schemeClr>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3" name="Rechthoek 12"/>
          <p:cNvSpPr/>
          <p:nvPr/>
        </p:nvSpPr>
        <p:spPr>
          <a:xfrm>
            <a:off x="2784240" y="1164773"/>
            <a:ext cx="1276311" cy="830997"/>
          </a:xfrm>
          <a:prstGeom prst="rect">
            <a:avLst/>
          </a:prstGeom>
        </p:spPr>
        <p:txBody>
          <a:bodyPr wrap="none">
            <a:spAutoFit/>
          </a:bodyPr>
          <a:lstStyle/>
          <a:p>
            <a:pPr lvl="0"/>
            <a:r>
              <a:rPr lang="nl-BE" sz="4800" dirty="0" err="1" smtClean="0">
                <a:solidFill>
                  <a:srgbClr val="000000"/>
                </a:solidFill>
              </a:rPr>
              <a:t>CyV</a:t>
            </a:r>
            <a:endParaRPr lang="nl-BE" sz="4800" dirty="0">
              <a:solidFill>
                <a:srgbClr val="000000"/>
              </a:solidFill>
            </a:endParaRPr>
          </a:p>
        </p:txBody>
      </p:sp>
      <p:sp>
        <p:nvSpPr>
          <p:cNvPr id="14" name="Rechthoek 13"/>
          <p:cNvSpPr/>
          <p:nvPr/>
        </p:nvSpPr>
        <p:spPr>
          <a:xfrm>
            <a:off x="3561913" y="5227100"/>
            <a:ext cx="907620" cy="769441"/>
          </a:xfrm>
          <a:prstGeom prst="rect">
            <a:avLst/>
          </a:prstGeom>
        </p:spPr>
        <p:txBody>
          <a:bodyPr wrap="none">
            <a:spAutoFit/>
          </a:bodyPr>
          <a:lstStyle/>
          <a:p>
            <a:pPr lvl="0"/>
            <a:r>
              <a:rPr lang="nl-BE" sz="4400" dirty="0">
                <a:solidFill>
                  <a:schemeClr val="tx1"/>
                </a:solidFill>
              </a:rPr>
              <a:t>B</a:t>
            </a:r>
            <a:r>
              <a:rPr lang="nl-BE" sz="4400" dirty="0" smtClean="0">
                <a:solidFill>
                  <a:schemeClr val="tx1"/>
                </a:solidFill>
              </a:rPr>
              <a:t>V</a:t>
            </a:r>
            <a:endParaRPr lang="nl-BE" sz="4400" dirty="0">
              <a:solidFill>
                <a:schemeClr val="tx1"/>
              </a:solidFill>
            </a:endParaRPr>
          </a:p>
        </p:txBody>
      </p:sp>
      <p:sp>
        <p:nvSpPr>
          <p:cNvPr id="17" name="Tekstvak 16"/>
          <p:cNvSpPr txBox="1"/>
          <p:nvPr/>
        </p:nvSpPr>
        <p:spPr>
          <a:xfrm>
            <a:off x="6279820" y="3446375"/>
            <a:ext cx="893194" cy="707886"/>
          </a:xfrm>
          <a:prstGeom prst="rect">
            <a:avLst/>
          </a:prstGeom>
          <a:noFill/>
        </p:spPr>
        <p:txBody>
          <a:bodyPr wrap="none" rtlCol="0">
            <a:spAutoFit/>
          </a:bodyPr>
          <a:lstStyle/>
          <a:p>
            <a:r>
              <a:rPr lang="nl-BE" sz="4000" dirty="0" smtClean="0">
                <a:solidFill>
                  <a:schemeClr val="tx1"/>
                </a:solidFill>
              </a:rPr>
              <a:t>AV</a:t>
            </a:r>
            <a:endParaRPr lang="nl-BE" sz="4000" dirty="0">
              <a:solidFill>
                <a:schemeClr val="tx1"/>
              </a:solidFill>
            </a:endParaRPr>
          </a:p>
        </p:txBody>
      </p:sp>
      <p:sp>
        <p:nvSpPr>
          <p:cNvPr id="18" name="Ovaal 17"/>
          <p:cNvSpPr/>
          <p:nvPr/>
        </p:nvSpPr>
        <p:spPr>
          <a:xfrm>
            <a:off x="3624991" y="2307730"/>
            <a:ext cx="2158104" cy="2099284"/>
          </a:xfrm>
          <a:prstGeom prst="ellipse">
            <a:avLst/>
          </a:prstGeom>
          <a:solidFill>
            <a:schemeClr val="tx2">
              <a:alpha val="50000"/>
            </a:schemeClr>
          </a:solidFill>
          <a:ln>
            <a:solidFill>
              <a:schemeClr val="lt1">
                <a:hueOff val="0"/>
                <a:satOff val="0"/>
                <a:lumOff val="0"/>
              </a:schemeClr>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9" name="Tekstvak 18"/>
          <p:cNvSpPr txBox="1"/>
          <p:nvPr/>
        </p:nvSpPr>
        <p:spPr>
          <a:xfrm>
            <a:off x="4694075" y="1865078"/>
            <a:ext cx="1015949" cy="769441"/>
          </a:xfrm>
          <a:prstGeom prst="rect">
            <a:avLst/>
          </a:prstGeom>
          <a:noFill/>
        </p:spPr>
        <p:txBody>
          <a:bodyPr wrap="square" rtlCol="0">
            <a:spAutoFit/>
          </a:bodyPr>
          <a:lstStyle/>
          <a:p>
            <a:r>
              <a:rPr lang="nl-BE" sz="4400" dirty="0" smtClean="0"/>
              <a:t>NL</a:t>
            </a:r>
            <a:endParaRPr lang="nl-BE" sz="4400" dirty="0"/>
          </a:p>
        </p:txBody>
      </p:sp>
      <p:sp>
        <p:nvSpPr>
          <p:cNvPr id="20" name="Tekstvak 19"/>
          <p:cNvSpPr txBox="1"/>
          <p:nvPr/>
        </p:nvSpPr>
        <p:spPr>
          <a:xfrm>
            <a:off x="4091064" y="2904534"/>
            <a:ext cx="756938" cy="707886"/>
          </a:xfrm>
          <a:prstGeom prst="rect">
            <a:avLst/>
          </a:prstGeom>
          <a:noFill/>
        </p:spPr>
        <p:txBody>
          <a:bodyPr wrap="none" rtlCol="0">
            <a:spAutoFit/>
          </a:bodyPr>
          <a:lstStyle/>
          <a:p>
            <a:r>
              <a:rPr lang="nl-BE" sz="4000" dirty="0" smtClean="0">
                <a:solidFill>
                  <a:schemeClr val="accent2">
                    <a:lumMod val="75000"/>
                  </a:schemeClr>
                </a:solidFill>
              </a:rPr>
              <a:t>Ca</a:t>
            </a:r>
            <a:endParaRPr lang="nl-BE" sz="4000" dirty="0">
              <a:solidFill>
                <a:schemeClr val="accent2">
                  <a:lumMod val="75000"/>
                </a:schemeClr>
              </a:solidFill>
            </a:endParaRPr>
          </a:p>
        </p:txBody>
      </p:sp>
      <p:graphicFrame>
        <p:nvGraphicFramePr>
          <p:cNvPr id="21" name="Diagram 20"/>
          <p:cNvGraphicFramePr/>
          <p:nvPr>
            <p:extLst>
              <p:ext uri="{D42A27DB-BD31-4B8C-83A1-F6EECF244321}">
                <p14:modId xmlns:p14="http://schemas.microsoft.com/office/powerpoint/2010/main" val="352169318"/>
              </p:ext>
            </p:extLst>
          </p:nvPr>
        </p:nvGraphicFramePr>
        <p:xfrm>
          <a:off x="7336872" y="609599"/>
          <a:ext cx="3259402" cy="56769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22" name="Tekstvak 21"/>
          <p:cNvSpPr txBox="1"/>
          <p:nvPr/>
        </p:nvSpPr>
        <p:spPr>
          <a:xfrm>
            <a:off x="6106181" y="5070314"/>
            <a:ext cx="729688" cy="584775"/>
          </a:xfrm>
          <a:prstGeom prst="rect">
            <a:avLst/>
          </a:prstGeom>
          <a:noFill/>
        </p:spPr>
        <p:txBody>
          <a:bodyPr wrap="none" rtlCol="0">
            <a:spAutoFit/>
          </a:bodyPr>
          <a:lstStyle/>
          <a:p>
            <a:r>
              <a:rPr lang="nl-BE" sz="3200" dirty="0" smtClean="0">
                <a:solidFill>
                  <a:schemeClr val="tx1"/>
                </a:solidFill>
              </a:rPr>
              <a:t>TV</a:t>
            </a:r>
            <a:endParaRPr lang="nl-BE" sz="3200" dirty="0">
              <a:solidFill>
                <a:schemeClr val="tx1"/>
              </a:solidFill>
            </a:endParaRPr>
          </a:p>
        </p:txBody>
      </p:sp>
      <p:cxnSp>
        <p:nvCxnSpPr>
          <p:cNvPr id="24" name="Rechte verbindingslijn met pijl 23"/>
          <p:cNvCxnSpPr/>
          <p:nvPr/>
        </p:nvCxnSpPr>
        <p:spPr bwMode="auto">
          <a:xfrm flipH="1" flipV="1">
            <a:off x="4091064" y="1515649"/>
            <a:ext cx="3374448" cy="349429"/>
          </a:xfrm>
          <a:prstGeom prst="straightConnector1">
            <a:avLst/>
          </a:prstGeom>
          <a:solidFill>
            <a:schemeClr val="accent1"/>
          </a:solidFill>
          <a:ln w="73025" cap="sq" cmpd="sng" algn="ctr">
            <a:solidFill>
              <a:schemeClr val="tx2"/>
            </a:solidFill>
            <a:prstDash val="solid"/>
            <a:round/>
            <a:headEnd type="none" w="lg" len="lg"/>
            <a:tailEnd type="triangle"/>
          </a:ln>
          <a:effectLst>
            <a:glow rad="228600">
              <a:schemeClr val="accent2">
                <a:satMod val="175000"/>
                <a:alpha val="40000"/>
              </a:schemeClr>
            </a:glow>
          </a:effectLst>
        </p:spPr>
      </p:cxnSp>
      <p:cxnSp>
        <p:nvCxnSpPr>
          <p:cNvPr id="25" name="Rechte verbindingslijn met pijl 24"/>
          <p:cNvCxnSpPr/>
          <p:nvPr/>
        </p:nvCxnSpPr>
        <p:spPr bwMode="auto">
          <a:xfrm flipH="1">
            <a:off x="4848002" y="2376947"/>
            <a:ext cx="2617510" cy="577171"/>
          </a:xfrm>
          <a:prstGeom prst="straightConnector1">
            <a:avLst/>
          </a:prstGeom>
          <a:solidFill>
            <a:schemeClr val="accent1"/>
          </a:solidFill>
          <a:ln w="73025" cap="sq" cmpd="sng" algn="ctr">
            <a:solidFill>
              <a:schemeClr val="tx2"/>
            </a:solidFill>
            <a:prstDash val="solid"/>
            <a:round/>
            <a:headEnd type="none" w="lg" len="lg"/>
            <a:tailEnd type="triangle"/>
          </a:ln>
          <a:effectLst>
            <a:glow rad="139700">
              <a:schemeClr val="accent2">
                <a:satMod val="175000"/>
                <a:alpha val="40000"/>
              </a:schemeClr>
            </a:glow>
          </a:effectLst>
        </p:spPr>
      </p:cxnSp>
      <p:cxnSp>
        <p:nvCxnSpPr>
          <p:cNvPr id="29" name="Rechte verbindingslijn met pijl 28"/>
          <p:cNvCxnSpPr/>
          <p:nvPr/>
        </p:nvCxnSpPr>
        <p:spPr bwMode="auto">
          <a:xfrm flipH="1">
            <a:off x="6835870" y="2836216"/>
            <a:ext cx="501002" cy="588724"/>
          </a:xfrm>
          <a:prstGeom prst="straightConnector1">
            <a:avLst/>
          </a:prstGeom>
          <a:solidFill>
            <a:schemeClr val="accent1"/>
          </a:solidFill>
          <a:ln w="73025" cap="sq" cmpd="sng" algn="ctr">
            <a:gradFill>
              <a:gsLst>
                <a:gs pos="0">
                  <a:schemeClr val="tx2"/>
                </a:gs>
                <a:gs pos="40000">
                  <a:schemeClr val="tx2"/>
                </a:gs>
                <a:gs pos="72000">
                  <a:srgbClr val="FFC000"/>
                </a:gs>
                <a:gs pos="100000">
                  <a:srgbClr val="FF0000"/>
                </a:gs>
              </a:gsLst>
              <a:lin ang="5400000" scaled="1"/>
            </a:gradFill>
            <a:prstDash val="solid"/>
            <a:round/>
            <a:headEnd type="none" w="lg" len="lg"/>
            <a:tailEnd type="triangle"/>
          </a:ln>
          <a:effectLst>
            <a:glow rad="228600">
              <a:schemeClr val="accent2">
                <a:satMod val="175000"/>
                <a:alpha val="40000"/>
              </a:schemeClr>
            </a:glow>
          </a:effectLst>
        </p:spPr>
      </p:cxnSp>
    </p:spTree>
    <p:extLst>
      <p:ext uri="{BB962C8B-B14F-4D97-AF65-F5344CB8AC3E}">
        <p14:creationId xmlns:p14="http://schemas.microsoft.com/office/powerpoint/2010/main" val="231461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6" presetClass="entr" presetSubtype="21"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barn(inVertical)">
                                      <p:cBhvr>
                                        <p:cTn id="48" dur="500"/>
                                        <p:tgtEl>
                                          <p:spTgt spid="2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barn(inVertical)">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barn(inVertical)">
                                      <p:cBhvr>
                                        <p:cTn id="5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Graphic spid="6" grpId="0">
        <p:bldAsOne/>
      </p:bldGraphic>
      <p:bldP spid="13" grpId="0"/>
      <p:bldP spid="14" grpId="0"/>
      <p:bldP spid="17" grpId="0"/>
      <p:bldP spid="20" grpId="0"/>
      <p:bldGraphic spid="21" grpId="0">
        <p:bldAsOne/>
      </p:bldGraphic>
      <p:bldP spid="2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0517498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Master classes </a:t>
            </a:r>
            <a:r>
              <a:rPr lang="nl-BE" dirty="0" err="1" smtClean="0"/>
              <a:t>Microscopy</a:t>
            </a:r>
            <a:r>
              <a:rPr lang="nl-BE" dirty="0" smtClean="0"/>
              <a:t> </a:t>
            </a:r>
            <a:endParaRPr lang="nl-BE" dirty="0"/>
          </a:p>
        </p:txBody>
      </p:sp>
      <p:sp>
        <p:nvSpPr>
          <p:cNvPr id="3" name="Tijdelijke aanduiding voor inhoud 2"/>
          <p:cNvSpPr>
            <a:spLocks noGrp="1"/>
          </p:cNvSpPr>
          <p:nvPr>
            <p:ph idx="1"/>
          </p:nvPr>
        </p:nvSpPr>
        <p:spPr>
          <a:xfrm>
            <a:off x="1219200" y="1981200"/>
            <a:ext cx="7772400" cy="4328120"/>
          </a:xfrm>
          <a:solidFill>
            <a:schemeClr val="accent6">
              <a:lumMod val="40000"/>
              <a:lumOff val="60000"/>
            </a:schemeClr>
          </a:solidFill>
        </p:spPr>
        <p:txBody>
          <a:bodyPr/>
          <a:lstStyle/>
          <a:p>
            <a:r>
              <a:rPr lang="nl-BE" sz="2800" dirty="0" smtClean="0">
                <a:latin typeface="Times New Roman" panose="02020603050405020304" pitchFamily="18" charset="0"/>
                <a:cs typeface="Times New Roman" panose="02020603050405020304" pitchFamily="18" charset="0"/>
              </a:rPr>
              <a:t>Master courses: </a:t>
            </a:r>
          </a:p>
          <a:p>
            <a:pPr lvl="1"/>
            <a:r>
              <a:rPr lang="nl-BE" sz="2400" dirty="0" smtClean="0">
                <a:latin typeface="Times New Roman" panose="02020603050405020304" pitchFamily="18" charset="0"/>
                <a:cs typeface="Times New Roman" panose="02020603050405020304" pitchFamily="18" charset="0"/>
              </a:rPr>
              <a:t>Belgium: Gent, Antwerpen, </a:t>
            </a:r>
            <a:r>
              <a:rPr lang="nl-BE" sz="2400" dirty="0" err="1" smtClean="0">
                <a:latin typeface="Times New Roman" panose="02020603050405020304" pitchFamily="18" charset="0"/>
                <a:cs typeface="Times New Roman" panose="02020603050405020304" pitchFamily="18" charset="0"/>
              </a:rPr>
              <a:t>Liege</a:t>
            </a:r>
            <a:endParaRPr lang="nl-BE" sz="2400" dirty="0" smtClean="0">
              <a:latin typeface="Times New Roman" panose="02020603050405020304" pitchFamily="18" charset="0"/>
              <a:cs typeface="Times New Roman" panose="02020603050405020304" pitchFamily="18" charset="0"/>
            </a:endParaRPr>
          </a:p>
          <a:p>
            <a:pPr lvl="1"/>
            <a:r>
              <a:rPr lang="nl-BE" sz="2400" dirty="0" smtClean="0">
                <a:latin typeface="Times New Roman" panose="02020603050405020304" pitchFamily="18" charset="0"/>
                <a:cs typeface="Times New Roman" panose="02020603050405020304" pitchFamily="18" charset="0"/>
              </a:rPr>
              <a:t>Portugal: Porto, Lisbon, </a:t>
            </a:r>
            <a:r>
              <a:rPr lang="nl-BE" sz="2400" dirty="0" err="1" smtClean="0">
                <a:latin typeface="Times New Roman" panose="02020603050405020304" pitchFamily="18" charset="0"/>
                <a:cs typeface="Times New Roman" panose="02020603050405020304" pitchFamily="18" charset="0"/>
              </a:rPr>
              <a:t>Covilha</a:t>
            </a:r>
            <a:endParaRPr lang="nl-BE" sz="2400" dirty="0" smtClean="0">
              <a:latin typeface="Times New Roman" panose="02020603050405020304" pitchFamily="18" charset="0"/>
              <a:cs typeface="Times New Roman" panose="02020603050405020304" pitchFamily="18" charset="0"/>
            </a:endParaRPr>
          </a:p>
          <a:p>
            <a:pPr lvl="1"/>
            <a:r>
              <a:rPr lang="nl-BE" sz="2400" dirty="0" smtClean="0">
                <a:latin typeface="Times New Roman" panose="02020603050405020304" pitchFamily="18" charset="0"/>
                <a:cs typeface="Times New Roman" panose="02020603050405020304" pitchFamily="18" charset="0"/>
              </a:rPr>
              <a:t>Italy: Milano (3x), Trieste</a:t>
            </a:r>
          </a:p>
          <a:p>
            <a:pPr lvl="1"/>
            <a:r>
              <a:rPr lang="nl-BE" sz="2400" dirty="0" smtClean="0">
                <a:latin typeface="Times New Roman" panose="02020603050405020304" pitchFamily="18" charset="0"/>
                <a:cs typeface="Times New Roman" panose="02020603050405020304" pitchFamily="18" charset="0"/>
              </a:rPr>
              <a:t>Austria: Bern (2x), Zurich (2x), </a:t>
            </a:r>
            <a:r>
              <a:rPr lang="nl-BE" sz="2400" dirty="0" err="1" smtClean="0">
                <a:latin typeface="Times New Roman" panose="02020603050405020304" pitchFamily="18" charset="0"/>
                <a:cs typeface="Times New Roman" panose="02020603050405020304" pitchFamily="18" charset="0"/>
              </a:rPr>
              <a:t>Basel</a:t>
            </a:r>
            <a:endParaRPr lang="nl-BE" sz="2400" dirty="0" smtClean="0">
              <a:latin typeface="Times New Roman" panose="02020603050405020304" pitchFamily="18" charset="0"/>
              <a:cs typeface="Times New Roman" panose="02020603050405020304" pitchFamily="18" charset="0"/>
            </a:endParaRPr>
          </a:p>
          <a:p>
            <a:pPr lvl="1"/>
            <a:r>
              <a:rPr lang="nl-BE" sz="2400" dirty="0" smtClean="0">
                <a:latin typeface="Times New Roman" panose="02020603050405020304" pitchFamily="18" charset="0"/>
                <a:cs typeface="Times New Roman" panose="02020603050405020304" pitchFamily="18" charset="0"/>
              </a:rPr>
              <a:t>Lithuania: Riga (3x)</a:t>
            </a:r>
          </a:p>
          <a:p>
            <a:pPr lvl="1"/>
            <a:r>
              <a:rPr lang="nl-BE" sz="2400" dirty="0" smtClean="0">
                <a:latin typeface="Times New Roman" panose="02020603050405020304" pitchFamily="18" charset="0"/>
                <a:cs typeface="Times New Roman" panose="02020603050405020304" pitchFamily="18" charset="0"/>
              </a:rPr>
              <a:t>Poland: Krakow</a:t>
            </a:r>
          </a:p>
          <a:p>
            <a:pPr lvl="1"/>
            <a:r>
              <a:rPr lang="nl-BE" sz="2400" dirty="0" err="1" smtClean="0">
                <a:latin typeface="Times New Roman" panose="02020603050405020304" pitchFamily="18" charset="0"/>
                <a:cs typeface="Times New Roman" panose="02020603050405020304" pitchFamily="18" charset="0"/>
              </a:rPr>
              <a:t>Estionia</a:t>
            </a:r>
            <a:r>
              <a:rPr lang="nl-BE" sz="2400" dirty="0" smtClean="0">
                <a:latin typeface="Times New Roman" panose="02020603050405020304" pitchFamily="18" charset="0"/>
                <a:cs typeface="Times New Roman" panose="02020603050405020304" pitchFamily="18" charset="0"/>
              </a:rPr>
              <a:t>: Tartu</a:t>
            </a:r>
          </a:p>
          <a:p>
            <a:pPr lvl="1"/>
            <a:r>
              <a:rPr lang="nl-BE" sz="2400" dirty="0" smtClean="0">
                <a:latin typeface="Times New Roman" panose="02020603050405020304" pitchFamily="18" charset="0"/>
                <a:cs typeface="Times New Roman" panose="02020603050405020304" pitchFamily="18" charset="0"/>
              </a:rPr>
              <a:t>Russian </a:t>
            </a:r>
            <a:r>
              <a:rPr lang="nl-BE" sz="2400" dirty="0" err="1" smtClean="0">
                <a:latin typeface="Times New Roman" panose="02020603050405020304" pitchFamily="18" charset="0"/>
                <a:cs typeface="Times New Roman" panose="02020603050405020304" pitchFamily="18" charset="0"/>
              </a:rPr>
              <a:t>Federation</a:t>
            </a:r>
            <a:r>
              <a:rPr lang="nl-BE" sz="2400" dirty="0" smtClean="0">
                <a:latin typeface="Times New Roman" panose="02020603050405020304" pitchFamily="18" charset="0"/>
                <a:cs typeface="Times New Roman" panose="02020603050405020304" pitchFamily="18" charset="0"/>
              </a:rPr>
              <a:t>: Kaliningrad (31 </a:t>
            </a:r>
            <a:r>
              <a:rPr lang="nl-BE" sz="2400" dirty="0" err="1" smtClean="0">
                <a:latin typeface="Times New Roman" panose="02020603050405020304" pitchFamily="18" charset="0"/>
                <a:cs typeface="Times New Roman" panose="02020603050405020304" pitchFamily="18" charset="0"/>
              </a:rPr>
              <a:t>March</a:t>
            </a:r>
            <a:r>
              <a:rPr lang="nl-BE" sz="2400" dirty="0" smtClean="0">
                <a:latin typeface="Times New Roman" panose="02020603050405020304" pitchFamily="18" charset="0"/>
                <a:cs typeface="Times New Roman" panose="02020603050405020304" pitchFamily="18" charset="0"/>
              </a:rPr>
              <a:t> 2017)</a:t>
            </a:r>
            <a:endParaRPr lang="nl-BE" sz="2800" dirty="0">
              <a:latin typeface="Times New Roman" panose="02020603050405020304" pitchFamily="18" charset="0"/>
              <a:cs typeface="Times New Roman" panose="02020603050405020304" pitchFamily="18" charset="0"/>
            </a:endParaRPr>
          </a:p>
        </p:txBody>
      </p:sp>
      <p:pic>
        <p:nvPicPr>
          <p:cNvPr id="4" name="Afbeelding 3"/>
          <p:cNvPicPr>
            <a:picLocks noChangeAspect="1"/>
          </p:cNvPicPr>
          <p:nvPr/>
        </p:nvPicPr>
        <p:blipFill>
          <a:blip r:embed="rId2"/>
          <a:stretch>
            <a:fillRect/>
          </a:stretch>
        </p:blipFill>
        <p:spPr>
          <a:xfrm>
            <a:off x="2285681" y="1714260"/>
            <a:ext cx="4572638" cy="3429479"/>
          </a:xfrm>
          <a:prstGeom prst="rect">
            <a:avLst/>
          </a:prstGeom>
        </p:spPr>
      </p:pic>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7849" y="0"/>
            <a:ext cx="4848301" cy="6858000"/>
          </a:xfrm>
          <a:prstGeom prst="rect">
            <a:avLst/>
          </a:prstGeom>
        </p:spPr>
      </p:pic>
    </p:spTree>
    <p:extLst>
      <p:ext uri="{BB962C8B-B14F-4D97-AF65-F5344CB8AC3E}">
        <p14:creationId xmlns:p14="http://schemas.microsoft.com/office/powerpoint/2010/main" val="111117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Master classes </a:t>
            </a:r>
            <a:r>
              <a:rPr lang="nl-BE" dirty="0" err="1" smtClean="0"/>
              <a:t>Microscopy</a:t>
            </a:r>
            <a:r>
              <a:rPr lang="nl-BE" dirty="0" smtClean="0"/>
              <a:t> </a:t>
            </a:r>
            <a:endParaRPr lang="nl-BE" dirty="0"/>
          </a:p>
        </p:txBody>
      </p:sp>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1748" y="-231869"/>
            <a:ext cx="5156334" cy="7293717"/>
          </a:xfrm>
          <a:prstGeom prst="rect">
            <a:avLst/>
          </a:prstGeom>
        </p:spPr>
      </p:pic>
    </p:spTree>
    <p:extLst>
      <p:ext uri="{BB962C8B-B14F-4D97-AF65-F5344CB8AC3E}">
        <p14:creationId xmlns:p14="http://schemas.microsoft.com/office/powerpoint/2010/main" val="31794096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dirty="0"/>
          </a:p>
        </p:txBody>
      </p:sp>
      <p:pic>
        <p:nvPicPr>
          <p:cNvPr id="3" name="Picture 2" descr="C:\Documents and Settings\vd Stek\Mijn documenten\Meijden\vaginf\wm19.tif"/>
          <p:cNvPicPr>
            <a:picLocks noChangeAspect="1" noChangeArrowheads="1"/>
          </p:cNvPicPr>
          <p:nvPr/>
        </p:nvPicPr>
        <p:blipFill>
          <a:blip r:embed="rId2" cstate="print"/>
          <a:srcRect/>
          <a:stretch>
            <a:fillRect/>
          </a:stretch>
        </p:blipFill>
        <p:spPr bwMode="auto">
          <a:xfrm>
            <a:off x="4600071" y="3507955"/>
            <a:ext cx="4998253" cy="3325982"/>
          </a:xfrm>
          <a:prstGeom prst="rect">
            <a:avLst/>
          </a:prstGeom>
          <a:noFill/>
          <a:ln w="9525">
            <a:solidFill>
              <a:schemeClr val="tx1"/>
            </a:solidFill>
            <a:miter lim="800000"/>
            <a:headEnd/>
            <a:tailEnd/>
          </a:ln>
        </p:spPr>
      </p:pic>
      <p:pic>
        <p:nvPicPr>
          <p:cNvPr id="4" name="Picture 2" descr="C:\Documents and Settings\vd Stek\Mijn documenten\Meijden\vaginf\wm18.tif"/>
          <p:cNvPicPr>
            <a:picLocks noChangeAspect="1" noChangeArrowheads="1"/>
          </p:cNvPicPr>
          <p:nvPr/>
        </p:nvPicPr>
        <p:blipFill>
          <a:blip r:embed="rId3" cstate="print"/>
          <a:srcRect/>
          <a:stretch>
            <a:fillRect/>
          </a:stretch>
        </p:blipFill>
        <p:spPr bwMode="auto">
          <a:xfrm>
            <a:off x="0" y="368971"/>
            <a:ext cx="4359442" cy="2870326"/>
          </a:xfrm>
          <a:prstGeom prst="rect">
            <a:avLst/>
          </a:prstGeom>
          <a:noFill/>
          <a:ln w="9525">
            <a:solidFill>
              <a:schemeClr val="tx1"/>
            </a:solidFill>
            <a:miter lim="800000"/>
            <a:headEnd/>
            <a:tailEnd/>
          </a:ln>
        </p:spPr>
      </p:pic>
      <p:pic>
        <p:nvPicPr>
          <p:cNvPr id="5" name="Picture 2" descr="C:\Documents and Settings\vd Stek\Mijn documenten\Meijden\vaginf\wm17.tif"/>
          <p:cNvPicPr>
            <a:picLocks noChangeAspect="1" noChangeArrowheads="1"/>
          </p:cNvPicPr>
          <p:nvPr/>
        </p:nvPicPr>
        <p:blipFill>
          <a:blip r:embed="rId4" cstate="print"/>
          <a:srcRect/>
          <a:stretch>
            <a:fillRect/>
          </a:stretch>
        </p:blipFill>
        <p:spPr bwMode="auto">
          <a:xfrm>
            <a:off x="4407568" y="335184"/>
            <a:ext cx="4776532" cy="3144743"/>
          </a:xfrm>
          <a:prstGeom prst="rect">
            <a:avLst/>
          </a:prstGeom>
          <a:noFill/>
          <a:ln w="9525">
            <a:solidFill>
              <a:schemeClr val="tx1"/>
            </a:solidFill>
            <a:miter lim="800000"/>
            <a:headEnd/>
            <a:tailEnd/>
          </a:ln>
        </p:spPr>
      </p:pic>
      <p:pic>
        <p:nvPicPr>
          <p:cNvPr id="6" name="Picture 4" descr="C:\Documents and Settings\J. van der Stek\Mijn documenten\Meijden\scans vvog gent 2005\DSC_4251.JPG"/>
          <p:cNvPicPr>
            <a:picLocks noChangeAspect="1" noChangeArrowheads="1"/>
          </p:cNvPicPr>
          <p:nvPr/>
        </p:nvPicPr>
        <p:blipFill>
          <a:blip r:embed="rId5" cstate="print"/>
          <a:srcRect l="9459" t="4065" r="6757"/>
          <a:stretch>
            <a:fillRect/>
          </a:stretch>
        </p:blipFill>
        <p:spPr bwMode="auto">
          <a:xfrm>
            <a:off x="0" y="3282270"/>
            <a:ext cx="4696326" cy="3575730"/>
          </a:xfrm>
          <a:prstGeom prst="rect">
            <a:avLst/>
          </a:prstGeom>
          <a:noFill/>
          <a:ln w="9525">
            <a:solidFill>
              <a:schemeClr val="bg2"/>
            </a:solid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4" name="Tijdelijke aanduiding voor inhoud 3"/>
          <p:cNvPicPr>
            <a:picLocks noGrp="1" noChangeAspect="1"/>
          </p:cNvPicPr>
          <p:nvPr>
            <p:ph idx="1"/>
          </p:nvPr>
        </p:nvPicPr>
        <p:blipFill rotWithShape="1">
          <a:blip r:embed="rId2"/>
          <a:srcRect l="21408" t="7245" r="22289" b="6107"/>
          <a:stretch/>
        </p:blipFill>
        <p:spPr>
          <a:xfrm>
            <a:off x="634480" y="27992"/>
            <a:ext cx="7889837" cy="6830008"/>
          </a:xfrm>
          <a:prstGeom prst="rect">
            <a:avLst/>
          </a:prstGeom>
        </p:spPr>
      </p:pic>
      <p:sp>
        <p:nvSpPr>
          <p:cNvPr id="5" name="Tekstvak 4"/>
          <p:cNvSpPr txBox="1"/>
          <p:nvPr/>
        </p:nvSpPr>
        <p:spPr>
          <a:xfrm>
            <a:off x="1668625" y="1914731"/>
            <a:ext cx="5974714" cy="923330"/>
          </a:xfrm>
          <a:prstGeom prst="rect">
            <a:avLst/>
          </a:prstGeom>
          <a:solidFill>
            <a:schemeClr val="tx2"/>
          </a:solidFill>
        </p:spPr>
        <p:txBody>
          <a:bodyPr wrap="none" rtlCol="0">
            <a:spAutoFit/>
          </a:bodyPr>
          <a:lstStyle/>
          <a:p>
            <a:r>
              <a:rPr lang="nl-BE" sz="5400" dirty="0"/>
              <a:t>www.ISIDOG.com</a:t>
            </a:r>
          </a:p>
        </p:txBody>
      </p:sp>
    </p:spTree>
    <p:extLst>
      <p:ext uri="{BB962C8B-B14F-4D97-AF65-F5344CB8AC3E}">
        <p14:creationId xmlns:p14="http://schemas.microsoft.com/office/powerpoint/2010/main" val="237204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6" name="Tijdelijke aanduiding voor inhoud 5"/>
          <p:cNvPicPr>
            <a:picLocks noGrp="1" noChangeAspect="1"/>
          </p:cNvPicPr>
          <p:nvPr>
            <p:ph idx="1"/>
          </p:nvPr>
        </p:nvPicPr>
        <p:blipFill rotWithShape="1">
          <a:blip r:embed="rId2"/>
          <a:srcRect l="26461" t="19299" r="43892" b="9878"/>
          <a:stretch/>
        </p:blipFill>
        <p:spPr>
          <a:xfrm>
            <a:off x="2483768" y="332656"/>
            <a:ext cx="4628608" cy="6219692"/>
          </a:xfrm>
          <a:prstGeom prst="rect">
            <a:avLst/>
          </a:prstGeom>
        </p:spPr>
      </p:pic>
    </p:spTree>
    <p:extLst>
      <p:ext uri="{BB962C8B-B14F-4D97-AF65-F5344CB8AC3E}">
        <p14:creationId xmlns:p14="http://schemas.microsoft.com/office/powerpoint/2010/main" val="8930547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smtClean="0"/>
              <a:t>Intractable</a:t>
            </a:r>
            <a:r>
              <a:rPr lang="nl-BE" dirty="0" smtClean="0"/>
              <a:t> </a:t>
            </a:r>
            <a:r>
              <a:rPr lang="nl-BE" dirty="0" err="1" smtClean="0"/>
              <a:t>vaginal</a:t>
            </a:r>
            <a:r>
              <a:rPr lang="nl-BE" dirty="0" smtClean="0"/>
              <a:t> discharge</a:t>
            </a:r>
            <a:endParaRPr lang="nl-BE" dirty="0"/>
          </a:p>
        </p:txBody>
      </p:sp>
      <p:sp>
        <p:nvSpPr>
          <p:cNvPr id="3" name="Tijdelijke aanduiding voor inhoud 2"/>
          <p:cNvSpPr>
            <a:spLocks noGrp="1"/>
          </p:cNvSpPr>
          <p:nvPr>
            <p:ph idx="1"/>
          </p:nvPr>
        </p:nvSpPr>
        <p:spPr>
          <a:xfrm>
            <a:off x="1219200" y="1981200"/>
            <a:ext cx="7772400" cy="3923841"/>
          </a:xfrm>
          <a:solidFill>
            <a:schemeClr val="accent1">
              <a:lumMod val="50000"/>
            </a:schemeClr>
          </a:solidFill>
        </p:spPr>
        <p:txBody>
          <a:bodyPr/>
          <a:lstStyle/>
          <a:p>
            <a:pPr>
              <a:buNone/>
            </a:pPr>
            <a:r>
              <a:rPr lang="nl-BE" sz="4800" dirty="0" err="1" smtClean="0">
                <a:solidFill>
                  <a:schemeClr val="tx2"/>
                </a:solidFill>
                <a:latin typeface="Arial" panose="020B0604020202020204" pitchFamily="34" charset="0"/>
                <a:cs typeface="Arial" panose="020B0604020202020204" pitchFamily="34" charset="0"/>
              </a:rPr>
              <a:t>Thank</a:t>
            </a:r>
            <a:r>
              <a:rPr lang="nl-BE" sz="4800" dirty="0" smtClean="0">
                <a:solidFill>
                  <a:schemeClr val="tx2"/>
                </a:solidFill>
                <a:latin typeface="Arial" panose="020B0604020202020204" pitchFamily="34" charset="0"/>
                <a:cs typeface="Arial" panose="020B0604020202020204" pitchFamily="34" charset="0"/>
              </a:rPr>
              <a:t> </a:t>
            </a:r>
            <a:r>
              <a:rPr lang="nl-BE" sz="4800" dirty="0" err="1" smtClean="0">
                <a:solidFill>
                  <a:schemeClr val="tx2"/>
                </a:solidFill>
                <a:latin typeface="Arial" panose="020B0604020202020204" pitchFamily="34" charset="0"/>
                <a:cs typeface="Arial" panose="020B0604020202020204" pitchFamily="34" charset="0"/>
              </a:rPr>
              <a:t>you</a:t>
            </a:r>
            <a:r>
              <a:rPr lang="nl-BE" sz="4800" dirty="0" smtClean="0">
                <a:solidFill>
                  <a:schemeClr val="tx2"/>
                </a:solidFill>
                <a:latin typeface="Arial" panose="020B0604020202020204" pitchFamily="34" charset="0"/>
                <a:cs typeface="Arial" panose="020B0604020202020204" pitchFamily="34" charset="0"/>
              </a:rPr>
              <a:t> </a:t>
            </a:r>
            <a:r>
              <a:rPr lang="nl-BE" sz="4800" dirty="0" err="1" smtClean="0">
                <a:solidFill>
                  <a:schemeClr val="tx2"/>
                </a:solidFill>
                <a:latin typeface="Arial" panose="020B0604020202020204" pitchFamily="34" charset="0"/>
                <a:cs typeface="Arial" panose="020B0604020202020204" pitchFamily="34" charset="0"/>
              </a:rPr>
              <a:t>for</a:t>
            </a:r>
            <a:r>
              <a:rPr lang="nl-BE" sz="4800" dirty="0" smtClean="0">
                <a:solidFill>
                  <a:schemeClr val="tx2"/>
                </a:solidFill>
                <a:latin typeface="Arial" panose="020B0604020202020204" pitchFamily="34" charset="0"/>
                <a:cs typeface="Arial" panose="020B0604020202020204" pitchFamily="34" charset="0"/>
              </a:rPr>
              <a:t> </a:t>
            </a:r>
            <a:r>
              <a:rPr lang="nl-BE" sz="4800" dirty="0" err="1" smtClean="0">
                <a:solidFill>
                  <a:schemeClr val="tx2"/>
                </a:solidFill>
                <a:latin typeface="Arial" panose="020B0604020202020204" pitchFamily="34" charset="0"/>
                <a:cs typeface="Arial" panose="020B0604020202020204" pitchFamily="34" charset="0"/>
              </a:rPr>
              <a:t>taking</a:t>
            </a:r>
            <a:r>
              <a:rPr lang="nl-BE" sz="4800" dirty="0" smtClean="0">
                <a:solidFill>
                  <a:schemeClr val="tx2"/>
                </a:solidFill>
                <a:latin typeface="Arial" panose="020B0604020202020204" pitchFamily="34" charset="0"/>
                <a:cs typeface="Arial" panose="020B0604020202020204" pitchFamily="34" charset="0"/>
              </a:rPr>
              <a:t> care of </a:t>
            </a:r>
            <a:r>
              <a:rPr lang="nl-BE" sz="4800" dirty="0" err="1" smtClean="0">
                <a:solidFill>
                  <a:schemeClr val="tx2"/>
                </a:solidFill>
                <a:latin typeface="Arial" panose="020B0604020202020204" pitchFamily="34" charset="0"/>
                <a:cs typeface="Arial" panose="020B0604020202020204" pitchFamily="34" charset="0"/>
              </a:rPr>
              <a:t>your</a:t>
            </a:r>
            <a:r>
              <a:rPr lang="nl-BE" sz="4800" dirty="0" smtClean="0">
                <a:solidFill>
                  <a:schemeClr val="tx2"/>
                </a:solidFill>
                <a:latin typeface="Arial" panose="020B0604020202020204" pitchFamily="34" charset="0"/>
                <a:cs typeface="Arial" panose="020B0604020202020204" pitchFamily="34" charset="0"/>
              </a:rPr>
              <a:t> </a:t>
            </a:r>
            <a:r>
              <a:rPr lang="nl-BE" sz="4800" dirty="0" err="1" smtClean="0">
                <a:solidFill>
                  <a:schemeClr val="tx2"/>
                </a:solidFill>
                <a:latin typeface="Arial" panose="020B0604020202020204" pitchFamily="34" charset="0"/>
                <a:cs typeface="Arial" panose="020B0604020202020204" pitchFamily="34" charset="0"/>
              </a:rPr>
              <a:t>patients</a:t>
            </a:r>
            <a:r>
              <a:rPr lang="nl-BE" sz="4800" dirty="0" smtClean="0">
                <a:solidFill>
                  <a:schemeClr val="tx2"/>
                </a:solidFill>
                <a:latin typeface="Arial" panose="020B0604020202020204" pitchFamily="34" charset="0"/>
                <a:cs typeface="Arial" panose="020B0604020202020204" pitchFamily="34" charset="0"/>
              </a:rPr>
              <a:t> </a:t>
            </a:r>
            <a:r>
              <a:rPr lang="nl-BE" sz="4800" dirty="0" err="1" smtClean="0">
                <a:solidFill>
                  <a:schemeClr val="tx2"/>
                </a:solidFill>
                <a:latin typeface="Arial" panose="020B0604020202020204" pitchFamily="34" charset="0"/>
                <a:cs typeface="Arial" panose="020B0604020202020204" pitchFamily="34" charset="0"/>
              </a:rPr>
              <a:t>while</a:t>
            </a:r>
            <a:r>
              <a:rPr lang="nl-BE" sz="4800" dirty="0" smtClean="0">
                <a:solidFill>
                  <a:schemeClr val="tx2"/>
                </a:solidFill>
                <a:latin typeface="Arial" panose="020B0604020202020204" pitchFamily="34" charset="0"/>
                <a:cs typeface="Arial" panose="020B0604020202020204" pitchFamily="34" charset="0"/>
              </a:rPr>
              <a:t> </a:t>
            </a:r>
            <a:r>
              <a:rPr lang="nl-BE" sz="4800" u="sng" dirty="0" err="1" smtClean="0">
                <a:solidFill>
                  <a:srgbClr val="FFC000"/>
                </a:solidFill>
                <a:latin typeface="Arial" panose="020B0604020202020204" pitchFamily="34" charset="0"/>
                <a:cs typeface="Arial" panose="020B0604020202020204" pitchFamily="34" charset="0"/>
              </a:rPr>
              <a:t>using</a:t>
            </a:r>
            <a:r>
              <a:rPr lang="nl-BE" sz="4800" u="sng" dirty="0" smtClean="0">
                <a:solidFill>
                  <a:srgbClr val="FFC000"/>
                </a:solidFill>
                <a:latin typeface="Arial" panose="020B0604020202020204" pitchFamily="34" charset="0"/>
                <a:cs typeface="Arial" panose="020B0604020202020204" pitchFamily="34" charset="0"/>
              </a:rPr>
              <a:t> </a:t>
            </a:r>
            <a:r>
              <a:rPr lang="nl-BE" sz="4800" u="sng" dirty="0" err="1" smtClean="0">
                <a:solidFill>
                  <a:srgbClr val="FFC000"/>
                </a:solidFill>
                <a:latin typeface="Arial" panose="020B0604020202020204" pitchFamily="34" charset="0"/>
                <a:cs typeface="Arial" panose="020B0604020202020204" pitchFamily="34" charset="0"/>
              </a:rPr>
              <a:t>your</a:t>
            </a:r>
            <a:r>
              <a:rPr lang="nl-BE" sz="4800" u="sng" dirty="0" smtClean="0">
                <a:solidFill>
                  <a:srgbClr val="FFC000"/>
                </a:solidFill>
                <a:latin typeface="Arial" panose="020B0604020202020204" pitchFamily="34" charset="0"/>
                <a:cs typeface="Arial" panose="020B0604020202020204" pitchFamily="34" charset="0"/>
              </a:rPr>
              <a:t> microscope! </a:t>
            </a:r>
            <a:r>
              <a:rPr lang="nl-BE" sz="4800" dirty="0" err="1" smtClean="0">
                <a:solidFill>
                  <a:srgbClr val="FFFF00"/>
                </a:solidFill>
                <a:latin typeface="Arial" panose="020B0604020202020204" pitchFamily="34" charset="0"/>
                <a:cs typeface="Arial" panose="020B0604020202020204" pitchFamily="34" charset="0"/>
              </a:rPr>
              <a:t>There</a:t>
            </a:r>
            <a:r>
              <a:rPr lang="nl-BE" sz="4800" dirty="0" smtClean="0">
                <a:solidFill>
                  <a:srgbClr val="FFFF00"/>
                </a:solidFill>
                <a:latin typeface="Arial" panose="020B0604020202020204" pitchFamily="34" charset="0"/>
                <a:cs typeface="Arial" panose="020B0604020202020204" pitchFamily="34" charset="0"/>
              </a:rPr>
              <a:t> </a:t>
            </a:r>
            <a:r>
              <a:rPr lang="nl-BE" sz="4800" dirty="0" err="1" smtClean="0">
                <a:solidFill>
                  <a:srgbClr val="FFFF00"/>
                </a:solidFill>
                <a:latin typeface="Arial" panose="020B0604020202020204" pitchFamily="34" charset="0"/>
                <a:cs typeface="Arial" panose="020B0604020202020204" pitchFamily="34" charset="0"/>
              </a:rPr>
              <a:t>will</a:t>
            </a:r>
            <a:r>
              <a:rPr lang="nl-BE" sz="4800" dirty="0" smtClean="0">
                <a:solidFill>
                  <a:srgbClr val="FFFF00"/>
                </a:solidFill>
                <a:latin typeface="Arial" panose="020B0604020202020204" pitchFamily="34" charset="0"/>
                <a:cs typeface="Arial" panose="020B0604020202020204" pitchFamily="34" charset="0"/>
              </a:rPr>
              <a:t> </a:t>
            </a:r>
            <a:r>
              <a:rPr lang="nl-BE" sz="4800" dirty="0" err="1" smtClean="0">
                <a:solidFill>
                  <a:srgbClr val="FFFF00"/>
                </a:solidFill>
                <a:latin typeface="Arial" panose="020B0604020202020204" pitchFamily="34" charset="0"/>
                <a:cs typeface="Arial" panose="020B0604020202020204" pitchFamily="34" charset="0"/>
              </a:rPr>
              <a:t>be</a:t>
            </a:r>
            <a:r>
              <a:rPr lang="nl-BE" sz="4800" dirty="0" smtClean="0">
                <a:solidFill>
                  <a:srgbClr val="FFFF00"/>
                </a:solidFill>
                <a:latin typeface="Arial" panose="020B0604020202020204" pitchFamily="34" charset="0"/>
                <a:cs typeface="Arial" panose="020B0604020202020204" pitchFamily="34" charset="0"/>
              </a:rPr>
              <a:t> </a:t>
            </a:r>
            <a:r>
              <a:rPr lang="nl-BE" sz="4800" dirty="0" err="1" smtClean="0">
                <a:solidFill>
                  <a:srgbClr val="FFFF00"/>
                </a:solidFill>
                <a:latin typeface="Arial" panose="020B0604020202020204" pitchFamily="34" charset="0"/>
                <a:cs typeface="Arial" panose="020B0604020202020204" pitchFamily="34" charset="0"/>
              </a:rPr>
              <a:t>very</a:t>
            </a:r>
            <a:r>
              <a:rPr lang="nl-BE" sz="4800" dirty="0" smtClean="0">
                <a:solidFill>
                  <a:srgbClr val="FFFF00"/>
                </a:solidFill>
                <a:latin typeface="Arial" panose="020B0604020202020204" pitchFamily="34" charset="0"/>
                <a:cs typeface="Arial" panose="020B0604020202020204" pitchFamily="34" charset="0"/>
              </a:rPr>
              <a:t> </a:t>
            </a:r>
            <a:r>
              <a:rPr lang="nl-BE" sz="4800" dirty="0" err="1" smtClean="0">
                <a:solidFill>
                  <a:srgbClr val="FFFF00"/>
                </a:solidFill>
                <a:latin typeface="Arial" panose="020B0604020202020204" pitchFamily="34" charset="0"/>
                <a:cs typeface="Arial" panose="020B0604020202020204" pitchFamily="34" charset="0"/>
              </a:rPr>
              <a:t>little</a:t>
            </a:r>
            <a:r>
              <a:rPr lang="nl-BE" sz="4800" dirty="0" smtClean="0">
                <a:solidFill>
                  <a:srgbClr val="FFFF00"/>
                </a:solidFill>
                <a:latin typeface="Arial" panose="020B0604020202020204" pitchFamily="34" charset="0"/>
                <a:cs typeface="Arial" panose="020B0604020202020204" pitchFamily="34" charset="0"/>
              </a:rPr>
              <a:t> </a:t>
            </a:r>
            <a:r>
              <a:rPr lang="nl-BE" sz="4800" dirty="0" err="1" smtClean="0">
                <a:solidFill>
                  <a:srgbClr val="FFFF00"/>
                </a:solidFill>
                <a:latin typeface="Arial" panose="020B0604020202020204" pitchFamily="34" charset="0"/>
                <a:cs typeface="Arial" panose="020B0604020202020204" pitchFamily="34" charset="0"/>
              </a:rPr>
              <a:t>secrets</a:t>
            </a:r>
            <a:r>
              <a:rPr lang="nl-BE" sz="4800" dirty="0" smtClean="0">
                <a:solidFill>
                  <a:srgbClr val="FFFF00"/>
                </a:solidFill>
                <a:latin typeface="Arial" panose="020B0604020202020204" pitchFamily="34" charset="0"/>
                <a:cs typeface="Arial" panose="020B0604020202020204" pitchFamily="34" charset="0"/>
              </a:rPr>
              <a:t> </a:t>
            </a:r>
            <a:r>
              <a:rPr lang="nl-BE" sz="4800" dirty="0" err="1" smtClean="0">
                <a:solidFill>
                  <a:srgbClr val="FFFF00"/>
                </a:solidFill>
                <a:latin typeface="Arial" panose="020B0604020202020204" pitchFamily="34" charset="0"/>
                <a:cs typeface="Arial" panose="020B0604020202020204" pitchFamily="34" charset="0"/>
              </a:rPr>
              <a:t>left</a:t>
            </a:r>
            <a:r>
              <a:rPr lang="nl-BE" sz="4800" dirty="0" smtClean="0">
                <a:solidFill>
                  <a:srgbClr val="FFFF00"/>
                </a:solidFill>
                <a:latin typeface="Arial" panose="020B0604020202020204" pitchFamily="34" charset="0"/>
                <a:cs typeface="Arial" panose="020B0604020202020204" pitchFamily="34" charset="0"/>
              </a:rPr>
              <a:t>…</a:t>
            </a:r>
            <a:endParaRPr lang="nl-BE" sz="4800" dirty="0">
              <a:solidFill>
                <a:srgbClr val="FFFF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I HAVE A DISCHARGE……</a:t>
            </a:r>
            <a:endParaRPr lang="nl-BE" dirty="0"/>
          </a:p>
        </p:txBody>
      </p:sp>
      <p:sp>
        <p:nvSpPr>
          <p:cNvPr id="3" name="Tijdelijke aanduiding voor inhoud 2"/>
          <p:cNvSpPr>
            <a:spLocks noGrp="1"/>
          </p:cNvSpPr>
          <p:nvPr>
            <p:ph idx="1"/>
          </p:nvPr>
        </p:nvSpPr>
        <p:spPr>
          <a:solidFill>
            <a:schemeClr val="accent4"/>
          </a:solidFill>
        </p:spPr>
        <p:txBody>
          <a:bodyPr/>
          <a:lstStyle/>
          <a:p>
            <a:r>
              <a:rPr lang="nl-BE" dirty="0" err="1" smtClean="0"/>
              <a:t>Thank</a:t>
            </a:r>
            <a:r>
              <a:rPr lang="nl-BE" dirty="0" smtClean="0"/>
              <a:t> God </a:t>
            </a:r>
            <a:r>
              <a:rPr lang="nl-BE" dirty="0" err="1" smtClean="0"/>
              <a:t>you</a:t>
            </a:r>
            <a:r>
              <a:rPr lang="nl-BE" dirty="0" smtClean="0"/>
              <a:t> have….</a:t>
            </a:r>
          </a:p>
          <a:p>
            <a:r>
              <a:rPr lang="nl-BE" dirty="0" smtClean="0"/>
              <a:t>Does </a:t>
            </a:r>
            <a:r>
              <a:rPr lang="nl-BE" dirty="0" err="1" smtClean="0"/>
              <a:t>it</a:t>
            </a:r>
            <a:r>
              <a:rPr lang="nl-BE" dirty="0" smtClean="0"/>
              <a:t> </a:t>
            </a:r>
            <a:r>
              <a:rPr lang="nl-BE" dirty="0" err="1" smtClean="0"/>
              <a:t>disturb</a:t>
            </a:r>
            <a:r>
              <a:rPr lang="nl-BE" dirty="0" smtClean="0"/>
              <a:t> </a:t>
            </a:r>
            <a:r>
              <a:rPr lang="nl-BE" dirty="0" err="1" smtClean="0"/>
              <a:t>you</a:t>
            </a:r>
            <a:r>
              <a:rPr lang="nl-BE" dirty="0" smtClean="0"/>
              <a:t>? (</a:t>
            </a:r>
            <a:r>
              <a:rPr lang="nl-BE" dirty="0" err="1" smtClean="0"/>
              <a:t>reassurance</a:t>
            </a:r>
            <a:r>
              <a:rPr lang="nl-BE" dirty="0" smtClean="0"/>
              <a:t>)</a:t>
            </a:r>
          </a:p>
          <a:p>
            <a:r>
              <a:rPr lang="nl-BE" dirty="0" smtClean="0"/>
              <a:t>Does </a:t>
            </a:r>
            <a:r>
              <a:rPr lang="nl-BE" dirty="0" err="1" smtClean="0"/>
              <a:t>it</a:t>
            </a:r>
            <a:r>
              <a:rPr lang="nl-BE" dirty="0" smtClean="0"/>
              <a:t> </a:t>
            </a:r>
            <a:r>
              <a:rPr lang="nl-BE" dirty="0" err="1" smtClean="0"/>
              <a:t>smell</a:t>
            </a:r>
            <a:r>
              <a:rPr lang="nl-BE" dirty="0" smtClean="0"/>
              <a:t>? (</a:t>
            </a:r>
            <a:r>
              <a:rPr lang="nl-BE" dirty="0" err="1" smtClean="0"/>
              <a:t>disturbing</a:t>
            </a:r>
            <a:r>
              <a:rPr lang="nl-BE" dirty="0" smtClean="0"/>
              <a:t>?)</a:t>
            </a:r>
          </a:p>
          <a:p>
            <a:r>
              <a:rPr lang="nl-BE" dirty="0" smtClean="0"/>
              <a:t>Does </a:t>
            </a:r>
            <a:r>
              <a:rPr lang="nl-BE" dirty="0" err="1" smtClean="0"/>
              <a:t>it</a:t>
            </a:r>
            <a:r>
              <a:rPr lang="nl-BE" dirty="0" smtClean="0"/>
              <a:t> </a:t>
            </a:r>
            <a:r>
              <a:rPr lang="nl-BE" dirty="0" err="1" smtClean="0"/>
              <a:t>come</a:t>
            </a:r>
            <a:r>
              <a:rPr lang="nl-BE" dirty="0" smtClean="0"/>
              <a:t> </a:t>
            </a:r>
            <a:r>
              <a:rPr lang="nl-BE" dirty="0" err="1" smtClean="0"/>
              <a:t>with</a:t>
            </a:r>
            <a:r>
              <a:rPr lang="nl-BE" dirty="0" smtClean="0"/>
              <a:t> </a:t>
            </a:r>
            <a:r>
              <a:rPr lang="nl-BE" dirty="0" err="1" smtClean="0"/>
              <a:t>an</a:t>
            </a:r>
            <a:r>
              <a:rPr lang="nl-BE" dirty="0" smtClean="0"/>
              <a:t> </a:t>
            </a:r>
            <a:r>
              <a:rPr lang="nl-BE" dirty="0" err="1" smtClean="0"/>
              <a:t>itch</a:t>
            </a:r>
            <a:r>
              <a:rPr lang="nl-BE" dirty="0" smtClean="0"/>
              <a:t>?</a:t>
            </a:r>
          </a:p>
          <a:p>
            <a:r>
              <a:rPr lang="nl-BE" dirty="0" smtClean="0"/>
              <a:t>Does </a:t>
            </a:r>
            <a:r>
              <a:rPr lang="nl-BE" dirty="0" err="1" smtClean="0"/>
              <a:t>your</a:t>
            </a:r>
            <a:r>
              <a:rPr lang="nl-BE" dirty="0" smtClean="0"/>
              <a:t> partner </a:t>
            </a:r>
            <a:r>
              <a:rPr lang="nl-BE" dirty="0" err="1" smtClean="0"/>
              <a:t>complain</a:t>
            </a:r>
            <a:r>
              <a:rPr lang="nl-BE" dirty="0" smtClean="0"/>
              <a:t> of </a:t>
            </a:r>
            <a:r>
              <a:rPr lang="nl-BE" dirty="0" err="1" smtClean="0"/>
              <a:t>it</a:t>
            </a:r>
            <a:r>
              <a:rPr lang="nl-BE" dirty="0" smtClean="0"/>
              <a:t>?</a:t>
            </a:r>
          </a:p>
          <a:p>
            <a:endParaRPr lang="nl-BE" dirty="0"/>
          </a:p>
          <a:p>
            <a:pPr marL="0" indent="0">
              <a:buNone/>
            </a:pPr>
            <a:r>
              <a:rPr lang="nl-BE" dirty="0" err="1" smtClean="0"/>
              <a:t>If</a:t>
            </a:r>
            <a:r>
              <a:rPr lang="nl-BE" dirty="0" smtClean="0"/>
              <a:t> NO, …..</a:t>
            </a:r>
          </a:p>
          <a:p>
            <a:pPr marL="0" indent="0">
              <a:buNone/>
            </a:pPr>
            <a:r>
              <a:rPr lang="nl-BE" dirty="0"/>
              <a:t> </a:t>
            </a:r>
            <a:r>
              <a:rPr lang="nl-BE" dirty="0" smtClean="0"/>
              <a:t>                               …..SO WHAT??</a:t>
            </a:r>
          </a:p>
        </p:txBody>
      </p:sp>
    </p:spTree>
    <p:extLst>
      <p:ext uri="{BB962C8B-B14F-4D97-AF65-F5344CB8AC3E}">
        <p14:creationId xmlns:p14="http://schemas.microsoft.com/office/powerpoint/2010/main" val="217748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smtClean="0"/>
              <a:t>Physiologic</a:t>
            </a:r>
            <a:r>
              <a:rPr lang="nl-BE" dirty="0" smtClean="0"/>
              <a:t> discharge</a:t>
            </a:r>
            <a:endParaRPr lang="nl-BE" dirty="0"/>
          </a:p>
        </p:txBody>
      </p:sp>
      <p:sp>
        <p:nvSpPr>
          <p:cNvPr id="3" name="Tijdelijke aanduiding voor inhoud 2"/>
          <p:cNvSpPr>
            <a:spLocks noGrp="1"/>
          </p:cNvSpPr>
          <p:nvPr>
            <p:ph idx="1"/>
          </p:nvPr>
        </p:nvSpPr>
        <p:spPr>
          <a:xfrm>
            <a:off x="1219200" y="1981200"/>
            <a:ext cx="7772400" cy="3943611"/>
          </a:xfrm>
          <a:solidFill>
            <a:schemeClr val="accent4"/>
          </a:solidFill>
        </p:spPr>
        <p:txBody>
          <a:bodyPr/>
          <a:lstStyle/>
          <a:p>
            <a:r>
              <a:rPr lang="nl-BE" dirty="0" err="1" smtClean="0"/>
              <a:t>One</a:t>
            </a:r>
            <a:r>
              <a:rPr lang="nl-BE" dirty="0" smtClean="0"/>
              <a:t> </a:t>
            </a:r>
            <a:r>
              <a:rPr lang="nl-BE" dirty="0" err="1" smtClean="0"/>
              <a:t>women</a:t>
            </a:r>
            <a:r>
              <a:rPr lang="nl-BE" dirty="0" smtClean="0"/>
              <a:t> is </a:t>
            </a:r>
            <a:r>
              <a:rPr lang="nl-BE" dirty="0" err="1" smtClean="0"/>
              <a:t>not</a:t>
            </a:r>
            <a:r>
              <a:rPr lang="nl-BE" dirty="0" smtClean="0"/>
              <a:t> </a:t>
            </a:r>
            <a:r>
              <a:rPr lang="nl-BE" dirty="0" err="1" smtClean="0"/>
              <a:t>the</a:t>
            </a:r>
            <a:r>
              <a:rPr lang="nl-BE" dirty="0" smtClean="0"/>
              <a:t> </a:t>
            </a:r>
            <a:r>
              <a:rPr lang="nl-BE" dirty="0" err="1" smtClean="0"/>
              <a:t>other</a:t>
            </a:r>
            <a:endParaRPr lang="nl-BE" dirty="0" smtClean="0"/>
          </a:p>
          <a:p>
            <a:r>
              <a:rPr lang="nl-BE" dirty="0" err="1" smtClean="0"/>
              <a:t>Lubrification</a:t>
            </a:r>
            <a:r>
              <a:rPr lang="nl-BE" dirty="0" smtClean="0"/>
              <a:t> is </a:t>
            </a:r>
            <a:r>
              <a:rPr lang="nl-BE" dirty="0" err="1" smtClean="0"/>
              <a:t>an</a:t>
            </a:r>
            <a:r>
              <a:rPr lang="nl-BE" dirty="0" smtClean="0"/>
              <a:t> advantage</a:t>
            </a:r>
          </a:p>
          <a:p>
            <a:pPr lvl="1"/>
            <a:r>
              <a:rPr lang="nl-BE" dirty="0" err="1" smtClean="0"/>
              <a:t>Better</a:t>
            </a:r>
            <a:r>
              <a:rPr lang="nl-BE" dirty="0" smtClean="0"/>
              <a:t> (</a:t>
            </a:r>
            <a:r>
              <a:rPr lang="nl-BE" dirty="0" err="1" smtClean="0"/>
              <a:t>less</a:t>
            </a:r>
            <a:r>
              <a:rPr lang="nl-BE" dirty="0" smtClean="0"/>
              <a:t> </a:t>
            </a:r>
            <a:r>
              <a:rPr lang="nl-BE" dirty="0" err="1" smtClean="0"/>
              <a:t>painful</a:t>
            </a:r>
            <a:r>
              <a:rPr lang="nl-BE" dirty="0" smtClean="0"/>
              <a:t>) </a:t>
            </a:r>
            <a:r>
              <a:rPr lang="nl-BE" dirty="0" err="1" smtClean="0"/>
              <a:t>sex</a:t>
            </a:r>
            <a:endParaRPr lang="nl-BE" dirty="0" smtClean="0"/>
          </a:p>
          <a:p>
            <a:pPr lvl="1"/>
            <a:r>
              <a:rPr lang="nl-BE" dirty="0" err="1" smtClean="0"/>
              <a:t>Antibacterial</a:t>
            </a:r>
            <a:r>
              <a:rPr lang="nl-BE" dirty="0" smtClean="0"/>
              <a:t> </a:t>
            </a:r>
          </a:p>
          <a:p>
            <a:pPr lvl="1"/>
            <a:r>
              <a:rPr lang="nl-BE" dirty="0" smtClean="0"/>
              <a:t>Peri-</a:t>
            </a:r>
            <a:r>
              <a:rPr lang="nl-BE" dirty="0" err="1" smtClean="0"/>
              <a:t>ovulation</a:t>
            </a:r>
            <a:r>
              <a:rPr lang="nl-BE" dirty="0" smtClean="0"/>
              <a:t>: </a:t>
            </a:r>
            <a:r>
              <a:rPr lang="nl-BE" dirty="0" err="1" smtClean="0"/>
              <a:t>increase</a:t>
            </a:r>
            <a:r>
              <a:rPr lang="nl-BE" dirty="0" smtClean="0"/>
              <a:t> of </a:t>
            </a:r>
            <a:r>
              <a:rPr lang="nl-BE" dirty="0" err="1" smtClean="0"/>
              <a:t>fertility</a:t>
            </a:r>
            <a:endParaRPr lang="nl-BE" dirty="0" smtClean="0"/>
          </a:p>
          <a:p>
            <a:r>
              <a:rPr lang="nl-BE" dirty="0" err="1" smtClean="0"/>
              <a:t>Cervical</a:t>
            </a:r>
            <a:r>
              <a:rPr lang="nl-BE" dirty="0" smtClean="0"/>
              <a:t> or </a:t>
            </a:r>
            <a:r>
              <a:rPr lang="nl-BE" dirty="0" err="1" smtClean="0"/>
              <a:t>vaginal</a:t>
            </a:r>
            <a:r>
              <a:rPr lang="nl-BE" dirty="0" smtClean="0"/>
              <a:t> </a:t>
            </a:r>
            <a:r>
              <a:rPr lang="nl-BE" dirty="0" err="1" smtClean="0"/>
              <a:t>origin</a:t>
            </a:r>
            <a:r>
              <a:rPr lang="nl-BE" dirty="0" smtClean="0"/>
              <a:t>?</a:t>
            </a:r>
          </a:p>
          <a:p>
            <a:endParaRPr lang="nl-BE" dirty="0" smtClean="0"/>
          </a:p>
          <a:p>
            <a:endParaRPr lang="nl-BE" dirty="0" smtClean="0"/>
          </a:p>
          <a:p>
            <a:pPr marL="0" indent="0">
              <a:buNone/>
            </a:pPr>
            <a:endParaRPr lang="nl-BE" dirty="0" smtClean="0"/>
          </a:p>
        </p:txBody>
      </p:sp>
    </p:spTree>
    <p:extLst>
      <p:ext uri="{BB962C8B-B14F-4D97-AF65-F5344CB8AC3E}">
        <p14:creationId xmlns:p14="http://schemas.microsoft.com/office/powerpoint/2010/main" val="163699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barn(inVertical)">
                                      <p:cBhvr>
                                        <p:cTn id="23" dur="500"/>
                                        <p:tgtEl>
                                          <p:spTgt spid="3">
                                            <p:txEl>
                                              <p:pRg st="3" end="3"/>
                                            </p:txEl>
                                          </p:spTgt>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arn(inVertical)">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barn(inVertical)">
                                      <p:cBhvr>
                                        <p:cTn id="3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noFill/>
        </p:spPr>
        <p:txBody>
          <a:bodyPr/>
          <a:lstStyle/>
          <a:p>
            <a:r>
              <a:rPr lang="fr-FR" sz="3600" dirty="0" err="1" smtClean="0"/>
              <a:t>Abnormal</a:t>
            </a:r>
            <a:r>
              <a:rPr lang="fr-FR" sz="3600" dirty="0" smtClean="0"/>
              <a:t> vaginal </a:t>
            </a:r>
            <a:r>
              <a:rPr lang="fr-FR" sz="3600" dirty="0" err="1" smtClean="0"/>
              <a:t>flora</a:t>
            </a:r>
            <a:r>
              <a:rPr lang="fr-FR" sz="3600" dirty="0" smtClean="0"/>
              <a:t> and vaginitis </a:t>
            </a:r>
            <a:r>
              <a:rPr lang="fr-FR" sz="3600" dirty="0" err="1" smtClean="0"/>
              <a:t>causing</a:t>
            </a:r>
            <a:r>
              <a:rPr lang="fr-FR" sz="3600" dirty="0" smtClean="0"/>
              <a:t> </a:t>
            </a:r>
            <a:r>
              <a:rPr lang="fr-FR" sz="3600" dirty="0" err="1" smtClean="0"/>
              <a:t>discharge</a:t>
            </a:r>
            <a:endParaRPr lang="en-US" sz="3600" dirty="0" smtClean="0"/>
          </a:p>
        </p:txBody>
      </p:sp>
      <p:sp>
        <p:nvSpPr>
          <p:cNvPr id="467971" name="Rectangle 3"/>
          <p:cNvSpPr>
            <a:spLocks noGrp="1" noChangeArrowheads="1"/>
          </p:cNvSpPr>
          <p:nvPr>
            <p:ph type="body" idx="1"/>
          </p:nvPr>
        </p:nvSpPr>
        <p:spPr>
          <a:solidFill>
            <a:srgbClr val="FFFF99"/>
          </a:solidFill>
        </p:spPr>
        <p:txBody>
          <a:bodyPr/>
          <a:lstStyle/>
          <a:p>
            <a:pPr>
              <a:lnSpc>
                <a:spcPct val="80000"/>
              </a:lnSpc>
              <a:buFont typeface="Wingdings" pitchFamily="2" charset="2"/>
              <a:buChar char="§"/>
            </a:pPr>
            <a:r>
              <a:rPr lang="nl-BE" sz="1800" smtClean="0">
                <a:solidFill>
                  <a:srgbClr val="CC0000"/>
                </a:solidFill>
              </a:rPr>
              <a:t>Abnormal vaginal flora (AVF):</a:t>
            </a:r>
            <a:r>
              <a:rPr lang="nl-BE" sz="1800" smtClean="0"/>
              <a:t> </a:t>
            </a:r>
          </a:p>
          <a:p>
            <a:pPr lvl="1">
              <a:lnSpc>
                <a:spcPct val="80000"/>
              </a:lnSpc>
              <a:buFont typeface="Wingdings" pitchFamily="2" charset="2"/>
              <a:buChar char="§"/>
            </a:pPr>
            <a:r>
              <a:rPr lang="nl-BE" sz="1600" smtClean="0"/>
              <a:t>Depression of normal lactobacilli</a:t>
            </a:r>
          </a:p>
          <a:p>
            <a:pPr lvl="1">
              <a:lnSpc>
                <a:spcPct val="80000"/>
              </a:lnSpc>
              <a:buFont typeface="Wingdings" pitchFamily="2" charset="2"/>
              <a:buChar char="§"/>
            </a:pPr>
            <a:r>
              <a:rPr lang="nl-BE" sz="1600" smtClean="0"/>
              <a:t>Abnormal lactobacilli: leptotrix, absence of H2O2 production</a:t>
            </a:r>
          </a:p>
          <a:p>
            <a:pPr lvl="1">
              <a:lnSpc>
                <a:spcPct val="80000"/>
              </a:lnSpc>
              <a:buFont typeface="Wingdings" pitchFamily="2" charset="2"/>
              <a:buChar char="§"/>
            </a:pPr>
            <a:r>
              <a:rPr lang="nl-BE" sz="1600" smtClean="0"/>
              <a:t>Increased pH</a:t>
            </a:r>
          </a:p>
          <a:p>
            <a:pPr lvl="1">
              <a:lnSpc>
                <a:spcPct val="80000"/>
              </a:lnSpc>
              <a:buFont typeface="Wingdings" pitchFamily="2" charset="2"/>
              <a:buChar char="§"/>
            </a:pPr>
            <a:r>
              <a:rPr lang="nl-BE" sz="1600" u="sng" smtClean="0"/>
              <a:t>More than one possible cause</a:t>
            </a:r>
            <a:r>
              <a:rPr lang="nl-BE" sz="1600" smtClean="0"/>
              <a:t>: Trichomonas, cervicitis, non-infectious causes, menses, bacterial vaginosis, aerobic vaginitis....</a:t>
            </a:r>
          </a:p>
          <a:p>
            <a:pPr>
              <a:lnSpc>
                <a:spcPct val="80000"/>
              </a:lnSpc>
              <a:buFont typeface="Wingdings" pitchFamily="2" charset="2"/>
              <a:buChar char="§"/>
            </a:pPr>
            <a:r>
              <a:rPr lang="nl-BE" sz="1800" smtClean="0">
                <a:solidFill>
                  <a:srgbClr val="CC0000"/>
                </a:solidFill>
              </a:rPr>
              <a:t>Vaginosis:</a:t>
            </a:r>
            <a:r>
              <a:rPr lang="nl-BE" sz="1800" smtClean="0"/>
              <a:t> </a:t>
            </a:r>
          </a:p>
          <a:p>
            <a:pPr lvl="1">
              <a:lnSpc>
                <a:spcPct val="80000"/>
              </a:lnSpc>
              <a:buFont typeface="Wingdings" pitchFamily="2" charset="2"/>
              <a:buChar char="§"/>
            </a:pPr>
            <a:r>
              <a:rPr lang="nl-BE" sz="1600" smtClean="0"/>
              <a:t>Abnormal vaginal microflora (depression of lactobacilli)</a:t>
            </a:r>
          </a:p>
          <a:p>
            <a:pPr lvl="1">
              <a:lnSpc>
                <a:spcPct val="80000"/>
              </a:lnSpc>
              <a:buFont typeface="Wingdings" pitchFamily="2" charset="2"/>
              <a:buChar char="§"/>
            </a:pPr>
            <a:r>
              <a:rPr lang="nl-BE" sz="1600" smtClean="0"/>
              <a:t>Typical granular flora (anaerobic pathogens)</a:t>
            </a:r>
          </a:p>
          <a:p>
            <a:pPr lvl="1">
              <a:lnSpc>
                <a:spcPct val="80000"/>
              </a:lnSpc>
              <a:buFont typeface="Wingdings" pitchFamily="2" charset="2"/>
              <a:buChar char="§"/>
            </a:pPr>
            <a:r>
              <a:rPr lang="nl-BE" sz="1600" smtClean="0"/>
              <a:t>No immne response: no inflammation</a:t>
            </a:r>
          </a:p>
          <a:p>
            <a:pPr lvl="1">
              <a:lnSpc>
                <a:spcPct val="80000"/>
              </a:lnSpc>
              <a:buFont typeface="Wingdings" pitchFamily="2" charset="2"/>
              <a:buChar char="§"/>
            </a:pPr>
            <a:r>
              <a:rPr lang="nl-BE" sz="1600" smtClean="0"/>
              <a:t>Examples: bacterial vaginosis, cytolitic vaginosis, candida colonisation</a:t>
            </a:r>
          </a:p>
          <a:p>
            <a:pPr lvl="1">
              <a:lnSpc>
                <a:spcPct val="80000"/>
              </a:lnSpc>
              <a:buFont typeface="Wingdings" pitchFamily="2" charset="2"/>
              <a:buChar char="§"/>
            </a:pPr>
            <a:r>
              <a:rPr lang="nl-BE" sz="1600" u="sng" smtClean="0"/>
              <a:t>Only treatment in case of symptoms</a:t>
            </a:r>
          </a:p>
          <a:p>
            <a:pPr>
              <a:lnSpc>
                <a:spcPct val="80000"/>
              </a:lnSpc>
              <a:buFont typeface="Wingdings" pitchFamily="2" charset="2"/>
              <a:buChar char="§"/>
            </a:pPr>
            <a:r>
              <a:rPr lang="nl-BE" sz="1800" smtClean="0">
                <a:solidFill>
                  <a:srgbClr val="CC0000"/>
                </a:solidFill>
              </a:rPr>
              <a:t>Vaginitis:</a:t>
            </a:r>
          </a:p>
          <a:p>
            <a:pPr lvl="1">
              <a:lnSpc>
                <a:spcPct val="80000"/>
              </a:lnSpc>
              <a:buFont typeface="Wingdings" pitchFamily="2" charset="2"/>
              <a:buChar char="§"/>
            </a:pPr>
            <a:r>
              <a:rPr lang="nl-BE" sz="1600" smtClean="0"/>
              <a:t>Abnormal bacterial microflora (depression of lactobacilli)</a:t>
            </a:r>
          </a:p>
          <a:p>
            <a:pPr lvl="1">
              <a:lnSpc>
                <a:spcPct val="80000"/>
              </a:lnSpc>
              <a:buFont typeface="Wingdings" pitchFamily="2" charset="2"/>
              <a:buChar char="§"/>
            </a:pPr>
            <a:r>
              <a:rPr lang="nl-BE" sz="1600" smtClean="0"/>
              <a:t>(Severe) immune response</a:t>
            </a:r>
          </a:p>
          <a:p>
            <a:pPr lvl="1">
              <a:lnSpc>
                <a:spcPct val="80000"/>
              </a:lnSpc>
              <a:buFont typeface="Wingdings" pitchFamily="2" charset="2"/>
              <a:buChar char="§"/>
            </a:pPr>
            <a:r>
              <a:rPr lang="nl-BE" sz="1600" smtClean="0"/>
              <a:t>Examples: aerobic vaginitis , trichomonas, complicated candidiasis</a:t>
            </a:r>
          </a:p>
          <a:p>
            <a:pPr lvl="1">
              <a:lnSpc>
                <a:spcPct val="80000"/>
              </a:lnSpc>
              <a:buFont typeface="Wingdings" pitchFamily="2" charset="2"/>
              <a:buChar char="§"/>
            </a:pPr>
            <a:r>
              <a:rPr lang="nl-BE" sz="1600" u="sng" smtClean="0"/>
              <a:t>Treatment almost always imperative</a:t>
            </a:r>
            <a:endParaRPr lang="nl-NL" sz="1600" u="sng" smtClean="0">
              <a:solidFill>
                <a:srgbClr val="CC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67971">
                                            <p:txEl>
                                              <p:pRg st="0" end="0"/>
                                            </p:txEl>
                                          </p:spTgt>
                                        </p:tgtEl>
                                        <p:attrNameLst>
                                          <p:attrName>style.visibility</p:attrName>
                                        </p:attrNameLst>
                                      </p:cBhvr>
                                      <p:to>
                                        <p:strVal val="visible"/>
                                      </p:to>
                                    </p:set>
                                    <p:animEffect transition="in" filter="blinds(horizontal)">
                                      <p:cBhvr>
                                        <p:cTn id="7" dur="500"/>
                                        <p:tgtEl>
                                          <p:spTgt spid="467971">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67971">
                                            <p:txEl>
                                              <p:pRg st="1" end="1"/>
                                            </p:txEl>
                                          </p:spTgt>
                                        </p:tgtEl>
                                        <p:attrNameLst>
                                          <p:attrName>style.visibility</p:attrName>
                                        </p:attrNameLst>
                                      </p:cBhvr>
                                      <p:to>
                                        <p:strVal val="visible"/>
                                      </p:to>
                                    </p:set>
                                    <p:animEffect transition="in" filter="blinds(horizontal)">
                                      <p:cBhvr>
                                        <p:cTn id="10" dur="500"/>
                                        <p:tgtEl>
                                          <p:spTgt spid="467971">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67971">
                                            <p:txEl>
                                              <p:pRg st="2" end="2"/>
                                            </p:txEl>
                                          </p:spTgt>
                                        </p:tgtEl>
                                        <p:attrNameLst>
                                          <p:attrName>style.visibility</p:attrName>
                                        </p:attrNameLst>
                                      </p:cBhvr>
                                      <p:to>
                                        <p:strVal val="visible"/>
                                      </p:to>
                                    </p:set>
                                    <p:animEffect transition="in" filter="blinds(horizontal)">
                                      <p:cBhvr>
                                        <p:cTn id="13" dur="500"/>
                                        <p:tgtEl>
                                          <p:spTgt spid="467971">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67971">
                                            <p:txEl>
                                              <p:pRg st="3" end="3"/>
                                            </p:txEl>
                                          </p:spTgt>
                                        </p:tgtEl>
                                        <p:attrNameLst>
                                          <p:attrName>style.visibility</p:attrName>
                                        </p:attrNameLst>
                                      </p:cBhvr>
                                      <p:to>
                                        <p:strVal val="visible"/>
                                      </p:to>
                                    </p:set>
                                    <p:animEffect transition="in" filter="blinds(horizontal)">
                                      <p:cBhvr>
                                        <p:cTn id="16" dur="500"/>
                                        <p:tgtEl>
                                          <p:spTgt spid="467971">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67971">
                                            <p:txEl>
                                              <p:pRg st="4" end="4"/>
                                            </p:txEl>
                                          </p:spTgt>
                                        </p:tgtEl>
                                        <p:attrNameLst>
                                          <p:attrName>style.visibility</p:attrName>
                                        </p:attrNameLst>
                                      </p:cBhvr>
                                      <p:to>
                                        <p:strVal val="visible"/>
                                      </p:to>
                                    </p:set>
                                    <p:animEffect transition="in" filter="blinds(horizontal)">
                                      <p:cBhvr>
                                        <p:cTn id="19" dur="500"/>
                                        <p:tgtEl>
                                          <p:spTgt spid="467971">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467971">
                                            <p:txEl>
                                              <p:pRg st="5" end="5"/>
                                            </p:txEl>
                                          </p:spTgt>
                                        </p:tgtEl>
                                        <p:attrNameLst>
                                          <p:attrName>style.visibility</p:attrName>
                                        </p:attrNameLst>
                                      </p:cBhvr>
                                      <p:to>
                                        <p:strVal val="visible"/>
                                      </p:to>
                                    </p:set>
                                    <p:animEffect transition="in" filter="blinds(horizontal)">
                                      <p:cBhvr>
                                        <p:cTn id="24" dur="500"/>
                                        <p:tgtEl>
                                          <p:spTgt spid="467971">
                                            <p:txEl>
                                              <p:pRg st="5" end="5"/>
                                            </p:txEl>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467971">
                                            <p:txEl>
                                              <p:pRg st="6" end="6"/>
                                            </p:txEl>
                                          </p:spTgt>
                                        </p:tgtEl>
                                        <p:attrNameLst>
                                          <p:attrName>style.visibility</p:attrName>
                                        </p:attrNameLst>
                                      </p:cBhvr>
                                      <p:to>
                                        <p:strVal val="visible"/>
                                      </p:to>
                                    </p:set>
                                    <p:animEffect transition="in" filter="blinds(horizontal)">
                                      <p:cBhvr>
                                        <p:cTn id="27" dur="500"/>
                                        <p:tgtEl>
                                          <p:spTgt spid="467971">
                                            <p:txEl>
                                              <p:pRg st="6" end="6"/>
                                            </p:txEl>
                                          </p:spTgt>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467971">
                                            <p:txEl>
                                              <p:pRg st="7" end="7"/>
                                            </p:txEl>
                                          </p:spTgt>
                                        </p:tgtEl>
                                        <p:attrNameLst>
                                          <p:attrName>style.visibility</p:attrName>
                                        </p:attrNameLst>
                                      </p:cBhvr>
                                      <p:to>
                                        <p:strVal val="visible"/>
                                      </p:to>
                                    </p:set>
                                    <p:animEffect transition="in" filter="blinds(horizontal)">
                                      <p:cBhvr>
                                        <p:cTn id="30" dur="500"/>
                                        <p:tgtEl>
                                          <p:spTgt spid="467971">
                                            <p:txEl>
                                              <p:pRg st="7" end="7"/>
                                            </p:txEl>
                                          </p:spTgt>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467971">
                                            <p:txEl>
                                              <p:pRg st="8" end="8"/>
                                            </p:txEl>
                                          </p:spTgt>
                                        </p:tgtEl>
                                        <p:attrNameLst>
                                          <p:attrName>style.visibility</p:attrName>
                                        </p:attrNameLst>
                                      </p:cBhvr>
                                      <p:to>
                                        <p:strVal val="visible"/>
                                      </p:to>
                                    </p:set>
                                    <p:animEffect transition="in" filter="blinds(horizontal)">
                                      <p:cBhvr>
                                        <p:cTn id="33" dur="500"/>
                                        <p:tgtEl>
                                          <p:spTgt spid="467971">
                                            <p:txEl>
                                              <p:pRg st="8" end="8"/>
                                            </p:txEl>
                                          </p:spTgt>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467971">
                                            <p:txEl>
                                              <p:pRg st="9" end="9"/>
                                            </p:txEl>
                                          </p:spTgt>
                                        </p:tgtEl>
                                        <p:attrNameLst>
                                          <p:attrName>style.visibility</p:attrName>
                                        </p:attrNameLst>
                                      </p:cBhvr>
                                      <p:to>
                                        <p:strVal val="visible"/>
                                      </p:to>
                                    </p:set>
                                    <p:animEffect transition="in" filter="blinds(horizontal)">
                                      <p:cBhvr>
                                        <p:cTn id="36" dur="500"/>
                                        <p:tgtEl>
                                          <p:spTgt spid="467971">
                                            <p:txEl>
                                              <p:pRg st="9" end="9"/>
                                            </p:txEl>
                                          </p:spTgt>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467971">
                                            <p:txEl>
                                              <p:pRg st="10" end="10"/>
                                            </p:txEl>
                                          </p:spTgt>
                                        </p:tgtEl>
                                        <p:attrNameLst>
                                          <p:attrName>style.visibility</p:attrName>
                                        </p:attrNameLst>
                                      </p:cBhvr>
                                      <p:to>
                                        <p:strVal val="visible"/>
                                      </p:to>
                                    </p:set>
                                    <p:animEffect transition="in" filter="blinds(horizontal)">
                                      <p:cBhvr>
                                        <p:cTn id="39" dur="500"/>
                                        <p:tgtEl>
                                          <p:spTgt spid="467971">
                                            <p:txEl>
                                              <p:pRg st="10" end="1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467971">
                                            <p:txEl>
                                              <p:pRg st="11" end="11"/>
                                            </p:txEl>
                                          </p:spTgt>
                                        </p:tgtEl>
                                        <p:attrNameLst>
                                          <p:attrName>style.visibility</p:attrName>
                                        </p:attrNameLst>
                                      </p:cBhvr>
                                      <p:to>
                                        <p:strVal val="visible"/>
                                      </p:to>
                                    </p:set>
                                    <p:animEffect transition="in" filter="blinds(horizontal)">
                                      <p:cBhvr>
                                        <p:cTn id="44" dur="500"/>
                                        <p:tgtEl>
                                          <p:spTgt spid="467971">
                                            <p:txEl>
                                              <p:pRg st="11" end="11"/>
                                            </p:txEl>
                                          </p:spTgt>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467971">
                                            <p:txEl>
                                              <p:pRg st="12" end="12"/>
                                            </p:txEl>
                                          </p:spTgt>
                                        </p:tgtEl>
                                        <p:attrNameLst>
                                          <p:attrName>style.visibility</p:attrName>
                                        </p:attrNameLst>
                                      </p:cBhvr>
                                      <p:to>
                                        <p:strVal val="visible"/>
                                      </p:to>
                                    </p:set>
                                    <p:animEffect transition="in" filter="blinds(horizontal)">
                                      <p:cBhvr>
                                        <p:cTn id="47" dur="500"/>
                                        <p:tgtEl>
                                          <p:spTgt spid="467971">
                                            <p:txEl>
                                              <p:pRg st="12" end="12"/>
                                            </p:txEl>
                                          </p:spTgt>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467971">
                                            <p:txEl>
                                              <p:pRg st="13" end="13"/>
                                            </p:txEl>
                                          </p:spTgt>
                                        </p:tgtEl>
                                        <p:attrNameLst>
                                          <p:attrName>style.visibility</p:attrName>
                                        </p:attrNameLst>
                                      </p:cBhvr>
                                      <p:to>
                                        <p:strVal val="visible"/>
                                      </p:to>
                                    </p:set>
                                    <p:animEffect transition="in" filter="blinds(horizontal)">
                                      <p:cBhvr>
                                        <p:cTn id="50" dur="500"/>
                                        <p:tgtEl>
                                          <p:spTgt spid="467971">
                                            <p:txEl>
                                              <p:pRg st="13" end="13"/>
                                            </p:txEl>
                                          </p:spTgt>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467971">
                                            <p:txEl>
                                              <p:pRg st="14" end="14"/>
                                            </p:txEl>
                                          </p:spTgt>
                                        </p:tgtEl>
                                        <p:attrNameLst>
                                          <p:attrName>style.visibility</p:attrName>
                                        </p:attrNameLst>
                                      </p:cBhvr>
                                      <p:to>
                                        <p:strVal val="visible"/>
                                      </p:to>
                                    </p:set>
                                    <p:animEffect transition="in" filter="blinds(horizontal)">
                                      <p:cBhvr>
                                        <p:cTn id="53" dur="500"/>
                                        <p:tgtEl>
                                          <p:spTgt spid="467971">
                                            <p:txEl>
                                              <p:pRg st="14" end="14"/>
                                            </p:txEl>
                                          </p:spTgt>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467971">
                                            <p:txEl>
                                              <p:pRg st="15" end="15"/>
                                            </p:txEl>
                                          </p:spTgt>
                                        </p:tgtEl>
                                        <p:attrNameLst>
                                          <p:attrName>style.visibility</p:attrName>
                                        </p:attrNameLst>
                                      </p:cBhvr>
                                      <p:to>
                                        <p:strVal val="visible"/>
                                      </p:to>
                                    </p:set>
                                    <p:animEffect transition="in" filter="blinds(horizontal)">
                                      <p:cBhvr>
                                        <p:cTn id="56" dur="500"/>
                                        <p:tgtEl>
                                          <p:spTgt spid="467971">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97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nl-BE" sz="3600" smtClean="0"/>
              <a:t>Diagnosis</a:t>
            </a:r>
            <a:endParaRPr lang="nl-NL" sz="3600" smtClean="0"/>
          </a:p>
        </p:txBody>
      </p:sp>
      <p:sp>
        <p:nvSpPr>
          <p:cNvPr id="30723" name="Rectangle 3"/>
          <p:cNvSpPr>
            <a:spLocks noGrp="1" noChangeArrowheads="1"/>
          </p:cNvSpPr>
          <p:nvPr>
            <p:ph type="body" idx="1"/>
          </p:nvPr>
        </p:nvSpPr>
        <p:spPr>
          <a:solidFill>
            <a:srgbClr val="FFFF99"/>
          </a:solidFill>
        </p:spPr>
        <p:txBody>
          <a:bodyPr/>
          <a:lstStyle/>
          <a:p>
            <a:r>
              <a:rPr lang="nl-BE" smtClean="0"/>
              <a:t>Clinical criteria</a:t>
            </a:r>
          </a:p>
          <a:p>
            <a:r>
              <a:rPr lang="nl-BE" smtClean="0"/>
              <a:t>Vaginal pH</a:t>
            </a:r>
          </a:p>
          <a:p>
            <a:r>
              <a:rPr lang="nl-BE" smtClean="0"/>
              <a:t>Wet mount</a:t>
            </a:r>
          </a:p>
          <a:p>
            <a:r>
              <a:rPr lang="nl-BE" smtClean="0"/>
              <a:t>Gram stain</a:t>
            </a:r>
          </a:p>
          <a:p>
            <a:r>
              <a:rPr lang="nl-BE" smtClean="0"/>
              <a:t>Pap smear</a:t>
            </a:r>
          </a:p>
          <a:p>
            <a:r>
              <a:rPr lang="nl-BE" smtClean="0"/>
              <a:t>Cultures and PCR</a:t>
            </a:r>
          </a:p>
          <a:p>
            <a:r>
              <a:rPr lang="nl-BE" smtClean="0"/>
              <a:t>Enzymology and immunology</a:t>
            </a:r>
            <a:endParaRPr lang="nl-NL"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Embossed">
  <a:themeElements>
    <a:clrScheme name="Embossed 1">
      <a:dk1>
        <a:srgbClr val="009999"/>
      </a:dk1>
      <a:lt1>
        <a:srgbClr val="FFFFFF"/>
      </a:lt1>
      <a:dk2>
        <a:srgbClr val="00CCCC"/>
      </a:dk2>
      <a:lt2>
        <a:srgbClr val="FFFF00"/>
      </a:lt2>
      <a:accent1>
        <a:srgbClr val="9999FF"/>
      </a:accent1>
      <a:accent2>
        <a:srgbClr val="FF9933"/>
      </a:accent2>
      <a:accent3>
        <a:srgbClr val="AAE2E2"/>
      </a:accent3>
      <a:accent4>
        <a:srgbClr val="DADADA"/>
      </a:accent4>
      <a:accent5>
        <a:srgbClr val="CACAFF"/>
      </a:accent5>
      <a:accent6>
        <a:srgbClr val="E78A2D"/>
      </a:accent6>
      <a:hlink>
        <a:srgbClr val="FFCC00"/>
      </a:hlink>
      <a:folHlink>
        <a:srgbClr val="00FFFF"/>
      </a:folHlink>
    </a:clrScheme>
    <a:fontScheme name="Embossed">
      <a:majorFont>
        <a:latin typeface="Comic Sans MS"/>
        <a:ea typeface=""/>
        <a:cs typeface=""/>
      </a:majorFont>
      <a:minorFont>
        <a:latin typeface="Comic Sans M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000066"/>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000066"/>
            </a:solidFill>
            <a:effectLst/>
            <a:latin typeface="Comic Sans MS" pitchFamily="66" charset="0"/>
          </a:defRPr>
        </a:defPPr>
      </a:lstStyle>
    </a:lnDef>
  </a:objectDefaults>
  <a:extraClrSchemeLst>
    <a:extraClrScheme>
      <a:clrScheme name="Embossed 1">
        <a:dk1>
          <a:srgbClr val="009999"/>
        </a:dk1>
        <a:lt1>
          <a:srgbClr val="FFFFFF"/>
        </a:lt1>
        <a:dk2>
          <a:srgbClr val="00CCCC"/>
        </a:dk2>
        <a:lt2>
          <a:srgbClr val="FFFF00"/>
        </a:lt2>
        <a:accent1>
          <a:srgbClr val="9999FF"/>
        </a:accent1>
        <a:accent2>
          <a:srgbClr val="FF9933"/>
        </a:accent2>
        <a:accent3>
          <a:srgbClr val="AAE2E2"/>
        </a:accent3>
        <a:accent4>
          <a:srgbClr val="DADADA"/>
        </a:accent4>
        <a:accent5>
          <a:srgbClr val="CACAFF"/>
        </a:accent5>
        <a:accent6>
          <a:srgbClr val="E78A2D"/>
        </a:accent6>
        <a:hlink>
          <a:srgbClr val="FFCC00"/>
        </a:hlink>
        <a:folHlink>
          <a:srgbClr val="00FFFF"/>
        </a:folHlink>
      </a:clrScheme>
      <a:clrMap bg1="dk2" tx1="lt1" bg2="dk1" tx2="lt2" accent1="accent1" accent2="accent2" accent3="accent3" accent4="accent4" accent5="accent5" accent6="accent6" hlink="hlink" folHlink="folHlink"/>
    </a:extraClrScheme>
    <a:extraClrScheme>
      <a:clrScheme name="Embossed 2">
        <a:dk1>
          <a:srgbClr val="000000"/>
        </a:dk1>
        <a:lt1>
          <a:srgbClr val="79D1C4"/>
        </a:lt1>
        <a:dk2>
          <a:srgbClr val="000000"/>
        </a:dk2>
        <a:lt2>
          <a:srgbClr val="FFFFFF"/>
        </a:lt2>
        <a:accent1>
          <a:srgbClr val="33CCFF"/>
        </a:accent1>
        <a:accent2>
          <a:srgbClr val="0099CC"/>
        </a:accent2>
        <a:accent3>
          <a:srgbClr val="BEE5DE"/>
        </a:accent3>
        <a:accent4>
          <a:srgbClr val="000000"/>
        </a:accent4>
        <a:accent5>
          <a:srgbClr val="ADE2FF"/>
        </a:accent5>
        <a:accent6>
          <a:srgbClr val="008AB9"/>
        </a:accent6>
        <a:hlink>
          <a:srgbClr val="FF99CC"/>
        </a:hlink>
        <a:folHlink>
          <a:srgbClr val="00FFCC"/>
        </a:folHlink>
      </a:clrScheme>
      <a:clrMap bg1="lt1" tx1="dk1" bg2="lt2" tx2="dk2" accent1="accent1" accent2="accent2" accent3="accent3" accent4="accent4" accent5="accent5" accent6="accent6" hlink="hlink" folHlink="folHlink"/>
    </a:extraClrScheme>
    <a:extraClrScheme>
      <a:clrScheme name="Embossed 3">
        <a:dk1>
          <a:srgbClr val="000000"/>
        </a:dk1>
        <a:lt1>
          <a:srgbClr val="FFFFFF"/>
        </a:lt1>
        <a:dk2>
          <a:srgbClr val="000000"/>
        </a:dk2>
        <a:lt2>
          <a:srgbClr val="DDDDDD"/>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Embossed">
  <a:themeElements>
    <a:clrScheme name="Embossed 1">
      <a:dk1>
        <a:srgbClr val="009999"/>
      </a:dk1>
      <a:lt1>
        <a:srgbClr val="FFFFFF"/>
      </a:lt1>
      <a:dk2>
        <a:srgbClr val="00CCCC"/>
      </a:dk2>
      <a:lt2>
        <a:srgbClr val="FFFF00"/>
      </a:lt2>
      <a:accent1>
        <a:srgbClr val="9999FF"/>
      </a:accent1>
      <a:accent2>
        <a:srgbClr val="FF9933"/>
      </a:accent2>
      <a:accent3>
        <a:srgbClr val="AAE2E2"/>
      </a:accent3>
      <a:accent4>
        <a:srgbClr val="DADADA"/>
      </a:accent4>
      <a:accent5>
        <a:srgbClr val="CACAFF"/>
      </a:accent5>
      <a:accent6>
        <a:srgbClr val="E78A2D"/>
      </a:accent6>
      <a:hlink>
        <a:srgbClr val="FFCC00"/>
      </a:hlink>
      <a:folHlink>
        <a:srgbClr val="00FFFF"/>
      </a:folHlink>
    </a:clrScheme>
    <a:fontScheme name="Embossed">
      <a:majorFont>
        <a:latin typeface="Comic Sans MS"/>
        <a:ea typeface=""/>
        <a:cs typeface=""/>
      </a:majorFont>
      <a:minorFont>
        <a:latin typeface="Comic Sans M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000066"/>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000066"/>
            </a:solidFill>
            <a:effectLst/>
            <a:latin typeface="Comic Sans MS" pitchFamily="66" charset="0"/>
          </a:defRPr>
        </a:defPPr>
      </a:lstStyle>
    </a:lnDef>
  </a:objectDefaults>
  <a:extraClrSchemeLst>
    <a:extraClrScheme>
      <a:clrScheme name="Embossed 1">
        <a:dk1>
          <a:srgbClr val="009999"/>
        </a:dk1>
        <a:lt1>
          <a:srgbClr val="FFFFFF"/>
        </a:lt1>
        <a:dk2>
          <a:srgbClr val="00CCCC"/>
        </a:dk2>
        <a:lt2>
          <a:srgbClr val="FFFF00"/>
        </a:lt2>
        <a:accent1>
          <a:srgbClr val="9999FF"/>
        </a:accent1>
        <a:accent2>
          <a:srgbClr val="FF9933"/>
        </a:accent2>
        <a:accent3>
          <a:srgbClr val="AAE2E2"/>
        </a:accent3>
        <a:accent4>
          <a:srgbClr val="DADADA"/>
        </a:accent4>
        <a:accent5>
          <a:srgbClr val="CACAFF"/>
        </a:accent5>
        <a:accent6>
          <a:srgbClr val="E78A2D"/>
        </a:accent6>
        <a:hlink>
          <a:srgbClr val="FFCC00"/>
        </a:hlink>
        <a:folHlink>
          <a:srgbClr val="00FFFF"/>
        </a:folHlink>
      </a:clrScheme>
      <a:clrMap bg1="dk2" tx1="lt1" bg2="dk1" tx2="lt2" accent1="accent1" accent2="accent2" accent3="accent3" accent4="accent4" accent5="accent5" accent6="accent6" hlink="hlink" folHlink="folHlink"/>
    </a:extraClrScheme>
    <a:extraClrScheme>
      <a:clrScheme name="Embossed 2">
        <a:dk1>
          <a:srgbClr val="000000"/>
        </a:dk1>
        <a:lt1>
          <a:srgbClr val="79D1C4"/>
        </a:lt1>
        <a:dk2>
          <a:srgbClr val="000000"/>
        </a:dk2>
        <a:lt2>
          <a:srgbClr val="FFFFFF"/>
        </a:lt2>
        <a:accent1>
          <a:srgbClr val="33CCFF"/>
        </a:accent1>
        <a:accent2>
          <a:srgbClr val="0099CC"/>
        </a:accent2>
        <a:accent3>
          <a:srgbClr val="BEE5DE"/>
        </a:accent3>
        <a:accent4>
          <a:srgbClr val="000000"/>
        </a:accent4>
        <a:accent5>
          <a:srgbClr val="ADE2FF"/>
        </a:accent5>
        <a:accent6>
          <a:srgbClr val="008AB9"/>
        </a:accent6>
        <a:hlink>
          <a:srgbClr val="FF99CC"/>
        </a:hlink>
        <a:folHlink>
          <a:srgbClr val="00FFCC"/>
        </a:folHlink>
      </a:clrScheme>
      <a:clrMap bg1="lt1" tx1="dk1" bg2="lt2" tx2="dk2" accent1="accent1" accent2="accent2" accent3="accent3" accent4="accent4" accent5="accent5" accent6="accent6" hlink="hlink" folHlink="folHlink"/>
    </a:extraClrScheme>
    <a:extraClrScheme>
      <a:clrScheme name="Embossed 3">
        <a:dk1>
          <a:srgbClr val="000000"/>
        </a:dk1>
        <a:lt1>
          <a:srgbClr val="FFFFFF"/>
        </a:lt1>
        <a:dk2>
          <a:srgbClr val="000000"/>
        </a:dk2>
        <a:lt2>
          <a:srgbClr val="DDDDDD"/>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18078</TotalTime>
  <Words>1410</Words>
  <Application>Microsoft Office PowerPoint</Application>
  <PresentationFormat>Diavoorstelling (4:3)</PresentationFormat>
  <Paragraphs>352</Paragraphs>
  <Slides>52</Slides>
  <Notes>29</Notes>
  <HiddenSlides>1</HiddenSlides>
  <MMClips>0</MMClips>
  <ScaleCrop>false</ScaleCrop>
  <HeadingPairs>
    <vt:vector size="8" baseType="variant">
      <vt:variant>
        <vt:lpstr>Gebruikte lettertypen</vt:lpstr>
      </vt:variant>
      <vt:variant>
        <vt:i4>12</vt:i4>
      </vt:variant>
      <vt:variant>
        <vt:lpstr>Thema</vt:lpstr>
      </vt:variant>
      <vt:variant>
        <vt:i4>4</vt:i4>
      </vt:variant>
      <vt:variant>
        <vt:lpstr>Ingesloten OLE-bronprogramma's</vt:lpstr>
      </vt:variant>
      <vt:variant>
        <vt:i4>3</vt:i4>
      </vt:variant>
      <vt:variant>
        <vt:lpstr>Diatitels</vt:lpstr>
      </vt:variant>
      <vt:variant>
        <vt:i4>52</vt:i4>
      </vt:variant>
    </vt:vector>
  </HeadingPairs>
  <TitlesOfParts>
    <vt:vector size="71" baseType="lpstr">
      <vt:lpstr>Arial Unicode MS</vt:lpstr>
      <vt:lpstr>Arial</vt:lpstr>
      <vt:lpstr>Arial Black</vt:lpstr>
      <vt:lpstr>Calibri</vt:lpstr>
      <vt:lpstr>Cambria</vt:lpstr>
      <vt:lpstr>Comic Sans MS</vt:lpstr>
      <vt:lpstr>Impact</vt:lpstr>
      <vt:lpstr>Monotype Corsiva</vt:lpstr>
      <vt:lpstr>Monotype Sorts</vt:lpstr>
      <vt:lpstr>Tahoma</vt:lpstr>
      <vt:lpstr>Times New Roman</vt:lpstr>
      <vt:lpstr>Wingdings</vt:lpstr>
      <vt:lpstr>Embossed</vt:lpstr>
      <vt:lpstr>2_Embossed</vt:lpstr>
      <vt:lpstr>4_Office Theme</vt:lpstr>
      <vt:lpstr>5_Office Theme</vt:lpstr>
      <vt:lpstr>Image</vt:lpstr>
      <vt:lpstr>Grafiek</vt:lpstr>
      <vt:lpstr>Chart</vt:lpstr>
      <vt:lpstr>What you see is what you get, but you have to look! (Manangement of intractable vaginal discharge)</vt:lpstr>
      <vt:lpstr>PowerPoint-presentatie</vt:lpstr>
      <vt:lpstr>PowerPoint-presentatie</vt:lpstr>
      <vt:lpstr>PowerPoint-presentatie</vt:lpstr>
      <vt:lpstr>PowerPoint-presentatie</vt:lpstr>
      <vt:lpstr>I HAVE A DISCHARGE……</vt:lpstr>
      <vt:lpstr>Physiologic discharge</vt:lpstr>
      <vt:lpstr>Abnormal vaginal flora and vaginitis causing discharge</vt:lpstr>
      <vt:lpstr>Diagnosis</vt:lpstr>
      <vt:lpstr>What may be the advantages of fresh vaginal flora microscopy?</vt:lpstr>
      <vt:lpstr>Remote advice: air dried specimen</vt:lpstr>
      <vt:lpstr>Phase contrast office microscopy</vt:lpstr>
      <vt:lpstr>  Donders GGG, Larsson PG , Platz-Christensen JJ, Hallén A , van der Meijden W , Wölner-Hanssen P.   Eur.J.Obstet.Gynecol.Reprod.Biol. 2009; 145:109-12 </vt:lpstr>
      <vt:lpstr>Effect of Short Training on Vaginal Fluid Microscopy (Wet Mount) Learning  GG Donders, C Marconi, G Bellen, F Donders, T Michiels. Submitted</vt:lpstr>
      <vt:lpstr>Concept of lactobacillary grades</vt:lpstr>
      <vt:lpstr>2. Abnormal flora</vt:lpstr>
      <vt:lpstr>PowerPoint-presentatie</vt:lpstr>
      <vt:lpstr>PowerPoint-presentatie</vt:lpstr>
      <vt:lpstr>Pathogenesis of vaginitis </vt:lpstr>
      <vt:lpstr>Patogenesis of vaginitis </vt:lpstr>
      <vt:lpstr>Pathogenesis of vaginitis </vt:lpstr>
      <vt:lpstr>Abnormal vaginal flora</vt:lpstr>
      <vt:lpstr>Diagnosis in 5 steps</vt:lpstr>
      <vt:lpstr>Diagnosis in 5 steps</vt:lpstr>
      <vt:lpstr>PowerPoint-presentatie</vt:lpstr>
      <vt:lpstr>Epithelial cell quality</vt:lpstr>
      <vt:lpstr>PowerPoint-presentatie</vt:lpstr>
      <vt:lpstr>Composite score of AV </vt:lpstr>
      <vt:lpstr>PowerPoint-presentatie</vt:lpstr>
      <vt:lpstr>Gas-liquid chromotography of volatile acids in BV and AV vaginal rinsing fluids</vt:lpstr>
      <vt:lpstr>PowerPoint-presentatie</vt:lpstr>
      <vt:lpstr>Bacterial vaginosis </vt:lpstr>
      <vt:lpstr>PowerPoint-presentatie</vt:lpstr>
      <vt:lpstr>PowerPoint-presentatie</vt:lpstr>
      <vt:lpstr>PowerPoint-presentatie</vt:lpstr>
      <vt:lpstr>PowerPoint-presentatie</vt:lpstr>
      <vt:lpstr>Cytolytic vaginosis</vt:lpstr>
      <vt:lpstr>Cytolytic vaginosis</vt:lpstr>
      <vt:lpstr>Bacterial flora and Candida </vt:lpstr>
      <vt:lpstr>PowerPoint-presentatie</vt:lpstr>
      <vt:lpstr>ReCiDif study: pH over time</vt:lpstr>
      <vt:lpstr>Candidiasis</vt:lpstr>
      <vt:lpstr>Candidiasis</vt:lpstr>
      <vt:lpstr>PowerPoint-presentatie</vt:lpstr>
      <vt:lpstr>PowerPoint-presentatie</vt:lpstr>
      <vt:lpstr>PowerPoint-presentatie</vt:lpstr>
      <vt:lpstr>PowerPoint-presentatie</vt:lpstr>
      <vt:lpstr>Master classes Microscopy </vt:lpstr>
      <vt:lpstr>Master classes Microscopy </vt:lpstr>
      <vt:lpstr>PowerPoint-presentatie</vt:lpstr>
      <vt:lpstr>PowerPoint-presentatie</vt:lpstr>
      <vt:lpstr>Intractable vaginal discharge</vt:lpstr>
    </vt:vector>
  </TitlesOfParts>
  <Company>Gynecology and obstetrics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Coitarche and dyspareunia</dc:title>
  <dc:creator>G Donders</dc:creator>
  <cp:lastModifiedBy>Gilbert Donders</cp:lastModifiedBy>
  <cp:revision>242</cp:revision>
  <cp:lastPrinted>1999-03-02T21:22:20Z</cp:lastPrinted>
  <dcterms:created xsi:type="dcterms:W3CDTF">1999-02-21T21:54:15Z</dcterms:created>
  <dcterms:modified xsi:type="dcterms:W3CDTF">2017-05-17T13:18:53Z</dcterms:modified>
</cp:coreProperties>
</file>