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4" r:id="rId6"/>
    <p:sldId id="283" r:id="rId7"/>
    <p:sldId id="284" r:id="rId8"/>
    <p:sldId id="286" r:id="rId9"/>
    <p:sldId id="287" r:id="rId10"/>
    <p:sldId id="285" r:id="rId11"/>
    <p:sldId id="288" r:id="rId12"/>
    <p:sldId id="290" r:id="rId13"/>
    <p:sldId id="289" r:id="rId14"/>
    <p:sldId id="291" r:id="rId15"/>
    <p:sldId id="292" r:id="rId16"/>
    <p:sldId id="293" r:id="rId17"/>
    <p:sldId id="263" r:id="rId18"/>
    <p:sldId id="270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9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083-1F82-4ABD-92A0-34ADFA5A1C93}" type="datetimeFigureOut">
              <a:rPr lang="tr-TR" smtClean="0"/>
              <a:t>11.5.2017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0899-6E50-42B4-B43B-D3AD12BF53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294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083-1F82-4ABD-92A0-34ADFA5A1C93}" type="datetimeFigureOut">
              <a:rPr lang="tr-TR" smtClean="0"/>
              <a:t>11.5.2017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0899-6E50-42B4-B43B-D3AD12BF53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70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083-1F82-4ABD-92A0-34ADFA5A1C93}" type="datetimeFigureOut">
              <a:rPr lang="tr-TR" smtClean="0"/>
              <a:t>11.5.2017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0899-6E50-42B4-B43B-D3AD12BF53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2836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Başlık, İçeri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100584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828800" y="1981200"/>
            <a:ext cx="49784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010400" y="1981200"/>
            <a:ext cx="49784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1828800" y="6248400"/>
            <a:ext cx="22352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572000" y="6248400"/>
            <a:ext cx="4572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96520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6E56B033-7973-4FFE-A4C9-EFDF31361C9C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19473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083-1F82-4ABD-92A0-34ADFA5A1C93}" type="datetimeFigureOut">
              <a:rPr lang="tr-TR" smtClean="0"/>
              <a:t>11.5.2017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0899-6E50-42B4-B43B-D3AD12BF53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6779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083-1F82-4ABD-92A0-34ADFA5A1C93}" type="datetimeFigureOut">
              <a:rPr lang="tr-TR" smtClean="0"/>
              <a:t>11.5.2017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0899-6E50-42B4-B43B-D3AD12BF53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17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083-1F82-4ABD-92A0-34ADFA5A1C93}" type="datetimeFigureOut">
              <a:rPr lang="tr-TR" smtClean="0"/>
              <a:t>11.5.2017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0899-6E50-42B4-B43B-D3AD12BF53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468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083-1F82-4ABD-92A0-34ADFA5A1C93}" type="datetimeFigureOut">
              <a:rPr lang="tr-TR" smtClean="0"/>
              <a:t>11.5.2017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0899-6E50-42B4-B43B-D3AD12BF53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30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083-1F82-4ABD-92A0-34ADFA5A1C93}" type="datetimeFigureOut">
              <a:rPr lang="tr-TR" smtClean="0"/>
              <a:t>11.5.2017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0899-6E50-42B4-B43B-D3AD12BF53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9979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083-1F82-4ABD-92A0-34ADFA5A1C93}" type="datetimeFigureOut">
              <a:rPr lang="tr-TR" smtClean="0"/>
              <a:t>11.5.2017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0899-6E50-42B4-B43B-D3AD12BF53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0802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083-1F82-4ABD-92A0-34ADFA5A1C93}" type="datetimeFigureOut">
              <a:rPr lang="tr-TR" smtClean="0"/>
              <a:t>11.5.2017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0899-6E50-42B4-B43B-D3AD12BF53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686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D8083-1F82-4ABD-92A0-34ADFA5A1C93}" type="datetimeFigureOut">
              <a:rPr lang="tr-TR" smtClean="0"/>
              <a:t>11.5.2017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D0899-6E50-42B4-B43B-D3AD12BF53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367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D8083-1F82-4ABD-92A0-34ADFA5A1C93}" type="datetimeFigureOut">
              <a:rPr lang="tr-TR" smtClean="0"/>
              <a:t>11.5.2017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D0899-6E50-42B4-B43B-D3AD12BF537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100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1026" descr="tek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4" y="908720"/>
            <a:ext cx="7102528" cy="485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9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 descr="F:\DK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990600"/>
            <a:ext cx="7543800" cy="518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210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1125538"/>
            <a:ext cx="7235825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9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1" y="1052514"/>
            <a:ext cx="7451725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42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908050"/>
            <a:ext cx="7885112" cy="537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7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836613"/>
            <a:ext cx="7524750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4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Unvan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506" y="400050"/>
            <a:ext cx="8086164" cy="606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88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607" y="1290920"/>
            <a:ext cx="4086888" cy="453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04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şere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80" y="1959429"/>
            <a:ext cx="3611578" cy="433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600" b="1" i="1" dirty="0" smtClean="0">
                <a:solidFill>
                  <a:srgbClr val="FF0000"/>
                </a:solidFill>
              </a:rPr>
              <a:t>Hayata…</a:t>
            </a:r>
            <a:endParaRPr lang="tr-TR" sz="3600" b="1" i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566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</a:t>
            </a: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 </a:t>
            </a:r>
            <a:r>
              <a:rPr lang="tr-T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Benim mirasım akıl ve bilimdir </a:t>
            </a:r>
            <a:r>
              <a:rPr lang="tr-T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tr-T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endParaRPr lang="tr-T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2" y="2121789"/>
            <a:ext cx="3807734" cy="3144849"/>
          </a:xfr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107" y="2519613"/>
            <a:ext cx="4668860" cy="234920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840" y="2384527"/>
            <a:ext cx="17430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8229600" y="228600"/>
            <a:ext cx="990600" cy="6019800"/>
          </a:xfrm>
          <a:prstGeom prst="rect">
            <a:avLst/>
          </a:prstGeom>
          <a:solidFill>
            <a:srgbClr val="808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29702" name="Picture 6" descr="notal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0746" y="2616314"/>
            <a:ext cx="5724128" cy="415784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703" name="Picture 7" descr="ke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599" y="4389874"/>
            <a:ext cx="3059832" cy="23842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702" y="228601"/>
            <a:ext cx="3091736" cy="231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0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1752600" y="457200"/>
            <a:ext cx="8686800" cy="914400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81000"/>
            <a:ext cx="4419600" cy="1143000"/>
          </a:xfrm>
        </p:spPr>
        <p:txBody>
          <a:bodyPr/>
          <a:lstStyle/>
          <a:p>
            <a:r>
              <a:rPr lang="tr-TR" altLang="tr-TR">
                <a:solidFill>
                  <a:srgbClr val="003300"/>
                </a:solidFill>
              </a:rPr>
              <a:t>Deniz sevdası...</a:t>
            </a:r>
            <a:endParaRPr lang="en-US" altLang="tr-TR">
              <a:solidFill>
                <a:srgbClr val="003300"/>
              </a:solidFill>
            </a:endParaRPr>
          </a:p>
        </p:txBody>
      </p:sp>
      <p:pic>
        <p:nvPicPr>
          <p:cNvPr id="26631" name="Picture 7" descr="deni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"/>
          <a:stretch>
            <a:fillRect/>
          </a:stretch>
        </p:blipFill>
        <p:spPr bwMode="auto">
          <a:xfrm>
            <a:off x="2590801" y="1371601"/>
            <a:ext cx="6215063" cy="35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teknede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4419600"/>
            <a:ext cx="3733800" cy="2038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32" name="Picture 8" descr="deniz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838200"/>
            <a:ext cx="3733800" cy="256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7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kop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838" y="2514601"/>
            <a:ext cx="5237162" cy="35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kopek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5" r="16945" b="19276"/>
          <a:stretch>
            <a:fillRect/>
          </a:stretch>
        </p:blipFill>
        <p:spPr bwMode="auto">
          <a:xfrm>
            <a:off x="2819400" y="228600"/>
            <a:ext cx="4191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kopek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4419600" cy="319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905000" y="228600"/>
            <a:ext cx="762000" cy="6324600"/>
          </a:xfrm>
          <a:prstGeom prst="rect">
            <a:avLst/>
          </a:prstGeom>
          <a:solidFill>
            <a:srgbClr val="33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42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Picture 3" descr="englan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83300" y="2707784"/>
            <a:ext cx="6019800" cy="3959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286000" y="152400"/>
            <a:ext cx="685800" cy="6324600"/>
          </a:xfrm>
          <a:prstGeom prst="rect">
            <a:avLst/>
          </a:prstGeom>
          <a:solidFill>
            <a:srgbClr val="6666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38917" name="Picture 5" descr="pi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64096"/>
            <a:ext cx="3489280" cy="448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344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908050"/>
            <a:ext cx="7812087" cy="525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3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6" y="0"/>
            <a:ext cx="47926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502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3" name="Picture 3" descr="F:\DK\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914401"/>
            <a:ext cx="7413625" cy="519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097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F:\DK\Untitled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838200"/>
            <a:ext cx="7375525" cy="534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941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</Words>
  <Application>Microsoft Office PowerPoint</Application>
  <PresentationFormat>Geniş ekran</PresentationFormat>
  <Paragraphs>3</Paragraphs>
  <Slides>18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Teması</vt:lpstr>
      <vt:lpstr>PowerPoint Sunusu</vt:lpstr>
      <vt:lpstr>PowerPoint Sunusu</vt:lpstr>
      <vt:lpstr>Deniz sevdası...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Hayata…</vt:lpstr>
      <vt:lpstr>‘‘ Benim mirasım akıl ve bilimdir ’’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Ilker Kahramanoglu</dc:creator>
  <cp:lastModifiedBy>Milas</cp:lastModifiedBy>
  <cp:revision>8</cp:revision>
  <dcterms:created xsi:type="dcterms:W3CDTF">2016-11-29T17:09:16Z</dcterms:created>
  <dcterms:modified xsi:type="dcterms:W3CDTF">2017-05-11T15:54:42Z</dcterms:modified>
</cp:coreProperties>
</file>