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848" r:id="rId3"/>
  </p:sldMasterIdLst>
  <p:notesMasterIdLst>
    <p:notesMasterId r:id="rId37"/>
  </p:notesMasterIdLst>
  <p:sldIdLst>
    <p:sldId id="350" r:id="rId4"/>
    <p:sldId id="457" r:id="rId5"/>
    <p:sldId id="458" r:id="rId6"/>
    <p:sldId id="295" r:id="rId7"/>
    <p:sldId id="296" r:id="rId8"/>
    <p:sldId id="454" r:id="rId9"/>
    <p:sldId id="459" r:id="rId10"/>
    <p:sldId id="467" r:id="rId11"/>
    <p:sldId id="314" r:id="rId12"/>
    <p:sldId id="317" r:id="rId13"/>
    <p:sldId id="318" r:id="rId14"/>
    <p:sldId id="324" r:id="rId15"/>
    <p:sldId id="442" r:id="rId16"/>
    <p:sldId id="326" r:id="rId17"/>
    <p:sldId id="461" r:id="rId18"/>
    <p:sldId id="388" r:id="rId19"/>
    <p:sldId id="462" r:id="rId20"/>
    <p:sldId id="468" r:id="rId21"/>
    <p:sldId id="465" r:id="rId22"/>
    <p:sldId id="363" r:id="rId23"/>
    <p:sldId id="365" r:id="rId24"/>
    <p:sldId id="366" r:id="rId25"/>
    <p:sldId id="398" r:id="rId26"/>
    <p:sldId id="446" r:id="rId27"/>
    <p:sldId id="447" r:id="rId28"/>
    <p:sldId id="448" r:id="rId29"/>
    <p:sldId id="449" r:id="rId30"/>
    <p:sldId id="466" r:id="rId31"/>
    <p:sldId id="463" r:id="rId32"/>
    <p:sldId id="455" r:id="rId33"/>
    <p:sldId id="460" r:id="rId34"/>
    <p:sldId id="337" r:id="rId35"/>
    <p:sldId id="33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0000A8"/>
    <a:srgbClr val="FFFFFF"/>
    <a:srgbClr val="FFCC00"/>
    <a:srgbClr val="E1F0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PDS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6.9444444444444675E-3"/>
                  <c:y val="0.1545882899978950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1"/>
              <c:layout>
                <c:manualLayout>
                  <c:x val="8.3333333333333592E-3"/>
                  <c:y val="0.113364745998456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2"/>
              <c:layout>
                <c:manualLayout>
                  <c:x val="9.722222222222238E-3"/>
                  <c:y val="0.1648941759977539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3"/>
              <c:layout>
                <c:manualLayout>
                  <c:x val="1.111111111111115E-2"/>
                  <c:y val="0.1159412174984206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showVal val="1"/>
          </c:dLbls>
          <c:cat>
            <c:strRef>
              <c:f>Sayfa1!$A$2:$A$5</c:f>
              <c:strCache>
                <c:ptCount val="4"/>
                <c:pt idx="0">
                  <c:v>PDS</c:v>
                </c:pt>
                <c:pt idx="1">
                  <c:v>IDS</c:v>
                </c:pt>
                <c:pt idx="2">
                  <c:v>PDS*</c:v>
                </c:pt>
                <c:pt idx="3">
                  <c:v>IDS*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43</c:v>
                </c:pt>
                <c:pt idx="1">
                  <c:v>17</c:v>
                </c:pt>
                <c:pt idx="2">
                  <c:v>69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IDS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3333333333333766E-3"/>
                  <c:y val="0.1442824039980347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1"/>
              <c:layout>
                <c:manualLayout>
                  <c:x val="9.722222222222238E-3"/>
                  <c:y val="0.108211802998525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2"/>
              <c:layout>
                <c:manualLayout>
                  <c:x val="1.111111111111115E-2"/>
                  <c:y val="0.1468588754979998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dLbl>
              <c:idx val="3"/>
              <c:layout>
                <c:manualLayout>
                  <c:x val="1.2499999999999878E-2"/>
                  <c:y val="0.110788274498491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Val val="1"/>
            </c:dLbl>
            <c:showVal val="1"/>
          </c:dLbls>
          <c:cat>
            <c:strRef>
              <c:f>Sayfa1!$A$2:$A$5</c:f>
              <c:strCache>
                <c:ptCount val="4"/>
                <c:pt idx="0">
                  <c:v>PDS</c:v>
                </c:pt>
                <c:pt idx="1">
                  <c:v>IDS</c:v>
                </c:pt>
                <c:pt idx="2">
                  <c:v>PDS*</c:v>
                </c:pt>
                <c:pt idx="3">
                  <c:v>IDS*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33</c:v>
                </c:pt>
                <c:pt idx="1">
                  <c:v>14</c:v>
                </c:pt>
                <c:pt idx="2">
                  <c:v>46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cat>
            <c:strRef>
              <c:f>Sayfa1!$A$2:$A$5</c:f>
              <c:strCache>
                <c:ptCount val="4"/>
                <c:pt idx="0">
                  <c:v>PDS</c:v>
                </c:pt>
                <c:pt idx="1">
                  <c:v>IDS</c:v>
                </c:pt>
                <c:pt idx="2">
                  <c:v>PDS*</c:v>
                </c:pt>
                <c:pt idx="3">
                  <c:v>IDS*</c:v>
                </c:pt>
              </c:strCache>
            </c:strRef>
          </c:cat>
          <c:val>
            <c:numRef>
              <c:f>Sayfa1!$D$2:$D$5</c:f>
            </c:numRef>
          </c:val>
        </c:ser>
        <c:shape val="cylinder"/>
        <c:axId val="42123648"/>
        <c:axId val="42125184"/>
        <c:axId val="0"/>
      </c:bar3DChart>
      <c:catAx>
        <c:axId val="42123648"/>
        <c:scaling>
          <c:orientation val="minMax"/>
        </c:scaling>
        <c:axPos val="b"/>
        <c:tickLblPos val="nextTo"/>
        <c:crossAx val="42125184"/>
        <c:crosses val="autoZero"/>
        <c:auto val="1"/>
        <c:lblAlgn val="ctr"/>
        <c:lblOffset val="100"/>
      </c:catAx>
      <c:valAx>
        <c:axId val="42125184"/>
        <c:scaling>
          <c:orientation val="minMax"/>
        </c:scaling>
        <c:axPos val="l"/>
        <c:majorGridlines/>
        <c:numFmt formatCode="General" sourceLinked="1"/>
        <c:tickLblPos val="nextTo"/>
        <c:crossAx val="421236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 b="1">
          <a:latin typeface="Tahoma" pitchFamily="34" charset="0"/>
          <a:ea typeface="Tahoma" pitchFamily="34" charset="0"/>
          <a:cs typeface="Tahoma" pitchFamily="34" charset="0"/>
        </a:defRPr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302E1-13FB-4646-9491-11B2054B88C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C56574-556C-411D-BA6F-BBD4633FA364}">
      <dgm:prSet phldrT="[Metin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263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were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included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in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the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study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analysis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515457-1A6D-466B-AA92-335AABE6059D}" type="parTrans" cxnId="{A1F1C9B5-9B61-43D2-86BA-6B545A4E52BC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805449-AA60-47B0-83B3-F0E5848E1C3E}" type="sibTrans" cxnId="{A1F1C9B5-9B61-43D2-86BA-6B545A4E52BC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88C8B5-1C4F-4D15-B83C-04DEB6FD2544}">
      <dgm:prSet phldrT="[Metin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127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received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NACT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with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IDS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9A882A-64A6-4D8C-B9D8-E36D6F98AD85}" type="parTrans" cxnId="{C62AEC11-CA4B-431E-ADF4-152AEC68D5E0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3F5AC9-88EA-4432-B86A-17323B2E7532}" type="sibTrans" cxnId="{C62AEC11-CA4B-431E-ADF4-152AEC68D5E0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10C04F-FC4F-48AF-9A9F-D84B8D248356}">
      <dgm:prSet phldrT="[Metin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Platinum</a:t>
          </a:r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sensitivity</a:t>
          </a:r>
          <a:endParaRPr lang="tr-TR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72.2%</a:t>
          </a:r>
          <a:endParaRPr lang="tr-TR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89F14C-D3A7-43A1-82E3-3E7909673A94}" type="parTrans" cxnId="{AAC6A57B-5DF4-4DB5-AD52-F968C71444FC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7A5498-974F-42CC-AC1B-00DE801054C1}" type="sibTrans" cxnId="{AAC6A57B-5DF4-4DB5-AD52-F968C71444FC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11C09A-2825-4A5F-8F15-6078B4844A40}">
      <dgm:prSet phldrT="[Metin]"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results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717DB8-F788-4EC7-811B-230CE1BA3172}" type="parTrans" cxnId="{C5FC97B6-7E38-4C73-8CFC-DBDEEC5C5D10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1CCDCE-3A04-4852-8590-6283C8085547}" type="sibTrans" cxnId="{C5FC97B6-7E38-4C73-8CFC-DBDEEC5C5D10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61A15F-E175-4A97-8363-AACB650D6459}">
      <dgm:prSet phldrT="[Metin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136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had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primary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and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adjuvant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CT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D63244-BFA1-4FA9-93E6-E5A136B6FC2C}" type="parTrans" cxnId="{2F0700FC-8733-4E8E-94B7-250CFD16E836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422F71-F775-49B4-B23F-ADECF34F2E6F}" type="sibTrans" cxnId="{2F0700FC-8733-4E8E-94B7-250CFD16E836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8C62E3-9156-42D1-821C-B5BC24DEE105}">
      <dgm:prSet phldrT="[Metin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Platinum</a:t>
          </a:r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sensitivity</a:t>
          </a:r>
          <a:endParaRPr lang="tr-TR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77.4%</a:t>
          </a:r>
          <a:endParaRPr lang="tr-TR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FFD727-35F2-42F7-BF63-83A7A893F924}" type="parTrans" cxnId="{0AD1D142-946F-46D5-80A7-165CEB079A82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5398AB1-49C0-454F-A0CD-E2A608209809}" type="sibTrans" cxnId="{0AD1D142-946F-46D5-80A7-165CEB079A82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2E9FFE-629F-48DE-BB8C-01D8C73034F0}">
      <dgm:prSet phldrT="[Metin]"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results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52F1C5-E6F4-423F-B6F9-EA7E12D31322}" type="parTrans" cxnId="{7B864012-558B-4657-A5A4-63D8B37409D1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9E7627-45EF-4D7C-A58B-630938553C30}" type="sibTrans" cxnId="{7B864012-558B-4657-A5A4-63D8B37409D1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C2E835-CD15-4ACB-87D5-6279BC68588A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Complete</a:t>
          </a:r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65.9% </a:t>
          </a:r>
          <a:endParaRPr lang="tr-TR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CF487AF-6464-44EC-B15C-D4C0617B6F77}" type="parTrans" cxnId="{83D957FC-6E08-485E-B1BB-B5198D8742DE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711AD2-F672-414B-8733-D888BCB0788F}" type="sibTrans" cxnId="{83D957FC-6E08-485E-B1BB-B5198D8742DE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BF051B-B0B8-4208-904F-8369C307B2E8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14.5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71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0F289E-17F5-4550-B04B-1468A09D135F}" type="parTrans" cxnId="{708A5FB9-6F65-49CA-A971-32336BDDDC62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0135E7-1854-4291-86E5-423F08ABC568}" type="sibTrans" cxnId="{708A5FB9-6F65-49CA-A971-32336BDDDC62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9040F09-C5E9-46A1-8496-0D313C1E1AAD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Complete</a:t>
          </a:r>
          <a:r>
            <a:rPr lang="tr-TR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40.2%</a:t>
          </a:r>
          <a:endParaRPr lang="tr-TR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085249-DA50-4747-A62F-8350B6838A15}" type="parTrans" cxnId="{BB1CA705-5653-4A62-8C77-64F26DA63C24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99A9A4-4FF4-469B-A938-1C2366D963FE}" type="sibTrans" cxnId="{BB1CA705-5653-4A62-8C77-64F26DA63C24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458195-17AA-4B66-8600-6B3638D2BA2A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40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OS:106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9E488A-DCAD-4BD7-AAE5-58042490513E}" type="parTrans" cxnId="{06B96617-BD8E-48C5-BE0C-70350FDBFDE1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2E9E194-DE87-43F2-BD84-A1BFE8284B53}" type="sibTrans" cxnId="{06B96617-BD8E-48C5-BE0C-70350FDBFDE1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2F610B-E688-49E4-ABF9-FDF6110AD6C5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optimal</a:t>
          </a: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34.1%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284EC2-9451-47B4-AA5E-2375F41D72FD}" type="parTrans" cxnId="{28C8CD25-7D88-4112-8830-60949904859F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62202F-BEC5-4888-ADAC-4209ED5D2010}" type="sibTrans" cxnId="{28C8CD25-7D88-4112-8830-60949904859F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539075-3C65-4418-AA61-C54AE79C8ACF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8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36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B3C10E-9FE3-4B4E-A203-7FD5E87DF7E6}" type="parTrans" cxnId="{42BA42C9-048E-4E82-ACFC-5E8A9E81418B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531DC0-EFDF-40B4-9847-19B95A118B53}" type="sibTrans" cxnId="{42BA42C9-048E-4E82-ACFC-5E8A9E81418B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F45360-3253-42AD-9013-F158DAA31469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</a:t>
          </a:r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optimal</a:t>
          </a: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59.8%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A52990-688E-4C9E-A410-E80C8199A05A}" type="parTrans" cxnId="{8FEC0E72-9E04-48D7-B59C-E506189DC287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E76BEA-E166-4EC9-8E25-5D436292C43B}" type="sibTrans" cxnId="{8FEC0E72-9E04-48D7-B59C-E506189DC287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AFAB03-1DCE-4BBC-BD9E-81B9B6463C6B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10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r-TR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55 </a:t>
          </a:r>
          <a:r>
            <a:rPr lang="tr-TR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60C8C3-467D-41E7-91AC-8E3033FF3EED}" type="parTrans" cxnId="{76DE785D-5F0C-4CFA-9232-5007AA1848DD}">
      <dgm:prSet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tr-TR" sz="2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235266-DAF9-4E91-B49D-CC13F155A609}" type="sibTrans" cxnId="{76DE785D-5F0C-4CFA-9232-5007AA1848DD}">
      <dgm:prSet/>
      <dgm:spPr/>
      <dgm:t>
        <a:bodyPr/>
        <a:lstStyle/>
        <a:p>
          <a:endParaRPr lang="tr-TR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648963-026E-4DA2-8B8B-C0CA69A0EA3C}" type="pres">
      <dgm:prSet presAssocID="{620302E1-13FB-4646-9491-11B2054B88C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ED737C-FAF7-4238-84F1-655452C0E392}" type="pres">
      <dgm:prSet presAssocID="{620302E1-13FB-4646-9491-11B2054B88CA}" presName="hierFlow" presStyleCnt="0"/>
      <dgm:spPr/>
    </dgm:pt>
    <dgm:pt modelId="{E533C2F4-5004-4AB9-815B-A7CD630CB23F}" type="pres">
      <dgm:prSet presAssocID="{620302E1-13FB-4646-9491-11B2054B88C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0176011-4603-4A60-9747-1257B8A980F9}" type="pres">
      <dgm:prSet presAssocID="{2CC56574-556C-411D-BA6F-BBD4633FA364}" presName="Name14" presStyleCnt="0"/>
      <dgm:spPr/>
    </dgm:pt>
    <dgm:pt modelId="{1AB5EE9B-6714-4C82-842A-680B08B7B453}" type="pres">
      <dgm:prSet presAssocID="{2CC56574-556C-411D-BA6F-BBD4633FA364}" presName="level1Shape" presStyleLbl="node0" presStyleIdx="0" presStyleCnt="1" custScaleX="17068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BCBB82-6AAF-4617-A82B-866151E02610}" type="pres">
      <dgm:prSet presAssocID="{2CC56574-556C-411D-BA6F-BBD4633FA364}" presName="hierChild2" presStyleCnt="0"/>
      <dgm:spPr/>
    </dgm:pt>
    <dgm:pt modelId="{DF1C49C4-A915-4C48-A7B8-30F924128480}" type="pres">
      <dgm:prSet presAssocID="{C29A882A-64A6-4D8C-B9D8-E36D6F98AD85}" presName="Name19" presStyleLbl="parChTrans1D2" presStyleIdx="0" presStyleCnt="2"/>
      <dgm:spPr/>
      <dgm:t>
        <a:bodyPr/>
        <a:lstStyle/>
        <a:p>
          <a:endParaRPr lang="tr-TR"/>
        </a:p>
      </dgm:t>
    </dgm:pt>
    <dgm:pt modelId="{AB5E646E-F1A6-4366-B00B-6DD48869CD42}" type="pres">
      <dgm:prSet presAssocID="{E388C8B5-1C4F-4D15-B83C-04DEB6FD2544}" presName="Name21" presStyleCnt="0"/>
      <dgm:spPr/>
    </dgm:pt>
    <dgm:pt modelId="{DEE7CA5B-0A58-4ADA-BE20-BD9781094AC2}" type="pres">
      <dgm:prSet presAssocID="{E388C8B5-1C4F-4D15-B83C-04DEB6FD2544}" presName="level2Shape" presStyleLbl="node2" presStyleIdx="0" presStyleCnt="2" custScaleX="172339"/>
      <dgm:spPr/>
      <dgm:t>
        <a:bodyPr/>
        <a:lstStyle/>
        <a:p>
          <a:endParaRPr lang="tr-TR"/>
        </a:p>
      </dgm:t>
    </dgm:pt>
    <dgm:pt modelId="{CD03FC8A-B6D9-4D7E-959E-CA22CDCE62B7}" type="pres">
      <dgm:prSet presAssocID="{E388C8B5-1C4F-4D15-B83C-04DEB6FD2544}" presName="hierChild3" presStyleCnt="0"/>
      <dgm:spPr/>
    </dgm:pt>
    <dgm:pt modelId="{D5F7F5FA-C386-4F04-8274-A958D6570995}" type="pres">
      <dgm:prSet presAssocID="{8289F14C-D3A7-43A1-82E3-3E7909673A94}" presName="Name19" presStyleLbl="parChTrans1D3" presStyleIdx="0" presStyleCnt="4"/>
      <dgm:spPr/>
      <dgm:t>
        <a:bodyPr/>
        <a:lstStyle/>
        <a:p>
          <a:endParaRPr lang="tr-TR"/>
        </a:p>
      </dgm:t>
    </dgm:pt>
    <dgm:pt modelId="{2F93B6FB-0D0A-4EFD-BDA3-42A84C62241C}" type="pres">
      <dgm:prSet presAssocID="{8C10C04F-FC4F-48AF-9A9F-D84B8D248356}" presName="Name21" presStyleCnt="0"/>
      <dgm:spPr/>
    </dgm:pt>
    <dgm:pt modelId="{69C21CF9-153F-413F-A94F-B13B9BADD576}" type="pres">
      <dgm:prSet presAssocID="{8C10C04F-FC4F-48AF-9A9F-D84B8D248356}" presName="level2Shape" presStyleLbl="node3" presStyleIdx="0" presStyleCnt="4"/>
      <dgm:spPr/>
      <dgm:t>
        <a:bodyPr/>
        <a:lstStyle/>
        <a:p>
          <a:endParaRPr lang="tr-TR"/>
        </a:p>
      </dgm:t>
    </dgm:pt>
    <dgm:pt modelId="{C8E7B75C-1E54-429E-BEFC-6728E82AC3C2}" type="pres">
      <dgm:prSet presAssocID="{8C10C04F-FC4F-48AF-9A9F-D84B8D248356}" presName="hierChild3" presStyleCnt="0"/>
      <dgm:spPr/>
    </dgm:pt>
    <dgm:pt modelId="{128D0BF4-FDA3-4BDC-9D7D-8FA6652C62CA}" type="pres">
      <dgm:prSet presAssocID="{63717DB8-F788-4EC7-811B-230CE1BA3172}" presName="Name19" presStyleLbl="parChTrans1D3" presStyleIdx="1" presStyleCnt="4"/>
      <dgm:spPr/>
      <dgm:t>
        <a:bodyPr/>
        <a:lstStyle/>
        <a:p>
          <a:endParaRPr lang="tr-TR"/>
        </a:p>
      </dgm:t>
    </dgm:pt>
    <dgm:pt modelId="{65236A55-1649-43EC-A85C-97132508928E}" type="pres">
      <dgm:prSet presAssocID="{A811C09A-2825-4A5F-8F15-6078B4844A40}" presName="Name21" presStyleCnt="0"/>
      <dgm:spPr/>
    </dgm:pt>
    <dgm:pt modelId="{8A3908E1-5216-4135-B143-550F1B68A2E5}" type="pres">
      <dgm:prSet presAssocID="{A811C09A-2825-4A5F-8F15-6078B4844A40}" presName="level2Shape" presStyleLbl="node3" presStyleIdx="1" presStyleCnt="4"/>
      <dgm:spPr/>
      <dgm:t>
        <a:bodyPr/>
        <a:lstStyle/>
        <a:p>
          <a:endParaRPr lang="tr-TR"/>
        </a:p>
      </dgm:t>
    </dgm:pt>
    <dgm:pt modelId="{CFCCE362-C7FD-4E30-ABA0-EB1FF24C0F83}" type="pres">
      <dgm:prSet presAssocID="{A811C09A-2825-4A5F-8F15-6078B4844A40}" presName="hierChild3" presStyleCnt="0"/>
      <dgm:spPr/>
    </dgm:pt>
    <dgm:pt modelId="{973292F2-62EA-4736-8486-63DE0A3226EE}" type="pres">
      <dgm:prSet presAssocID="{DCF487AF-6464-44EC-B15C-D4C0617B6F77}" presName="Name19" presStyleLbl="parChTrans1D4" presStyleIdx="0" presStyleCnt="8"/>
      <dgm:spPr/>
      <dgm:t>
        <a:bodyPr/>
        <a:lstStyle/>
        <a:p>
          <a:endParaRPr lang="tr-TR"/>
        </a:p>
      </dgm:t>
    </dgm:pt>
    <dgm:pt modelId="{96A19D28-A935-4DC1-BB9F-D3E75902CEB7}" type="pres">
      <dgm:prSet presAssocID="{F7C2E835-CD15-4ACB-87D5-6279BC68588A}" presName="Name21" presStyleCnt="0"/>
      <dgm:spPr/>
    </dgm:pt>
    <dgm:pt modelId="{DE0A384E-6637-4A11-B09F-26DE8F6576B1}" type="pres">
      <dgm:prSet presAssocID="{F7C2E835-CD15-4ACB-87D5-6279BC68588A}" presName="level2Shape" presStyleLbl="node4" presStyleIdx="0" presStyleCnt="8"/>
      <dgm:spPr/>
      <dgm:t>
        <a:bodyPr/>
        <a:lstStyle/>
        <a:p>
          <a:endParaRPr lang="tr-TR"/>
        </a:p>
      </dgm:t>
    </dgm:pt>
    <dgm:pt modelId="{75773998-E5BC-424D-BC72-B3D71E113A71}" type="pres">
      <dgm:prSet presAssocID="{F7C2E835-CD15-4ACB-87D5-6279BC68588A}" presName="hierChild3" presStyleCnt="0"/>
      <dgm:spPr/>
    </dgm:pt>
    <dgm:pt modelId="{5A562C36-E0F1-42DB-80A8-F512A53BB5E1}" type="pres">
      <dgm:prSet presAssocID="{B60F289E-17F5-4550-B04B-1468A09D135F}" presName="Name19" presStyleLbl="parChTrans1D4" presStyleIdx="1" presStyleCnt="8"/>
      <dgm:spPr/>
      <dgm:t>
        <a:bodyPr/>
        <a:lstStyle/>
        <a:p>
          <a:endParaRPr lang="tr-TR"/>
        </a:p>
      </dgm:t>
    </dgm:pt>
    <dgm:pt modelId="{84D13BD2-1116-4F00-A553-9B7510076ABC}" type="pres">
      <dgm:prSet presAssocID="{1BBF051B-B0B8-4208-904F-8369C307B2E8}" presName="Name21" presStyleCnt="0"/>
      <dgm:spPr/>
    </dgm:pt>
    <dgm:pt modelId="{53E702AE-2CED-4B12-92E2-827FA822B763}" type="pres">
      <dgm:prSet presAssocID="{1BBF051B-B0B8-4208-904F-8369C307B2E8}" presName="level2Shape" presStyleLbl="node4" presStyleIdx="1" presStyleCnt="8" custScaleX="121242"/>
      <dgm:spPr/>
      <dgm:t>
        <a:bodyPr/>
        <a:lstStyle/>
        <a:p>
          <a:endParaRPr lang="tr-TR"/>
        </a:p>
      </dgm:t>
    </dgm:pt>
    <dgm:pt modelId="{96D9172D-D44F-4180-A790-260B076056E9}" type="pres">
      <dgm:prSet presAssocID="{1BBF051B-B0B8-4208-904F-8369C307B2E8}" presName="hierChild3" presStyleCnt="0"/>
      <dgm:spPr/>
    </dgm:pt>
    <dgm:pt modelId="{D6BA237D-E017-4B26-9A44-A66A0741BFF5}" type="pres">
      <dgm:prSet presAssocID="{59284EC2-9451-47B4-AA5E-2375F41D72FD}" presName="Name19" presStyleLbl="parChTrans1D4" presStyleIdx="2" presStyleCnt="8"/>
      <dgm:spPr/>
      <dgm:t>
        <a:bodyPr/>
        <a:lstStyle/>
        <a:p>
          <a:endParaRPr lang="tr-TR"/>
        </a:p>
      </dgm:t>
    </dgm:pt>
    <dgm:pt modelId="{509A7C0B-69E7-4025-86D6-9E9197E3BC96}" type="pres">
      <dgm:prSet presAssocID="{0F2F610B-E688-49E4-ABF9-FDF6110AD6C5}" presName="Name21" presStyleCnt="0"/>
      <dgm:spPr/>
    </dgm:pt>
    <dgm:pt modelId="{79D378D3-2DAF-4634-88DE-A66ED5F29DAC}" type="pres">
      <dgm:prSet presAssocID="{0F2F610B-E688-49E4-ABF9-FDF6110AD6C5}" presName="level2Shape" presStyleLbl="node4" presStyleIdx="2" presStyleCnt="8"/>
      <dgm:spPr/>
      <dgm:t>
        <a:bodyPr/>
        <a:lstStyle/>
        <a:p>
          <a:endParaRPr lang="tr-TR"/>
        </a:p>
      </dgm:t>
    </dgm:pt>
    <dgm:pt modelId="{BBF9F0B8-B3FB-4D1C-A8AF-0D87CEEA000D}" type="pres">
      <dgm:prSet presAssocID="{0F2F610B-E688-49E4-ABF9-FDF6110AD6C5}" presName="hierChild3" presStyleCnt="0"/>
      <dgm:spPr/>
    </dgm:pt>
    <dgm:pt modelId="{7FFC8CF6-6EA4-446F-934A-1FBA869DF849}" type="pres">
      <dgm:prSet presAssocID="{08B3C10E-9FE3-4B4E-A203-7FD5E87DF7E6}" presName="Name19" presStyleLbl="parChTrans1D4" presStyleIdx="3" presStyleCnt="8"/>
      <dgm:spPr/>
      <dgm:t>
        <a:bodyPr/>
        <a:lstStyle/>
        <a:p>
          <a:endParaRPr lang="tr-TR"/>
        </a:p>
      </dgm:t>
    </dgm:pt>
    <dgm:pt modelId="{DCAB5047-396D-4539-B3E2-D8A44B0C001B}" type="pres">
      <dgm:prSet presAssocID="{E4539075-3C65-4418-AA61-C54AE79C8ACF}" presName="Name21" presStyleCnt="0"/>
      <dgm:spPr/>
    </dgm:pt>
    <dgm:pt modelId="{FB6FAEDC-1C88-43BD-AEC0-3B76182F6D1D}" type="pres">
      <dgm:prSet presAssocID="{E4539075-3C65-4418-AA61-C54AE79C8ACF}" presName="level2Shape" presStyleLbl="node4" presStyleIdx="3" presStyleCnt="8"/>
      <dgm:spPr/>
      <dgm:t>
        <a:bodyPr/>
        <a:lstStyle/>
        <a:p>
          <a:endParaRPr lang="tr-TR"/>
        </a:p>
      </dgm:t>
    </dgm:pt>
    <dgm:pt modelId="{E03D2717-A682-4FE4-9F16-9EBFFE915408}" type="pres">
      <dgm:prSet presAssocID="{E4539075-3C65-4418-AA61-C54AE79C8ACF}" presName="hierChild3" presStyleCnt="0"/>
      <dgm:spPr/>
    </dgm:pt>
    <dgm:pt modelId="{800F4FFB-2AD7-42E4-A9A4-1FAA5D6E4387}" type="pres">
      <dgm:prSet presAssocID="{10D63244-BFA1-4FA9-93E6-E5A136B6FC2C}" presName="Name19" presStyleLbl="parChTrans1D2" presStyleIdx="1" presStyleCnt="2"/>
      <dgm:spPr/>
      <dgm:t>
        <a:bodyPr/>
        <a:lstStyle/>
        <a:p>
          <a:endParaRPr lang="tr-TR"/>
        </a:p>
      </dgm:t>
    </dgm:pt>
    <dgm:pt modelId="{24E6095C-7464-4A4D-899D-CACE96F357A0}" type="pres">
      <dgm:prSet presAssocID="{1661A15F-E175-4A97-8363-AACB650D6459}" presName="Name21" presStyleCnt="0"/>
      <dgm:spPr/>
    </dgm:pt>
    <dgm:pt modelId="{C22AC3F7-B943-4A6C-842F-A956313CF64A}" type="pres">
      <dgm:prSet presAssocID="{1661A15F-E175-4A97-8363-AACB650D6459}" presName="level2Shape" presStyleLbl="node2" presStyleIdx="1" presStyleCnt="2" custScaleX="192526"/>
      <dgm:spPr/>
      <dgm:t>
        <a:bodyPr/>
        <a:lstStyle/>
        <a:p>
          <a:endParaRPr lang="tr-TR"/>
        </a:p>
      </dgm:t>
    </dgm:pt>
    <dgm:pt modelId="{A3800F5D-D1DA-43E1-8D31-02F934397F8D}" type="pres">
      <dgm:prSet presAssocID="{1661A15F-E175-4A97-8363-AACB650D6459}" presName="hierChild3" presStyleCnt="0"/>
      <dgm:spPr/>
    </dgm:pt>
    <dgm:pt modelId="{CB42670A-AFCA-4170-89BC-8FCE202A9ABA}" type="pres">
      <dgm:prSet presAssocID="{20FFD727-35F2-42F7-BF63-83A7A893F924}" presName="Name19" presStyleLbl="parChTrans1D3" presStyleIdx="2" presStyleCnt="4"/>
      <dgm:spPr/>
      <dgm:t>
        <a:bodyPr/>
        <a:lstStyle/>
        <a:p>
          <a:endParaRPr lang="tr-TR"/>
        </a:p>
      </dgm:t>
    </dgm:pt>
    <dgm:pt modelId="{E2C9A0D1-05B9-448B-8402-11A03EF3F894}" type="pres">
      <dgm:prSet presAssocID="{A38C62E3-9156-42D1-821C-B5BC24DEE105}" presName="Name21" presStyleCnt="0"/>
      <dgm:spPr/>
    </dgm:pt>
    <dgm:pt modelId="{FD826945-3530-4F2D-B0C0-CC0F6C445B9C}" type="pres">
      <dgm:prSet presAssocID="{A38C62E3-9156-42D1-821C-B5BC24DEE105}" presName="level2Shape" presStyleLbl="node3" presStyleIdx="2" presStyleCnt="4"/>
      <dgm:spPr/>
      <dgm:t>
        <a:bodyPr/>
        <a:lstStyle/>
        <a:p>
          <a:endParaRPr lang="tr-TR"/>
        </a:p>
      </dgm:t>
    </dgm:pt>
    <dgm:pt modelId="{2FBBEFEB-56A5-4231-8852-3FD2608B9528}" type="pres">
      <dgm:prSet presAssocID="{A38C62E3-9156-42D1-821C-B5BC24DEE105}" presName="hierChild3" presStyleCnt="0"/>
      <dgm:spPr/>
    </dgm:pt>
    <dgm:pt modelId="{B9546E3D-FDB7-4062-BCA6-EB7DA730AC31}" type="pres">
      <dgm:prSet presAssocID="{7852F1C5-E6F4-423F-B6F9-EA7E12D31322}" presName="Name19" presStyleLbl="parChTrans1D3" presStyleIdx="3" presStyleCnt="4"/>
      <dgm:spPr/>
      <dgm:t>
        <a:bodyPr/>
        <a:lstStyle/>
        <a:p>
          <a:endParaRPr lang="tr-TR"/>
        </a:p>
      </dgm:t>
    </dgm:pt>
    <dgm:pt modelId="{23CE480C-BCCE-4A38-8758-1E0FB8034413}" type="pres">
      <dgm:prSet presAssocID="{652E9FFE-629F-48DE-BB8C-01D8C73034F0}" presName="Name21" presStyleCnt="0"/>
      <dgm:spPr/>
    </dgm:pt>
    <dgm:pt modelId="{D5DBD945-7A78-427D-AB1E-14BE4AF295F6}" type="pres">
      <dgm:prSet presAssocID="{652E9FFE-629F-48DE-BB8C-01D8C73034F0}" presName="level2Shape" presStyleLbl="node3" presStyleIdx="3" presStyleCnt="4"/>
      <dgm:spPr/>
      <dgm:t>
        <a:bodyPr/>
        <a:lstStyle/>
        <a:p>
          <a:endParaRPr lang="tr-TR"/>
        </a:p>
      </dgm:t>
    </dgm:pt>
    <dgm:pt modelId="{D98B256F-7D0F-46B3-9EDE-97EFD57DA4CC}" type="pres">
      <dgm:prSet presAssocID="{652E9FFE-629F-48DE-BB8C-01D8C73034F0}" presName="hierChild3" presStyleCnt="0"/>
      <dgm:spPr/>
    </dgm:pt>
    <dgm:pt modelId="{9824FEDB-40BB-47D2-A45C-8153F85D51BF}" type="pres">
      <dgm:prSet presAssocID="{B9085249-DA50-4747-A62F-8350B6838A15}" presName="Name19" presStyleLbl="parChTrans1D4" presStyleIdx="4" presStyleCnt="8"/>
      <dgm:spPr/>
      <dgm:t>
        <a:bodyPr/>
        <a:lstStyle/>
        <a:p>
          <a:endParaRPr lang="tr-TR"/>
        </a:p>
      </dgm:t>
    </dgm:pt>
    <dgm:pt modelId="{901236E7-7C26-4F34-A2AF-E277A97067B8}" type="pres">
      <dgm:prSet presAssocID="{39040F09-C5E9-46A1-8496-0D313C1E1AAD}" presName="Name21" presStyleCnt="0"/>
      <dgm:spPr/>
    </dgm:pt>
    <dgm:pt modelId="{AE49731E-77EF-4A27-9B71-818D4D69FB8D}" type="pres">
      <dgm:prSet presAssocID="{39040F09-C5E9-46A1-8496-0D313C1E1AAD}" presName="level2Shape" presStyleLbl="node4" presStyleIdx="4" presStyleCnt="8"/>
      <dgm:spPr/>
      <dgm:t>
        <a:bodyPr/>
        <a:lstStyle/>
        <a:p>
          <a:endParaRPr lang="tr-TR"/>
        </a:p>
      </dgm:t>
    </dgm:pt>
    <dgm:pt modelId="{5AD9C67B-CEDB-4207-A656-4FB0FDF3719F}" type="pres">
      <dgm:prSet presAssocID="{39040F09-C5E9-46A1-8496-0D313C1E1AAD}" presName="hierChild3" presStyleCnt="0"/>
      <dgm:spPr/>
    </dgm:pt>
    <dgm:pt modelId="{5C276347-1D7B-4F62-9ACC-2EDD1FDC7DEC}" type="pres">
      <dgm:prSet presAssocID="{939E488A-DCAD-4BD7-AAE5-58042490513E}" presName="Name19" presStyleLbl="parChTrans1D4" presStyleIdx="5" presStyleCnt="8"/>
      <dgm:spPr/>
      <dgm:t>
        <a:bodyPr/>
        <a:lstStyle/>
        <a:p>
          <a:endParaRPr lang="tr-TR"/>
        </a:p>
      </dgm:t>
    </dgm:pt>
    <dgm:pt modelId="{7E5511FF-3A8E-4759-AEE8-FE4D69AA3929}" type="pres">
      <dgm:prSet presAssocID="{9C458195-17AA-4B66-8600-6B3638D2BA2A}" presName="Name21" presStyleCnt="0"/>
      <dgm:spPr/>
    </dgm:pt>
    <dgm:pt modelId="{BCE61671-B3ED-491B-B68B-9E64B6505FB7}" type="pres">
      <dgm:prSet presAssocID="{9C458195-17AA-4B66-8600-6B3638D2BA2A}" presName="level2Shape" presStyleLbl="node4" presStyleIdx="5" presStyleCnt="8" custScaleX="119692"/>
      <dgm:spPr/>
      <dgm:t>
        <a:bodyPr/>
        <a:lstStyle/>
        <a:p>
          <a:endParaRPr lang="tr-TR"/>
        </a:p>
      </dgm:t>
    </dgm:pt>
    <dgm:pt modelId="{A21C3FFD-9B9B-404F-A05C-4284C867E2F9}" type="pres">
      <dgm:prSet presAssocID="{9C458195-17AA-4B66-8600-6B3638D2BA2A}" presName="hierChild3" presStyleCnt="0"/>
      <dgm:spPr/>
    </dgm:pt>
    <dgm:pt modelId="{1AA35BDC-1E96-4787-8EFB-07BC3C751A88}" type="pres">
      <dgm:prSet presAssocID="{D0A52990-688E-4C9E-A410-E80C8199A05A}" presName="Name19" presStyleLbl="parChTrans1D4" presStyleIdx="6" presStyleCnt="8"/>
      <dgm:spPr/>
      <dgm:t>
        <a:bodyPr/>
        <a:lstStyle/>
        <a:p>
          <a:endParaRPr lang="tr-TR"/>
        </a:p>
      </dgm:t>
    </dgm:pt>
    <dgm:pt modelId="{41DCFDC1-9E8E-42C4-9F2E-16F3FAB4CEA1}" type="pres">
      <dgm:prSet presAssocID="{17F45360-3253-42AD-9013-F158DAA31469}" presName="Name21" presStyleCnt="0"/>
      <dgm:spPr/>
    </dgm:pt>
    <dgm:pt modelId="{63CCC825-3762-44E7-B1B9-E09C59E6DFCD}" type="pres">
      <dgm:prSet presAssocID="{17F45360-3253-42AD-9013-F158DAA31469}" presName="level2Shape" presStyleLbl="node4" presStyleIdx="6" presStyleCnt="8"/>
      <dgm:spPr/>
      <dgm:t>
        <a:bodyPr/>
        <a:lstStyle/>
        <a:p>
          <a:endParaRPr lang="tr-TR"/>
        </a:p>
      </dgm:t>
    </dgm:pt>
    <dgm:pt modelId="{059F7E97-3D23-4C7A-B0F2-E5D6E6E09A40}" type="pres">
      <dgm:prSet presAssocID="{17F45360-3253-42AD-9013-F158DAA31469}" presName="hierChild3" presStyleCnt="0"/>
      <dgm:spPr/>
    </dgm:pt>
    <dgm:pt modelId="{5ACDE843-6061-4018-A8E9-21690CD75C4A}" type="pres">
      <dgm:prSet presAssocID="{BA60C8C3-467D-41E7-91AC-8E3033FF3EED}" presName="Name19" presStyleLbl="parChTrans1D4" presStyleIdx="7" presStyleCnt="8"/>
      <dgm:spPr/>
      <dgm:t>
        <a:bodyPr/>
        <a:lstStyle/>
        <a:p>
          <a:endParaRPr lang="tr-TR"/>
        </a:p>
      </dgm:t>
    </dgm:pt>
    <dgm:pt modelId="{F63CE823-28C6-4520-BE49-5226CC8CAA68}" type="pres">
      <dgm:prSet presAssocID="{8BAFAB03-1DCE-4BBC-BD9E-81B9B6463C6B}" presName="Name21" presStyleCnt="0"/>
      <dgm:spPr/>
    </dgm:pt>
    <dgm:pt modelId="{093F0226-B2E9-4948-B553-4321AE995C7D}" type="pres">
      <dgm:prSet presAssocID="{8BAFAB03-1DCE-4BBC-BD9E-81B9B6463C6B}" presName="level2Shape" presStyleLbl="node4" presStyleIdx="7" presStyleCnt="8" custScaleX="114287"/>
      <dgm:spPr/>
      <dgm:t>
        <a:bodyPr/>
        <a:lstStyle/>
        <a:p>
          <a:endParaRPr lang="tr-TR"/>
        </a:p>
      </dgm:t>
    </dgm:pt>
    <dgm:pt modelId="{ECAA679D-D40B-4AC8-B21F-386774B94E3D}" type="pres">
      <dgm:prSet presAssocID="{8BAFAB03-1DCE-4BBC-BD9E-81B9B6463C6B}" presName="hierChild3" presStyleCnt="0"/>
      <dgm:spPr/>
    </dgm:pt>
    <dgm:pt modelId="{A0FE62DF-5218-4388-BF8C-008020E6CA6E}" type="pres">
      <dgm:prSet presAssocID="{620302E1-13FB-4646-9491-11B2054B88CA}" presName="bgShapesFlow" presStyleCnt="0"/>
      <dgm:spPr/>
    </dgm:pt>
  </dgm:ptLst>
  <dgm:cxnLst>
    <dgm:cxn modelId="{EF1F1EC0-6C7D-402A-B48D-6ACA15A7A1C3}" type="presOf" srcId="{1661A15F-E175-4A97-8363-AACB650D6459}" destId="{C22AC3F7-B943-4A6C-842F-A956313CF64A}" srcOrd="0" destOrd="0" presId="urn:microsoft.com/office/officeart/2005/8/layout/hierarchy6"/>
    <dgm:cxn modelId="{0AD1D142-946F-46D5-80A7-165CEB079A82}" srcId="{1661A15F-E175-4A97-8363-AACB650D6459}" destId="{A38C62E3-9156-42D1-821C-B5BC24DEE105}" srcOrd="0" destOrd="0" parTransId="{20FFD727-35F2-42F7-BF63-83A7A893F924}" sibTransId="{F5398AB1-49C0-454F-A0CD-E2A608209809}"/>
    <dgm:cxn modelId="{76DE785D-5F0C-4CFA-9232-5007AA1848DD}" srcId="{17F45360-3253-42AD-9013-F158DAA31469}" destId="{8BAFAB03-1DCE-4BBC-BD9E-81B9B6463C6B}" srcOrd="0" destOrd="0" parTransId="{BA60C8C3-467D-41E7-91AC-8E3033FF3EED}" sibTransId="{EC235266-DAF9-4E91-B49D-CC13F155A609}"/>
    <dgm:cxn modelId="{040C5BFC-F0CB-417C-9343-DB9718871339}" type="presOf" srcId="{2CC56574-556C-411D-BA6F-BBD4633FA364}" destId="{1AB5EE9B-6714-4C82-842A-680B08B7B453}" srcOrd="0" destOrd="0" presId="urn:microsoft.com/office/officeart/2005/8/layout/hierarchy6"/>
    <dgm:cxn modelId="{7B864012-558B-4657-A5A4-63D8B37409D1}" srcId="{1661A15F-E175-4A97-8363-AACB650D6459}" destId="{652E9FFE-629F-48DE-BB8C-01D8C73034F0}" srcOrd="1" destOrd="0" parTransId="{7852F1C5-E6F4-423F-B6F9-EA7E12D31322}" sibTransId="{A79E7627-45EF-4D7C-A58B-630938553C30}"/>
    <dgm:cxn modelId="{2869E459-A261-401E-834F-511A3EE39883}" type="presOf" srcId="{8289F14C-D3A7-43A1-82E3-3E7909673A94}" destId="{D5F7F5FA-C386-4F04-8274-A958D6570995}" srcOrd="0" destOrd="0" presId="urn:microsoft.com/office/officeart/2005/8/layout/hierarchy6"/>
    <dgm:cxn modelId="{C5FC97B6-7E38-4C73-8CFC-DBDEEC5C5D10}" srcId="{E388C8B5-1C4F-4D15-B83C-04DEB6FD2544}" destId="{A811C09A-2825-4A5F-8F15-6078B4844A40}" srcOrd="1" destOrd="0" parTransId="{63717DB8-F788-4EC7-811B-230CE1BA3172}" sibTransId="{101CCDCE-3A04-4852-8590-6283C8085547}"/>
    <dgm:cxn modelId="{2C85C886-E605-438A-9E07-A2D506E6FABA}" type="presOf" srcId="{B9085249-DA50-4747-A62F-8350B6838A15}" destId="{9824FEDB-40BB-47D2-A45C-8153F85D51BF}" srcOrd="0" destOrd="0" presId="urn:microsoft.com/office/officeart/2005/8/layout/hierarchy6"/>
    <dgm:cxn modelId="{2F0700FC-8733-4E8E-94B7-250CFD16E836}" srcId="{2CC56574-556C-411D-BA6F-BBD4633FA364}" destId="{1661A15F-E175-4A97-8363-AACB650D6459}" srcOrd="1" destOrd="0" parTransId="{10D63244-BFA1-4FA9-93E6-E5A136B6FC2C}" sibTransId="{F1422F71-F775-49B4-B23F-ADECF34F2E6F}"/>
    <dgm:cxn modelId="{5AE80F82-73D8-415D-8270-240E7DDC8928}" type="presOf" srcId="{DCF487AF-6464-44EC-B15C-D4C0617B6F77}" destId="{973292F2-62EA-4736-8486-63DE0A3226EE}" srcOrd="0" destOrd="0" presId="urn:microsoft.com/office/officeart/2005/8/layout/hierarchy6"/>
    <dgm:cxn modelId="{57A1E210-AB25-4280-901A-8ABBF8A6E15E}" type="presOf" srcId="{39040F09-C5E9-46A1-8496-0D313C1E1AAD}" destId="{AE49731E-77EF-4A27-9B71-818D4D69FB8D}" srcOrd="0" destOrd="0" presId="urn:microsoft.com/office/officeart/2005/8/layout/hierarchy6"/>
    <dgm:cxn modelId="{B50AA773-0809-4451-9FC8-5758851F95D1}" type="presOf" srcId="{D0A52990-688E-4C9E-A410-E80C8199A05A}" destId="{1AA35BDC-1E96-4787-8EFB-07BC3C751A88}" srcOrd="0" destOrd="0" presId="urn:microsoft.com/office/officeart/2005/8/layout/hierarchy6"/>
    <dgm:cxn modelId="{C93E0ABF-7DE7-4AA5-9CAD-06A85797AD67}" type="presOf" srcId="{8BAFAB03-1DCE-4BBC-BD9E-81B9B6463C6B}" destId="{093F0226-B2E9-4948-B553-4321AE995C7D}" srcOrd="0" destOrd="0" presId="urn:microsoft.com/office/officeart/2005/8/layout/hierarchy6"/>
    <dgm:cxn modelId="{68BD7103-5559-4D20-86CE-EDE387886B41}" type="presOf" srcId="{F7C2E835-CD15-4ACB-87D5-6279BC68588A}" destId="{DE0A384E-6637-4A11-B09F-26DE8F6576B1}" srcOrd="0" destOrd="0" presId="urn:microsoft.com/office/officeart/2005/8/layout/hierarchy6"/>
    <dgm:cxn modelId="{5D7D9595-1550-4BA0-8F58-E49CD4A3A79F}" type="presOf" srcId="{652E9FFE-629F-48DE-BB8C-01D8C73034F0}" destId="{D5DBD945-7A78-427D-AB1E-14BE4AF295F6}" srcOrd="0" destOrd="0" presId="urn:microsoft.com/office/officeart/2005/8/layout/hierarchy6"/>
    <dgm:cxn modelId="{A1F1C9B5-9B61-43D2-86BA-6B545A4E52BC}" srcId="{620302E1-13FB-4646-9491-11B2054B88CA}" destId="{2CC56574-556C-411D-BA6F-BBD4633FA364}" srcOrd="0" destOrd="0" parTransId="{C2515457-1A6D-466B-AA92-335AABE6059D}" sibTransId="{3F805449-AA60-47B0-83B3-F0E5848E1C3E}"/>
    <dgm:cxn modelId="{BB1CA705-5653-4A62-8C77-64F26DA63C24}" srcId="{652E9FFE-629F-48DE-BB8C-01D8C73034F0}" destId="{39040F09-C5E9-46A1-8496-0D313C1E1AAD}" srcOrd="0" destOrd="0" parTransId="{B9085249-DA50-4747-A62F-8350B6838A15}" sibTransId="{1099A9A4-4FF4-469B-A938-1C2366D963FE}"/>
    <dgm:cxn modelId="{28C8CD25-7D88-4112-8830-60949904859F}" srcId="{A811C09A-2825-4A5F-8F15-6078B4844A40}" destId="{0F2F610B-E688-49E4-ABF9-FDF6110AD6C5}" srcOrd="1" destOrd="0" parTransId="{59284EC2-9451-47B4-AA5E-2375F41D72FD}" sibTransId="{EA62202F-BEC5-4888-ADAC-4209ED5D2010}"/>
    <dgm:cxn modelId="{708A5FB9-6F65-49CA-A971-32336BDDDC62}" srcId="{F7C2E835-CD15-4ACB-87D5-6279BC68588A}" destId="{1BBF051B-B0B8-4208-904F-8369C307B2E8}" srcOrd="0" destOrd="0" parTransId="{B60F289E-17F5-4550-B04B-1468A09D135F}" sibTransId="{720135E7-1854-4291-86E5-423F08ABC568}"/>
    <dgm:cxn modelId="{6C67C51D-799F-473B-AFF9-6B2FB5153127}" type="presOf" srcId="{A38C62E3-9156-42D1-821C-B5BC24DEE105}" destId="{FD826945-3530-4F2D-B0C0-CC0F6C445B9C}" srcOrd="0" destOrd="0" presId="urn:microsoft.com/office/officeart/2005/8/layout/hierarchy6"/>
    <dgm:cxn modelId="{7DC347A2-2A94-43CC-825B-08E2068E3507}" type="presOf" srcId="{63717DB8-F788-4EC7-811B-230CE1BA3172}" destId="{128D0BF4-FDA3-4BDC-9D7D-8FA6652C62CA}" srcOrd="0" destOrd="0" presId="urn:microsoft.com/office/officeart/2005/8/layout/hierarchy6"/>
    <dgm:cxn modelId="{7EFA0F31-989C-4AA6-8884-951AC6260B0F}" type="presOf" srcId="{7852F1C5-E6F4-423F-B6F9-EA7E12D31322}" destId="{B9546E3D-FDB7-4062-BCA6-EB7DA730AC31}" srcOrd="0" destOrd="0" presId="urn:microsoft.com/office/officeart/2005/8/layout/hierarchy6"/>
    <dgm:cxn modelId="{83D957FC-6E08-485E-B1BB-B5198D8742DE}" srcId="{A811C09A-2825-4A5F-8F15-6078B4844A40}" destId="{F7C2E835-CD15-4ACB-87D5-6279BC68588A}" srcOrd="0" destOrd="0" parTransId="{DCF487AF-6464-44EC-B15C-D4C0617B6F77}" sibTransId="{A1711AD2-F672-414B-8733-D888BCB0788F}"/>
    <dgm:cxn modelId="{0434F45B-862F-4144-900F-BE0D0CF92986}" type="presOf" srcId="{E4539075-3C65-4418-AA61-C54AE79C8ACF}" destId="{FB6FAEDC-1C88-43BD-AEC0-3B76182F6D1D}" srcOrd="0" destOrd="0" presId="urn:microsoft.com/office/officeart/2005/8/layout/hierarchy6"/>
    <dgm:cxn modelId="{AAC6A57B-5DF4-4DB5-AD52-F968C71444FC}" srcId="{E388C8B5-1C4F-4D15-B83C-04DEB6FD2544}" destId="{8C10C04F-FC4F-48AF-9A9F-D84B8D248356}" srcOrd="0" destOrd="0" parTransId="{8289F14C-D3A7-43A1-82E3-3E7909673A94}" sibTransId="{EE7A5498-974F-42CC-AC1B-00DE801054C1}"/>
    <dgm:cxn modelId="{134B7116-0057-4CFB-9D13-1486620F7CE4}" type="presOf" srcId="{E388C8B5-1C4F-4D15-B83C-04DEB6FD2544}" destId="{DEE7CA5B-0A58-4ADA-BE20-BD9781094AC2}" srcOrd="0" destOrd="0" presId="urn:microsoft.com/office/officeart/2005/8/layout/hierarchy6"/>
    <dgm:cxn modelId="{8414F8D3-F936-4BC5-A259-06A49A2F44FF}" type="presOf" srcId="{BA60C8C3-467D-41E7-91AC-8E3033FF3EED}" destId="{5ACDE843-6061-4018-A8E9-21690CD75C4A}" srcOrd="0" destOrd="0" presId="urn:microsoft.com/office/officeart/2005/8/layout/hierarchy6"/>
    <dgm:cxn modelId="{8FEC0E72-9E04-48D7-B59C-E506189DC287}" srcId="{652E9FFE-629F-48DE-BB8C-01D8C73034F0}" destId="{17F45360-3253-42AD-9013-F158DAA31469}" srcOrd="1" destOrd="0" parTransId="{D0A52990-688E-4C9E-A410-E80C8199A05A}" sibTransId="{58E76BEA-E166-4EC9-8E25-5D436292C43B}"/>
    <dgm:cxn modelId="{99AE2575-885B-4790-82BE-B07CFE7BB38E}" type="presOf" srcId="{0F2F610B-E688-49E4-ABF9-FDF6110AD6C5}" destId="{79D378D3-2DAF-4634-88DE-A66ED5F29DAC}" srcOrd="0" destOrd="0" presId="urn:microsoft.com/office/officeart/2005/8/layout/hierarchy6"/>
    <dgm:cxn modelId="{32EC88F3-8285-45FD-B8AA-24BD586BFB94}" type="presOf" srcId="{C29A882A-64A6-4D8C-B9D8-E36D6F98AD85}" destId="{DF1C49C4-A915-4C48-A7B8-30F924128480}" srcOrd="0" destOrd="0" presId="urn:microsoft.com/office/officeart/2005/8/layout/hierarchy6"/>
    <dgm:cxn modelId="{42BA42C9-048E-4E82-ACFC-5E8A9E81418B}" srcId="{0F2F610B-E688-49E4-ABF9-FDF6110AD6C5}" destId="{E4539075-3C65-4418-AA61-C54AE79C8ACF}" srcOrd="0" destOrd="0" parTransId="{08B3C10E-9FE3-4B4E-A203-7FD5E87DF7E6}" sibTransId="{ED531DC0-EFDF-40B4-9847-19B95A118B53}"/>
    <dgm:cxn modelId="{C62AEC11-CA4B-431E-ADF4-152AEC68D5E0}" srcId="{2CC56574-556C-411D-BA6F-BBD4633FA364}" destId="{E388C8B5-1C4F-4D15-B83C-04DEB6FD2544}" srcOrd="0" destOrd="0" parTransId="{C29A882A-64A6-4D8C-B9D8-E36D6F98AD85}" sibTransId="{003F5AC9-88EA-4432-B86A-17323B2E7532}"/>
    <dgm:cxn modelId="{35EFE910-B8DE-4C72-8A76-40F7499AC368}" type="presOf" srcId="{9C458195-17AA-4B66-8600-6B3638D2BA2A}" destId="{BCE61671-B3ED-491B-B68B-9E64B6505FB7}" srcOrd="0" destOrd="0" presId="urn:microsoft.com/office/officeart/2005/8/layout/hierarchy6"/>
    <dgm:cxn modelId="{460BAF9D-DE81-49E0-A033-1EF43B1996C8}" type="presOf" srcId="{939E488A-DCAD-4BD7-AAE5-58042490513E}" destId="{5C276347-1D7B-4F62-9ACC-2EDD1FDC7DEC}" srcOrd="0" destOrd="0" presId="urn:microsoft.com/office/officeart/2005/8/layout/hierarchy6"/>
    <dgm:cxn modelId="{5B6A83D4-C969-416A-AC8D-69E1720CCEDD}" type="presOf" srcId="{620302E1-13FB-4646-9491-11B2054B88CA}" destId="{50648963-026E-4DA2-8B8B-C0CA69A0EA3C}" srcOrd="0" destOrd="0" presId="urn:microsoft.com/office/officeart/2005/8/layout/hierarchy6"/>
    <dgm:cxn modelId="{647D6FEB-7C86-4158-964F-BE3D9EBEF9B4}" type="presOf" srcId="{8C10C04F-FC4F-48AF-9A9F-D84B8D248356}" destId="{69C21CF9-153F-413F-A94F-B13B9BADD576}" srcOrd="0" destOrd="0" presId="urn:microsoft.com/office/officeart/2005/8/layout/hierarchy6"/>
    <dgm:cxn modelId="{9D107D3D-B94A-4C4A-850B-6CE7D677A2B4}" type="presOf" srcId="{20FFD727-35F2-42F7-BF63-83A7A893F924}" destId="{CB42670A-AFCA-4170-89BC-8FCE202A9ABA}" srcOrd="0" destOrd="0" presId="urn:microsoft.com/office/officeart/2005/8/layout/hierarchy6"/>
    <dgm:cxn modelId="{C5CF0F56-8204-4E8F-9C00-97675BD6AD0E}" type="presOf" srcId="{10D63244-BFA1-4FA9-93E6-E5A136B6FC2C}" destId="{800F4FFB-2AD7-42E4-A9A4-1FAA5D6E4387}" srcOrd="0" destOrd="0" presId="urn:microsoft.com/office/officeart/2005/8/layout/hierarchy6"/>
    <dgm:cxn modelId="{2A1B012A-AD78-4CD3-913E-572A8BB9BBCF}" type="presOf" srcId="{A811C09A-2825-4A5F-8F15-6078B4844A40}" destId="{8A3908E1-5216-4135-B143-550F1B68A2E5}" srcOrd="0" destOrd="0" presId="urn:microsoft.com/office/officeart/2005/8/layout/hierarchy6"/>
    <dgm:cxn modelId="{5B862039-77D3-44B1-A1B7-3BB013F343A9}" type="presOf" srcId="{59284EC2-9451-47B4-AA5E-2375F41D72FD}" destId="{D6BA237D-E017-4B26-9A44-A66A0741BFF5}" srcOrd="0" destOrd="0" presId="urn:microsoft.com/office/officeart/2005/8/layout/hierarchy6"/>
    <dgm:cxn modelId="{7409B63B-056A-44E0-89F6-5A6D6BDFE19B}" type="presOf" srcId="{08B3C10E-9FE3-4B4E-A203-7FD5E87DF7E6}" destId="{7FFC8CF6-6EA4-446F-934A-1FBA869DF849}" srcOrd="0" destOrd="0" presId="urn:microsoft.com/office/officeart/2005/8/layout/hierarchy6"/>
    <dgm:cxn modelId="{F8E63225-966B-4FA1-B5C6-24A8802C93A0}" type="presOf" srcId="{B60F289E-17F5-4550-B04B-1468A09D135F}" destId="{5A562C36-E0F1-42DB-80A8-F512A53BB5E1}" srcOrd="0" destOrd="0" presId="urn:microsoft.com/office/officeart/2005/8/layout/hierarchy6"/>
    <dgm:cxn modelId="{FF77F32B-A021-4918-BB86-6B2ABAEF2EC5}" type="presOf" srcId="{1BBF051B-B0B8-4208-904F-8369C307B2E8}" destId="{53E702AE-2CED-4B12-92E2-827FA822B763}" srcOrd="0" destOrd="0" presId="urn:microsoft.com/office/officeart/2005/8/layout/hierarchy6"/>
    <dgm:cxn modelId="{E175204E-544E-400D-BB57-B712DE26D782}" type="presOf" srcId="{17F45360-3253-42AD-9013-F158DAA31469}" destId="{63CCC825-3762-44E7-B1B9-E09C59E6DFCD}" srcOrd="0" destOrd="0" presId="urn:microsoft.com/office/officeart/2005/8/layout/hierarchy6"/>
    <dgm:cxn modelId="{06B96617-BD8E-48C5-BE0C-70350FDBFDE1}" srcId="{39040F09-C5E9-46A1-8496-0D313C1E1AAD}" destId="{9C458195-17AA-4B66-8600-6B3638D2BA2A}" srcOrd="0" destOrd="0" parTransId="{939E488A-DCAD-4BD7-AAE5-58042490513E}" sibTransId="{D2E9E194-DE87-43F2-BD84-A1BFE8284B53}"/>
    <dgm:cxn modelId="{88380708-5463-4F16-9F6A-0DCAD050C69A}" type="presParOf" srcId="{50648963-026E-4DA2-8B8B-C0CA69A0EA3C}" destId="{56ED737C-FAF7-4238-84F1-655452C0E392}" srcOrd="0" destOrd="0" presId="urn:microsoft.com/office/officeart/2005/8/layout/hierarchy6"/>
    <dgm:cxn modelId="{BFE485BD-FA56-40F0-B038-AEBB69B8D07C}" type="presParOf" srcId="{56ED737C-FAF7-4238-84F1-655452C0E392}" destId="{E533C2F4-5004-4AB9-815B-A7CD630CB23F}" srcOrd="0" destOrd="0" presId="urn:microsoft.com/office/officeart/2005/8/layout/hierarchy6"/>
    <dgm:cxn modelId="{D48E25A1-35D2-4BA1-9F54-2E9AD18387DE}" type="presParOf" srcId="{E533C2F4-5004-4AB9-815B-A7CD630CB23F}" destId="{60176011-4603-4A60-9747-1257B8A980F9}" srcOrd="0" destOrd="0" presId="urn:microsoft.com/office/officeart/2005/8/layout/hierarchy6"/>
    <dgm:cxn modelId="{0CA9E4BA-F1F1-407D-8F26-6628B0902EE1}" type="presParOf" srcId="{60176011-4603-4A60-9747-1257B8A980F9}" destId="{1AB5EE9B-6714-4C82-842A-680B08B7B453}" srcOrd="0" destOrd="0" presId="urn:microsoft.com/office/officeart/2005/8/layout/hierarchy6"/>
    <dgm:cxn modelId="{6467AEA9-628E-47A3-ADC1-66184683D05B}" type="presParOf" srcId="{60176011-4603-4A60-9747-1257B8A980F9}" destId="{FEBCBB82-6AAF-4617-A82B-866151E02610}" srcOrd="1" destOrd="0" presId="urn:microsoft.com/office/officeart/2005/8/layout/hierarchy6"/>
    <dgm:cxn modelId="{CADB0B9D-FF38-4A32-94A4-475588D2411B}" type="presParOf" srcId="{FEBCBB82-6AAF-4617-A82B-866151E02610}" destId="{DF1C49C4-A915-4C48-A7B8-30F924128480}" srcOrd="0" destOrd="0" presId="urn:microsoft.com/office/officeart/2005/8/layout/hierarchy6"/>
    <dgm:cxn modelId="{E5FDB1BA-5905-429B-A69E-FF2E9C8C18EF}" type="presParOf" srcId="{FEBCBB82-6AAF-4617-A82B-866151E02610}" destId="{AB5E646E-F1A6-4366-B00B-6DD48869CD42}" srcOrd="1" destOrd="0" presId="urn:microsoft.com/office/officeart/2005/8/layout/hierarchy6"/>
    <dgm:cxn modelId="{7D61B8D2-DDA1-47DD-AA64-62D2F3F5B6B2}" type="presParOf" srcId="{AB5E646E-F1A6-4366-B00B-6DD48869CD42}" destId="{DEE7CA5B-0A58-4ADA-BE20-BD9781094AC2}" srcOrd="0" destOrd="0" presId="urn:microsoft.com/office/officeart/2005/8/layout/hierarchy6"/>
    <dgm:cxn modelId="{7EE16509-526D-4FED-ACED-51EEFB29D76B}" type="presParOf" srcId="{AB5E646E-F1A6-4366-B00B-6DD48869CD42}" destId="{CD03FC8A-B6D9-4D7E-959E-CA22CDCE62B7}" srcOrd="1" destOrd="0" presId="urn:microsoft.com/office/officeart/2005/8/layout/hierarchy6"/>
    <dgm:cxn modelId="{16149275-59FF-4792-888D-B34ED896B256}" type="presParOf" srcId="{CD03FC8A-B6D9-4D7E-959E-CA22CDCE62B7}" destId="{D5F7F5FA-C386-4F04-8274-A958D6570995}" srcOrd="0" destOrd="0" presId="urn:microsoft.com/office/officeart/2005/8/layout/hierarchy6"/>
    <dgm:cxn modelId="{75EE4870-601A-4F84-AB36-356013722512}" type="presParOf" srcId="{CD03FC8A-B6D9-4D7E-959E-CA22CDCE62B7}" destId="{2F93B6FB-0D0A-4EFD-BDA3-42A84C62241C}" srcOrd="1" destOrd="0" presId="urn:microsoft.com/office/officeart/2005/8/layout/hierarchy6"/>
    <dgm:cxn modelId="{9AD97980-3BC5-4830-81EF-9010987A299D}" type="presParOf" srcId="{2F93B6FB-0D0A-4EFD-BDA3-42A84C62241C}" destId="{69C21CF9-153F-413F-A94F-B13B9BADD576}" srcOrd="0" destOrd="0" presId="urn:microsoft.com/office/officeart/2005/8/layout/hierarchy6"/>
    <dgm:cxn modelId="{DB951E15-BDE1-4EC7-A1D4-F9889A594BF3}" type="presParOf" srcId="{2F93B6FB-0D0A-4EFD-BDA3-42A84C62241C}" destId="{C8E7B75C-1E54-429E-BEFC-6728E82AC3C2}" srcOrd="1" destOrd="0" presId="urn:microsoft.com/office/officeart/2005/8/layout/hierarchy6"/>
    <dgm:cxn modelId="{8541CDE9-2D39-4063-8175-CBA44529384F}" type="presParOf" srcId="{CD03FC8A-B6D9-4D7E-959E-CA22CDCE62B7}" destId="{128D0BF4-FDA3-4BDC-9D7D-8FA6652C62CA}" srcOrd="2" destOrd="0" presId="urn:microsoft.com/office/officeart/2005/8/layout/hierarchy6"/>
    <dgm:cxn modelId="{59268742-F34F-4238-B8D0-7228D6544DB8}" type="presParOf" srcId="{CD03FC8A-B6D9-4D7E-959E-CA22CDCE62B7}" destId="{65236A55-1649-43EC-A85C-97132508928E}" srcOrd="3" destOrd="0" presId="urn:microsoft.com/office/officeart/2005/8/layout/hierarchy6"/>
    <dgm:cxn modelId="{9F83A441-1F32-4A11-ADFB-EB296F9E5B81}" type="presParOf" srcId="{65236A55-1649-43EC-A85C-97132508928E}" destId="{8A3908E1-5216-4135-B143-550F1B68A2E5}" srcOrd="0" destOrd="0" presId="urn:microsoft.com/office/officeart/2005/8/layout/hierarchy6"/>
    <dgm:cxn modelId="{D1955B79-B2B8-4BB9-B8C2-65B017974E56}" type="presParOf" srcId="{65236A55-1649-43EC-A85C-97132508928E}" destId="{CFCCE362-C7FD-4E30-ABA0-EB1FF24C0F83}" srcOrd="1" destOrd="0" presId="urn:microsoft.com/office/officeart/2005/8/layout/hierarchy6"/>
    <dgm:cxn modelId="{3366BC28-DA14-4495-BAC5-5E5FDBDD6BB6}" type="presParOf" srcId="{CFCCE362-C7FD-4E30-ABA0-EB1FF24C0F83}" destId="{973292F2-62EA-4736-8486-63DE0A3226EE}" srcOrd="0" destOrd="0" presId="urn:microsoft.com/office/officeart/2005/8/layout/hierarchy6"/>
    <dgm:cxn modelId="{75D6EFA6-3F8E-49DC-9855-B1A06CAC60B7}" type="presParOf" srcId="{CFCCE362-C7FD-4E30-ABA0-EB1FF24C0F83}" destId="{96A19D28-A935-4DC1-BB9F-D3E75902CEB7}" srcOrd="1" destOrd="0" presId="urn:microsoft.com/office/officeart/2005/8/layout/hierarchy6"/>
    <dgm:cxn modelId="{7F71B66D-1E46-4967-B648-5F4CDE198FC6}" type="presParOf" srcId="{96A19D28-A935-4DC1-BB9F-D3E75902CEB7}" destId="{DE0A384E-6637-4A11-B09F-26DE8F6576B1}" srcOrd="0" destOrd="0" presId="urn:microsoft.com/office/officeart/2005/8/layout/hierarchy6"/>
    <dgm:cxn modelId="{232B4EBA-430B-4BE0-8C30-2396CE6E71C8}" type="presParOf" srcId="{96A19D28-A935-4DC1-BB9F-D3E75902CEB7}" destId="{75773998-E5BC-424D-BC72-B3D71E113A71}" srcOrd="1" destOrd="0" presId="urn:microsoft.com/office/officeart/2005/8/layout/hierarchy6"/>
    <dgm:cxn modelId="{68D5AD34-C6DE-41AB-AFF0-3AAACB798B9E}" type="presParOf" srcId="{75773998-E5BC-424D-BC72-B3D71E113A71}" destId="{5A562C36-E0F1-42DB-80A8-F512A53BB5E1}" srcOrd="0" destOrd="0" presId="urn:microsoft.com/office/officeart/2005/8/layout/hierarchy6"/>
    <dgm:cxn modelId="{DA24EC8D-E6FD-4682-8613-8C334E33E137}" type="presParOf" srcId="{75773998-E5BC-424D-BC72-B3D71E113A71}" destId="{84D13BD2-1116-4F00-A553-9B7510076ABC}" srcOrd="1" destOrd="0" presId="urn:microsoft.com/office/officeart/2005/8/layout/hierarchy6"/>
    <dgm:cxn modelId="{C5BD0767-F396-4F55-B4CF-3F9C2A3A5D63}" type="presParOf" srcId="{84D13BD2-1116-4F00-A553-9B7510076ABC}" destId="{53E702AE-2CED-4B12-92E2-827FA822B763}" srcOrd="0" destOrd="0" presId="urn:microsoft.com/office/officeart/2005/8/layout/hierarchy6"/>
    <dgm:cxn modelId="{8A2ABA54-7360-4005-B369-239EF336F9B0}" type="presParOf" srcId="{84D13BD2-1116-4F00-A553-9B7510076ABC}" destId="{96D9172D-D44F-4180-A790-260B076056E9}" srcOrd="1" destOrd="0" presId="urn:microsoft.com/office/officeart/2005/8/layout/hierarchy6"/>
    <dgm:cxn modelId="{10001208-E051-491C-ACD7-2DA40DA74B20}" type="presParOf" srcId="{CFCCE362-C7FD-4E30-ABA0-EB1FF24C0F83}" destId="{D6BA237D-E017-4B26-9A44-A66A0741BFF5}" srcOrd="2" destOrd="0" presId="urn:microsoft.com/office/officeart/2005/8/layout/hierarchy6"/>
    <dgm:cxn modelId="{3A4C3270-B838-4580-942B-2DA6DDF5D881}" type="presParOf" srcId="{CFCCE362-C7FD-4E30-ABA0-EB1FF24C0F83}" destId="{509A7C0B-69E7-4025-86D6-9E9197E3BC96}" srcOrd="3" destOrd="0" presId="urn:microsoft.com/office/officeart/2005/8/layout/hierarchy6"/>
    <dgm:cxn modelId="{A4ECA4EE-36BF-477B-A5EE-E15745D77788}" type="presParOf" srcId="{509A7C0B-69E7-4025-86D6-9E9197E3BC96}" destId="{79D378D3-2DAF-4634-88DE-A66ED5F29DAC}" srcOrd="0" destOrd="0" presId="urn:microsoft.com/office/officeart/2005/8/layout/hierarchy6"/>
    <dgm:cxn modelId="{C2E1E891-4D25-405D-AF64-AB7C6BD0095F}" type="presParOf" srcId="{509A7C0B-69E7-4025-86D6-9E9197E3BC96}" destId="{BBF9F0B8-B3FB-4D1C-A8AF-0D87CEEA000D}" srcOrd="1" destOrd="0" presId="urn:microsoft.com/office/officeart/2005/8/layout/hierarchy6"/>
    <dgm:cxn modelId="{04841A48-3284-46E3-A706-635796F99ACE}" type="presParOf" srcId="{BBF9F0B8-B3FB-4D1C-A8AF-0D87CEEA000D}" destId="{7FFC8CF6-6EA4-446F-934A-1FBA869DF849}" srcOrd="0" destOrd="0" presId="urn:microsoft.com/office/officeart/2005/8/layout/hierarchy6"/>
    <dgm:cxn modelId="{8E6EAE6B-0C43-40D3-818A-092AE695B221}" type="presParOf" srcId="{BBF9F0B8-B3FB-4D1C-A8AF-0D87CEEA000D}" destId="{DCAB5047-396D-4539-B3E2-D8A44B0C001B}" srcOrd="1" destOrd="0" presId="urn:microsoft.com/office/officeart/2005/8/layout/hierarchy6"/>
    <dgm:cxn modelId="{2F24C920-6AEF-4CB5-BA98-BBF94E813B62}" type="presParOf" srcId="{DCAB5047-396D-4539-B3E2-D8A44B0C001B}" destId="{FB6FAEDC-1C88-43BD-AEC0-3B76182F6D1D}" srcOrd="0" destOrd="0" presId="urn:microsoft.com/office/officeart/2005/8/layout/hierarchy6"/>
    <dgm:cxn modelId="{63C2F2C4-97F8-446A-B89F-6D3356D0C682}" type="presParOf" srcId="{DCAB5047-396D-4539-B3E2-D8A44B0C001B}" destId="{E03D2717-A682-4FE4-9F16-9EBFFE915408}" srcOrd="1" destOrd="0" presId="urn:microsoft.com/office/officeart/2005/8/layout/hierarchy6"/>
    <dgm:cxn modelId="{CF3F3823-6A93-4BDC-8645-AC86218F4E63}" type="presParOf" srcId="{FEBCBB82-6AAF-4617-A82B-866151E02610}" destId="{800F4FFB-2AD7-42E4-A9A4-1FAA5D6E4387}" srcOrd="2" destOrd="0" presId="urn:microsoft.com/office/officeart/2005/8/layout/hierarchy6"/>
    <dgm:cxn modelId="{14C3112B-812D-4B1D-ACBF-D1B7F3ABF1E4}" type="presParOf" srcId="{FEBCBB82-6AAF-4617-A82B-866151E02610}" destId="{24E6095C-7464-4A4D-899D-CACE96F357A0}" srcOrd="3" destOrd="0" presId="urn:microsoft.com/office/officeart/2005/8/layout/hierarchy6"/>
    <dgm:cxn modelId="{4C6DABA1-F0F0-4D4C-8642-4B52BF6EA53C}" type="presParOf" srcId="{24E6095C-7464-4A4D-899D-CACE96F357A0}" destId="{C22AC3F7-B943-4A6C-842F-A956313CF64A}" srcOrd="0" destOrd="0" presId="urn:microsoft.com/office/officeart/2005/8/layout/hierarchy6"/>
    <dgm:cxn modelId="{40854316-AB56-4746-B3AA-4F85A8E2CE55}" type="presParOf" srcId="{24E6095C-7464-4A4D-899D-CACE96F357A0}" destId="{A3800F5D-D1DA-43E1-8D31-02F934397F8D}" srcOrd="1" destOrd="0" presId="urn:microsoft.com/office/officeart/2005/8/layout/hierarchy6"/>
    <dgm:cxn modelId="{8D8EDA62-74FA-4C8B-B2AF-8EEE738609C9}" type="presParOf" srcId="{A3800F5D-D1DA-43E1-8D31-02F934397F8D}" destId="{CB42670A-AFCA-4170-89BC-8FCE202A9ABA}" srcOrd="0" destOrd="0" presId="urn:microsoft.com/office/officeart/2005/8/layout/hierarchy6"/>
    <dgm:cxn modelId="{E8AB895C-FE07-43C1-AF35-45CACD9DB200}" type="presParOf" srcId="{A3800F5D-D1DA-43E1-8D31-02F934397F8D}" destId="{E2C9A0D1-05B9-448B-8402-11A03EF3F894}" srcOrd="1" destOrd="0" presId="urn:microsoft.com/office/officeart/2005/8/layout/hierarchy6"/>
    <dgm:cxn modelId="{C6F57FA0-D404-405E-88A3-20C52DD78C85}" type="presParOf" srcId="{E2C9A0D1-05B9-448B-8402-11A03EF3F894}" destId="{FD826945-3530-4F2D-B0C0-CC0F6C445B9C}" srcOrd="0" destOrd="0" presId="urn:microsoft.com/office/officeart/2005/8/layout/hierarchy6"/>
    <dgm:cxn modelId="{9278FC95-0F28-40E1-9498-22F613360EDE}" type="presParOf" srcId="{E2C9A0D1-05B9-448B-8402-11A03EF3F894}" destId="{2FBBEFEB-56A5-4231-8852-3FD2608B9528}" srcOrd="1" destOrd="0" presId="urn:microsoft.com/office/officeart/2005/8/layout/hierarchy6"/>
    <dgm:cxn modelId="{17597290-5730-4EEC-BBD8-EF659F01420E}" type="presParOf" srcId="{A3800F5D-D1DA-43E1-8D31-02F934397F8D}" destId="{B9546E3D-FDB7-4062-BCA6-EB7DA730AC31}" srcOrd="2" destOrd="0" presId="urn:microsoft.com/office/officeart/2005/8/layout/hierarchy6"/>
    <dgm:cxn modelId="{26CB5675-6C94-4DF8-B3BF-08D984EE970F}" type="presParOf" srcId="{A3800F5D-D1DA-43E1-8D31-02F934397F8D}" destId="{23CE480C-BCCE-4A38-8758-1E0FB8034413}" srcOrd="3" destOrd="0" presId="urn:microsoft.com/office/officeart/2005/8/layout/hierarchy6"/>
    <dgm:cxn modelId="{0641703E-2382-4D72-900B-3110C58AA03F}" type="presParOf" srcId="{23CE480C-BCCE-4A38-8758-1E0FB8034413}" destId="{D5DBD945-7A78-427D-AB1E-14BE4AF295F6}" srcOrd="0" destOrd="0" presId="urn:microsoft.com/office/officeart/2005/8/layout/hierarchy6"/>
    <dgm:cxn modelId="{E1416505-76F8-483F-85D5-66DADF28B475}" type="presParOf" srcId="{23CE480C-BCCE-4A38-8758-1E0FB8034413}" destId="{D98B256F-7D0F-46B3-9EDE-97EFD57DA4CC}" srcOrd="1" destOrd="0" presId="urn:microsoft.com/office/officeart/2005/8/layout/hierarchy6"/>
    <dgm:cxn modelId="{D320236E-C9F4-48EC-A208-CA36737C15D2}" type="presParOf" srcId="{D98B256F-7D0F-46B3-9EDE-97EFD57DA4CC}" destId="{9824FEDB-40BB-47D2-A45C-8153F85D51BF}" srcOrd="0" destOrd="0" presId="urn:microsoft.com/office/officeart/2005/8/layout/hierarchy6"/>
    <dgm:cxn modelId="{F0514242-E472-4070-A258-D80334714843}" type="presParOf" srcId="{D98B256F-7D0F-46B3-9EDE-97EFD57DA4CC}" destId="{901236E7-7C26-4F34-A2AF-E277A97067B8}" srcOrd="1" destOrd="0" presId="urn:microsoft.com/office/officeart/2005/8/layout/hierarchy6"/>
    <dgm:cxn modelId="{ED2C05E5-2FE0-4E91-964B-724D942FA3DA}" type="presParOf" srcId="{901236E7-7C26-4F34-A2AF-E277A97067B8}" destId="{AE49731E-77EF-4A27-9B71-818D4D69FB8D}" srcOrd="0" destOrd="0" presId="urn:microsoft.com/office/officeart/2005/8/layout/hierarchy6"/>
    <dgm:cxn modelId="{AD0127C9-0049-4695-8773-158CBD1AF3E2}" type="presParOf" srcId="{901236E7-7C26-4F34-A2AF-E277A97067B8}" destId="{5AD9C67B-CEDB-4207-A656-4FB0FDF3719F}" srcOrd="1" destOrd="0" presId="urn:microsoft.com/office/officeart/2005/8/layout/hierarchy6"/>
    <dgm:cxn modelId="{ECC481BE-A47E-429D-AA1F-7FED94286473}" type="presParOf" srcId="{5AD9C67B-CEDB-4207-A656-4FB0FDF3719F}" destId="{5C276347-1D7B-4F62-9ACC-2EDD1FDC7DEC}" srcOrd="0" destOrd="0" presId="urn:microsoft.com/office/officeart/2005/8/layout/hierarchy6"/>
    <dgm:cxn modelId="{20E51653-F4E1-4BEF-B084-1BFB3AD58D86}" type="presParOf" srcId="{5AD9C67B-CEDB-4207-A656-4FB0FDF3719F}" destId="{7E5511FF-3A8E-4759-AEE8-FE4D69AA3929}" srcOrd="1" destOrd="0" presId="urn:microsoft.com/office/officeart/2005/8/layout/hierarchy6"/>
    <dgm:cxn modelId="{0428AFB6-DD5D-4D89-A8B2-E890A2AD54FC}" type="presParOf" srcId="{7E5511FF-3A8E-4759-AEE8-FE4D69AA3929}" destId="{BCE61671-B3ED-491B-B68B-9E64B6505FB7}" srcOrd="0" destOrd="0" presId="urn:microsoft.com/office/officeart/2005/8/layout/hierarchy6"/>
    <dgm:cxn modelId="{EBB21930-1162-44AD-A650-449CC134DC04}" type="presParOf" srcId="{7E5511FF-3A8E-4759-AEE8-FE4D69AA3929}" destId="{A21C3FFD-9B9B-404F-A05C-4284C867E2F9}" srcOrd="1" destOrd="0" presId="urn:microsoft.com/office/officeart/2005/8/layout/hierarchy6"/>
    <dgm:cxn modelId="{05913D8A-C3EC-46CE-AE6A-EDE4DC19C35C}" type="presParOf" srcId="{D98B256F-7D0F-46B3-9EDE-97EFD57DA4CC}" destId="{1AA35BDC-1E96-4787-8EFB-07BC3C751A88}" srcOrd="2" destOrd="0" presId="urn:microsoft.com/office/officeart/2005/8/layout/hierarchy6"/>
    <dgm:cxn modelId="{72634273-EA6B-43C3-9FA5-01BA90B54CF2}" type="presParOf" srcId="{D98B256F-7D0F-46B3-9EDE-97EFD57DA4CC}" destId="{41DCFDC1-9E8E-42C4-9F2E-16F3FAB4CEA1}" srcOrd="3" destOrd="0" presId="urn:microsoft.com/office/officeart/2005/8/layout/hierarchy6"/>
    <dgm:cxn modelId="{47DBD400-A428-4DCB-B39D-476A8D8068FE}" type="presParOf" srcId="{41DCFDC1-9E8E-42C4-9F2E-16F3FAB4CEA1}" destId="{63CCC825-3762-44E7-B1B9-E09C59E6DFCD}" srcOrd="0" destOrd="0" presId="urn:microsoft.com/office/officeart/2005/8/layout/hierarchy6"/>
    <dgm:cxn modelId="{78D1A4C5-F495-4A35-BA6F-3ECBF39442B2}" type="presParOf" srcId="{41DCFDC1-9E8E-42C4-9F2E-16F3FAB4CEA1}" destId="{059F7E97-3D23-4C7A-B0F2-E5D6E6E09A40}" srcOrd="1" destOrd="0" presId="urn:microsoft.com/office/officeart/2005/8/layout/hierarchy6"/>
    <dgm:cxn modelId="{05B5A9D4-09B1-486D-B57E-A2FBDB892908}" type="presParOf" srcId="{059F7E97-3D23-4C7A-B0F2-E5D6E6E09A40}" destId="{5ACDE843-6061-4018-A8E9-21690CD75C4A}" srcOrd="0" destOrd="0" presId="urn:microsoft.com/office/officeart/2005/8/layout/hierarchy6"/>
    <dgm:cxn modelId="{34C446C4-0E39-4C59-8D3F-525538AD42C1}" type="presParOf" srcId="{059F7E97-3D23-4C7A-B0F2-E5D6E6E09A40}" destId="{F63CE823-28C6-4520-BE49-5226CC8CAA68}" srcOrd="1" destOrd="0" presId="urn:microsoft.com/office/officeart/2005/8/layout/hierarchy6"/>
    <dgm:cxn modelId="{F239457E-6841-4710-89B4-42CA1D6A644A}" type="presParOf" srcId="{F63CE823-28C6-4520-BE49-5226CC8CAA68}" destId="{093F0226-B2E9-4948-B553-4321AE995C7D}" srcOrd="0" destOrd="0" presId="urn:microsoft.com/office/officeart/2005/8/layout/hierarchy6"/>
    <dgm:cxn modelId="{ECCFE789-C9CD-42F4-9BAA-267181EA1DEE}" type="presParOf" srcId="{F63CE823-28C6-4520-BE49-5226CC8CAA68}" destId="{ECAA679D-D40B-4AC8-B21F-386774B94E3D}" srcOrd="1" destOrd="0" presId="urn:microsoft.com/office/officeart/2005/8/layout/hierarchy6"/>
    <dgm:cxn modelId="{9B8C4272-E15F-42DD-BB66-11D8B90A92B1}" type="presParOf" srcId="{50648963-026E-4DA2-8B8B-C0CA69A0EA3C}" destId="{A0FE62DF-5218-4388-BF8C-008020E6CA6E}" srcOrd="1" destOrd="0" presId="urn:microsoft.com/office/officeart/2005/8/layout/hierarchy6"/>
  </dgm:cxnLst>
  <dgm:bg>
    <a:noFill/>
    <a:effectLst>
      <a:softEdge rad="63500"/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5EE9B-6714-4C82-842A-680B08B7B453}">
      <dsp:nvSpPr>
        <dsp:cNvPr id="0" name=""/>
        <dsp:cNvSpPr/>
      </dsp:nvSpPr>
      <dsp:spPr>
        <a:xfrm>
          <a:off x="3064100" y="19"/>
          <a:ext cx="2133879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263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were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included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in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the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study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analysis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64100" y="19"/>
        <a:ext cx="2133879" cy="833437"/>
      </dsp:txXfrm>
    </dsp:sp>
    <dsp:sp modelId="{DF1C49C4-A915-4C48-A7B8-30F924128480}">
      <dsp:nvSpPr>
        <dsp:cNvPr id="0" name=""/>
        <dsp:cNvSpPr/>
      </dsp:nvSpPr>
      <dsp:spPr>
        <a:xfrm>
          <a:off x="2294906" y="833456"/>
          <a:ext cx="1836134" cy="333375"/>
        </a:xfrm>
        <a:custGeom>
          <a:avLst/>
          <a:gdLst/>
          <a:ahLst/>
          <a:cxnLst/>
          <a:rect l="0" t="0" r="0" b="0"/>
          <a:pathLst>
            <a:path>
              <a:moveTo>
                <a:pt x="1836134" y="0"/>
              </a:moveTo>
              <a:lnTo>
                <a:pt x="1836134" y="166687"/>
              </a:lnTo>
              <a:lnTo>
                <a:pt x="0" y="166687"/>
              </a:lnTo>
              <a:lnTo>
                <a:pt x="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7CA5B-0A58-4ADA-BE20-BD9781094AC2}">
      <dsp:nvSpPr>
        <dsp:cNvPr id="0" name=""/>
        <dsp:cNvSpPr/>
      </dsp:nvSpPr>
      <dsp:spPr>
        <a:xfrm>
          <a:off x="1217652" y="1166831"/>
          <a:ext cx="215450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127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received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NACT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with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IDS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17652" y="1166831"/>
        <a:ext cx="2154506" cy="833437"/>
      </dsp:txXfrm>
    </dsp:sp>
    <dsp:sp modelId="{D5F7F5FA-C386-4F04-8274-A958D6570995}">
      <dsp:nvSpPr>
        <dsp:cNvPr id="0" name=""/>
        <dsp:cNvSpPr/>
      </dsp:nvSpPr>
      <dsp:spPr>
        <a:xfrm>
          <a:off x="1482304" y="2000269"/>
          <a:ext cx="812601" cy="333375"/>
        </a:xfrm>
        <a:custGeom>
          <a:avLst/>
          <a:gdLst/>
          <a:ahLst/>
          <a:cxnLst/>
          <a:rect l="0" t="0" r="0" b="0"/>
          <a:pathLst>
            <a:path>
              <a:moveTo>
                <a:pt x="812601" y="0"/>
              </a:moveTo>
              <a:lnTo>
                <a:pt x="812601" y="166687"/>
              </a:lnTo>
              <a:lnTo>
                <a:pt x="0" y="166687"/>
              </a:lnTo>
              <a:lnTo>
                <a:pt x="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21CF9-153F-413F-A94F-B13B9BADD576}">
      <dsp:nvSpPr>
        <dsp:cNvPr id="0" name=""/>
        <dsp:cNvSpPr/>
      </dsp:nvSpPr>
      <dsp:spPr>
        <a:xfrm>
          <a:off x="857226" y="2333644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Platinum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sensitivity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72.2%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57226" y="2333644"/>
        <a:ext cx="1250156" cy="833437"/>
      </dsp:txXfrm>
    </dsp:sp>
    <dsp:sp modelId="{128D0BF4-FDA3-4BDC-9D7D-8FA6652C62CA}">
      <dsp:nvSpPr>
        <dsp:cNvPr id="0" name=""/>
        <dsp:cNvSpPr/>
      </dsp:nvSpPr>
      <dsp:spPr>
        <a:xfrm>
          <a:off x="2294906" y="2000269"/>
          <a:ext cx="812601" cy="3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7"/>
              </a:lnTo>
              <a:lnTo>
                <a:pt x="812601" y="166687"/>
              </a:lnTo>
              <a:lnTo>
                <a:pt x="812601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08E1-5216-4135-B143-550F1B68A2E5}">
      <dsp:nvSpPr>
        <dsp:cNvPr id="0" name=""/>
        <dsp:cNvSpPr/>
      </dsp:nvSpPr>
      <dsp:spPr>
        <a:xfrm>
          <a:off x="2482429" y="2333644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results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82429" y="2333644"/>
        <a:ext cx="1250156" cy="833437"/>
      </dsp:txXfrm>
    </dsp:sp>
    <dsp:sp modelId="{973292F2-62EA-4736-8486-63DE0A3226EE}">
      <dsp:nvSpPr>
        <dsp:cNvPr id="0" name=""/>
        <dsp:cNvSpPr/>
      </dsp:nvSpPr>
      <dsp:spPr>
        <a:xfrm>
          <a:off x="2228516" y="3167081"/>
          <a:ext cx="878991" cy="333375"/>
        </a:xfrm>
        <a:custGeom>
          <a:avLst/>
          <a:gdLst/>
          <a:ahLst/>
          <a:cxnLst/>
          <a:rect l="0" t="0" r="0" b="0"/>
          <a:pathLst>
            <a:path>
              <a:moveTo>
                <a:pt x="878991" y="0"/>
              </a:moveTo>
              <a:lnTo>
                <a:pt x="878991" y="166687"/>
              </a:lnTo>
              <a:lnTo>
                <a:pt x="0" y="166687"/>
              </a:lnTo>
              <a:lnTo>
                <a:pt x="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A384E-6637-4A11-B09F-26DE8F6576B1}">
      <dsp:nvSpPr>
        <dsp:cNvPr id="0" name=""/>
        <dsp:cNvSpPr/>
      </dsp:nvSpPr>
      <dsp:spPr>
        <a:xfrm>
          <a:off x="1603438" y="3500456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Complete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65.9% 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03438" y="3500456"/>
        <a:ext cx="1250156" cy="833437"/>
      </dsp:txXfrm>
    </dsp:sp>
    <dsp:sp modelId="{5A562C36-E0F1-42DB-80A8-F512A53BB5E1}">
      <dsp:nvSpPr>
        <dsp:cNvPr id="0" name=""/>
        <dsp:cNvSpPr/>
      </dsp:nvSpPr>
      <dsp:spPr>
        <a:xfrm>
          <a:off x="2182796" y="4333894"/>
          <a:ext cx="91440" cy="333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702AE-2CED-4B12-92E2-827FA822B763}">
      <dsp:nvSpPr>
        <dsp:cNvPr id="0" name=""/>
        <dsp:cNvSpPr/>
      </dsp:nvSpPr>
      <dsp:spPr>
        <a:xfrm>
          <a:off x="1470659" y="4667269"/>
          <a:ext cx="1515714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14.5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71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470659" y="4667269"/>
        <a:ext cx="1515714" cy="833437"/>
      </dsp:txXfrm>
    </dsp:sp>
    <dsp:sp modelId="{D6BA237D-E017-4B26-9A44-A66A0741BFF5}">
      <dsp:nvSpPr>
        <dsp:cNvPr id="0" name=""/>
        <dsp:cNvSpPr/>
      </dsp:nvSpPr>
      <dsp:spPr>
        <a:xfrm>
          <a:off x="3107507" y="3167081"/>
          <a:ext cx="878991" cy="3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7"/>
              </a:lnTo>
              <a:lnTo>
                <a:pt x="878991" y="166687"/>
              </a:lnTo>
              <a:lnTo>
                <a:pt x="878991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378D3-2DAF-4634-88DE-A66ED5F29DAC}">
      <dsp:nvSpPr>
        <dsp:cNvPr id="0" name=""/>
        <dsp:cNvSpPr/>
      </dsp:nvSpPr>
      <dsp:spPr>
        <a:xfrm>
          <a:off x="3361420" y="3500456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optimal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34.1%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61420" y="3500456"/>
        <a:ext cx="1250156" cy="833437"/>
      </dsp:txXfrm>
    </dsp:sp>
    <dsp:sp modelId="{7FFC8CF6-6EA4-446F-934A-1FBA869DF849}">
      <dsp:nvSpPr>
        <dsp:cNvPr id="0" name=""/>
        <dsp:cNvSpPr/>
      </dsp:nvSpPr>
      <dsp:spPr>
        <a:xfrm>
          <a:off x="3940778" y="4333894"/>
          <a:ext cx="91440" cy="333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FAEDC-1C88-43BD-AEC0-3B76182F6D1D}">
      <dsp:nvSpPr>
        <dsp:cNvPr id="0" name=""/>
        <dsp:cNvSpPr/>
      </dsp:nvSpPr>
      <dsp:spPr>
        <a:xfrm>
          <a:off x="3361420" y="4667269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8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36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361420" y="4667269"/>
        <a:ext cx="1250156" cy="833437"/>
      </dsp:txXfrm>
    </dsp:sp>
    <dsp:sp modelId="{800F4FFB-2AD7-42E4-A9A4-1FAA5D6E4387}">
      <dsp:nvSpPr>
        <dsp:cNvPr id="0" name=""/>
        <dsp:cNvSpPr/>
      </dsp:nvSpPr>
      <dsp:spPr>
        <a:xfrm>
          <a:off x="4131040" y="833456"/>
          <a:ext cx="1709949" cy="3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7"/>
              </a:lnTo>
              <a:lnTo>
                <a:pt x="1709949" y="166687"/>
              </a:lnTo>
              <a:lnTo>
                <a:pt x="1709949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AC3F7-B943-4A6C-842F-A956313CF64A}">
      <dsp:nvSpPr>
        <dsp:cNvPr id="0" name=""/>
        <dsp:cNvSpPr/>
      </dsp:nvSpPr>
      <dsp:spPr>
        <a:xfrm>
          <a:off x="4637551" y="1166831"/>
          <a:ext cx="2406875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136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patients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had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primary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and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adjuvant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CT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37551" y="1166831"/>
        <a:ext cx="2406875" cy="833437"/>
      </dsp:txXfrm>
    </dsp:sp>
    <dsp:sp modelId="{CB42670A-AFCA-4170-89BC-8FCE202A9ABA}">
      <dsp:nvSpPr>
        <dsp:cNvPr id="0" name=""/>
        <dsp:cNvSpPr/>
      </dsp:nvSpPr>
      <dsp:spPr>
        <a:xfrm>
          <a:off x="5028388" y="2000269"/>
          <a:ext cx="812601" cy="333375"/>
        </a:xfrm>
        <a:custGeom>
          <a:avLst/>
          <a:gdLst/>
          <a:ahLst/>
          <a:cxnLst/>
          <a:rect l="0" t="0" r="0" b="0"/>
          <a:pathLst>
            <a:path>
              <a:moveTo>
                <a:pt x="812601" y="0"/>
              </a:moveTo>
              <a:lnTo>
                <a:pt x="812601" y="166687"/>
              </a:lnTo>
              <a:lnTo>
                <a:pt x="0" y="166687"/>
              </a:lnTo>
              <a:lnTo>
                <a:pt x="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6945-3530-4F2D-B0C0-CC0F6C445B9C}">
      <dsp:nvSpPr>
        <dsp:cNvPr id="0" name=""/>
        <dsp:cNvSpPr/>
      </dsp:nvSpPr>
      <dsp:spPr>
        <a:xfrm>
          <a:off x="4403310" y="2333644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Platinum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sensitivity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77.4%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03310" y="2333644"/>
        <a:ext cx="1250156" cy="833437"/>
      </dsp:txXfrm>
    </dsp:sp>
    <dsp:sp modelId="{B9546E3D-FDB7-4062-BCA6-EB7DA730AC31}">
      <dsp:nvSpPr>
        <dsp:cNvPr id="0" name=""/>
        <dsp:cNvSpPr/>
      </dsp:nvSpPr>
      <dsp:spPr>
        <a:xfrm>
          <a:off x="5840989" y="2000269"/>
          <a:ext cx="812601" cy="3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7"/>
              </a:lnTo>
              <a:lnTo>
                <a:pt x="812601" y="166687"/>
              </a:lnTo>
              <a:lnTo>
                <a:pt x="812601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BD945-7A78-427D-AB1E-14BE4AF295F6}">
      <dsp:nvSpPr>
        <dsp:cNvPr id="0" name=""/>
        <dsp:cNvSpPr/>
      </dsp:nvSpPr>
      <dsp:spPr>
        <a:xfrm>
          <a:off x="6028513" y="2333644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Debulking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results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028513" y="2333644"/>
        <a:ext cx="1250156" cy="833437"/>
      </dsp:txXfrm>
    </dsp:sp>
    <dsp:sp modelId="{9824FEDB-40BB-47D2-A45C-8153F85D51BF}">
      <dsp:nvSpPr>
        <dsp:cNvPr id="0" name=""/>
        <dsp:cNvSpPr/>
      </dsp:nvSpPr>
      <dsp:spPr>
        <a:xfrm>
          <a:off x="5734792" y="3167081"/>
          <a:ext cx="918799" cy="333375"/>
        </a:xfrm>
        <a:custGeom>
          <a:avLst/>
          <a:gdLst/>
          <a:ahLst/>
          <a:cxnLst/>
          <a:rect l="0" t="0" r="0" b="0"/>
          <a:pathLst>
            <a:path>
              <a:moveTo>
                <a:pt x="918799" y="0"/>
              </a:moveTo>
              <a:lnTo>
                <a:pt x="918799" y="166687"/>
              </a:lnTo>
              <a:lnTo>
                <a:pt x="0" y="166687"/>
              </a:lnTo>
              <a:lnTo>
                <a:pt x="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9731E-77EF-4A27-9B71-818D4D69FB8D}">
      <dsp:nvSpPr>
        <dsp:cNvPr id="0" name=""/>
        <dsp:cNvSpPr/>
      </dsp:nvSpPr>
      <dsp:spPr>
        <a:xfrm>
          <a:off x="5109714" y="3500456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Complete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40.2%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09714" y="3500456"/>
        <a:ext cx="1250156" cy="833437"/>
      </dsp:txXfrm>
    </dsp:sp>
    <dsp:sp modelId="{5C276347-1D7B-4F62-9ACC-2EDD1FDC7DEC}">
      <dsp:nvSpPr>
        <dsp:cNvPr id="0" name=""/>
        <dsp:cNvSpPr/>
      </dsp:nvSpPr>
      <dsp:spPr>
        <a:xfrm>
          <a:off x="5689072" y="4333894"/>
          <a:ext cx="91440" cy="333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1671-B3ED-491B-B68B-9E64B6505FB7}">
      <dsp:nvSpPr>
        <dsp:cNvPr id="0" name=""/>
        <dsp:cNvSpPr/>
      </dsp:nvSpPr>
      <dsp:spPr>
        <a:xfrm>
          <a:off x="4986623" y="4667269"/>
          <a:ext cx="1496337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40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OS:106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86623" y="4667269"/>
        <a:ext cx="1496337" cy="833437"/>
      </dsp:txXfrm>
    </dsp:sp>
    <dsp:sp modelId="{1AA35BDC-1E96-4787-8EFB-07BC3C751A88}">
      <dsp:nvSpPr>
        <dsp:cNvPr id="0" name=""/>
        <dsp:cNvSpPr/>
      </dsp:nvSpPr>
      <dsp:spPr>
        <a:xfrm>
          <a:off x="6653591" y="3167081"/>
          <a:ext cx="918799" cy="3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7"/>
              </a:lnTo>
              <a:lnTo>
                <a:pt x="918799" y="166687"/>
              </a:lnTo>
              <a:lnTo>
                <a:pt x="918799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CC825-3762-44E7-B1B9-E09C59E6DFCD}">
      <dsp:nvSpPr>
        <dsp:cNvPr id="0" name=""/>
        <dsp:cNvSpPr/>
      </dsp:nvSpPr>
      <dsp:spPr>
        <a:xfrm>
          <a:off x="6947312" y="3500456"/>
          <a:ext cx="125015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</a:t>
          </a: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optimal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59.8%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947312" y="3500456"/>
        <a:ext cx="1250156" cy="833437"/>
      </dsp:txXfrm>
    </dsp:sp>
    <dsp:sp modelId="{5ACDE843-6061-4018-A8E9-21690CD75C4A}">
      <dsp:nvSpPr>
        <dsp:cNvPr id="0" name=""/>
        <dsp:cNvSpPr/>
      </dsp:nvSpPr>
      <dsp:spPr>
        <a:xfrm>
          <a:off x="7526670" y="4333894"/>
          <a:ext cx="91440" cy="333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F0226-B2E9-4948-B553-4321AE995C7D}">
      <dsp:nvSpPr>
        <dsp:cNvPr id="0" name=""/>
        <dsp:cNvSpPr/>
      </dsp:nvSpPr>
      <dsp:spPr>
        <a:xfrm>
          <a:off x="6858007" y="4667269"/>
          <a:ext cx="1428766" cy="83343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PFS: 10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 smtClean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OS: 55 </a:t>
          </a:r>
          <a:r>
            <a:rPr lang="tr-TR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</a:t>
          </a:r>
          <a:endParaRPr lang="tr-TR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858007" y="4667269"/>
        <a:ext cx="1428766" cy="83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0.02899</cdr:y>
    </cdr:from>
    <cdr:to>
      <cdr:x>0.10937</cdr:x>
      <cdr:y>0.11594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0" y="142876"/>
          <a:ext cx="10001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5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months</a:t>
          </a:r>
          <a:endParaRPr lang="tr-TR" sz="15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0.9</cdr:x>
      <cdr:y>0.47826</cdr:y>
    </cdr:from>
    <cdr:to>
      <cdr:x>1</cdr:x>
      <cdr:y>0.66377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8572528" y="23574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0.92969</cdr:x>
      <cdr:y>0.43478</cdr:y>
    </cdr:from>
    <cdr:to>
      <cdr:x>1</cdr:x>
      <cdr:y>0.49275</cdr:y>
    </cdr:to>
    <cdr:sp macro="" textlink="">
      <cdr:nvSpPr>
        <cdr:cNvPr id="8" name="7 Metin kutusu"/>
        <cdr:cNvSpPr txBox="1"/>
      </cdr:nvSpPr>
      <cdr:spPr>
        <a:xfrm xmlns:a="http://schemas.openxmlformats.org/drawingml/2006/main">
          <a:off x="8501090" y="2143140"/>
          <a:ext cx="642910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OAS</a:t>
          </a:r>
          <a:endParaRPr lang="tr-TR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0.92969</cdr:x>
      <cdr:y>0.50725</cdr:y>
    </cdr:from>
    <cdr:to>
      <cdr:x>1</cdr:x>
      <cdr:y>0.56522</cdr:y>
    </cdr:to>
    <cdr:sp macro="" textlink="">
      <cdr:nvSpPr>
        <cdr:cNvPr id="11" name="1 Metin kutusu"/>
        <cdr:cNvSpPr txBox="1"/>
      </cdr:nvSpPr>
      <cdr:spPr>
        <a:xfrm xmlns:a="http://schemas.openxmlformats.org/drawingml/2006/main">
          <a:off x="8501090" y="2500330"/>
          <a:ext cx="642910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PFS</a:t>
          </a:r>
          <a:endParaRPr lang="tr-TR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2866-9ACF-4BF9-85AF-959D4EB8FDB2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FBAE-49EF-47B4-9846-C54F8E8BAF4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0297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71B7-D5E2-4A4A-A487-F78CD3519B47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C3AD-D0C5-4E9A-8D7D-E4173D353F64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7BEA-735C-44D5-8247-777AA632E610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DE025C-5255-498D-96C4-C441C72E94A5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B643-781F-422B-BDFD-83F078663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D27FECA-5B25-45D3-9529-FDEFD4F55F99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3431-5CAC-4CC1-9406-D129D389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A64DAA-8A5E-41C0-9957-95BD17AAB3E7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7115-C9BE-4D6F-ADA7-10BE1890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80DD789-1322-4A90-AF8D-BA3FD990609D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7CE8-C366-49AC-8B8E-AA741F42A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98013E3-4C1E-4DF8-8F40-9BFA64EF65DD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D551-C544-4B12-8824-C4466EC06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2FF64C5-08C9-4FCE-AE5A-BA9433E6773E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BD94-860B-4EA1-B5F5-1CEC14EB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8712903-B4C4-487B-8963-E5100EBB58E5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E821-F95E-4BB3-B86A-71DB23C34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63CFCA-6F1A-4E59-AE4A-D7EB8D9C8506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6919-4651-4259-9F24-BC2409977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5A76-9794-4144-BB45-D2A4ACC08D24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22FC778-5B89-4572-BDD1-95C1D9A7B7C5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DA23-847C-4410-BB32-EDBF09EA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68D888B-33C8-483D-B399-34E18B15C8F8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F928-74B5-44F4-B291-0ADA4DC0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EC6D219-29FD-44EC-BB2C-CD5F7BFF8F9C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B71B-3C76-4523-A619-B42BE3C5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D298E0-E585-46FB-ABD7-56663372D0D9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00DA-3C79-44E1-89BD-E72F42A8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AAE-5765-4832-BD63-5469290E4901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1C46-CFB5-43DE-8702-C3CC9B203C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F588-D5F6-4A2F-A457-5BA5B150B60C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1176-D131-47F9-B8AD-62EE7C0AE21A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7943-1CF7-4A8D-BEE5-A0350FF04615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9BB-E6C8-458E-927A-1718B26BB0BB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2BA-1897-499B-999D-BB18EECA8F62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FE3-969D-4EEF-8226-021E8895D044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A24B-8E5D-44AE-90BB-7DE3E07EC6C9}" type="datetime1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FFFF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CA4BA79-061A-445E-BDD8-37F86132B028}" type="datetime1">
              <a:rPr lang="tr-TR" smtClean="0"/>
              <a:pPr>
                <a:defRPr/>
              </a:pPr>
              <a:t>18/05/2017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FFFF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FFFFCC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4FABBC7-F3C8-481E-B51A-BFACD55F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99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18/05/2017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71495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71495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71495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hyperlink" Target="http://www.trsgo.org/index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G:\ovarian cancer\IMG_3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809994" cy="28574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4017" name="Picture 1" descr="G:\ovarian cancer\IMG_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2857488" cy="29289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IMG_5849[1]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-32" y="3643314"/>
            <a:ext cx="2857520" cy="26432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vs NACT+IDS 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 (PFS/OAS/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Morbidity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altLang="tr-TR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82" y="1500174"/>
            <a:ext cx="3049318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1500183"/>
            <a:ext cx="2916248" cy="2428883"/>
          </a:xfr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786050" y="5955589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tr-T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Baskent University School of Medicine </a:t>
            </a:r>
            <a:endParaRPr lang="en-US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r>
              <a:rPr lang="tr-T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Department of Obstetrics </a:t>
            </a:r>
            <a:r>
              <a:rPr lang="tr-TR" sz="1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tr-T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Gynecology</a:t>
            </a:r>
            <a:r>
              <a:rPr lang="tr-T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>
              <a:defRPr/>
            </a:pPr>
            <a:r>
              <a:rPr lang="tr-TR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Division</a:t>
            </a:r>
            <a:r>
              <a:rPr lang="tr-T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Gynecologic Oncology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884619" y="4286256"/>
            <a:ext cx="34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Ayhan Ali, </a:t>
            </a:r>
            <a:r>
              <a:rPr lang="tr-TR" altLang="tr-TR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MD</a:t>
            </a:r>
            <a:endParaRPr lang="tr-TR" altLang="tr-TR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93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500174"/>
            <a:ext cx="2857520" cy="2087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tst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785786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esgo_new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14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0" y="6357958"/>
            <a:ext cx="714380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2" y="5704181"/>
            <a:ext cx="1143008" cy="11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Sağ Ok"/>
          <p:cNvSpPr/>
          <p:nvPr/>
        </p:nvSpPr>
        <p:spPr>
          <a:xfrm>
            <a:off x="5572132" y="5072074"/>
            <a:ext cx="1357322" cy="41319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6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92150"/>
            <a:ext cx="5219700" cy="5832475"/>
          </a:xfrm>
        </p:spPr>
      </p:pic>
      <p:sp>
        <p:nvSpPr>
          <p:cNvPr id="130054" name="4 Metin kutusu"/>
          <p:cNvSpPr txBox="1">
            <a:spLocks noChangeArrowheads="1"/>
          </p:cNvSpPr>
          <p:nvPr/>
        </p:nvSpPr>
        <p:spPr bwMode="auto">
          <a:xfrm>
            <a:off x="4405234" y="6608385"/>
            <a:ext cx="4738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tr-TR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D.S. Chi et al. / Gynecologic Oncology 103 (2006) 559–564</a:t>
            </a:r>
            <a:endParaRPr lang="tr-TR" altLang="tr-TR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055" name="5 Metin kutusu"/>
          <p:cNvSpPr txBox="1">
            <a:spLocks noChangeArrowheads="1"/>
          </p:cNvSpPr>
          <p:nvPr/>
        </p:nvSpPr>
        <p:spPr bwMode="auto">
          <a:xfrm>
            <a:off x="0" y="714356"/>
            <a:ext cx="4000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Overall survival, stage IIIC ovarian cancer, 1989–2003.</a:t>
            </a:r>
            <a:endParaRPr lang="tr-TR" altLang="tr-TR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0056" name="11 Metin kutusu"/>
          <p:cNvSpPr txBox="1">
            <a:spLocks noChangeArrowheads="1"/>
          </p:cNvSpPr>
          <p:nvPr/>
        </p:nvSpPr>
        <p:spPr bwMode="auto">
          <a:xfrm>
            <a:off x="142844" y="1928802"/>
            <a:ext cx="44291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Residual</a:t>
            </a: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disease</a:t>
            </a: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r-TR" altLang="tr-TR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Pts</a:t>
            </a: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r-TR" altLang="tr-TR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Median</a:t>
            </a: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tr-TR" altLang="tr-TR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</a:t>
            </a:r>
            <a:r>
              <a:rPr lang="tr-TR" altLang="tr-TR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</a:t>
            </a:r>
            <a:r>
              <a:rPr lang="tr-TR" altLang="tr-TR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</a:t>
            </a:r>
            <a:r>
              <a:rPr lang="tr-TR" altLang="tr-T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67            106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&lt;0,5cm                     70             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0,5-1cm                    99             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1-2cm                       53             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&gt;2cm                        176           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tr-T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</a:t>
            </a:r>
            <a:r>
              <a:rPr lang="tr-T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Survival</a:t>
            </a:r>
            <a:r>
              <a:rPr lang="tr-T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Impact</a:t>
            </a:r>
            <a:r>
              <a:rPr lang="tr-T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tr-T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Cytoreduction</a:t>
            </a:r>
            <a:endParaRPr lang="tr-TR" sz="3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5995" t="1279"/>
          <a:stretch>
            <a:fillRect/>
          </a:stretch>
        </p:blipFill>
        <p:spPr bwMode="auto">
          <a:xfrm>
            <a:off x="0" y="3643314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950805" y="4929198"/>
            <a:ext cx="219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Bois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Cancer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2009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55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6849"/>
          <a:stretch>
            <a:fillRect/>
          </a:stretch>
        </p:blipFill>
        <p:spPr bwMode="auto">
          <a:xfrm>
            <a:off x="0" y="-142899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4643438" y="101902"/>
          <a:ext cx="44291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071702"/>
              </a:tblGrid>
              <a:tr h="370840"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          (95% CI)</a:t>
                      </a:r>
                      <a:endParaRPr lang="tr-TR" sz="16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1-10 mm vs 0 mm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2.62 (2.26;2.81)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&gt;10 mm vs</a:t>
                      </a:r>
                      <a:r>
                        <a:rPr lang="tr-T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1-10 mm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1.36</a:t>
                      </a:r>
                      <a:r>
                        <a:rPr lang="tr-T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(1.24;1.60)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0" y="2571744"/>
          <a:ext cx="9143999" cy="10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839"/>
                <a:gridCol w="831273"/>
                <a:gridCol w="680133"/>
                <a:gridCol w="528992"/>
                <a:gridCol w="680133"/>
                <a:gridCol w="755703"/>
                <a:gridCol w="755703"/>
                <a:gridCol w="755703"/>
                <a:gridCol w="604562"/>
                <a:gridCol w="528992"/>
                <a:gridCol w="528992"/>
                <a:gridCol w="528992"/>
                <a:gridCol w="404839"/>
                <a:gridCol w="653143"/>
              </a:tblGrid>
              <a:tr h="338137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n:1046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898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111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E:563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8137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1-10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n:975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311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178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E:817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8137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&gt;10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n:1105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234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E:995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33" y="5929329"/>
          <a:ext cx="9143999" cy="92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839"/>
                <a:gridCol w="831273"/>
                <a:gridCol w="680133"/>
                <a:gridCol w="528992"/>
                <a:gridCol w="680133"/>
                <a:gridCol w="755703"/>
                <a:gridCol w="755703"/>
                <a:gridCol w="755703"/>
                <a:gridCol w="604562"/>
                <a:gridCol w="528992"/>
                <a:gridCol w="528992"/>
                <a:gridCol w="528992"/>
                <a:gridCol w="404839"/>
                <a:gridCol w="653143"/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n:1046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E:359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1-10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n:975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451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E:653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&gt;10 mm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n:1105</a:t>
                      </a:r>
                      <a:r>
                        <a:rPr lang="tr-TR" sz="11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933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247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E:829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4643438" y="3500438"/>
          <a:ext cx="44291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071702"/>
              </a:tblGrid>
              <a:tr h="311467"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          (95% CI)</a:t>
                      </a:r>
                      <a:endParaRPr lang="tr-TR" sz="16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1467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1-10 mm vs 0 mm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2.70 (2.37;3.07)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1467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&gt;10 mm vs</a:t>
                      </a:r>
                      <a:r>
                        <a:rPr lang="tr-T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1-10 mm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1.36</a:t>
                      </a:r>
                      <a:r>
                        <a:rPr lang="tr-T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(1.21;1.49)</a:t>
                      </a:r>
                      <a:endParaRPr lang="tr-TR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2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36195" name="2 İçerik Yer Tutucusu"/>
          <p:cNvSpPr>
            <a:spLocks noGrp="1"/>
          </p:cNvSpPr>
          <p:nvPr>
            <p:ph idx="1"/>
          </p:nvPr>
        </p:nvSpPr>
        <p:spPr>
          <a:xfrm>
            <a:off x="179388" y="2320925"/>
            <a:ext cx="8229600" cy="820738"/>
          </a:xfrm>
        </p:spPr>
        <p:txBody>
          <a:bodyPr/>
          <a:lstStyle/>
          <a:p>
            <a:pPr eaLnBrk="1" hangingPunct="1"/>
            <a:r>
              <a:rPr lang="tr-TR" alt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r-TR" alt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review</a:t>
            </a:r>
            <a:r>
              <a:rPr lang="tr-TR" alt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alt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tr-TR" alt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alt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cytoreduction</a:t>
            </a:r>
            <a:endParaRPr lang="tr-TR" altLang="tr-T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0" name="3 Metin kutusu"/>
          <p:cNvSpPr txBox="1">
            <a:spLocks noChangeArrowheads="1"/>
          </p:cNvSpPr>
          <p:nvPr/>
        </p:nvSpPr>
        <p:spPr bwMode="auto">
          <a:xfrm>
            <a:off x="3563888" y="6596414"/>
            <a:ext cx="56060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S.-J. Chang, R.E. Bristow / Gynecologic Oncology 125 (2012) 483–492</a:t>
            </a:r>
            <a:endParaRPr lang="tr-TR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6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3 İçerik Yer Tutucusu"/>
          <p:cNvGraphicFramePr>
            <a:graphicFrameLocks/>
          </p:cNvGraphicFramePr>
          <p:nvPr/>
        </p:nvGraphicFramePr>
        <p:xfrm>
          <a:off x="0" y="3141663"/>
          <a:ext cx="8964612" cy="3095624"/>
        </p:xfrm>
        <a:graphic>
          <a:graphicData uri="http://schemas.openxmlformats.org/drawingml/2006/table">
            <a:tbl>
              <a:tblPr firstRow="1" bandRow="1"/>
              <a:tblGrid>
                <a:gridCol w="2988204"/>
                <a:gridCol w="2988204"/>
                <a:gridCol w="2988204"/>
              </a:tblGrid>
              <a:tr h="75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Tumor</a:t>
                      </a:r>
                      <a:r>
                        <a:rPr lang="tr-TR" sz="2400" b="1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Size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94000"/>
                      </a:srgbClr>
                    </a:solidFill>
                  </a:tcPr>
                </a:tc>
              </a:tr>
              <a:tr h="75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</a:t>
                      </a:r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Gross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3593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1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tm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&lt;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1cm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4780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5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tm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&gt;1cm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73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33800"/>
            <a:ext cx="47863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785793"/>
          <a:ext cx="8929717" cy="28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581"/>
                <a:gridCol w="1046459"/>
                <a:gridCol w="2860320"/>
                <a:gridCol w="1953357"/>
              </a:tblGrid>
              <a:tr h="591798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447 </a:t>
                      </a:r>
                      <a:r>
                        <a:rPr lang="tr-TR" sz="2400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patients</a:t>
                      </a:r>
                      <a:endParaRPr lang="tr-TR" sz="2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</a:t>
                      </a:r>
                      <a:endParaRPr lang="tr-TR" sz="2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</a:t>
                      </a:r>
                      <a:endParaRPr lang="tr-TR" sz="2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OAS</a:t>
                      </a:r>
                      <a:endParaRPr lang="tr-TR" sz="2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91798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 0 cm 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822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</a:t>
                      </a:r>
                      <a:r>
                        <a:rPr lang="tr-TR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0.1-0.5 cm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798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 0.5-1 cm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306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 &gt; 1 cm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Optimal </a:t>
            </a:r>
            <a:r>
              <a:rPr lang="tr-TR" sz="4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r>
              <a:rPr lang="tr-TR" sz="4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vs </a:t>
            </a:r>
            <a:r>
              <a:rPr lang="tr-TR" sz="4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Survival</a:t>
            </a:r>
            <a:endParaRPr lang="tr-TR" sz="44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340059" y="6572272"/>
            <a:ext cx="2803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Wallace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Gynecol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2017</a:t>
            </a:r>
            <a:endParaRPr lang="tr-TR" sz="12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altLang="tr-T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PCR vs ES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5486400" cy="204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  <a:gridCol w="1143000"/>
                <a:gridCol w="1143000"/>
              </a:tblGrid>
              <a:tr h="639870"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5-</a:t>
                      </a:r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 OS(%)</a:t>
                      </a:r>
                      <a:endParaRPr lang="tr-T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 OS(</a:t>
                      </a:r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mts</a:t>
                      </a:r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tr-T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5-</a:t>
                      </a:r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tr-TR" sz="1800" baseline="0" dirty="0" smtClean="0">
                          <a:solidFill>
                            <a:schemeClr val="bg1"/>
                          </a:solidFill>
                        </a:rPr>
                        <a:t> PFS(%)</a:t>
                      </a:r>
                      <a:endParaRPr lang="tr-T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00827"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rgbClr val="FF0000"/>
                          </a:solidFill>
                        </a:rPr>
                        <a:t>Cytoreduction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827"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solidFill>
                            <a:srgbClr val="FF0000"/>
                          </a:solidFill>
                        </a:rPr>
                        <a:t>Extended</a:t>
                      </a:r>
                      <a:r>
                        <a:rPr lang="tr-TR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b="1" baseline="0" dirty="0" err="1" smtClean="0">
                          <a:solidFill>
                            <a:srgbClr val="FF0000"/>
                          </a:solidFill>
                        </a:rPr>
                        <a:t>Surgery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28" marB="4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92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714356"/>
            <a:ext cx="3505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91" y="3571876"/>
            <a:ext cx="353510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1" name="9 Metin kutusu"/>
          <p:cNvSpPr txBox="1">
            <a:spLocks noChangeArrowheads="1"/>
          </p:cNvSpPr>
          <p:nvPr/>
        </p:nvSpPr>
        <p:spPr bwMode="auto">
          <a:xfrm>
            <a:off x="152400" y="4724400"/>
            <a:ext cx="526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Also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significantly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more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optimal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cytoreduction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and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less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gross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tr-TR" altLang="tr-TR" sz="1800" b="1" dirty="0" err="1">
                <a:solidFill>
                  <a:srgbClr val="000000"/>
                </a:solidFill>
                <a:cs typeface="Arial" charset="0"/>
              </a:rPr>
              <a:t>tumor</a:t>
            </a:r>
            <a:r>
              <a:rPr lang="tr-TR" altLang="tr-TR" sz="1800" b="1" dirty="0">
                <a:solidFill>
                  <a:srgbClr val="000000"/>
                </a:solidFill>
                <a:cs typeface="Arial" charset="0"/>
              </a:rPr>
              <a:t> in ES</a:t>
            </a:r>
          </a:p>
        </p:txBody>
      </p:sp>
      <p:sp>
        <p:nvSpPr>
          <p:cNvPr id="139292" name="10 Metin kutusu"/>
          <p:cNvSpPr txBox="1">
            <a:spLocks noChangeArrowheads="1"/>
          </p:cNvSpPr>
          <p:nvPr/>
        </p:nvSpPr>
        <p:spPr bwMode="auto">
          <a:xfrm>
            <a:off x="4644008" y="6608385"/>
            <a:ext cx="45432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tr-TR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D.S. Chi et al. / Gynecologic Oncology 114 (2009) 26–31</a:t>
            </a:r>
            <a:endParaRPr lang="tr-TR" altLang="tr-TR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Extended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Surgery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6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MSKCC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Cytoreduction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OS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CGR </a:t>
            </a:r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Rates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5000" contrast="61000"/>
          </a:blip>
          <a:srcRect/>
          <a:stretch>
            <a:fillRect/>
          </a:stretch>
        </p:blipFill>
        <p:spPr bwMode="auto">
          <a:xfrm>
            <a:off x="0" y="1214422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5885712" y="6643710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Leary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ESGO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Educational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Optimal </a:t>
            </a:r>
            <a:r>
              <a:rPr lang="tr-TR" sz="3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r>
              <a:rPr lang="tr-TR" sz="3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Surgery</a:t>
            </a:r>
            <a:r>
              <a:rPr lang="tr-TR" sz="3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tr-TR" sz="3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3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 </a:t>
            </a:r>
            <a:r>
              <a:rPr lang="tr-TR" sz="3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Ovarian</a:t>
            </a:r>
            <a:r>
              <a:rPr lang="tr-TR" sz="3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endParaRPr lang="tr-TR" sz="34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142984"/>
          <a:ext cx="9144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1928826"/>
                <a:gridCol w="1128714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Optimal </a:t>
                      </a:r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debulking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 (%)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Criteria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(cm)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Optimal </a:t>
                      </a:r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OS*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(m)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Suboptimal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OS*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(m)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Curtin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(45)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≤2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Liu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 1997     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(30)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≤2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Munkarah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1997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 (31)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≤2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Bristow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  1999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 (30)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≤1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Akahira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  2001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 (31)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≤2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Aletti et al   2008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(46)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≤1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Winters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 2008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 (22)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0.1-1</a:t>
                      </a:r>
                    </a:p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0" y="648866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r-TR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tr-TR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SS</a:t>
            </a:r>
            <a:endParaRPr lang="tr-TR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465504" y="6608385"/>
            <a:ext cx="571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Options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tr-TR" sz="12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tr-TR" sz="12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2016; 17:1</a:t>
            </a:r>
            <a:endParaRPr lang="tr-TR" sz="12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32" y="928670"/>
            <a:ext cx="914403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NACT </a:t>
            </a: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Setting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: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A </a:t>
            </a:r>
            <a:r>
              <a:rPr kumimoji="0" lang="tr-TR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Translational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tr-TR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Research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tr-TR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Oppurtinity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885712" y="6581025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Leary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ESGO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Educational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0" y="857232"/>
          <a:ext cx="9143999" cy="5742121"/>
        </p:xfrm>
        <a:graphic>
          <a:graphicData uri="http://schemas.openxmlformats.org/drawingml/2006/table">
            <a:tbl>
              <a:tblPr firstRow="1" bandRow="1"/>
              <a:tblGrid>
                <a:gridCol w="2265027"/>
                <a:gridCol w="1677799"/>
                <a:gridCol w="1677799"/>
                <a:gridCol w="1694575"/>
                <a:gridCol w="1828799"/>
              </a:tblGrid>
              <a:tr h="1137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32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Variables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EORTC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 NCIC PDS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EORTC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 NCIC NACT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CHORUS PDS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CHORUS  NACT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4000"/>
                      </a:schemeClr>
                    </a:solidFill>
                  </a:tcPr>
                </a:tc>
              </a:tr>
              <a:tr h="100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Patient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25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Residual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≤1 cm (%)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13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Gross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Residual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(5)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641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 (m)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25652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 (m)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Randomized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Trial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PDS vs NACT+IDS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814242" y="6581001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Leary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ESGO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Educational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Tumor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Biology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Effects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Response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First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Platinum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Chemotherapy</a:t>
            </a:r>
            <a:endParaRPr lang="tr-TR" sz="3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" y="2000240"/>
          <a:ext cx="9143999" cy="514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7"/>
                <a:gridCol w="2571935"/>
                <a:gridCol w="1571636"/>
                <a:gridCol w="1643041"/>
              </a:tblGrid>
              <a:tr h="785818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Tumor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Subtype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patients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With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Evaluable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Disease</a:t>
                      </a:r>
                      <a:r>
                        <a:rPr lang="tr-TR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Activity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0644">
                <a:tc>
                  <a:txBody>
                    <a:bodyPr/>
                    <a:lstStyle/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5466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Serous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OC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5%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Schmeler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83704">
                <a:tc>
                  <a:txBody>
                    <a:bodyPr/>
                    <a:lstStyle/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Clear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Cell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OC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23-68,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 </a:t>
                      </a:r>
                      <a:r>
                        <a:rPr lang="tr-TR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studies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22%-41%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Kita</a:t>
                      </a:r>
                      <a:r>
                        <a:rPr lang="tr-TR" sz="1400" b="1" baseline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 al,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Sugyama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al,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al,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Takano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sz="1400" dirty="0"/>
                    </a:p>
                  </a:txBody>
                  <a:tcPr>
                    <a:noFill/>
                  </a:tcPr>
                </a:tc>
              </a:tr>
              <a:tr h="1273373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Muscinous</a:t>
                      </a:r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OC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9-50,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 </a:t>
                      </a:r>
                      <a:r>
                        <a:rPr lang="tr-TR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studies</a:t>
                      </a:r>
                      <a:r>
                        <a:rPr lang="tr-TR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13%-60%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Hess</a:t>
                      </a: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al,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Alexandre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al,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Pectasides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al, Gore et al, </a:t>
                      </a:r>
                      <a:r>
                        <a:rPr lang="tr-TR" sz="14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Shimada</a:t>
                      </a:r>
                      <a:r>
                        <a:rPr lang="tr-TR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et al 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54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5885712" y="6643710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Leary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ESGO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Educational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1357298"/>
            <a:ext cx="9144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Response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rates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Grade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Serous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OC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approaches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75%</a:t>
            </a:r>
            <a:endParaRPr lang="tr-T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6600" b="1" dirty="0" err="1" smtClean="0"/>
              <a:t>Ovarian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Cancer</a:t>
            </a:r>
            <a:endParaRPr lang="tr-TR" sz="6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5400" b="1" dirty="0" smtClean="0"/>
              <a:t>No </a:t>
            </a:r>
            <a:r>
              <a:rPr lang="tr-TR" sz="5400" b="1" dirty="0" err="1" smtClean="0"/>
              <a:t>effective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screening</a:t>
            </a:r>
            <a:endParaRPr lang="tr-TR" sz="5400" b="1" dirty="0" smtClean="0"/>
          </a:p>
          <a:p>
            <a:pPr>
              <a:buNone/>
            </a:pPr>
            <a:r>
              <a:rPr lang="tr-TR" sz="5400" b="1" dirty="0" err="1" smtClean="0"/>
              <a:t>More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than</a:t>
            </a:r>
            <a:r>
              <a:rPr lang="tr-TR" sz="5400" b="1" dirty="0" smtClean="0"/>
              <a:t> 60% </a:t>
            </a:r>
            <a:r>
              <a:rPr lang="tr-TR" sz="5400" b="1" dirty="0" err="1" smtClean="0"/>
              <a:t>stage</a:t>
            </a:r>
            <a:r>
              <a:rPr lang="tr-TR" sz="5400" b="1" dirty="0" smtClean="0"/>
              <a:t> III-IV</a:t>
            </a:r>
          </a:p>
          <a:p>
            <a:pPr>
              <a:buNone/>
            </a:pPr>
            <a:r>
              <a:rPr lang="tr-TR" sz="5400" b="1" dirty="0" err="1" smtClean="0"/>
              <a:t>Agressive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cytoreduction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followed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by</a:t>
            </a:r>
            <a:r>
              <a:rPr lang="tr-TR" sz="5400" b="1" dirty="0" smtClean="0"/>
              <a:t> platin - </a:t>
            </a:r>
            <a:r>
              <a:rPr lang="tr-TR" sz="5400" b="1" dirty="0" err="1" smtClean="0"/>
              <a:t>taxane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chemotherapy</a:t>
            </a:r>
            <a:endParaRPr lang="tr-TR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What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About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Long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Term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Survival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? 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PDS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vs IDS</a:t>
            </a:r>
            <a:endParaRPr lang="tr-TR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071670" y="2916792"/>
            <a:ext cx="70723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n:14182 (PDS; 11871 + IDS; 2311) 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median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43 m       </a:t>
            </a:r>
            <a:endParaRPr lang="tr-T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071546"/>
          <a:ext cx="9144000" cy="185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  <a:gridCol w="1928826"/>
                <a:gridCol w="2286000"/>
                <a:gridCol w="2286000"/>
              </a:tblGrid>
              <a:tr h="619129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survival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(m)*</a:t>
                      </a:r>
                      <a:endParaRPr lang="tr-TR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PDS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IDS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19129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19129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r-TR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0" y="2928934"/>
            <a:ext cx="207167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SS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3467401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Subgroups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Complete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Resection</a:t>
            </a:r>
            <a:endParaRPr lang="tr-TR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0" y="4143381"/>
          <a:ext cx="7500991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92"/>
                <a:gridCol w="2109669"/>
                <a:gridCol w="2500330"/>
              </a:tblGrid>
              <a:tr h="762005"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survival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(m)*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PDS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IDS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62005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tr-TR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-32" y="6488692"/>
            <a:ext cx="207167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SS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85984" y="6608385"/>
            <a:ext cx="685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Ann </a:t>
            </a:r>
            <a:r>
              <a:rPr lang="en-US" sz="12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Surg</a:t>
            </a:r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 </a:t>
            </a:r>
            <a:r>
              <a:rPr lang="en-US" sz="12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Oncol</a:t>
            </a:r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.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2016 May;23(5):1666-73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afik"/>
          <p:cNvGraphicFramePr/>
          <p:nvPr/>
        </p:nvGraphicFramePr>
        <p:xfrm>
          <a:off x="0" y="857232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0" y="-5672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PDS vs IDS</a:t>
            </a:r>
            <a:endParaRPr lang="tr-TR" sz="6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96136" y="1643050"/>
            <a:ext cx="256093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*R0 </a:t>
            </a:r>
            <a:r>
              <a:rPr lang="tr-TR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Resection</a:t>
            </a:r>
            <a:endParaRPr lang="tr-T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1643050"/>
            <a:ext cx="235118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Any</a:t>
            </a:r>
            <a:r>
              <a:rPr lang="tr-T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Residual</a:t>
            </a:r>
            <a:endParaRPr lang="tr-T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071670" y="6060064"/>
            <a:ext cx="70723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n:14182 (PDS; 11871 + IDS; 2311) 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median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43 m       </a:t>
            </a:r>
            <a:endParaRPr lang="tr-T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285984" y="6608385"/>
            <a:ext cx="685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 tooltip="Annals of surgical oncology."/>
              </a:rPr>
              <a:t>Ann </a:t>
            </a:r>
            <a:r>
              <a:rPr lang="en-US" sz="12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3" tooltip="Annals of surgical oncology."/>
              </a:rPr>
              <a:t>Surg</a:t>
            </a:r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 tooltip="Annals of surgical oncology."/>
              </a:rPr>
              <a:t> </a:t>
            </a:r>
            <a:r>
              <a:rPr lang="en-US" sz="12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3" tooltip="Annals of surgical oncology."/>
              </a:rPr>
              <a:t>Oncol</a:t>
            </a:r>
            <a:r>
              <a:rPr lang="en-US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 tooltip="Annals of surgical oncology."/>
              </a:rPr>
              <a:t>.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2016 May;23(5):1666-73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PDS vs IDS in </a:t>
            </a:r>
            <a:r>
              <a:rPr lang="tr-TR" sz="6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IV</a:t>
            </a:r>
            <a:endParaRPr lang="tr-TR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0" y="1539876"/>
          <a:ext cx="9144000" cy="417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714644"/>
                <a:gridCol w="1857356"/>
              </a:tblGrid>
              <a:tr h="1651703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n:1796</a:t>
                      </a:r>
                      <a:r>
                        <a:rPr lang="tr-TR" sz="2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sz="2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OS (m)</a:t>
                      </a:r>
                      <a:endParaRPr lang="tr-TR" sz="2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Complete</a:t>
                      </a:r>
                      <a:r>
                        <a:rPr lang="tr-TR" sz="2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8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Cytoreduction</a:t>
                      </a:r>
                      <a:r>
                        <a:rPr lang="tr-TR" sz="2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lang="tr-TR" sz="2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OAS (m)</a:t>
                      </a:r>
                      <a:endParaRPr lang="tr-TR" sz="2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1718"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PDS (n:1488)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1718"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IDS (n:308)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4357686" y="6286520"/>
            <a:ext cx="478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Ann </a:t>
            </a:r>
            <a:r>
              <a:rPr lang="en-US" sz="16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Surg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 </a:t>
            </a:r>
            <a:r>
              <a:rPr lang="en-US" sz="16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Oncol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tooltip="Annals of surgical oncology."/>
              </a:rPr>
              <a:t>.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2016 May;23(5):1666-73</a:t>
            </a:r>
            <a:endParaRPr lang="tr-T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7358082" y="2571744"/>
            <a:ext cx="1643074" cy="3500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214282" y="1539876"/>
          <a:ext cx="8929718" cy="418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2214578"/>
                <a:gridCol w="2000232"/>
              </a:tblGrid>
              <a:tr h="144912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n:408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OS (m)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5y OAS (%)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547614"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PDS </a:t>
                      </a:r>
                    </a:p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r-TR" sz="3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Only</a:t>
                      </a:r>
                      <a:r>
                        <a:rPr lang="tr-TR" sz="3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36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one</a:t>
                      </a:r>
                      <a:r>
                        <a:rPr lang="tr-TR" sz="3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36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</a:t>
                      </a:r>
                      <a:r>
                        <a:rPr lang="tr-TR" sz="3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36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never</a:t>
                      </a:r>
                      <a:r>
                        <a:rPr lang="tr-TR" sz="3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106967">
                <a:tc>
                  <a:txBody>
                    <a:bodyPr/>
                    <a:lstStyle/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NACT+IDS </a:t>
                      </a:r>
                    </a:p>
                    <a:p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r-TR" sz="3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More</a:t>
                      </a:r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3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than</a:t>
                      </a:r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3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one</a:t>
                      </a:r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27,3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tr-TR" sz="3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6643702" y="52863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p: 0,032</a:t>
            </a:r>
            <a:endParaRPr lang="tr-T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Multiple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Cycles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NACT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Associated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Poor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Survival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Bulky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IIIC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IV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Ovarian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Cancer</a:t>
            </a:r>
            <a:endParaRPr lang="tr-TR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286512" y="6572272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IJGC 2015; 25: 1398-1404</a:t>
            </a:r>
            <a:endParaRPr lang="tr-T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7286644" y="2571744"/>
            <a:ext cx="1643074" cy="3500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III&amp;IV</a:t>
            </a:r>
            <a:endParaRPr lang="tr-TR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/>
          <a:stretch>
            <a:fillRect/>
          </a:stretch>
        </p:blipFill>
        <p:spPr bwMode="auto">
          <a:xfrm>
            <a:off x="0" y="1500174"/>
            <a:ext cx="471601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/>
          <a:stretch>
            <a:fillRect/>
          </a:stretch>
        </p:blipFill>
        <p:spPr bwMode="auto">
          <a:xfrm>
            <a:off x="4716016" y="1556792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" y="49291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Kaplan-Meier OS (A) and PFS (B) curves in function of type of protocol comparing</a:t>
            </a:r>
          </a:p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patients undergoing neo-adjuvant versus adjuvant chemotherapy</a:t>
            </a:r>
            <a:endParaRPr lang="tr-T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78089" y="6596390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Kessous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144 (2017) 474–479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IIIC</a:t>
            </a:r>
            <a:endParaRPr lang="tr-TR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 l="196" t="4955"/>
          <a:stretch>
            <a:fillRect/>
          </a:stretch>
        </p:blipFill>
        <p:spPr bwMode="auto">
          <a:xfrm>
            <a:off x="0" y="2000240"/>
            <a:ext cx="48577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 t="6957" r="-101"/>
          <a:stretch>
            <a:fillRect/>
          </a:stretch>
        </p:blipFill>
        <p:spPr bwMode="auto">
          <a:xfrm>
            <a:off x="4857752" y="2000240"/>
            <a:ext cx="4286248" cy="28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78089" y="6596390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Kessous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144 (2017) 474–479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r-T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IV</a:t>
            </a:r>
            <a:endParaRPr lang="tr-TR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1000" contrast="31000"/>
          </a:blip>
          <a:srcRect/>
          <a:stretch>
            <a:fillRect/>
          </a:stretch>
        </p:blipFill>
        <p:spPr bwMode="auto">
          <a:xfrm>
            <a:off x="1" y="1857364"/>
            <a:ext cx="471487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5000" contrast="39000"/>
          </a:blip>
          <a:srcRect/>
          <a:stretch>
            <a:fillRect/>
          </a:stretch>
        </p:blipFill>
        <p:spPr bwMode="auto">
          <a:xfrm>
            <a:off x="4788025" y="1857364"/>
            <a:ext cx="43559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878089" y="6596390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Kessous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144 (2017) 474–479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Complete</a:t>
            </a:r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vs </a:t>
            </a:r>
            <a:r>
              <a:rPr lang="tr-T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Incomplete</a:t>
            </a:r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endParaRPr lang="tr-T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/>
          <a:stretch>
            <a:fillRect/>
          </a:stretch>
        </p:blipFill>
        <p:spPr bwMode="auto">
          <a:xfrm>
            <a:off x="0" y="1412776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8000" contrast="41000"/>
          </a:blip>
          <a:srcRect/>
          <a:stretch>
            <a:fillRect/>
          </a:stretch>
        </p:blipFill>
        <p:spPr bwMode="auto">
          <a:xfrm>
            <a:off x="0" y="3914030"/>
            <a:ext cx="9144000" cy="29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78089" y="6643710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Kessous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144 (2017) 474–479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</a:t>
            </a:r>
            <a:r>
              <a:rPr lang="tr-T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Life?  </a:t>
            </a:r>
            <a:endParaRPr lang="tr-TR" sz="3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52441" y="6596390"/>
            <a:ext cx="42915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Greimel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al.,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131 (2013) 437–444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of 404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IIIC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IV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ovarian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cancer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pts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None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n=201 in PDS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arm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n=203 in NACT+IDS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arm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tr-T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85720" y="1785926"/>
          <a:ext cx="8572560" cy="35719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1137198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QoL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Compliance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Institution</a:t>
                      </a:r>
                      <a:endParaRPr lang="tr-TR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Optimal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Debulking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Status</a:t>
                      </a:r>
                      <a:endParaRPr lang="tr-TR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 (m)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endParaRPr lang="tr-TR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(m) 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endParaRPr lang="tr-TR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192979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Good</a:t>
                      </a:r>
                      <a:endParaRPr lang="tr-TR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39.9%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32.3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12.3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Poor</a:t>
                      </a:r>
                      <a:endParaRPr lang="tr-TR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19.9%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23.2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285720" y="5500702"/>
            <a:ext cx="8572560" cy="83099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Survival and QOL after NACT followed by surgery was similar to survival and QOL after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PDS</a:t>
            </a:r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followed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 chemotherapy</a:t>
            </a:r>
            <a:endParaRPr lang="tr-T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nstitutions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with good QOL compliance had better survival outcomes</a:t>
            </a:r>
            <a:endParaRPr lang="tr-T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r-T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Retrospective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cohort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btw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2000-2009,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newly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diagnosed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III/IV EOC n=8188</a:t>
            </a:r>
          </a:p>
          <a:p>
            <a:pPr>
              <a:buNone/>
            </a:pP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Cumulative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lifetime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costs</a:t>
            </a:r>
            <a:r>
              <a:rPr lang="tr-T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was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NACT  	$ 134,576</a:t>
            </a:r>
          </a:p>
          <a:p>
            <a:pPr>
              <a:buNone/>
            </a:pPr>
            <a:r>
              <a:rPr lang="tr-TR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PDS    	$ 117,159</a:t>
            </a:r>
          </a:p>
          <a:p>
            <a:pPr>
              <a:buNone/>
            </a:pP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Significantly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surgical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complication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costs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-$4987 but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higher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CT-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related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costs</a:t>
            </a:r>
            <a:r>
              <a:rPr lang="tr-T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$6874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NACT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group</a:t>
            </a:r>
            <a:endParaRPr lang="tr-T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NACT is 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effective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“normal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levels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in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-risk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subgroup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buNone/>
            </a:pPr>
            <a:r>
              <a:rPr lang="tr-TR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 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tumor</a:t>
            </a:r>
            <a:endParaRPr lang="tr-TR" b="1" dirty="0" smtClean="0">
              <a:solidFill>
                <a:srgbClr val="0000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Older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</a:t>
            </a:r>
            <a:endParaRPr lang="tr-TR" b="1" dirty="0" smtClean="0">
              <a:solidFill>
                <a:srgbClr val="0000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b="1" dirty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Poor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performance</a:t>
            </a:r>
            <a:r>
              <a:rPr lang="tr-TR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</a:t>
            </a:r>
            <a:endParaRPr lang="tr-TR" b="1" dirty="0" smtClean="0">
              <a:solidFill>
                <a:srgbClr val="0000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overall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sample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non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risk </a:t>
            </a: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pts</a:t>
            </a:r>
            <a:endParaRPr lang="tr-T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224369" y="6596414"/>
            <a:ext cx="3919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Poonawalla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 (2015) 387-395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70" y="1143008"/>
            <a:ext cx="91440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5000" b="1" dirty="0" smtClean="0"/>
              <a:t>70-80% </a:t>
            </a:r>
            <a:r>
              <a:rPr lang="tr-TR" sz="5000" b="1" dirty="0" err="1" smtClean="0"/>
              <a:t>clinical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remission</a:t>
            </a:r>
            <a:endParaRPr lang="tr-TR" sz="5000" b="1" dirty="0" smtClean="0"/>
          </a:p>
          <a:p>
            <a:pPr>
              <a:buNone/>
            </a:pPr>
            <a:r>
              <a:rPr lang="tr-TR" sz="5000" b="1" dirty="0" err="1" smtClean="0"/>
              <a:t>Most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patients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will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relapse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and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cure</a:t>
            </a:r>
            <a:r>
              <a:rPr lang="tr-TR" sz="5000" b="1" dirty="0" smtClean="0"/>
              <a:t> rate is 20-25%</a:t>
            </a:r>
          </a:p>
          <a:p>
            <a:pPr>
              <a:buNone/>
            </a:pPr>
            <a:r>
              <a:rPr lang="tr-TR" sz="5000" b="1" dirty="0" err="1" smtClean="0"/>
              <a:t>The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aim</a:t>
            </a:r>
            <a:r>
              <a:rPr lang="tr-TR" sz="5000" b="1" dirty="0" smtClean="0"/>
              <a:t> is </a:t>
            </a:r>
            <a:r>
              <a:rPr lang="tr-TR" sz="5000" b="1" dirty="0" err="1" smtClean="0"/>
              <a:t>the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prevention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or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delay</a:t>
            </a:r>
            <a:r>
              <a:rPr lang="tr-TR" sz="5000" b="1" dirty="0" smtClean="0"/>
              <a:t> of </a:t>
            </a:r>
            <a:r>
              <a:rPr lang="tr-TR" sz="5000" b="1" dirty="0" err="1" smtClean="0"/>
              <a:t>progression</a:t>
            </a:r>
            <a:r>
              <a:rPr lang="tr-TR" sz="5000" b="1" dirty="0" smtClean="0"/>
              <a:t>, </a:t>
            </a:r>
            <a:r>
              <a:rPr lang="tr-TR" sz="5000" b="1" dirty="0" err="1" smtClean="0"/>
              <a:t>and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recurrence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after</a:t>
            </a:r>
            <a:r>
              <a:rPr lang="tr-TR" sz="5000" b="1" dirty="0" smtClean="0"/>
              <a:t> PDS</a:t>
            </a:r>
            <a:endParaRPr lang="tr-T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/>
        </p:nvGraphicFramePr>
        <p:xfrm>
          <a:off x="0" y="114298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5786446" y="821755"/>
            <a:ext cx="3251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Gynecologic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Oncology</a:t>
            </a:r>
            <a:r>
              <a:rPr lang="tr-T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144 (2017) 474–479</a:t>
            </a:r>
            <a:endParaRPr lang="tr-TR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-71470" y="4741143"/>
            <a:ext cx="1729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Higher</a:t>
            </a:r>
            <a:r>
              <a:rPr lang="tr-TR" sz="1600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600" b="1" dirty="0" err="1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rates</a:t>
            </a:r>
            <a:r>
              <a:rPr lang="tr-TR" sz="1600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</a:t>
            </a:r>
          </a:p>
          <a:p>
            <a:pPr algn="ctr"/>
            <a:r>
              <a:rPr lang="tr-TR" sz="1600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</a:t>
            </a:r>
          </a:p>
          <a:p>
            <a:pPr algn="ctr"/>
            <a:r>
              <a:rPr lang="tr-TR" sz="1600" b="1" dirty="0" smtClean="0">
                <a:solidFill>
                  <a:srgbClr val="0000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 OAS?</a:t>
            </a:r>
            <a:endParaRPr lang="tr-TR" sz="1600" b="1" dirty="0">
              <a:solidFill>
                <a:srgbClr val="0000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Sol Ok"/>
          <p:cNvSpPr/>
          <p:nvPr/>
        </p:nvSpPr>
        <p:spPr>
          <a:xfrm>
            <a:off x="1071538" y="5072074"/>
            <a:ext cx="500066" cy="2703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0" y="1428737"/>
          <a:ext cx="9144001" cy="516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  <a:gridCol w="1285884"/>
                <a:gridCol w="928694"/>
                <a:gridCol w="714380"/>
                <a:gridCol w="928694"/>
                <a:gridCol w="1216039"/>
                <a:gridCol w="1320791"/>
                <a:gridCol w="1320791"/>
              </a:tblGrid>
              <a:tr h="89522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</a:t>
                      </a:r>
                      <a:endParaRPr lang="tr-TR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Primary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Endpoint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Arm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Stg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IV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Residual</a:t>
                      </a:r>
                      <a:endParaRPr lang="tr-TR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PFS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Months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OAS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months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9888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</a:t>
                      </a:r>
                      <a:r>
                        <a:rPr lang="tr-TR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Scorpion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Surgical</a:t>
                      </a:r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</a:t>
                      </a:r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NACT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</a:t>
                      </a:r>
                      <a:r>
                        <a:rPr lang="tr-TR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reported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</a:t>
                      </a:r>
                      <a:r>
                        <a:rPr lang="tr-TR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reported</a:t>
                      </a:r>
                      <a:endParaRPr lang="tr-TR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4403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 CHORUS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NACT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274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276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12.0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10.7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24.1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22.6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18444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 JCOG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0602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NACT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PCS</a:t>
                      </a:r>
                    </a:p>
                    <a:p>
                      <a:pPr algn="ctr"/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152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149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</a:t>
                      </a:r>
                      <a:r>
                        <a:rPr lang="tr-TR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reported</a:t>
                      </a:r>
                      <a:endParaRPr lang="tr-TR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</a:t>
                      </a:r>
                      <a:r>
                        <a:rPr lang="tr-TR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20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reported</a:t>
                      </a:r>
                      <a:endParaRPr lang="tr-TR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22094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 EORTC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5591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NACT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PCS</a:t>
                      </a:r>
                    </a:p>
                    <a:p>
                      <a:pPr algn="ctr"/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334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336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tr-T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tr-TR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PDS vs IDS in </a:t>
            </a:r>
            <a:r>
              <a:rPr lang="tr-T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Stage</a:t>
            </a:r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III </a:t>
            </a:r>
            <a:r>
              <a:rPr lang="tr-T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tr-T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IV</a:t>
            </a:r>
            <a:endParaRPr lang="tr-T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533749" y="6572272"/>
            <a:ext cx="3610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Wright et al.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143 (2016) 3-15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İçerik Yer Tutucus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OC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remains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as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the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most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lethal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GYN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neoplasm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No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effective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screening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programme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More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than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60% is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advanced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stage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Currently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PDS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no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residual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tm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+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Adjuvant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CT is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the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standard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care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NACT + IDS is not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standard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yet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just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in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selected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cases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Platinum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resistance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after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NACT is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controversial</a:t>
            </a:r>
            <a:endParaRPr lang="tr-TR" altLang="tr-TR" sz="30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NACT + IDS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does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not 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extend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 OAS? (</a:t>
            </a:r>
            <a:r>
              <a:rPr lang="tr-TR" altLang="tr-TR" sz="3000" b="1" dirty="0" err="1" smtClean="0">
                <a:latin typeface="Tahoma" pitchFamily="34" charset="0"/>
                <a:cs typeface="Tahoma" pitchFamily="34" charset="0"/>
              </a:rPr>
              <a:t>unclear</a:t>
            </a:r>
            <a:r>
              <a:rPr lang="tr-TR" altLang="tr-TR" sz="3000" b="1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tr-TR" sz="8000" b="1" kern="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tr-TR" sz="8000" b="1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6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4"/>
          <p:cNvGrpSpPr>
            <a:grpSpLocks/>
          </p:cNvGrpSpPr>
          <p:nvPr/>
        </p:nvGrpSpPr>
        <p:grpSpPr bwMode="auto">
          <a:xfrm>
            <a:off x="1763713" y="1428750"/>
            <a:ext cx="5903912" cy="4033838"/>
            <a:chOff x="864" y="1430"/>
            <a:chExt cx="4128" cy="2794"/>
          </a:xfrm>
        </p:grpSpPr>
        <p:pic>
          <p:nvPicPr>
            <p:cNvPr id="151560" name="Picture 5" descr="hastane_yen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30"/>
              <a:ext cx="4128" cy="279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1" name="Picture 6" descr="baskent_amblem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8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1555" name="Picture 6" descr="http://www.trsgo.org/images/ust_logo_04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659438"/>
            <a:ext cx="48942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500063"/>
            <a:ext cx="90360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5400" b="1" i="1" smtClean="0">
                <a:latin typeface="Rage Italic" pitchFamily="66" charset="0"/>
              </a:rPr>
              <a:t>Thank you for your attention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900113" y="9810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tr-TR" sz="1800"/>
          </a:p>
        </p:txBody>
      </p:sp>
      <p:pic>
        <p:nvPicPr>
          <p:cNvPr id="151558" name="Picture 13" descr="esgo_new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8"/>
            <a:ext cx="1071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4" descr="C:\Users\Ali Ayhan\Desktop\baskent_amblem_k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71438"/>
            <a:ext cx="895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284" y="5572140"/>
            <a:ext cx="1160568" cy="11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273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"/>
            <a:ext cx="9144000" cy="1143001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tr-TR" altLang="tr-TR" sz="5400" b="1" dirty="0" err="1" smtClean="0">
                <a:latin typeface="Tahoma" pitchFamily="34" charset="0"/>
                <a:cs typeface="Tahoma" pitchFamily="34" charset="0"/>
              </a:rPr>
              <a:t>Therapy</a:t>
            </a:r>
            <a:r>
              <a:rPr lang="tr-TR" altLang="tr-TR" sz="5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5400" b="1" dirty="0" err="1" smtClean="0">
                <a:latin typeface="Tahoma" pitchFamily="34" charset="0"/>
                <a:cs typeface="Tahoma" pitchFamily="34" charset="0"/>
              </a:rPr>
              <a:t>depends</a:t>
            </a:r>
            <a:r>
              <a:rPr lang="tr-TR" altLang="tr-TR" sz="5400" b="1" dirty="0" smtClean="0">
                <a:latin typeface="Tahoma" pitchFamily="34" charset="0"/>
                <a:cs typeface="Tahoma" pitchFamily="34" charset="0"/>
              </a:rPr>
              <a:t> on: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46"/>
            <a:ext cx="9324975" cy="607223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Patients</a:t>
            </a:r>
            <a:r>
              <a:rPr lang="tr-TR" altLang="tr-TR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’ </a:t>
            </a: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factor</a:t>
            </a:r>
            <a:endParaRPr lang="tr-TR" altLang="tr-TR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Age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performance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fertility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desire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Tumor</a:t>
            </a:r>
            <a:r>
              <a:rPr lang="tr-TR" altLang="tr-TR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factors</a:t>
            </a:r>
            <a:endParaRPr lang="tr-TR" altLang="tr-TR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Histology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grade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b="1" dirty="0" err="1" smtClean="0">
                <a:latin typeface="Tahoma" pitchFamily="34" charset="0"/>
                <a:cs typeface="Tahoma" pitchFamily="34" charset="0"/>
              </a:rPr>
              <a:t>molecular</a:t>
            </a:r>
            <a:r>
              <a:rPr lang="tr-TR" altLang="tr-TR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Genetic</a:t>
            </a:r>
            <a:r>
              <a:rPr lang="tr-TR" altLang="tr-TR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alterations</a:t>
            </a:r>
            <a:endParaRPr lang="tr-TR" altLang="tr-TR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Surgeon</a:t>
            </a:r>
            <a:r>
              <a:rPr lang="tr-TR" altLang="tr-TR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factor</a:t>
            </a:r>
            <a:endParaRPr lang="tr-TR" altLang="tr-TR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Clinical</a:t>
            </a:r>
            <a:r>
              <a:rPr lang="tr-TR" altLang="tr-TR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factors</a:t>
            </a:r>
            <a:endParaRPr lang="tr-TR" altLang="tr-TR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Accurate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diagnosis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extend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tumor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experienced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team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high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volume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altLang="tr-TR" sz="2800" b="1" dirty="0" err="1" smtClean="0">
                <a:latin typeface="Tahoma" pitchFamily="34" charset="0"/>
                <a:cs typeface="Tahoma" pitchFamily="34" charset="0"/>
              </a:rPr>
              <a:t>hospital</a:t>
            </a:r>
            <a:r>
              <a:rPr lang="tr-TR" altLang="tr-TR" sz="28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tr-TR" altLang="tr-TR" sz="28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4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7"/>
            <a:ext cx="9144000" cy="957244"/>
          </a:xfrm>
          <a:solidFill>
            <a:srgbClr val="FFC000"/>
          </a:solidFill>
        </p:spPr>
        <p:txBody>
          <a:bodyPr/>
          <a:lstStyle/>
          <a:p>
            <a:r>
              <a:rPr lang="tr-TR" altLang="tr-TR" sz="4800" b="1" dirty="0" err="1" smtClean="0">
                <a:latin typeface="Tahoma" pitchFamily="34" charset="0"/>
              </a:rPr>
              <a:t>Pre</a:t>
            </a:r>
            <a:r>
              <a:rPr lang="tr-TR" altLang="tr-TR" sz="4800" b="1" dirty="0" smtClean="0">
                <a:latin typeface="Tahoma" pitchFamily="34" charset="0"/>
              </a:rPr>
              <a:t>-</a:t>
            </a:r>
            <a:r>
              <a:rPr lang="tr-TR" altLang="tr-TR" sz="4800" b="1" dirty="0" err="1" smtClean="0">
                <a:latin typeface="Tahoma" pitchFamily="34" charset="0"/>
              </a:rPr>
              <a:t>operative</a:t>
            </a:r>
            <a:r>
              <a:rPr lang="tr-TR" altLang="tr-TR" sz="4800" b="1" dirty="0" smtClean="0">
                <a:latin typeface="Tahoma" pitchFamily="34" charset="0"/>
              </a:rPr>
              <a:t> </a:t>
            </a:r>
            <a:r>
              <a:rPr lang="tr-TR" altLang="tr-TR" sz="4800" b="1" dirty="0" err="1" smtClean="0">
                <a:latin typeface="Tahoma" pitchFamily="34" charset="0"/>
              </a:rPr>
              <a:t>work</a:t>
            </a:r>
            <a:r>
              <a:rPr lang="tr-TR" altLang="tr-TR" sz="4800" b="1" dirty="0" smtClean="0">
                <a:latin typeface="Tahoma" pitchFamily="34" charset="0"/>
              </a:rPr>
              <a:t>-</a:t>
            </a:r>
            <a:r>
              <a:rPr lang="tr-TR" altLang="tr-TR" sz="4800" b="1" dirty="0" err="1" smtClean="0">
                <a:latin typeface="Tahoma" pitchFamily="34" charset="0"/>
              </a:rPr>
              <a:t>up</a:t>
            </a:r>
            <a:endParaRPr lang="tr-TR" altLang="tr-TR" sz="4800" b="1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46" y="692175"/>
            <a:ext cx="9144000" cy="62372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altLang="tr-TR" sz="3600" b="1" dirty="0" err="1" smtClean="0">
                <a:latin typeface="Tahoma" pitchFamily="34" charset="0"/>
              </a:rPr>
              <a:t>History</a:t>
            </a:r>
            <a:r>
              <a:rPr lang="tr-TR" altLang="tr-TR" sz="3600" b="1" dirty="0" smtClean="0">
                <a:latin typeface="Tahoma" pitchFamily="34" charset="0"/>
              </a:rPr>
              <a:t>-</a:t>
            </a:r>
            <a:r>
              <a:rPr lang="tr-TR" altLang="tr-TR" sz="3600" b="1" dirty="0" err="1" smtClean="0">
                <a:latin typeface="Tahoma" pitchFamily="34" charset="0"/>
              </a:rPr>
              <a:t>Examination</a:t>
            </a:r>
            <a:endParaRPr lang="tr-TR" altLang="tr-TR" sz="36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tr-TR" altLang="tr-TR" sz="3200" b="1" dirty="0" smtClean="0">
                <a:latin typeface="Tahoma" pitchFamily="34" charset="0"/>
              </a:rPr>
              <a:t>(</a:t>
            </a:r>
            <a:r>
              <a:rPr lang="tr-TR" altLang="tr-TR" sz="3200" b="1" dirty="0" err="1" smtClean="0">
                <a:latin typeface="Tahoma" pitchFamily="34" charset="0"/>
              </a:rPr>
              <a:t>systemic</a:t>
            </a:r>
            <a:r>
              <a:rPr lang="tr-TR" altLang="tr-TR" sz="3200" b="1" dirty="0" smtClean="0">
                <a:latin typeface="Tahoma" pitchFamily="34" charset="0"/>
              </a:rPr>
              <a:t>, </a:t>
            </a:r>
            <a:r>
              <a:rPr lang="tr-TR" altLang="tr-TR" sz="3200" b="1" dirty="0" err="1" smtClean="0">
                <a:latin typeface="Tahoma" pitchFamily="34" charset="0"/>
              </a:rPr>
              <a:t>abdominal</a:t>
            </a:r>
            <a:r>
              <a:rPr lang="tr-TR" altLang="tr-TR" sz="3200" b="1" dirty="0" smtClean="0">
                <a:latin typeface="Tahoma" pitchFamily="34" charset="0"/>
              </a:rPr>
              <a:t>, </a:t>
            </a:r>
            <a:r>
              <a:rPr lang="tr-TR" altLang="tr-TR" sz="3200" b="1" dirty="0" err="1" smtClean="0">
                <a:latin typeface="Tahoma" pitchFamily="34" charset="0"/>
              </a:rPr>
              <a:t>pelvic</a:t>
            </a:r>
            <a:r>
              <a:rPr lang="tr-TR" altLang="tr-TR" sz="3200" b="1" dirty="0" smtClean="0">
                <a:latin typeface="Tahoma" pitchFamily="34" charset="0"/>
              </a:rPr>
              <a:t>)</a:t>
            </a:r>
          </a:p>
          <a:p>
            <a:pPr>
              <a:buNone/>
            </a:pPr>
            <a:r>
              <a:rPr lang="tr-TR" altLang="tr-TR" sz="3600" b="1" dirty="0" err="1" smtClean="0">
                <a:latin typeface="Tahoma" pitchFamily="34" charset="0"/>
              </a:rPr>
              <a:t>Lab</a:t>
            </a:r>
            <a:r>
              <a:rPr lang="tr-TR" altLang="tr-TR" sz="3600" b="1" dirty="0" smtClean="0">
                <a:latin typeface="Tahoma" pitchFamily="34" charset="0"/>
              </a:rPr>
              <a:t> </a:t>
            </a:r>
            <a:r>
              <a:rPr lang="tr-TR" altLang="tr-TR" sz="3600" b="1" dirty="0" err="1" smtClean="0">
                <a:latin typeface="Tahoma" pitchFamily="34" charset="0"/>
              </a:rPr>
              <a:t>studies</a:t>
            </a:r>
            <a:endParaRPr lang="tr-TR" altLang="tr-TR" sz="3600" b="1" dirty="0" smtClean="0">
              <a:latin typeface="Tahoma" pitchFamily="34" charset="0"/>
            </a:endParaRPr>
          </a:p>
          <a:p>
            <a:pPr lvl="1">
              <a:buNone/>
            </a:pPr>
            <a:r>
              <a:rPr lang="tr-TR" altLang="tr-TR" sz="3200" b="1" dirty="0" smtClean="0">
                <a:latin typeface="Tahoma" pitchFamily="34" charset="0"/>
              </a:rPr>
              <a:t>(</a:t>
            </a:r>
            <a:r>
              <a:rPr lang="tr-TR" altLang="tr-TR" sz="3200" b="1" dirty="0" err="1" smtClean="0">
                <a:latin typeface="Tahoma" pitchFamily="34" charset="0"/>
              </a:rPr>
              <a:t>cyto</a:t>
            </a:r>
            <a:r>
              <a:rPr lang="tr-TR" altLang="tr-TR" sz="3200" b="1" dirty="0" smtClean="0">
                <a:latin typeface="Tahoma" pitchFamily="34" charset="0"/>
              </a:rPr>
              <a:t>, </a:t>
            </a:r>
            <a:r>
              <a:rPr lang="tr-TR" altLang="tr-TR" sz="3200" b="1" dirty="0" err="1" smtClean="0">
                <a:latin typeface="Tahoma" pitchFamily="34" charset="0"/>
              </a:rPr>
              <a:t>chemical</a:t>
            </a:r>
            <a:r>
              <a:rPr lang="tr-TR" altLang="tr-TR" sz="3200" b="1" dirty="0" smtClean="0">
                <a:latin typeface="Tahoma" pitchFamily="34" charset="0"/>
              </a:rPr>
              <a:t> marker… </a:t>
            </a:r>
            <a:r>
              <a:rPr lang="tr-TR" altLang="tr-TR" sz="3200" b="1" dirty="0" err="1" smtClean="0">
                <a:latin typeface="Tahoma" pitchFamily="34" charset="0"/>
              </a:rPr>
              <a:t>etc</a:t>
            </a:r>
            <a:r>
              <a:rPr lang="tr-TR" altLang="tr-TR" sz="3200" b="1" dirty="0" smtClean="0">
                <a:latin typeface="Tahoma" pitchFamily="34" charset="0"/>
              </a:rPr>
              <a:t> )</a:t>
            </a:r>
          </a:p>
          <a:p>
            <a:pPr>
              <a:buNone/>
            </a:pPr>
            <a:r>
              <a:rPr lang="tr-TR" altLang="tr-TR" sz="3600" b="1" dirty="0" err="1" smtClean="0">
                <a:latin typeface="Tahoma" pitchFamily="34" charset="0"/>
              </a:rPr>
              <a:t>Imaging</a:t>
            </a:r>
            <a:r>
              <a:rPr lang="tr-TR" altLang="tr-TR" sz="3600" b="1" dirty="0" smtClean="0">
                <a:latin typeface="Tahoma" pitchFamily="34" charset="0"/>
              </a:rPr>
              <a:t> </a:t>
            </a:r>
          </a:p>
          <a:p>
            <a:pPr lvl="1">
              <a:buNone/>
            </a:pPr>
            <a:r>
              <a:rPr lang="tr-TR" altLang="tr-TR" sz="3200" b="1" dirty="0" smtClean="0">
                <a:latin typeface="Tahoma" pitchFamily="34" charset="0"/>
              </a:rPr>
              <a:t>( USG, CT, </a:t>
            </a:r>
            <a:r>
              <a:rPr lang="tr-TR" altLang="tr-TR" sz="3200" b="1" dirty="0" err="1" smtClean="0">
                <a:latin typeface="Tahoma" pitchFamily="34" charset="0"/>
              </a:rPr>
              <a:t>if</a:t>
            </a:r>
            <a:r>
              <a:rPr lang="tr-TR" altLang="tr-TR" sz="3200" b="1" dirty="0" smtClean="0">
                <a:latin typeface="Tahoma" pitchFamily="34" charset="0"/>
              </a:rPr>
              <a:t> </a:t>
            </a:r>
            <a:r>
              <a:rPr lang="tr-TR" altLang="tr-TR" sz="3200" b="1" dirty="0" err="1" smtClean="0">
                <a:latin typeface="Tahoma" pitchFamily="34" charset="0"/>
              </a:rPr>
              <a:t>needed</a:t>
            </a:r>
            <a:r>
              <a:rPr lang="tr-TR" altLang="tr-TR" sz="3200" b="1" dirty="0" smtClean="0">
                <a:latin typeface="Tahoma" pitchFamily="34" charset="0"/>
              </a:rPr>
              <a:t> MRI,PET, </a:t>
            </a:r>
            <a:r>
              <a:rPr lang="tr-TR" altLang="tr-TR" sz="3200" b="1" dirty="0" err="1" smtClean="0">
                <a:solidFill>
                  <a:srgbClr val="FF0000"/>
                </a:solidFill>
                <a:latin typeface="Tahoma" pitchFamily="34" charset="0"/>
              </a:rPr>
              <a:t>diff</a:t>
            </a:r>
            <a:r>
              <a:rPr lang="tr-TR" altLang="tr-TR" sz="3200" b="1" dirty="0" smtClean="0">
                <a:solidFill>
                  <a:srgbClr val="FF0000"/>
                </a:solidFill>
                <a:latin typeface="Tahoma" pitchFamily="34" charset="0"/>
              </a:rPr>
              <a:t> MRI </a:t>
            </a:r>
            <a:r>
              <a:rPr lang="tr-TR" altLang="tr-TR" sz="3200" b="1" dirty="0" err="1" smtClean="0">
                <a:solidFill>
                  <a:srgbClr val="FF0000"/>
                </a:solidFill>
                <a:latin typeface="Tahoma" pitchFamily="34" charset="0"/>
              </a:rPr>
              <a:t>if</a:t>
            </a:r>
            <a:r>
              <a:rPr lang="tr-TR" altLang="tr-TR" sz="32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tr-TR" altLang="tr-TR" sz="3200" b="1" dirty="0" err="1" smtClean="0">
                <a:solidFill>
                  <a:srgbClr val="FF0000"/>
                </a:solidFill>
                <a:latin typeface="Tahoma" pitchFamily="34" charset="0"/>
              </a:rPr>
              <a:t>needed</a:t>
            </a:r>
            <a:r>
              <a:rPr lang="tr-TR" altLang="tr-TR" sz="3200" b="1" dirty="0" smtClean="0">
                <a:latin typeface="Tahoma" pitchFamily="34" charset="0"/>
              </a:rPr>
              <a:t>)</a:t>
            </a:r>
            <a:endParaRPr lang="tr-TR" altLang="tr-TR" sz="32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>
              <a:buNone/>
            </a:pPr>
            <a:r>
              <a:rPr lang="tr-TR" altLang="tr-TR" sz="3600" b="1" dirty="0" smtClean="0">
                <a:latin typeface="Tahoma" pitchFamily="34" charset="0"/>
              </a:rPr>
              <a:t>L/S (</a:t>
            </a:r>
            <a:r>
              <a:rPr lang="tr-TR" altLang="tr-TR" sz="3600" b="1" dirty="0" err="1" smtClean="0">
                <a:latin typeface="Tahoma" pitchFamily="34" charset="0"/>
              </a:rPr>
              <a:t>open</a:t>
            </a:r>
            <a:r>
              <a:rPr lang="tr-TR" altLang="tr-TR" sz="3600" b="1" dirty="0" smtClean="0">
                <a:latin typeface="Tahoma" pitchFamily="34" charset="0"/>
              </a:rPr>
              <a:t>)  </a:t>
            </a:r>
            <a:r>
              <a:rPr lang="tr-TR" altLang="tr-TR" sz="3600" b="1" dirty="0" err="1" smtClean="0">
                <a:latin typeface="Tahoma" pitchFamily="34" charset="0"/>
              </a:rPr>
              <a:t>or</a:t>
            </a:r>
            <a:r>
              <a:rPr lang="tr-TR" altLang="tr-TR" sz="3600" b="1" dirty="0" smtClean="0">
                <a:latin typeface="Tahoma" pitchFamily="34" charset="0"/>
              </a:rPr>
              <a:t> </a:t>
            </a:r>
            <a:r>
              <a:rPr lang="tr-TR" altLang="tr-TR" sz="3600" b="1" dirty="0" err="1" smtClean="0">
                <a:latin typeface="Tahoma" pitchFamily="34" charset="0"/>
              </a:rPr>
              <a:t>Small</a:t>
            </a:r>
            <a:r>
              <a:rPr lang="tr-TR" altLang="tr-TR" sz="3600" b="1" dirty="0" smtClean="0">
                <a:latin typeface="Tahoma" pitchFamily="34" charset="0"/>
              </a:rPr>
              <a:t> </a:t>
            </a:r>
            <a:r>
              <a:rPr lang="tr-TR" altLang="tr-TR" sz="3600" b="1" dirty="0" err="1" smtClean="0">
                <a:latin typeface="Tahoma" pitchFamily="34" charset="0"/>
              </a:rPr>
              <a:t>Incision</a:t>
            </a:r>
            <a:r>
              <a:rPr lang="tr-TR" altLang="tr-TR" sz="3600" b="1" dirty="0" smtClean="0">
                <a:latin typeface="Tahoma" pitchFamily="34" charset="0"/>
              </a:rPr>
              <a:t> L/T</a:t>
            </a:r>
          </a:p>
          <a:p>
            <a:pPr lvl="1">
              <a:buNone/>
            </a:pPr>
            <a:r>
              <a:rPr lang="tr-TR" altLang="tr-TR" sz="3200" b="1" dirty="0" smtClean="0">
                <a:latin typeface="Tahoma" pitchFamily="34" charset="0"/>
              </a:rPr>
              <a:t>( </a:t>
            </a:r>
            <a:r>
              <a:rPr lang="tr-TR" altLang="tr-TR" sz="3200" b="1" dirty="0" err="1" smtClean="0">
                <a:latin typeface="Tahoma" pitchFamily="34" charset="0"/>
              </a:rPr>
              <a:t>Primary</a:t>
            </a:r>
            <a:r>
              <a:rPr lang="tr-TR" altLang="tr-TR" sz="3200" b="1" dirty="0" smtClean="0">
                <a:latin typeface="Tahoma" pitchFamily="34" charset="0"/>
              </a:rPr>
              <a:t> </a:t>
            </a:r>
            <a:r>
              <a:rPr lang="tr-TR" altLang="tr-TR" sz="3200" b="1" dirty="0" err="1" smtClean="0">
                <a:latin typeface="Tahoma" pitchFamily="34" charset="0"/>
              </a:rPr>
              <a:t>or</a:t>
            </a:r>
            <a:r>
              <a:rPr lang="tr-TR" altLang="tr-TR" sz="3200" b="1" dirty="0" smtClean="0">
                <a:latin typeface="Tahoma" pitchFamily="34" charset="0"/>
              </a:rPr>
              <a:t> </a:t>
            </a:r>
            <a:r>
              <a:rPr lang="tr-TR" altLang="tr-TR" sz="3200" b="1" dirty="0" err="1" smtClean="0">
                <a:latin typeface="Tahoma" pitchFamily="34" charset="0"/>
              </a:rPr>
              <a:t>metastatic</a:t>
            </a:r>
            <a:r>
              <a:rPr lang="tr-TR" altLang="tr-TR" sz="3200" b="1" dirty="0" smtClean="0">
                <a:latin typeface="Tahoma" pitchFamily="34" charset="0"/>
              </a:rPr>
              <a:t> </a:t>
            </a:r>
            <a:r>
              <a:rPr lang="tr-TR" altLang="tr-TR" sz="3200" b="1" dirty="0" err="1" smtClean="0">
                <a:latin typeface="Tahoma" pitchFamily="34" charset="0"/>
              </a:rPr>
              <a:t>possibility</a:t>
            </a:r>
            <a:r>
              <a:rPr lang="tr-TR" altLang="tr-TR" sz="3200" b="1" dirty="0" smtClean="0">
                <a:latin typeface="Tahoma" pitchFamily="34" charset="0"/>
              </a:rPr>
              <a:t> of </a:t>
            </a:r>
            <a:r>
              <a:rPr lang="tr-TR" altLang="tr-TR" sz="3200" b="1" dirty="0" err="1" smtClean="0">
                <a:latin typeface="Tahoma" pitchFamily="34" charset="0"/>
              </a:rPr>
              <a:t>surgery</a:t>
            </a:r>
            <a:r>
              <a:rPr lang="tr-TR" altLang="tr-TR" sz="3200" b="1" dirty="0" smtClean="0">
                <a:latin typeface="Tahoma" pitchFamily="34" charset="0"/>
              </a:rPr>
              <a:t> – </a:t>
            </a:r>
            <a:r>
              <a:rPr lang="tr-TR" altLang="tr-TR" sz="3200" b="1" dirty="0" err="1" smtClean="0">
                <a:latin typeface="Tahoma" pitchFamily="34" charset="0"/>
              </a:rPr>
              <a:t>Fagotti’s</a:t>
            </a:r>
            <a:r>
              <a:rPr lang="tr-TR" altLang="tr-TR" sz="3200" b="1" dirty="0" smtClean="0">
                <a:latin typeface="Tahoma" pitchFamily="34" charset="0"/>
              </a:rPr>
              <a:t>, </a:t>
            </a:r>
            <a:r>
              <a:rPr lang="tr-TR" altLang="tr-TR" sz="3200" b="1" dirty="0" err="1" smtClean="0">
                <a:latin typeface="Tahoma" pitchFamily="34" charset="0"/>
              </a:rPr>
              <a:t>Bristow’s</a:t>
            </a:r>
            <a:r>
              <a:rPr lang="tr-TR" altLang="tr-TR" sz="3200" b="1" dirty="0" smtClean="0">
                <a:latin typeface="Tahoma" pitchFamily="34" charset="0"/>
              </a:rPr>
              <a:t>, </a:t>
            </a:r>
          </a:p>
          <a:p>
            <a:pPr lvl="1">
              <a:buNone/>
            </a:pPr>
            <a:r>
              <a:rPr lang="tr-TR" altLang="tr-TR" sz="3200" b="1" dirty="0" err="1" smtClean="0">
                <a:latin typeface="Tahoma" pitchFamily="34" charset="0"/>
              </a:rPr>
              <a:t>Leuven</a:t>
            </a:r>
            <a:r>
              <a:rPr lang="tr-TR" altLang="tr-TR" sz="3200" b="1" dirty="0" smtClean="0">
                <a:latin typeface="Tahoma" pitchFamily="34" charset="0"/>
              </a:rPr>
              <a:t>-Essen </a:t>
            </a:r>
            <a:r>
              <a:rPr lang="tr-TR" altLang="tr-TR" sz="3200" b="1" dirty="0" err="1" smtClean="0">
                <a:latin typeface="Tahoma" pitchFamily="34" charset="0"/>
              </a:rPr>
              <a:t>criterias</a:t>
            </a:r>
            <a:r>
              <a:rPr lang="tr-TR" altLang="tr-TR" sz="3200" b="1" dirty="0" smtClean="0">
                <a:latin typeface="Tahoma" pitchFamily="34" charset="0"/>
              </a:rPr>
              <a:t>)</a:t>
            </a:r>
            <a:endParaRPr lang="tr-TR" altLang="tr-TR" b="1" dirty="0" smtClean="0">
              <a:latin typeface="Tahom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857852" y="6234752"/>
            <a:ext cx="328614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M.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Petrillo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139 (2015) 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5-9</a:t>
            </a:r>
          </a:p>
          <a:p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Vergote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al. J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Clin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Ocol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Vol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34 No 32 (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Nov</a:t>
            </a:r>
            <a:endParaRPr lang="tr-TR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10), 2016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Leisewortz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al.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J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r-TR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Cancer</a:t>
            </a:r>
            <a:r>
              <a:rPr lang="tr-TR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2017</a:t>
            </a:r>
          </a:p>
          <a:p>
            <a:pPr algn="r"/>
            <a:endParaRPr lang="tr-TR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Limitation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PDS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Metastatic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sites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dissemination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699790" y="1196752"/>
          <a:ext cx="6444210" cy="54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/>
                <a:gridCol w="1296144"/>
                <a:gridCol w="1343809"/>
                <a:gridCol w="1272930"/>
                <a:gridCol w="875141"/>
              </a:tblGrid>
              <a:tr h="78002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Location</a:t>
                      </a:r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tr-TR" sz="1400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Residuel</a:t>
                      </a:r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Tm</a:t>
                      </a:r>
                      <a:endParaRPr lang="tr-TR" sz="1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</a:t>
                      </a:r>
                    </a:p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N:191</a:t>
                      </a:r>
                      <a:endParaRPr lang="tr-TR" sz="1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 1-10 mm</a:t>
                      </a:r>
                    </a:p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N:144</a:t>
                      </a:r>
                      <a:r>
                        <a:rPr lang="tr-TR" sz="1400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(75,4%)</a:t>
                      </a:r>
                      <a:endParaRPr lang="tr-TR" sz="1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TR&gt;10</a:t>
                      </a:r>
                      <a:r>
                        <a:rPr lang="tr-TR" sz="1400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</a:t>
                      </a:r>
                    </a:p>
                    <a:p>
                      <a:r>
                        <a:rPr lang="tr-TR" sz="1400" b="1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N:47 24,6%</a:t>
                      </a:r>
                      <a:endParaRPr lang="tr-TR" sz="1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tr-TR" sz="1400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52519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Small</a:t>
                      </a: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intestine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150(79,8%)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124(87,9%)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26(55,3%)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&lt;0.001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002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Portahepatis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Lig.</a:t>
                      </a:r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hepatoduodenale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19(10,1%)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7(5%)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12(25,5%)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&lt;0.001</a:t>
                      </a: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002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Parenchymal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Liver</a:t>
                      </a: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met.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8(4,3%)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1(0,7%)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7(14,9%)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&lt;0.001</a:t>
                      </a: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002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Supradiaphragmatic</a:t>
                      </a:r>
                      <a:endParaRPr lang="tr-TR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25(14,9)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21(14,9%)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7(14,9%)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1.000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002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Pancreas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15(8%)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4(2,8%)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11(23,4%)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&lt;0.001</a:t>
                      </a: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95431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Stomach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6(3,2%)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2(1,4%)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4(8,5%)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0.035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2519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T.</a:t>
                      </a:r>
                      <a:r>
                        <a:rPr lang="tr-TR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coeliacus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5(2,7%)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2(1,4%)</a:t>
                      </a:r>
                    </a:p>
                    <a:p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3(6,4%)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0.101</a:t>
                      </a:r>
                      <a:endParaRPr lang="tr-TR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0" y="1124744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658 </a:t>
            </a:r>
            <a:r>
              <a:rPr lang="tr-T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patients</a:t>
            </a:r>
            <a:endParaRPr lang="tr-T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/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578 </a:t>
            </a:r>
            <a:r>
              <a:rPr lang="tr-T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upfront</a:t>
            </a:r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surgery</a:t>
            </a:r>
            <a:endParaRPr lang="tr-T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191 had </a:t>
            </a:r>
            <a:r>
              <a:rPr lang="tr-T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residual</a:t>
            </a:r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disease</a:t>
            </a:r>
            <a:endParaRPr lang="tr-T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p: 0.001</a:t>
            </a:r>
            <a:endParaRPr lang="tr-T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954803" y="6597352"/>
            <a:ext cx="415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Heitz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Gynecol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tr-T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2016 May;141(2):264-70</a:t>
            </a:r>
            <a:endParaRPr lang="tr-T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0" y="2276872"/>
          <a:ext cx="2627784" cy="22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368152"/>
              </a:tblGrid>
              <a:tr h="522058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Residue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OAS </a:t>
                      </a:r>
                    </a:p>
                    <a:p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r-TR" b="1" dirty="0" err="1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months</a:t>
                      </a:r>
                      <a:r>
                        <a:rPr lang="tr-TR" b="1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r-TR" b="1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R0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 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0-10 mm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&gt;10 mm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r-TR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11 Oval"/>
          <p:cNvSpPr/>
          <p:nvPr/>
        </p:nvSpPr>
        <p:spPr>
          <a:xfrm>
            <a:off x="2699792" y="1916832"/>
            <a:ext cx="158417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2699792" y="2492896"/>
            <a:ext cx="158417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2699792" y="3284984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2771800" y="4797152"/>
            <a:ext cx="15841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2771800" y="5589240"/>
            <a:ext cx="158417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sz="6000" b="1" dirty="0" err="1" smtClean="0"/>
              <a:t>Currently</a:t>
            </a:r>
            <a:r>
              <a:rPr lang="tr-TR" sz="6000" b="1" dirty="0" smtClean="0"/>
              <a:t> Standard </a:t>
            </a:r>
            <a:r>
              <a:rPr lang="tr-TR" sz="6000" b="1" dirty="0" err="1" smtClean="0"/>
              <a:t>Upfront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Therapy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2" y="1857364"/>
            <a:ext cx="9144000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4400" b="1" dirty="0" err="1" smtClean="0"/>
              <a:t>In</a:t>
            </a:r>
            <a:r>
              <a:rPr lang="tr-TR" sz="4400" b="1" dirty="0" smtClean="0"/>
              <a:t> </a:t>
            </a:r>
            <a:r>
              <a:rPr lang="tr-TR" sz="4400" b="1" dirty="0" err="1" smtClean="0">
                <a:solidFill>
                  <a:srgbClr val="0000A8"/>
                </a:solidFill>
              </a:rPr>
              <a:t>advanced</a:t>
            </a:r>
            <a:r>
              <a:rPr lang="tr-TR" sz="4400" b="1" dirty="0" smtClean="0">
                <a:solidFill>
                  <a:srgbClr val="0000A8"/>
                </a:solidFill>
              </a:rPr>
              <a:t> </a:t>
            </a:r>
            <a:r>
              <a:rPr lang="tr-TR" sz="4400" b="1" dirty="0" err="1" smtClean="0">
                <a:solidFill>
                  <a:srgbClr val="0000A8"/>
                </a:solidFill>
              </a:rPr>
              <a:t>epithelial</a:t>
            </a:r>
            <a:r>
              <a:rPr lang="tr-TR" sz="4400" b="1" dirty="0" smtClean="0">
                <a:solidFill>
                  <a:srgbClr val="0000A8"/>
                </a:solidFill>
              </a:rPr>
              <a:t> OC</a:t>
            </a:r>
            <a:r>
              <a:rPr lang="tr-TR" sz="4400" b="1" dirty="0" smtClean="0"/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primary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debulking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surgery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/>
              <a:t>aiming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to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remove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all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visible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tumor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tissue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followed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by</a:t>
            </a:r>
            <a:r>
              <a:rPr lang="tr-TR" sz="4400" b="1" dirty="0" smtClean="0"/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adjuvant</a:t>
            </a:r>
            <a:r>
              <a:rPr lang="tr-TR" sz="4400" b="1" dirty="0" smtClean="0">
                <a:solidFill>
                  <a:srgbClr val="FF0000"/>
                </a:solidFill>
              </a:rPr>
              <a:t> CT </a:t>
            </a:r>
            <a:r>
              <a:rPr lang="tr-TR" sz="4400" b="1" dirty="0" err="1" smtClean="0">
                <a:solidFill>
                  <a:srgbClr val="FF0000"/>
                </a:solidFill>
              </a:rPr>
              <a:t>with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Platinum</a:t>
            </a:r>
            <a:r>
              <a:rPr lang="tr-TR" sz="4000" b="1" dirty="0" smtClean="0">
                <a:solidFill>
                  <a:srgbClr val="FF0000"/>
                </a:solidFill>
              </a:rPr>
              <a:t>/</a:t>
            </a:r>
            <a:r>
              <a:rPr lang="tr-TR" sz="4000" b="1" dirty="0" err="1" smtClean="0">
                <a:solidFill>
                  <a:srgbClr val="FF0000"/>
                </a:solidFill>
              </a:rPr>
              <a:t>Taxane</a:t>
            </a:r>
            <a:r>
              <a:rPr lang="tr-TR" sz="4000" b="1" dirty="0" smtClean="0">
                <a:solidFill>
                  <a:srgbClr val="FF0000"/>
                </a:solidFill>
              </a:rPr>
              <a:t>±</a:t>
            </a:r>
            <a:r>
              <a:rPr lang="tr-TR" sz="4000" b="1" dirty="0" err="1" smtClean="0">
                <a:solidFill>
                  <a:srgbClr val="FF0000"/>
                </a:solidFill>
              </a:rPr>
              <a:t>Bevacizumab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3500" b="1" dirty="0" err="1" smtClean="0"/>
              <a:t>Eliminates</a:t>
            </a:r>
            <a:endParaRPr lang="tr-TR" sz="3500" b="1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/>
              <a:t> </a:t>
            </a:r>
            <a:r>
              <a:rPr lang="tr-TR" sz="2800" b="1" dirty="0" err="1" smtClean="0"/>
              <a:t>Necrotic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hypoxic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tumor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burden</a:t>
            </a:r>
            <a:endParaRPr lang="tr-TR" sz="2800" b="1" dirty="0" smtClean="0"/>
          </a:p>
          <a:p>
            <a:pPr>
              <a:buNone/>
            </a:pPr>
            <a:r>
              <a:rPr lang="tr-TR" sz="3600" b="1" dirty="0" err="1" smtClean="0"/>
              <a:t>Decreases</a:t>
            </a:r>
            <a:r>
              <a:rPr lang="tr-TR" sz="3600" b="1" dirty="0" smtClean="0"/>
              <a:t>:</a:t>
            </a:r>
            <a:endParaRPr lang="tr-TR" sz="3600" b="1" dirty="0" smtClean="0"/>
          </a:p>
          <a:p>
            <a:pPr lvl="2">
              <a:buNone/>
            </a:pPr>
            <a:r>
              <a:rPr lang="tr-TR" dirty="0" smtClean="0">
                <a:latin typeface="+mj-lt"/>
              </a:rPr>
              <a:t>	</a:t>
            </a:r>
            <a:r>
              <a:rPr lang="tr-TR" sz="2800" b="1" dirty="0" err="1" smtClean="0">
                <a:latin typeface="+mj-lt"/>
              </a:rPr>
              <a:t>Chemo</a:t>
            </a:r>
            <a:r>
              <a:rPr lang="tr-TR" sz="2800" b="1" dirty="0" smtClean="0">
                <a:latin typeface="+mj-lt"/>
              </a:rPr>
              <a:t>-</a:t>
            </a:r>
            <a:r>
              <a:rPr lang="tr-TR" sz="2800" b="1" dirty="0" err="1" smtClean="0">
                <a:latin typeface="+mj-lt"/>
              </a:rPr>
              <a:t>sensitive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</a:rPr>
              <a:t>and</a:t>
            </a:r>
            <a:r>
              <a:rPr lang="tr-TR" sz="2800" b="1" dirty="0" smtClean="0">
                <a:latin typeface="+mj-lt"/>
              </a:rPr>
              <a:t> -</a:t>
            </a:r>
            <a:r>
              <a:rPr lang="tr-TR" sz="2800" b="1" dirty="0" err="1" smtClean="0">
                <a:latin typeface="+mj-lt"/>
              </a:rPr>
              <a:t>resistant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</a:rPr>
              <a:t>cells</a:t>
            </a:r>
            <a:r>
              <a:rPr lang="tr-TR" sz="2800" b="1" dirty="0" smtClean="0">
                <a:latin typeface="+mj-lt"/>
              </a:rPr>
              <a:t> at </a:t>
            </a:r>
            <a:r>
              <a:rPr lang="tr-TR" sz="2800" b="1" dirty="0" err="1" smtClean="0">
                <a:latin typeface="+mj-lt"/>
              </a:rPr>
              <a:t>the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</a:rPr>
              <a:t>initial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</a:rPr>
              <a:t>diagnosis</a:t>
            </a:r>
            <a:endParaRPr lang="tr-TR" sz="2800" b="1" dirty="0" smtClean="0">
              <a:latin typeface="+mj-lt"/>
            </a:endParaRPr>
          </a:p>
          <a:p>
            <a:pPr lvl="2">
              <a:buNone/>
            </a:pPr>
            <a:endParaRPr lang="tr-TR" sz="2800" b="1" dirty="0" smtClean="0">
              <a:latin typeface="+mj-lt"/>
            </a:endParaRPr>
          </a:p>
          <a:p>
            <a:pPr lvl="2">
              <a:buNone/>
            </a:pPr>
            <a:r>
              <a:rPr lang="tr-TR" sz="2800" b="1" dirty="0" smtClean="0">
                <a:latin typeface="+mj-lt"/>
              </a:rPr>
              <a:t>	</a:t>
            </a:r>
            <a:r>
              <a:rPr lang="tr-TR" sz="2800" b="1" dirty="0" err="1" smtClean="0">
                <a:latin typeface="+mj-lt"/>
              </a:rPr>
              <a:t>The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</a:rPr>
              <a:t>quantity</a:t>
            </a:r>
            <a:r>
              <a:rPr lang="tr-TR" sz="2800" b="1" dirty="0" smtClean="0">
                <a:latin typeface="+mj-lt"/>
              </a:rPr>
              <a:t> of </a:t>
            </a:r>
            <a:r>
              <a:rPr lang="tr-TR" sz="2800" b="1" dirty="0" err="1" smtClean="0">
                <a:latin typeface="+mj-lt"/>
              </a:rPr>
              <a:t>cells</a:t>
            </a:r>
            <a:r>
              <a:rPr lang="tr-TR" sz="2800" b="1" dirty="0" smtClean="0">
                <a:latin typeface="+mj-lt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that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can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spontaneously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mutate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to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drug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-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resistant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pheno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-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types</a:t>
            </a:r>
            <a:endParaRPr lang="tr-TR" sz="2800" b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lvl="2">
              <a:buNone/>
            </a:pPr>
            <a:endParaRPr lang="tr-TR" sz="2800" b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lvl="2">
              <a:buNone/>
            </a:pP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Aids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in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overcoming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negative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tumor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+mj-lt"/>
                <a:ea typeface="Tahoma" pitchFamily="34" charset="0"/>
                <a:cs typeface="Tahoma" pitchFamily="34" charset="0"/>
              </a:rPr>
              <a:t>biology</a:t>
            </a:r>
            <a:r>
              <a:rPr lang="tr-TR" sz="28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tr-TR" b="1" dirty="0" err="1" smtClean="0">
                <a:latin typeface="+mj-lt"/>
              </a:rPr>
              <a:t>Vascular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p</a:t>
            </a:r>
            <a:r>
              <a:rPr lang="tr-TR" b="1" dirty="0" err="1" smtClean="0">
                <a:latin typeface="+mj-lt"/>
              </a:rPr>
              <a:t>erfusion</a:t>
            </a:r>
            <a:r>
              <a:rPr lang="tr-TR" b="1" dirty="0" smtClean="0">
                <a:latin typeface="+mj-lt"/>
              </a:rPr>
              <a:t> of </a:t>
            </a:r>
            <a:r>
              <a:rPr lang="tr-TR" b="1" dirty="0" err="1" smtClean="0">
                <a:latin typeface="+mj-lt"/>
              </a:rPr>
              <a:t>small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tumors</a:t>
            </a:r>
            <a:r>
              <a:rPr lang="tr-TR" b="1" dirty="0" smtClean="0">
                <a:latin typeface="+mj-lt"/>
              </a:rPr>
              <a:t> is </a:t>
            </a:r>
            <a:r>
              <a:rPr lang="tr-TR" b="1" dirty="0" err="1" smtClean="0">
                <a:latin typeface="+mj-lt"/>
              </a:rPr>
              <a:t>higher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than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large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tumors</a:t>
            </a:r>
            <a:r>
              <a:rPr lang="tr-TR" b="1" dirty="0" smtClean="0">
                <a:latin typeface="+mj-lt"/>
              </a:rPr>
              <a:t> 	</a:t>
            </a:r>
            <a:endParaRPr lang="tr-TR" sz="2800" dirty="0" smtClean="0"/>
          </a:p>
          <a:p>
            <a:pPr>
              <a:buNone/>
            </a:pPr>
            <a:endParaRPr lang="tr-TR" dirty="0">
              <a:latin typeface="+mj-l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" y="1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Rationale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Surgery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r-TR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Debulking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Surgery </a:t>
            </a: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34925" y="1916113"/>
            <a:ext cx="40322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Middle &amp; Lower Abdominal</a:t>
            </a:r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150813" y="3068638"/>
            <a:ext cx="3341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Hysterectomy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Oopherectomy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Bowel resection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Appendectomy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LND (Pelvic,aortic)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3290888" y="5691188"/>
            <a:ext cx="1641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VATS</a:t>
            </a:r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4471988" y="1916113"/>
            <a:ext cx="4637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Upper Abdominal</a:t>
            </a:r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4932363" y="3065463"/>
            <a:ext cx="4140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Diaphragm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Splenectomy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Distal Pancreatectomy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Liver resection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Porta Hepatis resection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Others</a:t>
            </a:r>
          </a:p>
        </p:txBody>
      </p:sp>
      <p:sp>
        <p:nvSpPr>
          <p:cNvPr id="126984" name="AutoShape 15"/>
          <p:cNvSpPr>
            <a:spLocks noChangeArrowheads="1"/>
          </p:cNvSpPr>
          <p:nvPr/>
        </p:nvSpPr>
        <p:spPr bwMode="auto">
          <a:xfrm>
            <a:off x="952500" y="1052513"/>
            <a:ext cx="804863" cy="1081087"/>
          </a:xfrm>
          <a:prstGeom prst="curvedLeftArrow">
            <a:avLst>
              <a:gd name="adj1" fmla="val 29476"/>
              <a:gd name="adj2" fmla="val 58964"/>
              <a:gd name="adj3" fmla="val 33333"/>
            </a:avLst>
          </a:prstGeom>
          <a:solidFill>
            <a:schemeClr val="accent1"/>
          </a:solidFill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26985" name="AutoShape 16"/>
          <p:cNvSpPr>
            <a:spLocks noChangeArrowheads="1"/>
          </p:cNvSpPr>
          <p:nvPr/>
        </p:nvSpPr>
        <p:spPr bwMode="auto">
          <a:xfrm>
            <a:off x="3870325" y="2516188"/>
            <a:ext cx="557213" cy="3144837"/>
          </a:xfrm>
          <a:prstGeom prst="downArrow">
            <a:avLst>
              <a:gd name="adj1" fmla="val 50000"/>
              <a:gd name="adj2" fmla="val 128163"/>
            </a:avLst>
          </a:prstGeom>
          <a:solidFill>
            <a:schemeClr val="accent1"/>
          </a:solidFill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002463" y="1052736"/>
            <a:ext cx="804838" cy="1080864"/>
          </a:xfrm>
          <a:prstGeom prst="curvedLeftArrow">
            <a:avLst>
              <a:gd name="adj1" fmla="val 29481"/>
              <a:gd name="adj2" fmla="val 58961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26987" name="Metin kutusu 1"/>
          <p:cNvSpPr txBox="1">
            <a:spLocks noChangeArrowheads="1"/>
          </p:cNvSpPr>
          <p:nvPr/>
        </p:nvSpPr>
        <p:spPr bwMode="auto">
          <a:xfrm>
            <a:off x="323850" y="979488"/>
            <a:ext cx="813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5400" b="1">
                <a:latin typeface="Tahoma" pitchFamily="34" charset="0"/>
                <a:cs typeface="Tahoma" pitchFamily="34" charset="0"/>
              </a:rPr>
              <a:t>PDS IDS SDS</a:t>
            </a:r>
          </a:p>
        </p:txBody>
      </p:sp>
    </p:spTree>
    <p:extLst>
      <p:ext uri="{BB962C8B-B14F-4D97-AF65-F5344CB8AC3E}">
        <p14:creationId xmlns="" xmlns:p14="http://schemas.microsoft.com/office/powerpoint/2010/main" val="674232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arsayılan Tasarım">
  <a:themeElements>
    <a:clrScheme name="">
      <a:dk1>
        <a:srgbClr val="000000"/>
      </a:dk1>
      <a:lt1>
        <a:srgbClr val="FFFFCC"/>
      </a:lt1>
      <a:dk2>
        <a:srgbClr val="0000CC"/>
      </a:dk2>
      <a:lt2>
        <a:srgbClr val="FF9900"/>
      </a:lt2>
      <a:accent1>
        <a:srgbClr val="CC3300"/>
      </a:accent1>
      <a:accent2>
        <a:srgbClr val="FF9900"/>
      </a:accent2>
      <a:accent3>
        <a:srgbClr val="AAAAE2"/>
      </a:accent3>
      <a:accent4>
        <a:srgbClr val="DADAAE"/>
      </a:accent4>
      <a:accent5>
        <a:srgbClr val="E2ADAA"/>
      </a:accent5>
      <a:accent6>
        <a:srgbClr val="E78A00"/>
      </a:accent6>
      <a:hlink>
        <a:srgbClr val="CCCCFF"/>
      </a:hlink>
      <a:folHlink>
        <a:srgbClr val="B2B2B2"/>
      </a:folHlink>
    </a:clrScheme>
    <a:fontScheme name="Varsayılan Tasarı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398" dir="20006097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398" dir="20006097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1700</Words>
  <Application>Microsoft Office PowerPoint</Application>
  <PresentationFormat>Ekran Gösterisi (4:3)</PresentationFormat>
  <Paragraphs>609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Ofis Teması</vt:lpstr>
      <vt:lpstr>3_Varsayılan Tasarım</vt:lpstr>
      <vt:lpstr>4_Ofis Teması</vt:lpstr>
      <vt:lpstr>Primary Debulking vs NACT+IDS  in EOC (PFS/OAS/Morbidity)</vt:lpstr>
      <vt:lpstr>Ovarian Cancer</vt:lpstr>
      <vt:lpstr>Slayt 3</vt:lpstr>
      <vt:lpstr>Therapy depends on:</vt:lpstr>
      <vt:lpstr>Pre-operative work-up</vt:lpstr>
      <vt:lpstr>Limitation of PDS (Metastatic sites and dissemination)</vt:lpstr>
      <vt:lpstr>Currently Standard Upfront Therapy</vt:lpstr>
      <vt:lpstr>Slayt 8</vt:lpstr>
      <vt:lpstr>Slayt 9</vt:lpstr>
      <vt:lpstr>Slayt 10</vt:lpstr>
      <vt:lpstr>Slayt 11</vt:lpstr>
      <vt:lpstr>Slayt 12</vt:lpstr>
      <vt:lpstr>Slayt 13</vt:lpstr>
      <vt:lpstr>PCR vs ES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What about the Cost?</vt:lpstr>
      <vt:lpstr>Slayt 30</vt:lpstr>
      <vt:lpstr>Slayt 31</vt:lpstr>
      <vt:lpstr>Slayt 32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müge</dc:creator>
  <cp:lastModifiedBy>ali.ayhan</cp:lastModifiedBy>
  <cp:revision>305</cp:revision>
  <dcterms:created xsi:type="dcterms:W3CDTF">2014-05-16T13:32:18Z</dcterms:created>
  <dcterms:modified xsi:type="dcterms:W3CDTF">2017-05-18T19:25:05Z</dcterms:modified>
</cp:coreProperties>
</file>