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78" r:id="rId2"/>
    <p:sldId id="480" r:id="rId3"/>
    <p:sldId id="297" r:id="rId4"/>
    <p:sldId id="294" r:id="rId5"/>
    <p:sldId id="479" r:id="rId6"/>
    <p:sldId id="478" r:id="rId7"/>
    <p:sldId id="472" r:id="rId8"/>
    <p:sldId id="476" r:id="rId9"/>
    <p:sldId id="454" r:id="rId10"/>
    <p:sldId id="409" r:id="rId11"/>
    <p:sldId id="464" r:id="rId12"/>
    <p:sldId id="470" r:id="rId13"/>
    <p:sldId id="465" r:id="rId14"/>
    <p:sldId id="380" r:id="rId15"/>
    <p:sldId id="381" r:id="rId16"/>
    <p:sldId id="396" r:id="rId17"/>
    <p:sldId id="474" r:id="rId18"/>
    <p:sldId id="466" r:id="rId19"/>
    <p:sldId id="435" r:id="rId20"/>
    <p:sldId id="467" r:id="rId21"/>
    <p:sldId id="437" r:id="rId22"/>
    <p:sldId id="445" r:id="rId23"/>
    <p:sldId id="457" r:id="rId24"/>
    <p:sldId id="439" r:id="rId25"/>
    <p:sldId id="468" r:id="rId26"/>
    <p:sldId id="388" r:id="rId27"/>
    <p:sldId id="459" r:id="rId28"/>
    <p:sldId id="440" r:id="rId29"/>
    <p:sldId id="441" r:id="rId30"/>
    <p:sldId id="442" r:id="rId31"/>
    <p:sldId id="413" r:id="rId32"/>
    <p:sldId id="477" r:id="rId33"/>
    <p:sldId id="475" r:id="rId34"/>
    <p:sldId id="41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CCCCCC"/>
    <a:srgbClr val="003366"/>
    <a:srgbClr val="000099"/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22"/>
    <p:restoredTop sz="94697"/>
  </p:normalViewPr>
  <p:slideViewPr>
    <p:cSldViewPr snapToGrid="0" snapToObjects="1">
      <p:cViewPr>
        <p:scale>
          <a:sx n="90" d="100"/>
          <a:sy n="90" d="100"/>
        </p:scale>
        <p:origin x="1040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8C9-B212-4849-9211-BA060641B007}" type="doc">
      <dgm:prSet loTypeId="urn:microsoft.com/office/officeart/2005/8/layout/arrow2" loCatId="process" qsTypeId="urn:microsoft.com/office/officeart/2005/8/quickstyle/simple1#3" qsCatId="simple" csTypeId="urn:microsoft.com/office/officeart/2005/8/colors/accent3_4" csCatId="accent3" phldr="1"/>
      <dgm:spPr/>
      <dgm:t>
        <a:bodyPr/>
        <a:lstStyle/>
        <a:p>
          <a:endParaRPr lang="el-GR"/>
        </a:p>
      </dgm:t>
    </dgm:pt>
    <dgm:pt modelId="{09293251-F8CC-4F65-94EF-DEE36FDFC086}">
      <dgm:prSet custT="1"/>
      <dgm:spPr/>
      <dgm:t>
        <a:bodyPr/>
        <a:lstStyle/>
        <a:p>
          <a:pPr algn="l" rtl="0"/>
          <a:r>
            <a:rPr lang="en-GB" sz="2400" b="1" dirty="0" smtClean="0">
              <a:latin typeface="Arial" pitchFamily="34" charset="0"/>
              <a:cs typeface="Arial" pitchFamily="34" charset="0"/>
            </a:rPr>
            <a:t>Completion of 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a five year </a:t>
          </a:r>
          <a:r>
            <a:rPr lang="en-GB" sz="2400" b="1" dirty="0" smtClean="0">
              <a:latin typeface="Arial" pitchFamily="34" charset="0"/>
              <a:cs typeface="Arial" pitchFamily="34" charset="0"/>
            </a:rPr>
            <a:t>training 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in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Obs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Gynae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endParaRPr lang="el-GR" sz="2400" dirty="0">
            <a:latin typeface="Arial" pitchFamily="34" charset="0"/>
            <a:cs typeface="Arial" pitchFamily="34" charset="0"/>
          </a:endParaRPr>
        </a:p>
      </dgm:t>
    </dgm:pt>
    <dgm:pt modelId="{5FFB5C59-D4B7-4E8E-BB2D-72BF41885698}" type="parTrans" cxnId="{E7828903-1341-4B23-BA06-D2A58B0F188D}">
      <dgm:prSet/>
      <dgm:spPr/>
      <dgm:t>
        <a:bodyPr/>
        <a:lstStyle/>
        <a:p>
          <a:endParaRPr lang="el-GR"/>
        </a:p>
      </dgm:t>
    </dgm:pt>
    <dgm:pt modelId="{F9127520-8DD0-4CF0-B453-7D915F69A766}" type="sibTrans" cxnId="{E7828903-1341-4B23-BA06-D2A58B0F188D}">
      <dgm:prSet/>
      <dgm:spPr/>
      <dgm:t>
        <a:bodyPr/>
        <a:lstStyle/>
        <a:p>
          <a:endParaRPr lang="el-GR"/>
        </a:p>
      </dgm:t>
    </dgm:pt>
    <dgm:pt modelId="{636B692E-DF7F-46C7-A2DC-89434EA9ECE5}">
      <dgm:prSet custT="1"/>
      <dgm:spPr/>
      <dgm:t>
        <a:bodyPr/>
        <a:lstStyle/>
        <a:p>
          <a:pPr algn="l" rtl="0"/>
          <a:r>
            <a:rPr lang="en-US" sz="2400" b="1" dirty="0" smtClean="0">
              <a:latin typeface="Arial" pitchFamily="34" charset="0"/>
              <a:cs typeface="Arial" pitchFamily="34" charset="0"/>
            </a:rPr>
            <a:t>Trainees sit </a:t>
          </a:r>
          <a:r>
            <a:rPr lang="en-US" sz="24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national final exit exam</a:t>
          </a:r>
          <a:endParaRPr lang="en-US" sz="2400" b="1" u="sng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3D764C-EA1A-47DC-8988-CA663143A0FE}" type="parTrans" cxnId="{392C4B29-693E-4079-835E-6C04AAE6785F}">
      <dgm:prSet/>
      <dgm:spPr/>
      <dgm:t>
        <a:bodyPr/>
        <a:lstStyle/>
        <a:p>
          <a:endParaRPr lang="el-GR"/>
        </a:p>
      </dgm:t>
    </dgm:pt>
    <dgm:pt modelId="{A3B522D5-FF5C-47C1-90A9-82C9293F5DCD}" type="sibTrans" cxnId="{392C4B29-693E-4079-835E-6C04AAE6785F}">
      <dgm:prSet/>
      <dgm:spPr/>
      <dgm:t>
        <a:bodyPr/>
        <a:lstStyle/>
        <a:p>
          <a:endParaRPr lang="el-GR"/>
        </a:p>
      </dgm:t>
    </dgm:pt>
    <dgm:pt modelId="{D98A2B37-9A93-4A5E-BD01-D57761A95519}">
      <dgm:prSet custT="1"/>
      <dgm:spPr/>
      <dgm:t>
        <a:bodyPr/>
        <a:lstStyle/>
        <a:p>
          <a:pPr rtl="0"/>
          <a:r>
            <a:rPr lang="en-US" sz="2400" b="1" dirty="0" smtClean="0">
              <a:latin typeface="Arial" pitchFamily="34" charset="0"/>
              <a:cs typeface="Arial" pitchFamily="34" charset="0"/>
            </a:rPr>
            <a:t>CCST in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Obs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Gynae</a:t>
          </a:r>
          <a:endParaRPr lang="en-US" sz="2400" b="1" dirty="0" smtClean="0">
            <a:latin typeface="Arial" pitchFamily="34" charset="0"/>
            <a:cs typeface="Arial" pitchFamily="34" charset="0"/>
          </a:endParaRPr>
        </a:p>
        <a:p>
          <a:pPr rtl="0"/>
          <a:endParaRPr lang="en-US" sz="2400" b="1" dirty="0" smtClean="0">
            <a:latin typeface="Arial" pitchFamily="34" charset="0"/>
            <a:cs typeface="Arial" pitchFamily="34" charset="0"/>
          </a:endParaRPr>
        </a:p>
      </dgm:t>
    </dgm:pt>
    <dgm:pt modelId="{1EB397C9-43E4-4918-9C99-A8EB2371B5D7}" type="parTrans" cxnId="{AF35E3DA-DC5C-45E6-8E2B-110C2D4DE6CE}">
      <dgm:prSet/>
      <dgm:spPr/>
      <dgm:t>
        <a:bodyPr/>
        <a:lstStyle/>
        <a:p>
          <a:endParaRPr lang="el-GR"/>
        </a:p>
      </dgm:t>
    </dgm:pt>
    <dgm:pt modelId="{B23A73EA-DDC9-42CB-B278-DB160375A428}" type="sibTrans" cxnId="{AF35E3DA-DC5C-45E6-8E2B-110C2D4DE6CE}">
      <dgm:prSet/>
      <dgm:spPr/>
      <dgm:t>
        <a:bodyPr/>
        <a:lstStyle/>
        <a:p>
          <a:endParaRPr lang="el-GR"/>
        </a:p>
      </dgm:t>
    </dgm:pt>
    <dgm:pt modelId="{4DC05A1A-5453-4B5A-A123-D134143214E2}" type="pres">
      <dgm:prSet presAssocID="{9D9BD8C9-B212-4849-9211-BA060641B00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0575CA5-CDB9-41C6-B39C-550170F3B620}" type="pres">
      <dgm:prSet presAssocID="{9D9BD8C9-B212-4849-9211-BA060641B007}" presName="arrow" presStyleLbl="bgShp" presStyleIdx="0" presStyleCnt="1"/>
      <dgm:spPr>
        <a:solidFill>
          <a:srgbClr val="9999FF"/>
        </a:solidFill>
      </dgm:spPr>
      <dgm:t>
        <a:bodyPr/>
        <a:lstStyle/>
        <a:p>
          <a:endParaRPr lang="el-GR"/>
        </a:p>
      </dgm:t>
    </dgm:pt>
    <dgm:pt modelId="{AE2442B4-ABE0-4AFD-8A1D-DF91FB98C62E}" type="pres">
      <dgm:prSet presAssocID="{9D9BD8C9-B212-4849-9211-BA060641B007}" presName="arrowDiagram3" presStyleCnt="0"/>
      <dgm:spPr/>
      <dgm:t>
        <a:bodyPr/>
        <a:lstStyle/>
        <a:p>
          <a:endParaRPr lang="el-GR"/>
        </a:p>
      </dgm:t>
    </dgm:pt>
    <dgm:pt modelId="{57809430-F5C0-4FB4-A479-B3958C515B9E}" type="pres">
      <dgm:prSet presAssocID="{09293251-F8CC-4F65-94EF-DEE36FDFC086}" presName="bullet3a" presStyleLbl="node1" presStyleIdx="0" presStyleCnt="3"/>
      <dgm:spPr>
        <a:solidFill>
          <a:srgbClr val="0000CC"/>
        </a:solidFill>
      </dgm:spPr>
      <dgm:t>
        <a:bodyPr/>
        <a:lstStyle/>
        <a:p>
          <a:endParaRPr lang="el-GR"/>
        </a:p>
      </dgm:t>
    </dgm:pt>
    <dgm:pt modelId="{FD24132E-4798-42BE-B0A2-33E19CF0700A}" type="pres">
      <dgm:prSet presAssocID="{09293251-F8CC-4F65-94EF-DEE36FDFC086}" presName="textBox3a" presStyleLbl="revTx" presStyleIdx="0" presStyleCnt="3" custScaleX="11783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99158C2-ACFE-476B-BEF1-C38D78293F70}" type="pres">
      <dgm:prSet presAssocID="{636B692E-DF7F-46C7-A2DC-89434EA9ECE5}" presName="bullet3b" presStyleLbl="node1" presStyleIdx="1" presStyleCnt="3"/>
      <dgm:spPr>
        <a:solidFill>
          <a:srgbClr val="0000CC"/>
        </a:solidFill>
      </dgm:spPr>
      <dgm:t>
        <a:bodyPr/>
        <a:lstStyle/>
        <a:p>
          <a:endParaRPr lang="el-GR"/>
        </a:p>
      </dgm:t>
    </dgm:pt>
    <dgm:pt modelId="{7166D875-13ED-45B1-84DE-FB4F32B3565C}" type="pres">
      <dgm:prSet presAssocID="{636B692E-DF7F-46C7-A2DC-89434EA9ECE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9D3551-DAEB-4592-8963-ECAC74109627}" type="pres">
      <dgm:prSet presAssocID="{D98A2B37-9A93-4A5E-BD01-D57761A95519}" presName="bullet3c" presStyleLbl="node1" presStyleIdx="2" presStyleCnt="3"/>
      <dgm:spPr>
        <a:solidFill>
          <a:srgbClr val="0000CC"/>
        </a:solidFill>
      </dgm:spPr>
      <dgm:t>
        <a:bodyPr/>
        <a:lstStyle/>
        <a:p>
          <a:endParaRPr lang="el-GR"/>
        </a:p>
      </dgm:t>
    </dgm:pt>
    <dgm:pt modelId="{6797030B-006A-44D6-9A50-B4B2DE6C522F}" type="pres">
      <dgm:prSet presAssocID="{D98A2B37-9A93-4A5E-BD01-D57761A95519}" presName="textBox3c" presStyleLbl="revTx" presStyleIdx="2" presStyleCnt="3" custScaleX="1183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9763AAC-F3D0-C647-8B03-2F124915188E}" type="presOf" srcId="{636B692E-DF7F-46C7-A2DC-89434EA9ECE5}" destId="{7166D875-13ED-45B1-84DE-FB4F32B3565C}" srcOrd="0" destOrd="0" presId="urn:microsoft.com/office/officeart/2005/8/layout/arrow2"/>
    <dgm:cxn modelId="{26F65BC9-13AD-5440-8ADD-F804D9D38E80}" type="presOf" srcId="{D98A2B37-9A93-4A5E-BD01-D57761A95519}" destId="{6797030B-006A-44D6-9A50-B4B2DE6C522F}" srcOrd="0" destOrd="0" presId="urn:microsoft.com/office/officeart/2005/8/layout/arrow2"/>
    <dgm:cxn modelId="{629AE1AE-9F26-3447-B54C-CF7B2F186BA2}" type="presOf" srcId="{9D9BD8C9-B212-4849-9211-BA060641B007}" destId="{4DC05A1A-5453-4B5A-A123-D134143214E2}" srcOrd="0" destOrd="0" presId="urn:microsoft.com/office/officeart/2005/8/layout/arrow2"/>
    <dgm:cxn modelId="{392C4B29-693E-4079-835E-6C04AAE6785F}" srcId="{9D9BD8C9-B212-4849-9211-BA060641B007}" destId="{636B692E-DF7F-46C7-A2DC-89434EA9ECE5}" srcOrd="1" destOrd="0" parTransId="{583D764C-EA1A-47DC-8988-CA663143A0FE}" sibTransId="{A3B522D5-FF5C-47C1-90A9-82C9293F5DCD}"/>
    <dgm:cxn modelId="{AF35E3DA-DC5C-45E6-8E2B-110C2D4DE6CE}" srcId="{9D9BD8C9-B212-4849-9211-BA060641B007}" destId="{D98A2B37-9A93-4A5E-BD01-D57761A95519}" srcOrd="2" destOrd="0" parTransId="{1EB397C9-43E4-4918-9C99-A8EB2371B5D7}" sibTransId="{B23A73EA-DDC9-42CB-B278-DB160375A428}"/>
    <dgm:cxn modelId="{E7828903-1341-4B23-BA06-D2A58B0F188D}" srcId="{9D9BD8C9-B212-4849-9211-BA060641B007}" destId="{09293251-F8CC-4F65-94EF-DEE36FDFC086}" srcOrd="0" destOrd="0" parTransId="{5FFB5C59-D4B7-4E8E-BB2D-72BF41885698}" sibTransId="{F9127520-8DD0-4CF0-B453-7D915F69A766}"/>
    <dgm:cxn modelId="{68CB683F-B6F4-E94D-B938-2CBE27E23E6B}" type="presOf" srcId="{09293251-F8CC-4F65-94EF-DEE36FDFC086}" destId="{FD24132E-4798-42BE-B0A2-33E19CF0700A}" srcOrd="0" destOrd="0" presId="urn:microsoft.com/office/officeart/2005/8/layout/arrow2"/>
    <dgm:cxn modelId="{13F6AC7F-B143-884C-B398-191F3A88A753}" type="presParOf" srcId="{4DC05A1A-5453-4B5A-A123-D134143214E2}" destId="{D0575CA5-CDB9-41C6-B39C-550170F3B620}" srcOrd="0" destOrd="0" presId="urn:microsoft.com/office/officeart/2005/8/layout/arrow2"/>
    <dgm:cxn modelId="{FE2E3C13-B3FE-9E40-B08E-87A72D86E69D}" type="presParOf" srcId="{4DC05A1A-5453-4B5A-A123-D134143214E2}" destId="{AE2442B4-ABE0-4AFD-8A1D-DF91FB98C62E}" srcOrd="1" destOrd="0" presId="urn:microsoft.com/office/officeart/2005/8/layout/arrow2"/>
    <dgm:cxn modelId="{4EE5F452-C60F-7A43-801A-8D6120A35235}" type="presParOf" srcId="{AE2442B4-ABE0-4AFD-8A1D-DF91FB98C62E}" destId="{57809430-F5C0-4FB4-A479-B3958C515B9E}" srcOrd="0" destOrd="0" presId="urn:microsoft.com/office/officeart/2005/8/layout/arrow2"/>
    <dgm:cxn modelId="{29A71536-CE8E-EB42-975C-4FCC051696A1}" type="presParOf" srcId="{AE2442B4-ABE0-4AFD-8A1D-DF91FB98C62E}" destId="{FD24132E-4798-42BE-B0A2-33E19CF0700A}" srcOrd="1" destOrd="0" presId="urn:microsoft.com/office/officeart/2005/8/layout/arrow2"/>
    <dgm:cxn modelId="{8E77F6FE-4D6B-A64A-83F5-60F0820DB519}" type="presParOf" srcId="{AE2442B4-ABE0-4AFD-8A1D-DF91FB98C62E}" destId="{C99158C2-ACFE-476B-BEF1-C38D78293F70}" srcOrd="2" destOrd="0" presId="urn:microsoft.com/office/officeart/2005/8/layout/arrow2"/>
    <dgm:cxn modelId="{A2C7AA69-8238-D54D-8099-3EFB0B5A2C6B}" type="presParOf" srcId="{AE2442B4-ABE0-4AFD-8A1D-DF91FB98C62E}" destId="{7166D875-13ED-45B1-84DE-FB4F32B3565C}" srcOrd="3" destOrd="0" presId="urn:microsoft.com/office/officeart/2005/8/layout/arrow2"/>
    <dgm:cxn modelId="{EA7BB75C-99C3-DE42-B5FE-0F0479E480C6}" type="presParOf" srcId="{AE2442B4-ABE0-4AFD-8A1D-DF91FB98C62E}" destId="{7E9D3551-DAEB-4592-8963-ECAC74109627}" srcOrd="4" destOrd="0" presId="urn:microsoft.com/office/officeart/2005/8/layout/arrow2"/>
    <dgm:cxn modelId="{E3B03625-1A84-5B43-95E2-FD2DBDBCF4CA}" type="presParOf" srcId="{AE2442B4-ABE0-4AFD-8A1D-DF91FB98C62E}" destId="{6797030B-006A-44D6-9A50-B4B2DE6C522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1D2254-6728-7441-9ED5-66666591C245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01DE87CE-BADB-4545-AB0F-8B9F7966EBDC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/>
              <a:cs typeface="Arial"/>
            </a:rPr>
            <a:t>STRUCTURE                          (Methods of </a:t>
          </a:r>
          <a:r>
            <a:rPr lang="en-US" sz="2400" b="1" dirty="0" err="1" smtClean="0">
              <a:solidFill>
                <a:schemeClr val="tx1"/>
              </a:solidFill>
              <a:latin typeface="Arial"/>
              <a:cs typeface="Arial"/>
            </a:rPr>
            <a:t>assessmnent</a:t>
          </a:r>
          <a:r>
            <a:rPr lang="en-US" sz="2400" b="1" dirty="0" smtClean="0">
              <a:solidFill>
                <a:schemeClr val="tx1"/>
              </a:solidFill>
              <a:latin typeface="Arial"/>
              <a:cs typeface="Arial"/>
            </a:rPr>
            <a:t>)</a:t>
          </a:r>
          <a:endParaRPr lang="en-US" sz="2400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5545C30F-2961-644B-84B4-B0FFE724B711}" type="parTrans" cxnId="{491ADBF0-8A9B-BF4F-BAEC-CA1A6FA02D18}">
      <dgm:prSet/>
      <dgm:spPr/>
      <dgm:t>
        <a:bodyPr/>
        <a:lstStyle/>
        <a:p>
          <a:endParaRPr lang="en-US"/>
        </a:p>
      </dgm:t>
    </dgm:pt>
    <dgm:pt modelId="{C42235AB-E75A-DE4D-8D35-B1683BDB669C}" type="sibTrans" cxnId="{491ADBF0-8A9B-BF4F-BAEC-CA1A6FA02D18}">
      <dgm:prSet/>
      <dgm:spPr/>
      <dgm:t>
        <a:bodyPr/>
        <a:lstStyle/>
        <a:p>
          <a:endParaRPr lang="en-US"/>
        </a:p>
      </dgm:t>
    </dgm:pt>
    <dgm:pt modelId="{CAAA30D8-C721-184B-BC50-126197221960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Guidance before and during the Examination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C2AB16AA-F79A-A44D-9D6C-841DB0144490}" type="parTrans" cxnId="{A3206B87-10F6-2242-A9EC-30D546B6F4D3}">
      <dgm:prSet/>
      <dgm:spPr/>
      <dgm:t>
        <a:bodyPr/>
        <a:lstStyle/>
        <a:p>
          <a:endParaRPr lang="en-US"/>
        </a:p>
      </dgm:t>
    </dgm:pt>
    <dgm:pt modelId="{C04083B2-1537-CE4C-8326-4DA10B69B43A}" type="sibTrans" cxnId="{A3206B87-10F6-2242-A9EC-30D546B6F4D3}">
      <dgm:prSet/>
      <dgm:spPr/>
      <dgm:t>
        <a:bodyPr/>
        <a:lstStyle/>
        <a:p>
          <a:endParaRPr lang="en-US"/>
        </a:p>
      </dgm:t>
    </dgm:pt>
    <dgm:pt modelId="{13FD5018-7FD8-5E4D-8533-C81D95D75F10}">
      <dgm:prSet phldrT="[Text]" custT="1"/>
      <dgm:spPr>
        <a:noFill/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Notification and dissemination of results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FD44A301-49C0-A64E-B88A-AD3219BF30EF}" type="parTrans" cxnId="{33D09DFF-E28A-D741-A70B-1728139064AC}">
      <dgm:prSet/>
      <dgm:spPr/>
      <dgm:t>
        <a:bodyPr/>
        <a:lstStyle/>
        <a:p>
          <a:endParaRPr lang="en-US"/>
        </a:p>
      </dgm:t>
    </dgm:pt>
    <dgm:pt modelId="{BF766261-3F4E-FE46-8134-514B52C91374}" type="sibTrans" cxnId="{33D09DFF-E28A-D741-A70B-1728139064AC}">
      <dgm:prSet/>
      <dgm:spPr/>
      <dgm:t>
        <a:bodyPr/>
        <a:lstStyle/>
        <a:p>
          <a:endParaRPr lang="en-US"/>
        </a:p>
      </dgm:t>
    </dgm:pt>
    <dgm:pt modelId="{15F56A0E-5A90-C949-9F3B-4B6EA5FD0C4D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Preparation of candidates for the Examination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1B1DCBC5-391B-0E4E-845E-95DB06E8B8FF}" type="parTrans" cxnId="{F56F0BCC-49B7-EF41-BE87-860F472660F1}">
      <dgm:prSet/>
      <dgm:spPr/>
      <dgm:t>
        <a:bodyPr/>
        <a:lstStyle/>
        <a:p>
          <a:endParaRPr lang="en-US"/>
        </a:p>
      </dgm:t>
    </dgm:pt>
    <dgm:pt modelId="{69F8358E-753E-A049-86BF-CC1FAA349A18}" type="sibTrans" cxnId="{F56F0BCC-49B7-EF41-BE87-860F472660F1}">
      <dgm:prSet/>
      <dgm:spPr/>
      <dgm:t>
        <a:bodyPr/>
        <a:lstStyle/>
        <a:p>
          <a:endParaRPr lang="en-US"/>
        </a:p>
      </dgm:t>
    </dgm:pt>
    <dgm:pt modelId="{33BB5FEF-1C9E-2F44-85FC-8C8E1006362D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Eligibility</a:t>
          </a:r>
          <a:r>
            <a:rPr lang="en-US" sz="2400" b="1" baseline="0" dirty="0" smtClean="0">
              <a:solidFill>
                <a:srgbClr val="000000"/>
              </a:solidFill>
              <a:latin typeface="Arial"/>
              <a:cs typeface="Arial"/>
            </a:rPr>
            <a:t> criteria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840B1EC3-EBDE-D547-9009-15549C46CE36}" type="parTrans" cxnId="{8A2899EA-E118-044A-9FFE-08F3EA3DF8EB}">
      <dgm:prSet/>
      <dgm:spPr/>
      <dgm:t>
        <a:bodyPr/>
        <a:lstStyle/>
        <a:p>
          <a:endParaRPr lang="en-US"/>
        </a:p>
      </dgm:t>
    </dgm:pt>
    <dgm:pt modelId="{B16F7E33-F69B-C245-8EE1-753D10FC3EB1}" type="sibTrans" cxnId="{8A2899EA-E118-044A-9FFE-08F3EA3DF8EB}">
      <dgm:prSet/>
      <dgm:spPr/>
      <dgm:t>
        <a:bodyPr/>
        <a:lstStyle/>
        <a:p>
          <a:endParaRPr lang="en-US"/>
        </a:p>
      </dgm:t>
    </dgm:pt>
    <dgm:pt modelId="{34EB47BC-87F8-6944-9CC5-10A00A1524EA}" type="pres">
      <dgm:prSet presAssocID="{DB1D2254-6728-7441-9ED5-66666591C245}" presName="linearFlow" presStyleCnt="0">
        <dgm:presLayoutVars>
          <dgm:dir/>
          <dgm:resizeHandles val="exact"/>
        </dgm:presLayoutVars>
      </dgm:prSet>
      <dgm:spPr/>
    </dgm:pt>
    <dgm:pt modelId="{EDC26388-2B17-CD41-A7AD-2A4D08DB5B83}" type="pres">
      <dgm:prSet presAssocID="{01DE87CE-BADB-4545-AB0F-8B9F7966EBDC}" presName="composite" presStyleCnt="0"/>
      <dgm:spPr/>
    </dgm:pt>
    <dgm:pt modelId="{CE36C747-4D0C-3B4D-9FF2-154ECE937556}" type="pres">
      <dgm:prSet presAssocID="{01DE87CE-BADB-4545-AB0F-8B9F7966EBDC}" presName="imgShp" presStyleLbl="fgImgPlace1" presStyleIdx="0" presStyleCnt="5"/>
      <dgm:spPr/>
    </dgm:pt>
    <dgm:pt modelId="{3A8923F5-B35D-1342-ADB4-E910DDFCD4AE}" type="pres">
      <dgm:prSet presAssocID="{01DE87CE-BADB-4545-AB0F-8B9F7966EBDC}" presName="txShp" presStyleLbl="node1" presStyleIdx="0" presStyleCnt="5" custScaleX="100397" custLinFactNeighborX="-295" custLinFactNeighborY="-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5FD6F-3319-C549-86F3-AB8315F515ED}" type="pres">
      <dgm:prSet presAssocID="{C42235AB-E75A-DE4D-8D35-B1683BDB669C}" presName="spacing" presStyleCnt="0"/>
      <dgm:spPr/>
    </dgm:pt>
    <dgm:pt modelId="{EDBA54F4-4CA4-9B40-A5C0-15F239A24E5D}" type="pres">
      <dgm:prSet presAssocID="{33BB5FEF-1C9E-2F44-85FC-8C8E1006362D}" presName="composite" presStyleCnt="0"/>
      <dgm:spPr/>
    </dgm:pt>
    <dgm:pt modelId="{3DC83652-F2D5-8F4E-BCA7-8AFB5603A4F7}" type="pres">
      <dgm:prSet presAssocID="{33BB5FEF-1C9E-2F44-85FC-8C8E1006362D}" presName="imgShp" presStyleLbl="fgImgPlace1" presStyleIdx="1" presStyleCnt="5"/>
      <dgm:spPr/>
    </dgm:pt>
    <dgm:pt modelId="{8BC764B7-8F3C-7343-B855-C1F49A0F34AF}" type="pres">
      <dgm:prSet presAssocID="{33BB5FEF-1C9E-2F44-85FC-8C8E1006362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A54C5-124C-A245-B2C6-6FE592DC0F3A}" type="pres">
      <dgm:prSet presAssocID="{B16F7E33-F69B-C245-8EE1-753D10FC3EB1}" presName="spacing" presStyleCnt="0"/>
      <dgm:spPr/>
    </dgm:pt>
    <dgm:pt modelId="{ADB0BA95-249E-7347-B5E4-59585AFFBFC9}" type="pres">
      <dgm:prSet presAssocID="{15F56A0E-5A90-C949-9F3B-4B6EA5FD0C4D}" presName="composite" presStyleCnt="0"/>
      <dgm:spPr/>
    </dgm:pt>
    <dgm:pt modelId="{7C09CCFB-188A-934B-B656-EEBC57322370}" type="pres">
      <dgm:prSet presAssocID="{15F56A0E-5A90-C949-9F3B-4B6EA5FD0C4D}" presName="imgShp" presStyleLbl="fgImgPlace1" presStyleIdx="2" presStyleCnt="5"/>
      <dgm:spPr/>
    </dgm:pt>
    <dgm:pt modelId="{A6118575-BF2C-9F4D-B0FA-B50BC8562D79}" type="pres">
      <dgm:prSet presAssocID="{15F56A0E-5A90-C949-9F3B-4B6EA5FD0C4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E690F-8FAF-464B-A890-75C557600E1A}" type="pres">
      <dgm:prSet presAssocID="{69F8358E-753E-A049-86BF-CC1FAA349A18}" presName="spacing" presStyleCnt="0"/>
      <dgm:spPr/>
    </dgm:pt>
    <dgm:pt modelId="{363199BF-9916-C94B-8389-53CB63BEB238}" type="pres">
      <dgm:prSet presAssocID="{CAAA30D8-C721-184B-BC50-126197221960}" presName="composite" presStyleCnt="0"/>
      <dgm:spPr/>
    </dgm:pt>
    <dgm:pt modelId="{F9F469C4-FE20-D540-829B-CD86D205CF94}" type="pres">
      <dgm:prSet presAssocID="{CAAA30D8-C721-184B-BC50-126197221960}" presName="imgShp" presStyleLbl="fgImgPlace1" presStyleIdx="3" presStyleCnt="5"/>
      <dgm:spPr/>
    </dgm:pt>
    <dgm:pt modelId="{13E43258-8DC3-A74A-B1CD-481FAA5FC86D}" type="pres">
      <dgm:prSet presAssocID="{CAAA30D8-C721-184B-BC50-12619722196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36C47-63CC-BC40-B6A7-4FE06CDFF95C}" type="pres">
      <dgm:prSet presAssocID="{C04083B2-1537-CE4C-8326-4DA10B69B43A}" presName="spacing" presStyleCnt="0"/>
      <dgm:spPr/>
    </dgm:pt>
    <dgm:pt modelId="{91C22CA8-812D-4D48-B532-72B9C18984A3}" type="pres">
      <dgm:prSet presAssocID="{13FD5018-7FD8-5E4D-8533-C81D95D75F10}" presName="composite" presStyleCnt="0"/>
      <dgm:spPr/>
    </dgm:pt>
    <dgm:pt modelId="{B7E85E60-71E9-0542-BBC4-B410D1C07609}" type="pres">
      <dgm:prSet presAssocID="{13FD5018-7FD8-5E4D-8533-C81D95D75F10}" presName="imgShp" presStyleLbl="fgImgPlace1" presStyleIdx="4" presStyleCnt="5"/>
      <dgm:spPr/>
    </dgm:pt>
    <dgm:pt modelId="{BDAE3CD5-8F69-2E4E-8BA6-A2787A7DE6E5}" type="pres">
      <dgm:prSet presAssocID="{13FD5018-7FD8-5E4D-8533-C81D95D75F1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1ADBF0-8A9B-BF4F-BAEC-CA1A6FA02D18}" srcId="{DB1D2254-6728-7441-9ED5-66666591C245}" destId="{01DE87CE-BADB-4545-AB0F-8B9F7966EBDC}" srcOrd="0" destOrd="0" parTransId="{5545C30F-2961-644B-84B4-B0FFE724B711}" sibTransId="{C42235AB-E75A-DE4D-8D35-B1683BDB669C}"/>
    <dgm:cxn modelId="{9E1A5FCC-E792-3F4A-9932-CA00871A2986}" type="presOf" srcId="{33BB5FEF-1C9E-2F44-85FC-8C8E1006362D}" destId="{8BC764B7-8F3C-7343-B855-C1F49A0F34AF}" srcOrd="0" destOrd="0" presId="urn:microsoft.com/office/officeart/2005/8/layout/vList3"/>
    <dgm:cxn modelId="{8A2899EA-E118-044A-9FFE-08F3EA3DF8EB}" srcId="{DB1D2254-6728-7441-9ED5-66666591C245}" destId="{33BB5FEF-1C9E-2F44-85FC-8C8E1006362D}" srcOrd="1" destOrd="0" parTransId="{840B1EC3-EBDE-D547-9009-15549C46CE36}" sibTransId="{B16F7E33-F69B-C245-8EE1-753D10FC3EB1}"/>
    <dgm:cxn modelId="{1F259C02-513F-6A4D-AD71-6F65EEFDC01E}" type="presOf" srcId="{13FD5018-7FD8-5E4D-8533-C81D95D75F10}" destId="{BDAE3CD5-8F69-2E4E-8BA6-A2787A7DE6E5}" srcOrd="0" destOrd="0" presId="urn:microsoft.com/office/officeart/2005/8/layout/vList3"/>
    <dgm:cxn modelId="{D87E728B-5C2E-3847-853D-B69C5942ACE6}" type="presOf" srcId="{15F56A0E-5A90-C949-9F3B-4B6EA5FD0C4D}" destId="{A6118575-BF2C-9F4D-B0FA-B50BC8562D79}" srcOrd="0" destOrd="0" presId="urn:microsoft.com/office/officeart/2005/8/layout/vList3"/>
    <dgm:cxn modelId="{33D09DFF-E28A-D741-A70B-1728139064AC}" srcId="{DB1D2254-6728-7441-9ED5-66666591C245}" destId="{13FD5018-7FD8-5E4D-8533-C81D95D75F10}" srcOrd="4" destOrd="0" parTransId="{FD44A301-49C0-A64E-B88A-AD3219BF30EF}" sibTransId="{BF766261-3F4E-FE46-8134-514B52C91374}"/>
    <dgm:cxn modelId="{801D75B4-1FB2-874A-BD84-017B139CEA9B}" type="presOf" srcId="{DB1D2254-6728-7441-9ED5-66666591C245}" destId="{34EB47BC-87F8-6944-9CC5-10A00A1524EA}" srcOrd="0" destOrd="0" presId="urn:microsoft.com/office/officeart/2005/8/layout/vList3"/>
    <dgm:cxn modelId="{3CB6AE55-49AF-0E49-AD80-00A9BC904C88}" type="presOf" srcId="{CAAA30D8-C721-184B-BC50-126197221960}" destId="{13E43258-8DC3-A74A-B1CD-481FAA5FC86D}" srcOrd="0" destOrd="0" presId="urn:microsoft.com/office/officeart/2005/8/layout/vList3"/>
    <dgm:cxn modelId="{A3206B87-10F6-2242-A9EC-30D546B6F4D3}" srcId="{DB1D2254-6728-7441-9ED5-66666591C245}" destId="{CAAA30D8-C721-184B-BC50-126197221960}" srcOrd="3" destOrd="0" parTransId="{C2AB16AA-F79A-A44D-9D6C-841DB0144490}" sibTransId="{C04083B2-1537-CE4C-8326-4DA10B69B43A}"/>
    <dgm:cxn modelId="{C557D460-CE83-B34A-81CC-BB94D024894F}" type="presOf" srcId="{01DE87CE-BADB-4545-AB0F-8B9F7966EBDC}" destId="{3A8923F5-B35D-1342-ADB4-E910DDFCD4AE}" srcOrd="0" destOrd="0" presId="urn:microsoft.com/office/officeart/2005/8/layout/vList3"/>
    <dgm:cxn modelId="{F56F0BCC-49B7-EF41-BE87-860F472660F1}" srcId="{DB1D2254-6728-7441-9ED5-66666591C245}" destId="{15F56A0E-5A90-C949-9F3B-4B6EA5FD0C4D}" srcOrd="2" destOrd="0" parTransId="{1B1DCBC5-391B-0E4E-845E-95DB06E8B8FF}" sibTransId="{69F8358E-753E-A049-86BF-CC1FAA349A18}"/>
    <dgm:cxn modelId="{6E4E4CFF-4114-B14D-AF95-026F85E540DB}" type="presParOf" srcId="{34EB47BC-87F8-6944-9CC5-10A00A1524EA}" destId="{EDC26388-2B17-CD41-A7AD-2A4D08DB5B83}" srcOrd="0" destOrd="0" presId="urn:microsoft.com/office/officeart/2005/8/layout/vList3"/>
    <dgm:cxn modelId="{787879DA-5DF9-6846-977C-EDA8B95D302C}" type="presParOf" srcId="{EDC26388-2B17-CD41-A7AD-2A4D08DB5B83}" destId="{CE36C747-4D0C-3B4D-9FF2-154ECE937556}" srcOrd="0" destOrd="0" presId="urn:microsoft.com/office/officeart/2005/8/layout/vList3"/>
    <dgm:cxn modelId="{D328B009-E2B3-D44C-A6DA-F0CD747FC5B2}" type="presParOf" srcId="{EDC26388-2B17-CD41-A7AD-2A4D08DB5B83}" destId="{3A8923F5-B35D-1342-ADB4-E910DDFCD4AE}" srcOrd="1" destOrd="0" presId="urn:microsoft.com/office/officeart/2005/8/layout/vList3"/>
    <dgm:cxn modelId="{F2F8291C-5546-8242-B9F1-EDFB7313CCD7}" type="presParOf" srcId="{34EB47BC-87F8-6944-9CC5-10A00A1524EA}" destId="{B595FD6F-3319-C549-86F3-AB8315F515ED}" srcOrd="1" destOrd="0" presId="urn:microsoft.com/office/officeart/2005/8/layout/vList3"/>
    <dgm:cxn modelId="{F155FE73-7EE9-BE42-B090-671AADCB6A2B}" type="presParOf" srcId="{34EB47BC-87F8-6944-9CC5-10A00A1524EA}" destId="{EDBA54F4-4CA4-9B40-A5C0-15F239A24E5D}" srcOrd="2" destOrd="0" presId="urn:microsoft.com/office/officeart/2005/8/layout/vList3"/>
    <dgm:cxn modelId="{9523815C-48B8-6442-9AA1-E9AEBF7CBFBC}" type="presParOf" srcId="{EDBA54F4-4CA4-9B40-A5C0-15F239A24E5D}" destId="{3DC83652-F2D5-8F4E-BCA7-8AFB5603A4F7}" srcOrd="0" destOrd="0" presId="urn:microsoft.com/office/officeart/2005/8/layout/vList3"/>
    <dgm:cxn modelId="{F927C244-0C5C-674E-ADF9-36FB662E82FA}" type="presParOf" srcId="{EDBA54F4-4CA4-9B40-A5C0-15F239A24E5D}" destId="{8BC764B7-8F3C-7343-B855-C1F49A0F34AF}" srcOrd="1" destOrd="0" presId="urn:microsoft.com/office/officeart/2005/8/layout/vList3"/>
    <dgm:cxn modelId="{DEA5045D-9D40-7C4E-9DAA-15BAA147688B}" type="presParOf" srcId="{34EB47BC-87F8-6944-9CC5-10A00A1524EA}" destId="{9EAA54C5-124C-A245-B2C6-6FE592DC0F3A}" srcOrd="3" destOrd="0" presId="urn:microsoft.com/office/officeart/2005/8/layout/vList3"/>
    <dgm:cxn modelId="{9D790DFA-F196-1D41-9BBE-2F54B3C857FE}" type="presParOf" srcId="{34EB47BC-87F8-6944-9CC5-10A00A1524EA}" destId="{ADB0BA95-249E-7347-B5E4-59585AFFBFC9}" srcOrd="4" destOrd="0" presId="urn:microsoft.com/office/officeart/2005/8/layout/vList3"/>
    <dgm:cxn modelId="{7FCC97FE-EAB6-524F-9E32-0B0CA37E4C68}" type="presParOf" srcId="{ADB0BA95-249E-7347-B5E4-59585AFFBFC9}" destId="{7C09CCFB-188A-934B-B656-EEBC57322370}" srcOrd="0" destOrd="0" presId="urn:microsoft.com/office/officeart/2005/8/layout/vList3"/>
    <dgm:cxn modelId="{CD6C8813-22A0-3146-B6D6-711867A97CB2}" type="presParOf" srcId="{ADB0BA95-249E-7347-B5E4-59585AFFBFC9}" destId="{A6118575-BF2C-9F4D-B0FA-B50BC8562D79}" srcOrd="1" destOrd="0" presId="urn:microsoft.com/office/officeart/2005/8/layout/vList3"/>
    <dgm:cxn modelId="{8E6A7BE2-4EF0-7C4B-808A-8CA68223A79B}" type="presParOf" srcId="{34EB47BC-87F8-6944-9CC5-10A00A1524EA}" destId="{FF0E690F-8FAF-464B-A890-75C557600E1A}" srcOrd="5" destOrd="0" presId="urn:microsoft.com/office/officeart/2005/8/layout/vList3"/>
    <dgm:cxn modelId="{7A1929D5-DF62-214D-9055-E82F404C5F39}" type="presParOf" srcId="{34EB47BC-87F8-6944-9CC5-10A00A1524EA}" destId="{363199BF-9916-C94B-8389-53CB63BEB238}" srcOrd="6" destOrd="0" presId="urn:microsoft.com/office/officeart/2005/8/layout/vList3"/>
    <dgm:cxn modelId="{B413E8E1-6F8E-0E49-A5D9-22FC428E781F}" type="presParOf" srcId="{363199BF-9916-C94B-8389-53CB63BEB238}" destId="{F9F469C4-FE20-D540-829B-CD86D205CF94}" srcOrd="0" destOrd="0" presId="urn:microsoft.com/office/officeart/2005/8/layout/vList3"/>
    <dgm:cxn modelId="{B0906309-89CC-AB42-99C0-56E8B7D1546D}" type="presParOf" srcId="{363199BF-9916-C94B-8389-53CB63BEB238}" destId="{13E43258-8DC3-A74A-B1CD-481FAA5FC86D}" srcOrd="1" destOrd="0" presId="urn:microsoft.com/office/officeart/2005/8/layout/vList3"/>
    <dgm:cxn modelId="{3F919D52-E932-0344-9B27-AA334A036FD2}" type="presParOf" srcId="{34EB47BC-87F8-6944-9CC5-10A00A1524EA}" destId="{0BD36C47-63CC-BC40-B6A7-4FE06CDFF95C}" srcOrd="7" destOrd="0" presId="urn:microsoft.com/office/officeart/2005/8/layout/vList3"/>
    <dgm:cxn modelId="{C4CE791C-463C-5B4E-9349-ADAB65E2E9E5}" type="presParOf" srcId="{34EB47BC-87F8-6944-9CC5-10A00A1524EA}" destId="{91C22CA8-812D-4D48-B532-72B9C18984A3}" srcOrd="8" destOrd="0" presId="urn:microsoft.com/office/officeart/2005/8/layout/vList3"/>
    <dgm:cxn modelId="{B1069761-9A2C-7348-89D1-2679178BB60A}" type="presParOf" srcId="{91C22CA8-812D-4D48-B532-72B9C18984A3}" destId="{B7E85E60-71E9-0542-BBC4-B410D1C07609}" srcOrd="0" destOrd="0" presId="urn:microsoft.com/office/officeart/2005/8/layout/vList3"/>
    <dgm:cxn modelId="{328EC735-AB0A-6247-B680-378AB8D677EC}" type="presParOf" srcId="{91C22CA8-812D-4D48-B532-72B9C18984A3}" destId="{BDAE3CD5-8F69-2E4E-8BA6-A2787A7DE6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1D2254-6728-7441-9ED5-66666591C245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01DE87CE-BADB-4545-AB0F-8B9F7966EBDC}">
      <dgm:prSet phldrT="[Text]" custT="1"/>
      <dgm:spPr>
        <a:solidFill>
          <a:srgbClr val="3366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Arial"/>
              <a:cs typeface="Arial"/>
            </a:rPr>
            <a:t>STRUCTURE                          (Methods of </a:t>
          </a:r>
          <a:r>
            <a:rPr lang="en-US" sz="2400" b="1" dirty="0" err="1" smtClean="0">
              <a:solidFill>
                <a:schemeClr val="bg1"/>
              </a:solidFill>
              <a:latin typeface="Arial"/>
              <a:cs typeface="Arial"/>
            </a:rPr>
            <a:t>assessmnent</a:t>
          </a:r>
          <a:r>
            <a:rPr lang="en-US" sz="2400" b="1" dirty="0" smtClean="0">
              <a:solidFill>
                <a:schemeClr val="bg1"/>
              </a:solidFill>
              <a:latin typeface="Arial"/>
              <a:cs typeface="Arial"/>
            </a:rPr>
            <a:t>)</a:t>
          </a:r>
          <a:endParaRPr lang="en-US" sz="24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5545C30F-2961-644B-84B4-B0FFE724B711}" type="parTrans" cxnId="{491ADBF0-8A9B-BF4F-BAEC-CA1A6FA02D18}">
      <dgm:prSet/>
      <dgm:spPr/>
      <dgm:t>
        <a:bodyPr/>
        <a:lstStyle/>
        <a:p>
          <a:endParaRPr lang="en-US"/>
        </a:p>
      </dgm:t>
    </dgm:pt>
    <dgm:pt modelId="{C42235AB-E75A-DE4D-8D35-B1683BDB669C}" type="sibTrans" cxnId="{491ADBF0-8A9B-BF4F-BAEC-CA1A6FA02D18}">
      <dgm:prSet/>
      <dgm:spPr/>
      <dgm:t>
        <a:bodyPr/>
        <a:lstStyle/>
        <a:p>
          <a:endParaRPr lang="en-US"/>
        </a:p>
      </dgm:t>
    </dgm:pt>
    <dgm:pt modelId="{CAAA30D8-C721-184B-BC50-126197221960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Guidance before and during the Examination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C2AB16AA-F79A-A44D-9D6C-841DB0144490}" type="parTrans" cxnId="{A3206B87-10F6-2242-A9EC-30D546B6F4D3}">
      <dgm:prSet/>
      <dgm:spPr/>
      <dgm:t>
        <a:bodyPr/>
        <a:lstStyle/>
        <a:p>
          <a:endParaRPr lang="en-US"/>
        </a:p>
      </dgm:t>
    </dgm:pt>
    <dgm:pt modelId="{C04083B2-1537-CE4C-8326-4DA10B69B43A}" type="sibTrans" cxnId="{A3206B87-10F6-2242-A9EC-30D546B6F4D3}">
      <dgm:prSet/>
      <dgm:spPr/>
      <dgm:t>
        <a:bodyPr/>
        <a:lstStyle/>
        <a:p>
          <a:endParaRPr lang="en-US"/>
        </a:p>
      </dgm:t>
    </dgm:pt>
    <dgm:pt modelId="{13FD5018-7FD8-5E4D-8533-C81D95D75F10}">
      <dgm:prSet phldrT="[Text]" custT="1"/>
      <dgm:spPr>
        <a:noFill/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Notification and dissemination of results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FD44A301-49C0-A64E-B88A-AD3219BF30EF}" type="parTrans" cxnId="{33D09DFF-E28A-D741-A70B-1728139064AC}">
      <dgm:prSet/>
      <dgm:spPr/>
      <dgm:t>
        <a:bodyPr/>
        <a:lstStyle/>
        <a:p>
          <a:endParaRPr lang="en-US"/>
        </a:p>
      </dgm:t>
    </dgm:pt>
    <dgm:pt modelId="{BF766261-3F4E-FE46-8134-514B52C91374}" type="sibTrans" cxnId="{33D09DFF-E28A-D741-A70B-1728139064AC}">
      <dgm:prSet/>
      <dgm:spPr/>
      <dgm:t>
        <a:bodyPr/>
        <a:lstStyle/>
        <a:p>
          <a:endParaRPr lang="en-US"/>
        </a:p>
      </dgm:t>
    </dgm:pt>
    <dgm:pt modelId="{15F56A0E-5A90-C949-9F3B-4B6EA5FD0C4D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Preparation of candidates for the Examination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1B1DCBC5-391B-0E4E-845E-95DB06E8B8FF}" type="parTrans" cxnId="{F56F0BCC-49B7-EF41-BE87-860F472660F1}">
      <dgm:prSet/>
      <dgm:spPr/>
      <dgm:t>
        <a:bodyPr/>
        <a:lstStyle/>
        <a:p>
          <a:endParaRPr lang="en-US"/>
        </a:p>
      </dgm:t>
    </dgm:pt>
    <dgm:pt modelId="{69F8358E-753E-A049-86BF-CC1FAA349A18}" type="sibTrans" cxnId="{F56F0BCC-49B7-EF41-BE87-860F472660F1}">
      <dgm:prSet/>
      <dgm:spPr/>
      <dgm:t>
        <a:bodyPr/>
        <a:lstStyle/>
        <a:p>
          <a:endParaRPr lang="en-US"/>
        </a:p>
      </dgm:t>
    </dgm:pt>
    <dgm:pt modelId="{33BB5FEF-1C9E-2F44-85FC-8C8E1006362D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Eligibility</a:t>
          </a:r>
          <a:r>
            <a:rPr lang="en-US" sz="2400" b="1" baseline="0" dirty="0" smtClean="0">
              <a:solidFill>
                <a:srgbClr val="000000"/>
              </a:solidFill>
              <a:latin typeface="Arial"/>
              <a:cs typeface="Arial"/>
            </a:rPr>
            <a:t> criteria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840B1EC3-EBDE-D547-9009-15549C46CE36}" type="parTrans" cxnId="{8A2899EA-E118-044A-9FFE-08F3EA3DF8EB}">
      <dgm:prSet/>
      <dgm:spPr/>
      <dgm:t>
        <a:bodyPr/>
        <a:lstStyle/>
        <a:p>
          <a:endParaRPr lang="en-US"/>
        </a:p>
      </dgm:t>
    </dgm:pt>
    <dgm:pt modelId="{B16F7E33-F69B-C245-8EE1-753D10FC3EB1}" type="sibTrans" cxnId="{8A2899EA-E118-044A-9FFE-08F3EA3DF8EB}">
      <dgm:prSet/>
      <dgm:spPr/>
      <dgm:t>
        <a:bodyPr/>
        <a:lstStyle/>
        <a:p>
          <a:endParaRPr lang="en-US"/>
        </a:p>
      </dgm:t>
    </dgm:pt>
    <dgm:pt modelId="{34EB47BC-87F8-6944-9CC5-10A00A1524EA}" type="pres">
      <dgm:prSet presAssocID="{DB1D2254-6728-7441-9ED5-66666591C245}" presName="linearFlow" presStyleCnt="0">
        <dgm:presLayoutVars>
          <dgm:dir/>
          <dgm:resizeHandles val="exact"/>
        </dgm:presLayoutVars>
      </dgm:prSet>
      <dgm:spPr/>
    </dgm:pt>
    <dgm:pt modelId="{EDC26388-2B17-CD41-A7AD-2A4D08DB5B83}" type="pres">
      <dgm:prSet presAssocID="{01DE87CE-BADB-4545-AB0F-8B9F7966EBDC}" presName="composite" presStyleCnt="0"/>
      <dgm:spPr/>
    </dgm:pt>
    <dgm:pt modelId="{CE36C747-4D0C-3B4D-9FF2-154ECE937556}" type="pres">
      <dgm:prSet presAssocID="{01DE87CE-BADB-4545-AB0F-8B9F7966EBDC}" presName="imgShp" presStyleLbl="fgImgPlace1" presStyleIdx="0" presStyleCnt="5"/>
      <dgm:spPr>
        <a:solidFill>
          <a:srgbClr val="3366FF"/>
        </a:solidFill>
      </dgm:spPr>
    </dgm:pt>
    <dgm:pt modelId="{3A8923F5-B35D-1342-ADB4-E910DDFCD4AE}" type="pres">
      <dgm:prSet presAssocID="{01DE87CE-BADB-4545-AB0F-8B9F7966EBDC}" presName="txShp" presStyleLbl="node1" presStyleIdx="0" presStyleCnt="5" custScaleX="100397" custLinFactNeighborX="-295" custLinFactNeighborY="-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5FD6F-3319-C549-86F3-AB8315F515ED}" type="pres">
      <dgm:prSet presAssocID="{C42235AB-E75A-DE4D-8D35-B1683BDB669C}" presName="spacing" presStyleCnt="0"/>
      <dgm:spPr/>
    </dgm:pt>
    <dgm:pt modelId="{EDBA54F4-4CA4-9B40-A5C0-15F239A24E5D}" type="pres">
      <dgm:prSet presAssocID="{33BB5FEF-1C9E-2F44-85FC-8C8E1006362D}" presName="composite" presStyleCnt="0"/>
      <dgm:spPr/>
    </dgm:pt>
    <dgm:pt modelId="{3DC83652-F2D5-8F4E-BCA7-8AFB5603A4F7}" type="pres">
      <dgm:prSet presAssocID="{33BB5FEF-1C9E-2F44-85FC-8C8E1006362D}" presName="imgShp" presStyleLbl="fgImgPlace1" presStyleIdx="1" presStyleCnt="5"/>
      <dgm:spPr/>
    </dgm:pt>
    <dgm:pt modelId="{8BC764B7-8F3C-7343-B855-C1F49A0F34AF}" type="pres">
      <dgm:prSet presAssocID="{33BB5FEF-1C9E-2F44-85FC-8C8E1006362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A54C5-124C-A245-B2C6-6FE592DC0F3A}" type="pres">
      <dgm:prSet presAssocID="{B16F7E33-F69B-C245-8EE1-753D10FC3EB1}" presName="spacing" presStyleCnt="0"/>
      <dgm:spPr/>
    </dgm:pt>
    <dgm:pt modelId="{ADB0BA95-249E-7347-B5E4-59585AFFBFC9}" type="pres">
      <dgm:prSet presAssocID="{15F56A0E-5A90-C949-9F3B-4B6EA5FD0C4D}" presName="composite" presStyleCnt="0"/>
      <dgm:spPr/>
    </dgm:pt>
    <dgm:pt modelId="{7C09CCFB-188A-934B-B656-EEBC57322370}" type="pres">
      <dgm:prSet presAssocID="{15F56A0E-5A90-C949-9F3B-4B6EA5FD0C4D}" presName="imgShp" presStyleLbl="fgImgPlace1" presStyleIdx="2" presStyleCnt="5"/>
      <dgm:spPr/>
    </dgm:pt>
    <dgm:pt modelId="{A6118575-BF2C-9F4D-B0FA-B50BC8562D79}" type="pres">
      <dgm:prSet presAssocID="{15F56A0E-5A90-C949-9F3B-4B6EA5FD0C4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E690F-8FAF-464B-A890-75C557600E1A}" type="pres">
      <dgm:prSet presAssocID="{69F8358E-753E-A049-86BF-CC1FAA349A18}" presName="spacing" presStyleCnt="0"/>
      <dgm:spPr/>
    </dgm:pt>
    <dgm:pt modelId="{363199BF-9916-C94B-8389-53CB63BEB238}" type="pres">
      <dgm:prSet presAssocID="{CAAA30D8-C721-184B-BC50-126197221960}" presName="composite" presStyleCnt="0"/>
      <dgm:spPr/>
    </dgm:pt>
    <dgm:pt modelId="{F9F469C4-FE20-D540-829B-CD86D205CF94}" type="pres">
      <dgm:prSet presAssocID="{CAAA30D8-C721-184B-BC50-126197221960}" presName="imgShp" presStyleLbl="fgImgPlace1" presStyleIdx="3" presStyleCnt="5"/>
      <dgm:spPr/>
    </dgm:pt>
    <dgm:pt modelId="{13E43258-8DC3-A74A-B1CD-481FAA5FC86D}" type="pres">
      <dgm:prSet presAssocID="{CAAA30D8-C721-184B-BC50-12619722196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36C47-63CC-BC40-B6A7-4FE06CDFF95C}" type="pres">
      <dgm:prSet presAssocID="{C04083B2-1537-CE4C-8326-4DA10B69B43A}" presName="spacing" presStyleCnt="0"/>
      <dgm:spPr/>
    </dgm:pt>
    <dgm:pt modelId="{91C22CA8-812D-4D48-B532-72B9C18984A3}" type="pres">
      <dgm:prSet presAssocID="{13FD5018-7FD8-5E4D-8533-C81D95D75F10}" presName="composite" presStyleCnt="0"/>
      <dgm:spPr/>
    </dgm:pt>
    <dgm:pt modelId="{B7E85E60-71E9-0542-BBC4-B410D1C07609}" type="pres">
      <dgm:prSet presAssocID="{13FD5018-7FD8-5E4D-8533-C81D95D75F10}" presName="imgShp" presStyleLbl="fgImgPlace1" presStyleIdx="4" presStyleCnt="5"/>
      <dgm:spPr/>
    </dgm:pt>
    <dgm:pt modelId="{BDAE3CD5-8F69-2E4E-8BA6-A2787A7DE6E5}" type="pres">
      <dgm:prSet presAssocID="{13FD5018-7FD8-5E4D-8533-C81D95D75F1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AE8DD-729B-6244-8CDC-77F98E71CD58}" type="presOf" srcId="{DB1D2254-6728-7441-9ED5-66666591C245}" destId="{34EB47BC-87F8-6944-9CC5-10A00A1524EA}" srcOrd="0" destOrd="0" presId="urn:microsoft.com/office/officeart/2005/8/layout/vList3"/>
    <dgm:cxn modelId="{9336B859-C0FB-194B-9627-375BC50ED121}" type="presOf" srcId="{33BB5FEF-1C9E-2F44-85FC-8C8E1006362D}" destId="{8BC764B7-8F3C-7343-B855-C1F49A0F34AF}" srcOrd="0" destOrd="0" presId="urn:microsoft.com/office/officeart/2005/8/layout/vList3"/>
    <dgm:cxn modelId="{E9EECD72-7844-5A4B-A7D6-63647CE004B4}" type="presOf" srcId="{13FD5018-7FD8-5E4D-8533-C81D95D75F10}" destId="{BDAE3CD5-8F69-2E4E-8BA6-A2787A7DE6E5}" srcOrd="0" destOrd="0" presId="urn:microsoft.com/office/officeart/2005/8/layout/vList3"/>
    <dgm:cxn modelId="{A3206B87-10F6-2242-A9EC-30D546B6F4D3}" srcId="{DB1D2254-6728-7441-9ED5-66666591C245}" destId="{CAAA30D8-C721-184B-BC50-126197221960}" srcOrd="3" destOrd="0" parTransId="{C2AB16AA-F79A-A44D-9D6C-841DB0144490}" sibTransId="{C04083B2-1537-CE4C-8326-4DA10B69B43A}"/>
    <dgm:cxn modelId="{8A2899EA-E118-044A-9FFE-08F3EA3DF8EB}" srcId="{DB1D2254-6728-7441-9ED5-66666591C245}" destId="{33BB5FEF-1C9E-2F44-85FC-8C8E1006362D}" srcOrd="1" destOrd="0" parTransId="{840B1EC3-EBDE-D547-9009-15549C46CE36}" sibTransId="{B16F7E33-F69B-C245-8EE1-753D10FC3EB1}"/>
    <dgm:cxn modelId="{33D09DFF-E28A-D741-A70B-1728139064AC}" srcId="{DB1D2254-6728-7441-9ED5-66666591C245}" destId="{13FD5018-7FD8-5E4D-8533-C81D95D75F10}" srcOrd="4" destOrd="0" parTransId="{FD44A301-49C0-A64E-B88A-AD3219BF30EF}" sibTransId="{BF766261-3F4E-FE46-8134-514B52C91374}"/>
    <dgm:cxn modelId="{C46E08FC-CF5C-1842-A3B7-D9256ED4F5B6}" type="presOf" srcId="{01DE87CE-BADB-4545-AB0F-8B9F7966EBDC}" destId="{3A8923F5-B35D-1342-ADB4-E910DDFCD4AE}" srcOrd="0" destOrd="0" presId="urn:microsoft.com/office/officeart/2005/8/layout/vList3"/>
    <dgm:cxn modelId="{456F1D9D-8991-8940-99B5-B947E7B9ED6F}" type="presOf" srcId="{CAAA30D8-C721-184B-BC50-126197221960}" destId="{13E43258-8DC3-A74A-B1CD-481FAA5FC86D}" srcOrd="0" destOrd="0" presId="urn:microsoft.com/office/officeart/2005/8/layout/vList3"/>
    <dgm:cxn modelId="{F56F0BCC-49B7-EF41-BE87-860F472660F1}" srcId="{DB1D2254-6728-7441-9ED5-66666591C245}" destId="{15F56A0E-5A90-C949-9F3B-4B6EA5FD0C4D}" srcOrd="2" destOrd="0" parTransId="{1B1DCBC5-391B-0E4E-845E-95DB06E8B8FF}" sibTransId="{69F8358E-753E-A049-86BF-CC1FAA349A18}"/>
    <dgm:cxn modelId="{555B112D-A26C-F044-BF42-276999B2D5AF}" type="presOf" srcId="{15F56A0E-5A90-C949-9F3B-4B6EA5FD0C4D}" destId="{A6118575-BF2C-9F4D-B0FA-B50BC8562D79}" srcOrd="0" destOrd="0" presId="urn:microsoft.com/office/officeart/2005/8/layout/vList3"/>
    <dgm:cxn modelId="{491ADBF0-8A9B-BF4F-BAEC-CA1A6FA02D18}" srcId="{DB1D2254-6728-7441-9ED5-66666591C245}" destId="{01DE87CE-BADB-4545-AB0F-8B9F7966EBDC}" srcOrd="0" destOrd="0" parTransId="{5545C30F-2961-644B-84B4-B0FFE724B711}" sibTransId="{C42235AB-E75A-DE4D-8D35-B1683BDB669C}"/>
    <dgm:cxn modelId="{D37802C1-27DD-A646-BA81-279E560BEA10}" type="presParOf" srcId="{34EB47BC-87F8-6944-9CC5-10A00A1524EA}" destId="{EDC26388-2B17-CD41-A7AD-2A4D08DB5B83}" srcOrd="0" destOrd="0" presId="urn:microsoft.com/office/officeart/2005/8/layout/vList3"/>
    <dgm:cxn modelId="{02C5C529-403C-3A42-9557-B98A8A018E30}" type="presParOf" srcId="{EDC26388-2B17-CD41-A7AD-2A4D08DB5B83}" destId="{CE36C747-4D0C-3B4D-9FF2-154ECE937556}" srcOrd="0" destOrd="0" presId="urn:microsoft.com/office/officeart/2005/8/layout/vList3"/>
    <dgm:cxn modelId="{AE159ED6-091A-3C44-9361-8DFC5F69331C}" type="presParOf" srcId="{EDC26388-2B17-CD41-A7AD-2A4D08DB5B83}" destId="{3A8923F5-B35D-1342-ADB4-E910DDFCD4AE}" srcOrd="1" destOrd="0" presId="urn:microsoft.com/office/officeart/2005/8/layout/vList3"/>
    <dgm:cxn modelId="{9051A03F-7DDF-B346-A85A-8C676A6A0DC2}" type="presParOf" srcId="{34EB47BC-87F8-6944-9CC5-10A00A1524EA}" destId="{B595FD6F-3319-C549-86F3-AB8315F515ED}" srcOrd="1" destOrd="0" presId="urn:microsoft.com/office/officeart/2005/8/layout/vList3"/>
    <dgm:cxn modelId="{DA0118BD-99C9-EF46-9C31-BEC23DBFEAB2}" type="presParOf" srcId="{34EB47BC-87F8-6944-9CC5-10A00A1524EA}" destId="{EDBA54F4-4CA4-9B40-A5C0-15F239A24E5D}" srcOrd="2" destOrd="0" presId="urn:microsoft.com/office/officeart/2005/8/layout/vList3"/>
    <dgm:cxn modelId="{133C43B3-B403-3F41-ADFD-30A3FAC856D2}" type="presParOf" srcId="{EDBA54F4-4CA4-9B40-A5C0-15F239A24E5D}" destId="{3DC83652-F2D5-8F4E-BCA7-8AFB5603A4F7}" srcOrd="0" destOrd="0" presId="urn:microsoft.com/office/officeart/2005/8/layout/vList3"/>
    <dgm:cxn modelId="{0885120E-8726-D344-A179-AE01691ACC6F}" type="presParOf" srcId="{EDBA54F4-4CA4-9B40-A5C0-15F239A24E5D}" destId="{8BC764B7-8F3C-7343-B855-C1F49A0F34AF}" srcOrd="1" destOrd="0" presId="urn:microsoft.com/office/officeart/2005/8/layout/vList3"/>
    <dgm:cxn modelId="{B2CC5B89-0223-BE40-B74E-5F9DD91E9A96}" type="presParOf" srcId="{34EB47BC-87F8-6944-9CC5-10A00A1524EA}" destId="{9EAA54C5-124C-A245-B2C6-6FE592DC0F3A}" srcOrd="3" destOrd="0" presId="urn:microsoft.com/office/officeart/2005/8/layout/vList3"/>
    <dgm:cxn modelId="{BD04550E-B9D5-2349-8A96-B25440A2F49D}" type="presParOf" srcId="{34EB47BC-87F8-6944-9CC5-10A00A1524EA}" destId="{ADB0BA95-249E-7347-B5E4-59585AFFBFC9}" srcOrd="4" destOrd="0" presId="urn:microsoft.com/office/officeart/2005/8/layout/vList3"/>
    <dgm:cxn modelId="{DB1F9144-D539-3B4E-AC07-840500BF0D50}" type="presParOf" srcId="{ADB0BA95-249E-7347-B5E4-59585AFFBFC9}" destId="{7C09CCFB-188A-934B-B656-EEBC57322370}" srcOrd="0" destOrd="0" presId="urn:microsoft.com/office/officeart/2005/8/layout/vList3"/>
    <dgm:cxn modelId="{3D6CA37D-4253-9945-8A14-156451E44E99}" type="presParOf" srcId="{ADB0BA95-249E-7347-B5E4-59585AFFBFC9}" destId="{A6118575-BF2C-9F4D-B0FA-B50BC8562D79}" srcOrd="1" destOrd="0" presId="urn:microsoft.com/office/officeart/2005/8/layout/vList3"/>
    <dgm:cxn modelId="{7A58947C-0498-4044-8E8F-AF8F95EB4273}" type="presParOf" srcId="{34EB47BC-87F8-6944-9CC5-10A00A1524EA}" destId="{FF0E690F-8FAF-464B-A890-75C557600E1A}" srcOrd="5" destOrd="0" presId="urn:microsoft.com/office/officeart/2005/8/layout/vList3"/>
    <dgm:cxn modelId="{A4051F68-50DB-014B-A4E4-E8850685B1DE}" type="presParOf" srcId="{34EB47BC-87F8-6944-9CC5-10A00A1524EA}" destId="{363199BF-9916-C94B-8389-53CB63BEB238}" srcOrd="6" destOrd="0" presId="urn:microsoft.com/office/officeart/2005/8/layout/vList3"/>
    <dgm:cxn modelId="{6FA4C7BC-CBEF-F247-92E6-69D5F2A87429}" type="presParOf" srcId="{363199BF-9916-C94B-8389-53CB63BEB238}" destId="{F9F469C4-FE20-D540-829B-CD86D205CF94}" srcOrd="0" destOrd="0" presId="urn:microsoft.com/office/officeart/2005/8/layout/vList3"/>
    <dgm:cxn modelId="{9DEFDEBA-B70E-BE4B-A6A1-D1B3BABE2FA7}" type="presParOf" srcId="{363199BF-9916-C94B-8389-53CB63BEB238}" destId="{13E43258-8DC3-A74A-B1CD-481FAA5FC86D}" srcOrd="1" destOrd="0" presId="urn:microsoft.com/office/officeart/2005/8/layout/vList3"/>
    <dgm:cxn modelId="{3A461576-53A9-344E-A1C7-3EC492DF9C1D}" type="presParOf" srcId="{34EB47BC-87F8-6944-9CC5-10A00A1524EA}" destId="{0BD36C47-63CC-BC40-B6A7-4FE06CDFF95C}" srcOrd="7" destOrd="0" presId="urn:microsoft.com/office/officeart/2005/8/layout/vList3"/>
    <dgm:cxn modelId="{B2760A2B-2102-2045-AAF6-654C31E4FF92}" type="presParOf" srcId="{34EB47BC-87F8-6944-9CC5-10A00A1524EA}" destId="{91C22CA8-812D-4D48-B532-72B9C18984A3}" srcOrd="8" destOrd="0" presId="urn:microsoft.com/office/officeart/2005/8/layout/vList3"/>
    <dgm:cxn modelId="{79AEDE10-E376-BF4F-9B46-E455D429508D}" type="presParOf" srcId="{91C22CA8-812D-4D48-B532-72B9C18984A3}" destId="{B7E85E60-71E9-0542-BBC4-B410D1C07609}" srcOrd="0" destOrd="0" presId="urn:microsoft.com/office/officeart/2005/8/layout/vList3"/>
    <dgm:cxn modelId="{2FDA71DF-1C2D-D449-8818-313BF5B04419}" type="presParOf" srcId="{91C22CA8-812D-4D48-B532-72B9C18984A3}" destId="{BDAE3CD5-8F69-2E4E-8BA6-A2787A7DE6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2BD50E-25DF-AF45-86F9-CFD871DAC3AB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278FBE69-7E61-CD4D-A17B-8DB2C3F979B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300" b="1" dirty="0" smtClean="0">
              <a:solidFill>
                <a:srgbClr val="000000"/>
              </a:solidFill>
              <a:latin typeface="Arial"/>
              <a:cs typeface="Arial"/>
            </a:rPr>
            <a:t>Part 1</a:t>
          </a:r>
        </a:p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Written (KBA) 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77818500-2B23-9142-97F2-275C4B4D1FA3}" type="parTrans" cxnId="{3D2857C2-C850-A245-B8B5-C437390989B5}">
      <dgm:prSet/>
      <dgm:spPr/>
      <dgm:t>
        <a:bodyPr/>
        <a:lstStyle/>
        <a:p>
          <a:endParaRPr lang="en-US"/>
        </a:p>
      </dgm:t>
    </dgm:pt>
    <dgm:pt modelId="{526D67AE-ECBF-DE47-B6A1-20DFA45DD73B}" type="sibTrans" cxnId="{3D2857C2-C850-A245-B8B5-C437390989B5}">
      <dgm:prSet/>
      <dgm:spPr/>
      <dgm:t>
        <a:bodyPr/>
        <a:lstStyle/>
        <a:p>
          <a:endParaRPr lang="en-US"/>
        </a:p>
      </dgm:t>
    </dgm:pt>
    <dgm:pt modelId="{EDAB4932-8C59-B04E-AAE3-90AB7AE12A4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300" b="1" dirty="0" smtClean="0">
              <a:solidFill>
                <a:srgbClr val="000000"/>
              </a:solidFill>
              <a:latin typeface="Arial"/>
              <a:cs typeface="Arial"/>
            </a:rPr>
            <a:t>Part 2</a:t>
          </a:r>
        </a:p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OSCE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DCC9F699-6FB9-C741-9311-AD89EEF009E5}" type="parTrans" cxnId="{09B329CF-CD31-D340-B158-97690CD1A70D}">
      <dgm:prSet/>
      <dgm:spPr/>
      <dgm:t>
        <a:bodyPr/>
        <a:lstStyle/>
        <a:p>
          <a:endParaRPr lang="en-US"/>
        </a:p>
      </dgm:t>
    </dgm:pt>
    <dgm:pt modelId="{1E8BF383-9C68-EE40-BF2A-F5AD17C9264E}" type="sibTrans" cxnId="{09B329CF-CD31-D340-B158-97690CD1A70D}">
      <dgm:prSet/>
      <dgm:spPr/>
      <dgm:t>
        <a:bodyPr/>
        <a:lstStyle/>
        <a:p>
          <a:endParaRPr lang="en-US"/>
        </a:p>
      </dgm:t>
    </dgm:pt>
    <dgm:pt modelId="{B4A368FD-084E-DE45-9C45-DBC560BFF17E}">
      <dgm:prSet phldrT="[Text]"/>
      <dgm:spPr>
        <a:solidFill>
          <a:srgbClr val="FFFF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/>
              <a:cs typeface="Arial"/>
            </a:rPr>
            <a:t>EBCOG Fellowship</a:t>
          </a:r>
        </a:p>
        <a:p>
          <a:r>
            <a:rPr lang="en-US" b="1" dirty="0" smtClean="0">
              <a:solidFill>
                <a:schemeClr val="tx1"/>
              </a:solidFill>
              <a:latin typeface="Arial"/>
              <a:cs typeface="Arial"/>
            </a:rPr>
            <a:t>(EFOG-EBCOG)</a:t>
          </a:r>
          <a:endParaRPr lang="en-US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A0D25FBA-ED7E-A345-AD50-3D00FF1DC03D}" type="parTrans" cxnId="{568651B1-622E-5A47-B9E1-FD10190E1785}">
      <dgm:prSet/>
      <dgm:spPr/>
      <dgm:t>
        <a:bodyPr/>
        <a:lstStyle/>
        <a:p>
          <a:endParaRPr lang="en-US"/>
        </a:p>
      </dgm:t>
    </dgm:pt>
    <dgm:pt modelId="{9BF2B9C0-530F-B941-B73C-68A17E92A2E4}" type="sibTrans" cxnId="{568651B1-622E-5A47-B9E1-FD10190E1785}">
      <dgm:prSet/>
      <dgm:spPr/>
      <dgm:t>
        <a:bodyPr/>
        <a:lstStyle/>
        <a:p>
          <a:endParaRPr lang="en-US"/>
        </a:p>
      </dgm:t>
    </dgm:pt>
    <dgm:pt modelId="{BCC3A93F-EC57-F246-83B8-8A8BCD8893F3}" type="pres">
      <dgm:prSet presAssocID="{EE2BD50E-25DF-AF45-86F9-CFD871DAC3AB}" presName="CompostProcess" presStyleCnt="0">
        <dgm:presLayoutVars>
          <dgm:dir/>
          <dgm:resizeHandles val="exact"/>
        </dgm:presLayoutVars>
      </dgm:prSet>
      <dgm:spPr/>
    </dgm:pt>
    <dgm:pt modelId="{44737CD9-98B8-FA47-82A6-290DF9256A99}" type="pres">
      <dgm:prSet presAssocID="{EE2BD50E-25DF-AF45-86F9-CFD871DAC3AB}" presName="arrow" presStyleLbl="bgShp" presStyleIdx="0" presStyleCnt="1"/>
      <dgm:spPr>
        <a:solidFill>
          <a:srgbClr val="000099"/>
        </a:solidFill>
      </dgm:spPr>
    </dgm:pt>
    <dgm:pt modelId="{56F2C4AC-15F2-5448-823B-C9F58371BBD2}" type="pres">
      <dgm:prSet presAssocID="{EE2BD50E-25DF-AF45-86F9-CFD871DAC3AB}" presName="linearProcess" presStyleCnt="0"/>
      <dgm:spPr/>
    </dgm:pt>
    <dgm:pt modelId="{DA0B2B21-D151-BA4D-A898-F2BF0401B0ED}" type="pres">
      <dgm:prSet presAssocID="{278FBE69-7E61-CD4D-A17B-8DB2C3F979B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5EB86-943E-234D-BAB9-84B3541C8114}" type="pres">
      <dgm:prSet presAssocID="{526D67AE-ECBF-DE47-B6A1-20DFA45DD73B}" presName="sibTrans" presStyleCnt="0"/>
      <dgm:spPr/>
    </dgm:pt>
    <dgm:pt modelId="{E1C145FC-F86D-FE4F-BEB6-C04ADEDA412C}" type="pres">
      <dgm:prSet presAssocID="{EDAB4932-8C59-B04E-AAE3-90AB7AE12A4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0088D-6FCC-544B-9B59-55B28B55B04E}" type="pres">
      <dgm:prSet presAssocID="{1E8BF383-9C68-EE40-BF2A-F5AD17C9264E}" presName="sibTrans" presStyleCnt="0"/>
      <dgm:spPr/>
    </dgm:pt>
    <dgm:pt modelId="{8E59677A-C04E-B544-8019-C2E382C24E29}" type="pres">
      <dgm:prSet presAssocID="{B4A368FD-084E-DE45-9C45-DBC560BFF17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2857C2-C850-A245-B8B5-C437390989B5}" srcId="{EE2BD50E-25DF-AF45-86F9-CFD871DAC3AB}" destId="{278FBE69-7E61-CD4D-A17B-8DB2C3F979B9}" srcOrd="0" destOrd="0" parTransId="{77818500-2B23-9142-97F2-275C4B4D1FA3}" sibTransId="{526D67AE-ECBF-DE47-B6A1-20DFA45DD73B}"/>
    <dgm:cxn modelId="{5D526D24-53C6-CD47-95EA-44A1370853BA}" type="presOf" srcId="{B4A368FD-084E-DE45-9C45-DBC560BFF17E}" destId="{8E59677A-C04E-B544-8019-C2E382C24E29}" srcOrd="0" destOrd="0" presId="urn:microsoft.com/office/officeart/2005/8/layout/hProcess9"/>
    <dgm:cxn modelId="{8F0ABEA9-A65A-734F-978E-CF1F4750B24D}" type="presOf" srcId="{EDAB4932-8C59-B04E-AAE3-90AB7AE12A47}" destId="{E1C145FC-F86D-FE4F-BEB6-C04ADEDA412C}" srcOrd="0" destOrd="0" presId="urn:microsoft.com/office/officeart/2005/8/layout/hProcess9"/>
    <dgm:cxn modelId="{08BCBCEF-C1BA-9842-A8A9-79B8735A6563}" type="presOf" srcId="{278FBE69-7E61-CD4D-A17B-8DB2C3F979B9}" destId="{DA0B2B21-D151-BA4D-A898-F2BF0401B0ED}" srcOrd="0" destOrd="0" presId="urn:microsoft.com/office/officeart/2005/8/layout/hProcess9"/>
    <dgm:cxn modelId="{09B329CF-CD31-D340-B158-97690CD1A70D}" srcId="{EE2BD50E-25DF-AF45-86F9-CFD871DAC3AB}" destId="{EDAB4932-8C59-B04E-AAE3-90AB7AE12A47}" srcOrd="1" destOrd="0" parTransId="{DCC9F699-6FB9-C741-9311-AD89EEF009E5}" sibTransId="{1E8BF383-9C68-EE40-BF2A-F5AD17C9264E}"/>
    <dgm:cxn modelId="{C439016E-1D35-BC47-987E-7B69F29C6DC0}" type="presOf" srcId="{EE2BD50E-25DF-AF45-86F9-CFD871DAC3AB}" destId="{BCC3A93F-EC57-F246-83B8-8A8BCD8893F3}" srcOrd="0" destOrd="0" presId="urn:microsoft.com/office/officeart/2005/8/layout/hProcess9"/>
    <dgm:cxn modelId="{568651B1-622E-5A47-B9E1-FD10190E1785}" srcId="{EE2BD50E-25DF-AF45-86F9-CFD871DAC3AB}" destId="{B4A368FD-084E-DE45-9C45-DBC560BFF17E}" srcOrd="2" destOrd="0" parTransId="{A0D25FBA-ED7E-A345-AD50-3D00FF1DC03D}" sibTransId="{9BF2B9C0-530F-B941-B73C-68A17E92A2E4}"/>
    <dgm:cxn modelId="{A5F5ECB4-9039-C94E-9420-C834CF98D3E9}" type="presParOf" srcId="{BCC3A93F-EC57-F246-83B8-8A8BCD8893F3}" destId="{44737CD9-98B8-FA47-82A6-290DF9256A99}" srcOrd="0" destOrd="0" presId="urn:microsoft.com/office/officeart/2005/8/layout/hProcess9"/>
    <dgm:cxn modelId="{4E6FC3BA-F41E-D24A-B04F-195150840092}" type="presParOf" srcId="{BCC3A93F-EC57-F246-83B8-8A8BCD8893F3}" destId="{56F2C4AC-15F2-5448-823B-C9F58371BBD2}" srcOrd="1" destOrd="0" presId="urn:microsoft.com/office/officeart/2005/8/layout/hProcess9"/>
    <dgm:cxn modelId="{5CC57B97-5582-D943-8134-B02B23645BFD}" type="presParOf" srcId="{56F2C4AC-15F2-5448-823B-C9F58371BBD2}" destId="{DA0B2B21-D151-BA4D-A898-F2BF0401B0ED}" srcOrd="0" destOrd="0" presId="urn:microsoft.com/office/officeart/2005/8/layout/hProcess9"/>
    <dgm:cxn modelId="{6CF6413E-2F29-064F-B8D1-25CAACC0A706}" type="presParOf" srcId="{56F2C4AC-15F2-5448-823B-C9F58371BBD2}" destId="{3E75EB86-943E-234D-BAB9-84B3541C8114}" srcOrd="1" destOrd="0" presId="urn:microsoft.com/office/officeart/2005/8/layout/hProcess9"/>
    <dgm:cxn modelId="{83BD3603-99EA-F740-959D-FB206146EF2F}" type="presParOf" srcId="{56F2C4AC-15F2-5448-823B-C9F58371BBD2}" destId="{E1C145FC-F86D-FE4F-BEB6-C04ADEDA412C}" srcOrd="2" destOrd="0" presId="urn:microsoft.com/office/officeart/2005/8/layout/hProcess9"/>
    <dgm:cxn modelId="{59869029-85EC-DB49-BD89-496D50F0EBF7}" type="presParOf" srcId="{56F2C4AC-15F2-5448-823B-C9F58371BBD2}" destId="{5AF0088D-6FCC-544B-9B59-55B28B55B04E}" srcOrd="3" destOrd="0" presId="urn:microsoft.com/office/officeart/2005/8/layout/hProcess9"/>
    <dgm:cxn modelId="{74649FD2-A1AE-8548-9C3C-5FA1CBFA0150}" type="presParOf" srcId="{56F2C4AC-15F2-5448-823B-C9F58371BBD2}" destId="{8E59677A-C04E-B544-8019-C2E382C24E2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1D2254-6728-7441-9ED5-66666591C245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01DE87CE-BADB-4545-AB0F-8B9F7966EBDC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/>
              <a:cs typeface="Arial"/>
            </a:rPr>
            <a:t>STRUCTURE                          (Methods of </a:t>
          </a:r>
          <a:r>
            <a:rPr lang="en-US" sz="2400" b="1" dirty="0" err="1" smtClean="0">
              <a:solidFill>
                <a:schemeClr val="tx1"/>
              </a:solidFill>
              <a:latin typeface="Arial"/>
              <a:cs typeface="Arial"/>
            </a:rPr>
            <a:t>assessmnent</a:t>
          </a:r>
          <a:r>
            <a:rPr lang="en-US" sz="2400" b="1" dirty="0" smtClean="0">
              <a:solidFill>
                <a:schemeClr val="tx1"/>
              </a:solidFill>
              <a:latin typeface="Arial"/>
              <a:cs typeface="Arial"/>
            </a:rPr>
            <a:t>)</a:t>
          </a:r>
          <a:endParaRPr lang="en-US" sz="2400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5545C30F-2961-644B-84B4-B0FFE724B711}" type="parTrans" cxnId="{491ADBF0-8A9B-BF4F-BAEC-CA1A6FA02D18}">
      <dgm:prSet/>
      <dgm:spPr/>
      <dgm:t>
        <a:bodyPr/>
        <a:lstStyle/>
        <a:p>
          <a:endParaRPr lang="en-US"/>
        </a:p>
      </dgm:t>
    </dgm:pt>
    <dgm:pt modelId="{C42235AB-E75A-DE4D-8D35-B1683BDB669C}" type="sibTrans" cxnId="{491ADBF0-8A9B-BF4F-BAEC-CA1A6FA02D18}">
      <dgm:prSet/>
      <dgm:spPr/>
      <dgm:t>
        <a:bodyPr/>
        <a:lstStyle/>
        <a:p>
          <a:endParaRPr lang="en-US"/>
        </a:p>
      </dgm:t>
    </dgm:pt>
    <dgm:pt modelId="{CAAA30D8-C721-184B-BC50-126197221960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Guidance before and during the Examination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C2AB16AA-F79A-A44D-9D6C-841DB0144490}" type="parTrans" cxnId="{A3206B87-10F6-2242-A9EC-30D546B6F4D3}">
      <dgm:prSet/>
      <dgm:spPr/>
      <dgm:t>
        <a:bodyPr/>
        <a:lstStyle/>
        <a:p>
          <a:endParaRPr lang="en-US"/>
        </a:p>
      </dgm:t>
    </dgm:pt>
    <dgm:pt modelId="{C04083B2-1537-CE4C-8326-4DA10B69B43A}" type="sibTrans" cxnId="{A3206B87-10F6-2242-A9EC-30D546B6F4D3}">
      <dgm:prSet/>
      <dgm:spPr/>
      <dgm:t>
        <a:bodyPr/>
        <a:lstStyle/>
        <a:p>
          <a:endParaRPr lang="en-US"/>
        </a:p>
      </dgm:t>
    </dgm:pt>
    <dgm:pt modelId="{13FD5018-7FD8-5E4D-8533-C81D95D75F10}">
      <dgm:prSet phldrT="[Text]" custT="1"/>
      <dgm:spPr>
        <a:noFill/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Notification and dissemination of results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FD44A301-49C0-A64E-B88A-AD3219BF30EF}" type="parTrans" cxnId="{33D09DFF-E28A-D741-A70B-1728139064AC}">
      <dgm:prSet/>
      <dgm:spPr/>
      <dgm:t>
        <a:bodyPr/>
        <a:lstStyle/>
        <a:p>
          <a:endParaRPr lang="en-US"/>
        </a:p>
      </dgm:t>
    </dgm:pt>
    <dgm:pt modelId="{BF766261-3F4E-FE46-8134-514B52C91374}" type="sibTrans" cxnId="{33D09DFF-E28A-D741-A70B-1728139064AC}">
      <dgm:prSet/>
      <dgm:spPr/>
      <dgm:t>
        <a:bodyPr/>
        <a:lstStyle/>
        <a:p>
          <a:endParaRPr lang="en-US"/>
        </a:p>
      </dgm:t>
    </dgm:pt>
    <dgm:pt modelId="{15F56A0E-5A90-C949-9F3B-4B6EA5FD0C4D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Preparation of candidates for the Examination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1B1DCBC5-391B-0E4E-845E-95DB06E8B8FF}" type="parTrans" cxnId="{F56F0BCC-49B7-EF41-BE87-860F472660F1}">
      <dgm:prSet/>
      <dgm:spPr/>
      <dgm:t>
        <a:bodyPr/>
        <a:lstStyle/>
        <a:p>
          <a:endParaRPr lang="en-US"/>
        </a:p>
      </dgm:t>
    </dgm:pt>
    <dgm:pt modelId="{69F8358E-753E-A049-86BF-CC1FAA349A18}" type="sibTrans" cxnId="{F56F0BCC-49B7-EF41-BE87-860F472660F1}">
      <dgm:prSet/>
      <dgm:spPr/>
      <dgm:t>
        <a:bodyPr/>
        <a:lstStyle/>
        <a:p>
          <a:endParaRPr lang="en-US"/>
        </a:p>
      </dgm:t>
    </dgm:pt>
    <dgm:pt modelId="{33BB5FEF-1C9E-2F44-85FC-8C8E1006362D}">
      <dgm:prSet phldrT="[Text]" custT="1"/>
      <dgm:spPr>
        <a:solidFill>
          <a:srgbClr val="3366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FFFFF"/>
              </a:solidFill>
              <a:latin typeface="Arial"/>
              <a:cs typeface="Arial"/>
            </a:rPr>
            <a:t>Eligibility</a:t>
          </a:r>
          <a:r>
            <a:rPr lang="en-US" sz="2400" b="1" baseline="0" dirty="0" smtClean="0">
              <a:solidFill>
                <a:srgbClr val="FFFFFF"/>
              </a:solidFill>
              <a:latin typeface="Arial"/>
              <a:cs typeface="Arial"/>
            </a:rPr>
            <a:t> criteria</a:t>
          </a:r>
          <a:endParaRPr lang="en-US" sz="2400" b="1" dirty="0">
            <a:solidFill>
              <a:srgbClr val="FFFFFF"/>
            </a:solidFill>
            <a:latin typeface="Arial"/>
            <a:cs typeface="Arial"/>
          </a:endParaRPr>
        </a:p>
      </dgm:t>
    </dgm:pt>
    <dgm:pt modelId="{840B1EC3-EBDE-D547-9009-15549C46CE36}" type="parTrans" cxnId="{8A2899EA-E118-044A-9FFE-08F3EA3DF8EB}">
      <dgm:prSet/>
      <dgm:spPr/>
      <dgm:t>
        <a:bodyPr/>
        <a:lstStyle/>
        <a:p>
          <a:endParaRPr lang="en-US"/>
        </a:p>
      </dgm:t>
    </dgm:pt>
    <dgm:pt modelId="{B16F7E33-F69B-C245-8EE1-753D10FC3EB1}" type="sibTrans" cxnId="{8A2899EA-E118-044A-9FFE-08F3EA3DF8EB}">
      <dgm:prSet/>
      <dgm:spPr/>
      <dgm:t>
        <a:bodyPr/>
        <a:lstStyle/>
        <a:p>
          <a:endParaRPr lang="en-US"/>
        </a:p>
      </dgm:t>
    </dgm:pt>
    <dgm:pt modelId="{34EB47BC-87F8-6944-9CC5-10A00A1524EA}" type="pres">
      <dgm:prSet presAssocID="{DB1D2254-6728-7441-9ED5-66666591C245}" presName="linearFlow" presStyleCnt="0">
        <dgm:presLayoutVars>
          <dgm:dir/>
          <dgm:resizeHandles val="exact"/>
        </dgm:presLayoutVars>
      </dgm:prSet>
      <dgm:spPr/>
    </dgm:pt>
    <dgm:pt modelId="{EDC26388-2B17-CD41-A7AD-2A4D08DB5B83}" type="pres">
      <dgm:prSet presAssocID="{01DE87CE-BADB-4545-AB0F-8B9F7966EBDC}" presName="composite" presStyleCnt="0"/>
      <dgm:spPr/>
    </dgm:pt>
    <dgm:pt modelId="{CE36C747-4D0C-3B4D-9FF2-154ECE937556}" type="pres">
      <dgm:prSet presAssocID="{01DE87CE-BADB-4545-AB0F-8B9F7966EBDC}" presName="imgShp" presStyleLbl="fgImgPlace1" presStyleIdx="0" presStyleCnt="5"/>
      <dgm:spPr/>
    </dgm:pt>
    <dgm:pt modelId="{3A8923F5-B35D-1342-ADB4-E910DDFCD4AE}" type="pres">
      <dgm:prSet presAssocID="{01DE87CE-BADB-4545-AB0F-8B9F7966EBDC}" presName="txShp" presStyleLbl="node1" presStyleIdx="0" presStyleCnt="5" custScaleX="100397" custLinFactNeighborX="-295" custLinFactNeighborY="-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5FD6F-3319-C549-86F3-AB8315F515ED}" type="pres">
      <dgm:prSet presAssocID="{C42235AB-E75A-DE4D-8D35-B1683BDB669C}" presName="spacing" presStyleCnt="0"/>
      <dgm:spPr/>
    </dgm:pt>
    <dgm:pt modelId="{EDBA54F4-4CA4-9B40-A5C0-15F239A24E5D}" type="pres">
      <dgm:prSet presAssocID="{33BB5FEF-1C9E-2F44-85FC-8C8E1006362D}" presName="composite" presStyleCnt="0"/>
      <dgm:spPr/>
    </dgm:pt>
    <dgm:pt modelId="{3DC83652-F2D5-8F4E-BCA7-8AFB5603A4F7}" type="pres">
      <dgm:prSet presAssocID="{33BB5FEF-1C9E-2F44-85FC-8C8E1006362D}" presName="imgShp" presStyleLbl="fgImgPlace1" presStyleIdx="1" presStyleCnt="5"/>
      <dgm:spPr>
        <a:solidFill>
          <a:srgbClr val="3366FF"/>
        </a:solidFill>
      </dgm:spPr>
    </dgm:pt>
    <dgm:pt modelId="{8BC764B7-8F3C-7343-B855-C1F49A0F34AF}" type="pres">
      <dgm:prSet presAssocID="{33BB5FEF-1C9E-2F44-85FC-8C8E1006362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A54C5-124C-A245-B2C6-6FE592DC0F3A}" type="pres">
      <dgm:prSet presAssocID="{B16F7E33-F69B-C245-8EE1-753D10FC3EB1}" presName="spacing" presStyleCnt="0"/>
      <dgm:spPr/>
    </dgm:pt>
    <dgm:pt modelId="{ADB0BA95-249E-7347-B5E4-59585AFFBFC9}" type="pres">
      <dgm:prSet presAssocID="{15F56A0E-5A90-C949-9F3B-4B6EA5FD0C4D}" presName="composite" presStyleCnt="0"/>
      <dgm:spPr/>
    </dgm:pt>
    <dgm:pt modelId="{7C09CCFB-188A-934B-B656-EEBC57322370}" type="pres">
      <dgm:prSet presAssocID="{15F56A0E-5A90-C949-9F3B-4B6EA5FD0C4D}" presName="imgShp" presStyleLbl="fgImgPlace1" presStyleIdx="2" presStyleCnt="5"/>
      <dgm:spPr/>
    </dgm:pt>
    <dgm:pt modelId="{A6118575-BF2C-9F4D-B0FA-B50BC8562D79}" type="pres">
      <dgm:prSet presAssocID="{15F56A0E-5A90-C949-9F3B-4B6EA5FD0C4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E690F-8FAF-464B-A890-75C557600E1A}" type="pres">
      <dgm:prSet presAssocID="{69F8358E-753E-A049-86BF-CC1FAA349A18}" presName="spacing" presStyleCnt="0"/>
      <dgm:spPr/>
    </dgm:pt>
    <dgm:pt modelId="{363199BF-9916-C94B-8389-53CB63BEB238}" type="pres">
      <dgm:prSet presAssocID="{CAAA30D8-C721-184B-BC50-126197221960}" presName="composite" presStyleCnt="0"/>
      <dgm:spPr/>
    </dgm:pt>
    <dgm:pt modelId="{F9F469C4-FE20-D540-829B-CD86D205CF94}" type="pres">
      <dgm:prSet presAssocID="{CAAA30D8-C721-184B-BC50-126197221960}" presName="imgShp" presStyleLbl="fgImgPlace1" presStyleIdx="3" presStyleCnt="5"/>
      <dgm:spPr/>
    </dgm:pt>
    <dgm:pt modelId="{13E43258-8DC3-A74A-B1CD-481FAA5FC86D}" type="pres">
      <dgm:prSet presAssocID="{CAAA30D8-C721-184B-BC50-12619722196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36C47-63CC-BC40-B6A7-4FE06CDFF95C}" type="pres">
      <dgm:prSet presAssocID="{C04083B2-1537-CE4C-8326-4DA10B69B43A}" presName="spacing" presStyleCnt="0"/>
      <dgm:spPr/>
    </dgm:pt>
    <dgm:pt modelId="{91C22CA8-812D-4D48-B532-72B9C18984A3}" type="pres">
      <dgm:prSet presAssocID="{13FD5018-7FD8-5E4D-8533-C81D95D75F10}" presName="composite" presStyleCnt="0"/>
      <dgm:spPr/>
    </dgm:pt>
    <dgm:pt modelId="{B7E85E60-71E9-0542-BBC4-B410D1C07609}" type="pres">
      <dgm:prSet presAssocID="{13FD5018-7FD8-5E4D-8533-C81D95D75F10}" presName="imgShp" presStyleLbl="fgImgPlace1" presStyleIdx="4" presStyleCnt="5"/>
      <dgm:spPr/>
    </dgm:pt>
    <dgm:pt modelId="{BDAE3CD5-8F69-2E4E-8BA6-A2787A7DE6E5}" type="pres">
      <dgm:prSet presAssocID="{13FD5018-7FD8-5E4D-8533-C81D95D75F1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8CC3C1-0D24-C44C-B826-49161A28D033}" type="presOf" srcId="{DB1D2254-6728-7441-9ED5-66666591C245}" destId="{34EB47BC-87F8-6944-9CC5-10A00A1524EA}" srcOrd="0" destOrd="0" presId="urn:microsoft.com/office/officeart/2005/8/layout/vList3"/>
    <dgm:cxn modelId="{491ADBF0-8A9B-BF4F-BAEC-CA1A6FA02D18}" srcId="{DB1D2254-6728-7441-9ED5-66666591C245}" destId="{01DE87CE-BADB-4545-AB0F-8B9F7966EBDC}" srcOrd="0" destOrd="0" parTransId="{5545C30F-2961-644B-84B4-B0FFE724B711}" sibTransId="{C42235AB-E75A-DE4D-8D35-B1683BDB669C}"/>
    <dgm:cxn modelId="{216C47C8-8E2F-6A4F-92C6-E303D33958FF}" type="presOf" srcId="{33BB5FEF-1C9E-2F44-85FC-8C8E1006362D}" destId="{8BC764B7-8F3C-7343-B855-C1F49A0F34AF}" srcOrd="0" destOrd="0" presId="urn:microsoft.com/office/officeart/2005/8/layout/vList3"/>
    <dgm:cxn modelId="{8A2899EA-E118-044A-9FFE-08F3EA3DF8EB}" srcId="{DB1D2254-6728-7441-9ED5-66666591C245}" destId="{33BB5FEF-1C9E-2F44-85FC-8C8E1006362D}" srcOrd="1" destOrd="0" parTransId="{840B1EC3-EBDE-D547-9009-15549C46CE36}" sibTransId="{B16F7E33-F69B-C245-8EE1-753D10FC3EB1}"/>
    <dgm:cxn modelId="{E4FC08A2-7280-7E43-857E-0D669FFB5C72}" type="presOf" srcId="{CAAA30D8-C721-184B-BC50-126197221960}" destId="{13E43258-8DC3-A74A-B1CD-481FAA5FC86D}" srcOrd="0" destOrd="0" presId="urn:microsoft.com/office/officeart/2005/8/layout/vList3"/>
    <dgm:cxn modelId="{C409458E-6D1E-144B-8EFE-58BD51B7259D}" type="presOf" srcId="{15F56A0E-5A90-C949-9F3B-4B6EA5FD0C4D}" destId="{A6118575-BF2C-9F4D-B0FA-B50BC8562D79}" srcOrd="0" destOrd="0" presId="urn:microsoft.com/office/officeart/2005/8/layout/vList3"/>
    <dgm:cxn modelId="{33D09DFF-E28A-D741-A70B-1728139064AC}" srcId="{DB1D2254-6728-7441-9ED5-66666591C245}" destId="{13FD5018-7FD8-5E4D-8533-C81D95D75F10}" srcOrd="4" destOrd="0" parTransId="{FD44A301-49C0-A64E-B88A-AD3219BF30EF}" sibTransId="{BF766261-3F4E-FE46-8134-514B52C91374}"/>
    <dgm:cxn modelId="{C92402A6-CEF6-8E43-BF78-7D5128C4474A}" type="presOf" srcId="{01DE87CE-BADB-4545-AB0F-8B9F7966EBDC}" destId="{3A8923F5-B35D-1342-ADB4-E910DDFCD4AE}" srcOrd="0" destOrd="0" presId="urn:microsoft.com/office/officeart/2005/8/layout/vList3"/>
    <dgm:cxn modelId="{A3206B87-10F6-2242-A9EC-30D546B6F4D3}" srcId="{DB1D2254-6728-7441-9ED5-66666591C245}" destId="{CAAA30D8-C721-184B-BC50-126197221960}" srcOrd="3" destOrd="0" parTransId="{C2AB16AA-F79A-A44D-9D6C-841DB0144490}" sibTransId="{C04083B2-1537-CE4C-8326-4DA10B69B43A}"/>
    <dgm:cxn modelId="{E9E7E20A-70DB-F345-8CAA-C0240E92CF6E}" type="presOf" srcId="{13FD5018-7FD8-5E4D-8533-C81D95D75F10}" destId="{BDAE3CD5-8F69-2E4E-8BA6-A2787A7DE6E5}" srcOrd="0" destOrd="0" presId="urn:microsoft.com/office/officeart/2005/8/layout/vList3"/>
    <dgm:cxn modelId="{F56F0BCC-49B7-EF41-BE87-860F472660F1}" srcId="{DB1D2254-6728-7441-9ED5-66666591C245}" destId="{15F56A0E-5A90-C949-9F3B-4B6EA5FD0C4D}" srcOrd="2" destOrd="0" parTransId="{1B1DCBC5-391B-0E4E-845E-95DB06E8B8FF}" sibTransId="{69F8358E-753E-A049-86BF-CC1FAA349A18}"/>
    <dgm:cxn modelId="{6924691E-F200-564C-9823-5E3D1E68FFB2}" type="presParOf" srcId="{34EB47BC-87F8-6944-9CC5-10A00A1524EA}" destId="{EDC26388-2B17-CD41-A7AD-2A4D08DB5B83}" srcOrd="0" destOrd="0" presId="urn:microsoft.com/office/officeart/2005/8/layout/vList3"/>
    <dgm:cxn modelId="{C46BA254-24D0-F541-AE3E-A5986EF529F9}" type="presParOf" srcId="{EDC26388-2B17-CD41-A7AD-2A4D08DB5B83}" destId="{CE36C747-4D0C-3B4D-9FF2-154ECE937556}" srcOrd="0" destOrd="0" presId="urn:microsoft.com/office/officeart/2005/8/layout/vList3"/>
    <dgm:cxn modelId="{E18078EE-E335-C84D-9150-31AFAD7DA942}" type="presParOf" srcId="{EDC26388-2B17-CD41-A7AD-2A4D08DB5B83}" destId="{3A8923F5-B35D-1342-ADB4-E910DDFCD4AE}" srcOrd="1" destOrd="0" presId="urn:microsoft.com/office/officeart/2005/8/layout/vList3"/>
    <dgm:cxn modelId="{7CDF20AD-1F4A-6346-8743-28B70A270F3E}" type="presParOf" srcId="{34EB47BC-87F8-6944-9CC5-10A00A1524EA}" destId="{B595FD6F-3319-C549-86F3-AB8315F515ED}" srcOrd="1" destOrd="0" presId="urn:microsoft.com/office/officeart/2005/8/layout/vList3"/>
    <dgm:cxn modelId="{B42D9590-A633-2D42-B3E6-3E3B3832CF21}" type="presParOf" srcId="{34EB47BC-87F8-6944-9CC5-10A00A1524EA}" destId="{EDBA54F4-4CA4-9B40-A5C0-15F239A24E5D}" srcOrd="2" destOrd="0" presId="urn:microsoft.com/office/officeart/2005/8/layout/vList3"/>
    <dgm:cxn modelId="{C2CAC224-8F21-A141-AE3C-DB605C12A2A9}" type="presParOf" srcId="{EDBA54F4-4CA4-9B40-A5C0-15F239A24E5D}" destId="{3DC83652-F2D5-8F4E-BCA7-8AFB5603A4F7}" srcOrd="0" destOrd="0" presId="urn:microsoft.com/office/officeart/2005/8/layout/vList3"/>
    <dgm:cxn modelId="{35DB59D5-B627-2D4B-8261-28EA49675223}" type="presParOf" srcId="{EDBA54F4-4CA4-9B40-A5C0-15F239A24E5D}" destId="{8BC764B7-8F3C-7343-B855-C1F49A0F34AF}" srcOrd="1" destOrd="0" presId="urn:microsoft.com/office/officeart/2005/8/layout/vList3"/>
    <dgm:cxn modelId="{0F8F3331-0D95-9E4A-B357-BCB135DA26FB}" type="presParOf" srcId="{34EB47BC-87F8-6944-9CC5-10A00A1524EA}" destId="{9EAA54C5-124C-A245-B2C6-6FE592DC0F3A}" srcOrd="3" destOrd="0" presId="urn:microsoft.com/office/officeart/2005/8/layout/vList3"/>
    <dgm:cxn modelId="{ED1D7ECB-C69E-9346-BD0C-8A02A3C7E867}" type="presParOf" srcId="{34EB47BC-87F8-6944-9CC5-10A00A1524EA}" destId="{ADB0BA95-249E-7347-B5E4-59585AFFBFC9}" srcOrd="4" destOrd="0" presId="urn:microsoft.com/office/officeart/2005/8/layout/vList3"/>
    <dgm:cxn modelId="{65CE8716-95B9-9148-8F78-68E385527596}" type="presParOf" srcId="{ADB0BA95-249E-7347-B5E4-59585AFFBFC9}" destId="{7C09CCFB-188A-934B-B656-EEBC57322370}" srcOrd="0" destOrd="0" presId="urn:microsoft.com/office/officeart/2005/8/layout/vList3"/>
    <dgm:cxn modelId="{59DA3A95-A6C9-8244-AF28-FE9E5797501F}" type="presParOf" srcId="{ADB0BA95-249E-7347-B5E4-59585AFFBFC9}" destId="{A6118575-BF2C-9F4D-B0FA-B50BC8562D79}" srcOrd="1" destOrd="0" presId="urn:microsoft.com/office/officeart/2005/8/layout/vList3"/>
    <dgm:cxn modelId="{DA356832-EA96-4040-B9B3-3E54973865D2}" type="presParOf" srcId="{34EB47BC-87F8-6944-9CC5-10A00A1524EA}" destId="{FF0E690F-8FAF-464B-A890-75C557600E1A}" srcOrd="5" destOrd="0" presId="urn:microsoft.com/office/officeart/2005/8/layout/vList3"/>
    <dgm:cxn modelId="{B94F1993-2807-2F4D-B03F-344F43263CCF}" type="presParOf" srcId="{34EB47BC-87F8-6944-9CC5-10A00A1524EA}" destId="{363199BF-9916-C94B-8389-53CB63BEB238}" srcOrd="6" destOrd="0" presId="urn:microsoft.com/office/officeart/2005/8/layout/vList3"/>
    <dgm:cxn modelId="{D245C1A7-D728-AE45-A0B8-A9547DA49CB9}" type="presParOf" srcId="{363199BF-9916-C94B-8389-53CB63BEB238}" destId="{F9F469C4-FE20-D540-829B-CD86D205CF94}" srcOrd="0" destOrd="0" presId="urn:microsoft.com/office/officeart/2005/8/layout/vList3"/>
    <dgm:cxn modelId="{1A7884B1-FEEC-244A-B079-A4BF98CD817E}" type="presParOf" srcId="{363199BF-9916-C94B-8389-53CB63BEB238}" destId="{13E43258-8DC3-A74A-B1CD-481FAA5FC86D}" srcOrd="1" destOrd="0" presId="urn:microsoft.com/office/officeart/2005/8/layout/vList3"/>
    <dgm:cxn modelId="{16E86AE8-DB26-4F4B-94C1-3D1181D88F70}" type="presParOf" srcId="{34EB47BC-87F8-6944-9CC5-10A00A1524EA}" destId="{0BD36C47-63CC-BC40-B6A7-4FE06CDFF95C}" srcOrd="7" destOrd="0" presId="urn:microsoft.com/office/officeart/2005/8/layout/vList3"/>
    <dgm:cxn modelId="{EEB1AE78-24D1-5145-BBF4-B712FFC6BE2F}" type="presParOf" srcId="{34EB47BC-87F8-6944-9CC5-10A00A1524EA}" destId="{91C22CA8-812D-4D48-B532-72B9C18984A3}" srcOrd="8" destOrd="0" presId="urn:microsoft.com/office/officeart/2005/8/layout/vList3"/>
    <dgm:cxn modelId="{A0ABD4AE-7A3C-7842-AD77-C00D1DB43143}" type="presParOf" srcId="{91C22CA8-812D-4D48-B532-72B9C18984A3}" destId="{B7E85E60-71E9-0542-BBC4-B410D1C07609}" srcOrd="0" destOrd="0" presId="urn:microsoft.com/office/officeart/2005/8/layout/vList3"/>
    <dgm:cxn modelId="{72BF337D-6ED7-D14F-BC65-78CE2D0B1401}" type="presParOf" srcId="{91C22CA8-812D-4D48-B532-72B9C18984A3}" destId="{BDAE3CD5-8F69-2E4E-8BA6-A2787A7DE6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1D2254-6728-7441-9ED5-66666591C245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01DE87CE-BADB-4545-AB0F-8B9F7966EBDC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/>
              <a:cs typeface="Arial"/>
            </a:rPr>
            <a:t>STRUCTURE                          (Methods of </a:t>
          </a:r>
          <a:r>
            <a:rPr lang="en-US" sz="2400" b="1" dirty="0" err="1" smtClean="0">
              <a:solidFill>
                <a:schemeClr val="tx1"/>
              </a:solidFill>
              <a:latin typeface="Arial"/>
              <a:cs typeface="Arial"/>
            </a:rPr>
            <a:t>assessmnent</a:t>
          </a:r>
          <a:r>
            <a:rPr lang="en-US" sz="2400" b="1" dirty="0" smtClean="0">
              <a:solidFill>
                <a:schemeClr val="tx1"/>
              </a:solidFill>
              <a:latin typeface="Arial"/>
              <a:cs typeface="Arial"/>
            </a:rPr>
            <a:t>)</a:t>
          </a:r>
          <a:endParaRPr lang="en-US" sz="2400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5545C30F-2961-644B-84B4-B0FFE724B711}" type="parTrans" cxnId="{491ADBF0-8A9B-BF4F-BAEC-CA1A6FA02D18}">
      <dgm:prSet/>
      <dgm:spPr/>
      <dgm:t>
        <a:bodyPr/>
        <a:lstStyle/>
        <a:p>
          <a:endParaRPr lang="en-US"/>
        </a:p>
      </dgm:t>
    </dgm:pt>
    <dgm:pt modelId="{C42235AB-E75A-DE4D-8D35-B1683BDB669C}" type="sibTrans" cxnId="{491ADBF0-8A9B-BF4F-BAEC-CA1A6FA02D18}">
      <dgm:prSet/>
      <dgm:spPr/>
      <dgm:t>
        <a:bodyPr/>
        <a:lstStyle/>
        <a:p>
          <a:endParaRPr lang="en-US"/>
        </a:p>
      </dgm:t>
    </dgm:pt>
    <dgm:pt modelId="{CAAA30D8-C721-184B-BC50-126197221960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Guidance before and during the Examination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C2AB16AA-F79A-A44D-9D6C-841DB0144490}" type="parTrans" cxnId="{A3206B87-10F6-2242-A9EC-30D546B6F4D3}">
      <dgm:prSet/>
      <dgm:spPr/>
      <dgm:t>
        <a:bodyPr/>
        <a:lstStyle/>
        <a:p>
          <a:endParaRPr lang="en-US"/>
        </a:p>
      </dgm:t>
    </dgm:pt>
    <dgm:pt modelId="{C04083B2-1537-CE4C-8326-4DA10B69B43A}" type="sibTrans" cxnId="{A3206B87-10F6-2242-A9EC-30D546B6F4D3}">
      <dgm:prSet/>
      <dgm:spPr/>
      <dgm:t>
        <a:bodyPr/>
        <a:lstStyle/>
        <a:p>
          <a:endParaRPr lang="en-US"/>
        </a:p>
      </dgm:t>
    </dgm:pt>
    <dgm:pt modelId="{13FD5018-7FD8-5E4D-8533-C81D95D75F10}">
      <dgm:prSet phldrT="[Text]" custT="1"/>
      <dgm:spPr>
        <a:noFill/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Notification and dissemination of results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FD44A301-49C0-A64E-B88A-AD3219BF30EF}" type="parTrans" cxnId="{33D09DFF-E28A-D741-A70B-1728139064AC}">
      <dgm:prSet/>
      <dgm:spPr/>
      <dgm:t>
        <a:bodyPr/>
        <a:lstStyle/>
        <a:p>
          <a:endParaRPr lang="en-US"/>
        </a:p>
      </dgm:t>
    </dgm:pt>
    <dgm:pt modelId="{BF766261-3F4E-FE46-8134-514B52C91374}" type="sibTrans" cxnId="{33D09DFF-E28A-D741-A70B-1728139064AC}">
      <dgm:prSet/>
      <dgm:spPr/>
      <dgm:t>
        <a:bodyPr/>
        <a:lstStyle/>
        <a:p>
          <a:endParaRPr lang="en-US"/>
        </a:p>
      </dgm:t>
    </dgm:pt>
    <dgm:pt modelId="{15F56A0E-5A90-C949-9F3B-4B6EA5FD0C4D}">
      <dgm:prSet phldrT="[Text]" custT="1"/>
      <dgm:spPr>
        <a:solidFill>
          <a:srgbClr val="3366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FFFFF"/>
              </a:solidFill>
              <a:latin typeface="Arial"/>
              <a:cs typeface="Arial"/>
            </a:rPr>
            <a:t>Preparation of candidates for the Examination</a:t>
          </a:r>
          <a:endParaRPr lang="en-US" sz="2400" b="1" dirty="0">
            <a:solidFill>
              <a:srgbClr val="FFFFFF"/>
            </a:solidFill>
            <a:latin typeface="Arial"/>
            <a:cs typeface="Arial"/>
          </a:endParaRPr>
        </a:p>
      </dgm:t>
    </dgm:pt>
    <dgm:pt modelId="{1B1DCBC5-391B-0E4E-845E-95DB06E8B8FF}" type="parTrans" cxnId="{F56F0BCC-49B7-EF41-BE87-860F472660F1}">
      <dgm:prSet/>
      <dgm:spPr/>
      <dgm:t>
        <a:bodyPr/>
        <a:lstStyle/>
        <a:p>
          <a:endParaRPr lang="en-US"/>
        </a:p>
      </dgm:t>
    </dgm:pt>
    <dgm:pt modelId="{69F8358E-753E-A049-86BF-CC1FAA349A18}" type="sibTrans" cxnId="{F56F0BCC-49B7-EF41-BE87-860F472660F1}">
      <dgm:prSet/>
      <dgm:spPr/>
      <dgm:t>
        <a:bodyPr/>
        <a:lstStyle/>
        <a:p>
          <a:endParaRPr lang="en-US"/>
        </a:p>
      </dgm:t>
    </dgm:pt>
    <dgm:pt modelId="{33BB5FEF-1C9E-2F44-85FC-8C8E1006362D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Eligibility</a:t>
          </a:r>
          <a:r>
            <a:rPr lang="en-US" sz="2400" b="1" baseline="0" dirty="0" smtClean="0">
              <a:solidFill>
                <a:srgbClr val="000000"/>
              </a:solidFill>
              <a:latin typeface="Arial"/>
              <a:cs typeface="Arial"/>
            </a:rPr>
            <a:t> criteria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840B1EC3-EBDE-D547-9009-15549C46CE36}" type="parTrans" cxnId="{8A2899EA-E118-044A-9FFE-08F3EA3DF8EB}">
      <dgm:prSet/>
      <dgm:spPr/>
      <dgm:t>
        <a:bodyPr/>
        <a:lstStyle/>
        <a:p>
          <a:endParaRPr lang="en-US"/>
        </a:p>
      </dgm:t>
    </dgm:pt>
    <dgm:pt modelId="{B16F7E33-F69B-C245-8EE1-753D10FC3EB1}" type="sibTrans" cxnId="{8A2899EA-E118-044A-9FFE-08F3EA3DF8EB}">
      <dgm:prSet/>
      <dgm:spPr/>
      <dgm:t>
        <a:bodyPr/>
        <a:lstStyle/>
        <a:p>
          <a:endParaRPr lang="en-US"/>
        </a:p>
      </dgm:t>
    </dgm:pt>
    <dgm:pt modelId="{34EB47BC-87F8-6944-9CC5-10A00A1524EA}" type="pres">
      <dgm:prSet presAssocID="{DB1D2254-6728-7441-9ED5-66666591C245}" presName="linearFlow" presStyleCnt="0">
        <dgm:presLayoutVars>
          <dgm:dir/>
          <dgm:resizeHandles val="exact"/>
        </dgm:presLayoutVars>
      </dgm:prSet>
      <dgm:spPr/>
    </dgm:pt>
    <dgm:pt modelId="{EDC26388-2B17-CD41-A7AD-2A4D08DB5B83}" type="pres">
      <dgm:prSet presAssocID="{01DE87CE-BADB-4545-AB0F-8B9F7966EBDC}" presName="composite" presStyleCnt="0"/>
      <dgm:spPr/>
    </dgm:pt>
    <dgm:pt modelId="{CE36C747-4D0C-3B4D-9FF2-154ECE937556}" type="pres">
      <dgm:prSet presAssocID="{01DE87CE-BADB-4545-AB0F-8B9F7966EBDC}" presName="imgShp" presStyleLbl="fgImgPlace1" presStyleIdx="0" presStyleCnt="5"/>
      <dgm:spPr/>
    </dgm:pt>
    <dgm:pt modelId="{3A8923F5-B35D-1342-ADB4-E910DDFCD4AE}" type="pres">
      <dgm:prSet presAssocID="{01DE87CE-BADB-4545-AB0F-8B9F7966EBDC}" presName="txShp" presStyleLbl="node1" presStyleIdx="0" presStyleCnt="5" custScaleX="100397" custLinFactNeighborX="-295" custLinFactNeighborY="-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5FD6F-3319-C549-86F3-AB8315F515ED}" type="pres">
      <dgm:prSet presAssocID="{C42235AB-E75A-DE4D-8D35-B1683BDB669C}" presName="spacing" presStyleCnt="0"/>
      <dgm:spPr/>
    </dgm:pt>
    <dgm:pt modelId="{EDBA54F4-4CA4-9B40-A5C0-15F239A24E5D}" type="pres">
      <dgm:prSet presAssocID="{33BB5FEF-1C9E-2F44-85FC-8C8E1006362D}" presName="composite" presStyleCnt="0"/>
      <dgm:spPr/>
    </dgm:pt>
    <dgm:pt modelId="{3DC83652-F2D5-8F4E-BCA7-8AFB5603A4F7}" type="pres">
      <dgm:prSet presAssocID="{33BB5FEF-1C9E-2F44-85FC-8C8E1006362D}" presName="imgShp" presStyleLbl="fgImgPlace1" presStyleIdx="1" presStyleCnt="5"/>
      <dgm:spPr/>
    </dgm:pt>
    <dgm:pt modelId="{8BC764B7-8F3C-7343-B855-C1F49A0F34AF}" type="pres">
      <dgm:prSet presAssocID="{33BB5FEF-1C9E-2F44-85FC-8C8E1006362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A54C5-124C-A245-B2C6-6FE592DC0F3A}" type="pres">
      <dgm:prSet presAssocID="{B16F7E33-F69B-C245-8EE1-753D10FC3EB1}" presName="spacing" presStyleCnt="0"/>
      <dgm:spPr/>
    </dgm:pt>
    <dgm:pt modelId="{ADB0BA95-249E-7347-B5E4-59585AFFBFC9}" type="pres">
      <dgm:prSet presAssocID="{15F56A0E-5A90-C949-9F3B-4B6EA5FD0C4D}" presName="composite" presStyleCnt="0"/>
      <dgm:spPr/>
    </dgm:pt>
    <dgm:pt modelId="{7C09CCFB-188A-934B-B656-EEBC57322370}" type="pres">
      <dgm:prSet presAssocID="{15F56A0E-5A90-C949-9F3B-4B6EA5FD0C4D}" presName="imgShp" presStyleLbl="fgImgPlace1" presStyleIdx="2" presStyleCnt="5"/>
      <dgm:spPr>
        <a:solidFill>
          <a:srgbClr val="3366FF"/>
        </a:solidFill>
      </dgm:spPr>
    </dgm:pt>
    <dgm:pt modelId="{A6118575-BF2C-9F4D-B0FA-B50BC8562D79}" type="pres">
      <dgm:prSet presAssocID="{15F56A0E-5A90-C949-9F3B-4B6EA5FD0C4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E690F-8FAF-464B-A890-75C557600E1A}" type="pres">
      <dgm:prSet presAssocID="{69F8358E-753E-A049-86BF-CC1FAA349A18}" presName="spacing" presStyleCnt="0"/>
      <dgm:spPr/>
    </dgm:pt>
    <dgm:pt modelId="{363199BF-9916-C94B-8389-53CB63BEB238}" type="pres">
      <dgm:prSet presAssocID="{CAAA30D8-C721-184B-BC50-126197221960}" presName="composite" presStyleCnt="0"/>
      <dgm:spPr/>
    </dgm:pt>
    <dgm:pt modelId="{F9F469C4-FE20-D540-829B-CD86D205CF94}" type="pres">
      <dgm:prSet presAssocID="{CAAA30D8-C721-184B-BC50-126197221960}" presName="imgShp" presStyleLbl="fgImgPlace1" presStyleIdx="3" presStyleCnt="5"/>
      <dgm:spPr/>
    </dgm:pt>
    <dgm:pt modelId="{13E43258-8DC3-A74A-B1CD-481FAA5FC86D}" type="pres">
      <dgm:prSet presAssocID="{CAAA30D8-C721-184B-BC50-12619722196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36C47-63CC-BC40-B6A7-4FE06CDFF95C}" type="pres">
      <dgm:prSet presAssocID="{C04083B2-1537-CE4C-8326-4DA10B69B43A}" presName="spacing" presStyleCnt="0"/>
      <dgm:spPr/>
    </dgm:pt>
    <dgm:pt modelId="{91C22CA8-812D-4D48-B532-72B9C18984A3}" type="pres">
      <dgm:prSet presAssocID="{13FD5018-7FD8-5E4D-8533-C81D95D75F10}" presName="composite" presStyleCnt="0"/>
      <dgm:spPr/>
    </dgm:pt>
    <dgm:pt modelId="{B7E85E60-71E9-0542-BBC4-B410D1C07609}" type="pres">
      <dgm:prSet presAssocID="{13FD5018-7FD8-5E4D-8533-C81D95D75F10}" presName="imgShp" presStyleLbl="fgImgPlace1" presStyleIdx="4" presStyleCnt="5"/>
      <dgm:spPr/>
    </dgm:pt>
    <dgm:pt modelId="{BDAE3CD5-8F69-2E4E-8BA6-A2787A7DE6E5}" type="pres">
      <dgm:prSet presAssocID="{13FD5018-7FD8-5E4D-8533-C81D95D75F1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8388D0-B909-3041-B02A-AF3683CCBE2F}" type="presOf" srcId="{DB1D2254-6728-7441-9ED5-66666591C245}" destId="{34EB47BC-87F8-6944-9CC5-10A00A1524EA}" srcOrd="0" destOrd="0" presId="urn:microsoft.com/office/officeart/2005/8/layout/vList3"/>
    <dgm:cxn modelId="{EC9D973B-C56F-234B-8FCC-45DC7A14CD58}" type="presOf" srcId="{33BB5FEF-1C9E-2F44-85FC-8C8E1006362D}" destId="{8BC764B7-8F3C-7343-B855-C1F49A0F34AF}" srcOrd="0" destOrd="0" presId="urn:microsoft.com/office/officeart/2005/8/layout/vList3"/>
    <dgm:cxn modelId="{491ADBF0-8A9B-BF4F-BAEC-CA1A6FA02D18}" srcId="{DB1D2254-6728-7441-9ED5-66666591C245}" destId="{01DE87CE-BADB-4545-AB0F-8B9F7966EBDC}" srcOrd="0" destOrd="0" parTransId="{5545C30F-2961-644B-84B4-B0FFE724B711}" sibTransId="{C42235AB-E75A-DE4D-8D35-B1683BDB669C}"/>
    <dgm:cxn modelId="{ED401BC9-DB2B-9B4F-BB12-136EF85BB1F5}" type="presOf" srcId="{13FD5018-7FD8-5E4D-8533-C81D95D75F10}" destId="{BDAE3CD5-8F69-2E4E-8BA6-A2787A7DE6E5}" srcOrd="0" destOrd="0" presId="urn:microsoft.com/office/officeart/2005/8/layout/vList3"/>
    <dgm:cxn modelId="{8A2899EA-E118-044A-9FFE-08F3EA3DF8EB}" srcId="{DB1D2254-6728-7441-9ED5-66666591C245}" destId="{33BB5FEF-1C9E-2F44-85FC-8C8E1006362D}" srcOrd="1" destOrd="0" parTransId="{840B1EC3-EBDE-D547-9009-15549C46CE36}" sibTransId="{B16F7E33-F69B-C245-8EE1-753D10FC3EB1}"/>
    <dgm:cxn modelId="{487F3FFF-3D21-2944-8F5D-DEF1AFCF75F1}" type="presOf" srcId="{01DE87CE-BADB-4545-AB0F-8B9F7966EBDC}" destId="{3A8923F5-B35D-1342-ADB4-E910DDFCD4AE}" srcOrd="0" destOrd="0" presId="urn:microsoft.com/office/officeart/2005/8/layout/vList3"/>
    <dgm:cxn modelId="{33D09DFF-E28A-D741-A70B-1728139064AC}" srcId="{DB1D2254-6728-7441-9ED5-66666591C245}" destId="{13FD5018-7FD8-5E4D-8533-C81D95D75F10}" srcOrd="4" destOrd="0" parTransId="{FD44A301-49C0-A64E-B88A-AD3219BF30EF}" sibTransId="{BF766261-3F4E-FE46-8134-514B52C91374}"/>
    <dgm:cxn modelId="{3B846585-AD34-1B4D-A86A-C75571B136A6}" type="presOf" srcId="{CAAA30D8-C721-184B-BC50-126197221960}" destId="{13E43258-8DC3-A74A-B1CD-481FAA5FC86D}" srcOrd="0" destOrd="0" presId="urn:microsoft.com/office/officeart/2005/8/layout/vList3"/>
    <dgm:cxn modelId="{43C299B8-BCD4-6144-A234-864FF80719EC}" type="presOf" srcId="{15F56A0E-5A90-C949-9F3B-4B6EA5FD0C4D}" destId="{A6118575-BF2C-9F4D-B0FA-B50BC8562D79}" srcOrd="0" destOrd="0" presId="urn:microsoft.com/office/officeart/2005/8/layout/vList3"/>
    <dgm:cxn modelId="{A3206B87-10F6-2242-A9EC-30D546B6F4D3}" srcId="{DB1D2254-6728-7441-9ED5-66666591C245}" destId="{CAAA30D8-C721-184B-BC50-126197221960}" srcOrd="3" destOrd="0" parTransId="{C2AB16AA-F79A-A44D-9D6C-841DB0144490}" sibTransId="{C04083B2-1537-CE4C-8326-4DA10B69B43A}"/>
    <dgm:cxn modelId="{F56F0BCC-49B7-EF41-BE87-860F472660F1}" srcId="{DB1D2254-6728-7441-9ED5-66666591C245}" destId="{15F56A0E-5A90-C949-9F3B-4B6EA5FD0C4D}" srcOrd="2" destOrd="0" parTransId="{1B1DCBC5-391B-0E4E-845E-95DB06E8B8FF}" sibTransId="{69F8358E-753E-A049-86BF-CC1FAA349A18}"/>
    <dgm:cxn modelId="{7BAE4D11-D642-B148-AAE9-CD69D116411C}" type="presParOf" srcId="{34EB47BC-87F8-6944-9CC5-10A00A1524EA}" destId="{EDC26388-2B17-CD41-A7AD-2A4D08DB5B83}" srcOrd="0" destOrd="0" presId="urn:microsoft.com/office/officeart/2005/8/layout/vList3"/>
    <dgm:cxn modelId="{AA674563-7E31-154F-A2AC-F0E51E769052}" type="presParOf" srcId="{EDC26388-2B17-CD41-A7AD-2A4D08DB5B83}" destId="{CE36C747-4D0C-3B4D-9FF2-154ECE937556}" srcOrd="0" destOrd="0" presId="urn:microsoft.com/office/officeart/2005/8/layout/vList3"/>
    <dgm:cxn modelId="{0F4C5FCB-B7EF-DB4F-99C4-0EAC56BCDE4B}" type="presParOf" srcId="{EDC26388-2B17-CD41-A7AD-2A4D08DB5B83}" destId="{3A8923F5-B35D-1342-ADB4-E910DDFCD4AE}" srcOrd="1" destOrd="0" presId="urn:microsoft.com/office/officeart/2005/8/layout/vList3"/>
    <dgm:cxn modelId="{DCD0E7B9-AFCA-5340-B044-3EE0B4E2CB91}" type="presParOf" srcId="{34EB47BC-87F8-6944-9CC5-10A00A1524EA}" destId="{B595FD6F-3319-C549-86F3-AB8315F515ED}" srcOrd="1" destOrd="0" presId="urn:microsoft.com/office/officeart/2005/8/layout/vList3"/>
    <dgm:cxn modelId="{58DFC5D5-FB52-7B41-BBDF-EA3C39A3F401}" type="presParOf" srcId="{34EB47BC-87F8-6944-9CC5-10A00A1524EA}" destId="{EDBA54F4-4CA4-9B40-A5C0-15F239A24E5D}" srcOrd="2" destOrd="0" presId="urn:microsoft.com/office/officeart/2005/8/layout/vList3"/>
    <dgm:cxn modelId="{59FAFB72-29B2-5D45-AF81-3FF39CF2C1FB}" type="presParOf" srcId="{EDBA54F4-4CA4-9B40-A5C0-15F239A24E5D}" destId="{3DC83652-F2D5-8F4E-BCA7-8AFB5603A4F7}" srcOrd="0" destOrd="0" presId="urn:microsoft.com/office/officeart/2005/8/layout/vList3"/>
    <dgm:cxn modelId="{2B6C6957-29EA-6241-8070-9E11EDBEE6DF}" type="presParOf" srcId="{EDBA54F4-4CA4-9B40-A5C0-15F239A24E5D}" destId="{8BC764B7-8F3C-7343-B855-C1F49A0F34AF}" srcOrd="1" destOrd="0" presId="urn:microsoft.com/office/officeart/2005/8/layout/vList3"/>
    <dgm:cxn modelId="{1F146F50-C5D9-E34F-A5D9-9DA79254D4BE}" type="presParOf" srcId="{34EB47BC-87F8-6944-9CC5-10A00A1524EA}" destId="{9EAA54C5-124C-A245-B2C6-6FE592DC0F3A}" srcOrd="3" destOrd="0" presId="urn:microsoft.com/office/officeart/2005/8/layout/vList3"/>
    <dgm:cxn modelId="{F5F5CCB8-D122-F34A-A16A-1457C8D9F6D7}" type="presParOf" srcId="{34EB47BC-87F8-6944-9CC5-10A00A1524EA}" destId="{ADB0BA95-249E-7347-B5E4-59585AFFBFC9}" srcOrd="4" destOrd="0" presId="urn:microsoft.com/office/officeart/2005/8/layout/vList3"/>
    <dgm:cxn modelId="{952AF025-6A53-4246-B75E-E9BF52EBE12B}" type="presParOf" srcId="{ADB0BA95-249E-7347-B5E4-59585AFFBFC9}" destId="{7C09CCFB-188A-934B-B656-EEBC57322370}" srcOrd="0" destOrd="0" presId="urn:microsoft.com/office/officeart/2005/8/layout/vList3"/>
    <dgm:cxn modelId="{E4972779-AF6E-FF49-9A28-F3542197D009}" type="presParOf" srcId="{ADB0BA95-249E-7347-B5E4-59585AFFBFC9}" destId="{A6118575-BF2C-9F4D-B0FA-B50BC8562D79}" srcOrd="1" destOrd="0" presId="urn:microsoft.com/office/officeart/2005/8/layout/vList3"/>
    <dgm:cxn modelId="{634CF404-27C9-544F-99FF-8586EEFE65FF}" type="presParOf" srcId="{34EB47BC-87F8-6944-9CC5-10A00A1524EA}" destId="{FF0E690F-8FAF-464B-A890-75C557600E1A}" srcOrd="5" destOrd="0" presId="urn:microsoft.com/office/officeart/2005/8/layout/vList3"/>
    <dgm:cxn modelId="{5D9E7520-802D-984B-9DB9-E6D0466797C3}" type="presParOf" srcId="{34EB47BC-87F8-6944-9CC5-10A00A1524EA}" destId="{363199BF-9916-C94B-8389-53CB63BEB238}" srcOrd="6" destOrd="0" presId="urn:microsoft.com/office/officeart/2005/8/layout/vList3"/>
    <dgm:cxn modelId="{C8177491-22EC-184A-A0D5-B39BCAB84D8D}" type="presParOf" srcId="{363199BF-9916-C94B-8389-53CB63BEB238}" destId="{F9F469C4-FE20-D540-829B-CD86D205CF94}" srcOrd="0" destOrd="0" presId="urn:microsoft.com/office/officeart/2005/8/layout/vList3"/>
    <dgm:cxn modelId="{364D41FF-3B1C-2345-BD0D-35DC67EC44B0}" type="presParOf" srcId="{363199BF-9916-C94B-8389-53CB63BEB238}" destId="{13E43258-8DC3-A74A-B1CD-481FAA5FC86D}" srcOrd="1" destOrd="0" presId="urn:microsoft.com/office/officeart/2005/8/layout/vList3"/>
    <dgm:cxn modelId="{08953C14-1513-AC4C-95C2-3A9285D4FFA1}" type="presParOf" srcId="{34EB47BC-87F8-6944-9CC5-10A00A1524EA}" destId="{0BD36C47-63CC-BC40-B6A7-4FE06CDFF95C}" srcOrd="7" destOrd="0" presId="urn:microsoft.com/office/officeart/2005/8/layout/vList3"/>
    <dgm:cxn modelId="{959159B1-77C1-1840-943C-AD9C26F5BF0C}" type="presParOf" srcId="{34EB47BC-87F8-6944-9CC5-10A00A1524EA}" destId="{91C22CA8-812D-4D48-B532-72B9C18984A3}" srcOrd="8" destOrd="0" presId="urn:microsoft.com/office/officeart/2005/8/layout/vList3"/>
    <dgm:cxn modelId="{8B5A927B-75C9-8844-A51F-3A445457AA41}" type="presParOf" srcId="{91C22CA8-812D-4D48-B532-72B9C18984A3}" destId="{B7E85E60-71E9-0542-BBC4-B410D1C07609}" srcOrd="0" destOrd="0" presId="urn:microsoft.com/office/officeart/2005/8/layout/vList3"/>
    <dgm:cxn modelId="{11E35DCE-34B4-2C42-8445-D0B8B85AB99C}" type="presParOf" srcId="{91C22CA8-812D-4D48-B532-72B9C18984A3}" destId="{BDAE3CD5-8F69-2E4E-8BA6-A2787A7DE6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1D2254-6728-7441-9ED5-66666591C245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01DE87CE-BADB-4545-AB0F-8B9F7966EBDC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/>
              <a:cs typeface="Arial"/>
            </a:rPr>
            <a:t>STRUCTURE                          (Methods of </a:t>
          </a:r>
          <a:r>
            <a:rPr lang="en-US" sz="2400" b="1" dirty="0" err="1" smtClean="0">
              <a:solidFill>
                <a:schemeClr val="tx1"/>
              </a:solidFill>
              <a:latin typeface="Arial"/>
              <a:cs typeface="Arial"/>
            </a:rPr>
            <a:t>assessmnent</a:t>
          </a:r>
          <a:r>
            <a:rPr lang="en-US" sz="2400" b="1" dirty="0" smtClean="0">
              <a:solidFill>
                <a:schemeClr val="tx1"/>
              </a:solidFill>
              <a:latin typeface="Arial"/>
              <a:cs typeface="Arial"/>
            </a:rPr>
            <a:t>)</a:t>
          </a:r>
          <a:endParaRPr lang="en-US" sz="2400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5545C30F-2961-644B-84B4-B0FFE724B711}" type="parTrans" cxnId="{491ADBF0-8A9B-BF4F-BAEC-CA1A6FA02D18}">
      <dgm:prSet/>
      <dgm:spPr/>
      <dgm:t>
        <a:bodyPr/>
        <a:lstStyle/>
        <a:p>
          <a:endParaRPr lang="en-US"/>
        </a:p>
      </dgm:t>
    </dgm:pt>
    <dgm:pt modelId="{C42235AB-E75A-DE4D-8D35-B1683BDB669C}" type="sibTrans" cxnId="{491ADBF0-8A9B-BF4F-BAEC-CA1A6FA02D18}">
      <dgm:prSet/>
      <dgm:spPr/>
      <dgm:t>
        <a:bodyPr/>
        <a:lstStyle/>
        <a:p>
          <a:endParaRPr lang="en-US"/>
        </a:p>
      </dgm:t>
    </dgm:pt>
    <dgm:pt modelId="{CAAA30D8-C721-184B-BC50-126197221960}">
      <dgm:prSet phldrT="[Text]" custT="1"/>
      <dgm:spPr>
        <a:solidFill>
          <a:srgbClr val="3366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FFFFF"/>
              </a:solidFill>
              <a:latin typeface="Arial"/>
              <a:cs typeface="Arial"/>
            </a:rPr>
            <a:t>Guidance before and during the Examination</a:t>
          </a:r>
          <a:endParaRPr lang="en-US" sz="2400" b="1" dirty="0">
            <a:solidFill>
              <a:srgbClr val="FFFFFF"/>
            </a:solidFill>
            <a:latin typeface="Arial"/>
            <a:cs typeface="Arial"/>
          </a:endParaRPr>
        </a:p>
      </dgm:t>
    </dgm:pt>
    <dgm:pt modelId="{C2AB16AA-F79A-A44D-9D6C-841DB0144490}" type="parTrans" cxnId="{A3206B87-10F6-2242-A9EC-30D546B6F4D3}">
      <dgm:prSet/>
      <dgm:spPr/>
      <dgm:t>
        <a:bodyPr/>
        <a:lstStyle/>
        <a:p>
          <a:endParaRPr lang="en-US"/>
        </a:p>
      </dgm:t>
    </dgm:pt>
    <dgm:pt modelId="{C04083B2-1537-CE4C-8326-4DA10B69B43A}" type="sibTrans" cxnId="{A3206B87-10F6-2242-A9EC-30D546B6F4D3}">
      <dgm:prSet/>
      <dgm:spPr/>
      <dgm:t>
        <a:bodyPr/>
        <a:lstStyle/>
        <a:p>
          <a:endParaRPr lang="en-US"/>
        </a:p>
      </dgm:t>
    </dgm:pt>
    <dgm:pt modelId="{13FD5018-7FD8-5E4D-8533-C81D95D75F10}">
      <dgm:prSet phldrT="[Text]" custT="1"/>
      <dgm:spPr>
        <a:noFill/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Notification and dissemination of results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FD44A301-49C0-A64E-B88A-AD3219BF30EF}" type="parTrans" cxnId="{33D09DFF-E28A-D741-A70B-1728139064AC}">
      <dgm:prSet/>
      <dgm:spPr/>
      <dgm:t>
        <a:bodyPr/>
        <a:lstStyle/>
        <a:p>
          <a:endParaRPr lang="en-US"/>
        </a:p>
      </dgm:t>
    </dgm:pt>
    <dgm:pt modelId="{BF766261-3F4E-FE46-8134-514B52C91374}" type="sibTrans" cxnId="{33D09DFF-E28A-D741-A70B-1728139064AC}">
      <dgm:prSet/>
      <dgm:spPr/>
      <dgm:t>
        <a:bodyPr/>
        <a:lstStyle/>
        <a:p>
          <a:endParaRPr lang="en-US"/>
        </a:p>
      </dgm:t>
    </dgm:pt>
    <dgm:pt modelId="{15F56A0E-5A90-C949-9F3B-4B6EA5FD0C4D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Preparation of candidates for the Examination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1B1DCBC5-391B-0E4E-845E-95DB06E8B8FF}" type="parTrans" cxnId="{F56F0BCC-49B7-EF41-BE87-860F472660F1}">
      <dgm:prSet/>
      <dgm:spPr/>
      <dgm:t>
        <a:bodyPr/>
        <a:lstStyle/>
        <a:p>
          <a:endParaRPr lang="en-US"/>
        </a:p>
      </dgm:t>
    </dgm:pt>
    <dgm:pt modelId="{69F8358E-753E-A049-86BF-CC1FAA349A18}" type="sibTrans" cxnId="{F56F0BCC-49B7-EF41-BE87-860F472660F1}">
      <dgm:prSet/>
      <dgm:spPr/>
      <dgm:t>
        <a:bodyPr/>
        <a:lstStyle/>
        <a:p>
          <a:endParaRPr lang="en-US"/>
        </a:p>
      </dgm:t>
    </dgm:pt>
    <dgm:pt modelId="{33BB5FEF-1C9E-2F44-85FC-8C8E1006362D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Eligibility</a:t>
          </a:r>
          <a:r>
            <a:rPr lang="en-US" sz="2400" b="1" baseline="0" dirty="0" smtClean="0">
              <a:solidFill>
                <a:srgbClr val="000000"/>
              </a:solidFill>
              <a:latin typeface="Arial"/>
              <a:cs typeface="Arial"/>
            </a:rPr>
            <a:t> criteria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840B1EC3-EBDE-D547-9009-15549C46CE36}" type="parTrans" cxnId="{8A2899EA-E118-044A-9FFE-08F3EA3DF8EB}">
      <dgm:prSet/>
      <dgm:spPr/>
      <dgm:t>
        <a:bodyPr/>
        <a:lstStyle/>
        <a:p>
          <a:endParaRPr lang="en-US"/>
        </a:p>
      </dgm:t>
    </dgm:pt>
    <dgm:pt modelId="{B16F7E33-F69B-C245-8EE1-753D10FC3EB1}" type="sibTrans" cxnId="{8A2899EA-E118-044A-9FFE-08F3EA3DF8EB}">
      <dgm:prSet/>
      <dgm:spPr/>
      <dgm:t>
        <a:bodyPr/>
        <a:lstStyle/>
        <a:p>
          <a:endParaRPr lang="en-US"/>
        </a:p>
      </dgm:t>
    </dgm:pt>
    <dgm:pt modelId="{34EB47BC-87F8-6944-9CC5-10A00A1524EA}" type="pres">
      <dgm:prSet presAssocID="{DB1D2254-6728-7441-9ED5-66666591C245}" presName="linearFlow" presStyleCnt="0">
        <dgm:presLayoutVars>
          <dgm:dir/>
          <dgm:resizeHandles val="exact"/>
        </dgm:presLayoutVars>
      </dgm:prSet>
      <dgm:spPr/>
    </dgm:pt>
    <dgm:pt modelId="{EDC26388-2B17-CD41-A7AD-2A4D08DB5B83}" type="pres">
      <dgm:prSet presAssocID="{01DE87CE-BADB-4545-AB0F-8B9F7966EBDC}" presName="composite" presStyleCnt="0"/>
      <dgm:spPr/>
    </dgm:pt>
    <dgm:pt modelId="{CE36C747-4D0C-3B4D-9FF2-154ECE937556}" type="pres">
      <dgm:prSet presAssocID="{01DE87CE-BADB-4545-AB0F-8B9F7966EBDC}" presName="imgShp" presStyleLbl="fgImgPlace1" presStyleIdx="0" presStyleCnt="5"/>
      <dgm:spPr/>
    </dgm:pt>
    <dgm:pt modelId="{3A8923F5-B35D-1342-ADB4-E910DDFCD4AE}" type="pres">
      <dgm:prSet presAssocID="{01DE87CE-BADB-4545-AB0F-8B9F7966EBDC}" presName="txShp" presStyleLbl="node1" presStyleIdx="0" presStyleCnt="5" custScaleX="100397" custLinFactNeighborX="-295" custLinFactNeighborY="-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5FD6F-3319-C549-86F3-AB8315F515ED}" type="pres">
      <dgm:prSet presAssocID="{C42235AB-E75A-DE4D-8D35-B1683BDB669C}" presName="spacing" presStyleCnt="0"/>
      <dgm:spPr/>
    </dgm:pt>
    <dgm:pt modelId="{EDBA54F4-4CA4-9B40-A5C0-15F239A24E5D}" type="pres">
      <dgm:prSet presAssocID="{33BB5FEF-1C9E-2F44-85FC-8C8E1006362D}" presName="composite" presStyleCnt="0"/>
      <dgm:spPr/>
    </dgm:pt>
    <dgm:pt modelId="{3DC83652-F2D5-8F4E-BCA7-8AFB5603A4F7}" type="pres">
      <dgm:prSet presAssocID="{33BB5FEF-1C9E-2F44-85FC-8C8E1006362D}" presName="imgShp" presStyleLbl="fgImgPlace1" presStyleIdx="1" presStyleCnt="5"/>
      <dgm:spPr/>
    </dgm:pt>
    <dgm:pt modelId="{8BC764B7-8F3C-7343-B855-C1F49A0F34AF}" type="pres">
      <dgm:prSet presAssocID="{33BB5FEF-1C9E-2F44-85FC-8C8E1006362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A54C5-124C-A245-B2C6-6FE592DC0F3A}" type="pres">
      <dgm:prSet presAssocID="{B16F7E33-F69B-C245-8EE1-753D10FC3EB1}" presName="spacing" presStyleCnt="0"/>
      <dgm:spPr/>
    </dgm:pt>
    <dgm:pt modelId="{ADB0BA95-249E-7347-B5E4-59585AFFBFC9}" type="pres">
      <dgm:prSet presAssocID="{15F56A0E-5A90-C949-9F3B-4B6EA5FD0C4D}" presName="composite" presStyleCnt="0"/>
      <dgm:spPr/>
    </dgm:pt>
    <dgm:pt modelId="{7C09CCFB-188A-934B-B656-EEBC57322370}" type="pres">
      <dgm:prSet presAssocID="{15F56A0E-5A90-C949-9F3B-4B6EA5FD0C4D}" presName="imgShp" presStyleLbl="fgImgPlace1" presStyleIdx="2" presStyleCnt="5"/>
      <dgm:spPr/>
    </dgm:pt>
    <dgm:pt modelId="{A6118575-BF2C-9F4D-B0FA-B50BC8562D79}" type="pres">
      <dgm:prSet presAssocID="{15F56A0E-5A90-C949-9F3B-4B6EA5FD0C4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E690F-8FAF-464B-A890-75C557600E1A}" type="pres">
      <dgm:prSet presAssocID="{69F8358E-753E-A049-86BF-CC1FAA349A18}" presName="spacing" presStyleCnt="0"/>
      <dgm:spPr/>
    </dgm:pt>
    <dgm:pt modelId="{363199BF-9916-C94B-8389-53CB63BEB238}" type="pres">
      <dgm:prSet presAssocID="{CAAA30D8-C721-184B-BC50-126197221960}" presName="composite" presStyleCnt="0"/>
      <dgm:spPr/>
    </dgm:pt>
    <dgm:pt modelId="{F9F469C4-FE20-D540-829B-CD86D205CF94}" type="pres">
      <dgm:prSet presAssocID="{CAAA30D8-C721-184B-BC50-126197221960}" presName="imgShp" presStyleLbl="fgImgPlace1" presStyleIdx="3" presStyleCnt="5"/>
      <dgm:spPr>
        <a:solidFill>
          <a:srgbClr val="3366FF"/>
        </a:solidFill>
      </dgm:spPr>
    </dgm:pt>
    <dgm:pt modelId="{13E43258-8DC3-A74A-B1CD-481FAA5FC86D}" type="pres">
      <dgm:prSet presAssocID="{CAAA30D8-C721-184B-BC50-12619722196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36C47-63CC-BC40-B6A7-4FE06CDFF95C}" type="pres">
      <dgm:prSet presAssocID="{C04083B2-1537-CE4C-8326-4DA10B69B43A}" presName="spacing" presStyleCnt="0"/>
      <dgm:spPr/>
    </dgm:pt>
    <dgm:pt modelId="{91C22CA8-812D-4D48-B532-72B9C18984A3}" type="pres">
      <dgm:prSet presAssocID="{13FD5018-7FD8-5E4D-8533-C81D95D75F10}" presName="composite" presStyleCnt="0"/>
      <dgm:spPr/>
    </dgm:pt>
    <dgm:pt modelId="{B7E85E60-71E9-0542-BBC4-B410D1C07609}" type="pres">
      <dgm:prSet presAssocID="{13FD5018-7FD8-5E4D-8533-C81D95D75F10}" presName="imgShp" presStyleLbl="fgImgPlace1" presStyleIdx="4" presStyleCnt="5"/>
      <dgm:spPr/>
    </dgm:pt>
    <dgm:pt modelId="{BDAE3CD5-8F69-2E4E-8BA6-A2787A7DE6E5}" type="pres">
      <dgm:prSet presAssocID="{13FD5018-7FD8-5E4D-8533-C81D95D75F1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1ADBF0-8A9B-BF4F-BAEC-CA1A6FA02D18}" srcId="{DB1D2254-6728-7441-9ED5-66666591C245}" destId="{01DE87CE-BADB-4545-AB0F-8B9F7966EBDC}" srcOrd="0" destOrd="0" parTransId="{5545C30F-2961-644B-84B4-B0FFE724B711}" sibTransId="{C42235AB-E75A-DE4D-8D35-B1683BDB669C}"/>
    <dgm:cxn modelId="{7BC73FF3-C7D2-8844-A5D8-3EFEAEDA2510}" type="presOf" srcId="{CAAA30D8-C721-184B-BC50-126197221960}" destId="{13E43258-8DC3-A74A-B1CD-481FAA5FC86D}" srcOrd="0" destOrd="0" presId="urn:microsoft.com/office/officeart/2005/8/layout/vList3"/>
    <dgm:cxn modelId="{8A2899EA-E118-044A-9FFE-08F3EA3DF8EB}" srcId="{DB1D2254-6728-7441-9ED5-66666591C245}" destId="{33BB5FEF-1C9E-2F44-85FC-8C8E1006362D}" srcOrd="1" destOrd="0" parTransId="{840B1EC3-EBDE-D547-9009-15549C46CE36}" sibTransId="{B16F7E33-F69B-C245-8EE1-753D10FC3EB1}"/>
    <dgm:cxn modelId="{1ADEB90B-2319-8448-AF10-9ED8EC7F99CD}" type="presOf" srcId="{DB1D2254-6728-7441-9ED5-66666591C245}" destId="{34EB47BC-87F8-6944-9CC5-10A00A1524EA}" srcOrd="0" destOrd="0" presId="urn:microsoft.com/office/officeart/2005/8/layout/vList3"/>
    <dgm:cxn modelId="{381E67D2-C578-3846-BAB2-A89BB7B34A0C}" type="presOf" srcId="{13FD5018-7FD8-5E4D-8533-C81D95D75F10}" destId="{BDAE3CD5-8F69-2E4E-8BA6-A2787A7DE6E5}" srcOrd="0" destOrd="0" presId="urn:microsoft.com/office/officeart/2005/8/layout/vList3"/>
    <dgm:cxn modelId="{33D09DFF-E28A-D741-A70B-1728139064AC}" srcId="{DB1D2254-6728-7441-9ED5-66666591C245}" destId="{13FD5018-7FD8-5E4D-8533-C81D95D75F10}" srcOrd="4" destOrd="0" parTransId="{FD44A301-49C0-A64E-B88A-AD3219BF30EF}" sibTransId="{BF766261-3F4E-FE46-8134-514B52C91374}"/>
    <dgm:cxn modelId="{1C7DBC51-5599-FA45-8CC0-E3F48008B6C9}" type="presOf" srcId="{33BB5FEF-1C9E-2F44-85FC-8C8E1006362D}" destId="{8BC764B7-8F3C-7343-B855-C1F49A0F34AF}" srcOrd="0" destOrd="0" presId="urn:microsoft.com/office/officeart/2005/8/layout/vList3"/>
    <dgm:cxn modelId="{A3206B87-10F6-2242-A9EC-30D546B6F4D3}" srcId="{DB1D2254-6728-7441-9ED5-66666591C245}" destId="{CAAA30D8-C721-184B-BC50-126197221960}" srcOrd="3" destOrd="0" parTransId="{C2AB16AA-F79A-A44D-9D6C-841DB0144490}" sibTransId="{C04083B2-1537-CE4C-8326-4DA10B69B43A}"/>
    <dgm:cxn modelId="{5FF8AD96-9970-2A45-B125-A9349F7FA1FC}" type="presOf" srcId="{01DE87CE-BADB-4545-AB0F-8B9F7966EBDC}" destId="{3A8923F5-B35D-1342-ADB4-E910DDFCD4AE}" srcOrd="0" destOrd="0" presId="urn:microsoft.com/office/officeart/2005/8/layout/vList3"/>
    <dgm:cxn modelId="{9DBEB82B-4224-3E44-A96E-95B6C6A3BF6B}" type="presOf" srcId="{15F56A0E-5A90-C949-9F3B-4B6EA5FD0C4D}" destId="{A6118575-BF2C-9F4D-B0FA-B50BC8562D79}" srcOrd="0" destOrd="0" presId="urn:microsoft.com/office/officeart/2005/8/layout/vList3"/>
    <dgm:cxn modelId="{F56F0BCC-49B7-EF41-BE87-860F472660F1}" srcId="{DB1D2254-6728-7441-9ED5-66666591C245}" destId="{15F56A0E-5A90-C949-9F3B-4B6EA5FD0C4D}" srcOrd="2" destOrd="0" parTransId="{1B1DCBC5-391B-0E4E-845E-95DB06E8B8FF}" sibTransId="{69F8358E-753E-A049-86BF-CC1FAA349A18}"/>
    <dgm:cxn modelId="{1290DAEC-426A-F941-8B47-EB872E4433EA}" type="presParOf" srcId="{34EB47BC-87F8-6944-9CC5-10A00A1524EA}" destId="{EDC26388-2B17-CD41-A7AD-2A4D08DB5B83}" srcOrd="0" destOrd="0" presId="urn:microsoft.com/office/officeart/2005/8/layout/vList3"/>
    <dgm:cxn modelId="{7BD9278B-2C10-CE4D-8745-F77A334AE028}" type="presParOf" srcId="{EDC26388-2B17-CD41-A7AD-2A4D08DB5B83}" destId="{CE36C747-4D0C-3B4D-9FF2-154ECE937556}" srcOrd="0" destOrd="0" presId="urn:microsoft.com/office/officeart/2005/8/layout/vList3"/>
    <dgm:cxn modelId="{562242BB-C065-1B48-9FF3-17D86E39697D}" type="presParOf" srcId="{EDC26388-2B17-CD41-A7AD-2A4D08DB5B83}" destId="{3A8923F5-B35D-1342-ADB4-E910DDFCD4AE}" srcOrd="1" destOrd="0" presId="urn:microsoft.com/office/officeart/2005/8/layout/vList3"/>
    <dgm:cxn modelId="{FBC60967-3551-2947-9EBB-AEDDE03CD8D3}" type="presParOf" srcId="{34EB47BC-87F8-6944-9CC5-10A00A1524EA}" destId="{B595FD6F-3319-C549-86F3-AB8315F515ED}" srcOrd="1" destOrd="0" presId="urn:microsoft.com/office/officeart/2005/8/layout/vList3"/>
    <dgm:cxn modelId="{12613988-3614-DE4C-9BFB-C608694FF921}" type="presParOf" srcId="{34EB47BC-87F8-6944-9CC5-10A00A1524EA}" destId="{EDBA54F4-4CA4-9B40-A5C0-15F239A24E5D}" srcOrd="2" destOrd="0" presId="urn:microsoft.com/office/officeart/2005/8/layout/vList3"/>
    <dgm:cxn modelId="{86060389-44A5-D942-9F15-751CA9BE4A79}" type="presParOf" srcId="{EDBA54F4-4CA4-9B40-A5C0-15F239A24E5D}" destId="{3DC83652-F2D5-8F4E-BCA7-8AFB5603A4F7}" srcOrd="0" destOrd="0" presId="urn:microsoft.com/office/officeart/2005/8/layout/vList3"/>
    <dgm:cxn modelId="{157349BE-1FED-E349-86FB-5E3196A5B076}" type="presParOf" srcId="{EDBA54F4-4CA4-9B40-A5C0-15F239A24E5D}" destId="{8BC764B7-8F3C-7343-B855-C1F49A0F34AF}" srcOrd="1" destOrd="0" presId="urn:microsoft.com/office/officeart/2005/8/layout/vList3"/>
    <dgm:cxn modelId="{71F1B5C2-2972-DF42-A91A-6DEB68149E37}" type="presParOf" srcId="{34EB47BC-87F8-6944-9CC5-10A00A1524EA}" destId="{9EAA54C5-124C-A245-B2C6-6FE592DC0F3A}" srcOrd="3" destOrd="0" presId="urn:microsoft.com/office/officeart/2005/8/layout/vList3"/>
    <dgm:cxn modelId="{19DA47C1-4C0C-AB4F-8356-E5773071E293}" type="presParOf" srcId="{34EB47BC-87F8-6944-9CC5-10A00A1524EA}" destId="{ADB0BA95-249E-7347-B5E4-59585AFFBFC9}" srcOrd="4" destOrd="0" presId="urn:microsoft.com/office/officeart/2005/8/layout/vList3"/>
    <dgm:cxn modelId="{88A19603-42E8-314D-89B8-3164A07688BB}" type="presParOf" srcId="{ADB0BA95-249E-7347-B5E4-59585AFFBFC9}" destId="{7C09CCFB-188A-934B-B656-EEBC57322370}" srcOrd="0" destOrd="0" presId="urn:microsoft.com/office/officeart/2005/8/layout/vList3"/>
    <dgm:cxn modelId="{F1083211-5823-1E42-A1BC-438A524E9686}" type="presParOf" srcId="{ADB0BA95-249E-7347-B5E4-59585AFFBFC9}" destId="{A6118575-BF2C-9F4D-B0FA-B50BC8562D79}" srcOrd="1" destOrd="0" presId="urn:microsoft.com/office/officeart/2005/8/layout/vList3"/>
    <dgm:cxn modelId="{B5288D47-44B7-F143-970B-68F145AAEC83}" type="presParOf" srcId="{34EB47BC-87F8-6944-9CC5-10A00A1524EA}" destId="{FF0E690F-8FAF-464B-A890-75C557600E1A}" srcOrd="5" destOrd="0" presId="urn:microsoft.com/office/officeart/2005/8/layout/vList3"/>
    <dgm:cxn modelId="{7F008CAC-3BCD-A34D-95F8-F75DB5CBBDF7}" type="presParOf" srcId="{34EB47BC-87F8-6944-9CC5-10A00A1524EA}" destId="{363199BF-9916-C94B-8389-53CB63BEB238}" srcOrd="6" destOrd="0" presId="urn:microsoft.com/office/officeart/2005/8/layout/vList3"/>
    <dgm:cxn modelId="{B7BEAD56-5392-E444-8B94-E2949C06FD00}" type="presParOf" srcId="{363199BF-9916-C94B-8389-53CB63BEB238}" destId="{F9F469C4-FE20-D540-829B-CD86D205CF94}" srcOrd="0" destOrd="0" presId="urn:microsoft.com/office/officeart/2005/8/layout/vList3"/>
    <dgm:cxn modelId="{1ED79AC2-3824-2A43-80ED-8FA995771BFB}" type="presParOf" srcId="{363199BF-9916-C94B-8389-53CB63BEB238}" destId="{13E43258-8DC3-A74A-B1CD-481FAA5FC86D}" srcOrd="1" destOrd="0" presId="urn:microsoft.com/office/officeart/2005/8/layout/vList3"/>
    <dgm:cxn modelId="{C5AB3982-1A96-0B41-8EED-24F47F469B77}" type="presParOf" srcId="{34EB47BC-87F8-6944-9CC5-10A00A1524EA}" destId="{0BD36C47-63CC-BC40-B6A7-4FE06CDFF95C}" srcOrd="7" destOrd="0" presId="urn:microsoft.com/office/officeart/2005/8/layout/vList3"/>
    <dgm:cxn modelId="{D53C78A0-3A7C-8D4F-A349-6D2E9B136E44}" type="presParOf" srcId="{34EB47BC-87F8-6944-9CC5-10A00A1524EA}" destId="{91C22CA8-812D-4D48-B532-72B9C18984A3}" srcOrd="8" destOrd="0" presId="urn:microsoft.com/office/officeart/2005/8/layout/vList3"/>
    <dgm:cxn modelId="{47FCDA3A-A76F-F54D-99DB-B3161465E100}" type="presParOf" srcId="{91C22CA8-812D-4D48-B532-72B9C18984A3}" destId="{B7E85E60-71E9-0542-BBC4-B410D1C07609}" srcOrd="0" destOrd="0" presId="urn:microsoft.com/office/officeart/2005/8/layout/vList3"/>
    <dgm:cxn modelId="{6821ED33-FAF0-2C43-B637-08765DB8101C}" type="presParOf" srcId="{91C22CA8-812D-4D48-B532-72B9C18984A3}" destId="{BDAE3CD5-8F69-2E4E-8BA6-A2787A7DE6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1D2254-6728-7441-9ED5-66666591C245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01DE87CE-BADB-4545-AB0F-8B9F7966EBDC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/>
              <a:cs typeface="Arial"/>
            </a:rPr>
            <a:t>STRUCTURE                          (Methods of </a:t>
          </a:r>
          <a:r>
            <a:rPr lang="en-US" sz="2400" b="1" dirty="0" err="1" smtClean="0">
              <a:solidFill>
                <a:schemeClr val="tx1"/>
              </a:solidFill>
              <a:latin typeface="Arial"/>
              <a:cs typeface="Arial"/>
            </a:rPr>
            <a:t>assessmnent</a:t>
          </a:r>
          <a:r>
            <a:rPr lang="en-US" sz="2400" b="1" dirty="0" smtClean="0">
              <a:solidFill>
                <a:schemeClr val="tx1"/>
              </a:solidFill>
              <a:latin typeface="Arial"/>
              <a:cs typeface="Arial"/>
            </a:rPr>
            <a:t>)</a:t>
          </a:r>
          <a:endParaRPr lang="en-US" sz="2400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5545C30F-2961-644B-84B4-B0FFE724B711}" type="parTrans" cxnId="{491ADBF0-8A9B-BF4F-BAEC-CA1A6FA02D18}">
      <dgm:prSet/>
      <dgm:spPr/>
      <dgm:t>
        <a:bodyPr/>
        <a:lstStyle/>
        <a:p>
          <a:endParaRPr lang="en-US"/>
        </a:p>
      </dgm:t>
    </dgm:pt>
    <dgm:pt modelId="{C42235AB-E75A-DE4D-8D35-B1683BDB669C}" type="sibTrans" cxnId="{491ADBF0-8A9B-BF4F-BAEC-CA1A6FA02D18}">
      <dgm:prSet/>
      <dgm:spPr/>
      <dgm:t>
        <a:bodyPr/>
        <a:lstStyle/>
        <a:p>
          <a:endParaRPr lang="en-US"/>
        </a:p>
      </dgm:t>
    </dgm:pt>
    <dgm:pt modelId="{CAAA30D8-C721-184B-BC50-126197221960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Guidance before and during the Examination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C2AB16AA-F79A-A44D-9D6C-841DB0144490}" type="parTrans" cxnId="{A3206B87-10F6-2242-A9EC-30D546B6F4D3}">
      <dgm:prSet/>
      <dgm:spPr/>
      <dgm:t>
        <a:bodyPr/>
        <a:lstStyle/>
        <a:p>
          <a:endParaRPr lang="en-US"/>
        </a:p>
      </dgm:t>
    </dgm:pt>
    <dgm:pt modelId="{C04083B2-1537-CE4C-8326-4DA10B69B43A}" type="sibTrans" cxnId="{A3206B87-10F6-2242-A9EC-30D546B6F4D3}">
      <dgm:prSet/>
      <dgm:spPr/>
      <dgm:t>
        <a:bodyPr/>
        <a:lstStyle/>
        <a:p>
          <a:endParaRPr lang="en-US"/>
        </a:p>
      </dgm:t>
    </dgm:pt>
    <dgm:pt modelId="{13FD5018-7FD8-5E4D-8533-C81D95D75F10}">
      <dgm:prSet phldrT="[Text]" custT="1"/>
      <dgm:spPr>
        <a:solidFill>
          <a:srgbClr val="3366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FFFFF"/>
              </a:solidFill>
              <a:latin typeface="Arial"/>
              <a:cs typeface="Arial"/>
            </a:rPr>
            <a:t>Notification and dissemination of results</a:t>
          </a:r>
          <a:endParaRPr lang="en-US" sz="2400" b="1" dirty="0">
            <a:solidFill>
              <a:srgbClr val="FFFFFF"/>
            </a:solidFill>
            <a:latin typeface="Arial"/>
            <a:cs typeface="Arial"/>
          </a:endParaRPr>
        </a:p>
      </dgm:t>
    </dgm:pt>
    <dgm:pt modelId="{FD44A301-49C0-A64E-B88A-AD3219BF30EF}" type="parTrans" cxnId="{33D09DFF-E28A-D741-A70B-1728139064AC}">
      <dgm:prSet/>
      <dgm:spPr/>
      <dgm:t>
        <a:bodyPr/>
        <a:lstStyle/>
        <a:p>
          <a:endParaRPr lang="en-US"/>
        </a:p>
      </dgm:t>
    </dgm:pt>
    <dgm:pt modelId="{BF766261-3F4E-FE46-8134-514B52C91374}" type="sibTrans" cxnId="{33D09DFF-E28A-D741-A70B-1728139064AC}">
      <dgm:prSet/>
      <dgm:spPr/>
      <dgm:t>
        <a:bodyPr/>
        <a:lstStyle/>
        <a:p>
          <a:endParaRPr lang="en-US"/>
        </a:p>
      </dgm:t>
    </dgm:pt>
    <dgm:pt modelId="{15F56A0E-5A90-C949-9F3B-4B6EA5FD0C4D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Preparation of candidates for the Examination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1B1DCBC5-391B-0E4E-845E-95DB06E8B8FF}" type="parTrans" cxnId="{F56F0BCC-49B7-EF41-BE87-860F472660F1}">
      <dgm:prSet/>
      <dgm:spPr/>
      <dgm:t>
        <a:bodyPr/>
        <a:lstStyle/>
        <a:p>
          <a:endParaRPr lang="en-US"/>
        </a:p>
      </dgm:t>
    </dgm:pt>
    <dgm:pt modelId="{69F8358E-753E-A049-86BF-CC1FAA349A18}" type="sibTrans" cxnId="{F56F0BCC-49B7-EF41-BE87-860F472660F1}">
      <dgm:prSet/>
      <dgm:spPr/>
      <dgm:t>
        <a:bodyPr/>
        <a:lstStyle/>
        <a:p>
          <a:endParaRPr lang="en-US"/>
        </a:p>
      </dgm:t>
    </dgm:pt>
    <dgm:pt modelId="{33BB5FEF-1C9E-2F44-85FC-8C8E1006362D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/>
              <a:cs typeface="Arial"/>
            </a:rPr>
            <a:t>Eligibility</a:t>
          </a:r>
          <a:r>
            <a:rPr lang="en-US" sz="2400" b="1" baseline="0" dirty="0" smtClean="0">
              <a:solidFill>
                <a:srgbClr val="000000"/>
              </a:solidFill>
              <a:latin typeface="Arial"/>
              <a:cs typeface="Arial"/>
            </a:rPr>
            <a:t> criteria</a:t>
          </a:r>
          <a:endParaRPr lang="en-US" sz="2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840B1EC3-EBDE-D547-9009-15549C46CE36}" type="parTrans" cxnId="{8A2899EA-E118-044A-9FFE-08F3EA3DF8EB}">
      <dgm:prSet/>
      <dgm:spPr/>
      <dgm:t>
        <a:bodyPr/>
        <a:lstStyle/>
        <a:p>
          <a:endParaRPr lang="en-US"/>
        </a:p>
      </dgm:t>
    </dgm:pt>
    <dgm:pt modelId="{B16F7E33-F69B-C245-8EE1-753D10FC3EB1}" type="sibTrans" cxnId="{8A2899EA-E118-044A-9FFE-08F3EA3DF8EB}">
      <dgm:prSet/>
      <dgm:spPr/>
      <dgm:t>
        <a:bodyPr/>
        <a:lstStyle/>
        <a:p>
          <a:endParaRPr lang="en-US"/>
        </a:p>
      </dgm:t>
    </dgm:pt>
    <dgm:pt modelId="{34EB47BC-87F8-6944-9CC5-10A00A1524EA}" type="pres">
      <dgm:prSet presAssocID="{DB1D2254-6728-7441-9ED5-66666591C245}" presName="linearFlow" presStyleCnt="0">
        <dgm:presLayoutVars>
          <dgm:dir/>
          <dgm:resizeHandles val="exact"/>
        </dgm:presLayoutVars>
      </dgm:prSet>
      <dgm:spPr/>
    </dgm:pt>
    <dgm:pt modelId="{EDC26388-2B17-CD41-A7AD-2A4D08DB5B83}" type="pres">
      <dgm:prSet presAssocID="{01DE87CE-BADB-4545-AB0F-8B9F7966EBDC}" presName="composite" presStyleCnt="0"/>
      <dgm:spPr/>
    </dgm:pt>
    <dgm:pt modelId="{CE36C747-4D0C-3B4D-9FF2-154ECE937556}" type="pres">
      <dgm:prSet presAssocID="{01DE87CE-BADB-4545-AB0F-8B9F7966EBDC}" presName="imgShp" presStyleLbl="fgImgPlace1" presStyleIdx="0" presStyleCnt="5"/>
      <dgm:spPr/>
    </dgm:pt>
    <dgm:pt modelId="{3A8923F5-B35D-1342-ADB4-E910DDFCD4AE}" type="pres">
      <dgm:prSet presAssocID="{01DE87CE-BADB-4545-AB0F-8B9F7966EBDC}" presName="txShp" presStyleLbl="node1" presStyleIdx="0" presStyleCnt="5" custScaleX="100397" custLinFactNeighborX="-295" custLinFactNeighborY="-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5FD6F-3319-C549-86F3-AB8315F515ED}" type="pres">
      <dgm:prSet presAssocID="{C42235AB-E75A-DE4D-8D35-B1683BDB669C}" presName="spacing" presStyleCnt="0"/>
      <dgm:spPr/>
    </dgm:pt>
    <dgm:pt modelId="{EDBA54F4-4CA4-9B40-A5C0-15F239A24E5D}" type="pres">
      <dgm:prSet presAssocID="{33BB5FEF-1C9E-2F44-85FC-8C8E1006362D}" presName="composite" presStyleCnt="0"/>
      <dgm:spPr/>
    </dgm:pt>
    <dgm:pt modelId="{3DC83652-F2D5-8F4E-BCA7-8AFB5603A4F7}" type="pres">
      <dgm:prSet presAssocID="{33BB5FEF-1C9E-2F44-85FC-8C8E1006362D}" presName="imgShp" presStyleLbl="fgImgPlace1" presStyleIdx="1" presStyleCnt="5"/>
      <dgm:spPr/>
    </dgm:pt>
    <dgm:pt modelId="{8BC764B7-8F3C-7343-B855-C1F49A0F34AF}" type="pres">
      <dgm:prSet presAssocID="{33BB5FEF-1C9E-2F44-85FC-8C8E1006362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A54C5-124C-A245-B2C6-6FE592DC0F3A}" type="pres">
      <dgm:prSet presAssocID="{B16F7E33-F69B-C245-8EE1-753D10FC3EB1}" presName="spacing" presStyleCnt="0"/>
      <dgm:spPr/>
    </dgm:pt>
    <dgm:pt modelId="{ADB0BA95-249E-7347-B5E4-59585AFFBFC9}" type="pres">
      <dgm:prSet presAssocID="{15F56A0E-5A90-C949-9F3B-4B6EA5FD0C4D}" presName="composite" presStyleCnt="0"/>
      <dgm:spPr/>
    </dgm:pt>
    <dgm:pt modelId="{7C09CCFB-188A-934B-B656-EEBC57322370}" type="pres">
      <dgm:prSet presAssocID="{15F56A0E-5A90-C949-9F3B-4B6EA5FD0C4D}" presName="imgShp" presStyleLbl="fgImgPlace1" presStyleIdx="2" presStyleCnt="5"/>
      <dgm:spPr/>
    </dgm:pt>
    <dgm:pt modelId="{A6118575-BF2C-9F4D-B0FA-B50BC8562D79}" type="pres">
      <dgm:prSet presAssocID="{15F56A0E-5A90-C949-9F3B-4B6EA5FD0C4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E690F-8FAF-464B-A890-75C557600E1A}" type="pres">
      <dgm:prSet presAssocID="{69F8358E-753E-A049-86BF-CC1FAA349A18}" presName="spacing" presStyleCnt="0"/>
      <dgm:spPr/>
    </dgm:pt>
    <dgm:pt modelId="{363199BF-9916-C94B-8389-53CB63BEB238}" type="pres">
      <dgm:prSet presAssocID="{CAAA30D8-C721-184B-BC50-126197221960}" presName="composite" presStyleCnt="0"/>
      <dgm:spPr/>
    </dgm:pt>
    <dgm:pt modelId="{F9F469C4-FE20-D540-829B-CD86D205CF94}" type="pres">
      <dgm:prSet presAssocID="{CAAA30D8-C721-184B-BC50-126197221960}" presName="imgShp" presStyleLbl="fgImgPlace1" presStyleIdx="3" presStyleCnt="5"/>
      <dgm:spPr/>
    </dgm:pt>
    <dgm:pt modelId="{13E43258-8DC3-A74A-B1CD-481FAA5FC86D}" type="pres">
      <dgm:prSet presAssocID="{CAAA30D8-C721-184B-BC50-12619722196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36C47-63CC-BC40-B6A7-4FE06CDFF95C}" type="pres">
      <dgm:prSet presAssocID="{C04083B2-1537-CE4C-8326-4DA10B69B43A}" presName="spacing" presStyleCnt="0"/>
      <dgm:spPr/>
    </dgm:pt>
    <dgm:pt modelId="{91C22CA8-812D-4D48-B532-72B9C18984A3}" type="pres">
      <dgm:prSet presAssocID="{13FD5018-7FD8-5E4D-8533-C81D95D75F10}" presName="composite" presStyleCnt="0"/>
      <dgm:spPr/>
    </dgm:pt>
    <dgm:pt modelId="{B7E85E60-71E9-0542-BBC4-B410D1C07609}" type="pres">
      <dgm:prSet presAssocID="{13FD5018-7FD8-5E4D-8533-C81D95D75F10}" presName="imgShp" presStyleLbl="fgImgPlace1" presStyleIdx="4" presStyleCnt="5"/>
      <dgm:spPr>
        <a:solidFill>
          <a:srgbClr val="3366FF"/>
        </a:solidFill>
      </dgm:spPr>
    </dgm:pt>
    <dgm:pt modelId="{BDAE3CD5-8F69-2E4E-8BA6-A2787A7DE6E5}" type="pres">
      <dgm:prSet presAssocID="{13FD5018-7FD8-5E4D-8533-C81D95D75F1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1ADBF0-8A9B-BF4F-BAEC-CA1A6FA02D18}" srcId="{DB1D2254-6728-7441-9ED5-66666591C245}" destId="{01DE87CE-BADB-4545-AB0F-8B9F7966EBDC}" srcOrd="0" destOrd="0" parTransId="{5545C30F-2961-644B-84B4-B0FFE724B711}" sibTransId="{C42235AB-E75A-DE4D-8D35-B1683BDB669C}"/>
    <dgm:cxn modelId="{84ED620D-0BC3-514E-9187-F7B4713F8BD6}" type="presOf" srcId="{13FD5018-7FD8-5E4D-8533-C81D95D75F10}" destId="{BDAE3CD5-8F69-2E4E-8BA6-A2787A7DE6E5}" srcOrd="0" destOrd="0" presId="urn:microsoft.com/office/officeart/2005/8/layout/vList3"/>
    <dgm:cxn modelId="{90E32DAE-AF40-1D42-B785-821D5BAE00DB}" type="presOf" srcId="{15F56A0E-5A90-C949-9F3B-4B6EA5FD0C4D}" destId="{A6118575-BF2C-9F4D-B0FA-B50BC8562D79}" srcOrd="0" destOrd="0" presId="urn:microsoft.com/office/officeart/2005/8/layout/vList3"/>
    <dgm:cxn modelId="{8A2899EA-E118-044A-9FFE-08F3EA3DF8EB}" srcId="{DB1D2254-6728-7441-9ED5-66666591C245}" destId="{33BB5FEF-1C9E-2F44-85FC-8C8E1006362D}" srcOrd="1" destOrd="0" parTransId="{840B1EC3-EBDE-D547-9009-15549C46CE36}" sibTransId="{B16F7E33-F69B-C245-8EE1-753D10FC3EB1}"/>
    <dgm:cxn modelId="{33D09DFF-E28A-D741-A70B-1728139064AC}" srcId="{DB1D2254-6728-7441-9ED5-66666591C245}" destId="{13FD5018-7FD8-5E4D-8533-C81D95D75F10}" srcOrd="4" destOrd="0" parTransId="{FD44A301-49C0-A64E-B88A-AD3219BF30EF}" sibTransId="{BF766261-3F4E-FE46-8134-514B52C91374}"/>
    <dgm:cxn modelId="{5B2E26FE-F4C7-F744-A10B-78CD08F83265}" type="presOf" srcId="{01DE87CE-BADB-4545-AB0F-8B9F7966EBDC}" destId="{3A8923F5-B35D-1342-ADB4-E910DDFCD4AE}" srcOrd="0" destOrd="0" presId="urn:microsoft.com/office/officeart/2005/8/layout/vList3"/>
    <dgm:cxn modelId="{DF4DE7A0-359D-C246-BAE2-CAC6F7D8FED0}" type="presOf" srcId="{CAAA30D8-C721-184B-BC50-126197221960}" destId="{13E43258-8DC3-A74A-B1CD-481FAA5FC86D}" srcOrd="0" destOrd="0" presId="urn:microsoft.com/office/officeart/2005/8/layout/vList3"/>
    <dgm:cxn modelId="{E54D7241-CD28-BA4B-A419-E375BE074F9F}" type="presOf" srcId="{33BB5FEF-1C9E-2F44-85FC-8C8E1006362D}" destId="{8BC764B7-8F3C-7343-B855-C1F49A0F34AF}" srcOrd="0" destOrd="0" presId="urn:microsoft.com/office/officeart/2005/8/layout/vList3"/>
    <dgm:cxn modelId="{A3206B87-10F6-2242-A9EC-30D546B6F4D3}" srcId="{DB1D2254-6728-7441-9ED5-66666591C245}" destId="{CAAA30D8-C721-184B-BC50-126197221960}" srcOrd="3" destOrd="0" parTransId="{C2AB16AA-F79A-A44D-9D6C-841DB0144490}" sibTransId="{C04083B2-1537-CE4C-8326-4DA10B69B43A}"/>
    <dgm:cxn modelId="{F56F0BCC-49B7-EF41-BE87-860F472660F1}" srcId="{DB1D2254-6728-7441-9ED5-66666591C245}" destId="{15F56A0E-5A90-C949-9F3B-4B6EA5FD0C4D}" srcOrd="2" destOrd="0" parTransId="{1B1DCBC5-391B-0E4E-845E-95DB06E8B8FF}" sibTransId="{69F8358E-753E-A049-86BF-CC1FAA349A18}"/>
    <dgm:cxn modelId="{2A97AEA5-312B-0740-8C6F-8170BB347767}" type="presOf" srcId="{DB1D2254-6728-7441-9ED5-66666591C245}" destId="{34EB47BC-87F8-6944-9CC5-10A00A1524EA}" srcOrd="0" destOrd="0" presId="urn:microsoft.com/office/officeart/2005/8/layout/vList3"/>
    <dgm:cxn modelId="{5E601087-17F6-674F-B377-4C284F17660C}" type="presParOf" srcId="{34EB47BC-87F8-6944-9CC5-10A00A1524EA}" destId="{EDC26388-2B17-CD41-A7AD-2A4D08DB5B83}" srcOrd="0" destOrd="0" presId="urn:microsoft.com/office/officeart/2005/8/layout/vList3"/>
    <dgm:cxn modelId="{B750BE2A-8710-4E46-85D2-D2B2F9D72ED6}" type="presParOf" srcId="{EDC26388-2B17-CD41-A7AD-2A4D08DB5B83}" destId="{CE36C747-4D0C-3B4D-9FF2-154ECE937556}" srcOrd="0" destOrd="0" presId="urn:microsoft.com/office/officeart/2005/8/layout/vList3"/>
    <dgm:cxn modelId="{2849FB01-4CCC-0E47-93B6-5386B050D8C1}" type="presParOf" srcId="{EDC26388-2B17-CD41-A7AD-2A4D08DB5B83}" destId="{3A8923F5-B35D-1342-ADB4-E910DDFCD4AE}" srcOrd="1" destOrd="0" presId="urn:microsoft.com/office/officeart/2005/8/layout/vList3"/>
    <dgm:cxn modelId="{0B993D87-5B4F-8548-BEC3-EDF2577D1671}" type="presParOf" srcId="{34EB47BC-87F8-6944-9CC5-10A00A1524EA}" destId="{B595FD6F-3319-C549-86F3-AB8315F515ED}" srcOrd="1" destOrd="0" presId="urn:microsoft.com/office/officeart/2005/8/layout/vList3"/>
    <dgm:cxn modelId="{4F5C8AE4-84C2-A846-8532-DC9BF416EFAC}" type="presParOf" srcId="{34EB47BC-87F8-6944-9CC5-10A00A1524EA}" destId="{EDBA54F4-4CA4-9B40-A5C0-15F239A24E5D}" srcOrd="2" destOrd="0" presId="urn:microsoft.com/office/officeart/2005/8/layout/vList3"/>
    <dgm:cxn modelId="{5178257A-BE1E-F94F-B187-30B3DFBA3CCD}" type="presParOf" srcId="{EDBA54F4-4CA4-9B40-A5C0-15F239A24E5D}" destId="{3DC83652-F2D5-8F4E-BCA7-8AFB5603A4F7}" srcOrd="0" destOrd="0" presId="urn:microsoft.com/office/officeart/2005/8/layout/vList3"/>
    <dgm:cxn modelId="{77724F80-228C-6649-A59E-BBEF692C8A0E}" type="presParOf" srcId="{EDBA54F4-4CA4-9B40-A5C0-15F239A24E5D}" destId="{8BC764B7-8F3C-7343-B855-C1F49A0F34AF}" srcOrd="1" destOrd="0" presId="urn:microsoft.com/office/officeart/2005/8/layout/vList3"/>
    <dgm:cxn modelId="{2C9803E2-44D6-454E-8D77-95A9FEED5F92}" type="presParOf" srcId="{34EB47BC-87F8-6944-9CC5-10A00A1524EA}" destId="{9EAA54C5-124C-A245-B2C6-6FE592DC0F3A}" srcOrd="3" destOrd="0" presId="urn:microsoft.com/office/officeart/2005/8/layout/vList3"/>
    <dgm:cxn modelId="{075A62F4-A251-114E-9C4A-FAE8BCCB5376}" type="presParOf" srcId="{34EB47BC-87F8-6944-9CC5-10A00A1524EA}" destId="{ADB0BA95-249E-7347-B5E4-59585AFFBFC9}" srcOrd="4" destOrd="0" presId="urn:microsoft.com/office/officeart/2005/8/layout/vList3"/>
    <dgm:cxn modelId="{B1F82F35-9E5E-A14F-8525-0E4295900E94}" type="presParOf" srcId="{ADB0BA95-249E-7347-B5E4-59585AFFBFC9}" destId="{7C09CCFB-188A-934B-B656-EEBC57322370}" srcOrd="0" destOrd="0" presId="urn:microsoft.com/office/officeart/2005/8/layout/vList3"/>
    <dgm:cxn modelId="{E56277F8-192D-FA41-9A60-D7EA6D031827}" type="presParOf" srcId="{ADB0BA95-249E-7347-B5E4-59585AFFBFC9}" destId="{A6118575-BF2C-9F4D-B0FA-B50BC8562D79}" srcOrd="1" destOrd="0" presId="urn:microsoft.com/office/officeart/2005/8/layout/vList3"/>
    <dgm:cxn modelId="{38E82512-ACA1-AC40-A80F-F6DD62139213}" type="presParOf" srcId="{34EB47BC-87F8-6944-9CC5-10A00A1524EA}" destId="{FF0E690F-8FAF-464B-A890-75C557600E1A}" srcOrd="5" destOrd="0" presId="urn:microsoft.com/office/officeart/2005/8/layout/vList3"/>
    <dgm:cxn modelId="{622EA439-7295-0C40-ACC6-DFD7BEE9D3DC}" type="presParOf" srcId="{34EB47BC-87F8-6944-9CC5-10A00A1524EA}" destId="{363199BF-9916-C94B-8389-53CB63BEB238}" srcOrd="6" destOrd="0" presId="urn:microsoft.com/office/officeart/2005/8/layout/vList3"/>
    <dgm:cxn modelId="{AF953D19-DC23-D84E-8D2D-DC88320CBC45}" type="presParOf" srcId="{363199BF-9916-C94B-8389-53CB63BEB238}" destId="{F9F469C4-FE20-D540-829B-CD86D205CF94}" srcOrd="0" destOrd="0" presId="urn:microsoft.com/office/officeart/2005/8/layout/vList3"/>
    <dgm:cxn modelId="{A08F8C7C-3615-AC41-8170-86B475422BC2}" type="presParOf" srcId="{363199BF-9916-C94B-8389-53CB63BEB238}" destId="{13E43258-8DC3-A74A-B1CD-481FAA5FC86D}" srcOrd="1" destOrd="0" presId="urn:microsoft.com/office/officeart/2005/8/layout/vList3"/>
    <dgm:cxn modelId="{AD054351-3D8C-F04C-88CD-789A68827A26}" type="presParOf" srcId="{34EB47BC-87F8-6944-9CC5-10A00A1524EA}" destId="{0BD36C47-63CC-BC40-B6A7-4FE06CDFF95C}" srcOrd="7" destOrd="0" presId="urn:microsoft.com/office/officeart/2005/8/layout/vList3"/>
    <dgm:cxn modelId="{DD2CA467-2E53-524B-91E9-479135189BDE}" type="presParOf" srcId="{34EB47BC-87F8-6944-9CC5-10A00A1524EA}" destId="{91C22CA8-812D-4D48-B532-72B9C18984A3}" srcOrd="8" destOrd="0" presId="urn:microsoft.com/office/officeart/2005/8/layout/vList3"/>
    <dgm:cxn modelId="{C9674145-86D3-7240-9300-2B8BF56086BC}" type="presParOf" srcId="{91C22CA8-812D-4D48-B532-72B9C18984A3}" destId="{B7E85E60-71E9-0542-BBC4-B410D1C07609}" srcOrd="0" destOrd="0" presId="urn:microsoft.com/office/officeart/2005/8/layout/vList3"/>
    <dgm:cxn modelId="{67071967-DF84-4A42-943C-279D5C37B805}" type="presParOf" srcId="{91C22CA8-812D-4D48-B532-72B9C18984A3}" destId="{BDAE3CD5-8F69-2E4E-8BA6-A2787A7DE6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75CA5-CDB9-41C6-B39C-550170F3B620}">
      <dsp:nvSpPr>
        <dsp:cNvPr id="0" name=""/>
        <dsp:cNvSpPr/>
      </dsp:nvSpPr>
      <dsp:spPr>
        <a:xfrm>
          <a:off x="472442" y="0"/>
          <a:ext cx="7233940" cy="4521213"/>
        </a:xfrm>
        <a:prstGeom prst="swooshArrow">
          <a:avLst>
            <a:gd name="adj1" fmla="val 25000"/>
            <a:gd name="adj2" fmla="val 25000"/>
          </a:avLst>
        </a:prstGeom>
        <a:solidFill>
          <a:srgbClr val="99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09430-F5C0-4FB4-A479-B3958C515B9E}">
      <dsp:nvSpPr>
        <dsp:cNvPr id="0" name=""/>
        <dsp:cNvSpPr/>
      </dsp:nvSpPr>
      <dsp:spPr>
        <a:xfrm>
          <a:off x="1391153" y="3120541"/>
          <a:ext cx="188082" cy="188082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4132E-4798-42BE-B0A2-33E19CF0700A}">
      <dsp:nvSpPr>
        <dsp:cNvPr id="0" name=""/>
        <dsp:cNvSpPr/>
      </dsp:nvSpPr>
      <dsp:spPr>
        <a:xfrm>
          <a:off x="1334855" y="3214582"/>
          <a:ext cx="1986186" cy="1306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61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itchFamily="34" charset="0"/>
              <a:cs typeface="Arial" pitchFamily="34" charset="0"/>
            </a:rPr>
            <a:t>Completion of 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a five year </a:t>
          </a:r>
          <a:r>
            <a:rPr lang="en-GB" sz="2400" b="1" kern="1200" dirty="0" smtClean="0">
              <a:latin typeface="Arial" pitchFamily="34" charset="0"/>
              <a:cs typeface="Arial" pitchFamily="34" charset="0"/>
            </a:rPr>
            <a:t>training 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in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Obs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Gynae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endParaRPr lang="el-GR" sz="2400" kern="1200" dirty="0">
            <a:latin typeface="Arial" pitchFamily="34" charset="0"/>
            <a:cs typeface="Arial" pitchFamily="34" charset="0"/>
          </a:endParaRPr>
        </a:p>
      </dsp:txBody>
      <dsp:txXfrm>
        <a:off x="1334855" y="3214582"/>
        <a:ext cx="1986186" cy="1306630"/>
      </dsp:txXfrm>
    </dsp:sp>
    <dsp:sp modelId="{C99158C2-ACFE-476B-BEF1-C38D78293F70}">
      <dsp:nvSpPr>
        <dsp:cNvPr id="0" name=""/>
        <dsp:cNvSpPr/>
      </dsp:nvSpPr>
      <dsp:spPr>
        <a:xfrm>
          <a:off x="3051342" y="1891675"/>
          <a:ext cx="339995" cy="339995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6D875-13ED-45B1-84DE-FB4F32B3565C}">
      <dsp:nvSpPr>
        <dsp:cNvPr id="0" name=""/>
        <dsp:cNvSpPr/>
      </dsp:nvSpPr>
      <dsp:spPr>
        <a:xfrm>
          <a:off x="3221340" y="2061673"/>
          <a:ext cx="1736145" cy="245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56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Trainees sit </a:t>
          </a:r>
          <a:r>
            <a:rPr lang="en-US" sz="2400" b="1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national final exit exam</a:t>
          </a:r>
          <a:endParaRPr lang="en-US" sz="2400" b="1" u="sng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221340" y="2061673"/>
        <a:ext cx="1736145" cy="2459539"/>
      </dsp:txXfrm>
    </dsp:sp>
    <dsp:sp modelId="{7E9D3551-DAEB-4592-8963-ECAC74109627}">
      <dsp:nvSpPr>
        <dsp:cNvPr id="0" name=""/>
        <dsp:cNvSpPr/>
      </dsp:nvSpPr>
      <dsp:spPr>
        <a:xfrm>
          <a:off x="5047910" y="1143866"/>
          <a:ext cx="470206" cy="470206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7030B-006A-44D6-9A50-B4B2DE6C522F}">
      <dsp:nvSpPr>
        <dsp:cNvPr id="0" name=""/>
        <dsp:cNvSpPr/>
      </dsp:nvSpPr>
      <dsp:spPr>
        <a:xfrm>
          <a:off x="5123478" y="1378969"/>
          <a:ext cx="2055214" cy="314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52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CCST in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Obs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Gynae</a:t>
          </a:r>
          <a:endParaRPr lang="en-US" sz="2400" b="1" kern="1200" dirty="0" smtClean="0">
            <a:latin typeface="Arial" pitchFamily="34" charset="0"/>
            <a:cs typeface="Arial" pitchFamily="34" charset="0"/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5123478" y="1378969"/>
        <a:ext cx="2055214" cy="3142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923F5-B35D-1342-ADB4-E910DDFCD4AE}">
      <dsp:nvSpPr>
        <dsp:cNvPr id="0" name=""/>
        <dsp:cNvSpPr/>
      </dsp:nvSpPr>
      <dsp:spPr>
        <a:xfrm rot="10800000">
          <a:off x="1528422" y="1"/>
          <a:ext cx="5494410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/>
              <a:cs typeface="Arial"/>
            </a:rPr>
            <a:t>STRUCTURE                          (Methods of </a:t>
          </a:r>
          <a:r>
            <a:rPr lang="en-US" sz="2400" b="1" kern="1200" dirty="0" err="1" smtClean="0">
              <a:solidFill>
                <a:schemeClr val="tx1"/>
              </a:solidFill>
              <a:latin typeface="Arial"/>
              <a:cs typeface="Arial"/>
            </a:rPr>
            <a:t>assessmnent</a:t>
          </a:r>
          <a:r>
            <a:rPr lang="en-US" sz="2400" b="1" kern="1200" dirty="0" smtClean="0">
              <a:solidFill>
                <a:schemeClr val="tx1"/>
              </a:solidFill>
              <a:latin typeface="Arial"/>
              <a:cs typeface="Arial"/>
            </a:rPr>
            <a:t>)</a:t>
          </a:r>
          <a:endParaRPr lang="en-US" sz="2400" b="1" kern="1200" dirty="0">
            <a:solidFill>
              <a:schemeClr val="tx1"/>
            </a:solidFill>
            <a:latin typeface="Arial"/>
            <a:cs typeface="Arial"/>
          </a:endParaRPr>
        </a:p>
      </dsp:txBody>
      <dsp:txXfrm rot="10800000">
        <a:off x="1710825" y="1"/>
        <a:ext cx="5312007" cy="729613"/>
      </dsp:txXfrm>
    </dsp:sp>
    <dsp:sp modelId="{CE36C747-4D0C-3B4D-9FF2-154ECE937556}">
      <dsp:nvSpPr>
        <dsp:cNvPr id="0" name=""/>
        <dsp:cNvSpPr/>
      </dsp:nvSpPr>
      <dsp:spPr>
        <a:xfrm>
          <a:off x="1190622" y="3357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C764B7-8F3C-7343-B855-C1F49A0F34AF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Eligibility</a:t>
          </a:r>
          <a:r>
            <a:rPr lang="en-US" sz="2400" b="1" kern="1200" baseline="0" dirty="0" smtClean="0">
              <a:solidFill>
                <a:srgbClr val="000000"/>
              </a:solidFill>
              <a:latin typeface="Arial"/>
              <a:cs typeface="Arial"/>
            </a:rPr>
            <a:t> criteria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950766"/>
        <a:ext cx="5290281" cy="729613"/>
      </dsp:txXfrm>
    </dsp:sp>
    <dsp:sp modelId="{3DC83652-F2D5-8F4E-BCA7-8AFB5603A4F7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18575-BF2C-9F4D-B0FA-B50BC8562D79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Preparation of candidates for the Examination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1898174"/>
        <a:ext cx="5290281" cy="729613"/>
      </dsp:txXfrm>
    </dsp:sp>
    <dsp:sp modelId="{7C09CCFB-188A-934B-B656-EEBC57322370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E43258-8DC3-A74A-B1CD-481FAA5FC86D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Guidance before and during the Examination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2845583"/>
        <a:ext cx="5290281" cy="729613"/>
      </dsp:txXfrm>
    </dsp:sp>
    <dsp:sp modelId="{F9F469C4-FE20-D540-829B-CD86D205CF94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AE3CD5-8F69-2E4E-8BA6-A2787A7DE6E5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noFill/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Notification and dissemination of results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3792991"/>
        <a:ext cx="5290281" cy="729613"/>
      </dsp:txXfrm>
    </dsp:sp>
    <dsp:sp modelId="{B7E85E60-71E9-0542-BBC4-B410D1C07609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923F5-B35D-1342-ADB4-E910DDFCD4AE}">
      <dsp:nvSpPr>
        <dsp:cNvPr id="0" name=""/>
        <dsp:cNvSpPr/>
      </dsp:nvSpPr>
      <dsp:spPr>
        <a:xfrm rot="10800000">
          <a:off x="1528422" y="1"/>
          <a:ext cx="5494410" cy="729613"/>
        </a:xfrm>
        <a:prstGeom prst="homePlate">
          <a:avLst/>
        </a:prstGeom>
        <a:solidFill>
          <a:srgbClr val="3366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Arial"/>
              <a:cs typeface="Arial"/>
            </a:rPr>
            <a:t>STRUCTURE                          (Methods of </a:t>
          </a:r>
          <a:r>
            <a:rPr lang="en-US" sz="2400" b="1" kern="1200" dirty="0" err="1" smtClean="0">
              <a:solidFill>
                <a:schemeClr val="bg1"/>
              </a:solidFill>
              <a:latin typeface="Arial"/>
              <a:cs typeface="Arial"/>
            </a:rPr>
            <a:t>assessmnent</a:t>
          </a:r>
          <a:r>
            <a:rPr lang="en-US" sz="2400" b="1" kern="1200" dirty="0" smtClean="0">
              <a:solidFill>
                <a:schemeClr val="bg1"/>
              </a:solidFill>
              <a:latin typeface="Arial"/>
              <a:cs typeface="Arial"/>
            </a:rPr>
            <a:t>)</a:t>
          </a:r>
          <a:endParaRPr lang="en-US" sz="24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 rot="10800000">
        <a:off x="1710825" y="1"/>
        <a:ext cx="5312007" cy="729613"/>
      </dsp:txXfrm>
    </dsp:sp>
    <dsp:sp modelId="{CE36C747-4D0C-3B4D-9FF2-154ECE937556}">
      <dsp:nvSpPr>
        <dsp:cNvPr id="0" name=""/>
        <dsp:cNvSpPr/>
      </dsp:nvSpPr>
      <dsp:spPr>
        <a:xfrm>
          <a:off x="1190622" y="3357"/>
          <a:ext cx="729613" cy="729613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C764B7-8F3C-7343-B855-C1F49A0F34AF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Eligibility</a:t>
          </a:r>
          <a:r>
            <a:rPr lang="en-US" sz="2400" b="1" kern="1200" baseline="0" dirty="0" smtClean="0">
              <a:solidFill>
                <a:srgbClr val="000000"/>
              </a:solidFill>
              <a:latin typeface="Arial"/>
              <a:cs typeface="Arial"/>
            </a:rPr>
            <a:t> criteria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950766"/>
        <a:ext cx="5290281" cy="729613"/>
      </dsp:txXfrm>
    </dsp:sp>
    <dsp:sp modelId="{3DC83652-F2D5-8F4E-BCA7-8AFB5603A4F7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18575-BF2C-9F4D-B0FA-B50BC8562D79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Preparation of candidates for the Examination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1898174"/>
        <a:ext cx="5290281" cy="729613"/>
      </dsp:txXfrm>
    </dsp:sp>
    <dsp:sp modelId="{7C09CCFB-188A-934B-B656-EEBC57322370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E43258-8DC3-A74A-B1CD-481FAA5FC86D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Guidance before and during the Examination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2845583"/>
        <a:ext cx="5290281" cy="729613"/>
      </dsp:txXfrm>
    </dsp:sp>
    <dsp:sp modelId="{F9F469C4-FE20-D540-829B-CD86D205CF94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AE3CD5-8F69-2E4E-8BA6-A2787A7DE6E5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noFill/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Notification and dissemination of results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3792991"/>
        <a:ext cx="5290281" cy="729613"/>
      </dsp:txXfrm>
    </dsp:sp>
    <dsp:sp modelId="{B7E85E60-71E9-0542-BBC4-B410D1C07609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37CD9-98B8-FA47-82A6-290DF9256A9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0B2B21-D151-BA4D-A898-F2BF0401B0ED}">
      <dsp:nvSpPr>
        <dsp:cNvPr id="0" name=""/>
        <dsp:cNvSpPr/>
      </dsp:nvSpPr>
      <dsp:spPr>
        <a:xfrm>
          <a:off x="278874" y="1357788"/>
          <a:ext cx="2468880" cy="181038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000000"/>
              </a:solidFill>
              <a:latin typeface="Arial"/>
              <a:cs typeface="Arial"/>
            </a:rPr>
            <a:t>Part 1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Written (KBA) 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367250" y="1446164"/>
        <a:ext cx="2292128" cy="1633633"/>
      </dsp:txXfrm>
    </dsp:sp>
    <dsp:sp modelId="{E1C145FC-F86D-FE4F-BEB6-C04ADEDA412C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000000"/>
              </a:solidFill>
              <a:latin typeface="Arial"/>
              <a:cs typeface="Arial"/>
            </a:rPr>
            <a:t>Part 2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OSCE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968735" y="1446164"/>
        <a:ext cx="2292128" cy="1633633"/>
      </dsp:txXfrm>
    </dsp:sp>
    <dsp:sp modelId="{8E59677A-C04E-B544-8019-C2E382C24E29}">
      <dsp:nvSpPr>
        <dsp:cNvPr id="0" name=""/>
        <dsp:cNvSpPr/>
      </dsp:nvSpPr>
      <dsp:spPr>
        <a:xfrm>
          <a:off x="5481845" y="1357788"/>
          <a:ext cx="2468880" cy="181038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  <a:latin typeface="Arial"/>
              <a:cs typeface="Arial"/>
            </a:rPr>
            <a:t>EBCOG Fellowship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  <a:latin typeface="Arial"/>
              <a:cs typeface="Arial"/>
            </a:rPr>
            <a:t>(EFOG-EBCOG)</a:t>
          </a:r>
          <a:endParaRPr lang="en-US" sz="2500" b="1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5570221" y="1446164"/>
        <a:ext cx="2292128" cy="1633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923F5-B35D-1342-ADB4-E910DDFCD4AE}">
      <dsp:nvSpPr>
        <dsp:cNvPr id="0" name=""/>
        <dsp:cNvSpPr/>
      </dsp:nvSpPr>
      <dsp:spPr>
        <a:xfrm rot="10800000">
          <a:off x="1528422" y="1"/>
          <a:ext cx="5494410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/>
              <a:cs typeface="Arial"/>
            </a:rPr>
            <a:t>STRUCTURE                          (Methods of </a:t>
          </a:r>
          <a:r>
            <a:rPr lang="en-US" sz="2400" b="1" kern="1200" dirty="0" err="1" smtClean="0">
              <a:solidFill>
                <a:schemeClr val="tx1"/>
              </a:solidFill>
              <a:latin typeface="Arial"/>
              <a:cs typeface="Arial"/>
            </a:rPr>
            <a:t>assessmnent</a:t>
          </a:r>
          <a:r>
            <a:rPr lang="en-US" sz="2400" b="1" kern="1200" dirty="0" smtClean="0">
              <a:solidFill>
                <a:schemeClr val="tx1"/>
              </a:solidFill>
              <a:latin typeface="Arial"/>
              <a:cs typeface="Arial"/>
            </a:rPr>
            <a:t>)</a:t>
          </a:r>
          <a:endParaRPr lang="en-US" sz="2400" b="1" kern="1200" dirty="0">
            <a:solidFill>
              <a:schemeClr val="tx1"/>
            </a:solidFill>
            <a:latin typeface="Arial"/>
            <a:cs typeface="Arial"/>
          </a:endParaRPr>
        </a:p>
      </dsp:txBody>
      <dsp:txXfrm rot="10800000">
        <a:off x="1710825" y="1"/>
        <a:ext cx="5312007" cy="729613"/>
      </dsp:txXfrm>
    </dsp:sp>
    <dsp:sp modelId="{CE36C747-4D0C-3B4D-9FF2-154ECE937556}">
      <dsp:nvSpPr>
        <dsp:cNvPr id="0" name=""/>
        <dsp:cNvSpPr/>
      </dsp:nvSpPr>
      <dsp:spPr>
        <a:xfrm>
          <a:off x="1190622" y="3357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C764B7-8F3C-7343-B855-C1F49A0F34AF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rgbClr val="3366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/>
              </a:solidFill>
              <a:latin typeface="Arial"/>
              <a:cs typeface="Arial"/>
            </a:rPr>
            <a:t>Eligibility</a:t>
          </a:r>
          <a:r>
            <a:rPr lang="en-US" sz="2400" b="1" kern="1200" baseline="0" dirty="0" smtClean="0">
              <a:solidFill>
                <a:srgbClr val="FFFFFF"/>
              </a:solidFill>
              <a:latin typeface="Arial"/>
              <a:cs typeface="Arial"/>
            </a:rPr>
            <a:t> criteria</a:t>
          </a:r>
          <a:endParaRPr lang="en-US" sz="2400" b="1" kern="1200" dirty="0">
            <a:solidFill>
              <a:srgbClr val="FFFFFF"/>
            </a:solidFill>
            <a:latin typeface="Arial"/>
            <a:cs typeface="Arial"/>
          </a:endParaRPr>
        </a:p>
      </dsp:txBody>
      <dsp:txXfrm rot="10800000">
        <a:off x="1743264" y="950766"/>
        <a:ext cx="5290281" cy="729613"/>
      </dsp:txXfrm>
    </dsp:sp>
    <dsp:sp modelId="{3DC83652-F2D5-8F4E-BCA7-8AFB5603A4F7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18575-BF2C-9F4D-B0FA-B50BC8562D79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Preparation of candidates for the Examination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1898174"/>
        <a:ext cx="5290281" cy="729613"/>
      </dsp:txXfrm>
    </dsp:sp>
    <dsp:sp modelId="{7C09CCFB-188A-934B-B656-EEBC57322370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E43258-8DC3-A74A-B1CD-481FAA5FC86D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Guidance before and during the Examination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2845583"/>
        <a:ext cx="5290281" cy="729613"/>
      </dsp:txXfrm>
    </dsp:sp>
    <dsp:sp modelId="{F9F469C4-FE20-D540-829B-CD86D205CF94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AE3CD5-8F69-2E4E-8BA6-A2787A7DE6E5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noFill/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Notification and dissemination of results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3792991"/>
        <a:ext cx="5290281" cy="729613"/>
      </dsp:txXfrm>
    </dsp:sp>
    <dsp:sp modelId="{B7E85E60-71E9-0542-BBC4-B410D1C07609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923F5-B35D-1342-ADB4-E910DDFCD4AE}">
      <dsp:nvSpPr>
        <dsp:cNvPr id="0" name=""/>
        <dsp:cNvSpPr/>
      </dsp:nvSpPr>
      <dsp:spPr>
        <a:xfrm rot="10800000">
          <a:off x="1528422" y="1"/>
          <a:ext cx="5494410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/>
              <a:cs typeface="Arial"/>
            </a:rPr>
            <a:t>STRUCTURE                          (Methods of </a:t>
          </a:r>
          <a:r>
            <a:rPr lang="en-US" sz="2400" b="1" kern="1200" dirty="0" err="1" smtClean="0">
              <a:solidFill>
                <a:schemeClr val="tx1"/>
              </a:solidFill>
              <a:latin typeface="Arial"/>
              <a:cs typeface="Arial"/>
            </a:rPr>
            <a:t>assessmnent</a:t>
          </a:r>
          <a:r>
            <a:rPr lang="en-US" sz="2400" b="1" kern="1200" dirty="0" smtClean="0">
              <a:solidFill>
                <a:schemeClr val="tx1"/>
              </a:solidFill>
              <a:latin typeface="Arial"/>
              <a:cs typeface="Arial"/>
            </a:rPr>
            <a:t>)</a:t>
          </a:r>
          <a:endParaRPr lang="en-US" sz="2400" b="1" kern="1200" dirty="0">
            <a:solidFill>
              <a:schemeClr val="tx1"/>
            </a:solidFill>
            <a:latin typeface="Arial"/>
            <a:cs typeface="Arial"/>
          </a:endParaRPr>
        </a:p>
      </dsp:txBody>
      <dsp:txXfrm rot="10800000">
        <a:off x="1710825" y="1"/>
        <a:ext cx="5312007" cy="729613"/>
      </dsp:txXfrm>
    </dsp:sp>
    <dsp:sp modelId="{CE36C747-4D0C-3B4D-9FF2-154ECE937556}">
      <dsp:nvSpPr>
        <dsp:cNvPr id="0" name=""/>
        <dsp:cNvSpPr/>
      </dsp:nvSpPr>
      <dsp:spPr>
        <a:xfrm>
          <a:off x="1190622" y="3357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C764B7-8F3C-7343-B855-C1F49A0F34AF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Eligibility</a:t>
          </a:r>
          <a:r>
            <a:rPr lang="en-US" sz="2400" b="1" kern="1200" baseline="0" dirty="0" smtClean="0">
              <a:solidFill>
                <a:srgbClr val="000000"/>
              </a:solidFill>
              <a:latin typeface="Arial"/>
              <a:cs typeface="Arial"/>
            </a:rPr>
            <a:t> criteria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950766"/>
        <a:ext cx="5290281" cy="729613"/>
      </dsp:txXfrm>
    </dsp:sp>
    <dsp:sp modelId="{3DC83652-F2D5-8F4E-BCA7-8AFB5603A4F7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18575-BF2C-9F4D-B0FA-B50BC8562D79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rgbClr val="3366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/>
              </a:solidFill>
              <a:latin typeface="Arial"/>
              <a:cs typeface="Arial"/>
            </a:rPr>
            <a:t>Preparation of candidates for the Examination</a:t>
          </a:r>
          <a:endParaRPr lang="en-US" sz="2400" b="1" kern="1200" dirty="0">
            <a:solidFill>
              <a:srgbClr val="FFFFFF"/>
            </a:solidFill>
            <a:latin typeface="Arial"/>
            <a:cs typeface="Arial"/>
          </a:endParaRPr>
        </a:p>
      </dsp:txBody>
      <dsp:txXfrm rot="10800000">
        <a:off x="1743264" y="1898174"/>
        <a:ext cx="5290281" cy="729613"/>
      </dsp:txXfrm>
    </dsp:sp>
    <dsp:sp modelId="{7C09CCFB-188A-934B-B656-EEBC57322370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E43258-8DC3-A74A-B1CD-481FAA5FC86D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Guidance before and during the Examination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2845583"/>
        <a:ext cx="5290281" cy="729613"/>
      </dsp:txXfrm>
    </dsp:sp>
    <dsp:sp modelId="{F9F469C4-FE20-D540-829B-CD86D205CF94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AE3CD5-8F69-2E4E-8BA6-A2787A7DE6E5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noFill/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Notification and dissemination of results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3792991"/>
        <a:ext cx="5290281" cy="729613"/>
      </dsp:txXfrm>
    </dsp:sp>
    <dsp:sp modelId="{B7E85E60-71E9-0542-BBC4-B410D1C07609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923F5-B35D-1342-ADB4-E910DDFCD4AE}">
      <dsp:nvSpPr>
        <dsp:cNvPr id="0" name=""/>
        <dsp:cNvSpPr/>
      </dsp:nvSpPr>
      <dsp:spPr>
        <a:xfrm rot="10800000">
          <a:off x="1528422" y="1"/>
          <a:ext cx="5494410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/>
              <a:cs typeface="Arial"/>
            </a:rPr>
            <a:t>STRUCTURE                          (Methods of </a:t>
          </a:r>
          <a:r>
            <a:rPr lang="en-US" sz="2400" b="1" kern="1200" dirty="0" err="1" smtClean="0">
              <a:solidFill>
                <a:schemeClr val="tx1"/>
              </a:solidFill>
              <a:latin typeface="Arial"/>
              <a:cs typeface="Arial"/>
            </a:rPr>
            <a:t>assessmnent</a:t>
          </a:r>
          <a:r>
            <a:rPr lang="en-US" sz="2400" b="1" kern="1200" dirty="0" smtClean="0">
              <a:solidFill>
                <a:schemeClr val="tx1"/>
              </a:solidFill>
              <a:latin typeface="Arial"/>
              <a:cs typeface="Arial"/>
            </a:rPr>
            <a:t>)</a:t>
          </a:r>
          <a:endParaRPr lang="en-US" sz="2400" b="1" kern="1200" dirty="0">
            <a:solidFill>
              <a:schemeClr val="tx1"/>
            </a:solidFill>
            <a:latin typeface="Arial"/>
            <a:cs typeface="Arial"/>
          </a:endParaRPr>
        </a:p>
      </dsp:txBody>
      <dsp:txXfrm rot="10800000">
        <a:off x="1710825" y="1"/>
        <a:ext cx="5312007" cy="729613"/>
      </dsp:txXfrm>
    </dsp:sp>
    <dsp:sp modelId="{CE36C747-4D0C-3B4D-9FF2-154ECE937556}">
      <dsp:nvSpPr>
        <dsp:cNvPr id="0" name=""/>
        <dsp:cNvSpPr/>
      </dsp:nvSpPr>
      <dsp:spPr>
        <a:xfrm>
          <a:off x="1190622" y="3357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C764B7-8F3C-7343-B855-C1F49A0F34AF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Eligibility</a:t>
          </a:r>
          <a:r>
            <a:rPr lang="en-US" sz="2400" b="1" kern="1200" baseline="0" dirty="0" smtClean="0">
              <a:solidFill>
                <a:srgbClr val="000000"/>
              </a:solidFill>
              <a:latin typeface="Arial"/>
              <a:cs typeface="Arial"/>
            </a:rPr>
            <a:t> criteria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950766"/>
        <a:ext cx="5290281" cy="729613"/>
      </dsp:txXfrm>
    </dsp:sp>
    <dsp:sp modelId="{3DC83652-F2D5-8F4E-BCA7-8AFB5603A4F7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18575-BF2C-9F4D-B0FA-B50BC8562D79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Preparation of candidates for the Examination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1898174"/>
        <a:ext cx="5290281" cy="729613"/>
      </dsp:txXfrm>
    </dsp:sp>
    <dsp:sp modelId="{7C09CCFB-188A-934B-B656-EEBC57322370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E43258-8DC3-A74A-B1CD-481FAA5FC86D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rgbClr val="3366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/>
              </a:solidFill>
              <a:latin typeface="Arial"/>
              <a:cs typeface="Arial"/>
            </a:rPr>
            <a:t>Guidance before and during the Examination</a:t>
          </a:r>
          <a:endParaRPr lang="en-US" sz="2400" b="1" kern="1200" dirty="0">
            <a:solidFill>
              <a:srgbClr val="FFFFFF"/>
            </a:solidFill>
            <a:latin typeface="Arial"/>
            <a:cs typeface="Arial"/>
          </a:endParaRPr>
        </a:p>
      </dsp:txBody>
      <dsp:txXfrm rot="10800000">
        <a:off x="1743264" y="2845583"/>
        <a:ext cx="5290281" cy="729613"/>
      </dsp:txXfrm>
    </dsp:sp>
    <dsp:sp modelId="{F9F469C4-FE20-D540-829B-CD86D205CF94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AE3CD5-8F69-2E4E-8BA6-A2787A7DE6E5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noFill/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Notification and dissemination of results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3792991"/>
        <a:ext cx="5290281" cy="729613"/>
      </dsp:txXfrm>
    </dsp:sp>
    <dsp:sp modelId="{B7E85E60-71E9-0542-BBC4-B410D1C07609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923F5-B35D-1342-ADB4-E910DDFCD4AE}">
      <dsp:nvSpPr>
        <dsp:cNvPr id="0" name=""/>
        <dsp:cNvSpPr/>
      </dsp:nvSpPr>
      <dsp:spPr>
        <a:xfrm rot="10800000">
          <a:off x="1528422" y="1"/>
          <a:ext cx="5494410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/>
              <a:cs typeface="Arial"/>
            </a:rPr>
            <a:t>STRUCTURE                          (Methods of </a:t>
          </a:r>
          <a:r>
            <a:rPr lang="en-US" sz="2400" b="1" kern="1200" dirty="0" err="1" smtClean="0">
              <a:solidFill>
                <a:schemeClr val="tx1"/>
              </a:solidFill>
              <a:latin typeface="Arial"/>
              <a:cs typeface="Arial"/>
            </a:rPr>
            <a:t>assessmnent</a:t>
          </a:r>
          <a:r>
            <a:rPr lang="en-US" sz="2400" b="1" kern="1200" dirty="0" smtClean="0">
              <a:solidFill>
                <a:schemeClr val="tx1"/>
              </a:solidFill>
              <a:latin typeface="Arial"/>
              <a:cs typeface="Arial"/>
            </a:rPr>
            <a:t>)</a:t>
          </a:r>
          <a:endParaRPr lang="en-US" sz="2400" b="1" kern="1200" dirty="0">
            <a:solidFill>
              <a:schemeClr val="tx1"/>
            </a:solidFill>
            <a:latin typeface="Arial"/>
            <a:cs typeface="Arial"/>
          </a:endParaRPr>
        </a:p>
      </dsp:txBody>
      <dsp:txXfrm rot="10800000">
        <a:off x="1710825" y="1"/>
        <a:ext cx="5312007" cy="729613"/>
      </dsp:txXfrm>
    </dsp:sp>
    <dsp:sp modelId="{CE36C747-4D0C-3B4D-9FF2-154ECE937556}">
      <dsp:nvSpPr>
        <dsp:cNvPr id="0" name=""/>
        <dsp:cNvSpPr/>
      </dsp:nvSpPr>
      <dsp:spPr>
        <a:xfrm>
          <a:off x="1190622" y="3357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C764B7-8F3C-7343-B855-C1F49A0F34AF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Eligibility</a:t>
          </a:r>
          <a:r>
            <a:rPr lang="en-US" sz="2400" b="1" kern="1200" baseline="0" dirty="0" smtClean="0">
              <a:solidFill>
                <a:srgbClr val="000000"/>
              </a:solidFill>
              <a:latin typeface="Arial"/>
              <a:cs typeface="Arial"/>
            </a:rPr>
            <a:t> criteria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950766"/>
        <a:ext cx="5290281" cy="729613"/>
      </dsp:txXfrm>
    </dsp:sp>
    <dsp:sp modelId="{3DC83652-F2D5-8F4E-BCA7-8AFB5603A4F7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18575-BF2C-9F4D-B0FA-B50BC8562D79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Preparation of candidates for the Examination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1898174"/>
        <a:ext cx="5290281" cy="729613"/>
      </dsp:txXfrm>
    </dsp:sp>
    <dsp:sp modelId="{7C09CCFB-188A-934B-B656-EEBC57322370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E43258-8DC3-A74A-B1CD-481FAA5FC86D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rgbClr val="FFFF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/>
              <a:cs typeface="Arial"/>
            </a:rPr>
            <a:t>Guidance before and during the Examination</a:t>
          </a:r>
          <a:endParaRPr lang="en-US" sz="2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10800000">
        <a:off x="1743264" y="2845583"/>
        <a:ext cx="5290281" cy="729613"/>
      </dsp:txXfrm>
    </dsp:sp>
    <dsp:sp modelId="{F9F469C4-FE20-D540-829B-CD86D205CF94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AE3CD5-8F69-2E4E-8BA6-A2787A7DE6E5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rgbClr val="3366FF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/>
              </a:solidFill>
              <a:latin typeface="Arial"/>
              <a:cs typeface="Arial"/>
            </a:rPr>
            <a:t>Notification and dissemination of results</a:t>
          </a:r>
          <a:endParaRPr lang="en-US" sz="2400" b="1" kern="1200" dirty="0">
            <a:solidFill>
              <a:srgbClr val="FFFFFF"/>
            </a:solidFill>
            <a:latin typeface="Arial"/>
            <a:cs typeface="Arial"/>
          </a:endParaRPr>
        </a:p>
      </dsp:txBody>
      <dsp:txXfrm rot="10800000">
        <a:off x="1743264" y="3792991"/>
        <a:ext cx="5290281" cy="729613"/>
      </dsp:txXfrm>
    </dsp:sp>
    <dsp:sp modelId="{B7E85E60-71E9-0542-BBC4-B410D1C07609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547D6-B781-D34A-A0CE-0ACD5727A722}" type="datetimeFigureOut">
              <a:rPr lang="en-US" smtClean="0"/>
              <a:t>5/20/17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772C8-EC28-FB4E-883B-8547992B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2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42479A-F63D-47BE-8215-1B040C988EF4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88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018-E1C7-6E48-9D7F-F89D0F86A43A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B52-8787-C040-90C4-38F45E85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6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018-E1C7-6E48-9D7F-F89D0F86A43A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B52-8787-C040-90C4-38F45E85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1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018-E1C7-6E48-9D7F-F89D0F86A43A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B52-8787-C040-90C4-38F45E85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018-E1C7-6E48-9D7F-F89D0F86A43A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B52-8787-C040-90C4-38F45E85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3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018-E1C7-6E48-9D7F-F89D0F86A43A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B52-8787-C040-90C4-38F45E85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9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018-E1C7-6E48-9D7F-F89D0F86A43A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B52-8787-C040-90C4-38F45E85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1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018-E1C7-6E48-9D7F-F89D0F86A43A}" type="datetimeFigureOut">
              <a:rPr lang="en-US" smtClean="0"/>
              <a:t>5/20/17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B52-8787-C040-90C4-38F45E85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3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018-E1C7-6E48-9D7F-F89D0F86A43A}" type="datetimeFigureOut">
              <a:rPr lang="en-US" smtClean="0"/>
              <a:t>5/20/17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B52-8787-C040-90C4-38F45E85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5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018-E1C7-6E48-9D7F-F89D0F86A43A}" type="datetimeFigureOut">
              <a:rPr lang="en-US" smtClean="0"/>
              <a:t>5/20/17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B52-8787-C040-90C4-38F45E85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3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018-E1C7-6E48-9D7F-F89D0F86A43A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B52-8787-C040-90C4-38F45E85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9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018-E1C7-6E48-9D7F-F89D0F86A43A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B52-8787-C040-90C4-38F45E85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9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4018-E1C7-6E48-9D7F-F89D0F86A43A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69B52-8787-C040-90C4-38F45E85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3706" y="2332916"/>
            <a:ext cx="825958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Arial"/>
                <a:cs typeface="Arial"/>
              </a:rPr>
              <a:t>EFOG </a:t>
            </a:r>
            <a:r>
              <a:rPr lang="mr-IN" sz="3600" b="1" dirty="0">
                <a:solidFill>
                  <a:srgbClr val="0000CC"/>
                </a:solidFill>
                <a:latin typeface="Arial"/>
                <a:cs typeface="Arial"/>
              </a:rPr>
              <a:t>–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Arial"/>
              </a:rPr>
              <a:t> HOW TO PREPARE FOR IT? </a:t>
            </a:r>
            <a:br>
              <a:rPr lang="en-US" sz="3600" b="1" dirty="0">
                <a:solidFill>
                  <a:srgbClr val="0000CC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rgbClr val="0000CC"/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rgbClr val="0000CC"/>
                </a:solidFill>
                <a:latin typeface="Arial"/>
                <a:cs typeface="Arial"/>
              </a:rPr>
            </a:br>
            <a:r>
              <a:rPr lang="en-US" sz="3600" b="1" u="sng" dirty="0">
                <a:solidFill>
                  <a:srgbClr val="0000CC"/>
                </a:solidFill>
                <a:latin typeface="Arial"/>
                <a:cs typeface="Arial"/>
              </a:rPr>
              <a:t>Rules and regulations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649" y="4486403"/>
            <a:ext cx="9022225" cy="1752600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tx1"/>
                </a:solidFill>
                <a:latin typeface="Arial"/>
                <a:cs typeface="Arial"/>
              </a:rPr>
              <a:t>Professor </a:t>
            </a:r>
            <a:r>
              <a:rPr lang="en-US" sz="2800" b="1" u="sng" dirty="0" err="1">
                <a:solidFill>
                  <a:schemeClr val="tx1"/>
                </a:solidFill>
                <a:latin typeface="Arial"/>
                <a:cs typeface="Arial"/>
              </a:rPr>
              <a:t>Ioannis</a:t>
            </a:r>
            <a:r>
              <a:rPr lang="en-US" sz="2800" b="1" u="sng" dirty="0">
                <a:solidFill>
                  <a:schemeClr val="tx1"/>
                </a:solidFill>
                <a:latin typeface="Arial"/>
                <a:cs typeface="Arial"/>
              </a:rPr>
              <a:t> E. </a:t>
            </a:r>
            <a:r>
              <a:rPr lang="en-US" sz="2800" b="1" u="sng" dirty="0" err="1">
                <a:solidFill>
                  <a:schemeClr val="tx1"/>
                </a:solidFill>
                <a:latin typeface="Arial"/>
                <a:cs typeface="Arial"/>
              </a:rPr>
              <a:t>Messinis</a:t>
            </a:r>
            <a:endParaRPr lang="en-US" sz="2800" b="1" u="sng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800" b="1" i="1" dirty="0">
                <a:solidFill>
                  <a:schemeClr val="tx1"/>
                </a:solidFill>
                <a:latin typeface="Arial"/>
                <a:cs typeface="Arial"/>
              </a:rPr>
              <a:t>MD, PhD (UK), FRCOG (UK)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Director of Examinations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Member of Executive Committee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6" name="Picture 5" descr="Screen Shot 2015-05-30 at 10.3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61886" cy="19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4"/>
    </mc:Choice>
    <mc:Fallback xmlns="">
      <p:transition spd="slow" advTm="916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84462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88523" y="1617741"/>
            <a:ext cx="315636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37976" y="235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3300"/>
                </a:solidFill>
                <a:latin typeface="Arial"/>
                <a:cs typeface="Arial"/>
              </a:rPr>
              <a:t>The EBCOG Examination</a:t>
            </a:r>
          </a:p>
        </p:txBody>
      </p:sp>
    </p:spTree>
    <p:extLst>
      <p:ext uri="{BB962C8B-B14F-4D97-AF65-F5344CB8AC3E}">
        <p14:creationId xmlns:p14="http://schemas.microsoft.com/office/powerpoint/2010/main" val="28954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44"/>
    </mc:Choice>
    <mc:Fallback xmlns="">
      <p:transition spd="slow" advTm="1854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89505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88523" y="1617741"/>
            <a:ext cx="315636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37976" y="235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3300"/>
                </a:solidFill>
                <a:latin typeface="Arial"/>
                <a:cs typeface="Arial"/>
              </a:rPr>
              <a:t>The EBCOG Examination</a:t>
            </a:r>
          </a:p>
        </p:txBody>
      </p:sp>
    </p:spTree>
    <p:extLst>
      <p:ext uri="{BB962C8B-B14F-4D97-AF65-F5344CB8AC3E}">
        <p14:creationId xmlns:p14="http://schemas.microsoft.com/office/powerpoint/2010/main" val="35831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"/>
    </mc:Choice>
    <mc:Fallback xmlns="">
      <p:transition spd="slow" advTm="114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47559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creen Shot 2015-01-13 at 15.50.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72268" y="2452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Structure of Examination</a:t>
            </a:r>
          </a:p>
        </p:txBody>
      </p:sp>
    </p:spTree>
    <p:extLst>
      <p:ext uri="{BB962C8B-B14F-4D97-AF65-F5344CB8AC3E}">
        <p14:creationId xmlns:p14="http://schemas.microsoft.com/office/powerpoint/2010/main" val="16000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5"/>
    </mc:Choice>
    <mc:Fallback xmlns="">
      <p:transition spd="slow" advTm="520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81422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88523" y="1617741"/>
            <a:ext cx="315636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37976" y="235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3300"/>
                </a:solidFill>
                <a:latin typeface="Arial"/>
                <a:cs typeface="Arial"/>
              </a:rPr>
              <a:t>The EBCOG Examination</a:t>
            </a:r>
          </a:p>
        </p:txBody>
      </p:sp>
    </p:spTree>
    <p:extLst>
      <p:ext uri="{BB962C8B-B14F-4D97-AF65-F5344CB8AC3E}">
        <p14:creationId xmlns:p14="http://schemas.microsoft.com/office/powerpoint/2010/main" val="26246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9"/>
    </mc:Choice>
    <mc:Fallback xmlns="">
      <p:transition spd="slow" advTm="259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E</a:t>
            </a:r>
            <a:r>
              <a:rPr lang="en-US" b="1" dirty="0" smtClean="0">
                <a:latin typeface="Arial"/>
                <a:cs typeface="Arial"/>
              </a:rPr>
              <a:t>ligibility criteria (I)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5" name="Picture 4" descr="Screen Shot 2015-01-13 at 15.5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3" y="5213575"/>
            <a:ext cx="1635979" cy="163195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124" y="15981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Arial"/>
                <a:cs typeface="Arial"/>
              </a:rPr>
              <a:t>Candidates must have a </a:t>
            </a:r>
            <a:r>
              <a:rPr lang="en-GB" b="1" u="sng" dirty="0">
                <a:latin typeface="Arial"/>
                <a:cs typeface="Arial"/>
              </a:rPr>
              <a:t>primary medical degree</a:t>
            </a:r>
          </a:p>
          <a:p>
            <a:pPr marL="0" indent="0">
              <a:buNone/>
            </a:pPr>
            <a:r>
              <a:rPr lang="en-GB" b="1" dirty="0">
                <a:latin typeface="Arial"/>
                <a:cs typeface="Arial"/>
              </a:rPr>
              <a:t> </a:t>
            </a:r>
          </a:p>
          <a:p>
            <a:r>
              <a:rPr lang="en-GB" b="1" dirty="0">
                <a:latin typeface="Arial"/>
                <a:cs typeface="Arial"/>
              </a:rPr>
              <a:t>Candidates must be listed on the </a:t>
            </a:r>
            <a:r>
              <a:rPr lang="en-GB" b="1" u="sng" dirty="0">
                <a:latin typeface="Arial"/>
                <a:cs typeface="Arial"/>
              </a:rPr>
              <a:t>Register of Medical Practitioners</a:t>
            </a:r>
            <a:r>
              <a:rPr lang="en-GB" b="1" dirty="0">
                <a:latin typeface="Arial"/>
                <a:cs typeface="Arial"/>
              </a:rPr>
              <a:t> of their own country</a:t>
            </a:r>
          </a:p>
          <a:p>
            <a:pPr marL="0" indent="0">
              <a:buNone/>
            </a:pPr>
            <a:endParaRPr lang="en-GB" b="1" dirty="0">
              <a:latin typeface="Arial"/>
              <a:cs typeface="Arial"/>
            </a:endParaRPr>
          </a:p>
          <a:p>
            <a:r>
              <a:rPr lang="en-GB" b="1" dirty="0">
                <a:latin typeface="Arial"/>
                <a:cs typeface="Arial"/>
              </a:rPr>
              <a:t>Candidates will be able to sit the exam </a:t>
            </a:r>
            <a:r>
              <a:rPr lang="en-GB" b="1" u="sng" dirty="0">
                <a:latin typeface="Arial"/>
                <a:cs typeface="Arial"/>
              </a:rPr>
              <a:t>at the end </a:t>
            </a:r>
            <a:r>
              <a:rPr lang="en-GB" b="1" dirty="0">
                <a:latin typeface="Arial"/>
                <a:cs typeface="Arial"/>
              </a:rPr>
              <a:t>of their mandatory national </a:t>
            </a:r>
            <a:r>
              <a:rPr lang="en-GB" b="1" dirty="0" err="1">
                <a:latin typeface="Arial"/>
                <a:cs typeface="Arial"/>
              </a:rPr>
              <a:t>obs</a:t>
            </a:r>
            <a:r>
              <a:rPr lang="en-GB" b="1" dirty="0">
                <a:latin typeface="Arial"/>
                <a:cs typeface="Arial"/>
              </a:rPr>
              <a:t>/</a:t>
            </a:r>
            <a:r>
              <a:rPr lang="en-GB" b="1" dirty="0" err="1">
                <a:latin typeface="Arial"/>
                <a:cs typeface="Arial"/>
              </a:rPr>
              <a:t>gynae</a:t>
            </a:r>
            <a:r>
              <a:rPr lang="en-GB" b="1" dirty="0">
                <a:latin typeface="Arial"/>
                <a:cs typeface="Arial"/>
              </a:rPr>
              <a:t> specialist training programme</a:t>
            </a:r>
          </a:p>
          <a:p>
            <a:pPr marL="0" indent="0">
              <a:buNone/>
            </a:pPr>
            <a:endParaRPr lang="en-GB" b="1" dirty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6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83"/>
    </mc:Choice>
    <mc:Fallback xmlns="">
      <p:transition spd="slow" advTm="21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E</a:t>
            </a:r>
            <a:r>
              <a:rPr lang="en-US" b="1" dirty="0" smtClean="0">
                <a:latin typeface="Arial"/>
                <a:cs typeface="Arial"/>
              </a:rPr>
              <a:t>ligibility criteria (II)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6" name="Picture 5" descr="Screen Shot 2015-01-13 at 15.5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3" y="5213575"/>
            <a:ext cx="1635979" cy="163195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124" y="12502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Candidates must have spent </a:t>
            </a:r>
            <a:r>
              <a:rPr lang="en-US" sz="2800" b="1" u="sng" dirty="0">
                <a:latin typeface="Arial"/>
                <a:cs typeface="Arial"/>
              </a:rPr>
              <a:t>a minimum of four years </a:t>
            </a:r>
            <a:r>
              <a:rPr lang="en-US" sz="2800" b="1" dirty="0">
                <a:latin typeface="Arial"/>
                <a:cs typeface="Arial"/>
              </a:rPr>
              <a:t>in post-graduate training posts (as national regulations)</a:t>
            </a:r>
          </a:p>
          <a:p>
            <a:endParaRPr lang="en-GB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Candidates will be asked to provide evidence of their </a:t>
            </a:r>
            <a:r>
              <a:rPr lang="en-US" sz="2800" b="1" u="sng" dirty="0">
                <a:latin typeface="Arial"/>
                <a:cs typeface="Arial"/>
              </a:rPr>
              <a:t>good standing</a:t>
            </a:r>
          </a:p>
          <a:p>
            <a:endParaRPr lang="en-GB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Candidates must provide evidence of their </a:t>
            </a:r>
            <a:r>
              <a:rPr lang="en-US" sz="2800" b="1" u="sng" dirty="0">
                <a:latin typeface="Arial"/>
                <a:cs typeface="Arial"/>
              </a:rPr>
              <a:t>clinical experience</a:t>
            </a:r>
            <a:r>
              <a:rPr lang="en-US" sz="2800" b="1" dirty="0">
                <a:latin typeface="Arial"/>
                <a:cs typeface="Arial"/>
              </a:rPr>
              <a:t> and post-graduate training since graduation</a:t>
            </a:r>
            <a:endParaRPr lang="en-GB" sz="2800" b="1" dirty="0">
              <a:latin typeface="Arial"/>
              <a:cs typeface="Arial"/>
            </a:endParaRPr>
          </a:p>
          <a:p>
            <a:endParaRPr lang="en-US" sz="2800" b="1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4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49"/>
    </mc:Choice>
    <mc:Fallback xmlns="">
      <p:transition spd="slow" advTm="31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E</a:t>
            </a:r>
            <a:r>
              <a:rPr lang="en-US" b="1" dirty="0" smtClean="0">
                <a:latin typeface="Arial"/>
                <a:cs typeface="Arial"/>
              </a:rPr>
              <a:t>ligibility criteria (III)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6" name="Picture 5" descr="Screen Shot 2015-01-13 at 15.5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3" y="5213575"/>
            <a:ext cx="1635979" cy="163195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9124" y="15981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Candidates must certify that they are </a:t>
            </a:r>
            <a:r>
              <a:rPr lang="en-GB" sz="2800" b="1" dirty="0">
                <a:latin typeface="Arial"/>
                <a:cs typeface="Arial"/>
              </a:rPr>
              <a:t>not currently </a:t>
            </a:r>
            <a:r>
              <a:rPr lang="en-GB" sz="2800" b="1" u="sng" dirty="0">
                <a:latin typeface="Arial"/>
                <a:cs typeface="Arial"/>
              </a:rPr>
              <a:t>suspended or removed</a:t>
            </a:r>
            <a:r>
              <a:rPr lang="en-GB" sz="2800" b="1" dirty="0">
                <a:latin typeface="Arial"/>
                <a:cs typeface="Arial"/>
              </a:rPr>
              <a:t> from medical practice</a:t>
            </a:r>
          </a:p>
          <a:p>
            <a:endParaRPr lang="en-GB" sz="2800" b="1" dirty="0">
              <a:latin typeface="Arial"/>
              <a:cs typeface="Arial"/>
            </a:endParaRPr>
          </a:p>
          <a:p>
            <a:r>
              <a:rPr lang="en-GB" sz="2800" b="1" dirty="0">
                <a:latin typeface="Arial"/>
                <a:cs typeface="Arial"/>
              </a:rPr>
              <a:t>They must also confirm that they are not involved in any </a:t>
            </a:r>
            <a:r>
              <a:rPr lang="en-GB" sz="2800" b="1" u="sng" dirty="0">
                <a:latin typeface="Arial"/>
                <a:cs typeface="Arial"/>
              </a:rPr>
              <a:t>disciplinary procedure</a:t>
            </a:r>
            <a:r>
              <a:rPr lang="en-GB" sz="2800" b="1" dirty="0">
                <a:latin typeface="Arial"/>
                <a:cs typeface="Arial"/>
              </a:rPr>
              <a:t> related to their clinical practice anywhere in the world</a:t>
            </a:r>
          </a:p>
          <a:p>
            <a:endParaRPr lang="en-GB" sz="2800" b="1" dirty="0">
              <a:latin typeface="Arial"/>
              <a:cs typeface="Arial"/>
            </a:endParaRPr>
          </a:p>
          <a:p>
            <a:r>
              <a:rPr lang="en-GB" sz="2800" b="1" dirty="0">
                <a:latin typeface="Arial"/>
                <a:cs typeface="Arial"/>
              </a:rPr>
              <a:t>The Examination is </a:t>
            </a:r>
            <a:r>
              <a:rPr lang="en-GB" sz="2800" b="1" u="sng" dirty="0">
                <a:latin typeface="Arial"/>
                <a:cs typeface="Arial"/>
              </a:rPr>
              <a:t>open</a:t>
            </a:r>
            <a:r>
              <a:rPr lang="en-GB" sz="2800" b="1" dirty="0">
                <a:latin typeface="Arial"/>
                <a:cs typeface="Arial"/>
              </a:rPr>
              <a:t> to European and non-European candidates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4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5"/>
    </mc:Choice>
    <mc:Fallback xmlns="">
      <p:transition spd="slow" advTm="19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Applicants should provide proof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Medical doctors</a:t>
            </a:r>
          </a:p>
          <a:p>
            <a:r>
              <a:rPr lang="en-US" b="1" dirty="0" smtClean="0">
                <a:latin typeface="Arial"/>
                <a:cs typeface="Arial"/>
              </a:rPr>
              <a:t>License to practice</a:t>
            </a:r>
          </a:p>
          <a:p>
            <a:r>
              <a:rPr lang="en-US" b="1" dirty="0" smtClean="0">
                <a:latin typeface="Arial"/>
                <a:cs typeface="Arial"/>
              </a:rPr>
              <a:t>Completed basic training in </a:t>
            </a:r>
            <a:r>
              <a:rPr lang="en-US" b="1" dirty="0" err="1" smtClean="0">
                <a:latin typeface="Arial"/>
                <a:cs typeface="Arial"/>
              </a:rPr>
              <a:t>Obs</a:t>
            </a:r>
            <a:r>
              <a:rPr lang="en-US" b="1" dirty="0" smtClean="0">
                <a:latin typeface="Arial"/>
                <a:cs typeface="Arial"/>
              </a:rPr>
              <a:t>/</a:t>
            </a:r>
            <a:r>
              <a:rPr lang="en-US" b="1" dirty="0" err="1" smtClean="0">
                <a:latin typeface="Arial"/>
                <a:cs typeface="Arial"/>
              </a:rPr>
              <a:t>Gynae</a:t>
            </a:r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Good </a:t>
            </a:r>
            <a:r>
              <a:rPr lang="en-US" b="1" dirty="0" smtClean="0">
                <a:latin typeface="Arial"/>
                <a:cs typeface="Arial"/>
              </a:rPr>
              <a:t>standing</a:t>
            </a:r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Identity card</a:t>
            </a:r>
          </a:p>
          <a:p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3" y="5213575"/>
            <a:ext cx="1635979" cy="16319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39"/>
    </mc:Choice>
    <mc:Fallback xmlns="">
      <p:transition spd="slow" advTm="29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63343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88523" y="1617741"/>
            <a:ext cx="315636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37976" y="235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The EBCOG Examination</a:t>
            </a:r>
          </a:p>
        </p:txBody>
      </p:sp>
    </p:spTree>
    <p:extLst>
      <p:ext uri="{BB962C8B-B14F-4D97-AF65-F5344CB8AC3E}">
        <p14:creationId xmlns:p14="http://schemas.microsoft.com/office/powerpoint/2010/main" val="26246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0"/>
    </mc:Choice>
    <mc:Fallback xmlns="">
      <p:transition spd="slow" advTm="867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>
              <a:latin typeface="Arial"/>
              <a:cs typeface="Arial"/>
            </a:endParaRPr>
          </a:p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EBCOG Syllabus of the Examination</a:t>
            </a:r>
          </a:p>
          <a:p>
            <a:r>
              <a:rPr lang="en-US" b="1" dirty="0" smtClean="0">
                <a:latin typeface="Arial"/>
                <a:cs typeface="Arial"/>
              </a:rPr>
              <a:t>Pre-Examination Preparatory Courses</a:t>
            </a:r>
          </a:p>
          <a:p>
            <a:pPr lvl="1"/>
            <a:r>
              <a:rPr lang="en-US" b="1" dirty="0" smtClean="0">
                <a:latin typeface="Arial"/>
                <a:cs typeface="Arial"/>
              </a:rPr>
              <a:t>Part 1</a:t>
            </a:r>
          </a:p>
          <a:p>
            <a:pPr lvl="1"/>
            <a:r>
              <a:rPr lang="en-US" b="1" dirty="0" smtClean="0">
                <a:latin typeface="Arial"/>
                <a:cs typeface="Arial"/>
              </a:rPr>
              <a:t>Part 2</a:t>
            </a:r>
          </a:p>
          <a:p>
            <a:pPr marL="457200" lvl="1" indent="0">
              <a:buNone/>
            </a:pPr>
            <a:endParaRPr lang="en-US" b="1" dirty="0" smtClean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Preparation of candidates </a:t>
            </a:r>
          </a:p>
          <a:p>
            <a:r>
              <a:rPr lang="en-US" b="1" dirty="0">
                <a:latin typeface="Arial"/>
                <a:cs typeface="Arial"/>
              </a:rPr>
              <a:t>for the Examination</a:t>
            </a:r>
          </a:p>
        </p:txBody>
      </p:sp>
    </p:spTree>
    <p:extLst>
      <p:ext uri="{BB962C8B-B14F-4D97-AF65-F5344CB8AC3E}">
        <p14:creationId xmlns:p14="http://schemas.microsoft.com/office/powerpoint/2010/main" val="29917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2"/>
    </mc:Choice>
    <mc:Fallback xmlns="">
      <p:transition spd="slow" advTm="1721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latin typeface="Arial" charset="0"/>
                <a:cs typeface="Arial" charset="0"/>
              </a:rPr>
              <a:t>DISCLOSURE</a:t>
            </a:r>
            <a:endParaRPr lang="el-GR" b="1" dirty="0">
              <a:latin typeface="Arial" charset="0"/>
              <a:cs typeface="Arial" charset="0"/>
            </a:endParaRPr>
          </a:p>
        </p:txBody>
      </p:sp>
      <p:sp>
        <p:nvSpPr>
          <p:cNvPr id="1638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b="1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l-GR" b="1" dirty="0">
                <a:latin typeface="Arial" charset="0"/>
                <a:cs typeface="Arial" charset="0"/>
              </a:rPr>
              <a:t>      </a:t>
            </a:r>
          </a:p>
          <a:p>
            <a:pPr eaLnBrk="1" hangingPunct="1">
              <a:buFontTx/>
              <a:buNone/>
            </a:pPr>
            <a:r>
              <a:rPr lang="en-GB" b="1" dirty="0">
                <a:latin typeface="Arial" charset="0"/>
                <a:cs typeface="Arial" charset="0"/>
              </a:rPr>
              <a:t>   </a:t>
            </a:r>
            <a:r>
              <a:rPr lang="el-GR" b="1" dirty="0">
                <a:latin typeface="Arial" charset="0"/>
                <a:cs typeface="Arial" charset="0"/>
              </a:rPr>
              <a:t>          </a:t>
            </a:r>
            <a:r>
              <a:rPr lang="en-GB" b="1" dirty="0">
                <a:latin typeface="Arial" charset="0"/>
                <a:cs typeface="Arial" charset="0"/>
              </a:rPr>
              <a:t>      </a:t>
            </a:r>
            <a:r>
              <a:rPr lang="en-GB" b="1" dirty="0" smtClean="0">
                <a:latin typeface="Arial" charset="0"/>
                <a:cs typeface="Arial" charset="0"/>
              </a:rPr>
              <a:t>Nothing </a:t>
            </a:r>
            <a:r>
              <a:rPr lang="en-GB" b="1" dirty="0">
                <a:latin typeface="Arial" charset="0"/>
                <a:cs typeface="Arial" charset="0"/>
              </a:rPr>
              <a:t>to disclose</a:t>
            </a:r>
            <a:endParaRPr lang="el-GR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0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9"/>
    </mc:Choice>
    <mc:Fallback>
      <p:transition spd="slow" advTm="587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99793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88523" y="1617741"/>
            <a:ext cx="315636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37976" y="235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The EBCOG Examination</a:t>
            </a:r>
          </a:p>
        </p:txBody>
      </p:sp>
    </p:spTree>
    <p:extLst>
      <p:ext uri="{BB962C8B-B14F-4D97-AF65-F5344CB8AC3E}">
        <p14:creationId xmlns:p14="http://schemas.microsoft.com/office/powerpoint/2010/main" val="26246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4"/>
    </mc:Choice>
    <mc:Fallback xmlns="">
      <p:transition spd="slow" advTm="626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Before the Examination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Arial"/>
                <a:cs typeface="Arial"/>
              </a:rPr>
              <a:t>Applications (checking candidates for eligibility - closing date)</a:t>
            </a:r>
          </a:p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Examination </a:t>
            </a:r>
            <a:r>
              <a:rPr lang="en-US" b="1" dirty="0">
                <a:latin typeface="Arial"/>
                <a:cs typeface="Arial"/>
              </a:rPr>
              <a:t>timetable</a:t>
            </a:r>
          </a:p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“Test </a:t>
            </a:r>
            <a:r>
              <a:rPr lang="en-US" b="1" dirty="0">
                <a:latin typeface="Arial"/>
                <a:cs typeface="Arial"/>
              </a:rPr>
              <a:t>exam</a:t>
            </a:r>
            <a:r>
              <a:rPr lang="en-US" b="1" dirty="0" smtClean="0">
                <a:latin typeface="Arial"/>
                <a:cs typeface="Arial"/>
              </a:rPr>
              <a:t>” for Part 1 (KBA)</a:t>
            </a:r>
            <a:endParaRPr lang="en-US" b="1" dirty="0">
              <a:latin typeface="Arial"/>
              <a:cs typeface="Arial"/>
            </a:endParaRPr>
          </a:p>
          <a:p>
            <a:pPr lvl="1"/>
            <a:r>
              <a:rPr lang="en-US" b="1" dirty="0">
                <a:latin typeface="Arial"/>
                <a:cs typeface="Arial"/>
              </a:rPr>
              <a:t>Computer is compatible</a:t>
            </a:r>
          </a:p>
          <a:p>
            <a:pPr lvl="1"/>
            <a:r>
              <a:rPr lang="en-US" b="1" dirty="0">
                <a:latin typeface="Arial"/>
                <a:cs typeface="Arial"/>
              </a:rPr>
              <a:t>Familiarise themselves</a:t>
            </a:r>
          </a:p>
          <a:p>
            <a:pPr marL="0" indent="0">
              <a:buNone/>
            </a:pPr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Venue</a:t>
            </a:r>
          </a:p>
          <a:p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endParaRPr lang="en-US" b="1" dirty="0" smtClean="0">
              <a:latin typeface="Arial"/>
              <a:cs typeface="Arial"/>
            </a:endParaRPr>
          </a:p>
          <a:p>
            <a:endParaRPr lang="en-US" b="1" dirty="0" smtClean="0">
              <a:latin typeface="Arial"/>
              <a:cs typeface="Arial"/>
            </a:endParaRPr>
          </a:p>
        </p:txBody>
      </p:sp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3" y="5213575"/>
            <a:ext cx="1635979" cy="163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3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33"/>
    </mc:Choice>
    <mc:Fallback xmlns="">
      <p:transition spd="slow" advTm="48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/>
                <a:cs typeface="Arial"/>
              </a:rPr>
              <a:t>Day of Examination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(before the examination starts)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="1" dirty="0" smtClean="0">
              <a:latin typeface="Arial"/>
              <a:cs typeface="Arial"/>
            </a:endParaRPr>
          </a:p>
          <a:p>
            <a:pPr lvl="0"/>
            <a:r>
              <a:rPr lang="en-US" b="1" dirty="0" smtClean="0">
                <a:latin typeface="Arial"/>
                <a:cs typeface="Arial"/>
              </a:rPr>
              <a:t>Registration desk</a:t>
            </a:r>
          </a:p>
          <a:p>
            <a:pPr lvl="0"/>
            <a:r>
              <a:rPr lang="en-US" b="1" dirty="0" smtClean="0">
                <a:latin typeface="Arial"/>
                <a:cs typeface="Arial"/>
              </a:rPr>
              <a:t>Identification </a:t>
            </a:r>
            <a:r>
              <a:rPr lang="en-US" b="1" dirty="0">
                <a:latin typeface="Arial"/>
                <a:cs typeface="Arial"/>
              </a:rPr>
              <a:t>(name, </a:t>
            </a:r>
            <a:r>
              <a:rPr lang="en-US" b="1" dirty="0" smtClean="0">
                <a:latin typeface="Arial"/>
                <a:cs typeface="Arial"/>
              </a:rPr>
              <a:t>photograph</a:t>
            </a:r>
            <a:r>
              <a:rPr lang="el-GR" b="1" dirty="0" smtClean="0">
                <a:latin typeface="Arial"/>
                <a:cs typeface="Arial"/>
              </a:rPr>
              <a:t>)</a:t>
            </a:r>
          </a:p>
          <a:p>
            <a:pPr lvl="0"/>
            <a:r>
              <a:rPr lang="en-US" b="1" dirty="0" smtClean="0">
                <a:latin typeface="Arial"/>
                <a:cs typeface="Arial"/>
              </a:rPr>
              <a:t>userID</a:t>
            </a:r>
            <a:endParaRPr lang="en-US" b="1" dirty="0">
              <a:latin typeface="Arial"/>
              <a:cs typeface="Arial"/>
            </a:endParaRPr>
          </a:p>
          <a:p>
            <a:pPr lvl="0"/>
            <a:r>
              <a:rPr lang="en-US" b="1" dirty="0" smtClean="0">
                <a:latin typeface="Arial"/>
                <a:cs typeface="Arial"/>
              </a:rPr>
              <a:t>Invigilators (Part 1)</a:t>
            </a:r>
          </a:p>
          <a:p>
            <a:pPr lvl="0"/>
            <a:r>
              <a:rPr lang="en-US" b="1" dirty="0" smtClean="0">
                <a:latin typeface="Arial"/>
                <a:cs typeface="Arial"/>
              </a:rPr>
              <a:t>Examiners (Part 2)</a:t>
            </a:r>
            <a:endParaRPr lang="en-US" b="1" dirty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3" y="5213575"/>
            <a:ext cx="1635979" cy="16319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3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05"/>
    </mc:Choice>
    <mc:Fallback xmlns="">
      <p:transition spd="slow" advTm="44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During the Examination: </a:t>
            </a:r>
            <a:r>
              <a:rPr lang="en-US" b="1" u="sng" dirty="0" smtClean="0">
                <a:latin typeface="Arial"/>
                <a:cs typeface="Arial"/>
              </a:rPr>
              <a:t>on-site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Identification</a:t>
            </a:r>
          </a:p>
          <a:p>
            <a:r>
              <a:rPr lang="en-US" b="1" dirty="0" smtClean="0">
                <a:latin typeface="Arial"/>
                <a:cs typeface="Arial"/>
              </a:rPr>
              <a:t>On-line papers (Part 1)</a:t>
            </a:r>
          </a:p>
          <a:p>
            <a:r>
              <a:rPr lang="en-US" b="1" dirty="0" smtClean="0">
                <a:latin typeface="Arial"/>
                <a:cs typeface="Arial"/>
              </a:rPr>
              <a:t>Stations (Part 2)</a:t>
            </a:r>
          </a:p>
          <a:p>
            <a:r>
              <a:rPr lang="en-US" b="1" dirty="0">
                <a:latin typeface="Arial"/>
                <a:cs typeface="Arial"/>
              </a:rPr>
              <a:t>Time-</a:t>
            </a:r>
            <a:r>
              <a:rPr lang="en-US" b="1" dirty="0" smtClean="0">
                <a:latin typeface="Arial"/>
                <a:cs typeface="Arial"/>
              </a:rPr>
              <a:t>schedule</a:t>
            </a:r>
          </a:p>
          <a:p>
            <a:r>
              <a:rPr lang="en-US" b="1" dirty="0" smtClean="0">
                <a:latin typeface="Arial"/>
                <a:cs typeface="Arial"/>
              </a:rPr>
              <a:t>End of exams</a:t>
            </a:r>
          </a:p>
          <a:p>
            <a:endParaRPr lang="en-US" b="1" dirty="0" smtClean="0">
              <a:latin typeface="Arial"/>
              <a:cs typeface="Arial"/>
            </a:endParaRPr>
          </a:p>
          <a:p>
            <a:endParaRPr lang="en-US" b="1" dirty="0" smtClean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3" y="5213575"/>
            <a:ext cx="1635979" cy="16319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7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03"/>
    </mc:Choice>
    <mc:Fallback xmlns="">
      <p:transition spd="slow" advTm="51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Pass mark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Part 1</a:t>
            </a:r>
          </a:p>
          <a:p>
            <a:pPr lvl="1"/>
            <a:r>
              <a:rPr lang="en-US" b="1" dirty="0" smtClean="0">
                <a:latin typeface="Arial"/>
                <a:cs typeface="Arial"/>
              </a:rPr>
              <a:t>Modified </a:t>
            </a:r>
            <a:r>
              <a:rPr lang="en-US" b="1" dirty="0" err="1" smtClean="0">
                <a:latin typeface="Arial"/>
                <a:cs typeface="Arial"/>
              </a:rPr>
              <a:t>Angoff</a:t>
            </a:r>
            <a:r>
              <a:rPr lang="en-US" b="1" dirty="0" smtClean="0">
                <a:latin typeface="Arial"/>
                <a:cs typeface="Arial"/>
              </a:rPr>
              <a:t> method</a:t>
            </a:r>
          </a:p>
          <a:p>
            <a:pPr lvl="1"/>
            <a:endParaRPr lang="en-US" b="1" dirty="0" smtClean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Part 2</a:t>
            </a:r>
          </a:p>
          <a:p>
            <a:pPr lvl="1"/>
            <a:r>
              <a:rPr lang="en-US" b="1" dirty="0" smtClean="0">
                <a:latin typeface="Arial"/>
                <a:cs typeface="Arial"/>
              </a:rPr>
              <a:t>Median score of “borderline” candidates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3" y="5213575"/>
            <a:ext cx="1635979" cy="163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79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53"/>
    </mc:Choice>
    <mc:Fallback xmlns="">
      <p:transition spd="slow" advTm="3675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70320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88523" y="1617741"/>
            <a:ext cx="315636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37976" y="235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The EBCOG Examination</a:t>
            </a:r>
          </a:p>
        </p:txBody>
      </p:sp>
    </p:spTree>
    <p:extLst>
      <p:ext uri="{BB962C8B-B14F-4D97-AF65-F5344CB8AC3E}">
        <p14:creationId xmlns:p14="http://schemas.microsoft.com/office/powerpoint/2010/main" val="26246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4"/>
    </mc:Choice>
    <mc:Fallback xmlns="">
      <p:transition spd="slow" advTm="1101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Candidates’ exams </a:t>
            </a:r>
            <a:r>
              <a:rPr lang="en-US" b="1" dirty="0" smtClean="0">
                <a:latin typeface="Arial"/>
                <a:cs typeface="Arial"/>
              </a:rPr>
              <a:t>are </a:t>
            </a:r>
            <a:r>
              <a:rPr lang="en-US" b="1" dirty="0">
                <a:latin typeface="Arial"/>
                <a:cs typeface="Arial"/>
              </a:rPr>
              <a:t>marked and analysed by computer and verified by the Examination </a:t>
            </a:r>
            <a:r>
              <a:rPr lang="en-US" b="1" dirty="0" smtClean="0">
                <a:latin typeface="Arial"/>
                <a:cs typeface="Arial"/>
              </a:rPr>
              <a:t>authorities</a:t>
            </a:r>
            <a:endParaRPr lang="en-GB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Candidates </a:t>
            </a:r>
            <a:r>
              <a:rPr lang="en-US" b="1" dirty="0" smtClean="0">
                <a:latin typeface="Arial"/>
                <a:cs typeface="Arial"/>
              </a:rPr>
              <a:t>are </a:t>
            </a:r>
            <a:r>
              <a:rPr lang="en-US" b="1" dirty="0">
                <a:latin typeface="Arial"/>
                <a:cs typeface="Arial"/>
              </a:rPr>
              <a:t>notified of their </a:t>
            </a:r>
            <a:r>
              <a:rPr lang="en-US" b="1" dirty="0" smtClean="0">
                <a:latin typeface="Arial"/>
                <a:cs typeface="Arial"/>
              </a:rPr>
              <a:t>results </a:t>
            </a:r>
            <a:r>
              <a:rPr lang="en-US" b="1" dirty="0">
                <a:latin typeface="Arial"/>
                <a:cs typeface="Arial"/>
              </a:rPr>
              <a:t>by </a:t>
            </a:r>
            <a:r>
              <a:rPr lang="en-US" b="1" dirty="0" smtClean="0">
                <a:latin typeface="Arial"/>
                <a:cs typeface="Arial"/>
              </a:rPr>
              <a:t>e-mail of examination secretariat</a:t>
            </a:r>
          </a:p>
          <a:p>
            <a:pPr lvl="0"/>
            <a:r>
              <a:rPr lang="en-US" b="1" dirty="0">
                <a:latin typeface="Arial"/>
                <a:cs typeface="Arial"/>
              </a:rPr>
              <a:t>Candidates who successfully pass the Part 1 Examination </a:t>
            </a:r>
            <a:r>
              <a:rPr lang="en-US" b="1" dirty="0" smtClean="0">
                <a:latin typeface="Arial"/>
                <a:cs typeface="Arial"/>
              </a:rPr>
              <a:t>are </a:t>
            </a:r>
            <a:r>
              <a:rPr lang="en-US" b="1" dirty="0">
                <a:latin typeface="Arial"/>
                <a:cs typeface="Arial"/>
              </a:rPr>
              <a:t>notified of the dates, details and venue of Part 2 of the </a:t>
            </a:r>
            <a:r>
              <a:rPr lang="en-US" b="1" dirty="0" smtClean="0">
                <a:latin typeface="Arial"/>
                <a:cs typeface="Arial"/>
              </a:rPr>
              <a:t>Examination</a:t>
            </a:r>
            <a:endParaRPr lang="en-GB" b="1" dirty="0">
              <a:latin typeface="Arial"/>
              <a:cs typeface="Arial"/>
            </a:endParaRPr>
          </a:p>
          <a:p>
            <a:endParaRPr lang="en-GB" b="1" dirty="0">
              <a:latin typeface="Arial"/>
              <a:cs typeface="Arial"/>
            </a:endParaRPr>
          </a:p>
          <a:p>
            <a:pPr lvl="0"/>
            <a:endParaRPr lang="en-GB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b="1" dirty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70099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Notification and dissemination </a:t>
            </a:r>
          </a:p>
          <a:p>
            <a:r>
              <a:rPr lang="en-US" b="1" dirty="0">
                <a:latin typeface="Arial"/>
                <a:cs typeface="Arial"/>
              </a:rPr>
              <a:t>of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3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2"/>
    </mc:Choice>
    <mc:Fallback xmlns="">
      <p:transition spd="slow" advTm="31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Number of attempts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Candidates who fail to pass Part 1 exam cannot sit for Part 2.</a:t>
            </a:r>
          </a:p>
          <a:p>
            <a:r>
              <a:rPr lang="en-US" b="1" dirty="0" smtClean="0">
                <a:latin typeface="Arial"/>
                <a:cs typeface="Arial"/>
              </a:rPr>
              <a:t>Candidates who pass Part 1 should take Part 2 within a period of 3 years.</a:t>
            </a:r>
          </a:p>
          <a:p>
            <a:r>
              <a:rPr lang="en-US" b="1" dirty="0" smtClean="0">
                <a:latin typeface="Arial"/>
                <a:cs typeface="Arial"/>
              </a:rPr>
              <a:t>Once this period has expired or the candidates have failed to pass Part 2 within 3 years of passing Part 1, it would be required to re-sit Part 1.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0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13"/>
    </mc:Choice>
    <mc:Fallback xmlns="">
      <p:transition spd="slow" advTm="42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QUALITY ASSURANCE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Quality management</a:t>
            </a:r>
          </a:p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Monitoring system (good practice)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3" y="5213575"/>
            <a:ext cx="1635979" cy="163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7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4"/>
    </mc:Choice>
    <mc:Fallback xmlns="">
      <p:transition spd="slow" advTm="661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Quality management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Validity</a:t>
            </a:r>
          </a:p>
          <a:p>
            <a:r>
              <a:rPr lang="en-US" b="1" dirty="0" smtClean="0">
                <a:latin typeface="Arial"/>
                <a:cs typeface="Arial"/>
              </a:rPr>
              <a:t>Reliability</a:t>
            </a:r>
          </a:p>
          <a:p>
            <a:r>
              <a:rPr lang="en-US" b="1" dirty="0" smtClean="0">
                <a:latin typeface="Arial"/>
                <a:cs typeface="Arial"/>
              </a:rPr>
              <a:t>Fairness</a:t>
            </a:r>
          </a:p>
          <a:p>
            <a:r>
              <a:rPr lang="en-US" b="1" dirty="0" smtClean="0">
                <a:latin typeface="Arial"/>
                <a:cs typeface="Arial"/>
              </a:rPr>
              <a:t>Legal defensibility</a:t>
            </a:r>
          </a:p>
          <a:p>
            <a:r>
              <a:rPr lang="en-US" b="1" dirty="0" smtClean="0">
                <a:latin typeface="Arial"/>
                <a:cs typeface="Arial"/>
              </a:rPr>
              <a:t>Statistical analysis</a:t>
            </a:r>
          </a:p>
          <a:p>
            <a:pPr lvl="1"/>
            <a:r>
              <a:rPr lang="en-US" b="1" dirty="0" smtClean="0">
                <a:latin typeface="Arial"/>
                <a:cs typeface="Arial"/>
              </a:rPr>
              <a:t>Primary statistical validity</a:t>
            </a:r>
          </a:p>
          <a:p>
            <a:pPr lvl="1"/>
            <a:r>
              <a:rPr lang="en-US" b="1" dirty="0" smtClean="0">
                <a:latin typeface="Arial"/>
                <a:cs typeface="Arial"/>
              </a:rPr>
              <a:t>Secondary analysis</a:t>
            </a:r>
          </a:p>
          <a:p>
            <a:pPr lvl="1"/>
            <a:r>
              <a:rPr lang="en-US" b="1" dirty="0" smtClean="0">
                <a:latin typeface="Arial"/>
                <a:cs typeface="Arial"/>
              </a:rPr>
              <a:t>SWOT analysis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3" y="5213575"/>
            <a:ext cx="1635979" cy="16319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4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4"/>
    </mc:Choice>
    <mc:Fallback xmlns="">
      <p:transition spd="slow" advTm="3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- Διάγραμμα"/>
          <p:cNvGraphicFramePr/>
          <p:nvPr>
            <p:extLst>
              <p:ext uri="{D42A27DB-BD31-4B8C-83A1-F6EECF244321}">
                <p14:modId xmlns:p14="http://schemas.microsoft.com/office/powerpoint/2010/main" val="3272033413"/>
              </p:ext>
            </p:extLst>
          </p:nvPr>
        </p:nvGraphicFramePr>
        <p:xfrm>
          <a:off x="1703388" y="1571613"/>
          <a:ext cx="8178826" cy="45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Screen Shot 2015-01-13 at 15.50.2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59420" y="145761"/>
            <a:ext cx="87101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OBS/GYNAE TRAINING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PROGRAMME IN EUROPEAN COUNTRIES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14889" y="4925236"/>
            <a:ext cx="1398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/>
                <a:cs typeface="Arial"/>
              </a:rPr>
              <a:t>EBCOG </a:t>
            </a:r>
          </a:p>
          <a:p>
            <a:r>
              <a:rPr lang="en-US" sz="2400" b="1" dirty="0">
                <a:solidFill>
                  <a:srgbClr val="0000CC"/>
                </a:solidFill>
                <a:latin typeface="Arial"/>
                <a:cs typeface="Arial"/>
              </a:rPr>
              <a:t>Exams</a:t>
            </a:r>
          </a:p>
          <a:p>
            <a:r>
              <a:rPr lang="en-US" sz="2400" b="1" dirty="0">
                <a:solidFill>
                  <a:srgbClr val="0000CC"/>
                </a:solidFill>
                <a:latin typeface="Arial"/>
                <a:cs typeface="Arial"/>
              </a:rPr>
              <a:t>(EFOG)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42574" y="5697481"/>
            <a:ext cx="2950095" cy="0"/>
          </a:xfrm>
          <a:prstGeom prst="straightConnector1">
            <a:avLst/>
          </a:prstGeom>
          <a:ln w="38100" cmpd="sng">
            <a:solidFill>
              <a:srgbClr val="FF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992668" y="3792601"/>
            <a:ext cx="482660" cy="1132634"/>
          </a:xfrm>
          <a:prstGeom prst="straightConnector1">
            <a:avLst/>
          </a:prstGeom>
          <a:ln w="38100" cmpd="sng">
            <a:solidFill>
              <a:srgbClr val="FF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279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21"/>
    </mc:Choice>
    <mc:Fallback xmlns="">
      <p:transition spd="slow" advTm="52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/>
                <a:cs typeface="Arial"/>
              </a:rPr>
              <a:t>Monitoring system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(good practice)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The writing of the questions</a:t>
            </a:r>
          </a:p>
          <a:p>
            <a:r>
              <a:rPr lang="en-US" b="1" dirty="0" smtClean="0">
                <a:latin typeface="Arial"/>
                <a:cs typeface="Arial"/>
              </a:rPr>
              <a:t>The marking system</a:t>
            </a:r>
          </a:p>
          <a:p>
            <a:r>
              <a:rPr lang="en-US" b="1" dirty="0" smtClean="0">
                <a:latin typeface="Arial"/>
                <a:cs typeface="Arial"/>
              </a:rPr>
              <a:t>Security of the procedure</a:t>
            </a:r>
          </a:p>
          <a:p>
            <a:r>
              <a:rPr lang="en-US" b="1" dirty="0" smtClean="0">
                <a:latin typeface="Arial"/>
                <a:cs typeface="Arial"/>
              </a:rPr>
              <a:t>Transparency of the procedure</a:t>
            </a:r>
          </a:p>
          <a:p>
            <a:pPr lvl="0"/>
            <a:r>
              <a:rPr lang="en-US" b="1" dirty="0">
                <a:latin typeface="Arial"/>
                <a:cs typeface="Arial"/>
              </a:rPr>
              <a:t>Dissemination of </a:t>
            </a:r>
            <a:r>
              <a:rPr lang="en-US" b="1" dirty="0" smtClean="0">
                <a:latin typeface="Arial"/>
                <a:cs typeface="Arial"/>
              </a:rPr>
              <a:t>the results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41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74"/>
    </mc:Choice>
    <mc:Fallback xmlns="">
      <p:transition spd="slow" advTm="29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DIPLOMA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="1" dirty="0" smtClean="0">
              <a:latin typeface="Arial"/>
              <a:cs typeface="Arial"/>
            </a:endParaRPr>
          </a:p>
          <a:p>
            <a:pPr lvl="0"/>
            <a:r>
              <a:rPr lang="en-US" b="1" dirty="0" smtClean="0">
                <a:latin typeface="Arial"/>
                <a:cs typeface="Arial"/>
              </a:rPr>
              <a:t>When </a:t>
            </a:r>
            <a:r>
              <a:rPr lang="en-US" b="1" dirty="0">
                <a:latin typeface="Arial"/>
                <a:cs typeface="Arial"/>
              </a:rPr>
              <a:t>both parts of the examination have been passed the </a:t>
            </a:r>
            <a:r>
              <a:rPr lang="en-US" b="1" dirty="0" smtClean="0">
                <a:latin typeface="Arial"/>
                <a:cs typeface="Arial"/>
              </a:rPr>
              <a:t>diploma </a:t>
            </a:r>
            <a:r>
              <a:rPr lang="en-US" b="1" dirty="0">
                <a:latin typeface="Arial"/>
                <a:cs typeface="Arial"/>
              </a:rPr>
              <a:t>of the EFOG-EBCOG </a:t>
            </a:r>
            <a:r>
              <a:rPr lang="en-US" b="1" dirty="0" smtClean="0">
                <a:latin typeface="Arial"/>
                <a:cs typeface="Arial"/>
              </a:rPr>
              <a:t>is </a:t>
            </a:r>
            <a:r>
              <a:rPr lang="en-US" b="1" dirty="0">
                <a:latin typeface="Arial"/>
                <a:cs typeface="Arial"/>
              </a:rPr>
              <a:t>awarded.</a:t>
            </a:r>
            <a:endParaRPr lang="en-GB" b="1" dirty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7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45"/>
    </mc:Choice>
    <mc:Fallback xmlns="">
      <p:transition spd="slow" advTm="25445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857250"/>
            <a:ext cx="65020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rial"/>
                <a:cs typeface="Arial"/>
              </a:rPr>
              <a:t>Information about the exams </a:t>
            </a:r>
            <a:br>
              <a:rPr lang="en-US" sz="3600" b="1" dirty="0">
                <a:latin typeface="Arial"/>
                <a:cs typeface="Arial"/>
              </a:rPr>
            </a:br>
            <a:r>
              <a:rPr lang="en-US" sz="3600" b="1" dirty="0">
                <a:latin typeface="Arial"/>
                <a:cs typeface="Arial"/>
              </a:rPr>
              <a:t>(rules and regulations)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EBCOG website: </a:t>
            </a:r>
            <a:r>
              <a:rPr lang="en-US" b="1" u="sng" dirty="0" err="1" smtClean="0">
                <a:latin typeface="Arial"/>
                <a:cs typeface="Arial"/>
              </a:rPr>
              <a:t>ebcog.org</a:t>
            </a:r>
            <a:endParaRPr lang="en-US" b="1" u="sng" dirty="0" smtClean="0">
              <a:latin typeface="Arial"/>
              <a:cs typeface="Arial"/>
            </a:endParaRPr>
          </a:p>
          <a:p>
            <a:endParaRPr lang="en-US" b="1" dirty="0" smtClean="0">
              <a:latin typeface="Arial"/>
              <a:cs typeface="Arial"/>
            </a:endParaRPr>
          </a:p>
          <a:p>
            <a:pPr lvl="1"/>
            <a:r>
              <a:rPr lang="en-US" b="1" dirty="0" smtClean="0">
                <a:latin typeface="Arial"/>
                <a:cs typeface="Arial"/>
              </a:rPr>
              <a:t>General information</a:t>
            </a:r>
          </a:p>
          <a:p>
            <a:pPr lvl="1"/>
            <a:r>
              <a:rPr lang="en-US" b="1" dirty="0" smtClean="0">
                <a:latin typeface="Arial"/>
                <a:cs typeface="Arial"/>
              </a:rPr>
              <a:t>Relevant documents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Screen Shot 2015-01-13 at 15.5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3" y="5213575"/>
            <a:ext cx="1635979" cy="163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957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83"/>
    </mc:Choice>
    <mc:Fallback xmlns="">
      <p:transition spd="slow" advTm="21983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SUMMARY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The Examination started last year (2016) and is a key priority for EBCOG</a:t>
            </a:r>
          </a:p>
          <a:p>
            <a:r>
              <a:rPr lang="en-US" b="1" dirty="0" smtClean="0">
                <a:latin typeface="Arial"/>
                <a:cs typeface="Arial"/>
              </a:rPr>
              <a:t>EBCOG uses the UEMS/CESMA standards and rules (as other medical specialities)</a:t>
            </a:r>
          </a:p>
          <a:p>
            <a:r>
              <a:rPr lang="en-GB" b="1" dirty="0">
                <a:latin typeface="Arial"/>
                <a:cs typeface="Arial"/>
              </a:rPr>
              <a:t>EBCOG  has produced documents </a:t>
            </a:r>
            <a:r>
              <a:rPr lang="en-GB" b="1" dirty="0" smtClean="0">
                <a:latin typeface="Arial"/>
                <a:cs typeface="Arial"/>
              </a:rPr>
              <a:t>that provide information </a:t>
            </a:r>
            <a:r>
              <a:rPr lang="en-GB" b="1" dirty="0">
                <a:latin typeface="Arial"/>
                <a:cs typeface="Arial"/>
              </a:rPr>
              <a:t>to </a:t>
            </a:r>
            <a:r>
              <a:rPr lang="en-GB" b="1" dirty="0" smtClean="0">
                <a:latin typeface="Arial"/>
                <a:cs typeface="Arial"/>
              </a:rPr>
              <a:t>the candidates</a:t>
            </a:r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The </a:t>
            </a:r>
            <a:r>
              <a:rPr lang="en-US" b="1" dirty="0">
                <a:latin typeface="Arial"/>
                <a:cs typeface="Arial"/>
              </a:rPr>
              <a:t>aim is the </a:t>
            </a:r>
            <a:r>
              <a:rPr lang="en-US" b="1" dirty="0" smtClean="0">
                <a:latin typeface="Arial"/>
                <a:cs typeface="Arial"/>
              </a:rPr>
              <a:t>Examination </a:t>
            </a:r>
            <a:r>
              <a:rPr lang="en-US" b="1" dirty="0">
                <a:latin typeface="Arial"/>
                <a:cs typeface="Arial"/>
              </a:rPr>
              <a:t>to become an efficient process in the best interest of candidates</a:t>
            </a:r>
            <a:r>
              <a:rPr lang="en-GB" b="1" dirty="0">
                <a:latin typeface="Arial"/>
                <a:cs typeface="Arial"/>
              </a:rPr>
              <a:t> </a:t>
            </a:r>
            <a:endParaRPr lang="en-GB" b="1" dirty="0" smtClean="0">
              <a:latin typeface="Arial"/>
              <a:cs typeface="Arial"/>
            </a:endParaRPr>
          </a:p>
        </p:txBody>
      </p:sp>
      <p:pic>
        <p:nvPicPr>
          <p:cNvPr id="5" name="Picture 4" descr="Screen Shot 2015-01-13 at 15.5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54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50"/>
    </mc:Choice>
    <mc:Fallback xmlns="">
      <p:transition spd="slow" advTm="36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472399" y="1381873"/>
            <a:ext cx="5309986" cy="3454676"/>
          </a:xfrm>
          <a:prstGeom prst="downArrow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Arial"/>
              <a:cs typeface="Arial"/>
            </a:endParaRPr>
          </a:p>
          <a:p>
            <a:pPr algn="ctr"/>
            <a:endParaRPr lang="en-US" sz="4400" b="1" dirty="0">
              <a:latin typeface="Arial"/>
              <a:cs typeface="Arial"/>
            </a:endParaRPr>
          </a:p>
          <a:p>
            <a:pPr algn="ctr"/>
            <a:endParaRPr lang="en-US" sz="4400" b="1" dirty="0">
              <a:latin typeface="Arial"/>
              <a:cs typeface="Arial"/>
            </a:endParaRPr>
          </a:p>
          <a:p>
            <a:pPr algn="ctr"/>
            <a:r>
              <a:rPr lang="en-US" sz="4400" b="1" dirty="0">
                <a:latin typeface="Arial"/>
                <a:cs typeface="Arial"/>
              </a:rPr>
              <a:t>Training</a:t>
            </a:r>
          </a:p>
          <a:p>
            <a:pPr algn="ctr"/>
            <a:endParaRPr lang="en-US" sz="4400" b="1" dirty="0">
              <a:latin typeface="Arial"/>
              <a:cs typeface="Arial"/>
            </a:endParaRPr>
          </a:p>
          <a:p>
            <a:pPr algn="ctr"/>
            <a:endParaRPr lang="en-US" sz="4400" b="1" dirty="0">
              <a:latin typeface="Arial"/>
              <a:cs typeface="Arial"/>
            </a:endParaRPr>
          </a:p>
          <a:p>
            <a:pPr algn="ctr"/>
            <a:endParaRPr lang="en-US" sz="4400" dirty="0"/>
          </a:p>
        </p:txBody>
      </p:sp>
      <p:sp>
        <p:nvSpPr>
          <p:cNvPr id="7" name="Magnetic Disk 6"/>
          <p:cNvSpPr/>
          <p:nvPr/>
        </p:nvSpPr>
        <p:spPr>
          <a:xfrm>
            <a:off x="4866875" y="5060635"/>
            <a:ext cx="2539170" cy="1307175"/>
          </a:xfrm>
          <a:prstGeom prst="flowChartMagneticDisk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EBCOG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Standards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81200" y="16259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QUALITY EXAMS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7" descr="Screen Shot 2015-01-13 at 15.5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0"/>
    </mc:Choice>
    <mc:Fallback xmlns="">
      <p:transition spd="slow" advTm="1155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EBCOG Examination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Organised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 according to the rules developed by CESMA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UEMS-CESMA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latin typeface="Arial"/>
                <a:cs typeface="Arial"/>
              </a:rPr>
              <a:t>CESMA</a:t>
            </a:r>
            <a:r>
              <a:rPr lang="en-US" b="1" dirty="0" smtClean="0">
                <a:latin typeface="Arial"/>
                <a:cs typeface="Arial"/>
              </a:rPr>
              <a:t>: </a:t>
            </a:r>
            <a:r>
              <a:rPr lang="en-US" b="1" i="1" dirty="0" smtClean="0">
                <a:latin typeface="Arial"/>
                <a:cs typeface="Arial"/>
              </a:rPr>
              <a:t>Council for European Medical Specialist Assessments</a:t>
            </a:r>
          </a:p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An advisory body of UEMS</a:t>
            </a:r>
          </a:p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Glasgow group (declaration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in 2007</a:t>
            </a:r>
            <a:r>
              <a:rPr lang="en-US" b="1" dirty="0">
                <a:latin typeface="Arial"/>
                <a:cs typeface="Arial"/>
              </a:rPr>
              <a:t>)</a:t>
            </a:r>
          </a:p>
          <a:p>
            <a:endParaRPr lang="en-US" b="1" dirty="0" smtClean="0">
              <a:latin typeface="Arial"/>
              <a:cs typeface="Arial"/>
            </a:endParaRPr>
          </a:p>
        </p:txBody>
      </p:sp>
      <p:pic>
        <p:nvPicPr>
          <p:cNvPr id="5" name="Picture 4" descr="Screen Shot 2015-01-13 at 15.5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/>
                <a:cs typeface="Arial"/>
              </a:rPr>
              <a:t>PURPOSE OF THE 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EBCOG EXAMINATION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Arial"/>
                <a:cs typeface="Arial"/>
              </a:rPr>
              <a:t>To </a:t>
            </a:r>
            <a:r>
              <a:rPr lang="en-US" b="1" dirty="0">
                <a:latin typeface="Arial"/>
                <a:cs typeface="Arial"/>
              </a:rPr>
              <a:t>assess the </a:t>
            </a:r>
            <a:r>
              <a:rPr lang="en-US" b="1" u="sng" dirty="0">
                <a:latin typeface="Arial"/>
                <a:cs typeface="Arial"/>
              </a:rPr>
              <a:t>level of </a:t>
            </a:r>
            <a:r>
              <a:rPr lang="en-US" b="1" u="sng" dirty="0" smtClean="0">
                <a:latin typeface="Arial"/>
                <a:cs typeface="Arial"/>
              </a:rPr>
              <a:t>competency </a:t>
            </a:r>
            <a:r>
              <a:rPr lang="en-US" b="1" dirty="0">
                <a:latin typeface="Arial"/>
                <a:cs typeface="Arial"/>
              </a:rPr>
              <a:t>of the candidates (</a:t>
            </a:r>
            <a:r>
              <a:rPr lang="en-US" b="1" dirty="0" smtClean="0">
                <a:latin typeface="Arial"/>
                <a:cs typeface="Arial"/>
              </a:rPr>
              <a:t>knowledge, </a:t>
            </a:r>
            <a:r>
              <a:rPr lang="en-US" b="1" dirty="0">
                <a:latin typeface="Arial"/>
                <a:cs typeface="Arial"/>
              </a:rPr>
              <a:t>judgement, </a:t>
            </a:r>
            <a:r>
              <a:rPr lang="en-US" b="1" dirty="0" smtClean="0">
                <a:latin typeface="Arial"/>
                <a:cs typeface="Arial"/>
              </a:rPr>
              <a:t>skills </a:t>
            </a:r>
            <a:r>
              <a:rPr lang="en-US" b="1" dirty="0">
                <a:latin typeface="Arial"/>
                <a:cs typeface="Arial"/>
              </a:rPr>
              <a:t>and </a:t>
            </a:r>
            <a:r>
              <a:rPr lang="en-US" b="1" dirty="0" smtClean="0">
                <a:latin typeface="Arial"/>
                <a:cs typeface="Arial"/>
              </a:rPr>
              <a:t>attitude) at an agreed EU standard.</a:t>
            </a:r>
          </a:p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This </a:t>
            </a:r>
            <a:r>
              <a:rPr lang="en-US" b="1" dirty="0">
                <a:latin typeface="Arial"/>
                <a:cs typeface="Arial"/>
              </a:rPr>
              <a:t>will facilitate </a:t>
            </a:r>
            <a:r>
              <a:rPr lang="en-US" b="1" u="sng" dirty="0">
                <a:latin typeface="Arial"/>
                <a:cs typeface="Arial"/>
              </a:rPr>
              <a:t>mobility</a:t>
            </a:r>
            <a:r>
              <a:rPr lang="en-US" b="1" dirty="0">
                <a:latin typeface="Arial"/>
                <a:cs typeface="Arial"/>
              </a:rPr>
              <a:t> of </a:t>
            </a:r>
            <a:r>
              <a:rPr lang="en-US" b="1" dirty="0" smtClean="0">
                <a:latin typeface="Arial"/>
                <a:cs typeface="Arial"/>
              </a:rPr>
              <a:t>Obstetricians </a:t>
            </a:r>
            <a:r>
              <a:rPr lang="en-US" b="1" dirty="0">
                <a:latin typeface="Arial"/>
                <a:cs typeface="Arial"/>
              </a:rPr>
              <a:t>and G</a:t>
            </a:r>
            <a:r>
              <a:rPr lang="en-US" b="1" dirty="0" smtClean="0">
                <a:latin typeface="Arial"/>
                <a:cs typeface="Arial"/>
              </a:rPr>
              <a:t>ynaecologists </a:t>
            </a:r>
            <a:r>
              <a:rPr lang="en-US" b="1" dirty="0">
                <a:latin typeface="Arial"/>
                <a:cs typeface="Arial"/>
              </a:rPr>
              <a:t>throughout the countries of the European </a:t>
            </a:r>
            <a:r>
              <a:rPr lang="en-US" b="1" dirty="0" smtClean="0">
                <a:latin typeface="Arial"/>
                <a:cs typeface="Arial"/>
              </a:rPr>
              <a:t>Union. 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Passing the </a:t>
            </a:r>
            <a:r>
              <a:rPr lang="en-US" b="1" dirty="0">
                <a:latin typeface="Arial"/>
                <a:cs typeface="Arial"/>
              </a:rPr>
              <a:t>exams does not imply a license to practice.</a:t>
            </a:r>
          </a:p>
          <a:p>
            <a:endParaRPr lang="en-US" b="1" dirty="0">
              <a:latin typeface="Arial"/>
              <a:cs typeface="Arial"/>
            </a:endParaRPr>
          </a:p>
        </p:txBody>
      </p:sp>
      <p:pic>
        <p:nvPicPr>
          <p:cNvPr id="6" name="Picture 5" descr="Screen Shot 2015-01-13 at 15.5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It will not replace the national examination process</a:t>
            </a:r>
          </a:p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It will be complementary to the national examination process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It will be an </a:t>
            </a:r>
            <a:r>
              <a:rPr lang="en-US" b="1" dirty="0">
                <a:latin typeface="Arial"/>
                <a:cs typeface="Arial"/>
              </a:rPr>
              <a:t>additional to the accreditation procedure to validate the quality of training</a:t>
            </a:r>
          </a:p>
          <a:p>
            <a:endParaRPr lang="en-US" b="1" dirty="0">
              <a:latin typeface="Arial"/>
              <a:cs typeface="Arial"/>
            </a:endParaRPr>
          </a:p>
        </p:txBody>
      </p:sp>
      <p:pic>
        <p:nvPicPr>
          <p:cNvPr id="5" name="Picture 4" descr="Screen Shot 2015-01-13 at 15.5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87" y="30953"/>
            <a:ext cx="1635979" cy="16319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74840" y="2682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EBCOG EXAMINATION</a:t>
            </a:r>
          </a:p>
        </p:txBody>
      </p:sp>
    </p:spTree>
    <p:extLst>
      <p:ext uri="{BB962C8B-B14F-4D97-AF65-F5344CB8AC3E}">
        <p14:creationId xmlns:p14="http://schemas.microsoft.com/office/powerpoint/2010/main" val="14103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65"/>
    </mc:Choice>
    <mc:Fallback xmlns="">
      <p:transition spd="slow" advTm="32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 w="38100" cmpd="dbl">
            <a:noFill/>
          </a:ln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EBCOG Exams: </a:t>
            </a:r>
            <a:r>
              <a:rPr lang="en-US" b="1" u="sng" dirty="0" smtClean="0">
                <a:latin typeface="Arial"/>
                <a:cs typeface="Arial"/>
              </a:rPr>
              <a:t>General rules</a:t>
            </a:r>
            <a:endParaRPr lang="en-US" b="1" u="sng" dirty="0">
              <a:latin typeface="Arial"/>
              <a:cs typeface="Arial"/>
            </a:endParaRPr>
          </a:p>
        </p:txBody>
      </p:sp>
      <p:pic>
        <p:nvPicPr>
          <p:cNvPr id="5" name="Picture 4" descr="Screen Shot 2015-01-13 at 15.5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3" y="5213575"/>
            <a:ext cx="1635979" cy="1631950"/>
          </a:xfrm>
          <a:prstGeom prst="rect">
            <a:avLst/>
          </a:prstGeom>
          <a:noFill/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979124" y="15981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/>
                <a:cs typeface="Arial"/>
              </a:rPr>
              <a:t>The procedure is valid in format, content and outcome</a:t>
            </a:r>
            <a:endParaRPr lang="en-GB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The assessment is </a:t>
            </a:r>
          </a:p>
          <a:p>
            <a:pPr lvl="1"/>
            <a:r>
              <a:rPr lang="en-US" b="1" dirty="0">
                <a:latin typeface="Arial"/>
                <a:cs typeface="Arial"/>
              </a:rPr>
              <a:t>clear, reliable and fair with no discrimination</a:t>
            </a:r>
            <a:endParaRPr lang="en-GB" b="1" dirty="0">
              <a:latin typeface="Arial"/>
              <a:cs typeface="Arial"/>
            </a:endParaRPr>
          </a:p>
          <a:p>
            <a:pPr lvl="1"/>
            <a:r>
              <a:rPr lang="en-US" b="1" dirty="0">
                <a:latin typeface="Arial"/>
                <a:cs typeface="Arial"/>
              </a:rPr>
              <a:t>subject to quality management and review</a:t>
            </a:r>
          </a:p>
          <a:p>
            <a:pPr lvl="1"/>
            <a:r>
              <a:rPr lang="en-US" b="1" dirty="0">
                <a:latin typeface="Arial"/>
                <a:cs typeface="Arial"/>
              </a:rPr>
              <a:t>conducted in English</a:t>
            </a:r>
            <a:endParaRPr lang="en-GB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The Examination Committee considers appeals of failed candidates </a:t>
            </a:r>
          </a:p>
          <a:p>
            <a:r>
              <a:rPr lang="en-US" b="1" dirty="0">
                <a:latin typeface="Arial"/>
                <a:cs typeface="Arial"/>
              </a:rPr>
              <a:t>Clear instructions are provided to the candidates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58"/>
    </mc:Choice>
    <mc:Fallback xmlns="">
      <p:transition spd="slow" advTm="42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2.9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2.9|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3|2.2|1.3|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8|2|3.4|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0.6|11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1|17.1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5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3|2.6|4.3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6.2|10.3|1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8.1|7.3|5.3|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4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929</Words>
  <Application>Microsoft Macintosh PowerPoint</Application>
  <PresentationFormat>Widescreen</PresentationFormat>
  <Paragraphs>230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EFOG – HOW TO PREPARE FOR IT?   Rules and regulations</vt:lpstr>
      <vt:lpstr>DISCLOSURE</vt:lpstr>
      <vt:lpstr>PowerPoint Presentation</vt:lpstr>
      <vt:lpstr>QUALITY EXAMS</vt:lpstr>
      <vt:lpstr>EBCOG Examination</vt:lpstr>
      <vt:lpstr>UEMS-CESMA</vt:lpstr>
      <vt:lpstr>PURPOSE OF THE  EBCOG EXAMINATION</vt:lpstr>
      <vt:lpstr>PowerPoint Presentation</vt:lpstr>
      <vt:lpstr>EBCOG Exams: General rules</vt:lpstr>
      <vt:lpstr>PowerPoint Presentation</vt:lpstr>
      <vt:lpstr>PowerPoint Presentation</vt:lpstr>
      <vt:lpstr>PowerPoint Presentation</vt:lpstr>
      <vt:lpstr>PowerPoint Presentation</vt:lpstr>
      <vt:lpstr>Eligibility criteria (I)</vt:lpstr>
      <vt:lpstr>Eligibility criteria (II)</vt:lpstr>
      <vt:lpstr>Eligibility criteria (III)</vt:lpstr>
      <vt:lpstr>Applicants should provide proof</vt:lpstr>
      <vt:lpstr>PowerPoint Presentation</vt:lpstr>
      <vt:lpstr>PowerPoint Presentation</vt:lpstr>
      <vt:lpstr>PowerPoint Presentation</vt:lpstr>
      <vt:lpstr>Before the Examination</vt:lpstr>
      <vt:lpstr>Day of Examination (before the examination starts)</vt:lpstr>
      <vt:lpstr>During the Examination: on-site</vt:lpstr>
      <vt:lpstr>Pass mark</vt:lpstr>
      <vt:lpstr>PowerPoint Presentation</vt:lpstr>
      <vt:lpstr>PowerPoint Presentation</vt:lpstr>
      <vt:lpstr>Number of attempts</vt:lpstr>
      <vt:lpstr>QUALITY ASSURANCE</vt:lpstr>
      <vt:lpstr>Quality management</vt:lpstr>
      <vt:lpstr>Monitoring system (good practice)</vt:lpstr>
      <vt:lpstr>DIPLOMA</vt:lpstr>
      <vt:lpstr>PowerPoint Presentation</vt:lpstr>
      <vt:lpstr>Information about the exams  (rules and regulations)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EBCOG EXAMS</dc:title>
  <dc:creator>ΙΩΑΝΝΗΣ ΜΕΣΣΗΝΗΣ</dc:creator>
  <cp:lastModifiedBy>Microsoft Office User</cp:lastModifiedBy>
  <cp:revision>551</cp:revision>
  <cp:lastPrinted>2015-08-11T09:46:48Z</cp:lastPrinted>
  <dcterms:created xsi:type="dcterms:W3CDTF">2015-07-29T19:48:03Z</dcterms:created>
  <dcterms:modified xsi:type="dcterms:W3CDTF">2017-05-20T10:03:41Z</dcterms:modified>
</cp:coreProperties>
</file>