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36"/>
  </p:notesMasterIdLst>
  <p:handoutMasterIdLst>
    <p:handoutMasterId r:id="rId37"/>
  </p:handoutMasterIdLst>
  <p:sldIdLst>
    <p:sldId id="257" r:id="rId3"/>
    <p:sldId id="292" r:id="rId4"/>
    <p:sldId id="290" r:id="rId5"/>
    <p:sldId id="281" r:id="rId6"/>
    <p:sldId id="286" r:id="rId7"/>
    <p:sldId id="291" r:id="rId8"/>
    <p:sldId id="282" r:id="rId9"/>
    <p:sldId id="274" r:id="rId10"/>
    <p:sldId id="278" r:id="rId11"/>
    <p:sldId id="280" r:id="rId12"/>
    <p:sldId id="279" r:id="rId13"/>
    <p:sldId id="299" r:id="rId14"/>
    <p:sldId id="277" r:id="rId15"/>
    <p:sldId id="269" r:id="rId16"/>
    <p:sldId id="275" r:id="rId17"/>
    <p:sldId id="276" r:id="rId18"/>
    <p:sldId id="293" r:id="rId19"/>
    <p:sldId id="283" r:id="rId20"/>
    <p:sldId id="262" r:id="rId21"/>
    <p:sldId id="273" r:id="rId22"/>
    <p:sldId id="287" r:id="rId23"/>
    <p:sldId id="288" r:id="rId24"/>
    <p:sldId id="289" r:id="rId25"/>
    <p:sldId id="263" r:id="rId26"/>
    <p:sldId id="297" r:id="rId27"/>
    <p:sldId id="294" r:id="rId28"/>
    <p:sldId id="295" r:id="rId29"/>
    <p:sldId id="296" r:id="rId30"/>
    <p:sldId id="301" r:id="rId31"/>
    <p:sldId id="264" r:id="rId32"/>
    <p:sldId id="284" r:id="rId33"/>
    <p:sldId id="298" r:id="rId34"/>
    <p:sldId id="300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orient="horz" pos="1026" userDrawn="1">
          <p15:clr>
            <a:srgbClr val="A4A3A4"/>
          </p15:clr>
        </p15:guide>
        <p15:guide id="3" orient="horz" pos="3747" userDrawn="1">
          <p15:clr>
            <a:srgbClr val="A4A3A4"/>
          </p15:clr>
        </p15:guide>
        <p15:guide id="4" orient="horz" pos="1152" userDrawn="1">
          <p15:clr>
            <a:srgbClr val="A4A3A4"/>
          </p15:clr>
        </p15:guide>
        <p15:guide id="5" orient="horz" pos="3294" userDrawn="1">
          <p15:clr>
            <a:srgbClr val="A4A3A4"/>
          </p15:clr>
        </p15:guide>
        <p15:guide id="6" orient="horz" pos="3067" userDrawn="1">
          <p15:clr>
            <a:srgbClr val="A4A3A4"/>
          </p15:clr>
        </p15:guide>
        <p15:guide id="7" orient="horz" pos="799" userDrawn="1">
          <p15:clr>
            <a:srgbClr val="A4A3A4"/>
          </p15:clr>
        </p15:guide>
        <p15:guide id="8" orient="horz" pos="528" userDrawn="1">
          <p15:clr>
            <a:srgbClr val="A4A3A4"/>
          </p15:clr>
        </p15:guide>
        <p15:guide id="9" orient="horz" pos="2840" userDrawn="1">
          <p15:clr>
            <a:srgbClr val="A4A3A4"/>
          </p15:clr>
        </p15:guide>
        <p15:guide id="10" pos="2880" userDrawn="1">
          <p15:clr>
            <a:srgbClr val="A4A3A4"/>
          </p15:clr>
        </p15:guide>
        <p15:guide id="11" pos="612" userDrawn="1">
          <p15:clr>
            <a:srgbClr val="A4A3A4"/>
          </p15:clr>
        </p15:guide>
        <p15:guide id="12" pos="5257" userDrawn="1">
          <p15:clr>
            <a:srgbClr val="A4A3A4"/>
          </p15:clr>
        </p15:guide>
        <p15:guide id="13" pos="5041" userDrawn="1">
          <p15:clr>
            <a:srgbClr val="A4A3A4"/>
          </p15:clr>
        </p15:guide>
        <p15:guide id="14" pos="4608" userDrawn="1">
          <p15:clr>
            <a:srgbClr val="A4A3A4"/>
          </p15:clr>
        </p15:guide>
        <p15:guide id="15" pos="3107" userDrawn="1">
          <p15:clr>
            <a:srgbClr val="A4A3A4"/>
          </p15:clr>
        </p15:guide>
        <p15:guide id="16" pos="386" userDrawn="1">
          <p15:clr>
            <a:srgbClr val="A4A3A4"/>
          </p15:clr>
        </p15:guide>
        <p15:guide id="17" pos="536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8CAC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3" autoAdjust="0"/>
    <p:restoredTop sz="94660"/>
  </p:normalViewPr>
  <p:slideViewPr>
    <p:cSldViewPr>
      <p:cViewPr varScale="1">
        <p:scale>
          <a:sx n="74" d="100"/>
          <a:sy n="74" d="100"/>
        </p:scale>
        <p:origin x="1086" y="72"/>
      </p:cViewPr>
      <p:guideLst>
        <p:guide orient="horz" pos="2160"/>
        <p:guide orient="horz" pos="1026"/>
        <p:guide orient="horz" pos="3747"/>
        <p:guide orient="horz" pos="1152"/>
        <p:guide orient="horz" pos="3294"/>
        <p:guide orient="horz" pos="3067"/>
        <p:guide orient="horz" pos="799"/>
        <p:guide orient="horz" pos="528"/>
        <p:guide orient="horz" pos="2840"/>
        <p:guide pos="2880"/>
        <p:guide pos="612"/>
        <p:guide pos="5257"/>
        <p:guide pos="5041"/>
        <p:guide pos="4608"/>
        <p:guide pos="3107"/>
        <p:guide pos="386"/>
        <p:guide pos="5365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544"/>
    </p:cViewPr>
  </p:sorterViewPr>
  <p:notesViewPr>
    <p:cSldViewPr>
      <p:cViewPr varScale="1">
        <p:scale>
          <a:sx n="82" d="100"/>
          <a:sy n="82" d="100"/>
        </p:scale>
        <p:origin x="1410" y="66"/>
      </p:cViewPr>
      <p:guideLst>
        <p:guide orient="horz" pos="2880"/>
        <p:guide pos="2160"/>
      </p:guideLst>
    </p:cSldViewPr>
  </p:notesViewPr>
  <p:gridSpacing cx="360000" cy="3600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viewProps" Target="viewProps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194935A-E759-42C1-88D5-6D25EF25139A}" type="doc">
      <dgm:prSet loTypeId="urn:microsoft.com/office/officeart/2005/8/layout/hProcess9" loCatId="process" qsTypeId="urn:microsoft.com/office/officeart/2005/8/quickstyle/3d1" qsCatId="3D" csTypeId="urn:microsoft.com/office/officeart/2005/8/colors/accent3_2" csCatId="accent3" phldr="1"/>
      <dgm:spPr/>
    </dgm:pt>
    <dgm:pt modelId="{AC79E4C9-B54F-47FB-98E0-076511F55538}">
      <dgm:prSet phldrT="[Metin]"/>
      <dgm:spPr/>
      <dgm:t>
        <a:bodyPr/>
        <a:lstStyle/>
        <a:p>
          <a:r>
            <a:rPr lang="tr-TR" dirty="0" smtClean="0"/>
            <a:t>Antagonist </a:t>
          </a:r>
          <a:r>
            <a:rPr lang="tr-TR" dirty="0" err="1" smtClean="0"/>
            <a:t>Siklusu</a:t>
          </a:r>
          <a:endParaRPr lang="tr-TR" dirty="0"/>
        </a:p>
      </dgm:t>
    </dgm:pt>
    <dgm:pt modelId="{91580C4A-3650-4788-A212-F90725694A40}" type="parTrans" cxnId="{DAB0CE27-2669-47A2-BDCE-648DB1E7D51D}">
      <dgm:prSet/>
      <dgm:spPr/>
      <dgm:t>
        <a:bodyPr/>
        <a:lstStyle/>
        <a:p>
          <a:endParaRPr lang="tr-TR"/>
        </a:p>
      </dgm:t>
    </dgm:pt>
    <dgm:pt modelId="{7ACFDE67-1F17-4D08-A3F4-E004E73AB583}" type="sibTrans" cxnId="{DAB0CE27-2669-47A2-BDCE-648DB1E7D51D}">
      <dgm:prSet/>
      <dgm:spPr/>
      <dgm:t>
        <a:bodyPr/>
        <a:lstStyle/>
        <a:p>
          <a:endParaRPr lang="tr-TR"/>
        </a:p>
      </dgm:t>
    </dgm:pt>
    <dgm:pt modelId="{6A689501-ACF9-48EF-81E8-DEDB59D727DD}">
      <dgm:prSet phldrT="[Metin]"/>
      <dgm:spPr/>
      <dgm:t>
        <a:bodyPr/>
        <a:lstStyle/>
        <a:p>
          <a:r>
            <a:rPr lang="tr-TR" dirty="0" err="1" smtClean="0"/>
            <a:t>Agonist</a:t>
          </a:r>
          <a:r>
            <a:rPr lang="tr-TR" dirty="0" smtClean="0"/>
            <a:t> ile tetikleme</a:t>
          </a:r>
          <a:endParaRPr lang="tr-TR" dirty="0"/>
        </a:p>
      </dgm:t>
    </dgm:pt>
    <dgm:pt modelId="{7F4AE70E-0EB0-4208-BFAA-C8D491BEA377}" type="parTrans" cxnId="{9AF2E5C3-E7C9-4313-A054-BB8AAF95E29A}">
      <dgm:prSet/>
      <dgm:spPr/>
      <dgm:t>
        <a:bodyPr/>
        <a:lstStyle/>
        <a:p>
          <a:endParaRPr lang="tr-TR"/>
        </a:p>
      </dgm:t>
    </dgm:pt>
    <dgm:pt modelId="{1B60B4F9-BD43-467B-9DA5-58C2A393B6A1}" type="sibTrans" cxnId="{9AF2E5C3-E7C9-4313-A054-BB8AAF95E29A}">
      <dgm:prSet/>
      <dgm:spPr/>
      <dgm:t>
        <a:bodyPr/>
        <a:lstStyle/>
        <a:p>
          <a:endParaRPr lang="tr-TR"/>
        </a:p>
      </dgm:t>
    </dgm:pt>
    <dgm:pt modelId="{122E5DD7-8449-4017-A4F3-9161D42C43EC}">
      <dgm:prSet phldrT="[Metin]"/>
      <dgm:spPr/>
      <dgm:t>
        <a:bodyPr/>
        <a:lstStyle/>
        <a:p>
          <a:r>
            <a:rPr lang="tr-TR" dirty="0" err="1" smtClean="0"/>
            <a:t>Vitrifikasyon</a:t>
          </a:r>
          <a:endParaRPr lang="tr-TR" dirty="0"/>
        </a:p>
      </dgm:t>
    </dgm:pt>
    <dgm:pt modelId="{2A23C40C-5789-430C-BCD8-D6120F6839ED}" type="parTrans" cxnId="{69F3FD59-212D-4765-BD3C-8C1372EE4D8C}">
      <dgm:prSet/>
      <dgm:spPr/>
      <dgm:t>
        <a:bodyPr/>
        <a:lstStyle/>
        <a:p>
          <a:endParaRPr lang="tr-TR"/>
        </a:p>
      </dgm:t>
    </dgm:pt>
    <dgm:pt modelId="{A05D8930-40A5-4C15-B5F0-C97BEBB7805D}" type="sibTrans" cxnId="{69F3FD59-212D-4765-BD3C-8C1372EE4D8C}">
      <dgm:prSet/>
      <dgm:spPr/>
      <dgm:t>
        <a:bodyPr/>
        <a:lstStyle/>
        <a:p>
          <a:endParaRPr lang="tr-TR"/>
        </a:p>
      </dgm:t>
    </dgm:pt>
    <dgm:pt modelId="{B11AC71A-65C1-4F5F-9E35-718E279B6EE9}">
      <dgm:prSet/>
      <dgm:spPr/>
      <dgm:t>
        <a:bodyPr/>
        <a:lstStyle/>
        <a:p>
          <a:r>
            <a:rPr lang="tr-TR" dirty="0" smtClean="0"/>
            <a:t>FET</a:t>
          </a:r>
          <a:endParaRPr lang="tr-TR" dirty="0"/>
        </a:p>
      </dgm:t>
    </dgm:pt>
    <dgm:pt modelId="{F50289F9-39C7-4D98-9E16-5AE38DBB5848}" type="parTrans" cxnId="{0726F972-BCFA-45A3-BFB3-AFDEC5CFB03A}">
      <dgm:prSet/>
      <dgm:spPr/>
      <dgm:t>
        <a:bodyPr/>
        <a:lstStyle/>
        <a:p>
          <a:endParaRPr lang="tr-TR"/>
        </a:p>
      </dgm:t>
    </dgm:pt>
    <dgm:pt modelId="{9B1FC052-96EB-40FA-ADD0-773C3A63C272}" type="sibTrans" cxnId="{0726F972-BCFA-45A3-BFB3-AFDEC5CFB03A}">
      <dgm:prSet/>
      <dgm:spPr/>
      <dgm:t>
        <a:bodyPr/>
        <a:lstStyle/>
        <a:p>
          <a:endParaRPr lang="tr-TR"/>
        </a:p>
      </dgm:t>
    </dgm:pt>
    <dgm:pt modelId="{8E265B20-362D-41C7-93B2-F2728D0A3BEE}" type="pres">
      <dgm:prSet presAssocID="{9194935A-E759-42C1-88D5-6D25EF25139A}" presName="CompostProcess" presStyleCnt="0">
        <dgm:presLayoutVars>
          <dgm:dir/>
          <dgm:resizeHandles val="exact"/>
        </dgm:presLayoutVars>
      </dgm:prSet>
      <dgm:spPr/>
    </dgm:pt>
    <dgm:pt modelId="{A8E8179F-A6F4-4D64-9532-85120565C0D2}" type="pres">
      <dgm:prSet presAssocID="{9194935A-E759-42C1-88D5-6D25EF25139A}" presName="arrow" presStyleLbl="bgShp" presStyleIdx="0" presStyleCnt="1"/>
      <dgm:spPr/>
    </dgm:pt>
    <dgm:pt modelId="{E75F9763-F721-4E83-9FF6-C525F96C5B09}" type="pres">
      <dgm:prSet presAssocID="{9194935A-E759-42C1-88D5-6D25EF25139A}" presName="linearProcess" presStyleCnt="0"/>
      <dgm:spPr/>
    </dgm:pt>
    <dgm:pt modelId="{531A30F3-769A-4F80-9224-668275CF06D7}" type="pres">
      <dgm:prSet presAssocID="{AC79E4C9-B54F-47FB-98E0-076511F55538}" presName="textNode" presStyleLbl="node1" presStyleIdx="0" presStyleCnt="4" custScaleX="67134" custScaleY="51157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C0F1868E-3966-4ED5-9D92-6973C91E4414}" type="pres">
      <dgm:prSet presAssocID="{7ACFDE67-1F17-4D08-A3F4-E004E73AB583}" presName="sibTrans" presStyleCnt="0"/>
      <dgm:spPr/>
    </dgm:pt>
    <dgm:pt modelId="{84EF9C13-4734-4751-B1F0-A5D6F294FFB8}" type="pres">
      <dgm:prSet presAssocID="{6A689501-ACF9-48EF-81E8-DEDB59D727DD}" presName="textNode" presStyleLbl="node1" presStyleIdx="1" presStyleCnt="4" custScaleX="67134" custScaleY="51157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33EB8CFD-A930-4D61-9261-35E49CA9D061}" type="pres">
      <dgm:prSet presAssocID="{1B60B4F9-BD43-467B-9DA5-58C2A393B6A1}" presName="sibTrans" presStyleCnt="0"/>
      <dgm:spPr/>
    </dgm:pt>
    <dgm:pt modelId="{147165ED-C279-41A2-9266-CDA8D0738F83}" type="pres">
      <dgm:prSet presAssocID="{122E5DD7-8449-4017-A4F3-9161D42C43EC}" presName="textNode" presStyleLbl="node1" presStyleIdx="2" presStyleCnt="4" custScaleX="67134" custScaleY="51157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A72D92A6-29E8-47FF-BC07-6BE0DE76B5AD}" type="pres">
      <dgm:prSet presAssocID="{A05D8930-40A5-4C15-B5F0-C97BEBB7805D}" presName="sibTrans" presStyleCnt="0"/>
      <dgm:spPr/>
    </dgm:pt>
    <dgm:pt modelId="{DC2FECAF-25D5-4B6F-8BB5-214A68FD2E4D}" type="pres">
      <dgm:prSet presAssocID="{B11AC71A-65C1-4F5F-9E35-718E279B6EE9}" presName="textNode" presStyleLbl="node1" presStyleIdx="3" presStyleCnt="4" custScaleX="67134" custScaleY="51157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9AF2E5C3-E7C9-4313-A054-BB8AAF95E29A}" srcId="{9194935A-E759-42C1-88D5-6D25EF25139A}" destId="{6A689501-ACF9-48EF-81E8-DEDB59D727DD}" srcOrd="1" destOrd="0" parTransId="{7F4AE70E-0EB0-4208-BFAA-C8D491BEA377}" sibTransId="{1B60B4F9-BD43-467B-9DA5-58C2A393B6A1}"/>
    <dgm:cxn modelId="{BB20234B-6689-4C70-AFE6-84E0887CDA2C}" type="presOf" srcId="{9194935A-E759-42C1-88D5-6D25EF25139A}" destId="{8E265B20-362D-41C7-93B2-F2728D0A3BEE}" srcOrd="0" destOrd="0" presId="urn:microsoft.com/office/officeart/2005/8/layout/hProcess9"/>
    <dgm:cxn modelId="{C8AC75B4-C0D3-4A30-8AF3-CBB3FDE35AAC}" type="presOf" srcId="{AC79E4C9-B54F-47FB-98E0-076511F55538}" destId="{531A30F3-769A-4F80-9224-668275CF06D7}" srcOrd="0" destOrd="0" presId="urn:microsoft.com/office/officeart/2005/8/layout/hProcess9"/>
    <dgm:cxn modelId="{69F3FD59-212D-4765-BD3C-8C1372EE4D8C}" srcId="{9194935A-E759-42C1-88D5-6D25EF25139A}" destId="{122E5DD7-8449-4017-A4F3-9161D42C43EC}" srcOrd="2" destOrd="0" parTransId="{2A23C40C-5789-430C-BCD8-D6120F6839ED}" sibTransId="{A05D8930-40A5-4C15-B5F0-C97BEBB7805D}"/>
    <dgm:cxn modelId="{8174F223-8758-4D06-91DE-7611D7AE52F8}" type="presOf" srcId="{6A689501-ACF9-48EF-81E8-DEDB59D727DD}" destId="{84EF9C13-4734-4751-B1F0-A5D6F294FFB8}" srcOrd="0" destOrd="0" presId="urn:microsoft.com/office/officeart/2005/8/layout/hProcess9"/>
    <dgm:cxn modelId="{0726F972-BCFA-45A3-BFB3-AFDEC5CFB03A}" srcId="{9194935A-E759-42C1-88D5-6D25EF25139A}" destId="{B11AC71A-65C1-4F5F-9E35-718E279B6EE9}" srcOrd="3" destOrd="0" parTransId="{F50289F9-39C7-4D98-9E16-5AE38DBB5848}" sibTransId="{9B1FC052-96EB-40FA-ADD0-773C3A63C272}"/>
    <dgm:cxn modelId="{618C958A-DC97-4443-9A01-A4A3FBF6A294}" type="presOf" srcId="{B11AC71A-65C1-4F5F-9E35-718E279B6EE9}" destId="{DC2FECAF-25D5-4B6F-8BB5-214A68FD2E4D}" srcOrd="0" destOrd="0" presId="urn:microsoft.com/office/officeart/2005/8/layout/hProcess9"/>
    <dgm:cxn modelId="{26BE4053-497E-44B0-8C64-8310DE85FEFF}" type="presOf" srcId="{122E5DD7-8449-4017-A4F3-9161D42C43EC}" destId="{147165ED-C279-41A2-9266-CDA8D0738F83}" srcOrd="0" destOrd="0" presId="urn:microsoft.com/office/officeart/2005/8/layout/hProcess9"/>
    <dgm:cxn modelId="{DAB0CE27-2669-47A2-BDCE-648DB1E7D51D}" srcId="{9194935A-E759-42C1-88D5-6D25EF25139A}" destId="{AC79E4C9-B54F-47FB-98E0-076511F55538}" srcOrd="0" destOrd="0" parTransId="{91580C4A-3650-4788-A212-F90725694A40}" sibTransId="{7ACFDE67-1F17-4D08-A3F4-E004E73AB583}"/>
    <dgm:cxn modelId="{831DF2FA-AA68-4F48-B623-00B449058A8D}" type="presParOf" srcId="{8E265B20-362D-41C7-93B2-F2728D0A3BEE}" destId="{A8E8179F-A6F4-4D64-9532-85120565C0D2}" srcOrd="0" destOrd="0" presId="urn:microsoft.com/office/officeart/2005/8/layout/hProcess9"/>
    <dgm:cxn modelId="{03D2D056-954C-4923-AAD6-A48556302777}" type="presParOf" srcId="{8E265B20-362D-41C7-93B2-F2728D0A3BEE}" destId="{E75F9763-F721-4E83-9FF6-C525F96C5B09}" srcOrd="1" destOrd="0" presId="urn:microsoft.com/office/officeart/2005/8/layout/hProcess9"/>
    <dgm:cxn modelId="{BDB4314C-A434-45AE-AC7D-79528EB87C51}" type="presParOf" srcId="{E75F9763-F721-4E83-9FF6-C525F96C5B09}" destId="{531A30F3-769A-4F80-9224-668275CF06D7}" srcOrd="0" destOrd="0" presId="urn:microsoft.com/office/officeart/2005/8/layout/hProcess9"/>
    <dgm:cxn modelId="{653EB98A-CB01-4C92-AB40-2D85E53F5E4A}" type="presParOf" srcId="{E75F9763-F721-4E83-9FF6-C525F96C5B09}" destId="{C0F1868E-3966-4ED5-9D92-6973C91E4414}" srcOrd="1" destOrd="0" presId="urn:microsoft.com/office/officeart/2005/8/layout/hProcess9"/>
    <dgm:cxn modelId="{2CE28094-1985-4B07-A4EB-D157DDCC70F5}" type="presParOf" srcId="{E75F9763-F721-4E83-9FF6-C525F96C5B09}" destId="{84EF9C13-4734-4751-B1F0-A5D6F294FFB8}" srcOrd="2" destOrd="0" presId="urn:microsoft.com/office/officeart/2005/8/layout/hProcess9"/>
    <dgm:cxn modelId="{9C071A45-136E-4E3D-8DF1-32E61C7BF2B3}" type="presParOf" srcId="{E75F9763-F721-4E83-9FF6-C525F96C5B09}" destId="{33EB8CFD-A930-4D61-9261-35E49CA9D061}" srcOrd="3" destOrd="0" presId="urn:microsoft.com/office/officeart/2005/8/layout/hProcess9"/>
    <dgm:cxn modelId="{B906A738-B987-4AEC-AB3C-16B0A506D4CA}" type="presParOf" srcId="{E75F9763-F721-4E83-9FF6-C525F96C5B09}" destId="{147165ED-C279-41A2-9266-CDA8D0738F83}" srcOrd="4" destOrd="0" presId="urn:microsoft.com/office/officeart/2005/8/layout/hProcess9"/>
    <dgm:cxn modelId="{126150E2-0FF3-480F-AB75-F07550DE6C6C}" type="presParOf" srcId="{E75F9763-F721-4E83-9FF6-C525F96C5B09}" destId="{A72D92A6-29E8-47FF-BC07-6BE0DE76B5AD}" srcOrd="5" destOrd="0" presId="urn:microsoft.com/office/officeart/2005/8/layout/hProcess9"/>
    <dgm:cxn modelId="{CB65C98A-C2DA-4E0E-B996-0FE261FCA517}" type="presParOf" srcId="{E75F9763-F721-4E83-9FF6-C525F96C5B09}" destId="{DC2FECAF-25D5-4B6F-8BB5-214A68FD2E4D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430720C-DD25-490A-B990-9C8ABD88A137}" type="doc">
      <dgm:prSet loTypeId="urn:microsoft.com/office/officeart/2005/8/layout/matrix1" loCatId="matrix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tr-TR"/>
        </a:p>
      </dgm:t>
    </dgm:pt>
    <dgm:pt modelId="{A4F63CAF-30DA-49D6-90EE-A170726A7DE8}">
      <dgm:prSet phldrT="[Metin]"/>
      <dgm:spPr/>
      <dgm:t>
        <a:bodyPr/>
        <a:lstStyle/>
        <a:p>
          <a:r>
            <a:rPr lang="tr-TR" dirty="0" err="1" smtClean="0"/>
            <a:t>freeze</a:t>
          </a:r>
          <a:r>
            <a:rPr lang="tr-TR" dirty="0" smtClean="0"/>
            <a:t> </a:t>
          </a:r>
          <a:r>
            <a:rPr lang="tr-TR" dirty="0" err="1" smtClean="0"/>
            <a:t>all</a:t>
          </a:r>
          <a:endParaRPr lang="tr-TR" dirty="0"/>
        </a:p>
      </dgm:t>
    </dgm:pt>
    <dgm:pt modelId="{5B232037-89FA-47D6-AF0F-D404C52CA8D9}" type="parTrans" cxnId="{DA8943B5-1BF5-4D56-8222-BFEAA0F76CE2}">
      <dgm:prSet/>
      <dgm:spPr/>
      <dgm:t>
        <a:bodyPr/>
        <a:lstStyle/>
        <a:p>
          <a:endParaRPr lang="tr-TR"/>
        </a:p>
      </dgm:t>
    </dgm:pt>
    <dgm:pt modelId="{A1584A7F-38BC-4004-AB0F-BFD9A03EC5CC}" type="sibTrans" cxnId="{DA8943B5-1BF5-4D56-8222-BFEAA0F76CE2}">
      <dgm:prSet/>
      <dgm:spPr/>
      <dgm:t>
        <a:bodyPr/>
        <a:lstStyle/>
        <a:p>
          <a:endParaRPr lang="tr-TR"/>
        </a:p>
      </dgm:t>
    </dgm:pt>
    <dgm:pt modelId="{9B29C691-5315-4B2E-9321-E31B3479F069}">
      <dgm:prSet phldrT="[Metin]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tr-TR" dirty="0" smtClean="0"/>
            <a:t>«OHSS </a:t>
          </a:r>
          <a:r>
            <a:rPr lang="tr-TR" dirty="0" err="1" smtClean="0"/>
            <a:t>free</a:t>
          </a:r>
          <a:r>
            <a:rPr lang="tr-TR" dirty="0" smtClean="0"/>
            <a:t>» klinik</a:t>
          </a:r>
        </a:p>
        <a:p>
          <a:pPr lvl="0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dirty="0"/>
        </a:p>
      </dgm:t>
    </dgm:pt>
    <dgm:pt modelId="{6A3CCDF1-837D-424A-93DC-7906426AC56B}" type="parTrans" cxnId="{B6732F91-8609-4D99-B076-8558CA0AFDEF}">
      <dgm:prSet/>
      <dgm:spPr/>
      <dgm:t>
        <a:bodyPr/>
        <a:lstStyle/>
        <a:p>
          <a:endParaRPr lang="tr-TR"/>
        </a:p>
      </dgm:t>
    </dgm:pt>
    <dgm:pt modelId="{09D295E0-541E-4B34-87B8-096E0A9D91E0}" type="sibTrans" cxnId="{B6732F91-8609-4D99-B076-8558CA0AFDEF}">
      <dgm:prSet/>
      <dgm:spPr/>
      <dgm:t>
        <a:bodyPr/>
        <a:lstStyle/>
        <a:p>
          <a:endParaRPr lang="tr-TR"/>
        </a:p>
      </dgm:t>
    </dgm:pt>
    <dgm:pt modelId="{D75DF4EF-A0AF-45E6-B305-2F652AB344CB}">
      <dgm:prSet phldrT="[Metin]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tr-TR" dirty="0" smtClean="0"/>
            <a:t>Daha iyi gebelik oranları</a:t>
          </a:r>
        </a:p>
        <a:p>
          <a:pPr lvl="0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dirty="0"/>
        </a:p>
      </dgm:t>
    </dgm:pt>
    <dgm:pt modelId="{77A3BE5F-2791-468A-A4A3-08927C22774D}" type="parTrans" cxnId="{258A34A8-3B73-48CA-8484-4AF6E8DEAFE8}">
      <dgm:prSet/>
      <dgm:spPr/>
      <dgm:t>
        <a:bodyPr/>
        <a:lstStyle/>
        <a:p>
          <a:endParaRPr lang="tr-TR"/>
        </a:p>
      </dgm:t>
    </dgm:pt>
    <dgm:pt modelId="{4D5BCFFE-3716-4BF0-8D11-49FCBD497FE5}" type="sibTrans" cxnId="{258A34A8-3B73-48CA-8484-4AF6E8DEAFE8}">
      <dgm:prSet/>
      <dgm:spPr/>
      <dgm:t>
        <a:bodyPr/>
        <a:lstStyle/>
        <a:p>
          <a:endParaRPr lang="tr-TR"/>
        </a:p>
      </dgm:t>
    </dgm:pt>
    <dgm:pt modelId="{4495B30B-6CFB-434E-8E57-5B23188FD57A}">
      <dgm:prSet phldrT="[Metin]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tr-TR" dirty="0" smtClean="0"/>
            <a:t>Daha iyi </a:t>
          </a:r>
          <a:r>
            <a:rPr lang="tr-TR" dirty="0" err="1" smtClean="0"/>
            <a:t>perinatal</a:t>
          </a:r>
          <a:r>
            <a:rPr lang="tr-TR" dirty="0" smtClean="0"/>
            <a:t> sonuçlar</a:t>
          </a:r>
        </a:p>
        <a:p>
          <a:pPr lvl="0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dirty="0"/>
        </a:p>
      </dgm:t>
    </dgm:pt>
    <dgm:pt modelId="{3FD92572-C4F1-4743-89C3-59116E1ECB8D}" type="parTrans" cxnId="{15D30CB1-A40E-4F85-86DD-06CF9980DA0B}">
      <dgm:prSet/>
      <dgm:spPr/>
      <dgm:t>
        <a:bodyPr/>
        <a:lstStyle/>
        <a:p>
          <a:endParaRPr lang="tr-TR"/>
        </a:p>
      </dgm:t>
    </dgm:pt>
    <dgm:pt modelId="{0907C43B-8747-422C-B686-C32B193CC3E9}" type="sibTrans" cxnId="{15D30CB1-A40E-4F85-86DD-06CF9980DA0B}">
      <dgm:prSet/>
      <dgm:spPr/>
      <dgm:t>
        <a:bodyPr/>
        <a:lstStyle/>
        <a:p>
          <a:endParaRPr lang="tr-TR"/>
        </a:p>
      </dgm:t>
    </dgm:pt>
    <dgm:pt modelId="{BABEEBD2-F822-4174-97D5-B5FF07F75EC2}">
      <dgm:prSet phldrT="[Metin]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tr-TR" dirty="0" smtClean="0"/>
            <a:t>Daha az dış gebelik</a:t>
          </a:r>
        </a:p>
        <a:p>
          <a:pPr lvl="0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dirty="0"/>
        </a:p>
      </dgm:t>
    </dgm:pt>
    <dgm:pt modelId="{BA1191C0-2065-4BE8-AE85-1BDADB31380C}" type="parTrans" cxnId="{D290E0FC-B4B0-42BB-A4BE-C8164DC0F8CD}">
      <dgm:prSet/>
      <dgm:spPr/>
      <dgm:t>
        <a:bodyPr/>
        <a:lstStyle/>
        <a:p>
          <a:endParaRPr lang="tr-TR"/>
        </a:p>
      </dgm:t>
    </dgm:pt>
    <dgm:pt modelId="{6380E3F6-496A-4DD1-B7AF-00486DBC42DF}" type="sibTrans" cxnId="{D290E0FC-B4B0-42BB-A4BE-C8164DC0F8CD}">
      <dgm:prSet/>
      <dgm:spPr/>
      <dgm:t>
        <a:bodyPr/>
        <a:lstStyle/>
        <a:p>
          <a:endParaRPr lang="tr-TR"/>
        </a:p>
      </dgm:t>
    </dgm:pt>
    <dgm:pt modelId="{E4280E3A-BEB1-4BC7-ABCD-A9EB2F06757C}" type="pres">
      <dgm:prSet presAssocID="{9430720C-DD25-490A-B990-9C8ABD88A137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FC5A8F72-1925-456D-99BB-DF4EF4781C6F}" type="pres">
      <dgm:prSet presAssocID="{9430720C-DD25-490A-B990-9C8ABD88A137}" presName="matrix" presStyleCnt="0"/>
      <dgm:spPr/>
    </dgm:pt>
    <dgm:pt modelId="{378BC6D0-C49B-4BEB-BDBA-F4A04D46F4C8}" type="pres">
      <dgm:prSet presAssocID="{9430720C-DD25-490A-B990-9C8ABD88A137}" presName="tile1" presStyleLbl="node1" presStyleIdx="0" presStyleCnt="4" custLinFactNeighborX="-35726" custLinFactNeighborY="-10528"/>
      <dgm:spPr/>
      <dgm:t>
        <a:bodyPr/>
        <a:lstStyle/>
        <a:p>
          <a:endParaRPr lang="tr-TR"/>
        </a:p>
      </dgm:t>
    </dgm:pt>
    <dgm:pt modelId="{C9BB5719-5EF3-4039-839E-D826D763B739}" type="pres">
      <dgm:prSet presAssocID="{9430720C-DD25-490A-B990-9C8ABD88A137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A88BEFDB-05BA-4563-8519-427E453FAC4B}" type="pres">
      <dgm:prSet presAssocID="{9430720C-DD25-490A-B990-9C8ABD88A137}" presName="tile2" presStyleLbl="node1" presStyleIdx="1" presStyleCnt="4"/>
      <dgm:spPr/>
      <dgm:t>
        <a:bodyPr/>
        <a:lstStyle/>
        <a:p>
          <a:endParaRPr lang="tr-TR"/>
        </a:p>
      </dgm:t>
    </dgm:pt>
    <dgm:pt modelId="{D4F8BEE8-7601-4326-BCF8-3677788E108B}" type="pres">
      <dgm:prSet presAssocID="{9430720C-DD25-490A-B990-9C8ABD88A137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E90C4E49-A5B6-46B1-97A0-C8A5711EC0B3}" type="pres">
      <dgm:prSet presAssocID="{9430720C-DD25-490A-B990-9C8ABD88A137}" presName="tile3" presStyleLbl="node1" presStyleIdx="2" presStyleCnt="4"/>
      <dgm:spPr/>
      <dgm:t>
        <a:bodyPr/>
        <a:lstStyle/>
        <a:p>
          <a:endParaRPr lang="tr-TR"/>
        </a:p>
      </dgm:t>
    </dgm:pt>
    <dgm:pt modelId="{35A1BD98-CF2B-4C74-A996-D577A912FC64}" type="pres">
      <dgm:prSet presAssocID="{9430720C-DD25-490A-B990-9C8ABD88A137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4BFA8578-56F0-45B1-A79C-8233C65C7769}" type="pres">
      <dgm:prSet presAssocID="{9430720C-DD25-490A-B990-9C8ABD88A137}" presName="tile4" presStyleLbl="node1" presStyleIdx="3" presStyleCnt="4"/>
      <dgm:spPr/>
      <dgm:t>
        <a:bodyPr/>
        <a:lstStyle/>
        <a:p>
          <a:endParaRPr lang="tr-TR"/>
        </a:p>
      </dgm:t>
    </dgm:pt>
    <dgm:pt modelId="{27067400-ED18-498D-9EFD-4389629BEA11}" type="pres">
      <dgm:prSet presAssocID="{9430720C-DD25-490A-B990-9C8ABD88A137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381071DF-ABBC-4810-B796-BD9C9EEFB154}" type="pres">
      <dgm:prSet presAssocID="{9430720C-DD25-490A-B990-9C8ABD88A137}" presName="centerTile" presStyleLbl="fgShp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tr-TR"/>
        </a:p>
      </dgm:t>
    </dgm:pt>
  </dgm:ptLst>
  <dgm:cxnLst>
    <dgm:cxn modelId="{B6732F91-8609-4D99-B076-8558CA0AFDEF}" srcId="{A4F63CAF-30DA-49D6-90EE-A170726A7DE8}" destId="{9B29C691-5315-4B2E-9321-E31B3479F069}" srcOrd="0" destOrd="0" parTransId="{6A3CCDF1-837D-424A-93DC-7906426AC56B}" sibTransId="{09D295E0-541E-4B34-87B8-096E0A9D91E0}"/>
    <dgm:cxn modelId="{1B71E865-43FB-495C-920E-FB9DA12FDB7C}" type="presOf" srcId="{D75DF4EF-A0AF-45E6-B305-2F652AB344CB}" destId="{A88BEFDB-05BA-4563-8519-427E453FAC4B}" srcOrd="0" destOrd="0" presId="urn:microsoft.com/office/officeart/2005/8/layout/matrix1"/>
    <dgm:cxn modelId="{16714FEC-B26B-4C89-BCD3-D7C614D47F7B}" type="presOf" srcId="{4495B30B-6CFB-434E-8E57-5B23188FD57A}" destId="{E90C4E49-A5B6-46B1-97A0-C8A5711EC0B3}" srcOrd="0" destOrd="0" presId="urn:microsoft.com/office/officeart/2005/8/layout/matrix1"/>
    <dgm:cxn modelId="{FB67CD7D-F1A6-46C4-A8F8-51C653EB8B80}" type="presOf" srcId="{9B29C691-5315-4B2E-9321-E31B3479F069}" destId="{C9BB5719-5EF3-4039-839E-D826D763B739}" srcOrd="1" destOrd="0" presId="urn:microsoft.com/office/officeart/2005/8/layout/matrix1"/>
    <dgm:cxn modelId="{DA8943B5-1BF5-4D56-8222-BFEAA0F76CE2}" srcId="{9430720C-DD25-490A-B990-9C8ABD88A137}" destId="{A4F63CAF-30DA-49D6-90EE-A170726A7DE8}" srcOrd="0" destOrd="0" parTransId="{5B232037-89FA-47D6-AF0F-D404C52CA8D9}" sibTransId="{A1584A7F-38BC-4004-AB0F-BFD9A03EC5CC}"/>
    <dgm:cxn modelId="{15D30CB1-A40E-4F85-86DD-06CF9980DA0B}" srcId="{A4F63CAF-30DA-49D6-90EE-A170726A7DE8}" destId="{4495B30B-6CFB-434E-8E57-5B23188FD57A}" srcOrd="2" destOrd="0" parTransId="{3FD92572-C4F1-4743-89C3-59116E1ECB8D}" sibTransId="{0907C43B-8747-422C-B686-C32B193CC3E9}"/>
    <dgm:cxn modelId="{2BC47414-FAAE-44CD-AD23-A7EE7A6A6085}" type="presOf" srcId="{9430720C-DD25-490A-B990-9C8ABD88A137}" destId="{E4280E3A-BEB1-4BC7-ABCD-A9EB2F06757C}" srcOrd="0" destOrd="0" presId="urn:microsoft.com/office/officeart/2005/8/layout/matrix1"/>
    <dgm:cxn modelId="{2930464C-B386-41C8-9E4A-242683E6A9BC}" type="presOf" srcId="{BABEEBD2-F822-4174-97D5-B5FF07F75EC2}" destId="{27067400-ED18-498D-9EFD-4389629BEA11}" srcOrd="1" destOrd="0" presId="urn:microsoft.com/office/officeart/2005/8/layout/matrix1"/>
    <dgm:cxn modelId="{258A34A8-3B73-48CA-8484-4AF6E8DEAFE8}" srcId="{A4F63CAF-30DA-49D6-90EE-A170726A7DE8}" destId="{D75DF4EF-A0AF-45E6-B305-2F652AB344CB}" srcOrd="1" destOrd="0" parTransId="{77A3BE5F-2791-468A-A4A3-08927C22774D}" sibTransId="{4D5BCFFE-3716-4BF0-8D11-49FCBD497FE5}"/>
    <dgm:cxn modelId="{2CFAE079-58F8-4DD6-B186-4A4AAC56BFE9}" type="presOf" srcId="{A4F63CAF-30DA-49D6-90EE-A170726A7DE8}" destId="{381071DF-ABBC-4810-B796-BD9C9EEFB154}" srcOrd="0" destOrd="0" presId="urn:microsoft.com/office/officeart/2005/8/layout/matrix1"/>
    <dgm:cxn modelId="{A8BF1D0D-AA25-4189-93BE-5096708207DE}" type="presOf" srcId="{4495B30B-6CFB-434E-8E57-5B23188FD57A}" destId="{35A1BD98-CF2B-4C74-A996-D577A912FC64}" srcOrd="1" destOrd="0" presId="urn:microsoft.com/office/officeart/2005/8/layout/matrix1"/>
    <dgm:cxn modelId="{33ED389A-C000-4491-88BF-25F9BDE62F82}" type="presOf" srcId="{9B29C691-5315-4B2E-9321-E31B3479F069}" destId="{378BC6D0-C49B-4BEB-BDBA-F4A04D46F4C8}" srcOrd="0" destOrd="0" presId="urn:microsoft.com/office/officeart/2005/8/layout/matrix1"/>
    <dgm:cxn modelId="{D290E0FC-B4B0-42BB-A4BE-C8164DC0F8CD}" srcId="{A4F63CAF-30DA-49D6-90EE-A170726A7DE8}" destId="{BABEEBD2-F822-4174-97D5-B5FF07F75EC2}" srcOrd="3" destOrd="0" parTransId="{BA1191C0-2065-4BE8-AE85-1BDADB31380C}" sibTransId="{6380E3F6-496A-4DD1-B7AF-00486DBC42DF}"/>
    <dgm:cxn modelId="{0A83D896-E8A7-43C1-ACD8-2CC6CB3B0BA8}" type="presOf" srcId="{D75DF4EF-A0AF-45E6-B305-2F652AB344CB}" destId="{D4F8BEE8-7601-4326-BCF8-3677788E108B}" srcOrd="1" destOrd="0" presId="urn:microsoft.com/office/officeart/2005/8/layout/matrix1"/>
    <dgm:cxn modelId="{EDE381FB-AD8C-426F-A552-B129A43353AD}" type="presOf" srcId="{BABEEBD2-F822-4174-97D5-B5FF07F75EC2}" destId="{4BFA8578-56F0-45B1-A79C-8233C65C7769}" srcOrd="0" destOrd="0" presId="urn:microsoft.com/office/officeart/2005/8/layout/matrix1"/>
    <dgm:cxn modelId="{CE301278-BBFF-4A4C-9FF6-EFF6E2EC53AE}" type="presParOf" srcId="{E4280E3A-BEB1-4BC7-ABCD-A9EB2F06757C}" destId="{FC5A8F72-1925-456D-99BB-DF4EF4781C6F}" srcOrd="0" destOrd="0" presId="urn:microsoft.com/office/officeart/2005/8/layout/matrix1"/>
    <dgm:cxn modelId="{3ABAE8E4-77D2-4CD1-9D78-C45347BD325A}" type="presParOf" srcId="{FC5A8F72-1925-456D-99BB-DF4EF4781C6F}" destId="{378BC6D0-C49B-4BEB-BDBA-F4A04D46F4C8}" srcOrd="0" destOrd="0" presId="urn:microsoft.com/office/officeart/2005/8/layout/matrix1"/>
    <dgm:cxn modelId="{CFF6A885-F692-4AC0-B9B4-B672457A466E}" type="presParOf" srcId="{FC5A8F72-1925-456D-99BB-DF4EF4781C6F}" destId="{C9BB5719-5EF3-4039-839E-D826D763B739}" srcOrd="1" destOrd="0" presId="urn:microsoft.com/office/officeart/2005/8/layout/matrix1"/>
    <dgm:cxn modelId="{8401441F-9041-447F-AD59-442058516128}" type="presParOf" srcId="{FC5A8F72-1925-456D-99BB-DF4EF4781C6F}" destId="{A88BEFDB-05BA-4563-8519-427E453FAC4B}" srcOrd="2" destOrd="0" presId="urn:microsoft.com/office/officeart/2005/8/layout/matrix1"/>
    <dgm:cxn modelId="{97ABED64-EB89-4ED5-8A8B-A12F31403697}" type="presParOf" srcId="{FC5A8F72-1925-456D-99BB-DF4EF4781C6F}" destId="{D4F8BEE8-7601-4326-BCF8-3677788E108B}" srcOrd="3" destOrd="0" presId="urn:microsoft.com/office/officeart/2005/8/layout/matrix1"/>
    <dgm:cxn modelId="{BC23E19B-BA2E-4084-905B-5DB20043D25D}" type="presParOf" srcId="{FC5A8F72-1925-456D-99BB-DF4EF4781C6F}" destId="{E90C4E49-A5B6-46B1-97A0-C8A5711EC0B3}" srcOrd="4" destOrd="0" presId="urn:microsoft.com/office/officeart/2005/8/layout/matrix1"/>
    <dgm:cxn modelId="{BE991C03-C19E-4633-A6D5-5FD6DB6868C7}" type="presParOf" srcId="{FC5A8F72-1925-456D-99BB-DF4EF4781C6F}" destId="{35A1BD98-CF2B-4C74-A996-D577A912FC64}" srcOrd="5" destOrd="0" presId="urn:microsoft.com/office/officeart/2005/8/layout/matrix1"/>
    <dgm:cxn modelId="{D8D4298B-C00B-40DA-99D2-B2E29CE40418}" type="presParOf" srcId="{FC5A8F72-1925-456D-99BB-DF4EF4781C6F}" destId="{4BFA8578-56F0-45B1-A79C-8233C65C7769}" srcOrd="6" destOrd="0" presId="urn:microsoft.com/office/officeart/2005/8/layout/matrix1"/>
    <dgm:cxn modelId="{C75F7A5B-DB22-4B55-958E-25033B983A97}" type="presParOf" srcId="{FC5A8F72-1925-456D-99BB-DF4EF4781C6F}" destId="{27067400-ED18-498D-9EFD-4389629BEA11}" srcOrd="7" destOrd="0" presId="urn:microsoft.com/office/officeart/2005/8/layout/matrix1"/>
    <dgm:cxn modelId="{7875F1AC-64B0-4972-8A88-323F89AE3292}" type="presParOf" srcId="{E4280E3A-BEB1-4BC7-ABCD-A9EB2F06757C}" destId="{381071DF-ABBC-4810-B796-BD9C9EEFB154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430720C-DD25-490A-B990-9C8ABD88A137}" type="doc">
      <dgm:prSet loTypeId="urn:microsoft.com/office/officeart/2005/8/layout/matrix1" loCatId="matrix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tr-TR"/>
        </a:p>
      </dgm:t>
    </dgm:pt>
    <dgm:pt modelId="{A4F63CAF-30DA-49D6-90EE-A170726A7DE8}">
      <dgm:prSet phldrT="[Metin]"/>
      <dgm:spPr/>
      <dgm:t>
        <a:bodyPr/>
        <a:lstStyle/>
        <a:p>
          <a:r>
            <a:rPr lang="tr-TR" dirty="0" err="1" smtClean="0"/>
            <a:t>All</a:t>
          </a:r>
          <a:r>
            <a:rPr lang="tr-TR" dirty="0" smtClean="0"/>
            <a:t> </a:t>
          </a:r>
          <a:r>
            <a:rPr lang="tr-TR" dirty="0" err="1" smtClean="0"/>
            <a:t>freeze</a:t>
          </a:r>
          <a:endParaRPr lang="tr-TR" dirty="0"/>
        </a:p>
      </dgm:t>
    </dgm:pt>
    <dgm:pt modelId="{5B232037-89FA-47D6-AF0F-D404C52CA8D9}" type="parTrans" cxnId="{DA8943B5-1BF5-4D56-8222-BFEAA0F76CE2}">
      <dgm:prSet/>
      <dgm:spPr/>
      <dgm:t>
        <a:bodyPr/>
        <a:lstStyle/>
        <a:p>
          <a:endParaRPr lang="tr-TR"/>
        </a:p>
      </dgm:t>
    </dgm:pt>
    <dgm:pt modelId="{A1584A7F-38BC-4004-AB0F-BFD9A03EC5CC}" type="sibTrans" cxnId="{DA8943B5-1BF5-4D56-8222-BFEAA0F76CE2}">
      <dgm:prSet/>
      <dgm:spPr/>
      <dgm:t>
        <a:bodyPr/>
        <a:lstStyle/>
        <a:p>
          <a:endParaRPr lang="tr-TR"/>
        </a:p>
      </dgm:t>
    </dgm:pt>
    <dgm:pt modelId="{9B29C691-5315-4B2E-9321-E31B3479F069}">
      <dgm:prSet phldrT="[Metin]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tr-TR" dirty="0" smtClean="0"/>
            <a:t>«OHSS </a:t>
          </a:r>
          <a:r>
            <a:rPr lang="tr-TR" dirty="0" err="1" smtClean="0"/>
            <a:t>free</a:t>
          </a:r>
          <a:r>
            <a:rPr lang="tr-TR" dirty="0" smtClean="0"/>
            <a:t>» klinik</a:t>
          </a:r>
        </a:p>
        <a:p>
          <a:pPr lvl="0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dirty="0"/>
        </a:p>
      </dgm:t>
    </dgm:pt>
    <dgm:pt modelId="{6A3CCDF1-837D-424A-93DC-7906426AC56B}" type="parTrans" cxnId="{B6732F91-8609-4D99-B076-8558CA0AFDEF}">
      <dgm:prSet/>
      <dgm:spPr/>
      <dgm:t>
        <a:bodyPr/>
        <a:lstStyle/>
        <a:p>
          <a:endParaRPr lang="tr-TR"/>
        </a:p>
      </dgm:t>
    </dgm:pt>
    <dgm:pt modelId="{09D295E0-541E-4B34-87B8-096E0A9D91E0}" type="sibTrans" cxnId="{B6732F91-8609-4D99-B076-8558CA0AFDEF}">
      <dgm:prSet/>
      <dgm:spPr/>
      <dgm:t>
        <a:bodyPr/>
        <a:lstStyle/>
        <a:p>
          <a:endParaRPr lang="tr-TR"/>
        </a:p>
      </dgm:t>
    </dgm:pt>
    <dgm:pt modelId="{D75DF4EF-A0AF-45E6-B305-2F652AB344CB}">
      <dgm:prSet phldrT="[Metin]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tr-TR" dirty="0" smtClean="0"/>
            <a:t>Daha iyi gebelik oranları</a:t>
          </a:r>
        </a:p>
        <a:p>
          <a:pPr lvl="0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dirty="0"/>
        </a:p>
      </dgm:t>
    </dgm:pt>
    <dgm:pt modelId="{77A3BE5F-2791-468A-A4A3-08927C22774D}" type="parTrans" cxnId="{258A34A8-3B73-48CA-8484-4AF6E8DEAFE8}">
      <dgm:prSet/>
      <dgm:spPr/>
      <dgm:t>
        <a:bodyPr/>
        <a:lstStyle/>
        <a:p>
          <a:endParaRPr lang="tr-TR"/>
        </a:p>
      </dgm:t>
    </dgm:pt>
    <dgm:pt modelId="{4D5BCFFE-3716-4BF0-8D11-49FCBD497FE5}" type="sibTrans" cxnId="{258A34A8-3B73-48CA-8484-4AF6E8DEAFE8}">
      <dgm:prSet/>
      <dgm:spPr/>
      <dgm:t>
        <a:bodyPr/>
        <a:lstStyle/>
        <a:p>
          <a:endParaRPr lang="tr-TR"/>
        </a:p>
      </dgm:t>
    </dgm:pt>
    <dgm:pt modelId="{4495B30B-6CFB-434E-8E57-5B23188FD57A}">
      <dgm:prSet phldrT="[Metin]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tr-TR" dirty="0" smtClean="0"/>
            <a:t>Daha iyi </a:t>
          </a:r>
          <a:r>
            <a:rPr lang="tr-TR" dirty="0" err="1" smtClean="0"/>
            <a:t>perinatal</a:t>
          </a:r>
          <a:r>
            <a:rPr lang="tr-TR" dirty="0" smtClean="0"/>
            <a:t> sonuçlar</a:t>
          </a:r>
        </a:p>
        <a:p>
          <a:pPr lvl="0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dirty="0"/>
        </a:p>
      </dgm:t>
    </dgm:pt>
    <dgm:pt modelId="{3FD92572-C4F1-4743-89C3-59116E1ECB8D}" type="parTrans" cxnId="{15D30CB1-A40E-4F85-86DD-06CF9980DA0B}">
      <dgm:prSet/>
      <dgm:spPr/>
      <dgm:t>
        <a:bodyPr/>
        <a:lstStyle/>
        <a:p>
          <a:endParaRPr lang="tr-TR"/>
        </a:p>
      </dgm:t>
    </dgm:pt>
    <dgm:pt modelId="{0907C43B-8747-422C-B686-C32B193CC3E9}" type="sibTrans" cxnId="{15D30CB1-A40E-4F85-86DD-06CF9980DA0B}">
      <dgm:prSet/>
      <dgm:spPr/>
      <dgm:t>
        <a:bodyPr/>
        <a:lstStyle/>
        <a:p>
          <a:endParaRPr lang="tr-TR"/>
        </a:p>
      </dgm:t>
    </dgm:pt>
    <dgm:pt modelId="{BABEEBD2-F822-4174-97D5-B5FF07F75EC2}">
      <dgm:prSet phldrT="[Metin]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tr-TR" dirty="0" smtClean="0"/>
            <a:t>Daha az dış gebelik</a:t>
          </a:r>
        </a:p>
        <a:p>
          <a:pPr lvl="0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dirty="0"/>
        </a:p>
      </dgm:t>
    </dgm:pt>
    <dgm:pt modelId="{BA1191C0-2065-4BE8-AE85-1BDADB31380C}" type="parTrans" cxnId="{D290E0FC-B4B0-42BB-A4BE-C8164DC0F8CD}">
      <dgm:prSet/>
      <dgm:spPr/>
      <dgm:t>
        <a:bodyPr/>
        <a:lstStyle/>
        <a:p>
          <a:endParaRPr lang="tr-TR"/>
        </a:p>
      </dgm:t>
    </dgm:pt>
    <dgm:pt modelId="{6380E3F6-496A-4DD1-B7AF-00486DBC42DF}" type="sibTrans" cxnId="{D290E0FC-B4B0-42BB-A4BE-C8164DC0F8CD}">
      <dgm:prSet/>
      <dgm:spPr/>
      <dgm:t>
        <a:bodyPr/>
        <a:lstStyle/>
        <a:p>
          <a:endParaRPr lang="tr-TR"/>
        </a:p>
      </dgm:t>
    </dgm:pt>
    <dgm:pt modelId="{E4280E3A-BEB1-4BC7-ABCD-A9EB2F06757C}" type="pres">
      <dgm:prSet presAssocID="{9430720C-DD25-490A-B990-9C8ABD88A137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FC5A8F72-1925-456D-99BB-DF4EF4781C6F}" type="pres">
      <dgm:prSet presAssocID="{9430720C-DD25-490A-B990-9C8ABD88A137}" presName="matrix" presStyleCnt="0"/>
      <dgm:spPr/>
    </dgm:pt>
    <dgm:pt modelId="{378BC6D0-C49B-4BEB-BDBA-F4A04D46F4C8}" type="pres">
      <dgm:prSet presAssocID="{9430720C-DD25-490A-B990-9C8ABD88A137}" presName="tile1" presStyleLbl="node1" presStyleIdx="0" presStyleCnt="4" custLinFactNeighborX="-35726" custLinFactNeighborY="-10528"/>
      <dgm:spPr/>
      <dgm:t>
        <a:bodyPr/>
        <a:lstStyle/>
        <a:p>
          <a:endParaRPr lang="tr-TR"/>
        </a:p>
      </dgm:t>
    </dgm:pt>
    <dgm:pt modelId="{C9BB5719-5EF3-4039-839E-D826D763B739}" type="pres">
      <dgm:prSet presAssocID="{9430720C-DD25-490A-B990-9C8ABD88A137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A88BEFDB-05BA-4563-8519-427E453FAC4B}" type="pres">
      <dgm:prSet presAssocID="{9430720C-DD25-490A-B990-9C8ABD88A137}" presName="tile2" presStyleLbl="node1" presStyleIdx="1" presStyleCnt="4"/>
      <dgm:spPr/>
      <dgm:t>
        <a:bodyPr/>
        <a:lstStyle/>
        <a:p>
          <a:endParaRPr lang="tr-TR"/>
        </a:p>
      </dgm:t>
    </dgm:pt>
    <dgm:pt modelId="{D4F8BEE8-7601-4326-BCF8-3677788E108B}" type="pres">
      <dgm:prSet presAssocID="{9430720C-DD25-490A-B990-9C8ABD88A137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E90C4E49-A5B6-46B1-97A0-C8A5711EC0B3}" type="pres">
      <dgm:prSet presAssocID="{9430720C-DD25-490A-B990-9C8ABD88A137}" presName="tile3" presStyleLbl="node1" presStyleIdx="2" presStyleCnt="4"/>
      <dgm:spPr/>
      <dgm:t>
        <a:bodyPr/>
        <a:lstStyle/>
        <a:p>
          <a:endParaRPr lang="tr-TR"/>
        </a:p>
      </dgm:t>
    </dgm:pt>
    <dgm:pt modelId="{35A1BD98-CF2B-4C74-A996-D577A912FC64}" type="pres">
      <dgm:prSet presAssocID="{9430720C-DD25-490A-B990-9C8ABD88A137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4BFA8578-56F0-45B1-A79C-8233C65C7769}" type="pres">
      <dgm:prSet presAssocID="{9430720C-DD25-490A-B990-9C8ABD88A137}" presName="tile4" presStyleLbl="node1" presStyleIdx="3" presStyleCnt="4"/>
      <dgm:spPr/>
      <dgm:t>
        <a:bodyPr/>
        <a:lstStyle/>
        <a:p>
          <a:endParaRPr lang="tr-TR"/>
        </a:p>
      </dgm:t>
    </dgm:pt>
    <dgm:pt modelId="{27067400-ED18-498D-9EFD-4389629BEA11}" type="pres">
      <dgm:prSet presAssocID="{9430720C-DD25-490A-B990-9C8ABD88A137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381071DF-ABBC-4810-B796-BD9C9EEFB154}" type="pres">
      <dgm:prSet presAssocID="{9430720C-DD25-490A-B990-9C8ABD88A137}" presName="centerTile" presStyleLbl="fgShp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tr-TR"/>
        </a:p>
      </dgm:t>
    </dgm:pt>
  </dgm:ptLst>
  <dgm:cxnLst>
    <dgm:cxn modelId="{B6732F91-8609-4D99-B076-8558CA0AFDEF}" srcId="{A4F63CAF-30DA-49D6-90EE-A170726A7DE8}" destId="{9B29C691-5315-4B2E-9321-E31B3479F069}" srcOrd="0" destOrd="0" parTransId="{6A3CCDF1-837D-424A-93DC-7906426AC56B}" sibTransId="{09D295E0-541E-4B34-87B8-096E0A9D91E0}"/>
    <dgm:cxn modelId="{B03F73E2-2BF5-420A-B658-7CE1C2631433}" type="presOf" srcId="{D75DF4EF-A0AF-45E6-B305-2F652AB344CB}" destId="{D4F8BEE8-7601-4326-BCF8-3677788E108B}" srcOrd="1" destOrd="0" presId="urn:microsoft.com/office/officeart/2005/8/layout/matrix1"/>
    <dgm:cxn modelId="{8B484C78-E2D4-490A-B223-C0E2EE3F17CF}" type="presOf" srcId="{9B29C691-5315-4B2E-9321-E31B3479F069}" destId="{378BC6D0-C49B-4BEB-BDBA-F4A04D46F4C8}" srcOrd="0" destOrd="0" presId="urn:microsoft.com/office/officeart/2005/8/layout/matrix1"/>
    <dgm:cxn modelId="{DA8943B5-1BF5-4D56-8222-BFEAA0F76CE2}" srcId="{9430720C-DD25-490A-B990-9C8ABD88A137}" destId="{A4F63CAF-30DA-49D6-90EE-A170726A7DE8}" srcOrd="0" destOrd="0" parTransId="{5B232037-89FA-47D6-AF0F-D404C52CA8D9}" sibTransId="{A1584A7F-38BC-4004-AB0F-BFD9A03EC5CC}"/>
    <dgm:cxn modelId="{15D30CB1-A40E-4F85-86DD-06CF9980DA0B}" srcId="{A4F63CAF-30DA-49D6-90EE-A170726A7DE8}" destId="{4495B30B-6CFB-434E-8E57-5B23188FD57A}" srcOrd="2" destOrd="0" parTransId="{3FD92572-C4F1-4743-89C3-59116E1ECB8D}" sibTransId="{0907C43B-8747-422C-B686-C32B193CC3E9}"/>
    <dgm:cxn modelId="{6C9AA1F4-F7B9-40DF-BE20-A87AA64718FB}" type="presOf" srcId="{9B29C691-5315-4B2E-9321-E31B3479F069}" destId="{C9BB5719-5EF3-4039-839E-D826D763B739}" srcOrd="1" destOrd="0" presId="urn:microsoft.com/office/officeart/2005/8/layout/matrix1"/>
    <dgm:cxn modelId="{543079B6-A4FC-4518-89A6-E6973E478666}" type="presOf" srcId="{9430720C-DD25-490A-B990-9C8ABD88A137}" destId="{E4280E3A-BEB1-4BC7-ABCD-A9EB2F06757C}" srcOrd="0" destOrd="0" presId="urn:microsoft.com/office/officeart/2005/8/layout/matrix1"/>
    <dgm:cxn modelId="{258A34A8-3B73-48CA-8484-4AF6E8DEAFE8}" srcId="{A4F63CAF-30DA-49D6-90EE-A170726A7DE8}" destId="{D75DF4EF-A0AF-45E6-B305-2F652AB344CB}" srcOrd="1" destOrd="0" parTransId="{77A3BE5F-2791-468A-A4A3-08927C22774D}" sibTransId="{4D5BCFFE-3716-4BF0-8D11-49FCBD497FE5}"/>
    <dgm:cxn modelId="{2C575038-0859-4EF4-BCA3-B1631F3C6B9C}" type="presOf" srcId="{A4F63CAF-30DA-49D6-90EE-A170726A7DE8}" destId="{381071DF-ABBC-4810-B796-BD9C9EEFB154}" srcOrd="0" destOrd="0" presId="urn:microsoft.com/office/officeart/2005/8/layout/matrix1"/>
    <dgm:cxn modelId="{1D1D29DC-A704-4B7B-AF63-1B4516A9B7A5}" type="presOf" srcId="{4495B30B-6CFB-434E-8E57-5B23188FD57A}" destId="{35A1BD98-CF2B-4C74-A996-D577A912FC64}" srcOrd="1" destOrd="0" presId="urn:microsoft.com/office/officeart/2005/8/layout/matrix1"/>
    <dgm:cxn modelId="{051CE112-0CF7-4445-A2BE-A76C3D6705B5}" type="presOf" srcId="{BABEEBD2-F822-4174-97D5-B5FF07F75EC2}" destId="{27067400-ED18-498D-9EFD-4389629BEA11}" srcOrd="1" destOrd="0" presId="urn:microsoft.com/office/officeart/2005/8/layout/matrix1"/>
    <dgm:cxn modelId="{3782872F-0E32-4BA3-9E39-92FB6A0E4DEC}" type="presOf" srcId="{D75DF4EF-A0AF-45E6-B305-2F652AB344CB}" destId="{A88BEFDB-05BA-4563-8519-427E453FAC4B}" srcOrd="0" destOrd="0" presId="urn:microsoft.com/office/officeart/2005/8/layout/matrix1"/>
    <dgm:cxn modelId="{D290E0FC-B4B0-42BB-A4BE-C8164DC0F8CD}" srcId="{A4F63CAF-30DA-49D6-90EE-A170726A7DE8}" destId="{BABEEBD2-F822-4174-97D5-B5FF07F75EC2}" srcOrd="3" destOrd="0" parTransId="{BA1191C0-2065-4BE8-AE85-1BDADB31380C}" sibTransId="{6380E3F6-496A-4DD1-B7AF-00486DBC42DF}"/>
    <dgm:cxn modelId="{2944BC27-ED2C-4E57-912D-7487CF583D94}" type="presOf" srcId="{4495B30B-6CFB-434E-8E57-5B23188FD57A}" destId="{E90C4E49-A5B6-46B1-97A0-C8A5711EC0B3}" srcOrd="0" destOrd="0" presId="urn:microsoft.com/office/officeart/2005/8/layout/matrix1"/>
    <dgm:cxn modelId="{118F6038-7A7B-445F-8AE7-D36528A11F96}" type="presOf" srcId="{BABEEBD2-F822-4174-97D5-B5FF07F75EC2}" destId="{4BFA8578-56F0-45B1-A79C-8233C65C7769}" srcOrd="0" destOrd="0" presId="urn:microsoft.com/office/officeart/2005/8/layout/matrix1"/>
    <dgm:cxn modelId="{113401FA-4E75-4D3E-BE5F-B8C2F6824692}" type="presParOf" srcId="{E4280E3A-BEB1-4BC7-ABCD-A9EB2F06757C}" destId="{FC5A8F72-1925-456D-99BB-DF4EF4781C6F}" srcOrd="0" destOrd="0" presId="urn:microsoft.com/office/officeart/2005/8/layout/matrix1"/>
    <dgm:cxn modelId="{39968B72-CB0B-434E-AC92-204A3A880311}" type="presParOf" srcId="{FC5A8F72-1925-456D-99BB-DF4EF4781C6F}" destId="{378BC6D0-C49B-4BEB-BDBA-F4A04D46F4C8}" srcOrd="0" destOrd="0" presId="urn:microsoft.com/office/officeart/2005/8/layout/matrix1"/>
    <dgm:cxn modelId="{5FFF5843-1E10-4744-896A-74E5130F01BF}" type="presParOf" srcId="{FC5A8F72-1925-456D-99BB-DF4EF4781C6F}" destId="{C9BB5719-5EF3-4039-839E-D826D763B739}" srcOrd="1" destOrd="0" presId="urn:microsoft.com/office/officeart/2005/8/layout/matrix1"/>
    <dgm:cxn modelId="{1EFA0DDF-9DE9-47C9-9DC8-89E5BFC78D3F}" type="presParOf" srcId="{FC5A8F72-1925-456D-99BB-DF4EF4781C6F}" destId="{A88BEFDB-05BA-4563-8519-427E453FAC4B}" srcOrd="2" destOrd="0" presId="urn:microsoft.com/office/officeart/2005/8/layout/matrix1"/>
    <dgm:cxn modelId="{288C15E0-525E-465F-B5C5-CDC3360B3DE7}" type="presParOf" srcId="{FC5A8F72-1925-456D-99BB-DF4EF4781C6F}" destId="{D4F8BEE8-7601-4326-BCF8-3677788E108B}" srcOrd="3" destOrd="0" presId="urn:microsoft.com/office/officeart/2005/8/layout/matrix1"/>
    <dgm:cxn modelId="{DD5D933A-5C07-4317-BEB6-F1EC2033F96A}" type="presParOf" srcId="{FC5A8F72-1925-456D-99BB-DF4EF4781C6F}" destId="{E90C4E49-A5B6-46B1-97A0-C8A5711EC0B3}" srcOrd="4" destOrd="0" presId="urn:microsoft.com/office/officeart/2005/8/layout/matrix1"/>
    <dgm:cxn modelId="{DEF9223F-F0FE-411A-99A7-5F1A52E9A9DB}" type="presParOf" srcId="{FC5A8F72-1925-456D-99BB-DF4EF4781C6F}" destId="{35A1BD98-CF2B-4C74-A996-D577A912FC64}" srcOrd="5" destOrd="0" presId="urn:microsoft.com/office/officeart/2005/8/layout/matrix1"/>
    <dgm:cxn modelId="{6B8A5C61-88FD-4CFD-B537-E5D0DDE96E98}" type="presParOf" srcId="{FC5A8F72-1925-456D-99BB-DF4EF4781C6F}" destId="{4BFA8578-56F0-45B1-A79C-8233C65C7769}" srcOrd="6" destOrd="0" presId="urn:microsoft.com/office/officeart/2005/8/layout/matrix1"/>
    <dgm:cxn modelId="{9566AF9E-8A37-4227-8FDC-C4E5F4585637}" type="presParOf" srcId="{FC5A8F72-1925-456D-99BB-DF4EF4781C6F}" destId="{27067400-ED18-498D-9EFD-4389629BEA11}" srcOrd="7" destOrd="0" presId="urn:microsoft.com/office/officeart/2005/8/layout/matrix1"/>
    <dgm:cxn modelId="{31FB89F5-36F0-403F-9D2B-3BD90420AC3E}" type="presParOf" srcId="{E4280E3A-BEB1-4BC7-ABCD-A9EB2F06757C}" destId="{381071DF-ABBC-4810-B796-BD9C9EEFB154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430720C-DD25-490A-B990-9C8ABD88A137}" type="doc">
      <dgm:prSet loTypeId="urn:microsoft.com/office/officeart/2005/8/layout/matrix1" loCatId="matrix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tr-TR"/>
        </a:p>
      </dgm:t>
    </dgm:pt>
    <dgm:pt modelId="{A4F63CAF-30DA-49D6-90EE-A170726A7DE8}">
      <dgm:prSet phldrT="[Metin]"/>
      <dgm:spPr/>
      <dgm:t>
        <a:bodyPr/>
        <a:lstStyle/>
        <a:p>
          <a:r>
            <a:rPr lang="tr-TR" dirty="0" err="1" smtClean="0"/>
            <a:t>freeze</a:t>
          </a:r>
          <a:r>
            <a:rPr lang="tr-TR" dirty="0" smtClean="0"/>
            <a:t> </a:t>
          </a:r>
          <a:r>
            <a:rPr lang="tr-TR" dirty="0" err="1" smtClean="0"/>
            <a:t>all</a:t>
          </a:r>
          <a:endParaRPr lang="tr-TR" dirty="0"/>
        </a:p>
      </dgm:t>
    </dgm:pt>
    <dgm:pt modelId="{5B232037-89FA-47D6-AF0F-D404C52CA8D9}" type="parTrans" cxnId="{DA8943B5-1BF5-4D56-8222-BFEAA0F76CE2}">
      <dgm:prSet/>
      <dgm:spPr/>
      <dgm:t>
        <a:bodyPr/>
        <a:lstStyle/>
        <a:p>
          <a:endParaRPr lang="tr-TR"/>
        </a:p>
      </dgm:t>
    </dgm:pt>
    <dgm:pt modelId="{A1584A7F-38BC-4004-AB0F-BFD9A03EC5CC}" type="sibTrans" cxnId="{DA8943B5-1BF5-4D56-8222-BFEAA0F76CE2}">
      <dgm:prSet/>
      <dgm:spPr/>
      <dgm:t>
        <a:bodyPr/>
        <a:lstStyle/>
        <a:p>
          <a:endParaRPr lang="tr-TR"/>
        </a:p>
      </dgm:t>
    </dgm:pt>
    <dgm:pt modelId="{9B29C691-5315-4B2E-9321-E31B3479F069}">
      <dgm:prSet phldrT="[Metin]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tr-TR" dirty="0" smtClean="0"/>
            <a:t>«OHSS </a:t>
          </a:r>
          <a:r>
            <a:rPr lang="tr-TR" dirty="0" err="1" smtClean="0"/>
            <a:t>free</a:t>
          </a:r>
          <a:r>
            <a:rPr lang="tr-TR" dirty="0" smtClean="0"/>
            <a:t>» klinik</a:t>
          </a:r>
        </a:p>
        <a:p>
          <a:pPr lvl="0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dirty="0"/>
        </a:p>
      </dgm:t>
    </dgm:pt>
    <dgm:pt modelId="{6A3CCDF1-837D-424A-93DC-7906426AC56B}" type="parTrans" cxnId="{B6732F91-8609-4D99-B076-8558CA0AFDEF}">
      <dgm:prSet/>
      <dgm:spPr/>
      <dgm:t>
        <a:bodyPr/>
        <a:lstStyle/>
        <a:p>
          <a:endParaRPr lang="tr-TR"/>
        </a:p>
      </dgm:t>
    </dgm:pt>
    <dgm:pt modelId="{09D295E0-541E-4B34-87B8-096E0A9D91E0}" type="sibTrans" cxnId="{B6732F91-8609-4D99-B076-8558CA0AFDEF}">
      <dgm:prSet/>
      <dgm:spPr/>
      <dgm:t>
        <a:bodyPr/>
        <a:lstStyle/>
        <a:p>
          <a:endParaRPr lang="tr-TR"/>
        </a:p>
      </dgm:t>
    </dgm:pt>
    <dgm:pt modelId="{D75DF4EF-A0AF-45E6-B305-2F652AB344CB}">
      <dgm:prSet phldrT="[Metin]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tr-TR" dirty="0" smtClean="0"/>
            <a:t>Daha iyi gebelik oranları</a:t>
          </a:r>
        </a:p>
        <a:p>
          <a:pPr lvl="0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dirty="0"/>
        </a:p>
      </dgm:t>
    </dgm:pt>
    <dgm:pt modelId="{77A3BE5F-2791-468A-A4A3-08927C22774D}" type="parTrans" cxnId="{258A34A8-3B73-48CA-8484-4AF6E8DEAFE8}">
      <dgm:prSet/>
      <dgm:spPr/>
      <dgm:t>
        <a:bodyPr/>
        <a:lstStyle/>
        <a:p>
          <a:endParaRPr lang="tr-TR"/>
        </a:p>
      </dgm:t>
    </dgm:pt>
    <dgm:pt modelId="{4D5BCFFE-3716-4BF0-8D11-49FCBD497FE5}" type="sibTrans" cxnId="{258A34A8-3B73-48CA-8484-4AF6E8DEAFE8}">
      <dgm:prSet/>
      <dgm:spPr/>
      <dgm:t>
        <a:bodyPr/>
        <a:lstStyle/>
        <a:p>
          <a:endParaRPr lang="tr-TR"/>
        </a:p>
      </dgm:t>
    </dgm:pt>
    <dgm:pt modelId="{4495B30B-6CFB-434E-8E57-5B23188FD57A}">
      <dgm:prSet phldrT="[Metin]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tr-TR" dirty="0" smtClean="0"/>
            <a:t>Daha iyi </a:t>
          </a:r>
          <a:r>
            <a:rPr lang="tr-TR" dirty="0" err="1" smtClean="0"/>
            <a:t>perinatal</a:t>
          </a:r>
          <a:r>
            <a:rPr lang="tr-TR" dirty="0" smtClean="0"/>
            <a:t> sonuçlar</a:t>
          </a:r>
        </a:p>
        <a:p>
          <a:pPr lvl="0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dirty="0"/>
        </a:p>
      </dgm:t>
    </dgm:pt>
    <dgm:pt modelId="{3FD92572-C4F1-4743-89C3-59116E1ECB8D}" type="parTrans" cxnId="{15D30CB1-A40E-4F85-86DD-06CF9980DA0B}">
      <dgm:prSet/>
      <dgm:spPr/>
      <dgm:t>
        <a:bodyPr/>
        <a:lstStyle/>
        <a:p>
          <a:endParaRPr lang="tr-TR"/>
        </a:p>
      </dgm:t>
    </dgm:pt>
    <dgm:pt modelId="{0907C43B-8747-422C-B686-C32B193CC3E9}" type="sibTrans" cxnId="{15D30CB1-A40E-4F85-86DD-06CF9980DA0B}">
      <dgm:prSet/>
      <dgm:spPr/>
      <dgm:t>
        <a:bodyPr/>
        <a:lstStyle/>
        <a:p>
          <a:endParaRPr lang="tr-TR"/>
        </a:p>
      </dgm:t>
    </dgm:pt>
    <dgm:pt modelId="{BABEEBD2-F822-4174-97D5-B5FF07F75EC2}">
      <dgm:prSet phldrT="[Metin]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tr-TR" dirty="0" smtClean="0"/>
            <a:t>Daha az dış gebelik</a:t>
          </a:r>
        </a:p>
        <a:p>
          <a:pPr lvl="0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dirty="0"/>
        </a:p>
      </dgm:t>
    </dgm:pt>
    <dgm:pt modelId="{BA1191C0-2065-4BE8-AE85-1BDADB31380C}" type="parTrans" cxnId="{D290E0FC-B4B0-42BB-A4BE-C8164DC0F8CD}">
      <dgm:prSet/>
      <dgm:spPr/>
      <dgm:t>
        <a:bodyPr/>
        <a:lstStyle/>
        <a:p>
          <a:endParaRPr lang="tr-TR"/>
        </a:p>
      </dgm:t>
    </dgm:pt>
    <dgm:pt modelId="{6380E3F6-496A-4DD1-B7AF-00486DBC42DF}" type="sibTrans" cxnId="{D290E0FC-B4B0-42BB-A4BE-C8164DC0F8CD}">
      <dgm:prSet/>
      <dgm:spPr/>
      <dgm:t>
        <a:bodyPr/>
        <a:lstStyle/>
        <a:p>
          <a:endParaRPr lang="tr-TR"/>
        </a:p>
      </dgm:t>
    </dgm:pt>
    <dgm:pt modelId="{E4280E3A-BEB1-4BC7-ABCD-A9EB2F06757C}" type="pres">
      <dgm:prSet presAssocID="{9430720C-DD25-490A-B990-9C8ABD88A137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FC5A8F72-1925-456D-99BB-DF4EF4781C6F}" type="pres">
      <dgm:prSet presAssocID="{9430720C-DD25-490A-B990-9C8ABD88A137}" presName="matrix" presStyleCnt="0"/>
      <dgm:spPr/>
    </dgm:pt>
    <dgm:pt modelId="{378BC6D0-C49B-4BEB-BDBA-F4A04D46F4C8}" type="pres">
      <dgm:prSet presAssocID="{9430720C-DD25-490A-B990-9C8ABD88A137}" presName="tile1" presStyleLbl="node1" presStyleIdx="0" presStyleCnt="4" custLinFactNeighborX="-35726" custLinFactNeighborY="-10528"/>
      <dgm:spPr/>
      <dgm:t>
        <a:bodyPr/>
        <a:lstStyle/>
        <a:p>
          <a:endParaRPr lang="tr-TR"/>
        </a:p>
      </dgm:t>
    </dgm:pt>
    <dgm:pt modelId="{C9BB5719-5EF3-4039-839E-D826D763B739}" type="pres">
      <dgm:prSet presAssocID="{9430720C-DD25-490A-B990-9C8ABD88A137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A88BEFDB-05BA-4563-8519-427E453FAC4B}" type="pres">
      <dgm:prSet presAssocID="{9430720C-DD25-490A-B990-9C8ABD88A137}" presName="tile2" presStyleLbl="node1" presStyleIdx="1" presStyleCnt="4"/>
      <dgm:spPr/>
      <dgm:t>
        <a:bodyPr/>
        <a:lstStyle/>
        <a:p>
          <a:endParaRPr lang="tr-TR"/>
        </a:p>
      </dgm:t>
    </dgm:pt>
    <dgm:pt modelId="{D4F8BEE8-7601-4326-BCF8-3677788E108B}" type="pres">
      <dgm:prSet presAssocID="{9430720C-DD25-490A-B990-9C8ABD88A137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E90C4E49-A5B6-46B1-97A0-C8A5711EC0B3}" type="pres">
      <dgm:prSet presAssocID="{9430720C-DD25-490A-B990-9C8ABD88A137}" presName="tile3" presStyleLbl="node1" presStyleIdx="2" presStyleCnt="4"/>
      <dgm:spPr/>
      <dgm:t>
        <a:bodyPr/>
        <a:lstStyle/>
        <a:p>
          <a:endParaRPr lang="tr-TR"/>
        </a:p>
      </dgm:t>
    </dgm:pt>
    <dgm:pt modelId="{35A1BD98-CF2B-4C74-A996-D577A912FC64}" type="pres">
      <dgm:prSet presAssocID="{9430720C-DD25-490A-B990-9C8ABD88A137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4BFA8578-56F0-45B1-A79C-8233C65C7769}" type="pres">
      <dgm:prSet presAssocID="{9430720C-DD25-490A-B990-9C8ABD88A137}" presName="tile4" presStyleLbl="node1" presStyleIdx="3" presStyleCnt="4"/>
      <dgm:spPr/>
      <dgm:t>
        <a:bodyPr/>
        <a:lstStyle/>
        <a:p>
          <a:endParaRPr lang="tr-TR"/>
        </a:p>
      </dgm:t>
    </dgm:pt>
    <dgm:pt modelId="{27067400-ED18-498D-9EFD-4389629BEA11}" type="pres">
      <dgm:prSet presAssocID="{9430720C-DD25-490A-B990-9C8ABD88A137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381071DF-ABBC-4810-B796-BD9C9EEFB154}" type="pres">
      <dgm:prSet presAssocID="{9430720C-DD25-490A-B990-9C8ABD88A137}" presName="centerTile" presStyleLbl="fgShp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tr-TR"/>
        </a:p>
      </dgm:t>
    </dgm:pt>
  </dgm:ptLst>
  <dgm:cxnLst>
    <dgm:cxn modelId="{7E26BC9D-4DFB-4DF1-9922-A29BF385F491}" type="presOf" srcId="{4495B30B-6CFB-434E-8E57-5B23188FD57A}" destId="{E90C4E49-A5B6-46B1-97A0-C8A5711EC0B3}" srcOrd="0" destOrd="0" presId="urn:microsoft.com/office/officeart/2005/8/layout/matrix1"/>
    <dgm:cxn modelId="{0EB33C4C-0B21-4214-9CED-48A67D1605BB}" type="presOf" srcId="{4495B30B-6CFB-434E-8E57-5B23188FD57A}" destId="{35A1BD98-CF2B-4C74-A996-D577A912FC64}" srcOrd="1" destOrd="0" presId="urn:microsoft.com/office/officeart/2005/8/layout/matrix1"/>
    <dgm:cxn modelId="{B6732F91-8609-4D99-B076-8558CA0AFDEF}" srcId="{A4F63CAF-30DA-49D6-90EE-A170726A7DE8}" destId="{9B29C691-5315-4B2E-9321-E31B3479F069}" srcOrd="0" destOrd="0" parTransId="{6A3CCDF1-837D-424A-93DC-7906426AC56B}" sibTransId="{09D295E0-541E-4B34-87B8-096E0A9D91E0}"/>
    <dgm:cxn modelId="{048347AF-3C43-44D8-B760-DCF9D1BF0C00}" type="presOf" srcId="{D75DF4EF-A0AF-45E6-B305-2F652AB344CB}" destId="{D4F8BEE8-7601-4326-BCF8-3677788E108B}" srcOrd="1" destOrd="0" presId="urn:microsoft.com/office/officeart/2005/8/layout/matrix1"/>
    <dgm:cxn modelId="{778DD0AA-B197-4E8E-A820-9F2A2077A37D}" type="presOf" srcId="{9430720C-DD25-490A-B990-9C8ABD88A137}" destId="{E4280E3A-BEB1-4BC7-ABCD-A9EB2F06757C}" srcOrd="0" destOrd="0" presId="urn:microsoft.com/office/officeart/2005/8/layout/matrix1"/>
    <dgm:cxn modelId="{DA8943B5-1BF5-4D56-8222-BFEAA0F76CE2}" srcId="{9430720C-DD25-490A-B990-9C8ABD88A137}" destId="{A4F63CAF-30DA-49D6-90EE-A170726A7DE8}" srcOrd="0" destOrd="0" parTransId="{5B232037-89FA-47D6-AF0F-D404C52CA8D9}" sibTransId="{A1584A7F-38BC-4004-AB0F-BFD9A03EC5CC}"/>
    <dgm:cxn modelId="{15D30CB1-A40E-4F85-86DD-06CF9980DA0B}" srcId="{A4F63CAF-30DA-49D6-90EE-A170726A7DE8}" destId="{4495B30B-6CFB-434E-8E57-5B23188FD57A}" srcOrd="2" destOrd="0" parTransId="{3FD92572-C4F1-4743-89C3-59116E1ECB8D}" sibTransId="{0907C43B-8747-422C-B686-C32B193CC3E9}"/>
    <dgm:cxn modelId="{41A3F013-B30A-4963-A790-63D2646F1BC2}" type="presOf" srcId="{9B29C691-5315-4B2E-9321-E31B3479F069}" destId="{C9BB5719-5EF3-4039-839E-D826D763B739}" srcOrd="1" destOrd="0" presId="urn:microsoft.com/office/officeart/2005/8/layout/matrix1"/>
    <dgm:cxn modelId="{BC936CF6-2126-41A8-87ED-E5CB21BC3C01}" type="presOf" srcId="{BABEEBD2-F822-4174-97D5-B5FF07F75EC2}" destId="{27067400-ED18-498D-9EFD-4389629BEA11}" srcOrd="1" destOrd="0" presId="urn:microsoft.com/office/officeart/2005/8/layout/matrix1"/>
    <dgm:cxn modelId="{258A34A8-3B73-48CA-8484-4AF6E8DEAFE8}" srcId="{A4F63CAF-30DA-49D6-90EE-A170726A7DE8}" destId="{D75DF4EF-A0AF-45E6-B305-2F652AB344CB}" srcOrd="1" destOrd="0" parTransId="{77A3BE5F-2791-468A-A4A3-08927C22774D}" sibTransId="{4D5BCFFE-3716-4BF0-8D11-49FCBD497FE5}"/>
    <dgm:cxn modelId="{872956A6-FF9F-41DA-ADBA-9BF0381F8EC4}" type="presOf" srcId="{BABEEBD2-F822-4174-97D5-B5FF07F75EC2}" destId="{4BFA8578-56F0-45B1-A79C-8233C65C7769}" srcOrd="0" destOrd="0" presId="urn:microsoft.com/office/officeart/2005/8/layout/matrix1"/>
    <dgm:cxn modelId="{60E33378-3857-4567-9C32-20230DFA508C}" type="presOf" srcId="{D75DF4EF-A0AF-45E6-B305-2F652AB344CB}" destId="{A88BEFDB-05BA-4563-8519-427E453FAC4B}" srcOrd="0" destOrd="0" presId="urn:microsoft.com/office/officeart/2005/8/layout/matrix1"/>
    <dgm:cxn modelId="{D095A35A-CA3C-4E0E-A8CC-C8ED91B1C9D1}" type="presOf" srcId="{9B29C691-5315-4B2E-9321-E31B3479F069}" destId="{378BC6D0-C49B-4BEB-BDBA-F4A04D46F4C8}" srcOrd="0" destOrd="0" presId="urn:microsoft.com/office/officeart/2005/8/layout/matrix1"/>
    <dgm:cxn modelId="{C070C533-9436-4CD0-9260-6C19400BBF24}" type="presOf" srcId="{A4F63CAF-30DA-49D6-90EE-A170726A7DE8}" destId="{381071DF-ABBC-4810-B796-BD9C9EEFB154}" srcOrd="0" destOrd="0" presId="urn:microsoft.com/office/officeart/2005/8/layout/matrix1"/>
    <dgm:cxn modelId="{D290E0FC-B4B0-42BB-A4BE-C8164DC0F8CD}" srcId="{A4F63CAF-30DA-49D6-90EE-A170726A7DE8}" destId="{BABEEBD2-F822-4174-97D5-B5FF07F75EC2}" srcOrd="3" destOrd="0" parTransId="{BA1191C0-2065-4BE8-AE85-1BDADB31380C}" sibTransId="{6380E3F6-496A-4DD1-B7AF-00486DBC42DF}"/>
    <dgm:cxn modelId="{69114ABB-8991-47B4-A528-B9689FFB4EB9}" type="presParOf" srcId="{E4280E3A-BEB1-4BC7-ABCD-A9EB2F06757C}" destId="{FC5A8F72-1925-456D-99BB-DF4EF4781C6F}" srcOrd="0" destOrd="0" presId="urn:microsoft.com/office/officeart/2005/8/layout/matrix1"/>
    <dgm:cxn modelId="{3886715C-D27C-4D88-A221-B41FF8A17497}" type="presParOf" srcId="{FC5A8F72-1925-456D-99BB-DF4EF4781C6F}" destId="{378BC6D0-C49B-4BEB-BDBA-F4A04D46F4C8}" srcOrd="0" destOrd="0" presId="urn:microsoft.com/office/officeart/2005/8/layout/matrix1"/>
    <dgm:cxn modelId="{98385523-F4C3-4E0B-9D4D-C6F6CE40881A}" type="presParOf" srcId="{FC5A8F72-1925-456D-99BB-DF4EF4781C6F}" destId="{C9BB5719-5EF3-4039-839E-D826D763B739}" srcOrd="1" destOrd="0" presId="urn:microsoft.com/office/officeart/2005/8/layout/matrix1"/>
    <dgm:cxn modelId="{E2F4ECF3-3B82-4E73-9D24-3F6BD97A508E}" type="presParOf" srcId="{FC5A8F72-1925-456D-99BB-DF4EF4781C6F}" destId="{A88BEFDB-05BA-4563-8519-427E453FAC4B}" srcOrd="2" destOrd="0" presId="urn:microsoft.com/office/officeart/2005/8/layout/matrix1"/>
    <dgm:cxn modelId="{74502CC5-E3F0-4690-B66A-C2CBBB787A3A}" type="presParOf" srcId="{FC5A8F72-1925-456D-99BB-DF4EF4781C6F}" destId="{D4F8BEE8-7601-4326-BCF8-3677788E108B}" srcOrd="3" destOrd="0" presId="urn:microsoft.com/office/officeart/2005/8/layout/matrix1"/>
    <dgm:cxn modelId="{F5D08E7C-C7BB-470A-AFDD-F22D7CA58334}" type="presParOf" srcId="{FC5A8F72-1925-456D-99BB-DF4EF4781C6F}" destId="{E90C4E49-A5B6-46B1-97A0-C8A5711EC0B3}" srcOrd="4" destOrd="0" presId="urn:microsoft.com/office/officeart/2005/8/layout/matrix1"/>
    <dgm:cxn modelId="{D3A28404-EDB5-4A63-939A-673EC6FA1AD8}" type="presParOf" srcId="{FC5A8F72-1925-456D-99BB-DF4EF4781C6F}" destId="{35A1BD98-CF2B-4C74-A996-D577A912FC64}" srcOrd="5" destOrd="0" presId="urn:microsoft.com/office/officeart/2005/8/layout/matrix1"/>
    <dgm:cxn modelId="{2FB96DA0-3C00-4F30-A5A5-12627B2F4A1D}" type="presParOf" srcId="{FC5A8F72-1925-456D-99BB-DF4EF4781C6F}" destId="{4BFA8578-56F0-45B1-A79C-8233C65C7769}" srcOrd="6" destOrd="0" presId="urn:microsoft.com/office/officeart/2005/8/layout/matrix1"/>
    <dgm:cxn modelId="{EC6AB7DB-48D7-4EDA-ADAA-882F2A66AB9D}" type="presParOf" srcId="{FC5A8F72-1925-456D-99BB-DF4EF4781C6F}" destId="{27067400-ED18-498D-9EFD-4389629BEA11}" srcOrd="7" destOrd="0" presId="urn:microsoft.com/office/officeart/2005/8/layout/matrix1"/>
    <dgm:cxn modelId="{57C1F6C8-5CB9-4FBB-86D6-4D28580F0A67}" type="presParOf" srcId="{E4280E3A-BEB1-4BC7-ABCD-A9EB2F06757C}" destId="{381071DF-ABBC-4810-B796-BD9C9EEFB154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430720C-DD25-490A-B990-9C8ABD88A137}" type="doc">
      <dgm:prSet loTypeId="urn:microsoft.com/office/officeart/2005/8/layout/matrix1" loCatId="matrix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tr-TR"/>
        </a:p>
      </dgm:t>
    </dgm:pt>
    <dgm:pt modelId="{A4F63CAF-30DA-49D6-90EE-A170726A7DE8}">
      <dgm:prSet phldrT="[Metin]"/>
      <dgm:spPr/>
      <dgm:t>
        <a:bodyPr/>
        <a:lstStyle/>
        <a:p>
          <a:r>
            <a:rPr lang="tr-TR" dirty="0" err="1" smtClean="0"/>
            <a:t>freeze</a:t>
          </a:r>
          <a:r>
            <a:rPr lang="tr-TR" dirty="0" smtClean="0"/>
            <a:t> </a:t>
          </a:r>
          <a:r>
            <a:rPr lang="tr-TR" dirty="0" err="1" smtClean="0"/>
            <a:t>all</a:t>
          </a:r>
          <a:endParaRPr lang="tr-TR" dirty="0"/>
        </a:p>
      </dgm:t>
    </dgm:pt>
    <dgm:pt modelId="{5B232037-89FA-47D6-AF0F-D404C52CA8D9}" type="parTrans" cxnId="{DA8943B5-1BF5-4D56-8222-BFEAA0F76CE2}">
      <dgm:prSet/>
      <dgm:spPr/>
      <dgm:t>
        <a:bodyPr/>
        <a:lstStyle/>
        <a:p>
          <a:endParaRPr lang="tr-TR"/>
        </a:p>
      </dgm:t>
    </dgm:pt>
    <dgm:pt modelId="{A1584A7F-38BC-4004-AB0F-BFD9A03EC5CC}" type="sibTrans" cxnId="{DA8943B5-1BF5-4D56-8222-BFEAA0F76CE2}">
      <dgm:prSet/>
      <dgm:spPr/>
      <dgm:t>
        <a:bodyPr/>
        <a:lstStyle/>
        <a:p>
          <a:endParaRPr lang="tr-TR"/>
        </a:p>
      </dgm:t>
    </dgm:pt>
    <dgm:pt modelId="{9B29C691-5315-4B2E-9321-E31B3479F069}">
      <dgm:prSet phldrT="[Metin]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tr-TR" dirty="0" smtClean="0"/>
            <a:t>«OHSS </a:t>
          </a:r>
          <a:r>
            <a:rPr lang="tr-TR" dirty="0" err="1" smtClean="0"/>
            <a:t>free</a:t>
          </a:r>
          <a:r>
            <a:rPr lang="tr-TR" dirty="0" smtClean="0"/>
            <a:t>» klinik</a:t>
          </a:r>
        </a:p>
        <a:p>
          <a:pPr lvl="0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dirty="0"/>
        </a:p>
      </dgm:t>
    </dgm:pt>
    <dgm:pt modelId="{6A3CCDF1-837D-424A-93DC-7906426AC56B}" type="parTrans" cxnId="{B6732F91-8609-4D99-B076-8558CA0AFDEF}">
      <dgm:prSet/>
      <dgm:spPr/>
      <dgm:t>
        <a:bodyPr/>
        <a:lstStyle/>
        <a:p>
          <a:endParaRPr lang="tr-TR"/>
        </a:p>
      </dgm:t>
    </dgm:pt>
    <dgm:pt modelId="{09D295E0-541E-4B34-87B8-096E0A9D91E0}" type="sibTrans" cxnId="{B6732F91-8609-4D99-B076-8558CA0AFDEF}">
      <dgm:prSet/>
      <dgm:spPr/>
      <dgm:t>
        <a:bodyPr/>
        <a:lstStyle/>
        <a:p>
          <a:endParaRPr lang="tr-TR"/>
        </a:p>
      </dgm:t>
    </dgm:pt>
    <dgm:pt modelId="{D75DF4EF-A0AF-45E6-B305-2F652AB344CB}">
      <dgm:prSet phldrT="[Metin]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tr-TR" dirty="0" smtClean="0"/>
            <a:t>Daha iyi gebelik oranları</a:t>
          </a:r>
        </a:p>
        <a:p>
          <a:pPr lvl="0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dirty="0"/>
        </a:p>
      </dgm:t>
    </dgm:pt>
    <dgm:pt modelId="{77A3BE5F-2791-468A-A4A3-08927C22774D}" type="parTrans" cxnId="{258A34A8-3B73-48CA-8484-4AF6E8DEAFE8}">
      <dgm:prSet/>
      <dgm:spPr/>
      <dgm:t>
        <a:bodyPr/>
        <a:lstStyle/>
        <a:p>
          <a:endParaRPr lang="tr-TR"/>
        </a:p>
      </dgm:t>
    </dgm:pt>
    <dgm:pt modelId="{4D5BCFFE-3716-4BF0-8D11-49FCBD497FE5}" type="sibTrans" cxnId="{258A34A8-3B73-48CA-8484-4AF6E8DEAFE8}">
      <dgm:prSet/>
      <dgm:spPr/>
      <dgm:t>
        <a:bodyPr/>
        <a:lstStyle/>
        <a:p>
          <a:endParaRPr lang="tr-TR"/>
        </a:p>
      </dgm:t>
    </dgm:pt>
    <dgm:pt modelId="{4495B30B-6CFB-434E-8E57-5B23188FD57A}">
      <dgm:prSet phldrT="[Metin]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tr-TR" dirty="0" smtClean="0"/>
            <a:t>Daha iyi </a:t>
          </a:r>
          <a:r>
            <a:rPr lang="tr-TR" dirty="0" err="1" smtClean="0"/>
            <a:t>perinatal</a:t>
          </a:r>
          <a:r>
            <a:rPr lang="tr-TR" dirty="0" smtClean="0"/>
            <a:t> sonuçlar</a:t>
          </a:r>
        </a:p>
        <a:p>
          <a:pPr lvl="0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dirty="0"/>
        </a:p>
      </dgm:t>
    </dgm:pt>
    <dgm:pt modelId="{3FD92572-C4F1-4743-89C3-59116E1ECB8D}" type="parTrans" cxnId="{15D30CB1-A40E-4F85-86DD-06CF9980DA0B}">
      <dgm:prSet/>
      <dgm:spPr/>
      <dgm:t>
        <a:bodyPr/>
        <a:lstStyle/>
        <a:p>
          <a:endParaRPr lang="tr-TR"/>
        </a:p>
      </dgm:t>
    </dgm:pt>
    <dgm:pt modelId="{0907C43B-8747-422C-B686-C32B193CC3E9}" type="sibTrans" cxnId="{15D30CB1-A40E-4F85-86DD-06CF9980DA0B}">
      <dgm:prSet/>
      <dgm:spPr/>
      <dgm:t>
        <a:bodyPr/>
        <a:lstStyle/>
        <a:p>
          <a:endParaRPr lang="tr-TR"/>
        </a:p>
      </dgm:t>
    </dgm:pt>
    <dgm:pt modelId="{BABEEBD2-F822-4174-97D5-B5FF07F75EC2}">
      <dgm:prSet phldrT="[Metin]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tr-TR" dirty="0" smtClean="0"/>
            <a:t>Daha az dış gebelik</a:t>
          </a:r>
        </a:p>
        <a:p>
          <a:pPr lvl="0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dirty="0"/>
        </a:p>
      </dgm:t>
    </dgm:pt>
    <dgm:pt modelId="{BA1191C0-2065-4BE8-AE85-1BDADB31380C}" type="parTrans" cxnId="{D290E0FC-B4B0-42BB-A4BE-C8164DC0F8CD}">
      <dgm:prSet/>
      <dgm:spPr/>
      <dgm:t>
        <a:bodyPr/>
        <a:lstStyle/>
        <a:p>
          <a:endParaRPr lang="tr-TR"/>
        </a:p>
      </dgm:t>
    </dgm:pt>
    <dgm:pt modelId="{6380E3F6-496A-4DD1-B7AF-00486DBC42DF}" type="sibTrans" cxnId="{D290E0FC-B4B0-42BB-A4BE-C8164DC0F8CD}">
      <dgm:prSet/>
      <dgm:spPr/>
      <dgm:t>
        <a:bodyPr/>
        <a:lstStyle/>
        <a:p>
          <a:endParaRPr lang="tr-TR"/>
        </a:p>
      </dgm:t>
    </dgm:pt>
    <dgm:pt modelId="{E4280E3A-BEB1-4BC7-ABCD-A9EB2F06757C}" type="pres">
      <dgm:prSet presAssocID="{9430720C-DD25-490A-B990-9C8ABD88A137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FC5A8F72-1925-456D-99BB-DF4EF4781C6F}" type="pres">
      <dgm:prSet presAssocID="{9430720C-DD25-490A-B990-9C8ABD88A137}" presName="matrix" presStyleCnt="0"/>
      <dgm:spPr/>
    </dgm:pt>
    <dgm:pt modelId="{378BC6D0-C49B-4BEB-BDBA-F4A04D46F4C8}" type="pres">
      <dgm:prSet presAssocID="{9430720C-DD25-490A-B990-9C8ABD88A137}" presName="tile1" presStyleLbl="node1" presStyleIdx="0" presStyleCnt="4" custLinFactNeighborX="-35726" custLinFactNeighborY="-10528"/>
      <dgm:spPr/>
      <dgm:t>
        <a:bodyPr/>
        <a:lstStyle/>
        <a:p>
          <a:endParaRPr lang="tr-TR"/>
        </a:p>
      </dgm:t>
    </dgm:pt>
    <dgm:pt modelId="{C9BB5719-5EF3-4039-839E-D826D763B739}" type="pres">
      <dgm:prSet presAssocID="{9430720C-DD25-490A-B990-9C8ABD88A137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A88BEFDB-05BA-4563-8519-427E453FAC4B}" type="pres">
      <dgm:prSet presAssocID="{9430720C-DD25-490A-B990-9C8ABD88A137}" presName="tile2" presStyleLbl="node1" presStyleIdx="1" presStyleCnt="4"/>
      <dgm:spPr/>
      <dgm:t>
        <a:bodyPr/>
        <a:lstStyle/>
        <a:p>
          <a:endParaRPr lang="tr-TR"/>
        </a:p>
      </dgm:t>
    </dgm:pt>
    <dgm:pt modelId="{D4F8BEE8-7601-4326-BCF8-3677788E108B}" type="pres">
      <dgm:prSet presAssocID="{9430720C-DD25-490A-B990-9C8ABD88A137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E90C4E49-A5B6-46B1-97A0-C8A5711EC0B3}" type="pres">
      <dgm:prSet presAssocID="{9430720C-DD25-490A-B990-9C8ABD88A137}" presName="tile3" presStyleLbl="node1" presStyleIdx="2" presStyleCnt="4"/>
      <dgm:spPr/>
      <dgm:t>
        <a:bodyPr/>
        <a:lstStyle/>
        <a:p>
          <a:endParaRPr lang="tr-TR"/>
        </a:p>
      </dgm:t>
    </dgm:pt>
    <dgm:pt modelId="{35A1BD98-CF2B-4C74-A996-D577A912FC64}" type="pres">
      <dgm:prSet presAssocID="{9430720C-DD25-490A-B990-9C8ABD88A137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4BFA8578-56F0-45B1-A79C-8233C65C7769}" type="pres">
      <dgm:prSet presAssocID="{9430720C-DD25-490A-B990-9C8ABD88A137}" presName="tile4" presStyleLbl="node1" presStyleIdx="3" presStyleCnt="4"/>
      <dgm:spPr/>
      <dgm:t>
        <a:bodyPr/>
        <a:lstStyle/>
        <a:p>
          <a:endParaRPr lang="tr-TR"/>
        </a:p>
      </dgm:t>
    </dgm:pt>
    <dgm:pt modelId="{27067400-ED18-498D-9EFD-4389629BEA11}" type="pres">
      <dgm:prSet presAssocID="{9430720C-DD25-490A-B990-9C8ABD88A137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381071DF-ABBC-4810-B796-BD9C9EEFB154}" type="pres">
      <dgm:prSet presAssocID="{9430720C-DD25-490A-B990-9C8ABD88A137}" presName="centerTile" presStyleLbl="fgShp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tr-TR"/>
        </a:p>
      </dgm:t>
    </dgm:pt>
  </dgm:ptLst>
  <dgm:cxnLst>
    <dgm:cxn modelId="{B6732F91-8609-4D99-B076-8558CA0AFDEF}" srcId="{A4F63CAF-30DA-49D6-90EE-A170726A7DE8}" destId="{9B29C691-5315-4B2E-9321-E31B3479F069}" srcOrd="0" destOrd="0" parTransId="{6A3CCDF1-837D-424A-93DC-7906426AC56B}" sibTransId="{09D295E0-541E-4B34-87B8-096E0A9D91E0}"/>
    <dgm:cxn modelId="{61DF07F5-061A-4A3A-BC68-8794AA2916EB}" type="presOf" srcId="{A4F63CAF-30DA-49D6-90EE-A170726A7DE8}" destId="{381071DF-ABBC-4810-B796-BD9C9EEFB154}" srcOrd="0" destOrd="0" presId="urn:microsoft.com/office/officeart/2005/8/layout/matrix1"/>
    <dgm:cxn modelId="{05BEC975-65AF-4D84-BFEF-F095E827C021}" type="presOf" srcId="{BABEEBD2-F822-4174-97D5-B5FF07F75EC2}" destId="{4BFA8578-56F0-45B1-A79C-8233C65C7769}" srcOrd="0" destOrd="0" presId="urn:microsoft.com/office/officeart/2005/8/layout/matrix1"/>
    <dgm:cxn modelId="{812B4BF2-EA05-4E80-8335-6B65C361BE44}" type="presOf" srcId="{BABEEBD2-F822-4174-97D5-B5FF07F75EC2}" destId="{27067400-ED18-498D-9EFD-4389629BEA11}" srcOrd="1" destOrd="0" presId="urn:microsoft.com/office/officeart/2005/8/layout/matrix1"/>
    <dgm:cxn modelId="{DDACFE07-421B-49F6-A999-081BC2837506}" type="presOf" srcId="{4495B30B-6CFB-434E-8E57-5B23188FD57A}" destId="{35A1BD98-CF2B-4C74-A996-D577A912FC64}" srcOrd="1" destOrd="0" presId="urn:microsoft.com/office/officeart/2005/8/layout/matrix1"/>
    <dgm:cxn modelId="{DA8943B5-1BF5-4D56-8222-BFEAA0F76CE2}" srcId="{9430720C-DD25-490A-B990-9C8ABD88A137}" destId="{A4F63CAF-30DA-49D6-90EE-A170726A7DE8}" srcOrd="0" destOrd="0" parTransId="{5B232037-89FA-47D6-AF0F-D404C52CA8D9}" sibTransId="{A1584A7F-38BC-4004-AB0F-BFD9A03EC5CC}"/>
    <dgm:cxn modelId="{15D30CB1-A40E-4F85-86DD-06CF9980DA0B}" srcId="{A4F63CAF-30DA-49D6-90EE-A170726A7DE8}" destId="{4495B30B-6CFB-434E-8E57-5B23188FD57A}" srcOrd="2" destOrd="0" parTransId="{3FD92572-C4F1-4743-89C3-59116E1ECB8D}" sibTransId="{0907C43B-8747-422C-B686-C32B193CC3E9}"/>
    <dgm:cxn modelId="{62FD664E-977E-4A30-BE40-1AB9E796FE27}" type="presOf" srcId="{4495B30B-6CFB-434E-8E57-5B23188FD57A}" destId="{E90C4E49-A5B6-46B1-97A0-C8A5711EC0B3}" srcOrd="0" destOrd="0" presId="urn:microsoft.com/office/officeart/2005/8/layout/matrix1"/>
    <dgm:cxn modelId="{A9002E80-5485-46FB-80DD-63C20BA2FDD2}" type="presOf" srcId="{D75DF4EF-A0AF-45E6-B305-2F652AB344CB}" destId="{D4F8BEE8-7601-4326-BCF8-3677788E108B}" srcOrd="1" destOrd="0" presId="urn:microsoft.com/office/officeart/2005/8/layout/matrix1"/>
    <dgm:cxn modelId="{258A34A8-3B73-48CA-8484-4AF6E8DEAFE8}" srcId="{A4F63CAF-30DA-49D6-90EE-A170726A7DE8}" destId="{D75DF4EF-A0AF-45E6-B305-2F652AB344CB}" srcOrd="1" destOrd="0" parTransId="{77A3BE5F-2791-468A-A4A3-08927C22774D}" sibTransId="{4D5BCFFE-3716-4BF0-8D11-49FCBD497FE5}"/>
    <dgm:cxn modelId="{D1905583-AD9E-487B-BB7C-E90AEDC909EF}" type="presOf" srcId="{D75DF4EF-A0AF-45E6-B305-2F652AB344CB}" destId="{A88BEFDB-05BA-4563-8519-427E453FAC4B}" srcOrd="0" destOrd="0" presId="urn:microsoft.com/office/officeart/2005/8/layout/matrix1"/>
    <dgm:cxn modelId="{D290E0FC-B4B0-42BB-A4BE-C8164DC0F8CD}" srcId="{A4F63CAF-30DA-49D6-90EE-A170726A7DE8}" destId="{BABEEBD2-F822-4174-97D5-B5FF07F75EC2}" srcOrd="3" destOrd="0" parTransId="{BA1191C0-2065-4BE8-AE85-1BDADB31380C}" sibTransId="{6380E3F6-496A-4DD1-B7AF-00486DBC42DF}"/>
    <dgm:cxn modelId="{27F31592-ACB7-4779-8164-0E9C5658892A}" type="presOf" srcId="{9430720C-DD25-490A-B990-9C8ABD88A137}" destId="{E4280E3A-BEB1-4BC7-ABCD-A9EB2F06757C}" srcOrd="0" destOrd="0" presId="urn:microsoft.com/office/officeart/2005/8/layout/matrix1"/>
    <dgm:cxn modelId="{3FAF5EC9-1EDC-4FCB-9B83-724B63AED9B5}" type="presOf" srcId="{9B29C691-5315-4B2E-9321-E31B3479F069}" destId="{C9BB5719-5EF3-4039-839E-D826D763B739}" srcOrd="1" destOrd="0" presId="urn:microsoft.com/office/officeart/2005/8/layout/matrix1"/>
    <dgm:cxn modelId="{C2DB46D2-E1CE-4C1D-86E5-D6882081B164}" type="presOf" srcId="{9B29C691-5315-4B2E-9321-E31B3479F069}" destId="{378BC6D0-C49B-4BEB-BDBA-F4A04D46F4C8}" srcOrd="0" destOrd="0" presId="urn:microsoft.com/office/officeart/2005/8/layout/matrix1"/>
    <dgm:cxn modelId="{95530374-48C6-442C-B5BB-3251B7F42BD9}" type="presParOf" srcId="{E4280E3A-BEB1-4BC7-ABCD-A9EB2F06757C}" destId="{FC5A8F72-1925-456D-99BB-DF4EF4781C6F}" srcOrd="0" destOrd="0" presId="urn:microsoft.com/office/officeart/2005/8/layout/matrix1"/>
    <dgm:cxn modelId="{C5C220B8-84A9-49DA-BBD9-C81FB25A4C57}" type="presParOf" srcId="{FC5A8F72-1925-456D-99BB-DF4EF4781C6F}" destId="{378BC6D0-C49B-4BEB-BDBA-F4A04D46F4C8}" srcOrd="0" destOrd="0" presId="urn:microsoft.com/office/officeart/2005/8/layout/matrix1"/>
    <dgm:cxn modelId="{F4978FB9-4FE6-45C3-84CD-944ACF443C0A}" type="presParOf" srcId="{FC5A8F72-1925-456D-99BB-DF4EF4781C6F}" destId="{C9BB5719-5EF3-4039-839E-D826D763B739}" srcOrd="1" destOrd="0" presId="urn:microsoft.com/office/officeart/2005/8/layout/matrix1"/>
    <dgm:cxn modelId="{12D9A635-848B-4CCA-84C4-737C987CB84A}" type="presParOf" srcId="{FC5A8F72-1925-456D-99BB-DF4EF4781C6F}" destId="{A88BEFDB-05BA-4563-8519-427E453FAC4B}" srcOrd="2" destOrd="0" presId="urn:microsoft.com/office/officeart/2005/8/layout/matrix1"/>
    <dgm:cxn modelId="{75AF354C-6B8E-4A98-95E2-1DD291CFCF2A}" type="presParOf" srcId="{FC5A8F72-1925-456D-99BB-DF4EF4781C6F}" destId="{D4F8BEE8-7601-4326-BCF8-3677788E108B}" srcOrd="3" destOrd="0" presId="urn:microsoft.com/office/officeart/2005/8/layout/matrix1"/>
    <dgm:cxn modelId="{EDFA6E7A-5952-4339-9E22-83BC1A8972E0}" type="presParOf" srcId="{FC5A8F72-1925-456D-99BB-DF4EF4781C6F}" destId="{E90C4E49-A5B6-46B1-97A0-C8A5711EC0B3}" srcOrd="4" destOrd="0" presId="urn:microsoft.com/office/officeart/2005/8/layout/matrix1"/>
    <dgm:cxn modelId="{88FC093D-F211-4120-AEBC-748EF28AC7A0}" type="presParOf" srcId="{FC5A8F72-1925-456D-99BB-DF4EF4781C6F}" destId="{35A1BD98-CF2B-4C74-A996-D577A912FC64}" srcOrd="5" destOrd="0" presId="urn:microsoft.com/office/officeart/2005/8/layout/matrix1"/>
    <dgm:cxn modelId="{AE2F20B4-453E-4547-B9E6-CC379BA1D32F}" type="presParOf" srcId="{FC5A8F72-1925-456D-99BB-DF4EF4781C6F}" destId="{4BFA8578-56F0-45B1-A79C-8233C65C7769}" srcOrd="6" destOrd="0" presId="urn:microsoft.com/office/officeart/2005/8/layout/matrix1"/>
    <dgm:cxn modelId="{C5A7DE83-B3FD-42B8-BAFD-EBC7AE5FEEDD}" type="presParOf" srcId="{FC5A8F72-1925-456D-99BB-DF4EF4781C6F}" destId="{27067400-ED18-498D-9EFD-4389629BEA11}" srcOrd="7" destOrd="0" presId="urn:microsoft.com/office/officeart/2005/8/layout/matrix1"/>
    <dgm:cxn modelId="{55F192DE-A9E2-4F41-A028-DA1535DDB5E0}" type="presParOf" srcId="{E4280E3A-BEB1-4BC7-ABCD-A9EB2F06757C}" destId="{381071DF-ABBC-4810-B796-BD9C9EEFB154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430720C-DD25-490A-B990-9C8ABD88A137}" type="doc">
      <dgm:prSet loTypeId="urn:microsoft.com/office/officeart/2005/8/layout/matrix1" loCatId="matrix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tr-TR"/>
        </a:p>
      </dgm:t>
    </dgm:pt>
    <dgm:pt modelId="{A4F63CAF-30DA-49D6-90EE-A170726A7DE8}">
      <dgm:prSet phldrT="[Metin]"/>
      <dgm:spPr/>
      <dgm:t>
        <a:bodyPr/>
        <a:lstStyle/>
        <a:p>
          <a:r>
            <a:rPr lang="tr-TR" dirty="0" err="1" smtClean="0"/>
            <a:t>freeze</a:t>
          </a:r>
          <a:r>
            <a:rPr lang="tr-TR" dirty="0" smtClean="0"/>
            <a:t> </a:t>
          </a:r>
          <a:r>
            <a:rPr lang="tr-TR" dirty="0" err="1" smtClean="0"/>
            <a:t>all</a:t>
          </a:r>
          <a:endParaRPr lang="tr-TR" dirty="0"/>
        </a:p>
      </dgm:t>
    </dgm:pt>
    <dgm:pt modelId="{5B232037-89FA-47D6-AF0F-D404C52CA8D9}" type="parTrans" cxnId="{DA8943B5-1BF5-4D56-8222-BFEAA0F76CE2}">
      <dgm:prSet/>
      <dgm:spPr/>
      <dgm:t>
        <a:bodyPr/>
        <a:lstStyle/>
        <a:p>
          <a:endParaRPr lang="tr-TR"/>
        </a:p>
      </dgm:t>
    </dgm:pt>
    <dgm:pt modelId="{A1584A7F-38BC-4004-AB0F-BFD9A03EC5CC}" type="sibTrans" cxnId="{DA8943B5-1BF5-4D56-8222-BFEAA0F76CE2}">
      <dgm:prSet/>
      <dgm:spPr/>
      <dgm:t>
        <a:bodyPr/>
        <a:lstStyle/>
        <a:p>
          <a:endParaRPr lang="tr-TR"/>
        </a:p>
      </dgm:t>
    </dgm:pt>
    <dgm:pt modelId="{9B29C691-5315-4B2E-9321-E31B3479F069}">
      <dgm:prSet phldrT="[Metin]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tr-TR" dirty="0" smtClean="0"/>
            <a:t>«OHSS </a:t>
          </a:r>
          <a:r>
            <a:rPr lang="tr-TR" dirty="0" err="1" smtClean="0"/>
            <a:t>free</a:t>
          </a:r>
          <a:r>
            <a:rPr lang="tr-TR" dirty="0" smtClean="0"/>
            <a:t>» klinik</a:t>
          </a:r>
        </a:p>
        <a:p>
          <a:pPr lvl="0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dirty="0"/>
        </a:p>
      </dgm:t>
    </dgm:pt>
    <dgm:pt modelId="{6A3CCDF1-837D-424A-93DC-7906426AC56B}" type="parTrans" cxnId="{B6732F91-8609-4D99-B076-8558CA0AFDEF}">
      <dgm:prSet/>
      <dgm:spPr/>
      <dgm:t>
        <a:bodyPr/>
        <a:lstStyle/>
        <a:p>
          <a:endParaRPr lang="tr-TR"/>
        </a:p>
      </dgm:t>
    </dgm:pt>
    <dgm:pt modelId="{09D295E0-541E-4B34-87B8-096E0A9D91E0}" type="sibTrans" cxnId="{B6732F91-8609-4D99-B076-8558CA0AFDEF}">
      <dgm:prSet/>
      <dgm:spPr/>
      <dgm:t>
        <a:bodyPr/>
        <a:lstStyle/>
        <a:p>
          <a:endParaRPr lang="tr-TR"/>
        </a:p>
      </dgm:t>
    </dgm:pt>
    <dgm:pt modelId="{D75DF4EF-A0AF-45E6-B305-2F652AB344CB}">
      <dgm:prSet phldrT="[Metin]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tr-TR" dirty="0" smtClean="0"/>
            <a:t>Daha iyi gebelik oranları</a:t>
          </a:r>
        </a:p>
        <a:p>
          <a:pPr lvl="0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dirty="0"/>
        </a:p>
      </dgm:t>
    </dgm:pt>
    <dgm:pt modelId="{77A3BE5F-2791-468A-A4A3-08927C22774D}" type="parTrans" cxnId="{258A34A8-3B73-48CA-8484-4AF6E8DEAFE8}">
      <dgm:prSet/>
      <dgm:spPr/>
      <dgm:t>
        <a:bodyPr/>
        <a:lstStyle/>
        <a:p>
          <a:endParaRPr lang="tr-TR"/>
        </a:p>
      </dgm:t>
    </dgm:pt>
    <dgm:pt modelId="{4D5BCFFE-3716-4BF0-8D11-49FCBD497FE5}" type="sibTrans" cxnId="{258A34A8-3B73-48CA-8484-4AF6E8DEAFE8}">
      <dgm:prSet/>
      <dgm:spPr/>
      <dgm:t>
        <a:bodyPr/>
        <a:lstStyle/>
        <a:p>
          <a:endParaRPr lang="tr-TR"/>
        </a:p>
      </dgm:t>
    </dgm:pt>
    <dgm:pt modelId="{4495B30B-6CFB-434E-8E57-5B23188FD57A}">
      <dgm:prSet phldrT="[Metin]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tr-TR" dirty="0" smtClean="0"/>
            <a:t>Daha iyi </a:t>
          </a:r>
          <a:r>
            <a:rPr lang="tr-TR" dirty="0" err="1" smtClean="0"/>
            <a:t>perinatal</a:t>
          </a:r>
          <a:r>
            <a:rPr lang="tr-TR" dirty="0" smtClean="0"/>
            <a:t> sonuçlar</a:t>
          </a:r>
        </a:p>
        <a:p>
          <a:pPr lvl="0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dirty="0"/>
        </a:p>
      </dgm:t>
    </dgm:pt>
    <dgm:pt modelId="{3FD92572-C4F1-4743-89C3-59116E1ECB8D}" type="parTrans" cxnId="{15D30CB1-A40E-4F85-86DD-06CF9980DA0B}">
      <dgm:prSet/>
      <dgm:spPr/>
      <dgm:t>
        <a:bodyPr/>
        <a:lstStyle/>
        <a:p>
          <a:endParaRPr lang="tr-TR"/>
        </a:p>
      </dgm:t>
    </dgm:pt>
    <dgm:pt modelId="{0907C43B-8747-422C-B686-C32B193CC3E9}" type="sibTrans" cxnId="{15D30CB1-A40E-4F85-86DD-06CF9980DA0B}">
      <dgm:prSet/>
      <dgm:spPr/>
      <dgm:t>
        <a:bodyPr/>
        <a:lstStyle/>
        <a:p>
          <a:endParaRPr lang="tr-TR"/>
        </a:p>
      </dgm:t>
    </dgm:pt>
    <dgm:pt modelId="{BABEEBD2-F822-4174-97D5-B5FF07F75EC2}">
      <dgm:prSet phldrT="[Metin]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tr-TR" dirty="0" smtClean="0"/>
            <a:t>Daha az dış gebelik</a:t>
          </a:r>
        </a:p>
        <a:p>
          <a:pPr lvl="0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dirty="0"/>
        </a:p>
      </dgm:t>
    </dgm:pt>
    <dgm:pt modelId="{BA1191C0-2065-4BE8-AE85-1BDADB31380C}" type="parTrans" cxnId="{D290E0FC-B4B0-42BB-A4BE-C8164DC0F8CD}">
      <dgm:prSet/>
      <dgm:spPr/>
      <dgm:t>
        <a:bodyPr/>
        <a:lstStyle/>
        <a:p>
          <a:endParaRPr lang="tr-TR"/>
        </a:p>
      </dgm:t>
    </dgm:pt>
    <dgm:pt modelId="{6380E3F6-496A-4DD1-B7AF-00486DBC42DF}" type="sibTrans" cxnId="{D290E0FC-B4B0-42BB-A4BE-C8164DC0F8CD}">
      <dgm:prSet/>
      <dgm:spPr/>
      <dgm:t>
        <a:bodyPr/>
        <a:lstStyle/>
        <a:p>
          <a:endParaRPr lang="tr-TR"/>
        </a:p>
      </dgm:t>
    </dgm:pt>
    <dgm:pt modelId="{E4280E3A-BEB1-4BC7-ABCD-A9EB2F06757C}" type="pres">
      <dgm:prSet presAssocID="{9430720C-DD25-490A-B990-9C8ABD88A137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FC5A8F72-1925-456D-99BB-DF4EF4781C6F}" type="pres">
      <dgm:prSet presAssocID="{9430720C-DD25-490A-B990-9C8ABD88A137}" presName="matrix" presStyleCnt="0"/>
      <dgm:spPr/>
    </dgm:pt>
    <dgm:pt modelId="{378BC6D0-C49B-4BEB-BDBA-F4A04D46F4C8}" type="pres">
      <dgm:prSet presAssocID="{9430720C-DD25-490A-B990-9C8ABD88A137}" presName="tile1" presStyleLbl="node1" presStyleIdx="0" presStyleCnt="4" custLinFactNeighborX="-35726" custLinFactNeighborY="-10528"/>
      <dgm:spPr/>
      <dgm:t>
        <a:bodyPr/>
        <a:lstStyle/>
        <a:p>
          <a:endParaRPr lang="tr-TR"/>
        </a:p>
      </dgm:t>
    </dgm:pt>
    <dgm:pt modelId="{C9BB5719-5EF3-4039-839E-D826D763B739}" type="pres">
      <dgm:prSet presAssocID="{9430720C-DD25-490A-B990-9C8ABD88A137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A88BEFDB-05BA-4563-8519-427E453FAC4B}" type="pres">
      <dgm:prSet presAssocID="{9430720C-DD25-490A-B990-9C8ABD88A137}" presName="tile2" presStyleLbl="node1" presStyleIdx="1" presStyleCnt="4"/>
      <dgm:spPr/>
      <dgm:t>
        <a:bodyPr/>
        <a:lstStyle/>
        <a:p>
          <a:endParaRPr lang="tr-TR"/>
        </a:p>
      </dgm:t>
    </dgm:pt>
    <dgm:pt modelId="{D4F8BEE8-7601-4326-BCF8-3677788E108B}" type="pres">
      <dgm:prSet presAssocID="{9430720C-DD25-490A-B990-9C8ABD88A137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E90C4E49-A5B6-46B1-97A0-C8A5711EC0B3}" type="pres">
      <dgm:prSet presAssocID="{9430720C-DD25-490A-B990-9C8ABD88A137}" presName="tile3" presStyleLbl="node1" presStyleIdx="2" presStyleCnt="4"/>
      <dgm:spPr/>
      <dgm:t>
        <a:bodyPr/>
        <a:lstStyle/>
        <a:p>
          <a:endParaRPr lang="tr-TR"/>
        </a:p>
      </dgm:t>
    </dgm:pt>
    <dgm:pt modelId="{35A1BD98-CF2B-4C74-A996-D577A912FC64}" type="pres">
      <dgm:prSet presAssocID="{9430720C-DD25-490A-B990-9C8ABD88A137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4BFA8578-56F0-45B1-A79C-8233C65C7769}" type="pres">
      <dgm:prSet presAssocID="{9430720C-DD25-490A-B990-9C8ABD88A137}" presName="tile4" presStyleLbl="node1" presStyleIdx="3" presStyleCnt="4"/>
      <dgm:spPr/>
      <dgm:t>
        <a:bodyPr/>
        <a:lstStyle/>
        <a:p>
          <a:endParaRPr lang="tr-TR"/>
        </a:p>
      </dgm:t>
    </dgm:pt>
    <dgm:pt modelId="{27067400-ED18-498D-9EFD-4389629BEA11}" type="pres">
      <dgm:prSet presAssocID="{9430720C-DD25-490A-B990-9C8ABD88A137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381071DF-ABBC-4810-B796-BD9C9EEFB154}" type="pres">
      <dgm:prSet presAssocID="{9430720C-DD25-490A-B990-9C8ABD88A137}" presName="centerTile" presStyleLbl="fgShp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tr-TR"/>
        </a:p>
      </dgm:t>
    </dgm:pt>
  </dgm:ptLst>
  <dgm:cxnLst>
    <dgm:cxn modelId="{B6732F91-8609-4D99-B076-8558CA0AFDEF}" srcId="{A4F63CAF-30DA-49D6-90EE-A170726A7DE8}" destId="{9B29C691-5315-4B2E-9321-E31B3479F069}" srcOrd="0" destOrd="0" parTransId="{6A3CCDF1-837D-424A-93DC-7906426AC56B}" sibTransId="{09D295E0-541E-4B34-87B8-096E0A9D91E0}"/>
    <dgm:cxn modelId="{DB15CF3E-8D1D-4559-88F2-4E59FCFB4E38}" type="presOf" srcId="{D75DF4EF-A0AF-45E6-B305-2F652AB344CB}" destId="{D4F8BEE8-7601-4326-BCF8-3677788E108B}" srcOrd="1" destOrd="0" presId="urn:microsoft.com/office/officeart/2005/8/layout/matrix1"/>
    <dgm:cxn modelId="{7D1775D0-D626-405F-97E3-198D41568F1C}" type="presOf" srcId="{9B29C691-5315-4B2E-9321-E31B3479F069}" destId="{378BC6D0-C49B-4BEB-BDBA-F4A04D46F4C8}" srcOrd="0" destOrd="0" presId="urn:microsoft.com/office/officeart/2005/8/layout/matrix1"/>
    <dgm:cxn modelId="{15D30CB1-A40E-4F85-86DD-06CF9980DA0B}" srcId="{A4F63CAF-30DA-49D6-90EE-A170726A7DE8}" destId="{4495B30B-6CFB-434E-8E57-5B23188FD57A}" srcOrd="2" destOrd="0" parTransId="{3FD92572-C4F1-4743-89C3-59116E1ECB8D}" sibTransId="{0907C43B-8747-422C-B686-C32B193CC3E9}"/>
    <dgm:cxn modelId="{DA8943B5-1BF5-4D56-8222-BFEAA0F76CE2}" srcId="{9430720C-DD25-490A-B990-9C8ABD88A137}" destId="{A4F63CAF-30DA-49D6-90EE-A170726A7DE8}" srcOrd="0" destOrd="0" parTransId="{5B232037-89FA-47D6-AF0F-D404C52CA8D9}" sibTransId="{A1584A7F-38BC-4004-AB0F-BFD9A03EC5CC}"/>
    <dgm:cxn modelId="{258A34A8-3B73-48CA-8484-4AF6E8DEAFE8}" srcId="{A4F63CAF-30DA-49D6-90EE-A170726A7DE8}" destId="{D75DF4EF-A0AF-45E6-B305-2F652AB344CB}" srcOrd="1" destOrd="0" parTransId="{77A3BE5F-2791-468A-A4A3-08927C22774D}" sibTransId="{4D5BCFFE-3716-4BF0-8D11-49FCBD497FE5}"/>
    <dgm:cxn modelId="{4A7C1823-6E7B-4B38-9EF8-08C567E2EE8A}" type="presOf" srcId="{D75DF4EF-A0AF-45E6-B305-2F652AB344CB}" destId="{A88BEFDB-05BA-4563-8519-427E453FAC4B}" srcOrd="0" destOrd="0" presId="urn:microsoft.com/office/officeart/2005/8/layout/matrix1"/>
    <dgm:cxn modelId="{7DC524B3-C367-46F2-8772-CF6F52A19C8C}" type="presOf" srcId="{9430720C-DD25-490A-B990-9C8ABD88A137}" destId="{E4280E3A-BEB1-4BC7-ABCD-A9EB2F06757C}" srcOrd="0" destOrd="0" presId="urn:microsoft.com/office/officeart/2005/8/layout/matrix1"/>
    <dgm:cxn modelId="{07C08AC0-2C5A-49C4-8AE2-F74F672A4D48}" type="presOf" srcId="{4495B30B-6CFB-434E-8E57-5B23188FD57A}" destId="{35A1BD98-CF2B-4C74-A996-D577A912FC64}" srcOrd="1" destOrd="0" presId="urn:microsoft.com/office/officeart/2005/8/layout/matrix1"/>
    <dgm:cxn modelId="{AF99F58F-2AE3-49AD-971D-B9B215B6E644}" type="presOf" srcId="{BABEEBD2-F822-4174-97D5-B5FF07F75EC2}" destId="{4BFA8578-56F0-45B1-A79C-8233C65C7769}" srcOrd="0" destOrd="0" presId="urn:microsoft.com/office/officeart/2005/8/layout/matrix1"/>
    <dgm:cxn modelId="{C5AB3478-1A0B-4CA9-8FCA-89172C888CCA}" type="presOf" srcId="{9B29C691-5315-4B2E-9321-E31B3479F069}" destId="{C9BB5719-5EF3-4039-839E-D826D763B739}" srcOrd="1" destOrd="0" presId="urn:microsoft.com/office/officeart/2005/8/layout/matrix1"/>
    <dgm:cxn modelId="{006E026F-088F-4904-A9AB-26EB378505C3}" type="presOf" srcId="{BABEEBD2-F822-4174-97D5-B5FF07F75EC2}" destId="{27067400-ED18-498D-9EFD-4389629BEA11}" srcOrd="1" destOrd="0" presId="urn:microsoft.com/office/officeart/2005/8/layout/matrix1"/>
    <dgm:cxn modelId="{D290E0FC-B4B0-42BB-A4BE-C8164DC0F8CD}" srcId="{A4F63CAF-30DA-49D6-90EE-A170726A7DE8}" destId="{BABEEBD2-F822-4174-97D5-B5FF07F75EC2}" srcOrd="3" destOrd="0" parTransId="{BA1191C0-2065-4BE8-AE85-1BDADB31380C}" sibTransId="{6380E3F6-496A-4DD1-B7AF-00486DBC42DF}"/>
    <dgm:cxn modelId="{DE814AC2-CE53-44B4-977A-CE09A6E417B1}" type="presOf" srcId="{4495B30B-6CFB-434E-8E57-5B23188FD57A}" destId="{E90C4E49-A5B6-46B1-97A0-C8A5711EC0B3}" srcOrd="0" destOrd="0" presId="urn:microsoft.com/office/officeart/2005/8/layout/matrix1"/>
    <dgm:cxn modelId="{898BE27D-16F7-42CD-9E2E-82CA1471775E}" type="presOf" srcId="{A4F63CAF-30DA-49D6-90EE-A170726A7DE8}" destId="{381071DF-ABBC-4810-B796-BD9C9EEFB154}" srcOrd="0" destOrd="0" presId="urn:microsoft.com/office/officeart/2005/8/layout/matrix1"/>
    <dgm:cxn modelId="{68BD5CCC-0CEC-4E06-8575-A362E86A9B7D}" type="presParOf" srcId="{E4280E3A-BEB1-4BC7-ABCD-A9EB2F06757C}" destId="{FC5A8F72-1925-456D-99BB-DF4EF4781C6F}" srcOrd="0" destOrd="0" presId="urn:microsoft.com/office/officeart/2005/8/layout/matrix1"/>
    <dgm:cxn modelId="{42D33A12-F6F1-4936-BA62-8A4C8FD8FA2F}" type="presParOf" srcId="{FC5A8F72-1925-456D-99BB-DF4EF4781C6F}" destId="{378BC6D0-C49B-4BEB-BDBA-F4A04D46F4C8}" srcOrd="0" destOrd="0" presId="urn:microsoft.com/office/officeart/2005/8/layout/matrix1"/>
    <dgm:cxn modelId="{6477F1D8-4BDB-4FDD-8E3A-C2716DC5A708}" type="presParOf" srcId="{FC5A8F72-1925-456D-99BB-DF4EF4781C6F}" destId="{C9BB5719-5EF3-4039-839E-D826D763B739}" srcOrd="1" destOrd="0" presId="urn:microsoft.com/office/officeart/2005/8/layout/matrix1"/>
    <dgm:cxn modelId="{3098B81A-1040-4178-B439-5B00B0A654E7}" type="presParOf" srcId="{FC5A8F72-1925-456D-99BB-DF4EF4781C6F}" destId="{A88BEFDB-05BA-4563-8519-427E453FAC4B}" srcOrd="2" destOrd="0" presId="urn:microsoft.com/office/officeart/2005/8/layout/matrix1"/>
    <dgm:cxn modelId="{607B0C50-7538-4DEB-BEED-A4A4A5D8D1C9}" type="presParOf" srcId="{FC5A8F72-1925-456D-99BB-DF4EF4781C6F}" destId="{D4F8BEE8-7601-4326-BCF8-3677788E108B}" srcOrd="3" destOrd="0" presId="urn:microsoft.com/office/officeart/2005/8/layout/matrix1"/>
    <dgm:cxn modelId="{181350F1-4087-4352-94D1-F45ADC34943B}" type="presParOf" srcId="{FC5A8F72-1925-456D-99BB-DF4EF4781C6F}" destId="{E90C4E49-A5B6-46B1-97A0-C8A5711EC0B3}" srcOrd="4" destOrd="0" presId="urn:microsoft.com/office/officeart/2005/8/layout/matrix1"/>
    <dgm:cxn modelId="{40A8CC6E-8370-4332-8DCB-B4816992570C}" type="presParOf" srcId="{FC5A8F72-1925-456D-99BB-DF4EF4781C6F}" destId="{35A1BD98-CF2B-4C74-A996-D577A912FC64}" srcOrd="5" destOrd="0" presId="urn:microsoft.com/office/officeart/2005/8/layout/matrix1"/>
    <dgm:cxn modelId="{065C81EE-17E4-4F1D-AD05-2BDB8EBA2D81}" type="presParOf" srcId="{FC5A8F72-1925-456D-99BB-DF4EF4781C6F}" destId="{4BFA8578-56F0-45B1-A79C-8233C65C7769}" srcOrd="6" destOrd="0" presId="urn:microsoft.com/office/officeart/2005/8/layout/matrix1"/>
    <dgm:cxn modelId="{A0B81CF8-C042-4967-877F-73AFC2E346C8}" type="presParOf" srcId="{FC5A8F72-1925-456D-99BB-DF4EF4781C6F}" destId="{27067400-ED18-498D-9EFD-4389629BEA11}" srcOrd="7" destOrd="0" presId="urn:microsoft.com/office/officeart/2005/8/layout/matrix1"/>
    <dgm:cxn modelId="{BEF790E2-A58E-4B1D-9058-1943105B349C}" type="presParOf" srcId="{E4280E3A-BEB1-4BC7-ABCD-A9EB2F06757C}" destId="{381071DF-ABBC-4810-B796-BD9C9EEFB154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9257EF4-E49D-4B6E-9CCE-7BD806E431E7}" type="doc">
      <dgm:prSet loTypeId="urn:microsoft.com/office/officeart/2005/8/layout/chart3" loCatId="relationship" qsTypeId="urn:microsoft.com/office/officeart/2005/8/quickstyle/3d3" qsCatId="3D" csTypeId="urn:microsoft.com/office/officeart/2005/8/colors/colorful1" csCatId="colorful" phldr="1"/>
      <dgm:spPr/>
    </dgm:pt>
    <dgm:pt modelId="{B3CC041B-6143-47E1-9E51-B9ABB38E6C28}">
      <dgm:prSet phldrT="[Metin]"/>
      <dgm:spPr/>
      <dgm:t>
        <a:bodyPr/>
        <a:lstStyle/>
        <a:p>
          <a:pPr algn="r"/>
          <a:r>
            <a:rPr lang="tr-TR" dirty="0" smtClean="0"/>
            <a:t>Din</a:t>
          </a:r>
          <a:endParaRPr lang="tr-TR" dirty="0"/>
        </a:p>
      </dgm:t>
    </dgm:pt>
    <dgm:pt modelId="{454CDC81-DBD6-4588-AFAD-07B8C64CFE93}" type="parTrans" cxnId="{F1E12D29-86E6-435C-8DD5-428871CCBC46}">
      <dgm:prSet/>
      <dgm:spPr/>
      <dgm:t>
        <a:bodyPr/>
        <a:lstStyle/>
        <a:p>
          <a:endParaRPr lang="tr-TR"/>
        </a:p>
      </dgm:t>
    </dgm:pt>
    <dgm:pt modelId="{760400BF-272D-4F96-AF4B-7CD8D96D623C}" type="sibTrans" cxnId="{F1E12D29-86E6-435C-8DD5-428871CCBC46}">
      <dgm:prSet/>
      <dgm:spPr/>
      <dgm:t>
        <a:bodyPr/>
        <a:lstStyle/>
        <a:p>
          <a:endParaRPr lang="tr-TR"/>
        </a:p>
      </dgm:t>
    </dgm:pt>
    <dgm:pt modelId="{3E994E4D-1F6E-4558-9CFD-CD652E92FD02}">
      <dgm:prSet phldrT="[Metin]"/>
      <dgm:spPr/>
      <dgm:t>
        <a:bodyPr/>
        <a:lstStyle/>
        <a:p>
          <a:pPr algn="l"/>
          <a:r>
            <a:rPr lang="tr-TR" dirty="0" smtClean="0"/>
            <a:t>Vakit</a:t>
          </a:r>
          <a:endParaRPr lang="tr-TR" dirty="0"/>
        </a:p>
      </dgm:t>
    </dgm:pt>
    <dgm:pt modelId="{7194113B-F16D-483C-B070-0EA88727B45F}" type="parTrans" cxnId="{0CC4FE00-8E7E-4421-B30C-955D627A1F72}">
      <dgm:prSet/>
      <dgm:spPr/>
      <dgm:t>
        <a:bodyPr/>
        <a:lstStyle/>
        <a:p>
          <a:endParaRPr lang="tr-TR"/>
        </a:p>
      </dgm:t>
    </dgm:pt>
    <dgm:pt modelId="{60D879FA-5648-4A16-A705-3D5A5AAE5BB0}" type="sibTrans" cxnId="{0CC4FE00-8E7E-4421-B30C-955D627A1F72}">
      <dgm:prSet/>
      <dgm:spPr/>
      <dgm:t>
        <a:bodyPr/>
        <a:lstStyle/>
        <a:p>
          <a:endParaRPr lang="tr-TR"/>
        </a:p>
      </dgm:t>
    </dgm:pt>
    <dgm:pt modelId="{3AFF27EE-FE3C-4FEF-BFDA-ED18BE6170E7}">
      <dgm:prSet phldrT="[Metin]"/>
      <dgm:spPr/>
      <dgm:t>
        <a:bodyPr/>
        <a:lstStyle/>
        <a:p>
          <a:pPr algn="l"/>
          <a:r>
            <a:rPr lang="tr-TR" dirty="0" smtClean="0"/>
            <a:t>Etik</a:t>
          </a:r>
          <a:endParaRPr lang="tr-TR" dirty="0"/>
        </a:p>
      </dgm:t>
    </dgm:pt>
    <dgm:pt modelId="{6E430185-A5B7-42B5-AAB2-17A7EFE381DA}" type="parTrans" cxnId="{644B6588-1473-4FB4-BA9B-A2A16463FFB5}">
      <dgm:prSet/>
      <dgm:spPr/>
      <dgm:t>
        <a:bodyPr/>
        <a:lstStyle/>
        <a:p>
          <a:endParaRPr lang="tr-TR"/>
        </a:p>
      </dgm:t>
    </dgm:pt>
    <dgm:pt modelId="{A71EAC7C-4A9F-4705-B6F1-E7A9C5A199EE}" type="sibTrans" cxnId="{644B6588-1473-4FB4-BA9B-A2A16463FFB5}">
      <dgm:prSet/>
      <dgm:spPr/>
      <dgm:t>
        <a:bodyPr/>
        <a:lstStyle/>
        <a:p>
          <a:endParaRPr lang="tr-TR"/>
        </a:p>
      </dgm:t>
    </dgm:pt>
    <dgm:pt modelId="{D42BD1B2-B6B9-4125-B0E8-815D4A27E22A}">
      <dgm:prSet/>
      <dgm:spPr/>
      <dgm:t>
        <a:bodyPr/>
        <a:lstStyle/>
        <a:p>
          <a:pPr algn="r"/>
          <a:r>
            <a:rPr lang="tr-TR" dirty="0" smtClean="0"/>
            <a:t>Nakit</a:t>
          </a:r>
          <a:endParaRPr lang="tr-TR" dirty="0"/>
        </a:p>
      </dgm:t>
    </dgm:pt>
    <dgm:pt modelId="{824BA424-61D9-4368-9FBE-ABC23C1AEC99}" type="parTrans" cxnId="{21D63A2F-4FA0-4239-BCA7-761F3E84C1F6}">
      <dgm:prSet/>
      <dgm:spPr/>
      <dgm:t>
        <a:bodyPr/>
        <a:lstStyle/>
        <a:p>
          <a:endParaRPr lang="tr-TR"/>
        </a:p>
      </dgm:t>
    </dgm:pt>
    <dgm:pt modelId="{23230F51-F0D5-439F-A795-DDF0FF417174}" type="sibTrans" cxnId="{21D63A2F-4FA0-4239-BCA7-761F3E84C1F6}">
      <dgm:prSet/>
      <dgm:spPr/>
      <dgm:t>
        <a:bodyPr/>
        <a:lstStyle/>
        <a:p>
          <a:endParaRPr lang="tr-TR"/>
        </a:p>
      </dgm:t>
    </dgm:pt>
    <dgm:pt modelId="{AC542276-B8FE-4170-90CF-B0972EB3AD03}" type="pres">
      <dgm:prSet presAssocID="{59257EF4-E49D-4B6E-9CCE-7BD806E431E7}" presName="compositeShape" presStyleCnt="0">
        <dgm:presLayoutVars>
          <dgm:chMax val="7"/>
          <dgm:dir/>
          <dgm:resizeHandles val="exact"/>
        </dgm:presLayoutVars>
      </dgm:prSet>
      <dgm:spPr/>
    </dgm:pt>
    <dgm:pt modelId="{FD64F2B1-1B15-465B-B944-C7B47C27D512}" type="pres">
      <dgm:prSet presAssocID="{59257EF4-E49D-4B6E-9CCE-7BD806E431E7}" presName="wedge1" presStyleLbl="node1" presStyleIdx="0" presStyleCnt="4" custLinFactNeighborX="-3827" custLinFactNeighborY="4013"/>
      <dgm:spPr/>
      <dgm:t>
        <a:bodyPr/>
        <a:lstStyle/>
        <a:p>
          <a:endParaRPr lang="tr-TR"/>
        </a:p>
      </dgm:t>
    </dgm:pt>
    <dgm:pt modelId="{EA1F395B-9E67-409E-BD7B-6321FF2BB269}" type="pres">
      <dgm:prSet presAssocID="{59257EF4-E49D-4B6E-9CCE-7BD806E431E7}" presName="wedge1Tx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A67F647D-7B95-477A-84BF-B3AD2C1E89F7}" type="pres">
      <dgm:prSet presAssocID="{59257EF4-E49D-4B6E-9CCE-7BD806E431E7}" presName="wedge2" presStyleLbl="node1" presStyleIdx="1" presStyleCnt="4"/>
      <dgm:spPr/>
      <dgm:t>
        <a:bodyPr/>
        <a:lstStyle/>
        <a:p>
          <a:endParaRPr lang="tr-TR"/>
        </a:p>
      </dgm:t>
    </dgm:pt>
    <dgm:pt modelId="{3AD031B7-F406-4034-85BF-BF4ABEE59C5B}" type="pres">
      <dgm:prSet presAssocID="{59257EF4-E49D-4B6E-9CCE-7BD806E431E7}" presName="wedge2Tx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3E52799C-D56C-4EC7-8F45-5EF866A413B0}" type="pres">
      <dgm:prSet presAssocID="{59257EF4-E49D-4B6E-9CCE-7BD806E431E7}" presName="wedge3" presStyleLbl="node1" presStyleIdx="2" presStyleCnt="4"/>
      <dgm:spPr/>
      <dgm:t>
        <a:bodyPr/>
        <a:lstStyle/>
        <a:p>
          <a:endParaRPr lang="tr-TR"/>
        </a:p>
      </dgm:t>
    </dgm:pt>
    <dgm:pt modelId="{A905D731-9AB3-4675-AC4F-2E71D6692E13}" type="pres">
      <dgm:prSet presAssocID="{59257EF4-E49D-4B6E-9CCE-7BD806E431E7}" presName="wedge3Tx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19DCD09D-08AE-4D90-AD57-7F26DAE7E906}" type="pres">
      <dgm:prSet presAssocID="{59257EF4-E49D-4B6E-9CCE-7BD806E431E7}" presName="wedge4" presStyleLbl="node1" presStyleIdx="3" presStyleCnt="4"/>
      <dgm:spPr/>
      <dgm:t>
        <a:bodyPr/>
        <a:lstStyle/>
        <a:p>
          <a:endParaRPr lang="tr-TR"/>
        </a:p>
      </dgm:t>
    </dgm:pt>
    <dgm:pt modelId="{5CD4A15C-5933-476B-B330-56E0EB5275A8}" type="pres">
      <dgm:prSet presAssocID="{59257EF4-E49D-4B6E-9CCE-7BD806E431E7}" presName="wedge4Tx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44D1EBB2-8E94-4F4E-A16C-A4CA504C9BD3}" type="presOf" srcId="{D42BD1B2-B6B9-4125-B0E8-815D4A27E22A}" destId="{A67F647D-7B95-477A-84BF-B3AD2C1E89F7}" srcOrd="0" destOrd="0" presId="urn:microsoft.com/office/officeart/2005/8/layout/chart3"/>
    <dgm:cxn modelId="{9C1B30F8-5614-49D8-8F75-741309CDC968}" type="presOf" srcId="{D42BD1B2-B6B9-4125-B0E8-815D4A27E22A}" destId="{3AD031B7-F406-4034-85BF-BF4ABEE59C5B}" srcOrd="1" destOrd="0" presId="urn:microsoft.com/office/officeart/2005/8/layout/chart3"/>
    <dgm:cxn modelId="{CA3D10A3-6761-46B0-A31A-924D033C533B}" type="presOf" srcId="{B3CC041B-6143-47E1-9E51-B9ABB38E6C28}" destId="{EA1F395B-9E67-409E-BD7B-6321FF2BB269}" srcOrd="1" destOrd="0" presId="urn:microsoft.com/office/officeart/2005/8/layout/chart3"/>
    <dgm:cxn modelId="{21D63A2F-4FA0-4239-BCA7-761F3E84C1F6}" srcId="{59257EF4-E49D-4B6E-9CCE-7BD806E431E7}" destId="{D42BD1B2-B6B9-4125-B0E8-815D4A27E22A}" srcOrd="1" destOrd="0" parTransId="{824BA424-61D9-4368-9FBE-ABC23C1AEC99}" sibTransId="{23230F51-F0D5-439F-A795-DDF0FF417174}"/>
    <dgm:cxn modelId="{0CC4FE00-8E7E-4421-B30C-955D627A1F72}" srcId="{59257EF4-E49D-4B6E-9CCE-7BD806E431E7}" destId="{3E994E4D-1F6E-4558-9CFD-CD652E92FD02}" srcOrd="2" destOrd="0" parTransId="{7194113B-F16D-483C-B070-0EA88727B45F}" sibTransId="{60D879FA-5648-4A16-A705-3D5A5AAE5BB0}"/>
    <dgm:cxn modelId="{EF90D30A-1700-4220-8217-F3A71FA4EE12}" type="presOf" srcId="{3AFF27EE-FE3C-4FEF-BFDA-ED18BE6170E7}" destId="{5CD4A15C-5933-476B-B330-56E0EB5275A8}" srcOrd="1" destOrd="0" presId="urn:microsoft.com/office/officeart/2005/8/layout/chart3"/>
    <dgm:cxn modelId="{383A571D-E3EF-4799-9677-B68AC963C2E8}" type="presOf" srcId="{B3CC041B-6143-47E1-9E51-B9ABB38E6C28}" destId="{FD64F2B1-1B15-465B-B944-C7B47C27D512}" srcOrd="0" destOrd="0" presId="urn:microsoft.com/office/officeart/2005/8/layout/chart3"/>
    <dgm:cxn modelId="{6607DE3D-CF07-428D-8875-C4CDF737903B}" type="presOf" srcId="{3E994E4D-1F6E-4558-9CFD-CD652E92FD02}" destId="{3E52799C-D56C-4EC7-8F45-5EF866A413B0}" srcOrd="0" destOrd="0" presId="urn:microsoft.com/office/officeart/2005/8/layout/chart3"/>
    <dgm:cxn modelId="{430096B6-29AC-41C3-8A5A-DCE6A35CA6FD}" type="presOf" srcId="{59257EF4-E49D-4B6E-9CCE-7BD806E431E7}" destId="{AC542276-B8FE-4170-90CF-B0972EB3AD03}" srcOrd="0" destOrd="0" presId="urn:microsoft.com/office/officeart/2005/8/layout/chart3"/>
    <dgm:cxn modelId="{644B6588-1473-4FB4-BA9B-A2A16463FFB5}" srcId="{59257EF4-E49D-4B6E-9CCE-7BD806E431E7}" destId="{3AFF27EE-FE3C-4FEF-BFDA-ED18BE6170E7}" srcOrd="3" destOrd="0" parTransId="{6E430185-A5B7-42B5-AAB2-17A7EFE381DA}" sibTransId="{A71EAC7C-4A9F-4705-B6F1-E7A9C5A199EE}"/>
    <dgm:cxn modelId="{60F66165-6D19-4958-A5C2-E014F4DD4423}" type="presOf" srcId="{3E994E4D-1F6E-4558-9CFD-CD652E92FD02}" destId="{A905D731-9AB3-4675-AC4F-2E71D6692E13}" srcOrd="1" destOrd="0" presId="urn:microsoft.com/office/officeart/2005/8/layout/chart3"/>
    <dgm:cxn modelId="{B50A419F-A481-499A-8FF1-B5AF8A80CCB8}" type="presOf" srcId="{3AFF27EE-FE3C-4FEF-BFDA-ED18BE6170E7}" destId="{19DCD09D-08AE-4D90-AD57-7F26DAE7E906}" srcOrd="0" destOrd="0" presId="urn:microsoft.com/office/officeart/2005/8/layout/chart3"/>
    <dgm:cxn modelId="{F1E12D29-86E6-435C-8DD5-428871CCBC46}" srcId="{59257EF4-E49D-4B6E-9CCE-7BD806E431E7}" destId="{B3CC041B-6143-47E1-9E51-B9ABB38E6C28}" srcOrd="0" destOrd="0" parTransId="{454CDC81-DBD6-4588-AFAD-07B8C64CFE93}" sibTransId="{760400BF-272D-4F96-AF4B-7CD8D96D623C}"/>
    <dgm:cxn modelId="{F78070F2-4B9C-425F-BA62-BB6CB793E161}" type="presParOf" srcId="{AC542276-B8FE-4170-90CF-B0972EB3AD03}" destId="{FD64F2B1-1B15-465B-B944-C7B47C27D512}" srcOrd="0" destOrd="0" presId="urn:microsoft.com/office/officeart/2005/8/layout/chart3"/>
    <dgm:cxn modelId="{F39DB0AD-FFA6-47A6-AE70-1D66F57D6638}" type="presParOf" srcId="{AC542276-B8FE-4170-90CF-B0972EB3AD03}" destId="{EA1F395B-9E67-409E-BD7B-6321FF2BB269}" srcOrd="1" destOrd="0" presId="urn:microsoft.com/office/officeart/2005/8/layout/chart3"/>
    <dgm:cxn modelId="{EBB2219B-DB85-4576-95B5-AB9060718DD2}" type="presParOf" srcId="{AC542276-B8FE-4170-90CF-B0972EB3AD03}" destId="{A67F647D-7B95-477A-84BF-B3AD2C1E89F7}" srcOrd="2" destOrd="0" presId="urn:microsoft.com/office/officeart/2005/8/layout/chart3"/>
    <dgm:cxn modelId="{037233CF-B205-4AFC-A96F-FC78949D455E}" type="presParOf" srcId="{AC542276-B8FE-4170-90CF-B0972EB3AD03}" destId="{3AD031B7-F406-4034-85BF-BF4ABEE59C5B}" srcOrd="3" destOrd="0" presId="urn:microsoft.com/office/officeart/2005/8/layout/chart3"/>
    <dgm:cxn modelId="{BB6FAF72-FD55-4EBF-A1DD-0A293785BCE1}" type="presParOf" srcId="{AC542276-B8FE-4170-90CF-B0972EB3AD03}" destId="{3E52799C-D56C-4EC7-8F45-5EF866A413B0}" srcOrd="4" destOrd="0" presId="urn:microsoft.com/office/officeart/2005/8/layout/chart3"/>
    <dgm:cxn modelId="{0BF71741-CF06-4C52-B7DF-01D44BFE08D9}" type="presParOf" srcId="{AC542276-B8FE-4170-90CF-B0972EB3AD03}" destId="{A905D731-9AB3-4675-AC4F-2E71D6692E13}" srcOrd="5" destOrd="0" presId="urn:microsoft.com/office/officeart/2005/8/layout/chart3"/>
    <dgm:cxn modelId="{ACD67770-2C8E-4C29-B4F6-78B813741E5F}" type="presParOf" srcId="{AC542276-B8FE-4170-90CF-B0972EB3AD03}" destId="{19DCD09D-08AE-4D90-AD57-7F26DAE7E906}" srcOrd="6" destOrd="0" presId="urn:microsoft.com/office/officeart/2005/8/layout/chart3"/>
    <dgm:cxn modelId="{557F87FE-2784-424F-94C9-F9841211EECD}" type="presParOf" srcId="{AC542276-B8FE-4170-90CF-B0972EB3AD03}" destId="{5CD4A15C-5933-476B-B330-56E0EB5275A8}" srcOrd="7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 dirty="0"/>
          </a:p>
        </p:txBody>
      </p:sp>
      <p:sp>
        <p:nvSpPr>
          <p:cNvPr id="3" name="Veri Yer Tutucusu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4A8D02-4E65-4CCD-8312-4AB164C6C77D}" type="datetimeFigureOut">
              <a:rPr lang="tr-TR" smtClean="0"/>
              <a:pPr/>
              <a:t>05.10.2016</a:t>
            </a:fld>
            <a:endParaRPr lang="tr-TR" dirty="0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 dirty="0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119DBA-4540-49B3-8FA9-6259387ECF9E}" type="slidenum">
              <a:rPr lang="tr-TR" smtClean="0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5876198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 dirty="0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A755D9-D361-47B8-9652-3B4EA9776CE5}" type="datetimeFigureOut">
              <a:rPr lang="tr-TR" smtClean="0"/>
              <a:pPr/>
              <a:t>05.10.2016</a:t>
            </a:fld>
            <a:endParaRPr lang="tr-TR" dirty="0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 dirty="0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dirty="0" smtClean="0"/>
              <a:t>Asıl metin stillerini düzenlemek için tıklatın</a:t>
            </a:r>
          </a:p>
          <a:p>
            <a:pPr lvl="1"/>
            <a:r>
              <a:rPr lang="tr-TR" dirty="0" smtClean="0"/>
              <a:t>İkinci düzey</a:t>
            </a:r>
          </a:p>
          <a:p>
            <a:pPr lvl="2"/>
            <a:r>
              <a:rPr lang="tr-TR" dirty="0" smtClean="0"/>
              <a:t>Üçüncü düzey</a:t>
            </a:r>
          </a:p>
          <a:p>
            <a:pPr lvl="3"/>
            <a:r>
              <a:rPr lang="tr-TR" dirty="0" smtClean="0"/>
              <a:t>Dördüncü düzey</a:t>
            </a:r>
          </a:p>
          <a:p>
            <a:pPr lvl="4"/>
            <a:r>
              <a:rPr lang="tr-TR" dirty="0" smtClean="0"/>
              <a:t>Beşinci düzey</a:t>
            </a:r>
            <a:endParaRPr lang="tr-TR" dirty="0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B36274-F2B9-4C45-BBB4-0EDF4CD651A7}" type="slidenum">
              <a:rPr lang="tr-TR" smtClean="0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1476885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bg bwMode="auto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1142107" y="1371600"/>
            <a:ext cx="6859786" cy="3505200"/>
          </a:xfrm>
        </p:spPr>
        <p:txBody>
          <a:bodyPr>
            <a:noAutofit/>
          </a:bodyPr>
          <a:lstStyle>
            <a:lvl1pPr>
              <a:defRPr sz="5401"/>
            </a:lvl1pPr>
          </a:lstStyle>
          <a:p>
            <a:r>
              <a:rPr lang="tr-TR" smtClean="0"/>
              <a:t>Asıl başlık stili için tıklatın</a:t>
            </a:r>
            <a:endParaRPr lang="tr-TR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142107" y="4953000"/>
            <a:ext cx="6173808" cy="10668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tx1"/>
                </a:solidFill>
              </a:defRPr>
            </a:lvl1pPr>
            <a:lvl2pPr marL="3429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9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9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9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9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9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9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9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 dirty="0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tr-TR" smtClean="0"/>
              <a:pPr/>
              <a:t>05.10.2016</a:t>
            </a:fld>
            <a:endParaRPr lang="tr-TR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 lang="tr-TR" smtClean="0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856865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 dirty="0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 dirty="0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tr-TR" smtClean="0"/>
              <a:pPr/>
              <a:t>05.10.2016</a:t>
            </a:fld>
            <a:endParaRPr lang="tr-TR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 lang="tr-TR" smtClean="0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84223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7315914" y="533400"/>
            <a:ext cx="1028968" cy="5592764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 dirty="0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1142106" y="533400"/>
            <a:ext cx="6059479" cy="5592764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 dirty="0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tr-TR" smtClean="0"/>
              <a:pPr/>
              <a:t>05.10.2016</a:t>
            </a:fld>
            <a:endParaRPr lang="tr-TR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 lang="tr-TR" smtClean="0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55018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 dirty="0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tr-TR" smtClean="0"/>
              <a:pPr/>
              <a:t>05.10.2016</a:t>
            </a:fld>
            <a:endParaRPr lang="tr-TR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 lang="tr-TR" smtClean="0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299455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bg bwMode="auto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142108" y="2514601"/>
            <a:ext cx="6859786" cy="2819400"/>
          </a:xfrm>
        </p:spPr>
        <p:txBody>
          <a:bodyPr anchor="b">
            <a:noAutofit/>
          </a:bodyPr>
          <a:lstStyle>
            <a:lvl1pPr algn="l">
              <a:defRPr sz="4951" b="0" i="0" cap="none" baseline="0"/>
            </a:lvl1pPr>
          </a:lstStyle>
          <a:p>
            <a:r>
              <a:rPr lang="tr-TR" smtClean="0"/>
              <a:t>Asıl başlık stili için tıklatın</a:t>
            </a:r>
            <a:endParaRPr lang="tr-TR" dirty="0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1142107" y="990600"/>
            <a:ext cx="6173808" cy="1143000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tx1"/>
                </a:solidFill>
              </a:defRPr>
            </a:lvl1pPr>
            <a:lvl2pPr marL="342991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98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974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966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957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949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94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932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tr-TR" smtClean="0"/>
              <a:pPr/>
              <a:t>05.10.2016</a:t>
            </a:fld>
            <a:endParaRPr lang="tr-TR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 lang="tr-TR" smtClean="0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606994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142108" y="533400"/>
            <a:ext cx="7202776" cy="1143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1142108" y="1828800"/>
            <a:ext cx="3484771" cy="4191000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 dirty="0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857824" y="1828800"/>
            <a:ext cx="3487059" cy="4191000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 dirty="0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tr-TR" smtClean="0"/>
              <a:pPr/>
              <a:t>05.10.2016</a:t>
            </a:fld>
            <a:endParaRPr lang="tr-TR" dirty="0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 lang="tr-TR" smtClean="0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576970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142108" y="533400"/>
            <a:ext cx="7202776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 dirty="0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1142108" y="1828800"/>
            <a:ext cx="3484771" cy="7620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0"/>
            </a:lvl1pPr>
            <a:lvl2pPr marL="342991" indent="0">
              <a:buNone/>
              <a:defRPr sz="1500" b="1"/>
            </a:lvl2pPr>
            <a:lvl3pPr marL="685983" indent="0">
              <a:buNone/>
              <a:defRPr sz="1350" b="1"/>
            </a:lvl3pPr>
            <a:lvl4pPr marL="1028974" indent="0">
              <a:buNone/>
              <a:defRPr sz="1200" b="1"/>
            </a:lvl4pPr>
            <a:lvl5pPr marL="1371966" indent="0">
              <a:buNone/>
              <a:defRPr sz="1200" b="1"/>
            </a:lvl5pPr>
            <a:lvl6pPr marL="1714957" indent="0">
              <a:buNone/>
              <a:defRPr sz="1200" b="1"/>
            </a:lvl6pPr>
            <a:lvl7pPr marL="2057949" indent="0">
              <a:buNone/>
              <a:defRPr sz="1200" b="1"/>
            </a:lvl7pPr>
            <a:lvl8pPr marL="2400940" indent="0">
              <a:buNone/>
              <a:defRPr sz="1200" b="1"/>
            </a:lvl8pPr>
            <a:lvl9pPr marL="2743932" indent="0">
              <a:buNone/>
              <a:defRPr sz="12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1142108" y="2667000"/>
            <a:ext cx="3484771" cy="3352800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050" baseline="0"/>
            </a:lvl6pPr>
            <a:lvl7pPr>
              <a:defRPr sz="1050" baseline="0"/>
            </a:lvl7pPr>
            <a:lvl8pPr>
              <a:defRPr sz="1050" baseline="0"/>
            </a:lvl8pPr>
            <a:lvl9pPr>
              <a:defRPr sz="1050" baseline="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 dirty="0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860112" y="1828800"/>
            <a:ext cx="3484771" cy="7620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0"/>
            </a:lvl1pPr>
            <a:lvl2pPr marL="342991" indent="0">
              <a:buNone/>
              <a:defRPr sz="1500" b="1"/>
            </a:lvl2pPr>
            <a:lvl3pPr marL="685983" indent="0">
              <a:buNone/>
              <a:defRPr sz="1350" b="1"/>
            </a:lvl3pPr>
            <a:lvl4pPr marL="1028974" indent="0">
              <a:buNone/>
              <a:defRPr sz="1200" b="1"/>
            </a:lvl4pPr>
            <a:lvl5pPr marL="1371966" indent="0">
              <a:buNone/>
              <a:defRPr sz="1200" b="1"/>
            </a:lvl5pPr>
            <a:lvl6pPr marL="1714957" indent="0">
              <a:buNone/>
              <a:defRPr sz="1200" b="1"/>
            </a:lvl6pPr>
            <a:lvl7pPr marL="2057949" indent="0">
              <a:buNone/>
              <a:defRPr sz="1200" b="1"/>
            </a:lvl7pPr>
            <a:lvl8pPr marL="2400940" indent="0">
              <a:buNone/>
              <a:defRPr sz="1200" b="1"/>
            </a:lvl8pPr>
            <a:lvl9pPr marL="2743932" indent="0">
              <a:buNone/>
              <a:defRPr sz="12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860112" y="2667000"/>
            <a:ext cx="3484771" cy="3352800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 dirty="0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tr-TR" smtClean="0"/>
              <a:pPr/>
              <a:t>05.10.2016</a:t>
            </a:fld>
            <a:endParaRPr lang="tr-TR" dirty="0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 lang="tr-TR" smtClean="0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501231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 dirty="0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tr-TR" smtClean="0"/>
              <a:pPr/>
              <a:t>05.10.2016</a:t>
            </a:fld>
            <a:endParaRPr lang="tr-TR" dirty="0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 lang="tr-TR" smtClean="0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455701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bg bwMode="auto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tr-TR" smtClean="0"/>
              <a:pPr/>
              <a:t>05.10.2016</a:t>
            </a:fld>
            <a:endParaRPr lang="tr-TR" dirty="0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 lang="tr-TR" smtClean="0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952017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bg bwMode="auto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27624" y="2590800"/>
            <a:ext cx="2458089" cy="1924050"/>
          </a:xfrm>
        </p:spPr>
        <p:txBody>
          <a:bodyPr anchor="b">
            <a:normAutofit/>
          </a:bodyPr>
          <a:lstStyle>
            <a:lvl1pPr algn="l">
              <a:defRPr sz="2401" b="0"/>
            </a:lvl1pPr>
          </a:lstStyle>
          <a:p>
            <a:r>
              <a:rPr lang="tr-TR" smtClean="0"/>
              <a:t>Asıl başlık stili için tıklatın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886021" y="838200"/>
            <a:ext cx="4630357" cy="5181600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 dirty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627624" y="4648200"/>
            <a:ext cx="2458089" cy="1371600"/>
          </a:xfrm>
        </p:spPr>
        <p:txBody>
          <a:bodyPr>
            <a:normAutofit/>
          </a:bodyPr>
          <a:lstStyle>
            <a:lvl1pPr marL="0" indent="0">
              <a:spcBef>
                <a:spcPts val="450"/>
              </a:spcBef>
              <a:buNone/>
              <a:defRPr sz="1200"/>
            </a:lvl1pPr>
            <a:lvl2pPr marL="342991" indent="0">
              <a:buNone/>
              <a:defRPr sz="900"/>
            </a:lvl2pPr>
            <a:lvl3pPr marL="685983" indent="0">
              <a:buNone/>
              <a:defRPr sz="750"/>
            </a:lvl3pPr>
            <a:lvl4pPr marL="1028974" indent="0">
              <a:buNone/>
              <a:defRPr sz="675"/>
            </a:lvl4pPr>
            <a:lvl5pPr marL="1371966" indent="0">
              <a:buNone/>
              <a:defRPr sz="675"/>
            </a:lvl5pPr>
            <a:lvl6pPr marL="1714957" indent="0">
              <a:buNone/>
              <a:defRPr sz="675"/>
            </a:lvl6pPr>
            <a:lvl7pPr marL="2057949" indent="0">
              <a:buNone/>
              <a:defRPr sz="675"/>
            </a:lvl7pPr>
            <a:lvl8pPr marL="2400940" indent="0">
              <a:buNone/>
              <a:defRPr sz="675"/>
            </a:lvl8pPr>
            <a:lvl9pPr marL="2743932" indent="0">
              <a:buNone/>
              <a:defRPr sz="675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8" name="Veri Yer Tutucusu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tr-TR" smtClean="0"/>
              <a:pPr/>
              <a:t>05.10.2016</a:t>
            </a:fld>
            <a:endParaRPr lang="tr-TR" dirty="0"/>
          </a:p>
        </p:txBody>
      </p:sp>
      <p:sp>
        <p:nvSpPr>
          <p:cNvPr id="9" name="Altbilgi Yer Tutucusu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10" name="Slayt Numarası Yer Tutucusu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 lang="tr-TR" smtClean="0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018280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bg bwMode="auto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Resim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8857" y="458788"/>
            <a:ext cx="4970963" cy="5938837"/>
          </a:xfrm>
          <a:prstGeom prst="rect">
            <a:avLst/>
          </a:prstGeom>
          <a:noFill/>
          <a:ln>
            <a:noFill/>
          </a:ln>
          <a:effectLst>
            <a:outerShdw blurRad="292100" algn="ctr" rotWithShape="0">
              <a:prstClr val="black">
                <a:alpha val="36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27624" y="2590800"/>
            <a:ext cx="2458089" cy="1924050"/>
          </a:xfrm>
        </p:spPr>
        <p:txBody>
          <a:bodyPr anchor="b">
            <a:normAutofit/>
          </a:bodyPr>
          <a:lstStyle>
            <a:lvl1pPr algn="l">
              <a:defRPr sz="2401" b="0"/>
            </a:lvl1pPr>
          </a:lstStyle>
          <a:p>
            <a:r>
              <a:rPr lang="tr-TR" smtClean="0"/>
              <a:t>Asıl başlık stili için tıklatın</a:t>
            </a:r>
            <a:endParaRPr lang="tr-TR" dirty="0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4114681" y="836610"/>
            <a:ext cx="4401697" cy="5183190"/>
          </a:xfrm>
          <a:solidFill>
            <a:schemeClr val="bg2"/>
          </a:solidFill>
        </p:spPr>
        <p:txBody>
          <a:bodyPr tIns="914400">
            <a:normAutofit/>
          </a:bodyPr>
          <a:lstStyle>
            <a:lvl1pPr marL="0" indent="0" algn="ctr">
              <a:buNone/>
              <a:defRPr sz="1800"/>
            </a:lvl1pPr>
            <a:lvl2pPr marL="342991" indent="0">
              <a:buNone/>
              <a:defRPr sz="2101"/>
            </a:lvl2pPr>
            <a:lvl3pPr marL="685983" indent="0">
              <a:buNone/>
              <a:defRPr sz="1800"/>
            </a:lvl3pPr>
            <a:lvl4pPr marL="1028974" indent="0">
              <a:buNone/>
              <a:defRPr sz="1500"/>
            </a:lvl4pPr>
            <a:lvl5pPr marL="1371966" indent="0">
              <a:buNone/>
              <a:defRPr sz="1500"/>
            </a:lvl5pPr>
            <a:lvl6pPr marL="1714957" indent="0">
              <a:buNone/>
              <a:defRPr sz="1500"/>
            </a:lvl6pPr>
            <a:lvl7pPr marL="2057949" indent="0">
              <a:buNone/>
              <a:defRPr sz="1500"/>
            </a:lvl7pPr>
            <a:lvl8pPr marL="2400940" indent="0">
              <a:buNone/>
              <a:defRPr sz="1500"/>
            </a:lvl8pPr>
            <a:lvl9pPr marL="2743932" indent="0">
              <a:buNone/>
              <a:defRPr sz="1500"/>
            </a:lvl9pPr>
          </a:lstStyle>
          <a:p>
            <a:r>
              <a:rPr lang="tr-TR" smtClean="0"/>
              <a:t>Resim eklemek için simgeyi tıklatın</a:t>
            </a:r>
            <a:endParaRPr lang="tr-TR" dirty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627624" y="4648200"/>
            <a:ext cx="2458089" cy="1371600"/>
          </a:xfrm>
        </p:spPr>
        <p:txBody>
          <a:bodyPr>
            <a:normAutofit/>
          </a:bodyPr>
          <a:lstStyle>
            <a:lvl1pPr marL="0" indent="0">
              <a:spcBef>
                <a:spcPts val="450"/>
              </a:spcBef>
              <a:buNone/>
              <a:defRPr sz="1200"/>
            </a:lvl1pPr>
            <a:lvl2pPr marL="342991" indent="0">
              <a:buNone/>
              <a:defRPr sz="900"/>
            </a:lvl2pPr>
            <a:lvl3pPr marL="685983" indent="0">
              <a:buNone/>
              <a:defRPr sz="750"/>
            </a:lvl3pPr>
            <a:lvl4pPr marL="1028974" indent="0">
              <a:buNone/>
              <a:defRPr sz="675"/>
            </a:lvl4pPr>
            <a:lvl5pPr marL="1371966" indent="0">
              <a:buNone/>
              <a:defRPr sz="675"/>
            </a:lvl5pPr>
            <a:lvl6pPr marL="1714957" indent="0">
              <a:buNone/>
              <a:defRPr sz="675"/>
            </a:lvl6pPr>
            <a:lvl7pPr marL="2057949" indent="0">
              <a:buNone/>
              <a:defRPr sz="675"/>
            </a:lvl7pPr>
            <a:lvl8pPr marL="2400940" indent="0">
              <a:buNone/>
              <a:defRPr sz="675"/>
            </a:lvl8pPr>
            <a:lvl9pPr marL="2743932" indent="0">
              <a:buNone/>
              <a:defRPr sz="675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</p:spTree>
    <p:extLst>
      <p:ext uri="{BB962C8B-B14F-4D97-AF65-F5344CB8AC3E}">
        <p14:creationId xmlns:p14="http://schemas.microsoft.com/office/powerpoint/2010/main" val="2244693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1142108" y="533400"/>
            <a:ext cx="7202776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tr-TR" dirty="0" smtClean="0"/>
              <a:t>Asıl başlık stili için tıklatın</a:t>
            </a:r>
            <a:endParaRPr lang="tr-TR" dirty="0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1142108" y="1828800"/>
            <a:ext cx="7202776" cy="419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noProof="0" dirty="0" smtClean="0"/>
              <a:t>Asıl metin stillerini düzenlemek için tıklatın</a:t>
            </a:r>
          </a:p>
          <a:p>
            <a:pPr lvl="1"/>
            <a:r>
              <a:rPr lang="tr-TR" noProof="0" dirty="0" smtClean="0"/>
              <a:t>İkinci düzey</a:t>
            </a:r>
          </a:p>
          <a:p>
            <a:pPr lvl="2"/>
            <a:r>
              <a:rPr lang="tr-TR" noProof="0" dirty="0" smtClean="0"/>
              <a:t>Üçüncü düzey</a:t>
            </a:r>
          </a:p>
          <a:p>
            <a:pPr lvl="3"/>
            <a:r>
              <a:rPr lang="tr-TR" noProof="0" dirty="0" smtClean="0"/>
              <a:t>Dördüncü düzey</a:t>
            </a:r>
          </a:p>
          <a:p>
            <a:pPr lvl="4"/>
            <a:r>
              <a:rPr lang="tr-TR" noProof="0" dirty="0" smtClean="0"/>
              <a:t>Beşinci düzey</a:t>
            </a:r>
          </a:p>
          <a:p>
            <a:pPr lvl="5"/>
            <a:r>
              <a:rPr lang="tr-TR" noProof="0" dirty="0" smtClean="0"/>
              <a:t>Altıncı düzey</a:t>
            </a:r>
          </a:p>
          <a:p>
            <a:pPr lvl="6"/>
            <a:r>
              <a:rPr lang="tr-TR" noProof="0" dirty="0" smtClean="0"/>
              <a:t>Yedinci düzey</a:t>
            </a:r>
          </a:p>
          <a:p>
            <a:pPr lvl="7"/>
            <a:r>
              <a:rPr lang="tr-TR" noProof="0" dirty="0" smtClean="0"/>
              <a:t>Sekizinci düzey</a:t>
            </a:r>
          </a:p>
          <a:p>
            <a:pPr lvl="8"/>
            <a:r>
              <a:rPr lang="tr-TR" noProof="0" dirty="0" smtClean="0"/>
              <a:t>Dokuzuncu düzey</a:t>
            </a:r>
          </a:p>
          <a:p>
            <a:pPr lvl="4"/>
            <a:endParaRPr lang="tr-TR" dirty="0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6458441" y="6172201"/>
            <a:ext cx="990302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fld id="{83829175-527E-46A3-863C-1BB1F163B849}" type="datetimeFigureOut">
              <a:rPr lang="tr-TR" smtClean="0"/>
              <a:pPr/>
              <a:t>05.10.2016</a:t>
            </a:fld>
            <a:endParaRPr lang="tr-TR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1138759" y="6172201"/>
            <a:ext cx="5148187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>
                <a:solidFill>
                  <a:schemeClr val="tx1"/>
                </a:solidFill>
              </a:defRPr>
            </a:lvl1pPr>
          </a:lstStyle>
          <a:p>
            <a:endParaRPr lang="tr-TR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7601739" y="6172201"/>
            <a:ext cx="743144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fld id="{E5137D0E-4A4F-4307-8994-C1891D747D59}" type="slidenum">
              <a:rPr lang="tr-TR" smtClean="0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526050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685983" rtl="0" eaLnBrk="1" latinLnBrk="0" hangingPunct="1">
        <a:lnSpc>
          <a:spcPct val="90000"/>
        </a:lnSpc>
        <a:spcBef>
          <a:spcPct val="0"/>
        </a:spcBef>
        <a:buNone/>
        <a:defRPr sz="240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7923" indent="-167923" algn="l" defTabSz="685983" rtl="0" eaLnBrk="1" latinLnBrk="0" hangingPunct="1">
        <a:lnSpc>
          <a:spcPct val="90000"/>
        </a:lnSpc>
        <a:spcBef>
          <a:spcPts val="135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77291" indent="-167923" algn="l" defTabSz="685983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556171" indent="-128622" algn="l" defTabSz="685983" rtl="0" eaLnBrk="1" latinLnBrk="0" hangingPunct="1">
        <a:lnSpc>
          <a:spcPct val="90000"/>
        </a:lnSpc>
        <a:spcBef>
          <a:spcPts val="45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725284" indent="-129813" algn="l" defTabSz="685983" rtl="0" eaLnBrk="1" latinLnBrk="0" hangingPunct="1">
        <a:lnSpc>
          <a:spcPct val="90000"/>
        </a:lnSpc>
        <a:spcBef>
          <a:spcPts val="450"/>
        </a:spcBef>
        <a:buFont typeface="Arial" pitchFamily="34" charset="0"/>
        <a:buChar char="–"/>
        <a:defRPr sz="1050" kern="1200">
          <a:solidFill>
            <a:schemeClr val="tx1"/>
          </a:solidFill>
          <a:latin typeface="+mn-lt"/>
          <a:ea typeface="+mn-ea"/>
          <a:cs typeface="+mn-cs"/>
        </a:defRPr>
      </a:lvl4pPr>
      <a:lvl5pPr marL="906308" indent="-129813" algn="l" defTabSz="685983" rtl="0" eaLnBrk="1" latinLnBrk="0" hangingPunct="1">
        <a:lnSpc>
          <a:spcPct val="90000"/>
        </a:lnSpc>
        <a:spcBef>
          <a:spcPts val="450"/>
        </a:spcBef>
        <a:buFont typeface="Arial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5pPr>
      <a:lvl6pPr marL="1083853" indent="-130337" algn="l" defTabSz="685983" rtl="0" eaLnBrk="1" latinLnBrk="0" hangingPunct="1">
        <a:lnSpc>
          <a:spcPct val="90000"/>
        </a:lnSpc>
        <a:spcBef>
          <a:spcPts val="450"/>
        </a:spcBef>
        <a:buFont typeface="Arial" pitchFamily="34" charset="0"/>
        <a:buChar char="–"/>
        <a:defRPr sz="1050" kern="1200">
          <a:solidFill>
            <a:schemeClr val="tx1"/>
          </a:solidFill>
          <a:latin typeface="+mn-lt"/>
          <a:ea typeface="+mn-ea"/>
          <a:cs typeface="+mn-cs"/>
        </a:defRPr>
      </a:lvl6pPr>
      <a:lvl7pPr marL="1262208" indent="-130337" algn="l" defTabSz="685983" rtl="0" eaLnBrk="1" latinLnBrk="0" hangingPunct="1">
        <a:lnSpc>
          <a:spcPct val="90000"/>
        </a:lnSpc>
        <a:spcBef>
          <a:spcPts val="450"/>
        </a:spcBef>
        <a:buFont typeface="Arial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7pPr>
      <a:lvl8pPr marL="1440564" indent="-130337" algn="l" defTabSz="685983" rtl="0" eaLnBrk="1" latinLnBrk="0" hangingPunct="1">
        <a:lnSpc>
          <a:spcPct val="90000"/>
        </a:lnSpc>
        <a:spcBef>
          <a:spcPts val="450"/>
        </a:spcBef>
        <a:buFont typeface="Arial" pitchFamily="34" charset="0"/>
        <a:buChar char="–"/>
        <a:defRPr sz="1050" kern="1200">
          <a:solidFill>
            <a:schemeClr val="tx1"/>
          </a:solidFill>
          <a:latin typeface="+mn-lt"/>
          <a:ea typeface="+mn-ea"/>
          <a:cs typeface="+mn-cs"/>
        </a:defRPr>
      </a:lvl8pPr>
      <a:lvl9pPr marL="1618920" indent="-130337" algn="l" defTabSz="685983" rtl="0" eaLnBrk="1" latinLnBrk="0" hangingPunct="1">
        <a:lnSpc>
          <a:spcPct val="90000"/>
        </a:lnSpc>
        <a:spcBef>
          <a:spcPts val="450"/>
        </a:spcBef>
        <a:buFont typeface="Arial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91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983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974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966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957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949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940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932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8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1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1142107" y="1885548"/>
            <a:ext cx="7481398" cy="1867572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tr-TR" sz="450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Taze embriyo transferinden vaz geçme zamanı geldi mi?</a:t>
            </a:r>
            <a:endParaRPr lang="tr-TR" sz="450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/>
            </a:endParaRP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142107" y="4023221"/>
            <a:ext cx="7202776" cy="1458542"/>
          </a:xfrm>
        </p:spPr>
        <p:txBody>
          <a:bodyPr>
            <a:normAutofit lnSpcReduction="10000"/>
          </a:bodyPr>
          <a:lstStyle/>
          <a:p>
            <a:r>
              <a:rPr lang="tr-TR" sz="2400" b="1" dirty="0">
                <a:solidFill>
                  <a:schemeClr val="accent6"/>
                </a:solidFill>
              </a:rPr>
              <a:t>Dr. Hakan Özörnek</a:t>
            </a:r>
          </a:p>
          <a:p>
            <a:pPr algn="r"/>
            <a:endParaRPr lang="tr-TR" sz="2400" b="1" dirty="0" smtClean="0">
              <a:solidFill>
                <a:schemeClr val="bg1"/>
              </a:solidFill>
              <a:latin typeface="Good Times" panose="00000400000000000000" pitchFamily="2" charset="0"/>
            </a:endParaRPr>
          </a:p>
          <a:p>
            <a:pPr algn="r"/>
            <a:r>
              <a:rPr lang="tr-TR" sz="2800" dirty="0" smtClean="0">
                <a:solidFill>
                  <a:schemeClr val="accent6"/>
                </a:solidFill>
                <a:latin typeface="Franklin Gothic Heavy" panose="020B0903020102020204" pitchFamily="34" charset="0"/>
              </a:rPr>
              <a:t>EUROFERTIL</a:t>
            </a:r>
            <a:r>
              <a:rPr lang="tr-TR" dirty="0" smtClean="0">
                <a:solidFill>
                  <a:schemeClr val="accent6"/>
                </a:solidFill>
              </a:rPr>
              <a:t/>
            </a:r>
            <a:br>
              <a:rPr lang="tr-TR" dirty="0" smtClean="0">
                <a:solidFill>
                  <a:schemeClr val="accent6"/>
                </a:solidFill>
              </a:rPr>
            </a:br>
            <a:r>
              <a:rPr lang="tr-TR" sz="2400" dirty="0" smtClean="0">
                <a:solidFill>
                  <a:schemeClr val="accent6"/>
                </a:solidFill>
                <a:latin typeface="Calibri" panose="020F0502020204030204" pitchFamily="34" charset="0"/>
              </a:rPr>
              <a:t>IVF Grubu</a:t>
            </a:r>
            <a:endParaRPr lang="tr-TR" dirty="0">
              <a:solidFill>
                <a:schemeClr val="accent6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6561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 b="81776"/>
          <a:stretch/>
        </p:blipFill>
        <p:spPr>
          <a:xfrm>
            <a:off x="972000" y="1269000"/>
            <a:ext cx="6922590" cy="1683255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 l="-674" t="72896" r="674" b="-7033"/>
          <a:stretch/>
        </p:blipFill>
        <p:spPr>
          <a:xfrm>
            <a:off x="972000" y="2795962"/>
            <a:ext cx="6922590" cy="3513038"/>
          </a:xfrm>
          <a:prstGeom prst="rect">
            <a:avLst/>
          </a:prstGeom>
        </p:spPr>
      </p:pic>
      <p:cxnSp>
        <p:nvCxnSpPr>
          <p:cNvPr id="6" name="Düz Bağlayıcı 5"/>
          <p:cNvCxnSpPr/>
          <p:nvPr/>
        </p:nvCxnSpPr>
        <p:spPr>
          <a:xfrm>
            <a:off x="4833144" y="5360808"/>
            <a:ext cx="14400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7640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 b="74747"/>
          <a:stretch/>
        </p:blipFill>
        <p:spPr>
          <a:xfrm>
            <a:off x="260238" y="1267386"/>
            <a:ext cx="6393601" cy="1440000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 b="52153"/>
          <a:stretch/>
        </p:blipFill>
        <p:spPr>
          <a:xfrm>
            <a:off x="252000" y="2709000"/>
            <a:ext cx="8547083" cy="2160000"/>
          </a:xfrm>
          <a:prstGeom prst="rect">
            <a:avLst/>
          </a:prstGeom>
        </p:spPr>
      </p:pic>
      <p:cxnSp>
        <p:nvCxnSpPr>
          <p:cNvPr id="8" name="Düz Bağlayıcı 7"/>
          <p:cNvCxnSpPr/>
          <p:nvPr/>
        </p:nvCxnSpPr>
        <p:spPr>
          <a:xfrm>
            <a:off x="373944" y="4712478"/>
            <a:ext cx="56232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7909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6600" dirty="0" err="1" smtClean="0">
                <a:solidFill>
                  <a:schemeClr val="bg1"/>
                </a:solidFill>
              </a:rPr>
              <a:t>Randomize</a:t>
            </a:r>
            <a:r>
              <a:rPr lang="tr-TR" sz="6600" dirty="0" smtClean="0">
                <a:solidFill>
                  <a:schemeClr val="bg1"/>
                </a:solidFill>
              </a:rPr>
              <a:t/>
            </a:r>
            <a:br>
              <a:rPr lang="tr-TR" sz="6600" dirty="0" smtClean="0">
                <a:solidFill>
                  <a:schemeClr val="bg1"/>
                </a:solidFill>
              </a:rPr>
            </a:br>
            <a:r>
              <a:rPr lang="tr-TR" sz="6600" dirty="0" smtClean="0">
                <a:solidFill>
                  <a:schemeClr val="bg1"/>
                </a:solidFill>
              </a:rPr>
              <a:t>Kontrollü</a:t>
            </a:r>
            <a:br>
              <a:rPr lang="tr-TR" sz="6600" dirty="0" smtClean="0">
                <a:solidFill>
                  <a:schemeClr val="bg1"/>
                </a:solidFill>
              </a:rPr>
            </a:br>
            <a:r>
              <a:rPr lang="tr-TR" sz="6600" dirty="0" smtClean="0">
                <a:solidFill>
                  <a:schemeClr val="bg1"/>
                </a:solidFill>
              </a:rPr>
              <a:t>Çalışma</a:t>
            </a:r>
            <a:endParaRPr lang="tr-TR" sz="6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3441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481" y="189000"/>
            <a:ext cx="5040000" cy="6480000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965716" y="4966435"/>
            <a:ext cx="4903200" cy="163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7818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832" y="1322217"/>
            <a:ext cx="8004885" cy="2376883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865" y="3699101"/>
            <a:ext cx="7918818" cy="2111280"/>
          </a:xfrm>
          <a:prstGeom prst="rect">
            <a:avLst/>
          </a:prstGeom>
        </p:spPr>
      </p:pic>
      <p:sp>
        <p:nvSpPr>
          <p:cNvPr id="4" name="Aşağı Ok 3"/>
          <p:cNvSpPr/>
          <p:nvPr/>
        </p:nvSpPr>
        <p:spPr>
          <a:xfrm rot="2781143">
            <a:off x="4673446" y="5003286"/>
            <a:ext cx="166008" cy="51341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98" tIns="34299" rIns="68598" bIns="3429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tr-TR" sz="1350"/>
          </a:p>
        </p:txBody>
      </p:sp>
      <p:sp>
        <p:nvSpPr>
          <p:cNvPr id="7" name="Aşağı Ok 6"/>
          <p:cNvSpPr/>
          <p:nvPr/>
        </p:nvSpPr>
        <p:spPr>
          <a:xfrm rot="2781143">
            <a:off x="6568724" y="5003286"/>
            <a:ext cx="166008" cy="51341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98" tIns="34299" rIns="68598" bIns="3429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tr-TR" sz="1350"/>
          </a:p>
        </p:txBody>
      </p:sp>
      <p:sp>
        <p:nvSpPr>
          <p:cNvPr id="5" name="Metin kutusu 4"/>
          <p:cNvSpPr txBox="1"/>
          <p:nvPr/>
        </p:nvSpPr>
        <p:spPr>
          <a:xfrm rot="19339624">
            <a:off x="2317216" y="3932990"/>
            <a:ext cx="4509568" cy="1477584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tr-TR" sz="4501" b="1" dirty="0" err="1">
                <a:solidFill>
                  <a:srgbClr val="FF0000"/>
                </a:solidFill>
                <a:latin typeface="Calibri" panose="020F0502020204030204" pitchFamily="34" charset="0"/>
              </a:rPr>
              <a:t>Slow</a:t>
            </a:r>
            <a:r>
              <a:rPr lang="tr-TR" sz="4501" b="1" dirty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tr-TR" sz="4501" b="1" dirty="0" err="1">
                <a:solidFill>
                  <a:srgbClr val="FF0000"/>
                </a:solidFill>
                <a:latin typeface="Calibri" panose="020F0502020204030204" pitchFamily="34" charset="0"/>
              </a:rPr>
              <a:t>freezing</a:t>
            </a:r>
            <a:endParaRPr lang="tr-TR" sz="4501" b="1" dirty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r>
              <a:rPr lang="tr-TR" sz="4501" b="1" dirty="0">
                <a:solidFill>
                  <a:srgbClr val="FF0000"/>
                </a:solidFill>
                <a:latin typeface="Calibri" panose="020F0502020204030204" pitchFamily="34" charset="0"/>
              </a:rPr>
              <a:t>2PN dondurulmuş</a:t>
            </a:r>
          </a:p>
        </p:txBody>
      </p:sp>
    </p:spTree>
    <p:extLst>
      <p:ext uri="{BB962C8B-B14F-4D97-AF65-F5344CB8AC3E}">
        <p14:creationId xmlns:p14="http://schemas.microsoft.com/office/powerpoint/2010/main" val="4124289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/>
          <p:cNvPicPr>
            <a:picLocks noChangeAspect="1"/>
          </p:cNvPicPr>
          <p:nvPr/>
        </p:nvPicPr>
        <p:blipFill rotWithShape="1">
          <a:blip r:embed="rId2"/>
          <a:srcRect b="81809"/>
          <a:stretch/>
        </p:blipFill>
        <p:spPr>
          <a:xfrm>
            <a:off x="536324" y="3069000"/>
            <a:ext cx="8414343" cy="1276739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 rotWithShape="1">
          <a:blip r:embed="rId2"/>
          <a:srcRect l="-6824" t="85031" r="1981" b="-5009"/>
          <a:stretch/>
        </p:blipFill>
        <p:spPr>
          <a:xfrm>
            <a:off x="-44538" y="4306457"/>
            <a:ext cx="8821866" cy="1641905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776" y="5735223"/>
            <a:ext cx="4319587" cy="351677"/>
          </a:xfrm>
          <a:prstGeom prst="rect">
            <a:avLst/>
          </a:prstGeom>
        </p:spPr>
      </p:pic>
      <p:sp>
        <p:nvSpPr>
          <p:cNvPr id="6" name="Dikdörtgen 5"/>
          <p:cNvSpPr/>
          <p:nvPr/>
        </p:nvSpPr>
        <p:spPr>
          <a:xfrm>
            <a:off x="418577" y="699870"/>
            <a:ext cx="853356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3200" b="1" dirty="0" err="1">
                <a:latin typeface="Arial Narrow" panose="020B0606020202030204" pitchFamily="34" charset="0"/>
              </a:rPr>
              <a:t>Evidence</a:t>
            </a:r>
            <a:r>
              <a:rPr lang="tr-TR" sz="3200" b="1" dirty="0">
                <a:latin typeface="Arial Narrow" panose="020B0606020202030204" pitchFamily="34" charset="0"/>
              </a:rPr>
              <a:t> of </a:t>
            </a:r>
            <a:r>
              <a:rPr lang="tr-TR" sz="3200" b="1" dirty="0" err="1">
                <a:latin typeface="Arial Narrow" panose="020B0606020202030204" pitchFamily="34" charset="0"/>
              </a:rPr>
              <a:t>impaired</a:t>
            </a:r>
            <a:r>
              <a:rPr lang="tr-TR" sz="3200" b="1" dirty="0">
                <a:latin typeface="Arial Narrow" panose="020B0606020202030204" pitchFamily="34" charset="0"/>
              </a:rPr>
              <a:t> </a:t>
            </a:r>
            <a:r>
              <a:rPr lang="tr-TR" sz="3200" b="1" dirty="0" err="1" smtClean="0">
                <a:latin typeface="Arial Narrow" panose="020B0606020202030204" pitchFamily="34" charset="0"/>
              </a:rPr>
              <a:t>endometrial</a:t>
            </a:r>
            <a:r>
              <a:rPr lang="tr-TR" sz="3200" b="1" dirty="0" smtClean="0">
                <a:latin typeface="Arial Narrow" panose="020B0606020202030204" pitchFamily="34" charset="0"/>
              </a:rPr>
              <a:t> </a:t>
            </a:r>
            <a:r>
              <a:rPr lang="en-US" sz="3200" b="1" dirty="0" smtClean="0">
                <a:latin typeface="Arial Narrow" panose="020B0606020202030204" pitchFamily="34" charset="0"/>
              </a:rPr>
              <a:t>receptivity </a:t>
            </a:r>
            <a:r>
              <a:rPr lang="en-US" sz="3200" b="1" dirty="0">
                <a:latin typeface="Arial Narrow" panose="020B0606020202030204" pitchFamily="34" charset="0"/>
              </a:rPr>
              <a:t>after ovarian stimulation </a:t>
            </a:r>
            <a:r>
              <a:rPr lang="en-US" sz="3200" b="1" dirty="0" smtClean="0">
                <a:latin typeface="Arial Narrow" panose="020B0606020202030204" pitchFamily="34" charset="0"/>
              </a:rPr>
              <a:t>for</a:t>
            </a:r>
            <a:r>
              <a:rPr lang="tr-TR" sz="3200" b="1" dirty="0" smtClean="0">
                <a:latin typeface="Arial Narrow" panose="020B0606020202030204" pitchFamily="34" charset="0"/>
              </a:rPr>
              <a:t> in </a:t>
            </a:r>
            <a:r>
              <a:rPr lang="tr-TR" sz="3200" b="1" dirty="0" err="1">
                <a:latin typeface="Arial Narrow" panose="020B0606020202030204" pitchFamily="34" charset="0"/>
              </a:rPr>
              <a:t>vitro</a:t>
            </a:r>
            <a:r>
              <a:rPr lang="tr-TR" sz="3200" b="1" dirty="0">
                <a:latin typeface="Arial Narrow" panose="020B0606020202030204" pitchFamily="34" charset="0"/>
              </a:rPr>
              <a:t> </a:t>
            </a:r>
            <a:r>
              <a:rPr lang="tr-TR" sz="3200" b="1" dirty="0" err="1">
                <a:latin typeface="Arial Narrow" panose="020B0606020202030204" pitchFamily="34" charset="0"/>
              </a:rPr>
              <a:t>fertilization</a:t>
            </a:r>
            <a:r>
              <a:rPr lang="tr-TR" sz="3200" b="1" dirty="0">
                <a:latin typeface="Arial Narrow" panose="020B0606020202030204" pitchFamily="34" charset="0"/>
              </a:rPr>
              <a:t>: a </a:t>
            </a:r>
            <a:r>
              <a:rPr lang="tr-TR" sz="3200" b="1" dirty="0" err="1" smtClean="0">
                <a:latin typeface="Arial Narrow" panose="020B0606020202030204" pitchFamily="34" charset="0"/>
              </a:rPr>
              <a:t>prospective</a:t>
            </a:r>
            <a:r>
              <a:rPr lang="tr-TR" sz="3200" b="1" dirty="0" smtClean="0">
                <a:latin typeface="Arial Narrow" panose="020B0606020202030204" pitchFamily="34" charset="0"/>
              </a:rPr>
              <a:t> </a:t>
            </a:r>
            <a:r>
              <a:rPr lang="en-US" sz="3200" b="1" dirty="0" smtClean="0">
                <a:latin typeface="Arial Narrow" panose="020B0606020202030204" pitchFamily="34" charset="0"/>
              </a:rPr>
              <a:t>randomized </a:t>
            </a:r>
            <a:r>
              <a:rPr lang="en-US" sz="3200" b="1" dirty="0">
                <a:latin typeface="Arial Narrow" panose="020B0606020202030204" pitchFamily="34" charset="0"/>
              </a:rPr>
              <a:t>trial comparing fresh and</a:t>
            </a:r>
          </a:p>
          <a:p>
            <a:r>
              <a:rPr lang="en-US" sz="3200" b="1" dirty="0">
                <a:latin typeface="Arial Narrow" panose="020B0606020202030204" pitchFamily="34" charset="0"/>
              </a:rPr>
              <a:t>frozen-thawed embryo transfers in </a:t>
            </a:r>
            <a:r>
              <a:rPr lang="en-US" sz="3200" b="1" dirty="0" smtClean="0">
                <a:latin typeface="Arial Narrow" panose="020B0606020202030204" pitchFamily="34" charset="0"/>
              </a:rPr>
              <a:t>high</a:t>
            </a:r>
            <a:r>
              <a:rPr lang="tr-TR" sz="3200" b="1" dirty="0" smtClean="0">
                <a:latin typeface="Arial Narrow" panose="020B0606020202030204" pitchFamily="34" charset="0"/>
              </a:rPr>
              <a:t> </a:t>
            </a:r>
            <a:r>
              <a:rPr lang="tr-TR" sz="3200" b="1" dirty="0" err="1" smtClean="0">
                <a:latin typeface="Arial Narrow" panose="020B0606020202030204" pitchFamily="34" charset="0"/>
              </a:rPr>
              <a:t>responders</a:t>
            </a:r>
            <a:endParaRPr lang="tr-TR" sz="3200" b="1" dirty="0">
              <a:latin typeface="Arial Narrow" panose="020B0606020202030204" pitchFamily="34" charset="0"/>
            </a:endParaRPr>
          </a:p>
        </p:txBody>
      </p:sp>
      <p:cxnSp>
        <p:nvCxnSpPr>
          <p:cNvPr id="7" name="Düz Bağlayıcı 6"/>
          <p:cNvCxnSpPr/>
          <p:nvPr/>
        </p:nvCxnSpPr>
        <p:spPr>
          <a:xfrm>
            <a:off x="817715" y="5270425"/>
            <a:ext cx="6185520" cy="0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8194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157571" y="189000"/>
            <a:ext cx="4828858" cy="6480000"/>
          </a:xfrm>
          <a:prstGeom prst="rect">
            <a:avLst/>
          </a:prstGeom>
        </p:spPr>
      </p:pic>
      <p:cxnSp>
        <p:nvCxnSpPr>
          <p:cNvPr id="4" name="Düz Bağlayıcı 3"/>
          <p:cNvCxnSpPr/>
          <p:nvPr/>
        </p:nvCxnSpPr>
        <p:spPr>
          <a:xfrm>
            <a:off x="2840013" y="5160987"/>
            <a:ext cx="32400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Düz Bağlayıcı 4"/>
          <p:cNvCxnSpPr/>
          <p:nvPr/>
        </p:nvCxnSpPr>
        <p:spPr>
          <a:xfrm flipV="1">
            <a:off x="2215518" y="6027357"/>
            <a:ext cx="4486254" cy="2347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7072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2400" b="1" dirty="0">
                <a:solidFill>
                  <a:schemeClr val="accent6"/>
                </a:solidFill>
              </a:rPr>
              <a:t>Neden freze </a:t>
            </a:r>
            <a:r>
              <a:rPr lang="tr-TR" sz="2400" b="1" dirty="0" err="1">
                <a:solidFill>
                  <a:schemeClr val="accent6"/>
                </a:solidFill>
              </a:rPr>
              <a:t>all</a:t>
            </a:r>
            <a:r>
              <a:rPr lang="tr-TR" sz="2400" b="1" dirty="0">
                <a:solidFill>
                  <a:schemeClr val="accent6"/>
                </a:solidFill>
              </a:rPr>
              <a:t> daha iyi?</a:t>
            </a:r>
            <a:endParaRPr lang="tr-TR" b="1" dirty="0">
              <a:solidFill>
                <a:schemeClr val="accent6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 smtClean="0"/>
          </a:p>
          <a:p>
            <a:endParaRPr lang="tr-TR" dirty="0"/>
          </a:p>
        </p:txBody>
      </p:sp>
      <p:graphicFrame>
        <p:nvGraphicFramePr>
          <p:cNvPr id="4" name="Diyagram 3"/>
          <p:cNvGraphicFramePr/>
          <p:nvPr>
            <p:extLst>
              <p:ext uri="{D42A27DB-BD31-4B8C-83A1-F6EECF244321}">
                <p14:modId xmlns:p14="http://schemas.microsoft.com/office/powerpoint/2010/main" val="3514894196"/>
              </p:ext>
            </p:extLst>
          </p:nvPr>
        </p:nvGraphicFramePr>
        <p:xfrm>
          <a:off x="1219200" y="1884363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Metin kutusu 4"/>
          <p:cNvSpPr txBox="1"/>
          <p:nvPr/>
        </p:nvSpPr>
        <p:spPr>
          <a:xfrm>
            <a:off x="2412000" y="2709000"/>
            <a:ext cx="559769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6600" dirty="0" smtClean="0">
                <a:solidFill>
                  <a:srgbClr val="FF0000"/>
                </a:solidFill>
              </a:rPr>
              <a:t>?</a:t>
            </a:r>
            <a:endParaRPr lang="tr-TR" sz="6600" dirty="0">
              <a:solidFill>
                <a:srgbClr val="FF0000"/>
              </a:solidFill>
            </a:endParaRPr>
          </a:p>
        </p:txBody>
      </p:sp>
      <p:sp>
        <p:nvSpPr>
          <p:cNvPr id="6" name="Metin kutusu 5"/>
          <p:cNvSpPr txBox="1"/>
          <p:nvPr/>
        </p:nvSpPr>
        <p:spPr>
          <a:xfrm>
            <a:off x="5652000" y="2709000"/>
            <a:ext cx="559769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6600" dirty="0" smtClean="0">
                <a:solidFill>
                  <a:srgbClr val="FF0000"/>
                </a:solidFill>
              </a:rPr>
              <a:t>?</a:t>
            </a:r>
            <a:endParaRPr lang="tr-TR" sz="6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4144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2645269" y="481331"/>
            <a:ext cx="3464662" cy="8640000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00" y="857700"/>
            <a:ext cx="8640000" cy="2211300"/>
          </a:xfrm>
          <a:prstGeom prst="rect">
            <a:avLst/>
          </a:prstGeom>
        </p:spPr>
      </p:pic>
      <p:sp>
        <p:nvSpPr>
          <p:cNvPr id="4" name="Dikdörtgen 3"/>
          <p:cNvSpPr/>
          <p:nvPr/>
        </p:nvSpPr>
        <p:spPr>
          <a:xfrm>
            <a:off x="199101" y="6017013"/>
            <a:ext cx="8280000" cy="24664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88100" y="453145"/>
            <a:ext cx="1609500" cy="198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6495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000" y="461011"/>
            <a:ext cx="7200000" cy="2278378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8896" y="3069000"/>
            <a:ext cx="5846400" cy="3502145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4031053" y="4209887"/>
            <a:ext cx="1081894" cy="29752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Oval 4"/>
          <p:cNvSpPr/>
          <p:nvPr/>
        </p:nvSpPr>
        <p:spPr>
          <a:xfrm>
            <a:off x="4041474" y="4893714"/>
            <a:ext cx="1081894" cy="29752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46713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yagram 1"/>
          <p:cNvGraphicFramePr/>
          <p:nvPr>
            <p:extLst>
              <p:ext uri="{D42A27DB-BD31-4B8C-83A1-F6EECF244321}">
                <p14:modId xmlns:p14="http://schemas.microsoft.com/office/powerpoint/2010/main" val="1874427116"/>
              </p:ext>
            </p:extLst>
          </p:nvPr>
        </p:nvGraphicFramePr>
        <p:xfrm>
          <a:off x="612775" y="1403272"/>
          <a:ext cx="7732713" cy="432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Dikdörtgen 3"/>
          <p:cNvSpPr/>
          <p:nvPr/>
        </p:nvSpPr>
        <p:spPr>
          <a:xfrm>
            <a:off x="612775" y="554577"/>
            <a:ext cx="491352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4400" b="1" dirty="0" smtClean="0">
                <a:solidFill>
                  <a:schemeClr val="accent3"/>
                </a:solidFill>
              </a:rPr>
              <a:t>freze </a:t>
            </a:r>
            <a:r>
              <a:rPr lang="tr-TR" sz="4400" b="1" dirty="0" err="1" smtClean="0">
                <a:solidFill>
                  <a:schemeClr val="accent3"/>
                </a:solidFill>
              </a:rPr>
              <a:t>all</a:t>
            </a:r>
            <a:r>
              <a:rPr lang="tr-TR" sz="4400" b="1" dirty="0" smtClean="0">
                <a:solidFill>
                  <a:schemeClr val="accent3"/>
                </a:solidFill>
              </a:rPr>
              <a:t> stratejisi  </a:t>
            </a:r>
            <a:endParaRPr lang="tr-TR" b="1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6857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Resim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000" y="1216051"/>
            <a:ext cx="8280000" cy="395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3970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Resim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344" y="838200"/>
            <a:ext cx="8985311" cy="4591220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79344" y="1989000"/>
            <a:ext cx="180000" cy="18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Oval 9"/>
          <p:cNvSpPr/>
          <p:nvPr/>
        </p:nvSpPr>
        <p:spPr>
          <a:xfrm>
            <a:off x="79344" y="2386785"/>
            <a:ext cx="180000" cy="18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1" name="Oval 10"/>
          <p:cNvSpPr/>
          <p:nvPr/>
        </p:nvSpPr>
        <p:spPr>
          <a:xfrm>
            <a:off x="79344" y="2604570"/>
            <a:ext cx="180000" cy="18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2" name="Oval 11"/>
          <p:cNvSpPr/>
          <p:nvPr/>
        </p:nvSpPr>
        <p:spPr>
          <a:xfrm>
            <a:off x="79344" y="2975797"/>
            <a:ext cx="180000" cy="18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3" name="Oval 12"/>
          <p:cNvSpPr/>
          <p:nvPr/>
        </p:nvSpPr>
        <p:spPr>
          <a:xfrm>
            <a:off x="79344" y="3212166"/>
            <a:ext cx="180000" cy="1800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4" name="Oval 13"/>
          <p:cNvSpPr/>
          <p:nvPr/>
        </p:nvSpPr>
        <p:spPr>
          <a:xfrm>
            <a:off x="79344" y="3754894"/>
            <a:ext cx="180000" cy="1800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5" name="Oval 14"/>
          <p:cNvSpPr/>
          <p:nvPr/>
        </p:nvSpPr>
        <p:spPr>
          <a:xfrm>
            <a:off x="79344" y="4562063"/>
            <a:ext cx="180000" cy="1800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6" name="Oval 15"/>
          <p:cNvSpPr/>
          <p:nvPr/>
        </p:nvSpPr>
        <p:spPr>
          <a:xfrm>
            <a:off x="79344" y="4766621"/>
            <a:ext cx="180000" cy="1800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38099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199" y="2177415"/>
            <a:ext cx="8553601" cy="3896100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199" y="183924"/>
            <a:ext cx="6796801" cy="1887413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205199" y="3429000"/>
            <a:ext cx="180000" cy="18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Oval 6"/>
          <p:cNvSpPr/>
          <p:nvPr/>
        </p:nvSpPr>
        <p:spPr>
          <a:xfrm>
            <a:off x="205199" y="3750113"/>
            <a:ext cx="180000" cy="18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Oval 7"/>
          <p:cNvSpPr/>
          <p:nvPr/>
        </p:nvSpPr>
        <p:spPr>
          <a:xfrm>
            <a:off x="211862" y="4070729"/>
            <a:ext cx="180000" cy="18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Oval 9"/>
          <p:cNvSpPr/>
          <p:nvPr/>
        </p:nvSpPr>
        <p:spPr>
          <a:xfrm>
            <a:off x="211862" y="5078642"/>
            <a:ext cx="180000" cy="18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Metin kutusu 1"/>
          <p:cNvSpPr txBox="1"/>
          <p:nvPr/>
        </p:nvSpPr>
        <p:spPr>
          <a:xfrm>
            <a:off x="7264354" y="841785"/>
            <a:ext cx="1185196" cy="369332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tr-TR" b="1" dirty="0" smtClean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</a:rPr>
              <a:t>11 çalışma</a:t>
            </a:r>
            <a:endParaRPr lang="tr-TR" b="1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2310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000" y="189000"/>
            <a:ext cx="6120000" cy="2147946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000" y="2349000"/>
            <a:ext cx="8575000" cy="42740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12800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/>
          <p:cNvPicPr>
            <a:picLocks noChangeAspect="1"/>
          </p:cNvPicPr>
          <p:nvPr/>
        </p:nvPicPr>
        <p:blipFill rotWithShape="1">
          <a:blip r:embed="rId2"/>
          <a:srcRect r="4000"/>
          <a:stretch/>
        </p:blipFill>
        <p:spPr>
          <a:xfrm>
            <a:off x="252000" y="549000"/>
            <a:ext cx="8640000" cy="2566273"/>
          </a:xfrm>
          <a:prstGeom prst="rect">
            <a:avLst/>
          </a:prstGeom>
        </p:spPr>
      </p:pic>
      <p:sp>
        <p:nvSpPr>
          <p:cNvPr id="5" name="Metin kutusu 4"/>
          <p:cNvSpPr txBox="1"/>
          <p:nvPr/>
        </p:nvSpPr>
        <p:spPr>
          <a:xfrm>
            <a:off x="123774" y="3789000"/>
            <a:ext cx="902022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dirty="0" smtClean="0">
                <a:solidFill>
                  <a:schemeClr val="accent6"/>
                </a:solidFill>
                <a:latin typeface="Calibri" panose="020F0502020204030204" pitchFamily="34" charset="0"/>
              </a:rPr>
              <a:t>Dondurup çözme işleminin </a:t>
            </a:r>
            <a:r>
              <a:rPr lang="tr-TR" sz="2400" dirty="0" err="1" smtClean="0">
                <a:solidFill>
                  <a:schemeClr val="accent6"/>
                </a:solidFill>
                <a:latin typeface="Calibri" panose="020F0502020204030204" pitchFamily="34" charset="0"/>
              </a:rPr>
              <a:t>embryo</a:t>
            </a:r>
            <a:r>
              <a:rPr lang="tr-TR" sz="2400" dirty="0" smtClean="0">
                <a:solidFill>
                  <a:schemeClr val="accent6"/>
                </a:solidFill>
                <a:latin typeface="Calibri" panose="020F0502020204030204" pitchFamily="34" charset="0"/>
              </a:rPr>
              <a:t> kalitesini arttırması gibi bir ihtimal</a:t>
            </a:r>
          </a:p>
          <a:p>
            <a:r>
              <a:rPr lang="tr-TR" sz="2400" dirty="0" smtClean="0">
                <a:solidFill>
                  <a:schemeClr val="accent6"/>
                </a:solidFill>
                <a:latin typeface="Calibri" panose="020F0502020204030204" pitchFamily="34" charset="0"/>
              </a:rPr>
              <a:t>bulunmadığından, bu prosedürlerin daha iyi </a:t>
            </a:r>
            <a:r>
              <a:rPr lang="tr-TR" sz="2400" dirty="0" err="1" smtClean="0">
                <a:solidFill>
                  <a:schemeClr val="accent6"/>
                </a:solidFill>
                <a:latin typeface="Calibri" panose="020F0502020204030204" pitchFamily="34" charset="0"/>
              </a:rPr>
              <a:t>perinatal</a:t>
            </a:r>
            <a:r>
              <a:rPr lang="tr-TR" sz="2400" dirty="0" smtClean="0">
                <a:solidFill>
                  <a:schemeClr val="accent6"/>
                </a:solidFill>
                <a:latin typeface="Calibri" panose="020F0502020204030204" pitchFamily="34" charset="0"/>
              </a:rPr>
              <a:t> sonuçlar vermesi</a:t>
            </a:r>
          </a:p>
          <a:p>
            <a:r>
              <a:rPr lang="tr-TR" sz="2400" dirty="0" smtClean="0">
                <a:solidFill>
                  <a:schemeClr val="accent6"/>
                </a:solidFill>
                <a:latin typeface="Calibri" panose="020F0502020204030204" pitchFamily="34" charset="0"/>
              </a:rPr>
              <a:t>zayıf büyüme potansiyeli olanları filtrelemesi sebebiyle olabilir. </a:t>
            </a:r>
            <a:endParaRPr lang="tr-TR" sz="2400" dirty="0">
              <a:solidFill>
                <a:schemeClr val="accent6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7618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2400" b="1" dirty="0">
                <a:solidFill>
                  <a:schemeClr val="accent6"/>
                </a:solidFill>
              </a:rPr>
              <a:t>Neden freze </a:t>
            </a:r>
            <a:r>
              <a:rPr lang="tr-TR" sz="2400" b="1" dirty="0" err="1">
                <a:solidFill>
                  <a:schemeClr val="accent6"/>
                </a:solidFill>
              </a:rPr>
              <a:t>all</a:t>
            </a:r>
            <a:r>
              <a:rPr lang="tr-TR" sz="2400" b="1" dirty="0">
                <a:solidFill>
                  <a:schemeClr val="accent6"/>
                </a:solidFill>
              </a:rPr>
              <a:t> daha iyi?</a:t>
            </a:r>
            <a:endParaRPr lang="tr-TR" b="1" dirty="0">
              <a:solidFill>
                <a:schemeClr val="accent6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 smtClean="0"/>
          </a:p>
          <a:p>
            <a:endParaRPr lang="tr-TR" dirty="0"/>
          </a:p>
        </p:txBody>
      </p:sp>
      <p:graphicFrame>
        <p:nvGraphicFramePr>
          <p:cNvPr id="4" name="Diyagram 3"/>
          <p:cNvGraphicFramePr/>
          <p:nvPr>
            <p:extLst>
              <p:ext uri="{D42A27DB-BD31-4B8C-83A1-F6EECF244321}">
                <p14:modId xmlns:p14="http://schemas.microsoft.com/office/powerpoint/2010/main" val="3724527313"/>
              </p:ext>
            </p:extLst>
          </p:nvPr>
        </p:nvGraphicFramePr>
        <p:xfrm>
          <a:off x="1219200" y="1884363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Metin kutusu 4"/>
          <p:cNvSpPr txBox="1"/>
          <p:nvPr/>
        </p:nvSpPr>
        <p:spPr>
          <a:xfrm>
            <a:off x="2412000" y="2709000"/>
            <a:ext cx="559769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6600" dirty="0" smtClean="0">
                <a:solidFill>
                  <a:srgbClr val="FF0000"/>
                </a:solidFill>
              </a:rPr>
              <a:t>?</a:t>
            </a:r>
            <a:endParaRPr lang="tr-TR" sz="6600" dirty="0">
              <a:solidFill>
                <a:srgbClr val="FF0000"/>
              </a:solidFill>
            </a:endParaRPr>
          </a:p>
        </p:txBody>
      </p:sp>
      <p:sp>
        <p:nvSpPr>
          <p:cNvPr id="6" name="Metin kutusu 5"/>
          <p:cNvSpPr txBox="1"/>
          <p:nvPr/>
        </p:nvSpPr>
        <p:spPr>
          <a:xfrm>
            <a:off x="5652000" y="2709000"/>
            <a:ext cx="559769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6600" dirty="0" smtClean="0">
                <a:solidFill>
                  <a:srgbClr val="FF0000"/>
                </a:solidFill>
              </a:rPr>
              <a:t>?</a:t>
            </a:r>
            <a:endParaRPr lang="tr-TR" sz="6600" dirty="0">
              <a:solidFill>
                <a:srgbClr val="FF0000"/>
              </a:solidFill>
            </a:endParaRPr>
          </a:p>
        </p:txBody>
      </p:sp>
      <p:sp>
        <p:nvSpPr>
          <p:cNvPr id="8" name="Metin kutusu 7"/>
          <p:cNvSpPr txBox="1"/>
          <p:nvPr/>
        </p:nvSpPr>
        <p:spPr>
          <a:xfrm>
            <a:off x="2411999" y="4393525"/>
            <a:ext cx="559769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6600" dirty="0" smtClean="0">
                <a:solidFill>
                  <a:srgbClr val="FF0000"/>
                </a:solidFill>
              </a:rPr>
              <a:t>?</a:t>
            </a:r>
            <a:endParaRPr lang="tr-TR" sz="6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9439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000" y="417952"/>
            <a:ext cx="7200000" cy="1907295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 rotWithShape="1">
          <a:blip r:embed="rId3"/>
          <a:srcRect/>
          <a:stretch/>
        </p:blipFill>
        <p:spPr>
          <a:xfrm>
            <a:off x="612001" y="2709000"/>
            <a:ext cx="3960000" cy="3600000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5192" y="2709000"/>
            <a:ext cx="4292447" cy="2880000"/>
          </a:xfrm>
          <a:prstGeom prst="rect">
            <a:avLst/>
          </a:prstGeom>
        </p:spPr>
      </p:pic>
      <p:cxnSp>
        <p:nvCxnSpPr>
          <p:cNvPr id="3" name="Düz Bağlayıcı 2"/>
          <p:cNvCxnSpPr/>
          <p:nvPr/>
        </p:nvCxnSpPr>
        <p:spPr>
          <a:xfrm>
            <a:off x="4830683" y="4737397"/>
            <a:ext cx="39600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1833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2000" y="549000"/>
            <a:ext cx="7200000" cy="1657059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9355" y="3346066"/>
            <a:ext cx="7473601" cy="1117800"/>
          </a:xfrm>
          <a:prstGeom prst="rect">
            <a:avLst/>
          </a:prstGeom>
        </p:spPr>
      </p:pic>
      <p:sp>
        <p:nvSpPr>
          <p:cNvPr id="5" name="Metin kutusu 4"/>
          <p:cNvSpPr txBox="1"/>
          <p:nvPr/>
        </p:nvSpPr>
        <p:spPr>
          <a:xfrm>
            <a:off x="969355" y="2709000"/>
            <a:ext cx="28809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600" dirty="0" smtClean="0">
                <a:solidFill>
                  <a:schemeClr val="accent6"/>
                </a:solidFill>
              </a:rPr>
              <a:t>103070 </a:t>
            </a:r>
            <a:r>
              <a:rPr lang="tr-TR" sz="3600" dirty="0" err="1" smtClean="0">
                <a:solidFill>
                  <a:schemeClr val="accent6"/>
                </a:solidFill>
              </a:rPr>
              <a:t>siklus</a:t>
            </a:r>
            <a:endParaRPr lang="tr-TR" sz="3600" dirty="0">
              <a:solidFill>
                <a:schemeClr val="accent6"/>
              </a:solidFill>
            </a:endParaRP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1550" y="4462777"/>
            <a:ext cx="7471406" cy="18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1620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2400" b="1" dirty="0">
                <a:solidFill>
                  <a:schemeClr val="accent6"/>
                </a:solidFill>
              </a:rPr>
              <a:t>Neden freze </a:t>
            </a:r>
            <a:r>
              <a:rPr lang="tr-TR" sz="2400" b="1" dirty="0" err="1">
                <a:solidFill>
                  <a:schemeClr val="accent6"/>
                </a:solidFill>
              </a:rPr>
              <a:t>all</a:t>
            </a:r>
            <a:r>
              <a:rPr lang="tr-TR" sz="2400" b="1" dirty="0">
                <a:solidFill>
                  <a:schemeClr val="accent6"/>
                </a:solidFill>
              </a:rPr>
              <a:t> daha iyi?</a:t>
            </a:r>
            <a:endParaRPr lang="tr-TR" b="1" dirty="0">
              <a:solidFill>
                <a:schemeClr val="accent6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 smtClean="0"/>
          </a:p>
          <a:p>
            <a:endParaRPr lang="tr-TR" dirty="0"/>
          </a:p>
        </p:txBody>
      </p:sp>
      <p:graphicFrame>
        <p:nvGraphicFramePr>
          <p:cNvPr id="4" name="Diyagram 3"/>
          <p:cNvGraphicFramePr/>
          <p:nvPr>
            <p:extLst>
              <p:ext uri="{D42A27DB-BD31-4B8C-83A1-F6EECF244321}">
                <p14:modId xmlns:p14="http://schemas.microsoft.com/office/powerpoint/2010/main" val="4081831622"/>
              </p:ext>
            </p:extLst>
          </p:nvPr>
        </p:nvGraphicFramePr>
        <p:xfrm>
          <a:off x="1219200" y="1989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Metin kutusu 4"/>
          <p:cNvSpPr txBox="1"/>
          <p:nvPr/>
        </p:nvSpPr>
        <p:spPr>
          <a:xfrm>
            <a:off x="2412000" y="2709000"/>
            <a:ext cx="559769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6600" dirty="0" smtClean="0">
                <a:solidFill>
                  <a:srgbClr val="FF0000"/>
                </a:solidFill>
              </a:rPr>
              <a:t>?</a:t>
            </a:r>
            <a:endParaRPr lang="tr-TR" sz="6600" dirty="0">
              <a:solidFill>
                <a:srgbClr val="FF0000"/>
              </a:solidFill>
            </a:endParaRPr>
          </a:p>
        </p:txBody>
      </p:sp>
      <p:sp>
        <p:nvSpPr>
          <p:cNvPr id="6" name="Metin kutusu 5"/>
          <p:cNvSpPr txBox="1"/>
          <p:nvPr/>
        </p:nvSpPr>
        <p:spPr>
          <a:xfrm>
            <a:off x="5652000" y="2709000"/>
            <a:ext cx="559769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6600" dirty="0" smtClean="0">
                <a:solidFill>
                  <a:srgbClr val="FF0000"/>
                </a:solidFill>
              </a:rPr>
              <a:t>?</a:t>
            </a:r>
            <a:endParaRPr lang="tr-TR" sz="6600" dirty="0">
              <a:solidFill>
                <a:srgbClr val="FF0000"/>
              </a:solidFill>
            </a:endParaRPr>
          </a:p>
        </p:txBody>
      </p:sp>
      <p:sp>
        <p:nvSpPr>
          <p:cNvPr id="7" name="Metin kutusu 6"/>
          <p:cNvSpPr txBox="1"/>
          <p:nvPr/>
        </p:nvSpPr>
        <p:spPr>
          <a:xfrm>
            <a:off x="5411550" y="4641633"/>
            <a:ext cx="800219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66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√</a:t>
            </a:r>
            <a:endParaRPr lang="tr-TR" sz="6600" dirty="0">
              <a:solidFill>
                <a:srgbClr val="FF0000"/>
              </a:solidFill>
            </a:endParaRPr>
          </a:p>
        </p:txBody>
      </p:sp>
      <p:sp>
        <p:nvSpPr>
          <p:cNvPr id="8" name="Metin kutusu 7"/>
          <p:cNvSpPr txBox="1"/>
          <p:nvPr/>
        </p:nvSpPr>
        <p:spPr>
          <a:xfrm>
            <a:off x="2412000" y="4500980"/>
            <a:ext cx="559769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6600" dirty="0" smtClean="0">
                <a:solidFill>
                  <a:srgbClr val="FF0000"/>
                </a:solidFill>
              </a:rPr>
              <a:t>?</a:t>
            </a:r>
            <a:endParaRPr lang="tr-TR" sz="6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3171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İçerik Yer Tutucus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87078110"/>
              </p:ext>
            </p:extLst>
          </p:nvPr>
        </p:nvGraphicFramePr>
        <p:xfrm>
          <a:off x="1067709" y="1680305"/>
          <a:ext cx="7204075" cy="419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Dikdörtgen 1"/>
          <p:cNvSpPr/>
          <p:nvPr/>
        </p:nvSpPr>
        <p:spPr>
          <a:xfrm>
            <a:off x="1131925" y="803986"/>
            <a:ext cx="491352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4400" b="1" dirty="0" smtClean="0">
                <a:solidFill>
                  <a:schemeClr val="accent3"/>
                </a:solidFill>
              </a:rPr>
              <a:t>freze </a:t>
            </a:r>
            <a:r>
              <a:rPr lang="tr-TR" sz="4400" b="1" dirty="0" err="1" smtClean="0">
                <a:solidFill>
                  <a:schemeClr val="accent3"/>
                </a:solidFill>
              </a:rPr>
              <a:t>all</a:t>
            </a:r>
            <a:r>
              <a:rPr lang="tr-TR" sz="4400" b="1" dirty="0" smtClean="0">
                <a:solidFill>
                  <a:schemeClr val="accent3"/>
                </a:solidFill>
              </a:rPr>
              <a:t> stratejisi  </a:t>
            </a:r>
            <a:endParaRPr lang="tr-TR" b="1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4325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D64F2B1-1B15-465B-B944-C7B47C27D5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FD64F2B1-1B15-465B-B944-C7B47C27D51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67F647D-7B95-477A-84BF-B3AD2C1E89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graphicEl>
                                              <a:dgm id="{A67F647D-7B95-477A-84BF-B3AD2C1E89F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E52799C-D56C-4EC7-8F45-5EF866A413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graphicEl>
                                              <a:dgm id="{3E52799C-D56C-4EC7-8F45-5EF866A413B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9DCD09D-08AE-4D90-AD57-7F26DAE7E9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graphicEl>
                                              <a:dgm id="{19DCD09D-08AE-4D90-AD57-7F26DAE7E90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/>
        </p:bldSub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2800" b="1" dirty="0" smtClean="0">
                <a:solidFill>
                  <a:schemeClr val="accent6"/>
                </a:solidFill>
              </a:rPr>
              <a:t>Neden freze </a:t>
            </a:r>
            <a:r>
              <a:rPr lang="tr-TR" sz="2800" b="1" dirty="0" err="1" smtClean="0">
                <a:solidFill>
                  <a:schemeClr val="accent6"/>
                </a:solidFill>
              </a:rPr>
              <a:t>all</a:t>
            </a:r>
            <a:r>
              <a:rPr lang="tr-TR" sz="2800" b="1" dirty="0" smtClean="0">
                <a:solidFill>
                  <a:schemeClr val="accent6"/>
                </a:solidFill>
              </a:rPr>
              <a:t> daha iyi?</a:t>
            </a:r>
            <a:endParaRPr lang="tr-TR" sz="2800" b="1" dirty="0">
              <a:solidFill>
                <a:schemeClr val="accent6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 smtClean="0"/>
          </a:p>
          <a:p>
            <a:endParaRPr lang="tr-TR" dirty="0"/>
          </a:p>
        </p:txBody>
      </p:sp>
      <p:graphicFrame>
        <p:nvGraphicFramePr>
          <p:cNvPr id="4" name="Diyagram 3"/>
          <p:cNvGraphicFramePr/>
          <p:nvPr>
            <p:extLst>
              <p:ext uri="{D42A27DB-BD31-4B8C-83A1-F6EECF244321}">
                <p14:modId xmlns:p14="http://schemas.microsoft.com/office/powerpoint/2010/main" val="437268409"/>
              </p:ext>
            </p:extLst>
          </p:nvPr>
        </p:nvGraphicFramePr>
        <p:xfrm>
          <a:off x="1219200" y="1884363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26407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12775" y="2466975"/>
            <a:ext cx="2458089" cy="1924050"/>
          </a:xfrm>
        </p:spPr>
        <p:txBody>
          <a:bodyPr>
            <a:normAutofit/>
          </a:bodyPr>
          <a:lstStyle/>
          <a:p>
            <a:r>
              <a:rPr lang="tr-TR" sz="4400" dirty="0" smtClean="0">
                <a:solidFill>
                  <a:schemeClr val="accent3"/>
                </a:solidFill>
              </a:rPr>
              <a:t>Eve gidecek mesaj</a:t>
            </a:r>
            <a:endParaRPr lang="tr-TR" sz="4400" dirty="0">
              <a:solidFill>
                <a:schemeClr val="accent3"/>
              </a:solidFill>
            </a:endParaRPr>
          </a:p>
        </p:txBody>
      </p:sp>
      <p:sp>
        <p:nvSpPr>
          <p:cNvPr id="6" name="Metin kutusu 5"/>
          <p:cNvSpPr txBox="1"/>
          <p:nvPr/>
        </p:nvSpPr>
        <p:spPr>
          <a:xfrm>
            <a:off x="4445613" y="1629000"/>
            <a:ext cx="4304938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err="1" smtClean="0">
                <a:solidFill>
                  <a:schemeClr val="accent3"/>
                </a:solidFill>
              </a:rPr>
              <a:t>Freeze</a:t>
            </a:r>
            <a:r>
              <a:rPr lang="tr-TR" sz="2400" b="1" dirty="0" smtClean="0">
                <a:solidFill>
                  <a:schemeClr val="accent3"/>
                </a:solidFill>
              </a:rPr>
              <a:t> </a:t>
            </a:r>
            <a:r>
              <a:rPr lang="tr-TR" sz="2400" b="1" dirty="0" err="1" smtClean="0">
                <a:solidFill>
                  <a:schemeClr val="accent3"/>
                </a:solidFill>
              </a:rPr>
              <a:t>all</a:t>
            </a:r>
            <a:r>
              <a:rPr lang="tr-TR" sz="2400" b="1" dirty="0" smtClean="0">
                <a:solidFill>
                  <a:schemeClr val="accent3"/>
                </a:solidFill>
              </a:rPr>
              <a:t> stratejisi</a:t>
            </a:r>
          </a:p>
          <a:p>
            <a:endParaRPr lang="tr-TR" b="1" dirty="0">
              <a:solidFill>
                <a:schemeClr val="accent3"/>
              </a:solidFill>
            </a:endParaRPr>
          </a:p>
          <a:p>
            <a:pPr marL="342900" indent="-342900">
              <a:buAutoNum type="arabicPeriod"/>
            </a:pPr>
            <a:r>
              <a:rPr lang="tr-TR" b="1" dirty="0" smtClean="0">
                <a:solidFill>
                  <a:schemeClr val="accent3"/>
                </a:solidFill>
              </a:rPr>
              <a:t>OHSS riskini sıfırlamıyor.</a:t>
            </a:r>
          </a:p>
          <a:p>
            <a:pPr marL="342900" indent="-342900">
              <a:buAutoNum type="arabicPeriod"/>
            </a:pPr>
            <a:r>
              <a:rPr lang="tr-TR" b="1" dirty="0" smtClean="0">
                <a:solidFill>
                  <a:schemeClr val="accent3"/>
                </a:solidFill>
              </a:rPr>
              <a:t>Gebelik oranını arttırdığına dair yeterli kanıt yok.</a:t>
            </a:r>
          </a:p>
          <a:p>
            <a:pPr marL="342900" indent="-342900">
              <a:buAutoNum type="arabicPeriod"/>
            </a:pPr>
            <a:r>
              <a:rPr lang="tr-TR" b="1" dirty="0" smtClean="0">
                <a:solidFill>
                  <a:schemeClr val="accent3"/>
                </a:solidFill>
              </a:rPr>
              <a:t>Daha iyi </a:t>
            </a:r>
            <a:r>
              <a:rPr lang="tr-TR" b="1" dirty="0" err="1" smtClean="0">
                <a:solidFill>
                  <a:schemeClr val="accent3"/>
                </a:solidFill>
              </a:rPr>
              <a:t>perinatal</a:t>
            </a:r>
            <a:r>
              <a:rPr lang="tr-TR" b="1" dirty="0" smtClean="0">
                <a:solidFill>
                  <a:schemeClr val="accent3"/>
                </a:solidFill>
              </a:rPr>
              <a:t> sonuçlar kesin değil, LGA ve </a:t>
            </a:r>
            <a:r>
              <a:rPr lang="tr-TR" b="1" dirty="0" err="1" smtClean="0">
                <a:solidFill>
                  <a:schemeClr val="accent3"/>
                </a:solidFill>
              </a:rPr>
              <a:t>kryoprotektanların</a:t>
            </a:r>
            <a:r>
              <a:rPr lang="tr-TR" b="1" dirty="0" smtClean="0">
                <a:solidFill>
                  <a:schemeClr val="accent3"/>
                </a:solidFill>
              </a:rPr>
              <a:t> uzun süreli etkileri konusunda yeterli bilgi yok.</a:t>
            </a:r>
          </a:p>
          <a:p>
            <a:pPr marL="342900" indent="-342900">
              <a:buAutoNum type="arabicPeriod"/>
            </a:pPr>
            <a:r>
              <a:rPr lang="tr-TR" b="1" dirty="0" smtClean="0">
                <a:solidFill>
                  <a:schemeClr val="accent3"/>
                </a:solidFill>
              </a:rPr>
              <a:t>Dış gebelik oranını azaltıyor.</a:t>
            </a:r>
          </a:p>
          <a:p>
            <a:pPr marL="342900" indent="-342900">
              <a:buAutoNum type="arabicPeriod"/>
            </a:pPr>
            <a:r>
              <a:rPr lang="tr-TR" b="1" dirty="0" smtClean="0">
                <a:solidFill>
                  <a:schemeClr val="accent3"/>
                </a:solidFill>
              </a:rPr>
              <a:t>Etik ve finansal noktalarda çekinceler var.</a:t>
            </a:r>
          </a:p>
          <a:p>
            <a:pPr marL="342900" indent="-342900">
              <a:buAutoNum type="arabicPeriod"/>
            </a:pPr>
            <a:endParaRPr lang="tr-TR" b="1" dirty="0" smtClean="0">
              <a:solidFill>
                <a:schemeClr val="accent3"/>
              </a:solidFill>
            </a:endParaRPr>
          </a:p>
          <a:p>
            <a:pPr marL="342900" indent="-342900">
              <a:buAutoNum type="arabicPeriod"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670086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000" y="838200"/>
            <a:ext cx="8525725" cy="2674848"/>
          </a:xfrm>
          <a:prstGeom prst="rect">
            <a:avLst/>
          </a:prstGeom>
        </p:spPr>
      </p:pic>
      <p:sp>
        <p:nvSpPr>
          <p:cNvPr id="3" name="Metin kutusu 2"/>
          <p:cNvSpPr txBox="1"/>
          <p:nvPr/>
        </p:nvSpPr>
        <p:spPr>
          <a:xfrm>
            <a:off x="1342358" y="4010561"/>
            <a:ext cx="634500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000" b="1" dirty="0">
                <a:solidFill>
                  <a:schemeClr val="accent6">
                    <a:lumMod val="75000"/>
                  </a:schemeClr>
                </a:solidFill>
                <a:latin typeface="AdvOTaf232193"/>
              </a:rPr>
              <a:t>Günümüz ART uygulamasını değiştirmeden önce </a:t>
            </a:r>
          </a:p>
          <a:p>
            <a:r>
              <a:rPr lang="tr-TR" sz="2000" b="1" dirty="0">
                <a:solidFill>
                  <a:schemeClr val="accent6">
                    <a:lumMod val="75000"/>
                  </a:schemeClr>
                </a:solidFill>
                <a:latin typeface="AdvOTaf232193"/>
              </a:rPr>
              <a:t>«freze </a:t>
            </a:r>
            <a:r>
              <a:rPr lang="tr-TR" sz="2000" b="1" dirty="0" err="1">
                <a:solidFill>
                  <a:schemeClr val="accent6">
                    <a:lumMod val="75000"/>
                  </a:schemeClr>
                </a:solidFill>
                <a:latin typeface="AdvOTaf232193"/>
              </a:rPr>
              <a:t>all</a:t>
            </a:r>
            <a:r>
              <a:rPr lang="tr-TR" sz="2000" b="1" dirty="0">
                <a:solidFill>
                  <a:schemeClr val="accent6">
                    <a:lumMod val="75000"/>
                  </a:schemeClr>
                </a:solidFill>
                <a:latin typeface="AdvOTaf232193"/>
              </a:rPr>
              <a:t>» stratejisinin klinik yararını kanıtlayan </a:t>
            </a:r>
          </a:p>
          <a:p>
            <a:r>
              <a:rPr lang="tr-TR" sz="2000" b="1" dirty="0">
                <a:solidFill>
                  <a:schemeClr val="accent6">
                    <a:lumMod val="75000"/>
                  </a:schemeClr>
                </a:solidFill>
                <a:latin typeface="AdvOTaf232193"/>
              </a:rPr>
              <a:t>iyi dizayn edilmiş </a:t>
            </a:r>
            <a:r>
              <a:rPr lang="tr-TR" sz="2000" b="1" dirty="0" err="1" smtClean="0">
                <a:solidFill>
                  <a:schemeClr val="accent6">
                    <a:lumMod val="75000"/>
                  </a:schemeClr>
                </a:solidFill>
                <a:latin typeface="AdvOTaf232193"/>
              </a:rPr>
              <a:t>randomize</a:t>
            </a:r>
            <a:r>
              <a:rPr lang="tr-TR" sz="2000" b="1" dirty="0" smtClean="0">
                <a:solidFill>
                  <a:schemeClr val="accent6">
                    <a:lumMod val="75000"/>
                  </a:schemeClr>
                </a:solidFill>
                <a:latin typeface="AdvOTaf232193"/>
              </a:rPr>
              <a:t> kontrollü </a:t>
            </a:r>
            <a:r>
              <a:rPr lang="tr-TR" sz="2000" b="1" dirty="0">
                <a:solidFill>
                  <a:schemeClr val="accent6">
                    <a:lumMod val="75000"/>
                  </a:schemeClr>
                </a:solidFill>
                <a:latin typeface="AdvOTaf232193"/>
              </a:rPr>
              <a:t>çalışmalara </a:t>
            </a:r>
            <a:endParaRPr lang="tr-TR" sz="2000" b="1" dirty="0" smtClean="0">
              <a:solidFill>
                <a:schemeClr val="accent6">
                  <a:lumMod val="75000"/>
                </a:schemeClr>
              </a:solidFill>
              <a:latin typeface="AdvOTaf232193"/>
            </a:endParaRPr>
          </a:p>
          <a:p>
            <a:r>
              <a:rPr lang="tr-TR" sz="2000" b="1" dirty="0" smtClean="0">
                <a:solidFill>
                  <a:schemeClr val="accent6">
                    <a:lumMod val="75000"/>
                  </a:schemeClr>
                </a:solidFill>
                <a:latin typeface="AdvOTaf232193"/>
              </a:rPr>
              <a:t>ihtiyaç </a:t>
            </a:r>
            <a:r>
              <a:rPr lang="tr-TR" sz="2000" b="1" dirty="0">
                <a:solidFill>
                  <a:schemeClr val="accent6">
                    <a:lumMod val="75000"/>
                  </a:schemeClr>
                </a:solidFill>
                <a:latin typeface="AdvOTaf232193"/>
              </a:rPr>
              <a:t>vardır.</a:t>
            </a:r>
          </a:p>
        </p:txBody>
      </p:sp>
    </p:spTree>
    <p:extLst>
      <p:ext uri="{BB962C8B-B14F-4D97-AF65-F5344CB8AC3E}">
        <p14:creationId xmlns:p14="http://schemas.microsoft.com/office/powerpoint/2010/main" val="1504472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358175" y="838200"/>
            <a:ext cx="4319225" cy="1867572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tr-TR" sz="3600" dirty="0" smtClean="0"/>
              <a:t/>
            </a:r>
            <a:br>
              <a:rPr lang="tr-TR" sz="3600" dirty="0" smtClean="0"/>
            </a:br>
            <a:r>
              <a:rPr lang="tr-TR" sz="3600" dirty="0"/>
              <a:t/>
            </a:r>
            <a:br>
              <a:rPr lang="tr-TR" sz="3600" dirty="0"/>
            </a:br>
            <a:r>
              <a:rPr lang="tr-TR" sz="3600" dirty="0" smtClean="0"/>
              <a:t/>
            </a:r>
            <a:br>
              <a:rPr lang="tr-TR" sz="3600" dirty="0" smtClean="0"/>
            </a:br>
            <a:r>
              <a:rPr lang="tr-TR" sz="3600" dirty="0" smtClean="0">
                <a:solidFill>
                  <a:schemeClr val="accent6"/>
                </a:solidFill>
              </a:rPr>
              <a:t>Taze </a:t>
            </a:r>
            <a:r>
              <a:rPr lang="tr-TR" sz="3600" dirty="0">
                <a:solidFill>
                  <a:schemeClr val="accent6"/>
                </a:solidFill>
              </a:rPr>
              <a:t>embriyo </a:t>
            </a:r>
            <a:r>
              <a:rPr lang="tr-TR" sz="3600" dirty="0" smtClean="0">
                <a:solidFill>
                  <a:schemeClr val="accent6"/>
                </a:solidFill>
              </a:rPr>
              <a:t/>
            </a:r>
            <a:br>
              <a:rPr lang="tr-TR" sz="3600" dirty="0" smtClean="0">
                <a:solidFill>
                  <a:schemeClr val="accent6"/>
                </a:solidFill>
              </a:rPr>
            </a:br>
            <a:r>
              <a:rPr lang="tr-TR" sz="3600" dirty="0" smtClean="0">
                <a:solidFill>
                  <a:schemeClr val="accent6"/>
                </a:solidFill>
              </a:rPr>
              <a:t>transferinden </a:t>
            </a:r>
            <a:br>
              <a:rPr lang="tr-TR" sz="3600" dirty="0" smtClean="0">
                <a:solidFill>
                  <a:schemeClr val="accent6"/>
                </a:solidFill>
              </a:rPr>
            </a:br>
            <a:r>
              <a:rPr lang="tr-TR" sz="3600" dirty="0" smtClean="0">
                <a:solidFill>
                  <a:schemeClr val="accent6"/>
                </a:solidFill>
              </a:rPr>
              <a:t>vaz </a:t>
            </a:r>
            <a:r>
              <a:rPr lang="tr-TR" sz="3600" dirty="0">
                <a:solidFill>
                  <a:schemeClr val="accent6"/>
                </a:solidFill>
              </a:rPr>
              <a:t>geçme zamanı </a:t>
            </a:r>
            <a:r>
              <a:rPr lang="tr-TR" sz="3600" dirty="0" smtClean="0">
                <a:solidFill>
                  <a:schemeClr val="accent6"/>
                </a:solidFill>
              </a:rPr>
              <a:t/>
            </a:r>
            <a:br>
              <a:rPr lang="tr-TR" sz="3600" dirty="0" smtClean="0">
                <a:solidFill>
                  <a:schemeClr val="accent6"/>
                </a:solidFill>
              </a:rPr>
            </a:br>
            <a:r>
              <a:rPr lang="tr-TR" sz="3600" dirty="0" smtClean="0">
                <a:solidFill>
                  <a:schemeClr val="accent6"/>
                </a:solidFill>
              </a:rPr>
              <a:t>geldi </a:t>
            </a:r>
            <a:r>
              <a:rPr lang="tr-TR" sz="3600" dirty="0">
                <a:solidFill>
                  <a:schemeClr val="accent6"/>
                </a:solidFill>
              </a:rPr>
              <a:t>mi</a:t>
            </a:r>
            <a:r>
              <a:rPr lang="tr-TR" sz="3600" dirty="0" smtClean="0">
                <a:solidFill>
                  <a:schemeClr val="accent6"/>
                </a:solidFill>
              </a:rPr>
              <a:t>?</a:t>
            </a:r>
            <a:endParaRPr lang="tr-TR" sz="3600" dirty="0">
              <a:solidFill>
                <a:schemeClr val="accent6"/>
              </a:solidFill>
              <a:latin typeface="Palatino Linotype"/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29000"/>
            <a:ext cx="4572000" cy="3428999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252"/>
          <a:stretch/>
        </p:blipFill>
        <p:spPr>
          <a:xfrm>
            <a:off x="4572000" y="-1"/>
            <a:ext cx="4572000" cy="3429001"/>
          </a:xfrm>
          <a:prstGeom prst="rect">
            <a:avLst/>
          </a:prstGeom>
        </p:spPr>
      </p:pic>
      <p:sp>
        <p:nvSpPr>
          <p:cNvPr id="5" name="Başlık 1"/>
          <p:cNvSpPr txBox="1">
            <a:spLocks/>
          </p:cNvSpPr>
          <p:nvPr/>
        </p:nvSpPr>
        <p:spPr>
          <a:xfrm>
            <a:off x="5291999" y="4267201"/>
            <a:ext cx="3600001" cy="106679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6859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tr-TR" sz="3600" dirty="0" smtClean="0"/>
              <a:t/>
            </a:r>
            <a:br>
              <a:rPr lang="tr-TR" sz="3600" dirty="0" smtClean="0"/>
            </a:br>
            <a:r>
              <a:rPr lang="tr-TR" sz="3600" dirty="0" smtClean="0"/>
              <a:t/>
            </a:r>
            <a:br>
              <a:rPr lang="tr-TR" sz="3600" dirty="0" smtClean="0"/>
            </a:br>
            <a:r>
              <a:rPr lang="tr-TR" sz="3600" dirty="0" smtClean="0"/>
              <a:t/>
            </a:r>
            <a:br>
              <a:rPr lang="tr-TR" sz="3600" dirty="0" smtClean="0"/>
            </a:br>
            <a:r>
              <a:rPr lang="tr-TR" sz="3600" b="1" dirty="0" smtClean="0">
                <a:solidFill>
                  <a:schemeClr val="accent6"/>
                </a:solidFill>
              </a:rPr>
              <a:t>Henüz değil.</a:t>
            </a:r>
            <a:endParaRPr lang="tr-TR" sz="3600" b="1" dirty="0">
              <a:solidFill>
                <a:schemeClr val="accent6"/>
              </a:solidFill>
              <a:latin typeface="Palatino Linotype"/>
            </a:endParaRPr>
          </a:p>
        </p:txBody>
      </p:sp>
    </p:spTree>
    <p:extLst>
      <p:ext uri="{BB962C8B-B14F-4D97-AF65-F5344CB8AC3E}">
        <p14:creationId xmlns:p14="http://schemas.microsoft.com/office/powerpoint/2010/main" val="2573248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352" y="748800"/>
            <a:ext cx="8264938" cy="2160000"/>
          </a:xfrm>
          <a:prstGeom prst="rect">
            <a:avLst/>
          </a:prstGeom>
        </p:spPr>
      </p:pic>
      <p:sp>
        <p:nvSpPr>
          <p:cNvPr id="2" name="Metin kutusu 1"/>
          <p:cNvSpPr txBox="1"/>
          <p:nvPr/>
        </p:nvSpPr>
        <p:spPr>
          <a:xfrm>
            <a:off x="372352" y="3429000"/>
            <a:ext cx="8058616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>
                <a:solidFill>
                  <a:schemeClr val="accent6"/>
                </a:solidFill>
                <a:latin typeface="KrlbrdAdvPTimes"/>
              </a:rPr>
              <a:t>Helsinki deklarasyonuna göre; </a:t>
            </a:r>
            <a:endParaRPr lang="tr-TR" b="1" dirty="0" smtClean="0">
              <a:solidFill>
                <a:schemeClr val="accent6"/>
              </a:solidFill>
              <a:latin typeface="KrlbrdAdvPTimes"/>
            </a:endParaRPr>
          </a:p>
          <a:p>
            <a:r>
              <a:rPr lang="tr-TR" b="1" dirty="0" smtClean="0">
                <a:solidFill>
                  <a:schemeClr val="accent6"/>
                </a:solidFill>
                <a:latin typeface="KrlbrdAdvPTimes"/>
              </a:rPr>
              <a:t>bir </a:t>
            </a:r>
            <a:r>
              <a:rPr lang="tr-TR" b="1" dirty="0">
                <a:solidFill>
                  <a:schemeClr val="accent6"/>
                </a:solidFill>
                <a:latin typeface="KrlbrdAdvPTimes"/>
              </a:rPr>
              <a:t>hastanın tedavisinde eğer başarısı </a:t>
            </a:r>
            <a:r>
              <a:rPr lang="tr-TR" b="1" dirty="0" smtClean="0">
                <a:solidFill>
                  <a:schemeClr val="accent6"/>
                </a:solidFill>
                <a:latin typeface="KrlbrdAdvPTimes"/>
              </a:rPr>
              <a:t>denenmiş bir </a:t>
            </a:r>
            <a:r>
              <a:rPr lang="tr-TR" b="1" dirty="0">
                <a:solidFill>
                  <a:schemeClr val="accent6"/>
                </a:solidFill>
                <a:latin typeface="KrlbrdAdvPTimes"/>
              </a:rPr>
              <a:t>yöntem yoksa veya </a:t>
            </a:r>
            <a:endParaRPr lang="tr-TR" b="1" dirty="0" smtClean="0">
              <a:solidFill>
                <a:schemeClr val="accent6"/>
              </a:solidFill>
              <a:latin typeface="KrlbrdAdvPTimes"/>
            </a:endParaRPr>
          </a:p>
          <a:p>
            <a:r>
              <a:rPr lang="tr-TR" b="1" dirty="0" smtClean="0">
                <a:solidFill>
                  <a:schemeClr val="accent6"/>
                </a:solidFill>
                <a:latin typeface="KrlbrdAdvPTimes"/>
              </a:rPr>
              <a:t>bilinen </a:t>
            </a:r>
            <a:r>
              <a:rPr lang="tr-TR" b="1" dirty="0">
                <a:solidFill>
                  <a:schemeClr val="accent6"/>
                </a:solidFill>
                <a:latin typeface="KrlbrdAdvPTimes"/>
              </a:rPr>
              <a:t>yöntemler etkisiz kalır ise hekim denenmemiş </a:t>
            </a:r>
            <a:r>
              <a:rPr lang="tr-TR" b="1" dirty="0" smtClean="0">
                <a:solidFill>
                  <a:schemeClr val="accent6"/>
                </a:solidFill>
                <a:latin typeface="KrlbrdAdvPTimes"/>
              </a:rPr>
              <a:t>bir yöntemi </a:t>
            </a:r>
            <a:r>
              <a:rPr lang="tr-TR" b="1" dirty="0">
                <a:solidFill>
                  <a:schemeClr val="accent6"/>
                </a:solidFill>
                <a:latin typeface="KrlbrdAdvPTimes"/>
              </a:rPr>
              <a:t>hayat </a:t>
            </a:r>
            <a:endParaRPr lang="tr-TR" b="1" dirty="0" smtClean="0">
              <a:solidFill>
                <a:schemeClr val="accent6"/>
              </a:solidFill>
              <a:latin typeface="KrlbrdAdvPTimes"/>
            </a:endParaRPr>
          </a:p>
          <a:p>
            <a:r>
              <a:rPr lang="tr-TR" b="1" dirty="0" smtClean="0">
                <a:solidFill>
                  <a:schemeClr val="accent6"/>
                </a:solidFill>
                <a:latin typeface="KrlbrdAdvPTimes"/>
              </a:rPr>
              <a:t>kurtarmak</a:t>
            </a:r>
            <a:r>
              <a:rPr lang="tr-TR" b="1" dirty="0">
                <a:solidFill>
                  <a:schemeClr val="accent6"/>
                </a:solidFill>
                <a:latin typeface="KrlbrdAdvPTimes"/>
              </a:rPr>
              <a:t>, sağlığı yeniden kazandırmak veya acıyı hafifletmek </a:t>
            </a:r>
          </a:p>
          <a:p>
            <a:r>
              <a:rPr lang="tr-TR" b="1" dirty="0">
                <a:solidFill>
                  <a:schemeClr val="accent6"/>
                </a:solidFill>
                <a:latin typeface="KrlbrdAdvPTimes"/>
              </a:rPr>
              <a:t>umuduyla kullanabilir.</a:t>
            </a:r>
          </a:p>
        </p:txBody>
      </p:sp>
    </p:spTree>
    <p:extLst>
      <p:ext uri="{BB962C8B-B14F-4D97-AF65-F5344CB8AC3E}">
        <p14:creationId xmlns:p14="http://schemas.microsoft.com/office/powerpoint/2010/main" val="1667096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 2"/>
          <p:cNvGrpSpPr/>
          <p:nvPr/>
        </p:nvGrpSpPr>
        <p:grpSpPr>
          <a:xfrm>
            <a:off x="370707" y="909000"/>
            <a:ext cx="8437726" cy="5040000"/>
            <a:chOff x="638540" y="909000"/>
            <a:chExt cx="7799186" cy="4293250"/>
          </a:xfrm>
        </p:grpSpPr>
        <p:pic>
          <p:nvPicPr>
            <p:cNvPr id="5" name="Resim 4"/>
            <p:cNvPicPr>
              <a:picLocks noChangeAspect="1"/>
            </p:cNvPicPr>
            <p:nvPr/>
          </p:nvPicPr>
          <p:blipFill rotWithShape="1">
            <a:blip r:embed="rId2"/>
            <a:srcRect l="-1112" t="64996" r="1112"/>
            <a:stretch/>
          </p:blipFill>
          <p:spPr>
            <a:xfrm>
              <a:off x="638540" y="2902738"/>
              <a:ext cx="7799186" cy="2299512"/>
            </a:xfrm>
            <a:prstGeom prst="rect">
              <a:avLst/>
            </a:prstGeom>
          </p:spPr>
        </p:pic>
        <p:pic>
          <p:nvPicPr>
            <p:cNvPr id="2" name="Resim 1"/>
            <p:cNvPicPr>
              <a:picLocks noChangeAspect="1"/>
            </p:cNvPicPr>
            <p:nvPr/>
          </p:nvPicPr>
          <p:blipFill rotWithShape="1">
            <a:blip r:embed="rId2"/>
            <a:srcRect b="65563"/>
            <a:stretch/>
          </p:blipFill>
          <p:spPr>
            <a:xfrm>
              <a:off x="638540" y="909000"/>
              <a:ext cx="7799186" cy="2262288"/>
            </a:xfrm>
            <a:prstGeom prst="rect">
              <a:avLst/>
            </a:prstGeom>
          </p:spPr>
        </p:pic>
      </p:grpSp>
      <p:cxnSp>
        <p:nvCxnSpPr>
          <p:cNvPr id="4" name="Düz Bağlayıcı 3"/>
          <p:cNvCxnSpPr/>
          <p:nvPr/>
        </p:nvCxnSpPr>
        <p:spPr>
          <a:xfrm>
            <a:off x="881534" y="4567500"/>
            <a:ext cx="6970145" cy="0"/>
          </a:xfrm>
          <a:prstGeom prst="line">
            <a:avLst/>
          </a:prstGeom>
          <a:ln w="571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9166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766" y="1598661"/>
            <a:ext cx="8374468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7522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2400" b="1" dirty="0">
                <a:solidFill>
                  <a:schemeClr val="accent6"/>
                </a:solidFill>
              </a:rPr>
              <a:t>Neden freze </a:t>
            </a:r>
            <a:r>
              <a:rPr lang="tr-TR" sz="2400" b="1" dirty="0" err="1">
                <a:solidFill>
                  <a:schemeClr val="accent6"/>
                </a:solidFill>
              </a:rPr>
              <a:t>all</a:t>
            </a:r>
            <a:r>
              <a:rPr lang="tr-TR" sz="2400" b="1" dirty="0">
                <a:solidFill>
                  <a:schemeClr val="accent6"/>
                </a:solidFill>
              </a:rPr>
              <a:t> daha iyi?</a:t>
            </a:r>
            <a:endParaRPr lang="tr-TR" b="1" dirty="0">
              <a:solidFill>
                <a:schemeClr val="accent6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 smtClean="0"/>
          </a:p>
          <a:p>
            <a:endParaRPr lang="tr-TR" dirty="0"/>
          </a:p>
        </p:txBody>
      </p:sp>
      <p:graphicFrame>
        <p:nvGraphicFramePr>
          <p:cNvPr id="4" name="Diyagram 3"/>
          <p:cNvGraphicFramePr/>
          <p:nvPr/>
        </p:nvGraphicFramePr>
        <p:xfrm>
          <a:off x="1219200" y="1884363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Metin kutusu 4"/>
          <p:cNvSpPr txBox="1"/>
          <p:nvPr/>
        </p:nvSpPr>
        <p:spPr>
          <a:xfrm>
            <a:off x="2412000" y="2709000"/>
            <a:ext cx="559769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6600" dirty="0" smtClean="0">
                <a:solidFill>
                  <a:srgbClr val="FF0000"/>
                </a:solidFill>
              </a:rPr>
              <a:t>?</a:t>
            </a:r>
            <a:endParaRPr lang="tr-TR" sz="6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3950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2639377" y="-105022"/>
            <a:ext cx="3960000" cy="9049245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754" y="186736"/>
            <a:ext cx="8655555" cy="2211300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15200" y="120697"/>
            <a:ext cx="1609500" cy="1984000"/>
          </a:xfrm>
          <a:prstGeom prst="rect">
            <a:avLst/>
          </a:prstGeom>
        </p:spPr>
      </p:pic>
      <p:cxnSp>
        <p:nvCxnSpPr>
          <p:cNvPr id="7" name="Düz Bağlayıcı 6"/>
          <p:cNvCxnSpPr/>
          <p:nvPr/>
        </p:nvCxnSpPr>
        <p:spPr>
          <a:xfrm>
            <a:off x="773944" y="5596557"/>
            <a:ext cx="827922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Düz Bağlayıcı 7"/>
          <p:cNvCxnSpPr/>
          <p:nvPr/>
        </p:nvCxnSpPr>
        <p:spPr>
          <a:xfrm>
            <a:off x="766387" y="4440987"/>
            <a:ext cx="827922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Düz Bağlayıcı 8"/>
          <p:cNvCxnSpPr/>
          <p:nvPr/>
        </p:nvCxnSpPr>
        <p:spPr>
          <a:xfrm>
            <a:off x="789058" y="3212583"/>
            <a:ext cx="827922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0587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774" y="1377568"/>
            <a:ext cx="7732713" cy="1286470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450" y="3405503"/>
            <a:ext cx="8280000" cy="1718524"/>
          </a:xfrm>
          <a:prstGeom prst="rect">
            <a:avLst/>
          </a:prstGeom>
        </p:spPr>
      </p:pic>
      <p:sp>
        <p:nvSpPr>
          <p:cNvPr id="3" name="Dikdörtgen 2"/>
          <p:cNvSpPr/>
          <p:nvPr/>
        </p:nvSpPr>
        <p:spPr>
          <a:xfrm>
            <a:off x="3450813" y="4222303"/>
            <a:ext cx="720000" cy="720000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Dikdörtgen 6"/>
          <p:cNvSpPr/>
          <p:nvPr/>
        </p:nvSpPr>
        <p:spPr>
          <a:xfrm>
            <a:off x="5387808" y="4222303"/>
            <a:ext cx="792000" cy="720000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65303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692000" y="211671"/>
            <a:ext cx="5335200" cy="6594144"/>
          </a:xfrm>
          <a:prstGeom prst="rect">
            <a:avLst/>
          </a:prstGeom>
        </p:spPr>
      </p:pic>
      <p:sp>
        <p:nvSpPr>
          <p:cNvPr id="10" name="Dikdörtgen 9"/>
          <p:cNvSpPr/>
          <p:nvPr/>
        </p:nvSpPr>
        <p:spPr>
          <a:xfrm>
            <a:off x="4189329" y="3441378"/>
            <a:ext cx="1800000" cy="183388"/>
          </a:xfrm>
          <a:prstGeom prst="rect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1" name="Dikdörtgen 10"/>
          <p:cNvSpPr/>
          <p:nvPr/>
        </p:nvSpPr>
        <p:spPr>
          <a:xfrm>
            <a:off x="1714670" y="4846399"/>
            <a:ext cx="5316873" cy="449986"/>
          </a:xfrm>
          <a:prstGeom prst="rect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4082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atercolor_16x9_TP102886636">
  <a:themeElements>
    <a:clrScheme name="Watercolor_16x9">
      <a:dk1>
        <a:sysClr val="windowText" lastClr="000000"/>
      </a:dk1>
      <a:lt1>
        <a:sysClr val="window" lastClr="FFFFFF"/>
      </a:lt1>
      <a:dk2>
        <a:srgbClr val="09AFA7"/>
      </a:dk2>
      <a:lt2>
        <a:srgbClr val="AEF1EA"/>
      </a:lt2>
      <a:accent1>
        <a:srgbClr val="08CAC1"/>
      </a:accent1>
      <a:accent2>
        <a:srgbClr val="76C714"/>
      </a:accent2>
      <a:accent3>
        <a:srgbClr val="0E70C2"/>
      </a:accent3>
      <a:accent4>
        <a:srgbClr val="259F39"/>
      </a:accent4>
      <a:accent5>
        <a:srgbClr val="C8C015"/>
      </a:accent5>
      <a:accent6>
        <a:srgbClr val="444FDC"/>
      </a:accent6>
      <a:hlink>
        <a:srgbClr val="76C714"/>
      </a:hlink>
      <a:folHlink>
        <a:srgbClr val="7F7F7F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Watercolor_16x9_TP102886636" id="{C5A7C9A6-499F-4B5A-8E40-D5E9602E83CA}" vid="{5A9304C1-A9A5-4184-9A90-9DD36C1FAF6F}"/>
    </a:ext>
  </a:extLst>
</a:theme>
</file>

<file path=ppt/theme/theme2.xml><?xml version="1.0" encoding="utf-8"?>
<a:theme xmlns:a="http://schemas.openxmlformats.org/drawingml/2006/main" name="Office Theme">
  <a:themeElements>
    <a:clrScheme name="Watercolor_16x9">
      <a:dk1>
        <a:sysClr val="windowText" lastClr="000000"/>
      </a:dk1>
      <a:lt1>
        <a:sysClr val="window" lastClr="FFFFFF"/>
      </a:lt1>
      <a:dk2>
        <a:srgbClr val="09AFA7"/>
      </a:dk2>
      <a:lt2>
        <a:srgbClr val="AEF1EA"/>
      </a:lt2>
      <a:accent1>
        <a:srgbClr val="08CAC1"/>
      </a:accent1>
      <a:accent2>
        <a:srgbClr val="76C714"/>
      </a:accent2>
      <a:accent3>
        <a:srgbClr val="0E70C2"/>
      </a:accent3>
      <a:accent4>
        <a:srgbClr val="259F39"/>
      </a:accent4>
      <a:accent5>
        <a:srgbClr val="C8C015"/>
      </a:accent5>
      <a:accent6>
        <a:srgbClr val="444FDC"/>
      </a:accent6>
      <a:hlink>
        <a:srgbClr val="76C714"/>
      </a:hlink>
      <a:folHlink>
        <a:srgbClr val="7F7F7F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Watercolor_16x9">
      <a:dk1>
        <a:sysClr val="windowText" lastClr="000000"/>
      </a:dk1>
      <a:lt1>
        <a:sysClr val="window" lastClr="FFFFFF"/>
      </a:lt1>
      <a:dk2>
        <a:srgbClr val="09AFA7"/>
      </a:dk2>
      <a:lt2>
        <a:srgbClr val="AEF1EA"/>
      </a:lt2>
      <a:accent1>
        <a:srgbClr val="08CAC1"/>
      </a:accent1>
      <a:accent2>
        <a:srgbClr val="76C714"/>
      </a:accent2>
      <a:accent3>
        <a:srgbClr val="0E70C2"/>
      </a:accent3>
      <a:accent4>
        <a:srgbClr val="259F39"/>
      </a:accent4>
      <a:accent5>
        <a:srgbClr val="C8C015"/>
      </a:accent5>
      <a:accent6>
        <a:srgbClr val="444FDC"/>
      </a:accent6>
      <a:hlink>
        <a:srgbClr val="76C714"/>
      </a:hlink>
      <a:folHlink>
        <a:srgbClr val="7F7F7F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FDC21941-C3AD-4F75-8331-9D96B42A131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Sulu boya sunusu (geniş ekran)</Template>
  <TotalTime>0</TotalTime>
  <Words>332</Words>
  <Application>Microsoft Office PowerPoint</Application>
  <PresentationFormat>On-screen Show (4:3)</PresentationFormat>
  <Paragraphs>83</Paragraphs>
  <Slides>33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3" baseType="lpstr">
      <vt:lpstr>AdvOTaf232193</vt:lpstr>
      <vt:lpstr>Arial</vt:lpstr>
      <vt:lpstr>Arial Narrow</vt:lpstr>
      <vt:lpstr>Calibri</vt:lpstr>
      <vt:lpstr>Franklin Gothic Heavy</vt:lpstr>
      <vt:lpstr>Good Times</vt:lpstr>
      <vt:lpstr>KrlbrdAdvPTimes</vt:lpstr>
      <vt:lpstr>Palatino Linotype</vt:lpstr>
      <vt:lpstr>Tahoma</vt:lpstr>
      <vt:lpstr>Watercolor_16x9_TP102886636</vt:lpstr>
      <vt:lpstr>Taze embriyo transferinden vaz geçme zamanı geldi mi?</vt:lpstr>
      <vt:lpstr>PowerPoint Presentation</vt:lpstr>
      <vt:lpstr>Neden freze all daha iyi?</vt:lpstr>
      <vt:lpstr>PowerPoint Presentation</vt:lpstr>
      <vt:lpstr>PowerPoint Presentation</vt:lpstr>
      <vt:lpstr>Neden freze all daha iyi?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Randomize Kontrollü Çalışma</vt:lpstr>
      <vt:lpstr>PowerPoint Presentation</vt:lpstr>
      <vt:lpstr>PowerPoint Presentation</vt:lpstr>
      <vt:lpstr>PowerPoint Presentation</vt:lpstr>
      <vt:lpstr>PowerPoint Presentation</vt:lpstr>
      <vt:lpstr>Neden freze all daha iyi?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Neden freze all daha iyi?</vt:lpstr>
      <vt:lpstr>PowerPoint Presentation</vt:lpstr>
      <vt:lpstr>PowerPoint Presentation</vt:lpstr>
      <vt:lpstr>Neden freze all daha iyi?</vt:lpstr>
      <vt:lpstr>PowerPoint Presentation</vt:lpstr>
      <vt:lpstr>Eve gidecek mesaj</vt:lpstr>
      <vt:lpstr>PowerPoint Presentation</vt:lpstr>
      <vt:lpstr>   Taze embriyo  transferinden  vaz geçme zamanı  geldi mi?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2016-09-24T11:09:03Z</dcterms:created>
  <dcterms:modified xsi:type="dcterms:W3CDTF">2016-10-05T11:46:01Z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TC028866379991</vt:lpwstr>
  </property>
</Properties>
</file>