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19"/>
  </p:notesMasterIdLst>
  <p:handoutMasterIdLst>
    <p:handoutMasterId r:id="rId20"/>
  </p:handoutMasterIdLst>
  <p:sldIdLst>
    <p:sldId id="257" r:id="rId3"/>
    <p:sldId id="258" r:id="rId4"/>
    <p:sldId id="262" r:id="rId5"/>
    <p:sldId id="263" r:id="rId6"/>
    <p:sldId id="264" r:id="rId7"/>
    <p:sldId id="260" r:id="rId8"/>
    <p:sldId id="265" r:id="rId9"/>
    <p:sldId id="266" r:id="rId10"/>
    <p:sldId id="267" r:id="rId11"/>
    <p:sldId id="268"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notesViewPr>
    <p:cSldViewPr snapToGrid="0">
      <p:cViewPr varScale="1">
        <p:scale>
          <a:sx n="83" d="100"/>
          <a:sy n="83" d="100"/>
        </p:scale>
        <p:origin x="240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tr-TR"/>
              <a:t>BDÖ</a:t>
            </a:r>
            <a:endParaRPr lang="en-US"/>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manualLayout>
          <c:layoutTarget val="inner"/>
          <c:xMode val="edge"/>
          <c:yMode val="edge"/>
          <c:x val="0.26126814971691747"/>
          <c:y val="0.14796213490082327"/>
          <c:w val="0.4297749389728921"/>
          <c:h val="0.60691472884659659"/>
        </c:manualLayout>
      </c:layout>
      <c:pieChart>
        <c:varyColors val="1"/>
        <c:ser>
          <c:idx val="0"/>
          <c:order val="0"/>
          <c:tx>
            <c:strRef>
              <c:f>Sheet1!$B$1</c:f>
              <c:strCache>
                <c:ptCount val="1"/>
                <c:pt idx="0">
                  <c:v>Sales</c:v>
                </c:pt>
              </c:strCache>
            </c:strRef>
          </c:tx>
          <c:explosion val="3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3"/>
                <c:pt idx="0">
                  <c:v>Orta/Yüksek düzeyde geleceğe dair umutsuzluk</c:v>
                </c:pt>
                <c:pt idx="1">
                  <c:v>Orta/Yüksek Aleksitimi</c:v>
                </c:pt>
                <c:pt idx="2">
                  <c:v>Orta/Şiddetli depresyon</c:v>
                </c:pt>
              </c:strCache>
            </c:strRef>
          </c:cat>
          <c:val>
            <c:numRef>
              <c:f>Sheet1!$B$2:$B$5</c:f>
              <c:numCache>
                <c:formatCode>General</c:formatCode>
                <c:ptCount val="4"/>
                <c:pt idx="0">
                  <c:v>4</c:v>
                </c:pt>
                <c:pt idx="1">
                  <c:v>14</c:v>
                </c:pt>
                <c:pt idx="2">
                  <c:v>37</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2744081051133849"/>
          <c:y val="0.55912798207320347"/>
          <c:w val="0.33480546269672068"/>
          <c:h val="0.3920351076743463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tr-T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tr-TR" dirty="0" smtClean="0"/>
              <a:t>TAÖ</a:t>
            </a:r>
            <a:endParaRPr lang="en-US"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manualLayout>
          <c:layoutTarget val="inner"/>
          <c:xMode val="edge"/>
          <c:yMode val="edge"/>
          <c:x val="0.26126814971691747"/>
          <c:y val="0.14796213490082327"/>
          <c:w val="0.4297749389728921"/>
          <c:h val="0.60691472884659659"/>
        </c:manualLayout>
      </c:layout>
      <c:pieChart>
        <c:varyColors val="1"/>
        <c:ser>
          <c:idx val="0"/>
          <c:order val="0"/>
          <c:tx>
            <c:strRef>
              <c:f>Sheet1!$B$1</c:f>
              <c:strCache>
                <c:ptCount val="1"/>
                <c:pt idx="0">
                  <c:v>Sales</c:v>
                </c:pt>
              </c:strCache>
            </c:strRef>
          </c:tx>
          <c:explosion val="30"/>
          <c:dPt>
            <c:idx val="0"/>
            <c:bubble3D val="0"/>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3"/>
                <c:pt idx="0">
                  <c:v>Orta/Yüksek düzeyde geleceğe dair umutsuzluk</c:v>
                </c:pt>
                <c:pt idx="1">
                  <c:v>Orta/Yüksek depresyon</c:v>
                </c:pt>
                <c:pt idx="2">
                  <c:v>Orta/Şiddetli anksiyete</c:v>
                </c:pt>
              </c:strCache>
            </c:strRef>
          </c:cat>
          <c:val>
            <c:numRef>
              <c:f>Sheet1!$B$2:$B$5</c:f>
              <c:numCache>
                <c:formatCode>General</c:formatCode>
                <c:ptCount val="4"/>
                <c:pt idx="0">
                  <c:v>2</c:v>
                </c:pt>
                <c:pt idx="1">
                  <c:v>5</c:v>
                </c:pt>
                <c:pt idx="2">
                  <c:v>4</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2744081051133849"/>
          <c:y val="0.55912798207320347"/>
          <c:w val="0.33480546269672068"/>
          <c:h val="0.3920351076743463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tr-T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tr-TR" dirty="0" smtClean="0"/>
              <a:t>BAÖ</a:t>
            </a:r>
            <a:endParaRPr lang="en-US"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manualLayout>
          <c:layoutTarget val="inner"/>
          <c:xMode val="edge"/>
          <c:yMode val="edge"/>
          <c:x val="0.26126814971691747"/>
          <c:y val="0.14796213490082327"/>
          <c:w val="0.4297749389728921"/>
          <c:h val="0.60691472884659659"/>
        </c:manualLayout>
      </c:layout>
      <c:pieChart>
        <c:varyColors val="1"/>
        <c:ser>
          <c:idx val="0"/>
          <c:order val="0"/>
          <c:tx>
            <c:strRef>
              <c:f>Sheet1!$B$1</c:f>
              <c:strCache>
                <c:ptCount val="1"/>
                <c:pt idx="0">
                  <c:v>Sales</c:v>
                </c:pt>
              </c:strCache>
            </c:strRef>
          </c:tx>
          <c:explosion val="30"/>
          <c:dPt>
            <c:idx val="0"/>
            <c:bubble3D val="0"/>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3"/>
                <c:pt idx="0">
                  <c:v>Orta/Yüksek düzeyde geleceğe dair umutsuzluk</c:v>
                </c:pt>
                <c:pt idx="1">
                  <c:v>Orta/Yüksek depresyon</c:v>
                </c:pt>
                <c:pt idx="2">
                  <c:v>Orta/Şiddetli aleksitimi</c:v>
                </c:pt>
              </c:strCache>
            </c:strRef>
          </c:cat>
          <c:val>
            <c:numRef>
              <c:f>Sheet1!$B$2:$B$5</c:f>
              <c:numCache>
                <c:formatCode>General</c:formatCode>
                <c:ptCount val="4"/>
                <c:pt idx="0">
                  <c:v>1</c:v>
                </c:pt>
                <c:pt idx="1">
                  <c:v>5</c:v>
                </c:pt>
                <c:pt idx="2">
                  <c:v>4</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632074990510719"/>
          <c:y val="0.60683054784817014"/>
          <c:w val="0.33480546269672068"/>
          <c:h val="0.3920351076743463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tr-T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tr-TR" dirty="0" smtClean="0"/>
              <a:t>BDÖ</a:t>
            </a:r>
            <a:endParaRPr lang="en-US"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manualLayout>
          <c:layoutTarget val="inner"/>
          <c:xMode val="edge"/>
          <c:yMode val="edge"/>
          <c:x val="0.26126814971691747"/>
          <c:y val="0.14796213490082327"/>
          <c:w val="0.4297749389728921"/>
          <c:h val="0.60691472884659659"/>
        </c:manualLayout>
      </c:layout>
      <c:pieChart>
        <c:varyColors val="1"/>
        <c:ser>
          <c:idx val="0"/>
          <c:order val="0"/>
          <c:tx>
            <c:strRef>
              <c:f>Sheet1!$B$1</c:f>
              <c:strCache>
                <c:ptCount val="1"/>
                <c:pt idx="0">
                  <c:v>Sales</c:v>
                </c:pt>
              </c:strCache>
            </c:strRef>
          </c:tx>
          <c:explosion val="30"/>
          <c:dPt>
            <c:idx val="0"/>
            <c:bubble3D val="0"/>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3"/>
                <c:pt idx="0">
                  <c:v>Orta/Yüksek düzeyde geleceğe dair umutsuzluk</c:v>
                </c:pt>
                <c:pt idx="1">
                  <c:v>Orta/Yüksek anksiyete</c:v>
                </c:pt>
                <c:pt idx="2">
                  <c:v>Orta/Şiddetli aleksitimi</c:v>
                </c:pt>
              </c:strCache>
            </c:strRef>
          </c:cat>
          <c:val>
            <c:numRef>
              <c:f>Sheet1!$B$2:$B$5</c:f>
              <c:numCache>
                <c:formatCode>General</c:formatCode>
                <c:ptCount val="4"/>
                <c:pt idx="0">
                  <c:v>1</c:v>
                </c:pt>
                <c:pt idx="1">
                  <c:v>6</c:v>
                </c:pt>
                <c:pt idx="2">
                  <c:v>3</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632074990510719"/>
          <c:y val="0.60683054784817014"/>
          <c:w val="0.33480546269672068"/>
          <c:h val="0.3920351076743463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tr-T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tr-TR" dirty="0" smtClean="0"/>
              <a:t>BUÖ</a:t>
            </a:r>
            <a:endParaRPr lang="en-US"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manualLayout>
          <c:layoutTarget val="inner"/>
          <c:xMode val="edge"/>
          <c:yMode val="edge"/>
          <c:x val="0.26126814971691747"/>
          <c:y val="0.14796213490082327"/>
          <c:w val="0.4297749389728921"/>
          <c:h val="0.60691472884659659"/>
        </c:manualLayout>
      </c:layout>
      <c:pieChart>
        <c:varyColors val="1"/>
        <c:ser>
          <c:idx val="0"/>
          <c:order val="0"/>
          <c:tx>
            <c:strRef>
              <c:f>Sheet1!$B$1</c:f>
              <c:strCache>
                <c:ptCount val="1"/>
                <c:pt idx="0">
                  <c:v>Sales</c:v>
                </c:pt>
              </c:strCache>
            </c:strRef>
          </c:tx>
          <c:explosion val="30"/>
          <c:dPt>
            <c:idx val="0"/>
            <c:bubble3D val="0"/>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3"/>
                <c:pt idx="0">
                  <c:v>Orta/Yüksek depresyon</c:v>
                </c:pt>
                <c:pt idx="1">
                  <c:v>Orta/Yüksek anksiyete</c:v>
                </c:pt>
                <c:pt idx="2">
                  <c:v>Orta/Şiddetli aleksitimi</c:v>
                </c:pt>
              </c:strCache>
            </c:strRef>
          </c:cat>
          <c:val>
            <c:numRef>
              <c:f>Sheet1!$B$2:$B$5</c:f>
              <c:numCache>
                <c:formatCode>General</c:formatCode>
                <c:ptCount val="4"/>
                <c:pt idx="0">
                  <c:v>5</c:v>
                </c:pt>
                <c:pt idx="1">
                  <c:v>2</c:v>
                </c:pt>
                <c:pt idx="2">
                  <c:v>3</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632074990510719"/>
          <c:y val="0.60683054784817014"/>
          <c:w val="0.33480546269672068"/>
          <c:h val="0.3920351076743463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tr-T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tr-TR" dirty="0" smtClean="0"/>
              <a:t>BAÖ</a:t>
            </a:r>
            <a:endParaRPr lang="en-US"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manualLayout>
          <c:layoutTarget val="inner"/>
          <c:xMode val="edge"/>
          <c:yMode val="edge"/>
          <c:x val="0.26126814971691747"/>
          <c:y val="0.14796213490082327"/>
          <c:w val="0.4297749389728921"/>
          <c:h val="0.60691472884659659"/>
        </c:manualLayout>
      </c:layout>
      <c:pieChart>
        <c:varyColors val="1"/>
        <c:ser>
          <c:idx val="0"/>
          <c:order val="0"/>
          <c:tx>
            <c:strRef>
              <c:f>Sheet1!$B$1</c:f>
              <c:strCache>
                <c:ptCount val="1"/>
                <c:pt idx="0">
                  <c:v>Sales</c:v>
                </c:pt>
              </c:strCache>
            </c:strRef>
          </c:tx>
          <c:explosion val="30"/>
          <c:dPt>
            <c:idx val="0"/>
            <c:bubble3D val="0"/>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3"/>
                <c:pt idx="0">
                  <c:v>Orta/Yüksek depresyon</c:v>
                </c:pt>
                <c:pt idx="1">
                  <c:v>Orta/Yüksek geleceğe dair umutsuzluk</c:v>
                </c:pt>
                <c:pt idx="2">
                  <c:v>Orta/Şiddetli aleksitimi</c:v>
                </c:pt>
              </c:strCache>
            </c:strRef>
          </c:cat>
          <c:val>
            <c:numRef>
              <c:f>Sheet1!$B$2:$B$5</c:f>
              <c:numCache>
                <c:formatCode>General</c:formatCode>
                <c:ptCount val="4"/>
                <c:pt idx="0">
                  <c:v>6</c:v>
                </c:pt>
                <c:pt idx="1">
                  <c:v>2</c:v>
                </c:pt>
                <c:pt idx="2">
                  <c:v>2</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632074990510719"/>
          <c:y val="0.60683054784817014"/>
          <c:w val="0.33480546269672068"/>
          <c:h val="0.3920351076743463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tr-T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tr-TR" dirty="0" smtClean="0"/>
              <a:t>TAÖ</a:t>
            </a:r>
            <a:endParaRPr lang="en-US"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manualLayout>
          <c:layoutTarget val="inner"/>
          <c:xMode val="edge"/>
          <c:yMode val="edge"/>
          <c:x val="0.26126814971691747"/>
          <c:y val="0.14796213490082327"/>
          <c:w val="0.4297749389728921"/>
          <c:h val="0.60691472884659659"/>
        </c:manualLayout>
      </c:layout>
      <c:pieChart>
        <c:varyColors val="1"/>
        <c:ser>
          <c:idx val="0"/>
          <c:order val="0"/>
          <c:tx>
            <c:strRef>
              <c:f>Sheet1!$B$1</c:f>
              <c:strCache>
                <c:ptCount val="1"/>
                <c:pt idx="0">
                  <c:v>Sales</c:v>
                </c:pt>
              </c:strCache>
            </c:strRef>
          </c:tx>
          <c:explosion val="30"/>
          <c:dPt>
            <c:idx val="0"/>
            <c:bubble3D val="0"/>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3"/>
                <c:pt idx="0">
                  <c:v>Orta/Yüksek depresyon</c:v>
                </c:pt>
                <c:pt idx="1">
                  <c:v>Orta/Yüksek geleceğe dair umutsuzluk</c:v>
                </c:pt>
                <c:pt idx="2">
                  <c:v>Orta/Şiddetli anksiyete</c:v>
                </c:pt>
              </c:strCache>
            </c:strRef>
          </c:cat>
          <c:val>
            <c:numRef>
              <c:f>Sheet1!$B$2:$B$5</c:f>
              <c:numCache>
                <c:formatCode>General</c:formatCode>
                <c:ptCount val="4"/>
                <c:pt idx="0">
                  <c:v>3</c:v>
                </c:pt>
                <c:pt idx="1">
                  <c:v>2</c:v>
                </c:pt>
                <c:pt idx="2">
                  <c:v>2</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632074990510719"/>
          <c:y val="0.60683054784817014"/>
          <c:w val="0.33480546269672068"/>
          <c:h val="0.3920351076743463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tr-T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EF39AB-F52A-4F6F-A768-82F2DB79537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CA36A6DD-3376-4CA4-A791-F6F3644EB9C5}">
      <dgm:prSet phldrT="[Text]"/>
      <dgm:spPr/>
      <dgm:t>
        <a:bodyPr/>
        <a:lstStyle/>
        <a:p>
          <a:r>
            <a:rPr lang="tr-TR" dirty="0" smtClean="0"/>
            <a:t>Beck Umutsuzluk Ölçeği (BUÖ), </a:t>
          </a:r>
          <a:endParaRPr lang="tr-TR" dirty="0"/>
        </a:p>
      </dgm:t>
    </dgm:pt>
    <dgm:pt modelId="{8AF53A13-2AF0-4FA3-BCFB-3097C5BCDC8F}" type="parTrans" cxnId="{F9AEDFC3-7D0C-4C06-9353-5D424C36EEF2}">
      <dgm:prSet/>
      <dgm:spPr/>
      <dgm:t>
        <a:bodyPr/>
        <a:lstStyle/>
        <a:p>
          <a:endParaRPr lang="tr-TR"/>
        </a:p>
      </dgm:t>
    </dgm:pt>
    <dgm:pt modelId="{2B86AB44-2972-4EAB-87E9-E6CFFD8D72CF}" type="sibTrans" cxnId="{F9AEDFC3-7D0C-4C06-9353-5D424C36EEF2}">
      <dgm:prSet/>
      <dgm:spPr/>
      <dgm:t>
        <a:bodyPr/>
        <a:lstStyle/>
        <a:p>
          <a:endParaRPr lang="tr-TR"/>
        </a:p>
      </dgm:t>
    </dgm:pt>
    <dgm:pt modelId="{8EA757DD-835F-460E-96FD-0F33C2C2245C}">
      <dgm:prSet phldrT="[Text]"/>
      <dgm:spPr/>
      <dgm:t>
        <a:bodyPr/>
        <a:lstStyle/>
        <a:p>
          <a:r>
            <a:rPr lang="tr-TR" dirty="0" smtClean="0"/>
            <a:t>Beck  Anksiyete Ölçeği (BAÖ) </a:t>
          </a:r>
          <a:endParaRPr lang="tr-TR" dirty="0"/>
        </a:p>
      </dgm:t>
    </dgm:pt>
    <dgm:pt modelId="{DB836025-9BEF-4099-B9B6-48513E8456C8}" type="parTrans" cxnId="{3754BFC4-8694-443F-8108-C6DDCC36DC64}">
      <dgm:prSet/>
      <dgm:spPr/>
      <dgm:t>
        <a:bodyPr/>
        <a:lstStyle/>
        <a:p>
          <a:endParaRPr lang="tr-TR"/>
        </a:p>
      </dgm:t>
    </dgm:pt>
    <dgm:pt modelId="{FB191477-B90B-48FE-9D20-EEC1F93313AC}" type="sibTrans" cxnId="{3754BFC4-8694-443F-8108-C6DDCC36DC64}">
      <dgm:prSet/>
      <dgm:spPr/>
      <dgm:t>
        <a:bodyPr/>
        <a:lstStyle/>
        <a:p>
          <a:endParaRPr lang="tr-TR"/>
        </a:p>
      </dgm:t>
    </dgm:pt>
    <dgm:pt modelId="{CAB9EC20-88A5-4810-AD7C-FF8A42BEDAEF}">
      <dgm:prSet/>
      <dgm:spPr/>
      <dgm:t>
        <a:bodyPr/>
        <a:lstStyle/>
        <a:p>
          <a:r>
            <a:rPr lang="tr-TR" smtClean="0"/>
            <a:t>Toronto Aleksitimi Ölçeği (TAÖ), </a:t>
          </a:r>
          <a:endParaRPr lang="tr-TR"/>
        </a:p>
      </dgm:t>
    </dgm:pt>
    <dgm:pt modelId="{76796D32-5B36-4A3E-A59B-2AA0A2FC00BB}" type="parTrans" cxnId="{64F8EDAE-6B1C-4CA5-9C7F-AB09155AA27D}">
      <dgm:prSet/>
      <dgm:spPr/>
      <dgm:t>
        <a:bodyPr/>
        <a:lstStyle/>
        <a:p>
          <a:endParaRPr lang="tr-TR"/>
        </a:p>
      </dgm:t>
    </dgm:pt>
    <dgm:pt modelId="{614F5E28-51F1-41B6-ADB7-7ADECC45FD65}" type="sibTrans" cxnId="{64F8EDAE-6B1C-4CA5-9C7F-AB09155AA27D}">
      <dgm:prSet/>
      <dgm:spPr/>
      <dgm:t>
        <a:bodyPr/>
        <a:lstStyle/>
        <a:p>
          <a:endParaRPr lang="tr-TR"/>
        </a:p>
      </dgm:t>
    </dgm:pt>
    <dgm:pt modelId="{6FD33FFC-E053-46EB-8B8B-5CA34DE1C22E}">
      <dgm:prSet/>
      <dgm:spPr/>
      <dgm:t>
        <a:bodyPr/>
        <a:lstStyle/>
        <a:p>
          <a:r>
            <a:rPr lang="tr-TR" dirty="0" smtClean="0"/>
            <a:t>Depresyon Ölçeği (BDÖ), </a:t>
          </a:r>
          <a:endParaRPr lang="tr-TR" dirty="0"/>
        </a:p>
      </dgm:t>
    </dgm:pt>
    <dgm:pt modelId="{3FBCD51F-6CC8-4823-94F3-39AE91968722}" type="parTrans" cxnId="{5D04B1D5-536E-4D03-A227-EABBD8B4E044}">
      <dgm:prSet/>
      <dgm:spPr/>
      <dgm:t>
        <a:bodyPr/>
        <a:lstStyle/>
        <a:p>
          <a:endParaRPr lang="tr-TR"/>
        </a:p>
      </dgm:t>
    </dgm:pt>
    <dgm:pt modelId="{AD6068A1-D506-432E-AEE8-6BD96A805D22}" type="sibTrans" cxnId="{5D04B1D5-536E-4D03-A227-EABBD8B4E044}">
      <dgm:prSet/>
      <dgm:spPr/>
      <dgm:t>
        <a:bodyPr/>
        <a:lstStyle/>
        <a:p>
          <a:endParaRPr lang="tr-TR"/>
        </a:p>
      </dgm:t>
    </dgm:pt>
    <dgm:pt modelId="{518B624C-C5C9-440F-B94A-E2D496B06359}" type="pres">
      <dgm:prSet presAssocID="{5CEF39AB-F52A-4F6F-A768-82F2DB79537D}" presName="diagram" presStyleCnt="0">
        <dgm:presLayoutVars>
          <dgm:dir/>
          <dgm:resizeHandles val="exact"/>
        </dgm:presLayoutVars>
      </dgm:prSet>
      <dgm:spPr/>
      <dgm:t>
        <a:bodyPr/>
        <a:lstStyle/>
        <a:p>
          <a:endParaRPr lang="tr-TR"/>
        </a:p>
      </dgm:t>
    </dgm:pt>
    <dgm:pt modelId="{C0400B11-C6AD-46A9-BA0D-8CAA178300A7}" type="pres">
      <dgm:prSet presAssocID="{CA36A6DD-3376-4CA4-A791-F6F3644EB9C5}" presName="node" presStyleLbl="node1" presStyleIdx="0" presStyleCnt="4" custLinFactNeighborX="210" custLinFactNeighborY="1187">
        <dgm:presLayoutVars>
          <dgm:bulletEnabled val="1"/>
        </dgm:presLayoutVars>
      </dgm:prSet>
      <dgm:spPr/>
      <dgm:t>
        <a:bodyPr/>
        <a:lstStyle/>
        <a:p>
          <a:endParaRPr lang="tr-TR"/>
        </a:p>
      </dgm:t>
    </dgm:pt>
    <dgm:pt modelId="{A031EAD6-C1D9-42E6-9A1E-00B2BCE6165E}" type="pres">
      <dgm:prSet presAssocID="{2B86AB44-2972-4EAB-87E9-E6CFFD8D72CF}" presName="sibTrans" presStyleCnt="0"/>
      <dgm:spPr/>
    </dgm:pt>
    <dgm:pt modelId="{4C225123-33EB-497E-AD63-4678B3BA23A8}" type="pres">
      <dgm:prSet presAssocID="{6FD33FFC-E053-46EB-8B8B-5CA34DE1C22E}" presName="node" presStyleLbl="node1" presStyleIdx="1" presStyleCnt="4">
        <dgm:presLayoutVars>
          <dgm:bulletEnabled val="1"/>
        </dgm:presLayoutVars>
      </dgm:prSet>
      <dgm:spPr/>
      <dgm:t>
        <a:bodyPr/>
        <a:lstStyle/>
        <a:p>
          <a:endParaRPr lang="tr-TR"/>
        </a:p>
      </dgm:t>
    </dgm:pt>
    <dgm:pt modelId="{5E41DB15-22D7-46B8-8FA2-0D6E5B4FF12E}" type="pres">
      <dgm:prSet presAssocID="{AD6068A1-D506-432E-AEE8-6BD96A805D22}" presName="sibTrans" presStyleCnt="0"/>
      <dgm:spPr/>
    </dgm:pt>
    <dgm:pt modelId="{A637E5FA-A949-47B9-BA3F-C30CBE7CCD1A}" type="pres">
      <dgm:prSet presAssocID="{CAB9EC20-88A5-4810-AD7C-FF8A42BEDAEF}" presName="node" presStyleLbl="node1" presStyleIdx="2" presStyleCnt="4">
        <dgm:presLayoutVars>
          <dgm:bulletEnabled val="1"/>
        </dgm:presLayoutVars>
      </dgm:prSet>
      <dgm:spPr/>
      <dgm:t>
        <a:bodyPr/>
        <a:lstStyle/>
        <a:p>
          <a:endParaRPr lang="tr-TR"/>
        </a:p>
      </dgm:t>
    </dgm:pt>
    <dgm:pt modelId="{3CA9DE6A-2D41-4C13-A7DE-A97DA4168DCB}" type="pres">
      <dgm:prSet presAssocID="{614F5E28-51F1-41B6-ADB7-7ADECC45FD65}" presName="sibTrans" presStyleCnt="0"/>
      <dgm:spPr/>
    </dgm:pt>
    <dgm:pt modelId="{44C7D4E1-1484-44C6-93E6-54FCD7294D4C}" type="pres">
      <dgm:prSet presAssocID="{8EA757DD-835F-460E-96FD-0F33C2C2245C}" presName="node" presStyleLbl="node1" presStyleIdx="3" presStyleCnt="4">
        <dgm:presLayoutVars>
          <dgm:bulletEnabled val="1"/>
        </dgm:presLayoutVars>
      </dgm:prSet>
      <dgm:spPr/>
      <dgm:t>
        <a:bodyPr/>
        <a:lstStyle/>
        <a:p>
          <a:endParaRPr lang="tr-TR"/>
        </a:p>
      </dgm:t>
    </dgm:pt>
  </dgm:ptLst>
  <dgm:cxnLst>
    <dgm:cxn modelId="{F9AEDFC3-7D0C-4C06-9353-5D424C36EEF2}" srcId="{5CEF39AB-F52A-4F6F-A768-82F2DB79537D}" destId="{CA36A6DD-3376-4CA4-A791-F6F3644EB9C5}" srcOrd="0" destOrd="0" parTransId="{8AF53A13-2AF0-4FA3-BCFB-3097C5BCDC8F}" sibTransId="{2B86AB44-2972-4EAB-87E9-E6CFFD8D72CF}"/>
    <dgm:cxn modelId="{D5BD2958-4BC7-4ED5-84A6-2BB5DB215B06}" type="presOf" srcId="{5CEF39AB-F52A-4F6F-A768-82F2DB79537D}" destId="{518B624C-C5C9-440F-B94A-E2D496B06359}" srcOrd="0" destOrd="0" presId="urn:microsoft.com/office/officeart/2005/8/layout/default"/>
    <dgm:cxn modelId="{28417909-4386-4482-86AD-B86F3D8DA9BC}" type="presOf" srcId="{CAB9EC20-88A5-4810-AD7C-FF8A42BEDAEF}" destId="{A637E5FA-A949-47B9-BA3F-C30CBE7CCD1A}" srcOrd="0" destOrd="0" presId="urn:microsoft.com/office/officeart/2005/8/layout/default"/>
    <dgm:cxn modelId="{3754BFC4-8694-443F-8108-C6DDCC36DC64}" srcId="{5CEF39AB-F52A-4F6F-A768-82F2DB79537D}" destId="{8EA757DD-835F-460E-96FD-0F33C2C2245C}" srcOrd="3" destOrd="0" parTransId="{DB836025-9BEF-4099-B9B6-48513E8456C8}" sibTransId="{FB191477-B90B-48FE-9D20-EEC1F93313AC}"/>
    <dgm:cxn modelId="{64F8EDAE-6B1C-4CA5-9C7F-AB09155AA27D}" srcId="{5CEF39AB-F52A-4F6F-A768-82F2DB79537D}" destId="{CAB9EC20-88A5-4810-AD7C-FF8A42BEDAEF}" srcOrd="2" destOrd="0" parTransId="{76796D32-5B36-4A3E-A59B-2AA0A2FC00BB}" sibTransId="{614F5E28-51F1-41B6-ADB7-7ADECC45FD65}"/>
    <dgm:cxn modelId="{4EDFB3D1-ABF1-4D9C-9C3E-904E8A38D43C}" type="presOf" srcId="{CA36A6DD-3376-4CA4-A791-F6F3644EB9C5}" destId="{C0400B11-C6AD-46A9-BA0D-8CAA178300A7}" srcOrd="0" destOrd="0" presId="urn:microsoft.com/office/officeart/2005/8/layout/default"/>
    <dgm:cxn modelId="{5D04B1D5-536E-4D03-A227-EABBD8B4E044}" srcId="{5CEF39AB-F52A-4F6F-A768-82F2DB79537D}" destId="{6FD33FFC-E053-46EB-8B8B-5CA34DE1C22E}" srcOrd="1" destOrd="0" parTransId="{3FBCD51F-6CC8-4823-94F3-39AE91968722}" sibTransId="{AD6068A1-D506-432E-AEE8-6BD96A805D22}"/>
    <dgm:cxn modelId="{62C4AACB-6EA9-4950-B3BA-6103892E1EF3}" type="presOf" srcId="{8EA757DD-835F-460E-96FD-0F33C2C2245C}" destId="{44C7D4E1-1484-44C6-93E6-54FCD7294D4C}" srcOrd="0" destOrd="0" presId="urn:microsoft.com/office/officeart/2005/8/layout/default"/>
    <dgm:cxn modelId="{B4DB5DE4-674D-48C5-8105-3CFEF0519D23}" type="presOf" srcId="{6FD33FFC-E053-46EB-8B8B-5CA34DE1C22E}" destId="{4C225123-33EB-497E-AD63-4678B3BA23A8}" srcOrd="0" destOrd="0" presId="urn:microsoft.com/office/officeart/2005/8/layout/default"/>
    <dgm:cxn modelId="{647AD649-2F39-4E61-BA30-916C956C465A}" type="presParOf" srcId="{518B624C-C5C9-440F-B94A-E2D496B06359}" destId="{C0400B11-C6AD-46A9-BA0D-8CAA178300A7}" srcOrd="0" destOrd="0" presId="urn:microsoft.com/office/officeart/2005/8/layout/default"/>
    <dgm:cxn modelId="{ACFA9B01-583D-4723-A5FD-6570C778C8AA}" type="presParOf" srcId="{518B624C-C5C9-440F-B94A-E2D496B06359}" destId="{A031EAD6-C1D9-42E6-9A1E-00B2BCE6165E}" srcOrd="1" destOrd="0" presId="urn:microsoft.com/office/officeart/2005/8/layout/default"/>
    <dgm:cxn modelId="{B36B7FE2-18FD-4D4B-9707-3F34782C89C4}" type="presParOf" srcId="{518B624C-C5C9-440F-B94A-E2D496B06359}" destId="{4C225123-33EB-497E-AD63-4678B3BA23A8}" srcOrd="2" destOrd="0" presId="urn:microsoft.com/office/officeart/2005/8/layout/default"/>
    <dgm:cxn modelId="{FBCF87EC-499A-4264-A734-B1A302025360}" type="presParOf" srcId="{518B624C-C5C9-440F-B94A-E2D496B06359}" destId="{5E41DB15-22D7-46B8-8FA2-0D6E5B4FF12E}" srcOrd="3" destOrd="0" presId="urn:microsoft.com/office/officeart/2005/8/layout/default"/>
    <dgm:cxn modelId="{D487A5E6-66E8-472D-9C0A-7B2EF803D8DE}" type="presParOf" srcId="{518B624C-C5C9-440F-B94A-E2D496B06359}" destId="{A637E5FA-A949-47B9-BA3F-C30CBE7CCD1A}" srcOrd="4" destOrd="0" presId="urn:microsoft.com/office/officeart/2005/8/layout/default"/>
    <dgm:cxn modelId="{DDF3D995-11B6-422D-8F93-EA52C895A395}" type="presParOf" srcId="{518B624C-C5C9-440F-B94A-E2D496B06359}" destId="{3CA9DE6A-2D41-4C13-A7DE-A97DA4168DCB}" srcOrd="5" destOrd="0" presId="urn:microsoft.com/office/officeart/2005/8/layout/default"/>
    <dgm:cxn modelId="{5C52ED7E-D4CE-4C9F-AA21-83BB4BDC7139}" type="presParOf" srcId="{518B624C-C5C9-440F-B94A-E2D496B06359}" destId="{44C7D4E1-1484-44C6-93E6-54FCD7294D4C}"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E6D21F-DE27-443E-B0CD-8D491558D49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AD3CF4B8-0548-4606-AF43-53C20101EABF}">
      <dgm:prSet phldrT="[Text]"/>
      <dgm:spPr/>
      <dgm:t>
        <a:bodyPr/>
        <a:lstStyle/>
        <a:p>
          <a:r>
            <a:rPr lang="tr-TR" dirty="0" smtClean="0"/>
            <a:t>31 Anne</a:t>
          </a:r>
          <a:endParaRPr lang="tr-TR" dirty="0"/>
        </a:p>
      </dgm:t>
    </dgm:pt>
    <dgm:pt modelId="{CEE97B7D-D191-4896-94EC-A5FB8CAC4C00}" type="parTrans" cxnId="{77A52797-5D07-4146-95C7-21218AC7A1ED}">
      <dgm:prSet/>
      <dgm:spPr/>
      <dgm:t>
        <a:bodyPr/>
        <a:lstStyle/>
        <a:p>
          <a:endParaRPr lang="tr-TR"/>
        </a:p>
      </dgm:t>
    </dgm:pt>
    <dgm:pt modelId="{BBB5FB74-7576-46BE-B449-D5B74B77ABD2}" type="sibTrans" cxnId="{77A52797-5D07-4146-95C7-21218AC7A1ED}">
      <dgm:prSet/>
      <dgm:spPr/>
      <dgm:t>
        <a:bodyPr/>
        <a:lstStyle/>
        <a:p>
          <a:endParaRPr lang="tr-TR"/>
        </a:p>
      </dgm:t>
    </dgm:pt>
    <dgm:pt modelId="{E34B2DA7-D871-4131-A9FB-61508CCB431F}">
      <dgm:prSet phldrT="[Text]"/>
      <dgm:spPr/>
      <dgm:t>
        <a:bodyPr/>
        <a:lstStyle/>
        <a:p>
          <a:r>
            <a:rPr lang="tr-TR" dirty="0" smtClean="0"/>
            <a:t>6 Aleksitimik</a:t>
          </a:r>
          <a:endParaRPr lang="tr-TR" dirty="0"/>
        </a:p>
      </dgm:t>
    </dgm:pt>
    <dgm:pt modelId="{623BA061-8DF7-41F4-BD71-9C53545B144B}" type="parTrans" cxnId="{77990CEA-E5FA-4627-917C-8C9EE5880537}">
      <dgm:prSet/>
      <dgm:spPr/>
      <dgm:t>
        <a:bodyPr/>
        <a:lstStyle/>
        <a:p>
          <a:endParaRPr lang="tr-TR"/>
        </a:p>
      </dgm:t>
    </dgm:pt>
    <dgm:pt modelId="{F19791FF-EFAF-4B3F-AD14-E8EF0D73F712}" type="sibTrans" cxnId="{77990CEA-E5FA-4627-917C-8C9EE5880537}">
      <dgm:prSet/>
      <dgm:spPr/>
      <dgm:t>
        <a:bodyPr/>
        <a:lstStyle/>
        <a:p>
          <a:endParaRPr lang="tr-TR"/>
        </a:p>
      </dgm:t>
    </dgm:pt>
    <dgm:pt modelId="{312ADAC4-BC51-4910-93AD-5935009B5AC5}">
      <dgm:prSet phldrT="[Text]"/>
      <dgm:spPr/>
      <dgm:t>
        <a:bodyPr/>
        <a:lstStyle/>
        <a:p>
          <a:r>
            <a:rPr lang="tr-TR" dirty="0" smtClean="0"/>
            <a:t>5 Aleksitimik</a:t>
          </a:r>
          <a:endParaRPr lang="tr-TR" dirty="0"/>
        </a:p>
      </dgm:t>
    </dgm:pt>
    <dgm:pt modelId="{4AB00FAF-23BA-40BF-8270-872AB9D55BAD}" type="parTrans" cxnId="{1835EF4F-B592-4107-BDAD-80FEC25D8DD8}">
      <dgm:prSet/>
      <dgm:spPr/>
      <dgm:t>
        <a:bodyPr/>
        <a:lstStyle/>
        <a:p>
          <a:endParaRPr lang="tr-TR"/>
        </a:p>
      </dgm:t>
    </dgm:pt>
    <dgm:pt modelId="{E0514B4B-7E8E-49AB-9A85-6DFE66DB7BCE}" type="sibTrans" cxnId="{1835EF4F-B592-4107-BDAD-80FEC25D8DD8}">
      <dgm:prSet/>
      <dgm:spPr/>
      <dgm:t>
        <a:bodyPr/>
        <a:lstStyle/>
        <a:p>
          <a:endParaRPr lang="tr-TR"/>
        </a:p>
      </dgm:t>
    </dgm:pt>
    <dgm:pt modelId="{DC55C950-ECB8-4675-8F38-196815895642}">
      <dgm:prSet phldrT="[Text]"/>
      <dgm:spPr/>
      <dgm:t>
        <a:bodyPr/>
        <a:lstStyle/>
        <a:p>
          <a:r>
            <a:rPr lang="tr-TR" dirty="0" smtClean="0"/>
            <a:t>20 Baba</a:t>
          </a:r>
          <a:endParaRPr lang="tr-TR" dirty="0"/>
        </a:p>
      </dgm:t>
    </dgm:pt>
    <dgm:pt modelId="{8C96DDBE-C0BE-4B8B-8587-0AA2BB160C9B}" type="sibTrans" cxnId="{EE9F133B-9703-4976-AD9F-8043CC419866}">
      <dgm:prSet/>
      <dgm:spPr/>
      <dgm:t>
        <a:bodyPr/>
        <a:lstStyle/>
        <a:p>
          <a:endParaRPr lang="tr-TR"/>
        </a:p>
      </dgm:t>
    </dgm:pt>
    <dgm:pt modelId="{25EE69B6-EE96-481D-A178-363836F799F5}" type="parTrans" cxnId="{EE9F133B-9703-4976-AD9F-8043CC419866}">
      <dgm:prSet/>
      <dgm:spPr/>
      <dgm:t>
        <a:bodyPr/>
        <a:lstStyle/>
        <a:p>
          <a:endParaRPr lang="tr-TR"/>
        </a:p>
      </dgm:t>
    </dgm:pt>
    <dgm:pt modelId="{46F6DB73-36ED-4B07-A198-38ECD0CED038}" type="pres">
      <dgm:prSet presAssocID="{CDE6D21F-DE27-443E-B0CD-8D491558D492}" presName="linear" presStyleCnt="0">
        <dgm:presLayoutVars>
          <dgm:animLvl val="lvl"/>
          <dgm:resizeHandles val="exact"/>
        </dgm:presLayoutVars>
      </dgm:prSet>
      <dgm:spPr/>
      <dgm:t>
        <a:bodyPr/>
        <a:lstStyle/>
        <a:p>
          <a:endParaRPr lang="tr-TR"/>
        </a:p>
      </dgm:t>
    </dgm:pt>
    <dgm:pt modelId="{06E7DCAB-D27F-4837-8047-10C36DDCA037}" type="pres">
      <dgm:prSet presAssocID="{AD3CF4B8-0548-4606-AF43-53C20101EABF}" presName="parentText" presStyleLbl="node1" presStyleIdx="0" presStyleCnt="2">
        <dgm:presLayoutVars>
          <dgm:chMax val="0"/>
          <dgm:bulletEnabled val="1"/>
        </dgm:presLayoutVars>
      </dgm:prSet>
      <dgm:spPr/>
      <dgm:t>
        <a:bodyPr/>
        <a:lstStyle/>
        <a:p>
          <a:endParaRPr lang="tr-TR"/>
        </a:p>
      </dgm:t>
    </dgm:pt>
    <dgm:pt modelId="{A5A10E43-DC71-40DC-A715-42723832FB1D}" type="pres">
      <dgm:prSet presAssocID="{AD3CF4B8-0548-4606-AF43-53C20101EABF}" presName="childText" presStyleLbl="revTx" presStyleIdx="0" presStyleCnt="2">
        <dgm:presLayoutVars>
          <dgm:bulletEnabled val="1"/>
        </dgm:presLayoutVars>
      </dgm:prSet>
      <dgm:spPr/>
      <dgm:t>
        <a:bodyPr/>
        <a:lstStyle/>
        <a:p>
          <a:endParaRPr lang="tr-TR"/>
        </a:p>
      </dgm:t>
    </dgm:pt>
    <dgm:pt modelId="{D86AE1EE-E5E7-4CE7-9509-2D78AE77F569}" type="pres">
      <dgm:prSet presAssocID="{DC55C950-ECB8-4675-8F38-196815895642}" presName="parentText" presStyleLbl="node1" presStyleIdx="1" presStyleCnt="2">
        <dgm:presLayoutVars>
          <dgm:chMax val="0"/>
          <dgm:bulletEnabled val="1"/>
        </dgm:presLayoutVars>
      </dgm:prSet>
      <dgm:spPr/>
      <dgm:t>
        <a:bodyPr/>
        <a:lstStyle/>
        <a:p>
          <a:endParaRPr lang="tr-TR"/>
        </a:p>
      </dgm:t>
    </dgm:pt>
    <dgm:pt modelId="{A7E4BEE1-B6B3-436D-89C0-23F9A93A3EBF}" type="pres">
      <dgm:prSet presAssocID="{DC55C950-ECB8-4675-8F38-196815895642}" presName="childText" presStyleLbl="revTx" presStyleIdx="1" presStyleCnt="2">
        <dgm:presLayoutVars>
          <dgm:bulletEnabled val="1"/>
        </dgm:presLayoutVars>
      </dgm:prSet>
      <dgm:spPr/>
      <dgm:t>
        <a:bodyPr/>
        <a:lstStyle/>
        <a:p>
          <a:endParaRPr lang="tr-TR"/>
        </a:p>
      </dgm:t>
    </dgm:pt>
  </dgm:ptLst>
  <dgm:cxnLst>
    <dgm:cxn modelId="{F9161085-F36B-4D2D-9AFE-E3AF067653AB}" type="presOf" srcId="{DC55C950-ECB8-4675-8F38-196815895642}" destId="{D86AE1EE-E5E7-4CE7-9509-2D78AE77F569}" srcOrd="0" destOrd="0" presId="urn:microsoft.com/office/officeart/2005/8/layout/vList2"/>
    <dgm:cxn modelId="{B7C5F949-3348-4002-BAC0-3C5841600C6E}" type="presOf" srcId="{AD3CF4B8-0548-4606-AF43-53C20101EABF}" destId="{06E7DCAB-D27F-4837-8047-10C36DDCA037}" srcOrd="0" destOrd="0" presId="urn:microsoft.com/office/officeart/2005/8/layout/vList2"/>
    <dgm:cxn modelId="{9CD42CE7-407E-4AB1-B419-CD129A7A209C}" type="presOf" srcId="{E34B2DA7-D871-4131-A9FB-61508CCB431F}" destId="{A5A10E43-DC71-40DC-A715-42723832FB1D}" srcOrd="0" destOrd="0" presId="urn:microsoft.com/office/officeart/2005/8/layout/vList2"/>
    <dgm:cxn modelId="{8606F45D-2D2B-4D63-9ABB-A0AF7D61656C}" type="presOf" srcId="{CDE6D21F-DE27-443E-B0CD-8D491558D492}" destId="{46F6DB73-36ED-4B07-A198-38ECD0CED038}" srcOrd="0" destOrd="0" presId="urn:microsoft.com/office/officeart/2005/8/layout/vList2"/>
    <dgm:cxn modelId="{1835EF4F-B592-4107-BDAD-80FEC25D8DD8}" srcId="{DC55C950-ECB8-4675-8F38-196815895642}" destId="{312ADAC4-BC51-4910-93AD-5935009B5AC5}" srcOrd="0" destOrd="0" parTransId="{4AB00FAF-23BA-40BF-8270-872AB9D55BAD}" sibTransId="{E0514B4B-7E8E-49AB-9A85-6DFE66DB7BCE}"/>
    <dgm:cxn modelId="{77A52797-5D07-4146-95C7-21218AC7A1ED}" srcId="{CDE6D21F-DE27-443E-B0CD-8D491558D492}" destId="{AD3CF4B8-0548-4606-AF43-53C20101EABF}" srcOrd="0" destOrd="0" parTransId="{CEE97B7D-D191-4896-94EC-A5FB8CAC4C00}" sibTransId="{BBB5FB74-7576-46BE-B449-D5B74B77ABD2}"/>
    <dgm:cxn modelId="{589B3962-4C1B-4466-AEE2-154026D9FB31}" type="presOf" srcId="{312ADAC4-BC51-4910-93AD-5935009B5AC5}" destId="{A7E4BEE1-B6B3-436D-89C0-23F9A93A3EBF}" srcOrd="0" destOrd="0" presId="urn:microsoft.com/office/officeart/2005/8/layout/vList2"/>
    <dgm:cxn modelId="{77990CEA-E5FA-4627-917C-8C9EE5880537}" srcId="{AD3CF4B8-0548-4606-AF43-53C20101EABF}" destId="{E34B2DA7-D871-4131-A9FB-61508CCB431F}" srcOrd="0" destOrd="0" parTransId="{623BA061-8DF7-41F4-BD71-9C53545B144B}" sibTransId="{F19791FF-EFAF-4B3F-AD14-E8EF0D73F712}"/>
    <dgm:cxn modelId="{EE9F133B-9703-4976-AD9F-8043CC419866}" srcId="{CDE6D21F-DE27-443E-B0CD-8D491558D492}" destId="{DC55C950-ECB8-4675-8F38-196815895642}" srcOrd="1" destOrd="0" parTransId="{25EE69B6-EE96-481D-A178-363836F799F5}" sibTransId="{8C96DDBE-C0BE-4B8B-8587-0AA2BB160C9B}"/>
    <dgm:cxn modelId="{66494084-BD47-4F0E-968E-F2AD8D72001E}" type="presParOf" srcId="{46F6DB73-36ED-4B07-A198-38ECD0CED038}" destId="{06E7DCAB-D27F-4837-8047-10C36DDCA037}" srcOrd="0" destOrd="0" presId="urn:microsoft.com/office/officeart/2005/8/layout/vList2"/>
    <dgm:cxn modelId="{7A6004F4-F73B-4EB0-A8ED-D96516568CD0}" type="presParOf" srcId="{46F6DB73-36ED-4B07-A198-38ECD0CED038}" destId="{A5A10E43-DC71-40DC-A715-42723832FB1D}" srcOrd="1" destOrd="0" presId="urn:microsoft.com/office/officeart/2005/8/layout/vList2"/>
    <dgm:cxn modelId="{11B4BC00-6ACA-4285-ACC4-12F20F02D8D9}" type="presParOf" srcId="{46F6DB73-36ED-4B07-A198-38ECD0CED038}" destId="{D86AE1EE-E5E7-4CE7-9509-2D78AE77F569}" srcOrd="2" destOrd="0" presId="urn:microsoft.com/office/officeart/2005/8/layout/vList2"/>
    <dgm:cxn modelId="{D1E0C270-55E0-4A89-B0AE-BC53D7D0218C}" type="presParOf" srcId="{46F6DB73-36ED-4B07-A198-38ECD0CED038}" destId="{A7E4BEE1-B6B3-436D-89C0-23F9A93A3EBF}"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560B6B-963E-45AD-B18D-9DA3469D83C9}" type="datetimeFigureOut">
              <a:rPr lang="en-US" smtClean="0"/>
              <a:t>10/5/2016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B61BEE-A6B4-49DE-8859-2A55F155C514}" type="slidenum">
              <a:rPr lang="en-US" smtClean="0"/>
              <a:t>‹#›</a:t>
            </a:fld>
            <a:endParaRPr lang="en-US"/>
          </a:p>
        </p:txBody>
      </p:sp>
    </p:spTree>
    <p:extLst>
      <p:ext uri="{BB962C8B-B14F-4D97-AF65-F5344CB8AC3E}">
        <p14:creationId xmlns:p14="http://schemas.microsoft.com/office/powerpoint/2010/main" val="3784930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8D2A0D-6B45-4215-8A49-D14849101A69}"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6A182-AF03-4CC8-94DC-C0726DF52A64}" type="slidenum">
              <a:rPr lang="en-US" smtClean="0"/>
              <a:t>‹#›</a:t>
            </a:fld>
            <a:endParaRPr lang="en-US"/>
          </a:p>
        </p:txBody>
      </p:sp>
    </p:spTree>
    <p:extLst>
      <p:ext uri="{BB962C8B-B14F-4D97-AF65-F5344CB8AC3E}">
        <p14:creationId xmlns:p14="http://schemas.microsoft.com/office/powerpoint/2010/main" val="3303640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E6A182-AF03-4CC8-94DC-C0726DF52A64}" type="slidenum">
              <a:rPr lang="en-US" smtClean="0"/>
              <a:t>1</a:t>
            </a:fld>
            <a:endParaRPr lang="en-US"/>
          </a:p>
        </p:txBody>
      </p:sp>
    </p:spTree>
    <p:extLst>
      <p:ext uri="{BB962C8B-B14F-4D97-AF65-F5344CB8AC3E}">
        <p14:creationId xmlns:p14="http://schemas.microsoft.com/office/powerpoint/2010/main" val="1337753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1200" b="0" i="0" kern="1200" dirty="0" smtClean="0">
                <a:solidFill>
                  <a:schemeClr val="tx1"/>
                </a:solidFill>
                <a:effectLst/>
                <a:latin typeface="+mn-lt"/>
                <a:ea typeface="+mn-ea"/>
                <a:cs typeface="+mn-cs"/>
              </a:rPr>
              <a:t> BUÖ’ne göre orta ve şiddetli düzeyde geleceğe dair umutsuzluğu olan 11 babanın; 5’inde orta ve şiddetli düzeyde depresyon, 2’sinde yüksek düzeyde anksiyete, 3’ünde aleksitimi bulunmuştur. </a:t>
            </a:r>
            <a:endParaRPr lang="tr-TR" dirty="0"/>
          </a:p>
        </p:txBody>
      </p:sp>
      <p:sp>
        <p:nvSpPr>
          <p:cNvPr id="4" name="Slide Number Placeholder 3"/>
          <p:cNvSpPr>
            <a:spLocks noGrp="1"/>
          </p:cNvSpPr>
          <p:nvPr>
            <p:ph type="sldNum" sz="quarter" idx="10"/>
          </p:nvPr>
        </p:nvSpPr>
        <p:spPr/>
        <p:txBody>
          <a:bodyPr/>
          <a:lstStyle/>
          <a:p>
            <a:fld id="{96E6A182-AF03-4CC8-94DC-C0726DF52A64}" type="slidenum">
              <a:rPr lang="en-US" smtClean="0"/>
              <a:t>13</a:t>
            </a:fld>
            <a:endParaRPr lang="en-US"/>
          </a:p>
        </p:txBody>
      </p:sp>
    </p:spTree>
    <p:extLst>
      <p:ext uri="{BB962C8B-B14F-4D97-AF65-F5344CB8AC3E}">
        <p14:creationId xmlns:p14="http://schemas.microsoft.com/office/powerpoint/2010/main" val="3265611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1200" b="0" i="0" kern="1200" dirty="0" smtClean="0">
                <a:solidFill>
                  <a:schemeClr val="tx1"/>
                </a:solidFill>
                <a:effectLst/>
                <a:latin typeface="+mn-lt"/>
                <a:ea typeface="+mn-ea"/>
                <a:cs typeface="+mn-cs"/>
              </a:rPr>
              <a:t>  BAÖ’ne göre orta ve yüksek düzeyde anksiyete bulunan 12 babanın; 6’sında orta ve şiddetli düzeyde depresyon, 2’sinde orta düzeyde geleceğe dair umutsuzluk, 2’sinde ise aleksitimi bulunmuştur.</a:t>
            </a:r>
            <a:endParaRPr lang="tr-TR" dirty="0"/>
          </a:p>
        </p:txBody>
      </p:sp>
      <p:sp>
        <p:nvSpPr>
          <p:cNvPr id="4" name="Slide Number Placeholder 3"/>
          <p:cNvSpPr>
            <a:spLocks noGrp="1"/>
          </p:cNvSpPr>
          <p:nvPr>
            <p:ph type="sldNum" sz="quarter" idx="10"/>
          </p:nvPr>
        </p:nvSpPr>
        <p:spPr/>
        <p:txBody>
          <a:bodyPr/>
          <a:lstStyle/>
          <a:p>
            <a:fld id="{96E6A182-AF03-4CC8-94DC-C0726DF52A64}" type="slidenum">
              <a:rPr lang="en-US" smtClean="0"/>
              <a:t>14</a:t>
            </a:fld>
            <a:endParaRPr lang="en-US"/>
          </a:p>
        </p:txBody>
      </p:sp>
    </p:spTree>
    <p:extLst>
      <p:ext uri="{BB962C8B-B14F-4D97-AF65-F5344CB8AC3E}">
        <p14:creationId xmlns:p14="http://schemas.microsoft.com/office/powerpoint/2010/main" val="1389368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1200" b="0" i="0" kern="1200" dirty="0" smtClean="0">
                <a:solidFill>
                  <a:schemeClr val="tx1"/>
                </a:solidFill>
                <a:effectLst/>
                <a:latin typeface="+mn-lt"/>
                <a:ea typeface="+mn-ea"/>
                <a:cs typeface="+mn-cs"/>
              </a:rPr>
              <a:t>  TAÖ’ne göre, aleksitimik 4 babanın; 3’ünde şiddetli düzeyde depresyon, 2’sinde orta düzeyde geleceğe dair umutsuzluk, 2’sinde yüksek düzeyde anksiyete bulunmuştur.</a:t>
            </a:r>
            <a:endParaRPr lang="tr-TR" dirty="0"/>
          </a:p>
        </p:txBody>
      </p:sp>
      <p:sp>
        <p:nvSpPr>
          <p:cNvPr id="4" name="Slide Number Placeholder 3"/>
          <p:cNvSpPr>
            <a:spLocks noGrp="1"/>
          </p:cNvSpPr>
          <p:nvPr>
            <p:ph type="sldNum" sz="quarter" idx="10"/>
          </p:nvPr>
        </p:nvSpPr>
        <p:spPr/>
        <p:txBody>
          <a:bodyPr/>
          <a:lstStyle/>
          <a:p>
            <a:fld id="{96E6A182-AF03-4CC8-94DC-C0726DF52A64}" type="slidenum">
              <a:rPr lang="en-US" smtClean="0"/>
              <a:t>15</a:t>
            </a:fld>
            <a:endParaRPr lang="en-US"/>
          </a:p>
        </p:txBody>
      </p:sp>
    </p:spTree>
    <p:extLst>
      <p:ext uri="{BB962C8B-B14F-4D97-AF65-F5344CB8AC3E}">
        <p14:creationId xmlns:p14="http://schemas.microsoft.com/office/powerpoint/2010/main" val="2315537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1200" b="0" i="0" kern="1200" dirty="0" smtClean="0">
                <a:solidFill>
                  <a:schemeClr val="tx1"/>
                </a:solidFill>
                <a:effectLst/>
                <a:latin typeface="+mn-lt"/>
                <a:ea typeface="+mn-ea"/>
                <a:cs typeface="+mn-cs"/>
              </a:rPr>
              <a:t>Sonuç: SB hem hastaya hem de ailesine fiziksel ve psikolojik yük getiren tablodur. Aileler SB’lı çocuklarına özveriyle yaklaşıp bakımlarını üstlenip, kendileri bu durumla baş ederken çoğu zaman güçsüz ve çaresiz kalırlar. SB’lı çocuğu olan tüm anne ve babalar bu süreç içinde psikolojik destek almalıdırlar. Böylece daha kaliteli yaşam sürdürme ve SB’lı çocuklarına daha iyi bakım sunma olanaklarının arttığını düşünmekteyiz.</a:t>
            </a:r>
            <a:endParaRPr lang="tr-TR" dirty="0"/>
          </a:p>
        </p:txBody>
      </p:sp>
      <p:sp>
        <p:nvSpPr>
          <p:cNvPr id="4" name="Slide Number Placeholder 3"/>
          <p:cNvSpPr>
            <a:spLocks noGrp="1"/>
          </p:cNvSpPr>
          <p:nvPr>
            <p:ph type="sldNum" sz="quarter" idx="10"/>
          </p:nvPr>
        </p:nvSpPr>
        <p:spPr/>
        <p:txBody>
          <a:bodyPr/>
          <a:lstStyle/>
          <a:p>
            <a:fld id="{96E6A182-AF03-4CC8-94DC-C0726DF52A64}" type="slidenum">
              <a:rPr lang="en-US" smtClean="0"/>
              <a:t>16</a:t>
            </a:fld>
            <a:endParaRPr lang="en-US"/>
          </a:p>
        </p:txBody>
      </p:sp>
    </p:spTree>
    <p:extLst>
      <p:ext uri="{BB962C8B-B14F-4D97-AF65-F5344CB8AC3E}">
        <p14:creationId xmlns:p14="http://schemas.microsoft.com/office/powerpoint/2010/main" val="4102598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1200" b="0" i="0" kern="1200" dirty="0" smtClean="0">
                <a:solidFill>
                  <a:schemeClr val="tx1"/>
                </a:solidFill>
                <a:effectLst/>
                <a:latin typeface="+mn-lt"/>
                <a:ea typeface="+mn-ea"/>
                <a:cs typeface="+mn-cs"/>
              </a:rPr>
              <a:t>Anne ve babaların sonuçları değerlendirildiğinde; annelerin %56, babaların %44 olarak bulunmuştur.</a:t>
            </a:r>
            <a:endParaRPr lang="tr-TR" dirty="0"/>
          </a:p>
        </p:txBody>
      </p:sp>
      <p:sp>
        <p:nvSpPr>
          <p:cNvPr id="4" name="Slide Number Placeholder 3"/>
          <p:cNvSpPr>
            <a:spLocks noGrp="1"/>
          </p:cNvSpPr>
          <p:nvPr>
            <p:ph type="sldNum" sz="quarter" idx="10"/>
          </p:nvPr>
        </p:nvSpPr>
        <p:spPr/>
        <p:txBody>
          <a:bodyPr/>
          <a:lstStyle/>
          <a:p>
            <a:fld id="{96E6A182-AF03-4CC8-94DC-C0726DF52A64}" type="slidenum">
              <a:rPr lang="en-US" smtClean="0"/>
              <a:t>5</a:t>
            </a:fld>
            <a:endParaRPr lang="en-US"/>
          </a:p>
        </p:txBody>
      </p:sp>
    </p:spTree>
    <p:extLst>
      <p:ext uri="{BB962C8B-B14F-4D97-AF65-F5344CB8AC3E}">
        <p14:creationId xmlns:p14="http://schemas.microsoft.com/office/powerpoint/2010/main" val="44318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1200" b="0" i="0" kern="1200" dirty="0" smtClean="0">
                <a:solidFill>
                  <a:schemeClr val="tx1"/>
                </a:solidFill>
                <a:effectLst/>
                <a:latin typeface="+mn-lt"/>
                <a:ea typeface="+mn-ea"/>
                <a:cs typeface="+mn-cs"/>
              </a:rPr>
              <a:t>Sonuçlar karşılaştırıldığında; annelerin anksiyete şiddeti %52 babaların anksiyete şiddeti %48 olarak bulunmuştur.</a:t>
            </a:r>
            <a:endParaRPr lang="tr-TR" dirty="0"/>
          </a:p>
        </p:txBody>
      </p:sp>
      <p:sp>
        <p:nvSpPr>
          <p:cNvPr id="4" name="Slide Number Placeholder 3"/>
          <p:cNvSpPr>
            <a:spLocks noGrp="1"/>
          </p:cNvSpPr>
          <p:nvPr>
            <p:ph type="sldNum" sz="quarter" idx="10"/>
          </p:nvPr>
        </p:nvSpPr>
        <p:spPr/>
        <p:txBody>
          <a:bodyPr/>
          <a:lstStyle/>
          <a:p>
            <a:fld id="{96E6A182-AF03-4CC8-94DC-C0726DF52A64}" type="slidenum">
              <a:rPr lang="en-US" smtClean="0"/>
              <a:t>6</a:t>
            </a:fld>
            <a:endParaRPr lang="en-US"/>
          </a:p>
        </p:txBody>
      </p:sp>
    </p:spTree>
    <p:extLst>
      <p:ext uri="{BB962C8B-B14F-4D97-AF65-F5344CB8AC3E}">
        <p14:creationId xmlns:p14="http://schemas.microsoft.com/office/powerpoint/2010/main" val="1450876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1200" b="0" i="0" kern="1200" dirty="0" smtClean="0">
                <a:solidFill>
                  <a:schemeClr val="tx1"/>
                </a:solidFill>
                <a:effectLst/>
                <a:latin typeface="+mn-lt"/>
                <a:ea typeface="+mn-ea"/>
                <a:cs typeface="+mn-cs"/>
              </a:rPr>
              <a:t> Sonuçlar karşılaştırıldığında; annelerin umutsuzluk şiddeti %53 babaların umutsuzluk şiddeti %47 olarak bulunmuştur.</a:t>
            </a:r>
            <a:endParaRPr lang="tr-TR" dirty="0"/>
          </a:p>
        </p:txBody>
      </p:sp>
      <p:sp>
        <p:nvSpPr>
          <p:cNvPr id="4" name="Slide Number Placeholder 3"/>
          <p:cNvSpPr>
            <a:spLocks noGrp="1"/>
          </p:cNvSpPr>
          <p:nvPr>
            <p:ph type="sldNum" sz="quarter" idx="10"/>
          </p:nvPr>
        </p:nvSpPr>
        <p:spPr/>
        <p:txBody>
          <a:bodyPr/>
          <a:lstStyle/>
          <a:p>
            <a:fld id="{96E6A182-AF03-4CC8-94DC-C0726DF52A64}" type="slidenum">
              <a:rPr lang="en-US" smtClean="0"/>
              <a:t>7</a:t>
            </a:fld>
            <a:endParaRPr lang="en-US"/>
          </a:p>
        </p:txBody>
      </p:sp>
    </p:spTree>
    <p:extLst>
      <p:ext uri="{BB962C8B-B14F-4D97-AF65-F5344CB8AC3E}">
        <p14:creationId xmlns:p14="http://schemas.microsoft.com/office/powerpoint/2010/main" val="4062045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1200" b="0" i="0" kern="1200" dirty="0" smtClean="0">
                <a:solidFill>
                  <a:schemeClr val="tx1"/>
                </a:solidFill>
                <a:effectLst/>
                <a:latin typeface="+mn-lt"/>
                <a:ea typeface="+mn-ea"/>
                <a:cs typeface="+mn-cs"/>
              </a:rPr>
              <a:t>Annelerin aleksitimi şiddeti % 51, babaların aleksitimi şiddeti %49 olarak bulunmuştur. </a:t>
            </a:r>
            <a:endParaRPr lang="tr-TR" dirty="0"/>
          </a:p>
        </p:txBody>
      </p:sp>
      <p:sp>
        <p:nvSpPr>
          <p:cNvPr id="4" name="Slide Number Placeholder 3"/>
          <p:cNvSpPr>
            <a:spLocks noGrp="1"/>
          </p:cNvSpPr>
          <p:nvPr>
            <p:ph type="sldNum" sz="quarter" idx="10"/>
          </p:nvPr>
        </p:nvSpPr>
        <p:spPr/>
        <p:txBody>
          <a:bodyPr/>
          <a:lstStyle/>
          <a:p>
            <a:fld id="{96E6A182-AF03-4CC8-94DC-C0726DF52A64}" type="slidenum">
              <a:rPr lang="en-US" smtClean="0"/>
              <a:t>8</a:t>
            </a:fld>
            <a:endParaRPr lang="en-US"/>
          </a:p>
        </p:txBody>
      </p:sp>
    </p:spTree>
    <p:extLst>
      <p:ext uri="{BB962C8B-B14F-4D97-AF65-F5344CB8AC3E}">
        <p14:creationId xmlns:p14="http://schemas.microsoft.com/office/powerpoint/2010/main" val="875770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1200" b="0" i="0" kern="1200" dirty="0" smtClean="0">
                <a:solidFill>
                  <a:schemeClr val="tx1"/>
                </a:solidFill>
                <a:effectLst/>
                <a:latin typeface="+mn-lt"/>
                <a:ea typeface="+mn-ea"/>
                <a:cs typeface="+mn-cs"/>
              </a:rPr>
              <a:t>BDÖ’ne göre 37 annede orta ve şiddetli depresyon saptanırken bu annelerin; 4’ünde orta ve yüksek düzeyde geleceğe dair umutsuzluk, 4’ünde aleksitimi, 14’ünde ise orta ve yüksek düzeyde anksiyete saptanmıştır.</a:t>
            </a:r>
            <a:endParaRPr lang="tr-TR" dirty="0"/>
          </a:p>
        </p:txBody>
      </p:sp>
      <p:sp>
        <p:nvSpPr>
          <p:cNvPr id="4" name="Slide Number Placeholder 3"/>
          <p:cNvSpPr>
            <a:spLocks noGrp="1"/>
          </p:cNvSpPr>
          <p:nvPr>
            <p:ph type="sldNum" sz="quarter" idx="10"/>
          </p:nvPr>
        </p:nvSpPr>
        <p:spPr/>
        <p:txBody>
          <a:bodyPr/>
          <a:lstStyle/>
          <a:p>
            <a:fld id="{96E6A182-AF03-4CC8-94DC-C0726DF52A64}" type="slidenum">
              <a:rPr lang="en-US" smtClean="0"/>
              <a:t>9</a:t>
            </a:fld>
            <a:endParaRPr lang="en-US"/>
          </a:p>
        </p:txBody>
      </p:sp>
    </p:spTree>
    <p:extLst>
      <p:ext uri="{BB962C8B-B14F-4D97-AF65-F5344CB8AC3E}">
        <p14:creationId xmlns:p14="http://schemas.microsoft.com/office/powerpoint/2010/main" val="2118681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1200" b="0" i="0" kern="1200" dirty="0" smtClean="0">
                <a:solidFill>
                  <a:schemeClr val="tx1"/>
                </a:solidFill>
                <a:effectLst/>
                <a:latin typeface="+mn-lt"/>
                <a:ea typeface="+mn-ea"/>
                <a:cs typeface="+mn-cs"/>
              </a:rPr>
              <a:t> TAÖ’ne göre aleksitimi saptanan 6 annenin; 5’inde orta ve şiddetli düzeyde depresyon, 2’sinde orta ve şiddetli düzeyde geleceğe dair umutsuzluk, 4’ünde orta ve yüksek düzeyde anksiyete görülmüştür.</a:t>
            </a:r>
            <a:endParaRPr lang="tr-TR" dirty="0"/>
          </a:p>
        </p:txBody>
      </p:sp>
      <p:sp>
        <p:nvSpPr>
          <p:cNvPr id="4" name="Slide Number Placeholder 3"/>
          <p:cNvSpPr>
            <a:spLocks noGrp="1"/>
          </p:cNvSpPr>
          <p:nvPr>
            <p:ph type="sldNum" sz="quarter" idx="10"/>
          </p:nvPr>
        </p:nvSpPr>
        <p:spPr/>
        <p:txBody>
          <a:bodyPr/>
          <a:lstStyle/>
          <a:p>
            <a:fld id="{96E6A182-AF03-4CC8-94DC-C0726DF52A64}" type="slidenum">
              <a:rPr lang="en-US" smtClean="0"/>
              <a:t>10</a:t>
            </a:fld>
            <a:endParaRPr lang="en-US"/>
          </a:p>
        </p:txBody>
      </p:sp>
    </p:spTree>
    <p:extLst>
      <p:ext uri="{BB962C8B-B14F-4D97-AF65-F5344CB8AC3E}">
        <p14:creationId xmlns:p14="http://schemas.microsoft.com/office/powerpoint/2010/main" val="603589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1200" b="0" i="0" kern="1200" dirty="0" smtClean="0">
                <a:solidFill>
                  <a:schemeClr val="tx1"/>
                </a:solidFill>
                <a:effectLst/>
                <a:latin typeface="+mn-lt"/>
                <a:ea typeface="+mn-ea"/>
                <a:cs typeface="+mn-cs"/>
              </a:rPr>
              <a:t> BAÖ’ne göre orta ve yüksek düzeyde anksiyete saptanan 28 annenin; 14’ünde orta ve şiddetli düzeyde depresyon, 1’inde orta düzeyde geleceğe dair umutsuzluk, 4’ünde aleksitimi bulunmuştur.</a:t>
            </a:r>
            <a:endParaRPr lang="tr-TR" dirty="0"/>
          </a:p>
        </p:txBody>
      </p:sp>
      <p:sp>
        <p:nvSpPr>
          <p:cNvPr id="4" name="Slide Number Placeholder 3"/>
          <p:cNvSpPr>
            <a:spLocks noGrp="1"/>
          </p:cNvSpPr>
          <p:nvPr>
            <p:ph type="sldNum" sz="quarter" idx="10"/>
          </p:nvPr>
        </p:nvSpPr>
        <p:spPr/>
        <p:txBody>
          <a:bodyPr/>
          <a:lstStyle/>
          <a:p>
            <a:fld id="{96E6A182-AF03-4CC8-94DC-C0726DF52A64}" type="slidenum">
              <a:rPr lang="en-US" smtClean="0"/>
              <a:t>11</a:t>
            </a:fld>
            <a:endParaRPr lang="en-US"/>
          </a:p>
        </p:txBody>
      </p:sp>
    </p:spTree>
    <p:extLst>
      <p:ext uri="{BB962C8B-B14F-4D97-AF65-F5344CB8AC3E}">
        <p14:creationId xmlns:p14="http://schemas.microsoft.com/office/powerpoint/2010/main" val="2865666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1200" b="0" i="0" kern="1200" dirty="0" smtClean="0">
                <a:solidFill>
                  <a:schemeClr val="tx1"/>
                </a:solidFill>
                <a:effectLst/>
                <a:latin typeface="+mn-lt"/>
                <a:ea typeface="+mn-ea"/>
                <a:cs typeface="+mn-cs"/>
              </a:rPr>
              <a:t> BDÖ’ne göre orta ve şiddetli düzeyde depresyon saptanan 26 babanın; 2’sinde orta düzeyde geleceğe dair umutsuzluk, 6 ‘sında orta ve yüksek düzeyde anksiyete, 3’ünde aleksitimi bulunmuştur. </a:t>
            </a:r>
            <a:endParaRPr lang="tr-TR" dirty="0"/>
          </a:p>
        </p:txBody>
      </p:sp>
      <p:sp>
        <p:nvSpPr>
          <p:cNvPr id="4" name="Slide Number Placeholder 3"/>
          <p:cNvSpPr>
            <a:spLocks noGrp="1"/>
          </p:cNvSpPr>
          <p:nvPr>
            <p:ph type="sldNum" sz="quarter" idx="10"/>
          </p:nvPr>
        </p:nvSpPr>
        <p:spPr/>
        <p:txBody>
          <a:bodyPr/>
          <a:lstStyle/>
          <a:p>
            <a:fld id="{96E6A182-AF03-4CC8-94DC-C0726DF52A64}" type="slidenum">
              <a:rPr lang="en-US" smtClean="0"/>
              <a:t>12</a:t>
            </a:fld>
            <a:endParaRPr lang="en-US"/>
          </a:p>
        </p:txBody>
      </p:sp>
    </p:spTree>
    <p:extLst>
      <p:ext uri="{BB962C8B-B14F-4D97-AF65-F5344CB8AC3E}">
        <p14:creationId xmlns:p14="http://schemas.microsoft.com/office/powerpoint/2010/main" val="1353613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8AE1E626-6EB7-4D9A-AD4A-B54D1684CAD1}" type="datetime1">
              <a:rPr lang="en-US" smtClean="0"/>
              <a:t>10/5/2016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01CF334-2D5C-4859-84A6-CA7E6E43FAEB}" type="slidenum">
              <a:rPr lang="en-US" smtClean="0"/>
              <a:t>‹#›</a:t>
            </a:fld>
            <a:endParaRPr lang="en-US"/>
          </a:p>
        </p:txBody>
      </p:sp>
      <p:sp>
        <p:nvSpPr>
          <p:cNvPr id="9" name="Subtitle 8"/>
          <p:cNvSpPr>
            <a:spLocks noGrp="1"/>
          </p:cNvSpPr>
          <p:nvPr>
            <p:ph type="subTitle" idx="1"/>
          </p:nvPr>
        </p:nvSpPr>
        <p:spPr>
          <a:xfrm>
            <a:off x="562707" y="2320335"/>
            <a:ext cx="8534400" cy="1752600"/>
          </a:xfrm>
        </p:spPr>
        <p:txBody>
          <a:bodyPr/>
          <a:lstStyle>
            <a:lvl1pPr marL="0" indent="0" algn="l">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8" name="Title 7"/>
          <p:cNvSpPr>
            <a:spLocks noGrp="1"/>
          </p:cNvSpPr>
          <p:nvPr>
            <p:ph type="ctrTitle"/>
          </p:nvPr>
        </p:nvSpPr>
        <p:spPr>
          <a:xfrm>
            <a:off x="562707" y="288339"/>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l">
              <a:defRPr sz="4800" b="1" cap="all" baseline="0">
                <a:ln w="6350">
                  <a:noFill/>
                </a:ln>
                <a:solidFill>
                  <a:schemeClr val="accent2"/>
                </a:soli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2386028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932EDF-E99E-4C68-AFCB-7A835B309D6D}" type="datetime1">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2203361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F82D85F-A551-4C69-800A-8CFFA2306A88}" type="datetime1">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643518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D24A36-10EA-4DE5-9251-C62AA44714D2}" type="datetime1">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920158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E95A85-13CC-45EA-B1A6-5B8E77AB646B}" type="datetime1">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401CF334-2D5C-4859-84A6-CA7E6E43FAEB}" type="slidenum">
              <a:rPr lang="en-US" smtClean="0"/>
              <a:t>‹#›</a:t>
            </a:fld>
            <a:endParaRPr lang="en-US"/>
          </a:p>
        </p:txBody>
      </p:sp>
      <p:sp>
        <p:nvSpPr>
          <p:cNvPr id="8" name="Subtitle 8"/>
          <p:cNvSpPr>
            <a:spLocks noGrp="1"/>
          </p:cNvSpPr>
          <p:nvPr>
            <p:ph type="subTitle" idx="1"/>
          </p:nvPr>
        </p:nvSpPr>
        <p:spPr>
          <a:xfrm>
            <a:off x="562707" y="2320335"/>
            <a:ext cx="8534400" cy="1752600"/>
          </a:xfrm>
        </p:spPr>
        <p:txBody>
          <a:bodyPr/>
          <a:lstStyle>
            <a:lvl1pPr marL="0" indent="0" algn="l">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Title 7"/>
          <p:cNvSpPr>
            <a:spLocks noGrp="1"/>
          </p:cNvSpPr>
          <p:nvPr>
            <p:ph type="ctrTitle"/>
          </p:nvPr>
        </p:nvSpPr>
        <p:spPr>
          <a:xfrm>
            <a:off x="562707" y="288339"/>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l">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4226335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B71815-F531-4787-BA2A-626422C133AD}" type="datetime1">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318383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56C4885B-3C5C-43BB-9862-47948E5DF551}" type="datetime1">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609600" y="273050"/>
            <a:ext cx="10972800" cy="1143000"/>
          </a:xfrm>
        </p:spPr>
        <p:txBody>
          <a:bodyPr anchor="ctr"/>
          <a:lstStyle>
            <a:lvl1pP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741844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03B6AF-AB61-4D8E-B7B7-705C5ACEBBCC}" type="datetime1">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793208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3EC9A-B094-4092-8061-75D86CB34931}" type="datetime1">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77768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4E1AEED-2323-4359-853E-316DF6600362}" type="datetime1">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1">
                <a:ln w="6350">
                  <a:noFill/>
                </a:ln>
                <a:solidFill>
                  <a:schemeClr val="accent2"/>
                </a:solidFill>
                <a:effectLst>
                  <a:outerShdw blurRad="38100" dist="38100" dir="2700000" algn="tl">
                    <a:srgbClr val="000000">
                      <a:alpha val="43137"/>
                    </a:srgbClr>
                  </a:outerShdw>
                </a:effectLst>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777504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33AC2DF-F1FD-4724-A563-92BADFC82ECC}" type="datetime1">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3" name="Picture Placeholder 2"/>
          <p:cNvSpPr>
            <a:spLocks noGrp="1"/>
          </p:cNvSpPr>
          <p:nvPr>
            <p:ph type="pic" idx="1"/>
          </p:nvPr>
        </p:nvSpPr>
        <p:spPr>
          <a:xfrm>
            <a:off x="2438400" y="1831975"/>
            <a:ext cx="7315200" cy="3962400"/>
          </a:xfrm>
          <a:solidFill>
            <a:schemeClr val="bg2">
              <a:lumMod val="20000"/>
              <a:lumOff val="80000"/>
            </a:schemeClr>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3144669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D20E2CF-D74B-4B51-899A-DCEA821C90C7}" type="datetime1">
              <a:rPr lang="en-US" smtClean="0"/>
              <a:t>10/5/2016</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01CF334-2D5C-4859-84A6-CA7E6E43FAEB}" type="slidenum">
              <a:rPr lang="en-US" smtClean="0"/>
              <a:t>‹#›</a:t>
            </a:fld>
            <a:endParaRPr lang="en-US"/>
          </a:p>
        </p:txBody>
      </p:sp>
      <p:grpSp>
        <p:nvGrpSpPr>
          <p:cNvPr id="24" name="Group 18"/>
          <p:cNvGrpSpPr>
            <a:grpSpLocks/>
          </p:cNvGrpSpPr>
          <p:nvPr/>
        </p:nvGrpSpPr>
        <p:grpSpPr bwMode="auto">
          <a:xfrm>
            <a:off x="4263969" y="1960564"/>
            <a:ext cx="3762431" cy="4821237"/>
            <a:chOff x="1365" y="355"/>
            <a:chExt cx="3024" cy="3875"/>
          </a:xfrm>
          <a:solidFill>
            <a:schemeClr val="bg2">
              <a:lumMod val="50000"/>
              <a:alpha val="20000"/>
            </a:schemeClr>
          </a:solidFill>
        </p:grpSpPr>
        <p:sp>
          <p:nvSpPr>
            <p:cNvPr id="25" name="Freeform 2"/>
            <p:cNvSpPr>
              <a:spLocks/>
            </p:cNvSpPr>
            <p:nvPr/>
          </p:nvSpPr>
          <p:spPr bwMode="auto">
            <a:xfrm>
              <a:off x="2835" y="586"/>
              <a:ext cx="88" cy="1121"/>
            </a:xfrm>
            <a:custGeom>
              <a:avLst/>
              <a:gdLst>
                <a:gd name="T0" fmla="*/ 0 w 88"/>
                <a:gd name="T1" fmla="*/ 1120 h 1121"/>
                <a:gd name="T2" fmla="*/ 0 w 88"/>
                <a:gd name="T3" fmla="*/ 0 h 1121"/>
                <a:gd name="T4" fmla="*/ 87 w 88"/>
                <a:gd name="T5" fmla="*/ 0 h 1121"/>
                <a:gd name="T6" fmla="*/ 87 w 88"/>
                <a:gd name="T7" fmla="*/ 1085 h 1121"/>
                <a:gd name="T8" fmla="*/ 0 w 88"/>
                <a:gd name="T9" fmla="*/ 1120 h 1121"/>
              </a:gdLst>
              <a:ahLst/>
              <a:cxnLst>
                <a:cxn ang="0">
                  <a:pos x="T0" y="T1"/>
                </a:cxn>
                <a:cxn ang="0">
                  <a:pos x="T2" y="T3"/>
                </a:cxn>
                <a:cxn ang="0">
                  <a:pos x="T4" y="T5"/>
                </a:cxn>
                <a:cxn ang="0">
                  <a:pos x="T6" y="T7"/>
                </a:cxn>
                <a:cxn ang="0">
                  <a:pos x="T8" y="T9"/>
                </a:cxn>
              </a:cxnLst>
              <a:rect l="0" t="0" r="r" b="b"/>
              <a:pathLst>
                <a:path w="88" h="1121">
                  <a:moveTo>
                    <a:pt x="0" y="1120"/>
                  </a:moveTo>
                  <a:lnTo>
                    <a:pt x="0" y="0"/>
                  </a:lnTo>
                  <a:lnTo>
                    <a:pt x="87" y="0"/>
                  </a:lnTo>
                  <a:lnTo>
                    <a:pt x="87" y="1085"/>
                  </a:lnTo>
                  <a:lnTo>
                    <a:pt x="0" y="1120"/>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3"/>
            <p:cNvSpPr>
              <a:spLocks/>
            </p:cNvSpPr>
            <p:nvPr/>
          </p:nvSpPr>
          <p:spPr bwMode="auto">
            <a:xfrm>
              <a:off x="2834" y="1900"/>
              <a:ext cx="84" cy="363"/>
            </a:xfrm>
            <a:custGeom>
              <a:avLst/>
              <a:gdLst>
                <a:gd name="T0" fmla="*/ 0 w 84"/>
                <a:gd name="T1" fmla="*/ 29 h 363"/>
                <a:gd name="T2" fmla="*/ 83 w 84"/>
                <a:gd name="T3" fmla="*/ 0 h 363"/>
                <a:gd name="T4" fmla="*/ 74 w 84"/>
                <a:gd name="T5" fmla="*/ 329 h 363"/>
                <a:gd name="T6" fmla="*/ 0 w 84"/>
                <a:gd name="T7" fmla="*/ 362 h 363"/>
                <a:gd name="T8" fmla="*/ 0 w 84"/>
                <a:gd name="T9" fmla="*/ 29 h 363"/>
              </a:gdLst>
              <a:ahLst/>
              <a:cxnLst>
                <a:cxn ang="0">
                  <a:pos x="T0" y="T1"/>
                </a:cxn>
                <a:cxn ang="0">
                  <a:pos x="T2" y="T3"/>
                </a:cxn>
                <a:cxn ang="0">
                  <a:pos x="T4" y="T5"/>
                </a:cxn>
                <a:cxn ang="0">
                  <a:pos x="T6" y="T7"/>
                </a:cxn>
                <a:cxn ang="0">
                  <a:pos x="T8" y="T9"/>
                </a:cxn>
              </a:cxnLst>
              <a:rect l="0" t="0" r="r" b="b"/>
              <a:pathLst>
                <a:path w="84" h="363">
                  <a:moveTo>
                    <a:pt x="0" y="29"/>
                  </a:moveTo>
                  <a:lnTo>
                    <a:pt x="83" y="0"/>
                  </a:lnTo>
                  <a:lnTo>
                    <a:pt x="74" y="329"/>
                  </a:lnTo>
                  <a:lnTo>
                    <a:pt x="0" y="362"/>
                  </a:lnTo>
                  <a:lnTo>
                    <a:pt x="0" y="29"/>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4"/>
            <p:cNvSpPr>
              <a:spLocks/>
            </p:cNvSpPr>
            <p:nvPr/>
          </p:nvSpPr>
          <p:spPr bwMode="auto">
            <a:xfrm>
              <a:off x="2825" y="2493"/>
              <a:ext cx="84" cy="249"/>
            </a:xfrm>
            <a:custGeom>
              <a:avLst/>
              <a:gdLst>
                <a:gd name="T0" fmla="*/ 2 w 84"/>
                <a:gd name="T1" fmla="*/ 213 h 249"/>
                <a:gd name="T2" fmla="*/ 0 w 84"/>
                <a:gd name="T3" fmla="*/ 28 h 249"/>
                <a:gd name="T4" fmla="*/ 83 w 84"/>
                <a:gd name="T5" fmla="*/ 0 h 249"/>
                <a:gd name="T6" fmla="*/ 72 w 84"/>
                <a:gd name="T7" fmla="*/ 248 h 249"/>
                <a:gd name="T8" fmla="*/ 2 w 84"/>
                <a:gd name="T9" fmla="*/ 213 h 249"/>
              </a:gdLst>
              <a:ahLst/>
              <a:cxnLst>
                <a:cxn ang="0">
                  <a:pos x="T0" y="T1"/>
                </a:cxn>
                <a:cxn ang="0">
                  <a:pos x="T2" y="T3"/>
                </a:cxn>
                <a:cxn ang="0">
                  <a:pos x="T4" y="T5"/>
                </a:cxn>
                <a:cxn ang="0">
                  <a:pos x="T6" y="T7"/>
                </a:cxn>
                <a:cxn ang="0">
                  <a:pos x="T8" y="T9"/>
                </a:cxn>
              </a:cxnLst>
              <a:rect l="0" t="0" r="r" b="b"/>
              <a:pathLst>
                <a:path w="84" h="249">
                  <a:moveTo>
                    <a:pt x="2" y="213"/>
                  </a:moveTo>
                  <a:lnTo>
                    <a:pt x="0" y="28"/>
                  </a:lnTo>
                  <a:lnTo>
                    <a:pt x="83" y="0"/>
                  </a:lnTo>
                  <a:lnTo>
                    <a:pt x="72" y="248"/>
                  </a:lnTo>
                  <a:lnTo>
                    <a:pt x="2" y="213"/>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5"/>
            <p:cNvSpPr>
              <a:spLocks/>
            </p:cNvSpPr>
            <p:nvPr/>
          </p:nvSpPr>
          <p:spPr bwMode="auto">
            <a:xfrm>
              <a:off x="2831" y="2965"/>
              <a:ext cx="52" cy="232"/>
            </a:xfrm>
            <a:custGeom>
              <a:avLst/>
              <a:gdLst>
                <a:gd name="T0" fmla="*/ 13 w 52"/>
                <a:gd name="T1" fmla="*/ 204 h 232"/>
                <a:gd name="T2" fmla="*/ 0 w 52"/>
                <a:gd name="T3" fmla="*/ 0 h 232"/>
                <a:gd name="T4" fmla="*/ 51 w 52"/>
                <a:gd name="T5" fmla="*/ 26 h 232"/>
                <a:gd name="T6" fmla="*/ 47 w 52"/>
                <a:gd name="T7" fmla="*/ 231 h 232"/>
                <a:gd name="T8" fmla="*/ 13 w 52"/>
                <a:gd name="T9" fmla="*/ 204 h 232"/>
              </a:gdLst>
              <a:ahLst/>
              <a:cxnLst>
                <a:cxn ang="0">
                  <a:pos x="T0" y="T1"/>
                </a:cxn>
                <a:cxn ang="0">
                  <a:pos x="T2" y="T3"/>
                </a:cxn>
                <a:cxn ang="0">
                  <a:pos x="T4" y="T5"/>
                </a:cxn>
                <a:cxn ang="0">
                  <a:pos x="T6" y="T7"/>
                </a:cxn>
                <a:cxn ang="0">
                  <a:pos x="T8" y="T9"/>
                </a:cxn>
              </a:cxnLst>
              <a:rect l="0" t="0" r="r" b="b"/>
              <a:pathLst>
                <a:path w="52" h="232">
                  <a:moveTo>
                    <a:pt x="13" y="204"/>
                  </a:moveTo>
                  <a:lnTo>
                    <a:pt x="0" y="0"/>
                  </a:lnTo>
                  <a:lnTo>
                    <a:pt x="51" y="26"/>
                  </a:lnTo>
                  <a:lnTo>
                    <a:pt x="47" y="231"/>
                  </a:lnTo>
                  <a:lnTo>
                    <a:pt x="13" y="204"/>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6"/>
            <p:cNvSpPr>
              <a:spLocks/>
            </p:cNvSpPr>
            <p:nvPr/>
          </p:nvSpPr>
          <p:spPr bwMode="auto">
            <a:xfrm>
              <a:off x="2851" y="3354"/>
              <a:ext cx="36" cy="133"/>
            </a:xfrm>
            <a:custGeom>
              <a:avLst/>
              <a:gdLst>
                <a:gd name="T0" fmla="*/ 4 w 36"/>
                <a:gd name="T1" fmla="*/ 101 h 133"/>
                <a:gd name="T2" fmla="*/ 0 w 36"/>
                <a:gd name="T3" fmla="*/ 0 h 133"/>
                <a:gd name="T4" fmla="*/ 35 w 36"/>
                <a:gd name="T5" fmla="*/ 20 h 133"/>
                <a:gd name="T6" fmla="*/ 28 w 36"/>
                <a:gd name="T7" fmla="*/ 132 h 133"/>
                <a:gd name="T8" fmla="*/ 4 w 36"/>
                <a:gd name="T9" fmla="*/ 101 h 133"/>
              </a:gdLst>
              <a:ahLst/>
              <a:cxnLst>
                <a:cxn ang="0">
                  <a:pos x="T0" y="T1"/>
                </a:cxn>
                <a:cxn ang="0">
                  <a:pos x="T2" y="T3"/>
                </a:cxn>
                <a:cxn ang="0">
                  <a:pos x="T4" y="T5"/>
                </a:cxn>
                <a:cxn ang="0">
                  <a:pos x="T6" y="T7"/>
                </a:cxn>
                <a:cxn ang="0">
                  <a:pos x="T8" y="T9"/>
                </a:cxn>
              </a:cxnLst>
              <a:rect l="0" t="0" r="r" b="b"/>
              <a:pathLst>
                <a:path w="36" h="133">
                  <a:moveTo>
                    <a:pt x="4" y="101"/>
                  </a:moveTo>
                  <a:lnTo>
                    <a:pt x="0" y="0"/>
                  </a:lnTo>
                  <a:lnTo>
                    <a:pt x="35" y="20"/>
                  </a:lnTo>
                  <a:lnTo>
                    <a:pt x="28" y="132"/>
                  </a:lnTo>
                  <a:lnTo>
                    <a:pt x="4" y="101"/>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7"/>
            <p:cNvSpPr>
              <a:spLocks/>
            </p:cNvSpPr>
            <p:nvPr/>
          </p:nvSpPr>
          <p:spPr bwMode="auto">
            <a:xfrm>
              <a:off x="2851" y="3640"/>
              <a:ext cx="30" cy="590"/>
            </a:xfrm>
            <a:custGeom>
              <a:avLst/>
              <a:gdLst>
                <a:gd name="T0" fmla="*/ 15 w 30"/>
                <a:gd name="T1" fmla="*/ 589 h 590"/>
                <a:gd name="T2" fmla="*/ 0 w 30"/>
                <a:gd name="T3" fmla="*/ 0 h 590"/>
                <a:gd name="T4" fmla="*/ 29 w 30"/>
                <a:gd name="T5" fmla="*/ 37 h 590"/>
                <a:gd name="T6" fmla="*/ 15 w 30"/>
                <a:gd name="T7" fmla="*/ 589 h 590"/>
              </a:gdLst>
              <a:ahLst/>
              <a:cxnLst>
                <a:cxn ang="0">
                  <a:pos x="T0" y="T1"/>
                </a:cxn>
                <a:cxn ang="0">
                  <a:pos x="T2" y="T3"/>
                </a:cxn>
                <a:cxn ang="0">
                  <a:pos x="T4" y="T5"/>
                </a:cxn>
                <a:cxn ang="0">
                  <a:pos x="T6" y="T7"/>
                </a:cxn>
              </a:cxnLst>
              <a:rect l="0" t="0" r="r" b="b"/>
              <a:pathLst>
                <a:path w="30" h="590">
                  <a:moveTo>
                    <a:pt x="15" y="589"/>
                  </a:moveTo>
                  <a:lnTo>
                    <a:pt x="0" y="0"/>
                  </a:lnTo>
                  <a:lnTo>
                    <a:pt x="29" y="37"/>
                  </a:lnTo>
                  <a:lnTo>
                    <a:pt x="15" y="589"/>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8"/>
            <p:cNvSpPr>
              <a:spLocks/>
            </p:cNvSpPr>
            <p:nvPr/>
          </p:nvSpPr>
          <p:spPr bwMode="auto">
            <a:xfrm>
              <a:off x="2600" y="3595"/>
              <a:ext cx="233" cy="130"/>
            </a:xfrm>
            <a:custGeom>
              <a:avLst/>
              <a:gdLst>
                <a:gd name="T0" fmla="*/ 0 w 233"/>
                <a:gd name="T1" fmla="*/ 117 h 130"/>
                <a:gd name="T2" fmla="*/ 48 w 233"/>
                <a:gd name="T3" fmla="*/ 101 h 130"/>
                <a:gd name="T4" fmla="*/ 93 w 233"/>
                <a:gd name="T5" fmla="*/ 79 h 130"/>
                <a:gd name="T6" fmla="*/ 146 w 233"/>
                <a:gd name="T7" fmla="*/ 39 h 130"/>
                <a:gd name="T8" fmla="*/ 182 w 233"/>
                <a:gd name="T9" fmla="*/ 0 h 130"/>
                <a:gd name="T10" fmla="*/ 232 w 233"/>
                <a:gd name="T11" fmla="*/ 42 h 130"/>
                <a:gd name="T12" fmla="*/ 188 w 233"/>
                <a:gd name="T13" fmla="*/ 74 h 130"/>
                <a:gd name="T14" fmla="*/ 134 w 233"/>
                <a:gd name="T15" fmla="*/ 110 h 130"/>
                <a:gd name="T16" fmla="*/ 61 w 233"/>
                <a:gd name="T17" fmla="*/ 129 h 130"/>
                <a:gd name="T18" fmla="*/ 0 w 233"/>
                <a:gd name="T19" fmla="*/ 11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3" h="130">
                  <a:moveTo>
                    <a:pt x="0" y="117"/>
                  </a:moveTo>
                  <a:lnTo>
                    <a:pt x="48" y="101"/>
                  </a:lnTo>
                  <a:lnTo>
                    <a:pt x="93" y="79"/>
                  </a:lnTo>
                  <a:lnTo>
                    <a:pt x="146" y="39"/>
                  </a:lnTo>
                  <a:lnTo>
                    <a:pt x="182" y="0"/>
                  </a:lnTo>
                  <a:lnTo>
                    <a:pt x="232" y="42"/>
                  </a:lnTo>
                  <a:lnTo>
                    <a:pt x="188" y="74"/>
                  </a:lnTo>
                  <a:lnTo>
                    <a:pt x="134" y="110"/>
                  </a:lnTo>
                  <a:lnTo>
                    <a:pt x="61" y="129"/>
                  </a:lnTo>
                  <a:lnTo>
                    <a:pt x="0" y="117"/>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9"/>
            <p:cNvSpPr>
              <a:spLocks/>
            </p:cNvSpPr>
            <p:nvPr/>
          </p:nvSpPr>
          <p:spPr bwMode="auto">
            <a:xfrm>
              <a:off x="2583" y="2888"/>
              <a:ext cx="465" cy="646"/>
            </a:xfrm>
            <a:custGeom>
              <a:avLst/>
              <a:gdLst>
                <a:gd name="T0" fmla="*/ 359 w 465"/>
                <a:gd name="T1" fmla="*/ 645 h 646"/>
                <a:gd name="T2" fmla="*/ 405 w 465"/>
                <a:gd name="T3" fmla="*/ 616 h 646"/>
                <a:gd name="T4" fmla="*/ 447 w 465"/>
                <a:gd name="T5" fmla="*/ 580 h 646"/>
                <a:gd name="T6" fmla="*/ 460 w 465"/>
                <a:gd name="T7" fmla="*/ 552 h 646"/>
                <a:gd name="T8" fmla="*/ 464 w 465"/>
                <a:gd name="T9" fmla="*/ 515 h 646"/>
                <a:gd name="T10" fmla="*/ 451 w 465"/>
                <a:gd name="T11" fmla="*/ 468 h 646"/>
                <a:gd name="T12" fmla="*/ 424 w 465"/>
                <a:gd name="T13" fmla="*/ 424 h 646"/>
                <a:gd name="T14" fmla="*/ 380 w 465"/>
                <a:gd name="T15" fmla="*/ 385 h 646"/>
                <a:gd name="T16" fmla="*/ 168 w 465"/>
                <a:gd name="T17" fmla="*/ 259 h 646"/>
                <a:gd name="T18" fmla="*/ 133 w 465"/>
                <a:gd name="T19" fmla="*/ 235 h 646"/>
                <a:gd name="T20" fmla="*/ 111 w 465"/>
                <a:gd name="T21" fmla="*/ 208 h 646"/>
                <a:gd name="T22" fmla="*/ 104 w 465"/>
                <a:gd name="T23" fmla="*/ 166 h 646"/>
                <a:gd name="T24" fmla="*/ 117 w 465"/>
                <a:gd name="T25" fmla="*/ 124 h 646"/>
                <a:gd name="T26" fmla="*/ 155 w 465"/>
                <a:gd name="T27" fmla="*/ 95 h 646"/>
                <a:gd name="T28" fmla="*/ 222 w 465"/>
                <a:gd name="T29" fmla="*/ 52 h 646"/>
                <a:gd name="T30" fmla="*/ 124 w 465"/>
                <a:gd name="T31" fmla="*/ 0 h 646"/>
                <a:gd name="T32" fmla="*/ 55 w 465"/>
                <a:gd name="T33" fmla="*/ 41 h 646"/>
                <a:gd name="T34" fmla="*/ 27 w 465"/>
                <a:gd name="T35" fmla="*/ 70 h 646"/>
                <a:gd name="T36" fmla="*/ 2 w 465"/>
                <a:gd name="T37" fmla="*/ 123 h 646"/>
                <a:gd name="T38" fmla="*/ 0 w 465"/>
                <a:gd name="T39" fmla="*/ 189 h 646"/>
                <a:gd name="T40" fmla="*/ 29 w 465"/>
                <a:gd name="T41" fmla="*/ 257 h 646"/>
                <a:gd name="T42" fmla="*/ 78 w 465"/>
                <a:gd name="T43" fmla="*/ 300 h 646"/>
                <a:gd name="T44" fmla="*/ 311 w 465"/>
                <a:gd name="T45" fmla="*/ 442 h 646"/>
                <a:gd name="T46" fmla="*/ 358 w 465"/>
                <a:gd name="T47" fmla="*/ 474 h 646"/>
                <a:gd name="T48" fmla="*/ 375 w 465"/>
                <a:gd name="T49" fmla="*/ 516 h 646"/>
                <a:gd name="T50" fmla="*/ 375 w 465"/>
                <a:gd name="T51" fmla="*/ 550 h 646"/>
                <a:gd name="T52" fmla="*/ 308 w 465"/>
                <a:gd name="T53" fmla="*/ 608 h 646"/>
                <a:gd name="T54" fmla="*/ 359 w 465"/>
                <a:gd name="T55" fmla="*/ 645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5" h="646">
                  <a:moveTo>
                    <a:pt x="359" y="645"/>
                  </a:moveTo>
                  <a:lnTo>
                    <a:pt x="405" y="616"/>
                  </a:lnTo>
                  <a:lnTo>
                    <a:pt x="447" y="580"/>
                  </a:lnTo>
                  <a:lnTo>
                    <a:pt x="460" y="552"/>
                  </a:lnTo>
                  <a:lnTo>
                    <a:pt x="464" y="515"/>
                  </a:lnTo>
                  <a:lnTo>
                    <a:pt x="451" y="468"/>
                  </a:lnTo>
                  <a:lnTo>
                    <a:pt x="424" y="424"/>
                  </a:lnTo>
                  <a:lnTo>
                    <a:pt x="380" y="385"/>
                  </a:lnTo>
                  <a:lnTo>
                    <a:pt x="168" y="259"/>
                  </a:lnTo>
                  <a:lnTo>
                    <a:pt x="133" y="235"/>
                  </a:lnTo>
                  <a:lnTo>
                    <a:pt x="111" y="208"/>
                  </a:lnTo>
                  <a:lnTo>
                    <a:pt x="104" y="166"/>
                  </a:lnTo>
                  <a:lnTo>
                    <a:pt x="117" y="124"/>
                  </a:lnTo>
                  <a:lnTo>
                    <a:pt x="155" y="95"/>
                  </a:lnTo>
                  <a:lnTo>
                    <a:pt x="222" y="52"/>
                  </a:lnTo>
                  <a:lnTo>
                    <a:pt x="124" y="0"/>
                  </a:lnTo>
                  <a:lnTo>
                    <a:pt x="55" y="41"/>
                  </a:lnTo>
                  <a:lnTo>
                    <a:pt x="27" y="70"/>
                  </a:lnTo>
                  <a:lnTo>
                    <a:pt x="2" y="123"/>
                  </a:lnTo>
                  <a:lnTo>
                    <a:pt x="0" y="189"/>
                  </a:lnTo>
                  <a:lnTo>
                    <a:pt x="29" y="257"/>
                  </a:lnTo>
                  <a:lnTo>
                    <a:pt x="78" y="300"/>
                  </a:lnTo>
                  <a:lnTo>
                    <a:pt x="311" y="442"/>
                  </a:lnTo>
                  <a:lnTo>
                    <a:pt x="358" y="474"/>
                  </a:lnTo>
                  <a:lnTo>
                    <a:pt x="375" y="516"/>
                  </a:lnTo>
                  <a:lnTo>
                    <a:pt x="375" y="550"/>
                  </a:lnTo>
                  <a:lnTo>
                    <a:pt x="308" y="608"/>
                  </a:lnTo>
                  <a:lnTo>
                    <a:pt x="359" y="645"/>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10"/>
            <p:cNvSpPr>
              <a:spLocks/>
            </p:cNvSpPr>
            <p:nvPr/>
          </p:nvSpPr>
          <p:spPr bwMode="auto">
            <a:xfrm>
              <a:off x="2966" y="2396"/>
              <a:ext cx="318" cy="422"/>
            </a:xfrm>
            <a:custGeom>
              <a:avLst/>
              <a:gdLst>
                <a:gd name="T0" fmla="*/ 92 w 318"/>
                <a:gd name="T1" fmla="*/ 421 h 422"/>
                <a:gd name="T2" fmla="*/ 163 w 318"/>
                <a:gd name="T3" fmla="*/ 399 h 422"/>
                <a:gd name="T4" fmla="*/ 218 w 318"/>
                <a:gd name="T5" fmla="*/ 357 h 422"/>
                <a:gd name="T6" fmla="*/ 263 w 318"/>
                <a:gd name="T7" fmla="*/ 316 h 422"/>
                <a:gd name="T8" fmla="*/ 300 w 318"/>
                <a:gd name="T9" fmla="*/ 265 h 422"/>
                <a:gd name="T10" fmla="*/ 317 w 318"/>
                <a:gd name="T11" fmla="*/ 203 h 422"/>
                <a:gd name="T12" fmla="*/ 316 w 318"/>
                <a:gd name="T13" fmla="*/ 139 h 422"/>
                <a:gd name="T14" fmla="*/ 299 w 318"/>
                <a:gd name="T15" fmla="*/ 95 h 422"/>
                <a:gd name="T16" fmla="*/ 276 w 318"/>
                <a:gd name="T17" fmla="*/ 64 h 422"/>
                <a:gd name="T18" fmla="*/ 241 w 318"/>
                <a:gd name="T19" fmla="*/ 36 h 422"/>
                <a:gd name="T20" fmla="*/ 218 w 318"/>
                <a:gd name="T21" fmla="*/ 14 h 422"/>
                <a:gd name="T22" fmla="*/ 180 w 318"/>
                <a:gd name="T23" fmla="*/ 0 h 422"/>
                <a:gd name="T24" fmla="*/ 61 w 318"/>
                <a:gd name="T25" fmla="*/ 52 h 422"/>
                <a:gd name="T26" fmla="*/ 106 w 318"/>
                <a:gd name="T27" fmla="*/ 93 h 422"/>
                <a:gd name="T28" fmla="*/ 137 w 318"/>
                <a:gd name="T29" fmla="*/ 130 h 422"/>
                <a:gd name="T30" fmla="*/ 159 w 318"/>
                <a:gd name="T31" fmla="*/ 159 h 422"/>
                <a:gd name="T32" fmla="*/ 176 w 318"/>
                <a:gd name="T33" fmla="*/ 196 h 422"/>
                <a:gd name="T34" fmla="*/ 176 w 318"/>
                <a:gd name="T35" fmla="*/ 246 h 422"/>
                <a:gd name="T36" fmla="*/ 145 w 318"/>
                <a:gd name="T37" fmla="*/ 279 h 422"/>
                <a:gd name="T38" fmla="*/ 105 w 318"/>
                <a:gd name="T39" fmla="*/ 309 h 422"/>
                <a:gd name="T40" fmla="*/ 50 w 318"/>
                <a:gd name="T41" fmla="*/ 342 h 422"/>
                <a:gd name="T42" fmla="*/ 0 w 318"/>
                <a:gd name="T43" fmla="*/ 369 h 422"/>
                <a:gd name="T44" fmla="*/ 92 w 318"/>
                <a:gd name="T4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8" h="422">
                  <a:moveTo>
                    <a:pt x="92" y="421"/>
                  </a:moveTo>
                  <a:lnTo>
                    <a:pt x="163" y="399"/>
                  </a:lnTo>
                  <a:lnTo>
                    <a:pt x="218" y="357"/>
                  </a:lnTo>
                  <a:lnTo>
                    <a:pt x="263" y="316"/>
                  </a:lnTo>
                  <a:lnTo>
                    <a:pt x="300" y="265"/>
                  </a:lnTo>
                  <a:lnTo>
                    <a:pt x="317" y="203"/>
                  </a:lnTo>
                  <a:lnTo>
                    <a:pt x="316" y="139"/>
                  </a:lnTo>
                  <a:lnTo>
                    <a:pt x="299" y="95"/>
                  </a:lnTo>
                  <a:lnTo>
                    <a:pt x="276" y="64"/>
                  </a:lnTo>
                  <a:lnTo>
                    <a:pt x="241" y="36"/>
                  </a:lnTo>
                  <a:lnTo>
                    <a:pt x="218" y="14"/>
                  </a:lnTo>
                  <a:lnTo>
                    <a:pt x="180" y="0"/>
                  </a:lnTo>
                  <a:lnTo>
                    <a:pt x="61" y="52"/>
                  </a:lnTo>
                  <a:lnTo>
                    <a:pt x="106" y="93"/>
                  </a:lnTo>
                  <a:lnTo>
                    <a:pt x="137" y="130"/>
                  </a:lnTo>
                  <a:lnTo>
                    <a:pt x="159" y="159"/>
                  </a:lnTo>
                  <a:lnTo>
                    <a:pt x="176" y="196"/>
                  </a:lnTo>
                  <a:lnTo>
                    <a:pt x="176" y="246"/>
                  </a:lnTo>
                  <a:lnTo>
                    <a:pt x="145" y="279"/>
                  </a:lnTo>
                  <a:lnTo>
                    <a:pt x="105" y="309"/>
                  </a:lnTo>
                  <a:lnTo>
                    <a:pt x="50" y="342"/>
                  </a:lnTo>
                  <a:lnTo>
                    <a:pt x="0" y="369"/>
                  </a:lnTo>
                  <a:lnTo>
                    <a:pt x="92" y="421"/>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Freeform 11"/>
            <p:cNvSpPr>
              <a:spLocks/>
            </p:cNvSpPr>
            <p:nvPr/>
          </p:nvSpPr>
          <p:spPr bwMode="auto">
            <a:xfrm>
              <a:off x="2308" y="1190"/>
              <a:ext cx="1404" cy="1153"/>
            </a:xfrm>
            <a:custGeom>
              <a:avLst/>
              <a:gdLst>
                <a:gd name="T0" fmla="*/ 466 w 1404"/>
                <a:gd name="T1" fmla="*/ 1084 h 1153"/>
                <a:gd name="T2" fmla="*/ 370 w 1404"/>
                <a:gd name="T3" fmla="*/ 1066 h 1153"/>
                <a:gd name="T4" fmla="*/ 299 w 1404"/>
                <a:gd name="T5" fmla="*/ 1035 h 1153"/>
                <a:gd name="T6" fmla="*/ 257 w 1404"/>
                <a:gd name="T7" fmla="*/ 1002 h 1153"/>
                <a:gd name="T8" fmla="*/ 220 w 1404"/>
                <a:gd name="T9" fmla="*/ 956 h 1153"/>
                <a:gd name="T10" fmla="*/ 209 w 1404"/>
                <a:gd name="T11" fmla="*/ 914 h 1153"/>
                <a:gd name="T12" fmla="*/ 215 w 1404"/>
                <a:gd name="T13" fmla="*/ 873 h 1153"/>
                <a:gd name="T14" fmla="*/ 231 w 1404"/>
                <a:gd name="T15" fmla="*/ 836 h 1153"/>
                <a:gd name="T16" fmla="*/ 273 w 1404"/>
                <a:gd name="T17" fmla="*/ 798 h 1153"/>
                <a:gd name="T18" fmla="*/ 330 w 1404"/>
                <a:gd name="T19" fmla="*/ 774 h 1153"/>
                <a:gd name="T20" fmla="*/ 400 w 1404"/>
                <a:gd name="T21" fmla="*/ 748 h 1153"/>
                <a:gd name="T22" fmla="*/ 1110 w 1404"/>
                <a:gd name="T23" fmla="*/ 499 h 1153"/>
                <a:gd name="T24" fmla="*/ 1207 w 1404"/>
                <a:gd name="T25" fmla="*/ 451 h 1153"/>
                <a:gd name="T26" fmla="*/ 1289 w 1404"/>
                <a:gd name="T27" fmla="*/ 398 h 1153"/>
                <a:gd name="T28" fmla="*/ 1344 w 1404"/>
                <a:gd name="T29" fmla="*/ 356 h 1153"/>
                <a:gd name="T30" fmla="*/ 1381 w 1404"/>
                <a:gd name="T31" fmla="*/ 310 h 1153"/>
                <a:gd name="T32" fmla="*/ 1403 w 1404"/>
                <a:gd name="T33" fmla="*/ 249 h 1153"/>
                <a:gd name="T34" fmla="*/ 1401 w 1404"/>
                <a:gd name="T35" fmla="*/ 185 h 1153"/>
                <a:gd name="T36" fmla="*/ 1386 w 1404"/>
                <a:gd name="T37" fmla="*/ 136 h 1153"/>
                <a:gd name="T38" fmla="*/ 1370 w 1404"/>
                <a:gd name="T39" fmla="*/ 90 h 1153"/>
                <a:gd name="T40" fmla="*/ 1335 w 1404"/>
                <a:gd name="T41" fmla="*/ 55 h 1153"/>
                <a:gd name="T42" fmla="*/ 1280 w 1404"/>
                <a:gd name="T43" fmla="*/ 18 h 1153"/>
                <a:gd name="T44" fmla="*/ 1214 w 1404"/>
                <a:gd name="T45" fmla="*/ 0 h 1153"/>
                <a:gd name="T46" fmla="*/ 1172 w 1404"/>
                <a:gd name="T47" fmla="*/ 4 h 1153"/>
                <a:gd name="T48" fmla="*/ 1111 w 1404"/>
                <a:gd name="T49" fmla="*/ 7 h 1153"/>
                <a:gd name="T50" fmla="*/ 1053 w 1404"/>
                <a:gd name="T51" fmla="*/ 20 h 1153"/>
                <a:gd name="T52" fmla="*/ 989 w 1404"/>
                <a:gd name="T53" fmla="*/ 46 h 1153"/>
                <a:gd name="T54" fmla="*/ 939 w 1404"/>
                <a:gd name="T55" fmla="*/ 79 h 1153"/>
                <a:gd name="T56" fmla="*/ 899 w 1404"/>
                <a:gd name="T57" fmla="*/ 106 h 1153"/>
                <a:gd name="T58" fmla="*/ 878 w 1404"/>
                <a:gd name="T59" fmla="*/ 149 h 1153"/>
                <a:gd name="T60" fmla="*/ 897 w 1404"/>
                <a:gd name="T61" fmla="*/ 187 h 1153"/>
                <a:gd name="T62" fmla="*/ 939 w 1404"/>
                <a:gd name="T63" fmla="*/ 183 h 1153"/>
                <a:gd name="T64" fmla="*/ 987 w 1404"/>
                <a:gd name="T65" fmla="*/ 171 h 1153"/>
                <a:gd name="T66" fmla="*/ 1033 w 1404"/>
                <a:gd name="T67" fmla="*/ 158 h 1153"/>
                <a:gd name="T68" fmla="*/ 1069 w 1404"/>
                <a:gd name="T69" fmla="*/ 150 h 1153"/>
                <a:gd name="T70" fmla="*/ 1111 w 1404"/>
                <a:gd name="T71" fmla="*/ 150 h 1153"/>
                <a:gd name="T72" fmla="*/ 1154 w 1404"/>
                <a:gd name="T73" fmla="*/ 163 h 1153"/>
                <a:gd name="T74" fmla="*/ 1183 w 1404"/>
                <a:gd name="T75" fmla="*/ 204 h 1153"/>
                <a:gd name="T76" fmla="*/ 1179 w 1404"/>
                <a:gd name="T77" fmla="*/ 248 h 1153"/>
                <a:gd name="T78" fmla="*/ 1157 w 1404"/>
                <a:gd name="T79" fmla="*/ 286 h 1153"/>
                <a:gd name="T80" fmla="*/ 1121 w 1404"/>
                <a:gd name="T81" fmla="*/ 323 h 1153"/>
                <a:gd name="T82" fmla="*/ 1047 w 1404"/>
                <a:gd name="T83" fmla="*/ 361 h 1153"/>
                <a:gd name="T84" fmla="*/ 908 w 1404"/>
                <a:gd name="T85" fmla="*/ 415 h 1153"/>
                <a:gd name="T86" fmla="*/ 194 w 1404"/>
                <a:gd name="T87" fmla="*/ 675 h 1153"/>
                <a:gd name="T88" fmla="*/ 123 w 1404"/>
                <a:gd name="T89" fmla="*/ 715 h 1153"/>
                <a:gd name="T90" fmla="*/ 68 w 1404"/>
                <a:gd name="T91" fmla="*/ 763 h 1153"/>
                <a:gd name="T92" fmla="*/ 29 w 1404"/>
                <a:gd name="T93" fmla="*/ 809 h 1153"/>
                <a:gd name="T94" fmla="*/ 6 w 1404"/>
                <a:gd name="T95" fmla="*/ 858 h 1153"/>
                <a:gd name="T96" fmla="*/ 0 w 1404"/>
                <a:gd name="T97" fmla="*/ 912 h 1153"/>
                <a:gd name="T98" fmla="*/ 8 w 1404"/>
                <a:gd name="T99" fmla="*/ 952 h 1153"/>
                <a:gd name="T100" fmla="*/ 22 w 1404"/>
                <a:gd name="T101" fmla="*/ 992 h 1153"/>
                <a:gd name="T102" fmla="*/ 59 w 1404"/>
                <a:gd name="T103" fmla="*/ 1036 h 1153"/>
                <a:gd name="T104" fmla="*/ 127 w 1404"/>
                <a:gd name="T105" fmla="*/ 1095 h 1153"/>
                <a:gd name="T106" fmla="*/ 198 w 1404"/>
                <a:gd name="T107" fmla="*/ 1135 h 1153"/>
                <a:gd name="T108" fmla="*/ 273 w 1404"/>
                <a:gd name="T109" fmla="*/ 1152 h 1153"/>
                <a:gd name="T110" fmla="*/ 466 w 1404"/>
                <a:gd name="T111" fmla="*/ 1084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4" h="1153">
                  <a:moveTo>
                    <a:pt x="466" y="1084"/>
                  </a:moveTo>
                  <a:lnTo>
                    <a:pt x="370" y="1066"/>
                  </a:lnTo>
                  <a:lnTo>
                    <a:pt x="299" y="1035"/>
                  </a:lnTo>
                  <a:lnTo>
                    <a:pt x="257" y="1002"/>
                  </a:lnTo>
                  <a:lnTo>
                    <a:pt x="220" y="956"/>
                  </a:lnTo>
                  <a:lnTo>
                    <a:pt x="209" y="914"/>
                  </a:lnTo>
                  <a:lnTo>
                    <a:pt x="215" y="873"/>
                  </a:lnTo>
                  <a:lnTo>
                    <a:pt x="231" y="836"/>
                  </a:lnTo>
                  <a:lnTo>
                    <a:pt x="273" y="798"/>
                  </a:lnTo>
                  <a:lnTo>
                    <a:pt x="330" y="774"/>
                  </a:lnTo>
                  <a:lnTo>
                    <a:pt x="400" y="748"/>
                  </a:lnTo>
                  <a:lnTo>
                    <a:pt x="1110" y="499"/>
                  </a:lnTo>
                  <a:lnTo>
                    <a:pt x="1207" y="451"/>
                  </a:lnTo>
                  <a:lnTo>
                    <a:pt x="1289" y="398"/>
                  </a:lnTo>
                  <a:lnTo>
                    <a:pt x="1344" y="356"/>
                  </a:lnTo>
                  <a:lnTo>
                    <a:pt x="1381" y="310"/>
                  </a:lnTo>
                  <a:lnTo>
                    <a:pt x="1403" y="249"/>
                  </a:lnTo>
                  <a:lnTo>
                    <a:pt x="1401" y="185"/>
                  </a:lnTo>
                  <a:lnTo>
                    <a:pt x="1386" y="136"/>
                  </a:lnTo>
                  <a:lnTo>
                    <a:pt x="1370" y="90"/>
                  </a:lnTo>
                  <a:lnTo>
                    <a:pt x="1335" y="55"/>
                  </a:lnTo>
                  <a:lnTo>
                    <a:pt x="1280" y="18"/>
                  </a:lnTo>
                  <a:lnTo>
                    <a:pt x="1214" y="0"/>
                  </a:lnTo>
                  <a:lnTo>
                    <a:pt x="1172" y="4"/>
                  </a:lnTo>
                  <a:lnTo>
                    <a:pt x="1111" y="7"/>
                  </a:lnTo>
                  <a:lnTo>
                    <a:pt x="1053" y="20"/>
                  </a:lnTo>
                  <a:lnTo>
                    <a:pt x="989" y="46"/>
                  </a:lnTo>
                  <a:lnTo>
                    <a:pt x="939" y="79"/>
                  </a:lnTo>
                  <a:lnTo>
                    <a:pt x="899" y="106"/>
                  </a:lnTo>
                  <a:lnTo>
                    <a:pt x="878" y="149"/>
                  </a:lnTo>
                  <a:lnTo>
                    <a:pt x="897" y="187"/>
                  </a:lnTo>
                  <a:lnTo>
                    <a:pt x="939" y="183"/>
                  </a:lnTo>
                  <a:lnTo>
                    <a:pt x="987" y="171"/>
                  </a:lnTo>
                  <a:lnTo>
                    <a:pt x="1033" y="158"/>
                  </a:lnTo>
                  <a:lnTo>
                    <a:pt x="1069" y="150"/>
                  </a:lnTo>
                  <a:lnTo>
                    <a:pt x="1111" y="150"/>
                  </a:lnTo>
                  <a:lnTo>
                    <a:pt x="1154" y="163"/>
                  </a:lnTo>
                  <a:lnTo>
                    <a:pt x="1183" y="204"/>
                  </a:lnTo>
                  <a:lnTo>
                    <a:pt x="1179" y="248"/>
                  </a:lnTo>
                  <a:lnTo>
                    <a:pt x="1157" y="286"/>
                  </a:lnTo>
                  <a:lnTo>
                    <a:pt x="1121" y="323"/>
                  </a:lnTo>
                  <a:lnTo>
                    <a:pt x="1047" y="361"/>
                  </a:lnTo>
                  <a:lnTo>
                    <a:pt x="908" y="415"/>
                  </a:lnTo>
                  <a:lnTo>
                    <a:pt x="194" y="675"/>
                  </a:lnTo>
                  <a:lnTo>
                    <a:pt x="123" y="715"/>
                  </a:lnTo>
                  <a:lnTo>
                    <a:pt x="68" y="763"/>
                  </a:lnTo>
                  <a:lnTo>
                    <a:pt x="29" y="809"/>
                  </a:lnTo>
                  <a:lnTo>
                    <a:pt x="6" y="858"/>
                  </a:lnTo>
                  <a:lnTo>
                    <a:pt x="0" y="912"/>
                  </a:lnTo>
                  <a:lnTo>
                    <a:pt x="8" y="952"/>
                  </a:lnTo>
                  <a:lnTo>
                    <a:pt x="22" y="992"/>
                  </a:lnTo>
                  <a:lnTo>
                    <a:pt x="59" y="1036"/>
                  </a:lnTo>
                  <a:lnTo>
                    <a:pt x="127" y="1095"/>
                  </a:lnTo>
                  <a:lnTo>
                    <a:pt x="198" y="1135"/>
                  </a:lnTo>
                  <a:lnTo>
                    <a:pt x="273" y="1152"/>
                  </a:lnTo>
                  <a:lnTo>
                    <a:pt x="466" y="1084"/>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12"/>
            <p:cNvSpPr>
              <a:spLocks/>
            </p:cNvSpPr>
            <p:nvPr/>
          </p:nvSpPr>
          <p:spPr bwMode="auto">
            <a:xfrm>
              <a:off x="2711" y="3280"/>
              <a:ext cx="368" cy="422"/>
            </a:xfrm>
            <a:custGeom>
              <a:avLst/>
              <a:gdLst>
                <a:gd name="T0" fmla="*/ 367 w 368"/>
                <a:gd name="T1" fmla="*/ 421 h 422"/>
                <a:gd name="T2" fmla="*/ 171 w 368"/>
                <a:gd name="T3" fmla="*/ 340 h 422"/>
                <a:gd name="T4" fmla="*/ 117 w 368"/>
                <a:gd name="T5" fmla="*/ 304 h 422"/>
                <a:gd name="T6" fmla="*/ 73 w 368"/>
                <a:gd name="T7" fmla="*/ 265 h 422"/>
                <a:gd name="T8" fmla="*/ 31 w 368"/>
                <a:gd name="T9" fmla="*/ 219 h 422"/>
                <a:gd name="T10" fmla="*/ 9 w 368"/>
                <a:gd name="T11" fmla="*/ 179 h 422"/>
                <a:gd name="T12" fmla="*/ 0 w 368"/>
                <a:gd name="T13" fmla="*/ 137 h 422"/>
                <a:gd name="T14" fmla="*/ 2 w 368"/>
                <a:gd name="T15" fmla="*/ 95 h 422"/>
                <a:gd name="T16" fmla="*/ 19 w 368"/>
                <a:gd name="T17" fmla="*/ 51 h 422"/>
                <a:gd name="T18" fmla="*/ 44 w 368"/>
                <a:gd name="T19" fmla="*/ 0 h 422"/>
                <a:gd name="T20" fmla="*/ 120 w 368"/>
                <a:gd name="T21" fmla="*/ 52 h 422"/>
                <a:gd name="T22" fmla="*/ 95 w 368"/>
                <a:gd name="T23" fmla="*/ 98 h 422"/>
                <a:gd name="T24" fmla="*/ 95 w 368"/>
                <a:gd name="T25" fmla="*/ 143 h 422"/>
                <a:gd name="T26" fmla="*/ 122 w 368"/>
                <a:gd name="T27" fmla="*/ 191 h 422"/>
                <a:gd name="T28" fmla="*/ 162 w 368"/>
                <a:gd name="T29" fmla="*/ 235 h 422"/>
                <a:gd name="T30" fmla="*/ 223 w 368"/>
                <a:gd name="T31" fmla="*/ 284 h 422"/>
                <a:gd name="T32" fmla="*/ 290 w 368"/>
                <a:gd name="T33" fmla="*/ 317 h 422"/>
                <a:gd name="T34" fmla="*/ 332 w 368"/>
                <a:gd name="T35" fmla="*/ 351 h 422"/>
                <a:gd name="T36" fmla="*/ 351 w 368"/>
                <a:gd name="T37" fmla="*/ 378 h 422"/>
                <a:gd name="T38" fmla="*/ 367 w 368"/>
                <a:gd name="T39"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8" h="422">
                  <a:moveTo>
                    <a:pt x="367" y="421"/>
                  </a:moveTo>
                  <a:lnTo>
                    <a:pt x="171" y="340"/>
                  </a:lnTo>
                  <a:lnTo>
                    <a:pt x="117" y="304"/>
                  </a:lnTo>
                  <a:lnTo>
                    <a:pt x="73" y="265"/>
                  </a:lnTo>
                  <a:lnTo>
                    <a:pt x="31" y="219"/>
                  </a:lnTo>
                  <a:lnTo>
                    <a:pt x="9" y="179"/>
                  </a:lnTo>
                  <a:lnTo>
                    <a:pt x="0" y="137"/>
                  </a:lnTo>
                  <a:lnTo>
                    <a:pt x="2" y="95"/>
                  </a:lnTo>
                  <a:lnTo>
                    <a:pt x="19" y="51"/>
                  </a:lnTo>
                  <a:lnTo>
                    <a:pt x="44" y="0"/>
                  </a:lnTo>
                  <a:lnTo>
                    <a:pt x="120" y="52"/>
                  </a:lnTo>
                  <a:lnTo>
                    <a:pt x="95" y="98"/>
                  </a:lnTo>
                  <a:lnTo>
                    <a:pt x="95" y="143"/>
                  </a:lnTo>
                  <a:lnTo>
                    <a:pt x="122" y="191"/>
                  </a:lnTo>
                  <a:lnTo>
                    <a:pt x="162" y="235"/>
                  </a:lnTo>
                  <a:lnTo>
                    <a:pt x="223" y="284"/>
                  </a:lnTo>
                  <a:lnTo>
                    <a:pt x="290" y="317"/>
                  </a:lnTo>
                  <a:lnTo>
                    <a:pt x="332" y="351"/>
                  </a:lnTo>
                  <a:lnTo>
                    <a:pt x="351" y="378"/>
                  </a:lnTo>
                  <a:lnTo>
                    <a:pt x="367" y="421"/>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13"/>
            <p:cNvSpPr>
              <a:spLocks/>
            </p:cNvSpPr>
            <p:nvPr/>
          </p:nvSpPr>
          <p:spPr bwMode="auto">
            <a:xfrm>
              <a:off x="2432" y="1792"/>
              <a:ext cx="989" cy="1439"/>
            </a:xfrm>
            <a:custGeom>
              <a:avLst/>
              <a:gdLst>
                <a:gd name="T0" fmla="*/ 525 w 989"/>
                <a:gd name="T1" fmla="*/ 1438 h 1439"/>
                <a:gd name="T2" fmla="*/ 582 w 989"/>
                <a:gd name="T3" fmla="*/ 1409 h 1439"/>
                <a:gd name="T4" fmla="*/ 647 w 989"/>
                <a:gd name="T5" fmla="*/ 1355 h 1439"/>
                <a:gd name="T6" fmla="*/ 670 w 989"/>
                <a:gd name="T7" fmla="*/ 1304 h 1439"/>
                <a:gd name="T8" fmla="*/ 686 w 989"/>
                <a:gd name="T9" fmla="*/ 1255 h 1439"/>
                <a:gd name="T10" fmla="*/ 677 w 989"/>
                <a:gd name="T11" fmla="*/ 1198 h 1439"/>
                <a:gd name="T12" fmla="*/ 637 w 989"/>
                <a:gd name="T13" fmla="*/ 1125 h 1439"/>
                <a:gd name="T14" fmla="*/ 609 w 989"/>
                <a:gd name="T15" fmla="*/ 1092 h 1439"/>
                <a:gd name="T16" fmla="*/ 569 w 989"/>
                <a:gd name="T17" fmla="*/ 1063 h 1439"/>
                <a:gd name="T18" fmla="*/ 259 w 989"/>
                <a:gd name="T19" fmla="*/ 905 h 1439"/>
                <a:gd name="T20" fmla="*/ 201 w 989"/>
                <a:gd name="T21" fmla="*/ 863 h 1439"/>
                <a:gd name="T22" fmla="*/ 177 w 989"/>
                <a:gd name="T23" fmla="*/ 843 h 1439"/>
                <a:gd name="T24" fmla="*/ 160 w 989"/>
                <a:gd name="T25" fmla="*/ 800 h 1439"/>
                <a:gd name="T26" fmla="*/ 171 w 989"/>
                <a:gd name="T27" fmla="*/ 766 h 1439"/>
                <a:gd name="T28" fmla="*/ 215 w 989"/>
                <a:gd name="T29" fmla="*/ 738 h 1439"/>
                <a:gd name="T30" fmla="*/ 294 w 989"/>
                <a:gd name="T31" fmla="*/ 709 h 1439"/>
                <a:gd name="T32" fmla="*/ 780 w 989"/>
                <a:gd name="T33" fmla="*/ 521 h 1439"/>
                <a:gd name="T34" fmla="*/ 856 w 989"/>
                <a:gd name="T35" fmla="*/ 471 h 1439"/>
                <a:gd name="T36" fmla="*/ 918 w 989"/>
                <a:gd name="T37" fmla="*/ 417 h 1439"/>
                <a:gd name="T38" fmla="*/ 953 w 989"/>
                <a:gd name="T39" fmla="*/ 379 h 1439"/>
                <a:gd name="T40" fmla="*/ 984 w 989"/>
                <a:gd name="T41" fmla="*/ 334 h 1439"/>
                <a:gd name="T42" fmla="*/ 988 w 989"/>
                <a:gd name="T43" fmla="*/ 274 h 1439"/>
                <a:gd name="T44" fmla="*/ 972 w 989"/>
                <a:gd name="T45" fmla="*/ 214 h 1439"/>
                <a:gd name="T46" fmla="*/ 953 w 989"/>
                <a:gd name="T47" fmla="*/ 167 h 1439"/>
                <a:gd name="T48" fmla="*/ 920 w 989"/>
                <a:gd name="T49" fmla="*/ 126 h 1439"/>
                <a:gd name="T50" fmla="*/ 875 w 989"/>
                <a:gd name="T51" fmla="*/ 85 h 1439"/>
                <a:gd name="T52" fmla="*/ 828 w 989"/>
                <a:gd name="T53" fmla="*/ 50 h 1439"/>
                <a:gd name="T54" fmla="*/ 803 w 989"/>
                <a:gd name="T55" fmla="*/ 29 h 1439"/>
                <a:gd name="T56" fmla="*/ 756 w 989"/>
                <a:gd name="T57" fmla="*/ 0 h 1439"/>
                <a:gd name="T58" fmla="*/ 588 w 989"/>
                <a:gd name="T59" fmla="*/ 61 h 1439"/>
                <a:gd name="T60" fmla="*/ 649 w 989"/>
                <a:gd name="T61" fmla="*/ 104 h 1439"/>
                <a:gd name="T62" fmla="*/ 694 w 989"/>
                <a:gd name="T63" fmla="*/ 145 h 1439"/>
                <a:gd name="T64" fmla="*/ 739 w 989"/>
                <a:gd name="T65" fmla="*/ 182 h 1439"/>
                <a:gd name="T66" fmla="*/ 780 w 989"/>
                <a:gd name="T67" fmla="*/ 223 h 1439"/>
                <a:gd name="T68" fmla="*/ 803 w 989"/>
                <a:gd name="T69" fmla="*/ 272 h 1439"/>
                <a:gd name="T70" fmla="*/ 787 w 989"/>
                <a:gd name="T71" fmla="*/ 323 h 1439"/>
                <a:gd name="T72" fmla="*/ 729 w 989"/>
                <a:gd name="T73" fmla="*/ 369 h 1439"/>
                <a:gd name="T74" fmla="*/ 639 w 989"/>
                <a:gd name="T75" fmla="*/ 413 h 1439"/>
                <a:gd name="T76" fmla="*/ 212 w 989"/>
                <a:gd name="T77" fmla="*/ 589 h 1439"/>
                <a:gd name="T78" fmla="*/ 160 w 989"/>
                <a:gd name="T79" fmla="*/ 608 h 1439"/>
                <a:gd name="T80" fmla="*/ 88 w 989"/>
                <a:gd name="T81" fmla="*/ 653 h 1439"/>
                <a:gd name="T82" fmla="*/ 43 w 989"/>
                <a:gd name="T83" fmla="*/ 698 h 1439"/>
                <a:gd name="T84" fmla="*/ 9 w 989"/>
                <a:gd name="T85" fmla="*/ 755 h 1439"/>
                <a:gd name="T86" fmla="*/ 0 w 989"/>
                <a:gd name="T87" fmla="*/ 820 h 1439"/>
                <a:gd name="T88" fmla="*/ 10 w 989"/>
                <a:gd name="T89" fmla="*/ 872 h 1439"/>
                <a:gd name="T90" fmla="*/ 40 w 989"/>
                <a:gd name="T91" fmla="*/ 914 h 1439"/>
                <a:gd name="T92" fmla="*/ 84 w 989"/>
                <a:gd name="T93" fmla="*/ 949 h 1439"/>
                <a:gd name="T94" fmla="*/ 159 w 989"/>
                <a:gd name="T95" fmla="*/ 999 h 1439"/>
                <a:gd name="T96" fmla="*/ 487 w 989"/>
                <a:gd name="T97" fmla="*/ 1164 h 1439"/>
                <a:gd name="T98" fmla="*/ 530 w 989"/>
                <a:gd name="T99" fmla="*/ 1197 h 1439"/>
                <a:gd name="T100" fmla="*/ 569 w 989"/>
                <a:gd name="T101" fmla="*/ 1236 h 1439"/>
                <a:gd name="T102" fmla="*/ 557 w 989"/>
                <a:gd name="T103" fmla="*/ 1292 h 1439"/>
                <a:gd name="T104" fmla="*/ 502 w 989"/>
                <a:gd name="T105" fmla="*/ 1354 h 1439"/>
                <a:gd name="T106" fmla="*/ 434 w 989"/>
                <a:gd name="T107" fmla="*/ 1394 h 1439"/>
                <a:gd name="T108" fmla="*/ 525 w 989"/>
                <a:gd name="T109" fmla="*/ 1438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9" h="1439">
                  <a:moveTo>
                    <a:pt x="525" y="1438"/>
                  </a:moveTo>
                  <a:lnTo>
                    <a:pt x="582" y="1409"/>
                  </a:lnTo>
                  <a:lnTo>
                    <a:pt x="647" y="1355"/>
                  </a:lnTo>
                  <a:lnTo>
                    <a:pt x="670" y="1304"/>
                  </a:lnTo>
                  <a:lnTo>
                    <a:pt x="686" y="1255"/>
                  </a:lnTo>
                  <a:lnTo>
                    <a:pt x="677" y="1198"/>
                  </a:lnTo>
                  <a:lnTo>
                    <a:pt x="637" y="1125"/>
                  </a:lnTo>
                  <a:lnTo>
                    <a:pt x="609" y="1092"/>
                  </a:lnTo>
                  <a:lnTo>
                    <a:pt x="569" y="1063"/>
                  </a:lnTo>
                  <a:lnTo>
                    <a:pt x="259" y="905"/>
                  </a:lnTo>
                  <a:lnTo>
                    <a:pt x="201" y="863"/>
                  </a:lnTo>
                  <a:lnTo>
                    <a:pt x="177" y="843"/>
                  </a:lnTo>
                  <a:lnTo>
                    <a:pt x="160" y="800"/>
                  </a:lnTo>
                  <a:lnTo>
                    <a:pt x="171" y="766"/>
                  </a:lnTo>
                  <a:lnTo>
                    <a:pt x="215" y="738"/>
                  </a:lnTo>
                  <a:lnTo>
                    <a:pt x="294" y="709"/>
                  </a:lnTo>
                  <a:lnTo>
                    <a:pt x="780" y="521"/>
                  </a:lnTo>
                  <a:lnTo>
                    <a:pt x="856" y="471"/>
                  </a:lnTo>
                  <a:lnTo>
                    <a:pt x="918" y="417"/>
                  </a:lnTo>
                  <a:lnTo>
                    <a:pt x="953" y="379"/>
                  </a:lnTo>
                  <a:lnTo>
                    <a:pt x="984" y="334"/>
                  </a:lnTo>
                  <a:lnTo>
                    <a:pt x="988" y="274"/>
                  </a:lnTo>
                  <a:lnTo>
                    <a:pt x="972" y="214"/>
                  </a:lnTo>
                  <a:lnTo>
                    <a:pt x="953" y="167"/>
                  </a:lnTo>
                  <a:lnTo>
                    <a:pt x="920" y="126"/>
                  </a:lnTo>
                  <a:lnTo>
                    <a:pt x="875" y="85"/>
                  </a:lnTo>
                  <a:lnTo>
                    <a:pt x="828" y="50"/>
                  </a:lnTo>
                  <a:lnTo>
                    <a:pt x="803" y="29"/>
                  </a:lnTo>
                  <a:lnTo>
                    <a:pt x="756" y="0"/>
                  </a:lnTo>
                  <a:lnTo>
                    <a:pt x="588" y="61"/>
                  </a:lnTo>
                  <a:lnTo>
                    <a:pt x="649" y="104"/>
                  </a:lnTo>
                  <a:lnTo>
                    <a:pt x="694" y="145"/>
                  </a:lnTo>
                  <a:lnTo>
                    <a:pt x="739" y="182"/>
                  </a:lnTo>
                  <a:lnTo>
                    <a:pt x="780" y="223"/>
                  </a:lnTo>
                  <a:lnTo>
                    <a:pt x="803" y="272"/>
                  </a:lnTo>
                  <a:lnTo>
                    <a:pt x="787" y="323"/>
                  </a:lnTo>
                  <a:lnTo>
                    <a:pt x="729" y="369"/>
                  </a:lnTo>
                  <a:lnTo>
                    <a:pt x="639" y="413"/>
                  </a:lnTo>
                  <a:lnTo>
                    <a:pt x="212" y="589"/>
                  </a:lnTo>
                  <a:lnTo>
                    <a:pt x="160" y="608"/>
                  </a:lnTo>
                  <a:lnTo>
                    <a:pt x="88" y="653"/>
                  </a:lnTo>
                  <a:lnTo>
                    <a:pt x="43" y="698"/>
                  </a:lnTo>
                  <a:lnTo>
                    <a:pt x="9" y="755"/>
                  </a:lnTo>
                  <a:lnTo>
                    <a:pt x="0" y="820"/>
                  </a:lnTo>
                  <a:lnTo>
                    <a:pt x="10" y="872"/>
                  </a:lnTo>
                  <a:lnTo>
                    <a:pt x="40" y="914"/>
                  </a:lnTo>
                  <a:lnTo>
                    <a:pt x="84" y="949"/>
                  </a:lnTo>
                  <a:lnTo>
                    <a:pt x="159" y="999"/>
                  </a:lnTo>
                  <a:lnTo>
                    <a:pt x="487" y="1164"/>
                  </a:lnTo>
                  <a:lnTo>
                    <a:pt x="530" y="1197"/>
                  </a:lnTo>
                  <a:lnTo>
                    <a:pt x="569" y="1236"/>
                  </a:lnTo>
                  <a:lnTo>
                    <a:pt x="557" y="1292"/>
                  </a:lnTo>
                  <a:lnTo>
                    <a:pt x="502" y="1354"/>
                  </a:lnTo>
                  <a:lnTo>
                    <a:pt x="434" y="1394"/>
                  </a:lnTo>
                  <a:lnTo>
                    <a:pt x="525" y="1438"/>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14"/>
            <p:cNvSpPr>
              <a:spLocks/>
            </p:cNvSpPr>
            <p:nvPr/>
          </p:nvSpPr>
          <p:spPr bwMode="auto">
            <a:xfrm>
              <a:off x="2100" y="1162"/>
              <a:ext cx="669" cy="582"/>
            </a:xfrm>
            <a:custGeom>
              <a:avLst/>
              <a:gdLst>
                <a:gd name="T0" fmla="*/ 668 w 669"/>
                <a:gd name="T1" fmla="*/ 553 h 582"/>
                <a:gd name="T2" fmla="*/ 668 w 669"/>
                <a:gd name="T3" fmla="*/ 450 h 582"/>
                <a:gd name="T4" fmla="*/ 562 w 669"/>
                <a:gd name="T5" fmla="*/ 435 h 582"/>
                <a:gd name="T6" fmla="*/ 448 w 669"/>
                <a:gd name="T7" fmla="*/ 420 h 582"/>
                <a:gd name="T8" fmla="*/ 367 w 669"/>
                <a:gd name="T9" fmla="*/ 400 h 582"/>
                <a:gd name="T10" fmla="*/ 314 w 669"/>
                <a:gd name="T11" fmla="*/ 378 h 582"/>
                <a:gd name="T12" fmla="*/ 257 w 669"/>
                <a:gd name="T13" fmla="*/ 349 h 582"/>
                <a:gd name="T14" fmla="*/ 220 w 669"/>
                <a:gd name="T15" fmla="*/ 314 h 582"/>
                <a:gd name="T16" fmla="*/ 193 w 669"/>
                <a:gd name="T17" fmla="*/ 274 h 582"/>
                <a:gd name="T18" fmla="*/ 180 w 669"/>
                <a:gd name="T19" fmla="*/ 231 h 582"/>
                <a:gd name="T20" fmla="*/ 180 w 669"/>
                <a:gd name="T21" fmla="*/ 189 h 582"/>
                <a:gd name="T22" fmla="*/ 193 w 669"/>
                <a:gd name="T23" fmla="*/ 165 h 582"/>
                <a:gd name="T24" fmla="*/ 209 w 669"/>
                <a:gd name="T25" fmla="*/ 143 h 582"/>
                <a:gd name="T26" fmla="*/ 255 w 669"/>
                <a:gd name="T27" fmla="*/ 127 h 582"/>
                <a:gd name="T28" fmla="*/ 297 w 669"/>
                <a:gd name="T29" fmla="*/ 127 h 582"/>
                <a:gd name="T30" fmla="*/ 345 w 669"/>
                <a:gd name="T31" fmla="*/ 141 h 582"/>
                <a:gd name="T32" fmla="*/ 396 w 669"/>
                <a:gd name="T33" fmla="*/ 156 h 582"/>
                <a:gd name="T34" fmla="*/ 448 w 669"/>
                <a:gd name="T35" fmla="*/ 163 h 582"/>
                <a:gd name="T36" fmla="*/ 477 w 669"/>
                <a:gd name="T37" fmla="*/ 125 h 582"/>
                <a:gd name="T38" fmla="*/ 464 w 669"/>
                <a:gd name="T39" fmla="*/ 86 h 582"/>
                <a:gd name="T40" fmla="*/ 415 w 669"/>
                <a:gd name="T41" fmla="*/ 42 h 582"/>
                <a:gd name="T42" fmla="*/ 363 w 669"/>
                <a:gd name="T43" fmla="*/ 18 h 582"/>
                <a:gd name="T44" fmla="*/ 319 w 669"/>
                <a:gd name="T45" fmla="*/ 7 h 582"/>
                <a:gd name="T46" fmla="*/ 273 w 669"/>
                <a:gd name="T47" fmla="*/ 2 h 582"/>
                <a:gd name="T48" fmla="*/ 222 w 669"/>
                <a:gd name="T49" fmla="*/ 0 h 582"/>
                <a:gd name="T50" fmla="*/ 176 w 669"/>
                <a:gd name="T51" fmla="*/ 4 h 582"/>
                <a:gd name="T52" fmla="*/ 136 w 669"/>
                <a:gd name="T53" fmla="*/ 15 h 582"/>
                <a:gd name="T54" fmla="*/ 86 w 669"/>
                <a:gd name="T55" fmla="*/ 33 h 582"/>
                <a:gd name="T56" fmla="*/ 50 w 669"/>
                <a:gd name="T57" fmla="*/ 66 h 582"/>
                <a:gd name="T58" fmla="*/ 22 w 669"/>
                <a:gd name="T59" fmla="*/ 99 h 582"/>
                <a:gd name="T60" fmla="*/ 6 w 669"/>
                <a:gd name="T61" fmla="*/ 145 h 582"/>
                <a:gd name="T62" fmla="*/ 0 w 669"/>
                <a:gd name="T63" fmla="*/ 189 h 582"/>
                <a:gd name="T64" fmla="*/ 9 w 669"/>
                <a:gd name="T65" fmla="*/ 237 h 582"/>
                <a:gd name="T66" fmla="*/ 22 w 669"/>
                <a:gd name="T67" fmla="*/ 285 h 582"/>
                <a:gd name="T68" fmla="*/ 50 w 669"/>
                <a:gd name="T69" fmla="*/ 330 h 582"/>
                <a:gd name="T70" fmla="*/ 81 w 669"/>
                <a:gd name="T71" fmla="*/ 375 h 582"/>
                <a:gd name="T72" fmla="*/ 125 w 669"/>
                <a:gd name="T73" fmla="*/ 419 h 582"/>
                <a:gd name="T74" fmla="*/ 169 w 669"/>
                <a:gd name="T75" fmla="*/ 457 h 582"/>
                <a:gd name="T76" fmla="*/ 217 w 669"/>
                <a:gd name="T77" fmla="*/ 488 h 582"/>
                <a:gd name="T78" fmla="*/ 266 w 669"/>
                <a:gd name="T79" fmla="*/ 514 h 582"/>
                <a:gd name="T80" fmla="*/ 310 w 669"/>
                <a:gd name="T81" fmla="*/ 534 h 582"/>
                <a:gd name="T82" fmla="*/ 369 w 669"/>
                <a:gd name="T83" fmla="*/ 549 h 582"/>
                <a:gd name="T84" fmla="*/ 437 w 669"/>
                <a:gd name="T85" fmla="*/ 568 h 582"/>
                <a:gd name="T86" fmla="*/ 516 w 669"/>
                <a:gd name="T87" fmla="*/ 581 h 582"/>
                <a:gd name="T88" fmla="*/ 595 w 669"/>
                <a:gd name="T89" fmla="*/ 577 h 582"/>
                <a:gd name="T90" fmla="*/ 668 w 669"/>
                <a:gd name="T91" fmla="*/ 5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9" h="582">
                  <a:moveTo>
                    <a:pt x="668" y="553"/>
                  </a:moveTo>
                  <a:lnTo>
                    <a:pt x="668" y="450"/>
                  </a:lnTo>
                  <a:lnTo>
                    <a:pt x="562" y="435"/>
                  </a:lnTo>
                  <a:lnTo>
                    <a:pt x="448" y="420"/>
                  </a:lnTo>
                  <a:lnTo>
                    <a:pt x="367" y="400"/>
                  </a:lnTo>
                  <a:lnTo>
                    <a:pt x="314" y="378"/>
                  </a:lnTo>
                  <a:lnTo>
                    <a:pt x="257" y="349"/>
                  </a:lnTo>
                  <a:lnTo>
                    <a:pt x="220" y="314"/>
                  </a:lnTo>
                  <a:lnTo>
                    <a:pt x="193" y="274"/>
                  </a:lnTo>
                  <a:lnTo>
                    <a:pt x="180" y="231"/>
                  </a:lnTo>
                  <a:lnTo>
                    <a:pt x="180" y="189"/>
                  </a:lnTo>
                  <a:lnTo>
                    <a:pt x="193" y="165"/>
                  </a:lnTo>
                  <a:lnTo>
                    <a:pt x="209" y="143"/>
                  </a:lnTo>
                  <a:lnTo>
                    <a:pt x="255" y="127"/>
                  </a:lnTo>
                  <a:lnTo>
                    <a:pt x="297" y="127"/>
                  </a:lnTo>
                  <a:lnTo>
                    <a:pt x="345" y="141"/>
                  </a:lnTo>
                  <a:lnTo>
                    <a:pt x="396" y="156"/>
                  </a:lnTo>
                  <a:lnTo>
                    <a:pt x="448" y="163"/>
                  </a:lnTo>
                  <a:lnTo>
                    <a:pt x="477" y="125"/>
                  </a:lnTo>
                  <a:lnTo>
                    <a:pt x="464" y="86"/>
                  </a:lnTo>
                  <a:lnTo>
                    <a:pt x="415" y="42"/>
                  </a:lnTo>
                  <a:lnTo>
                    <a:pt x="363" y="18"/>
                  </a:lnTo>
                  <a:lnTo>
                    <a:pt x="319" y="7"/>
                  </a:lnTo>
                  <a:lnTo>
                    <a:pt x="273" y="2"/>
                  </a:lnTo>
                  <a:lnTo>
                    <a:pt x="222" y="0"/>
                  </a:lnTo>
                  <a:lnTo>
                    <a:pt x="176" y="4"/>
                  </a:lnTo>
                  <a:lnTo>
                    <a:pt x="136" y="15"/>
                  </a:lnTo>
                  <a:lnTo>
                    <a:pt x="86" y="33"/>
                  </a:lnTo>
                  <a:lnTo>
                    <a:pt x="50" y="66"/>
                  </a:lnTo>
                  <a:lnTo>
                    <a:pt x="22" y="99"/>
                  </a:lnTo>
                  <a:lnTo>
                    <a:pt x="6" y="145"/>
                  </a:lnTo>
                  <a:lnTo>
                    <a:pt x="0" y="189"/>
                  </a:lnTo>
                  <a:lnTo>
                    <a:pt x="9" y="237"/>
                  </a:lnTo>
                  <a:lnTo>
                    <a:pt x="22" y="285"/>
                  </a:lnTo>
                  <a:lnTo>
                    <a:pt x="50" y="330"/>
                  </a:lnTo>
                  <a:lnTo>
                    <a:pt x="81" y="375"/>
                  </a:lnTo>
                  <a:lnTo>
                    <a:pt x="125" y="419"/>
                  </a:lnTo>
                  <a:lnTo>
                    <a:pt x="169" y="457"/>
                  </a:lnTo>
                  <a:lnTo>
                    <a:pt x="217" y="488"/>
                  </a:lnTo>
                  <a:lnTo>
                    <a:pt x="266" y="514"/>
                  </a:lnTo>
                  <a:lnTo>
                    <a:pt x="310" y="534"/>
                  </a:lnTo>
                  <a:lnTo>
                    <a:pt x="369" y="549"/>
                  </a:lnTo>
                  <a:lnTo>
                    <a:pt x="437" y="568"/>
                  </a:lnTo>
                  <a:lnTo>
                    <a:pt x="516" y="581"/>
                  </a:lnTo>
                  <a:lnTo>
                    <a:pt x="595" y="577"/>
                  </a:lnTo>
                  <a:lnTo>
                    <a:pt x="668" y="553"/>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Freeform 15"/>
            <p:cNvSpPr>
              <a:spLocks/>
            </p:cNvSpPr>
            <p:nvPr/>
          </p:nvSpPr>
          <p:spPr bwMode="auto">
            <a:xfrm>
              <a:off x="1365" y="583"/>
              <a:ext cx="1413" cy="549"/>
            </a:xfrm>
            <a:custGeom>
              <a:avLst/>
              <a:gdLst>
                <a:gd name="T0" fmla="*/ 1412 w 1413"/>
                <a:gd name="T1" fmla="*/ 548 h 549"/>
                <a:gd name="T2" fmla="*/ 1316 w 1413"/>
                <a:gd name="T3" fmla="*/ 537 h 549"/>
                <a:gd name="T4" fmla="*/ 1237 w 1413"/>
                <a:gd name="T5" fmla="*/ 524 h 549"/>
                <a:gd name="T6" fmla="*/ 1179 w 1413"/>
                <a:gd name="T7" fmla="*/ 511 h 549"/>
                <a:gd name="T8" fmla="*/ 1118 w 1413"/>
                <a:gd name="T9" fmla="*/ 499 h 549"/>
                <a:gd name="T10" fmla="*/ 1060 w 1413"/>
                <a:gd name="T11" fmla="*/ 493 h 549"/>
                <a:gd name="T12" fmla="*/ 1000 w 1413"/>
                <a:gd name="T13" fmla="*/ 495 h 549"/>
                <a:gd name="T14" fmla="*/ 939 w 1413"/>
                <a:gd name="T15" fmla="*/ 499 h 549"/>
                <a:gd name="T16" fmla="*/ 894 w 1413"/>
                <a:gd name="T17" fmla="*/ 482 h 549"/>
                <a:gd name="T18" fmla="*/ 962 w 1413"/>
                <a:gd name="T19" fmla="*/ 440 h 549"/>
                <a:gd name="T20" fmla="*/ 1005 w 1413"/>
                <a:gd name="T21" fmla="*/ 411 h 549"/>
                <a:gd name="T22" fmla="*/ 1043 w 1413"/>
                <a:gd name="T23" fmla="*/ 381 h 549"/>
                <a:gd name="T24" fmla="*/ 1069 w 1413"/>
                <a:gd name="T25" fmla="*/ 348 h 549"/>
                <a:gd name="T26" fmla="*/ 962 w 1413"/>
                <a:gd name="T27" fmla="*/ 383 h 549"/>
                <a:gd name="T28" fmla="*/ 855 w 1413"/>
                <a:gd name="T29" fmla="*/ 418 h 549"/>
                <a:gd name="T30" fmla="*/ 783 w 1413"/>
                <a:gd name="T31" fmla="*/ 436 h 549"/>
                <a:gd name="T32" fmla="*/ 670 w 1413"/>
                <a:gd name="T33" fmla="*/ 449 h 549"/>
                <a:gd name="T34" fmla="*/ 597 w 1413"/>
                <a:gd name="T35" fmla="*/ 449 h 549"/>
                <a:gd name="T36" fmla="*/ 531 w 1413"/>
                <a:gd name="T37" fmla="*/ 444 h 549"/>
                <a:gd name="T38" fmla="*/ 486 w 1413"/>
                <a:gd name="T39" fmla="*/ 427 h 549"/>
                <a:gd name="T40" fmla="*/ 459 w 1413"/>
                <a:gd name="T41" fmla="*/ 407 h 549"/>
                <a:gd name="T42" fmla="*/ 527 w 1413"/>
                <a:gd name="T43" fmla="*/ 389 h 549"/>
                <a:gd name="T44" fmla="*/ 572 w 1413"/>
                <a:gd name="T45" fmla="*/ 365 h 549"/>
                <a:gd name="T46" fmla="*/ 599 w 1413"/>
                <a:gd name="T47" fmla="*/ 339 h 549"/>
                <a:gd name="T48" fmla="*/ 634 w 1413"/>
                <a:gd name="T49" fmla="*/ 308 h 549"/>
                <a:gd name="T50" fmla="*/ 544 w 1413"/>
                <a:gd name="T51" fmla="*/ 334 h 549"/>
                <a:gd name="T52" fmla="*/ 463 w 1413"/>
                <a:gd name="T53" fmla="*/ 348 h 549"/>
                <a:gd name="T54" fmla="*/ 378 w 1413"/>
                <a:gd name="T55" fmla="*/ 356 h 549"/>
                <a:gd name="T56" fmla="*/ 303 w 1413"/>
                <a:gd name="T57" fmla="*/ 352 h 549"/>
                <a:gd name="T58" fmla="*/ 254 w 1413"/>
                <a:gd name="T59" fmla="*/ 334 h 549"/>
                <a:gd name="T60" fmla="*/ 233 w 1413"/>
                <a:gd name="T61" fmla="*/ 312 h 549"/>
                <a:gd name="T62" fmla="*/ 281 w 1413"/>
                <a:gd name="T63" fmla="*/ 291 h 549"/>
                <a:gd name="T64" fmla="*/ 313 w 1413"/>
                <a:gd name="T65" fmla="*/ 269 h 549"/>
                <a:gd name="T66" fmla="*/ 341 w 1413"/>
                <a:gd name="T67" fmla="*/ 244 h 549"/>
                <a:gd name="T68" fmla="*/ 339 w 1413"/>
                <a:gd name="T69" fmla="*/ 229 h 549"/>
                <a:gd name="T70" fmla="*/ 262 w 1413"/>
                <a:gd name="T71" fmla="*/ 246 h 549"/>
                <a:gd name="T72" fmla="*/ 179 w 1413"/>
                <a:gd name="T73" fmla="*/ 255 h 549"/>
                <a:gd name="T74" fmla="*/ 109 w 1413"/>
                <a:gd name="T75" fmla="*/ 254 h 549"/>
                <a:gd name="T76" fmla="*/ 51 w 1413"/>
                <a:gd name="T77" fmla="*/ 244 h 549"/>
                <a:gd name="T78" fmla="*/ 19 w 1413"/>
                <a:gd name="T79" fmla="*/ 229 h 549"/>
                <a:gd name="T80" fmla="*/ 0 w 1413"/>
                <a:gd name="T81" fmla="*/ 205 h 549"/>
                <a:gd name="T82" fmla="*/ 120 w 1413"/>
                <a:gd name="T83" fmla="*/ 187 h 549"/>
                <a:gd name="T84" fmla="*/ 309 w 1413"/>
                <a:gd name="T85" fmla="*/ 156 h 549"/>
                <a:gd name="T86" fmla="*/ 544 w 1413"/>
                <a:gd name="T87" fmla="*/ 119 h 549"/>
                <a:gd name="T88" fmla="*/ 742 w 1413"/>
                <a:gd name="T89" fmla="*/ 71 h 549"/>
                <a:gd name="T90" fmla="*/ 926 w 1413"/>
                <a:gd name="T91" fmla="*/ 26 h 549"/>
                <a:gd name="T92" fmla="*/ 1020 w 1413"/>
                <a:gd name="T93" fmla="*/ 9 h 549"/>
                <a:gd name="T94" fmla="*/ 1098 w 1413"/>
                <a:gd name="T95" fmla="*/ 0 h 549"/>
                <a:gd name="T96" fmla="*/ 1165 w 1413"/>
                <a:gd name="T97" fmla="*/ 2 h 549"/>
                <a:gd name="T98" fmla="*/ 1211 w 1413"/>
                <a:gd name="T99" fmla="*/ 7 h 549"/>
                <a:gd name="T100" fmla="*/ 1254 w 1413"/>
                <a:gd name="T101" fmla="*/ 27 h 549"/>
                <a:gd name="T102" fmla="*/ 1288 w 1413"/>
                <a:gd name="T103" fmla="*/ 71 h 549"/>
                <a:gd name="T104" fmla="*/ 1301 w 1413"/>
                <a:gd name="T105" fmla="*/ 117 h 549"/>
                <a:gd name="T106" fmla="*/ 1316 w 1413"/>
                <a:gd name="T107" fmla="*/ 148 h 549"/>
                <a:gd name="T108" fmla="*/ 1344 w 1413"/>
                <a:gd name="T109" fmla="*/ 159 h 549"/>
                <a:gd name="T110" fmla="*/ 1384 w 1413"/>
                <a:gd name="T111" fmla="*/ 156 h 549"/>
                <a:gd name="T112" fmla="*/ 1412 w 1413"/>
                <a:gd name="T113" fmla="*/ 145 h 549"/>
                <a:gd name="T114" fmla="*/ 1412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1412" y="548"/>
                  </a:moveTo>
                  <a:lnTo>
                    <a:pt x="1316" y="537"/>
                  </a:lnTo>
                  <a:lnTo>
                    <a:pt x="1237" y="524"/>
                  </a:lnTo>
                  <a:lnTo>
                    <a:pt x="1179" y="511"/>
                  </a:lnTo>
                  <a:lnTo>
                    <a:pt x="1118" y="499"/>
                  </a:lnTo>
                  <a:lnTo>
                    <a:pt x="1060" y="493"/>
                  </a:lnTo>
                  <a:lnTo>
                    <a:pt x="1000" y="495"/>
                  </a:lnTo>
                  <a:lnTo>
                    <a:pt x="939" y="499"/>
                  </a:lnTo>
                  <a:lnTo>
                    <a:pt x="894" y="482"/>
                  </a:lnTo>
                  <a:lnTo>
                    <a:pt x="962" y="440"/>
                  </a:lnTo>
                  <a:lnTo>
                    <a:pt x="1005" y="411"/>
                  </a:lnTo>
                  <a:lnTo>
                    <a:pt x="1043" y="381"/>
                  </a:lnTo>
                  <a:lnTo>
                    <a:pt x="1069" y="348"/>
                  </a:lnTo>
                  <a:lnTo>
                    <a:pt x="962" y="383"/>
                  </a:lnTo>
                  <a:lnTo>
                    <a:pt x="855" y="418"/>
                  </a:lnTo>
                  <a:lnTo>
                    <a:pt x="783" y="436"/>
                  </a:lnTo>
                  <a:lnTo>
                    <a:pt x="670" y="449"/>
                  </a:lnTo>
                  <a:lnTo>
                    <a:pt x="597" y="449"/>
                  </a:lnTo>
                  <a:lnTo>
                    <a:pt x="531" y="444"/>
                  </a:lnTo>
                  <a:lnTo>
                    <a:pt x="486" y="427"/>
                  </a:lnTo>
                  <a:lnTo>
                    <a:pt x="459" y="407"/>
                  </a:lnTo>
                  <a:lnTo>
                    <a:pt x="527" y="389"/>
                  </a:lnTo>
                  <a:lnTo>
                    <a:pt x="572" y="365"/>
                  </a:lnTo>
                  <a:lnTo>
                    <a:pt x="599" y="339"/>
                  </a:lnTo>
                  <a:lnTo>
                    <a:pt x="634" y="308"/>
                  </a:lnTo>
                  <a:lnTo>
                    <a:pt x="544" y="334"/>
                  </a:lnTo>
                  <a:lnTo>
                    <a:pt x="463" y="348"/>
                  </a:lnTo>
                  <a:lnTo>
                    <a:pt x="378" y="356"/>
                  </a:lnTo>
                  <a:lnTo>
                    <a:pt x="303" y="352"/>
                  </a:lnTo>
                  <a:lnTo>
                    <a:pt x="254" y="334"/>
                  </a:lnTo>
                  <a:lnTo>
                    <a:pt x="233" y="312"/>
                  </a:lnTo>
                  <a:lnTo>
                    <a:pt x="281" y="291"/>
                  </a:lnTo>
                  <a:lnTo>
                    <a:pt x="313" y="269"/>
                  </a:lnTo>
                  <a:lnTo>
                    <a:pt x="341" y="244"/>
                  </a:lnTo>
                  <a:lnTo>
                    <a:pt x="339" y="229"/>
                  </a:lnTo>
                  <a:lnTo>
                    <a:pt x="262" y="246"/>
                  </a:lnTo>
                  <a:lnTo>
                    <a:pt x="179" y="255"/>
                  </a:lnTo>
                  <a:lnTo>
                    <a:pt x="109" y="254"/>
                  </a:lnTo>
                  <a:lnTo>
                    <a:pt x="51" y="244"/>
                  </a:lnTo>
                  <a:lnTo>
                    <a:pt x="19" y="229"/>
                  </a:lnTo>
                  <a:lnTo>
                    <a:pt x="0" y="205"/>
                  </a:lnTo>
                  <a:lnTo>
                    <a:pt x="120" y="187"/>
                  </a:lnTo>
                  <a:lnTo>
                    <a:pt x="309" y="156"/>
                  </a:lnTo>
                  <a:lnTo>
                    <a:pt x="544" y="119"/>
                  </a:lnTo>
                  <a:lnTo>
                    <a:pt x="742" y="71"/>
                  </a:lnTo>
                  <a:lnTo>
                    <a:pt x="926" y="26"/>
                  </a:lnTo>
                  <a:lnTo>
                    <a:pt x="1020" y="9"/>
                  </a:lnTo>
                  <a:lnTo>
                    <a:pt x="1098" y="0"/>
                  </a:lnTo>
                  <a:lnTo>
                    <a:pt x="1165" y="2"/>
                  </a:lnTo>
                  <a:lnTo>
                    <a:pt x="1211" y="7"/>
                  </a:lnTo>
                  <a:lnTo>
                    <a:pt x="1254" y="27"/>
                  </a:lnTo>
                  <a:lnTo>
                    <a:pt x="1288" y="71"/>
                  </a:lnTo>
                  <a:lnTo>
                    <a:pt x="1301" y="117"/>
                  </a:lnTo>
                  <a:lnTo>
                    <a:pt x="1316" y="148"/>
                  </a:lnTo>
                  <a:lnTo>
                    <a:pt x="1344" y="159"/>
                  </a:lnTo>
                  <a:lnTo>
                    <a:pt x="1384" y="156"/>
                  </a:lnTo>
                  <a:lnTo>
                    <a:pt x="1412" y="145"/>
                  </a:lnTo>
                  <a:lnTo>
                    <a:pt x="1412" y="548"/>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Oval 16"/>
            <p:cNvSpPr>
              <a:spLocks noChangeArrowheads="1"/>
            </p:cNvSpPr>
            <p:nvPr/>
          </p:nvSpPr>
          <p:spPr bwMode="auto">
            <a:xfrm>
              <a:off x="2785" y="355"/>
              <a:ext cx="187" cy="198"/>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Freeform 17"/>
            <p:cNvSpPr>
              <a:spLocks/>
            </p:cNvSpPr>
            <p:nvPr/>
          </p:nvSpPr>
          <p:spPr bwMode="auto">
            <a:xfrm>
              <a:off x="2976" y="583"/>
              <a:ext cx="1413" cy="549"/>
            </a:xfrm>
            <a:custGeom>
              <a:avLst/>
              <a:gdLst>
                <a:gd name="T0" fmla="*/ 0 w 1413"/>
                <a:gd name="T1" fmla="*/ 548 h 549"/>
                <a:gd name="T2" fmla="*/ 96 w 1413"/>
                <a:gd name="T3" fmla="*/ 537 h 549"/>
                <a:gd name="T4" fmla="*/ 175 w 1413"/>
                <a:gd name="T5" fmla="*/ 524 h 549"/>
                <a:gd name="T6" fmla="*/ 233 w 1413"/>
                <a:gd name="T7" fmla="*/ 511 h 549"/>
                <a:gd name="T8" fmla="*/ 294 w 1413"/>
                <a:gd name="T9" fmla="*/ 499 h 549"/>
                <a:gd name="T10" fmla="*/ 352 w 1413"/>
                <a:gd name="T11" fmla="*/ 493 h 549"/>
                <a:gd name="T12" fmla="*/ 412 w 1413"/>
                <a:gd name="T13" fmla="*/ 495 h 549"/>
                <a:gd name="T14" fmla="*/ 473 w 1413"/>
                <a:gd name="T15" fmla="*/ 499 h 549"/>
                <a:gd name="T16" fmla="*/ 518 w 1413"/>
                <a:gd name="T17" fmla="*/ 482 h 549"/>
                <a:gd name="T18" fmla="*/ 450 w 1413"/>
                <a:gd name="T19" fmla="*/ 440 h 549"/>
                <a:gd name="T20" fmla="*/ 407 w 1413"/>
                <a:gd name="T21" fmla="*/ 411 h 549"/>
                <a:gd name="T22" fmla="*/ 369 w 1413"/>
                <a:gd name="T23" fmla="*/ 381 h 549"/>
                <a:gd name="T24" fmla="*/ 343 w 1413"/>
                <a:gd name="T25" fmla="*/ 348 h 549"/>
                <a:gd name="T26" fmla="*/ 450 w 1413"/>
                <a:gd name="T27" fmla="*/ 383 h 549"/>
                <a:gd name="T28" fmla="*/ 557 w 1413"/>
                <a:gd name="T29" fmla="*/ 418 h 549"/>
                <a:gd name="T30" fmla="*/ 629 w 1413"/>
                <a:gd name="T31" fmla="*/ 436 h 549"/>
                <a:gd name="T32" fmla="*/ 742 w 1413"/>
                <a:gd name="T33" fmla="*/ 449 h 549"/>
                <a:gd name="T34" fmla="*/ 815 w 1413"/>
                <a:gd name="T35" fmla="*/ 449 h 549"/>
                <a:gd name="T36" fmla="*/ 881 w 1413"/>
                <a:gd name="T37" fmla="*/ 444 h 549"/>
                <a:gd name="T38" fmla="*/ 926 w 1413"/>
                <a:gd name="T39" fmla="*/ 427 h 549"/>
                <a:gd name="T40" fmla="*/ 953 w 1413"/>
                <a:gd name="T41" fmla="*/ 407 h 549"/>
                <a:gd name="T42" fmla="*/ 885 w 1413"/>
                <a:gd name="T43" fmla="*/ 389 h 549"/>
                <a:gd name="T44" fmla="*/ 840 w 1413"/>
                <a:gd name="T45" fmla="*/ 365 h 549"/>
                <a:gd name="T46" fmla="*/ 809 w 1413"/>
                <a:gd name="T47" fmla="*/ 339 h 549"/>
                <a:gd name="T48" fmla="*/ 778 w 1413"/>
                <a:gd name="T49" fmla="*/ 308 h 549"/>
                <a:gd name="T50" fmla="*/ 868 w 1413"/>
                <a:gd name="T51" fmla="*/ 334 h 549"/>
                <a:gd name="T52" fmla="*/ 949 w 1413"/>
                <a:gd name="T53" fmla="*/ 348 h 549"/>
                <a:gd name="T54" fmla="*/ 1034 w 1413"/>
                <a:gd name="T55" fmla="*/ 356 h 549"/>
                <a:gd name="T56" fmla="*/ 1109 w 1413"/>
                <a:gd name="T57" fmla="*/ 352 h 549"/>
                <a:gd name="T58" fmla="*/ 1158 w 1413"/>
                <a:gd name="T59" fmla="*/ 334 h 549"/>
                <a:gd name="T60" fmla="*/ 1179 w 1413"/>
                <a:gd name="T61" fmla="*/ 312 h 549"/>
                <a:gd name="T62" fmla="*/ 1131 w 1413"/>
                <a:gd name="T63" fmla="*/ 291 h 549"/>
                <a:gd name="T64" fmla="*/ 1099 w 1413"/>
                <a:gd name="T65" fmla="*/ 269 h 549"/>
                <a:gd name="T66" fmla="*/ 1071 w 1413"/>
                <a:gd name="T67" fmla="*/ 244 h 549"/>
                <a:gd name="T68" fmla="*/ 1073 w 1413"/>
                <a:gd name="T69" fmla="*/ 229 h 549"/>
                <a:gd name="T70" fmla="*/ 1150 w 1413"/>
                <a:gd name="T71" fmla="*/ 246 h 549"/>
                <a:gd name="T72" fmla="*/ 1233 w 1413"/>
                <a:gd name="T73" fmla="*/ 255 h 549"/>
                <a:gd name="T74" fmla="*/ 1311 w 1413"/>
                <a:gd name="T75" fmla="*/ 253 h 549"/>
                <a:gd name="T76" fmla="*/ 1361 w 1413"/>
                <a:gd name="T77" fmla="*/ 244 h 549"/>
                <a:gd name="T78" fmla="*/ 1393 w 1413"/>
                <a:gd name="T79" fmla="*/ 229 h 549"/>
                <a:gd name="T80" fmla="*/ 1412 w 1413"/>
                <a:gd name="T81" fmla="*/ 205 h 549"/>
                <a:gd name="T82" fmla="*/ 1292 w 1413"/>
                <a:gd name="T83" fmla="*/ 187 h 549"/>
                <a:gd name="T84" fmla="*/ 1087 w 1413"/>
                <a:gd name="T85" fmla="*/ 158 h 549"/>
                <a:gd name="T86" fmla="*/ 868 w 1413"/>
                <a:gd name="T87" fmla="*/ 119 h 549"/>
                <a:gd name="T88" fmla="*/ 670 w 1413"/>
                <a:gd name="T89" fmla="*/ 71 h 549"/>
                <a:gd name="T90" fmla="*/ 486 w 1413"/>
                <a:gd name="T91" fmla="*/ 26 h 549"/>
                <a:gd name="T92" fmla="*/ 392 w 1413"/>
                <a:gd name="T93" fmla="*/ 9 h 549"/>
                <a:gd name="T94" fmla="*/ 314 w 1413"/>
                <a:gd name="T95" fmla="*/ 0 h 549"/>
                <a:gd name="T96" fmla="*/ 247 w 1413"/>
                <a:gd name="T97" fmla="*/ 2 h 549"/>
                <a:gd name="T98" fmla="*/ 201 w 1413"/>
                <a:gd name="T99" fmla="*/ 7 h 549"/>
                <a:gd name="T100" fmla="*/ 158 w 1413"/>
                <a:gd name="T101" fmla="*/ 27 h 549"/>
                <a:gd name="T102" fmla="*/ 124 w 1413"/>
                <a:gd name="T103" fmla="*/ 71 h 549"/>
                <a:gd name="T104" fmla="*/ 111 w 1413"/>
                <a:gd name="T105" fmla="*/ 117 h 549"/>
                <a:gd name="T106" fmla="*/ 96 w 1413"/>
                <a:gd name="T107" fmla="*/ 148 h 549"/>
                <a:gd name="T108" fmla="*/ 68 w 1413"/>
                <a:gd name="T109" fmla="*/ 159 h 549"/>
                <a:gd name="T110" fmla="*/ 28 w 1413"/>
                <a:gd name="T111" fmla="*/ 156 h 549"/>
                <a:gd name="T112" fmla="*/ 0 w 1413"/>
                <a:gd name="T113" fmla="*/ 145 h 549"/>
                <a:gd name="T114" fmla="*/ 0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0" y="548"/>
                  </a:moveTo>
                  <a:lnTo>
                    <a:pt x="96" y="537"/>
                  </a:lnTo>
                  <a:lnTo>
                    <a:pt x="175" y="524"/>
                  </a:lnTo>
                  <a:lnTo>
                    <a:pt x="233" y="511"/>
                  </a:lnTo>
                  <a:lnTo>
                    <a:pt x="294" y="499"/>
                  </a:lnTo>
                  <a:lnTo>
                    <a:pt x="352" y="493"/>
                  </a:lnTo>
                  <a:lnTo>
                    <a:pt x="412" y="495"/>
                  </a:lnTo>
                  <a:lnTo>
                    <a:pt x="473" y="499"/>
                  </a:lnTo>
                  <a:lnTo>
                    <a:pt x="518" y="482"/>
                  </a:lnTo>
                  <a:lnTo>
                    <a:pt x="450" y="440"/>
                  </a:lnTo>
                  <a:lnTo>
                    <a:pt x="407" y="411"/>
                  </a:lnTo>
                  <a:lnTo>
                    <a:pt x="369" y="381"/>
                  </a:lnTo>
                  <a:lnTo>
                    <a:pt x="343" y="348"/>
                  </a:lnTo>
                  <a:lnTo>
                    <a:pt x="450" y="383"/>
                  </a:lnTo>
                  <a:lnTo>
                    <a:pt x="557" y="418"/>
                  </a:lnTo>
                  <a:lnTo>
                    <a:pt x="629" y="436"/>
                  </a:lnTo>
                  <a:lnTo>
                    <a:pt x="742" y="449"/>
                  </a:lnTo>
                  <a:lnTo>
                    <a:pt x="815" y="449"/>
                  </a:lnTo>
                  <a:lnTo>
                    <a:pt x="881" y="444"/>
                  </a:lnTo>
                  <a:lnTo>
                    <a:pt x="926" y="427"/>
                  </a:lnTo>
                  <a:lnTo>
                    <a:pt x="953" y="407"/>
                  </a:lnTo>
                  <a:lnTo>
                    <a:pt x="885" y="389"/>
                  </a:lnTo>
                  <a:lnTo>
                    <a:pt x="840" y="365"/>
                  </a:lnTo>
                  <a:lnTo>
                    <a:pt x="809" y="339"/>
                  </a:lnTo>
                  <a:lnTo>
                    <a:pt x="778" y="308"/>
                  </a:lnTo>
                  <a:lnTo>
                    <a:pt x="868" y="334"/>
                  </a:lnTo>
                  <a:lnTo>
                    <a:pt x="949" y="348"/>
                  </a:lnTo>
                  <a:lnTo>
                    <a:pt x="1034" y="356"/>
                  </a:lnTo>
                  <a:lnTo>
                    <a:pt x="1109" y="352"/>
                  </a:lnTo>
                  <a:lnTo>
                    <a:pt x="1158" y="334"/>
                  </a:lnTo>
                  <a:lnTo>
                    <a:pt x="1179" y="312"/>
                  </a:lnTo>
                  <a:lnTo>
                    <a:pt x="1131" y="291"/>
                  </a:lnTo>
                  <a:lnTo>
                    <a:pt x="1099" y="269"/>
                  </a:lnTo>
                  <a:lnTo>
                    <a:pt x="1071" y="244"/>
                  </a:lnTo>
                  <a:lnTo>
                    <a:pt x="1073" y="229"/>
                  </a:lnTo>
                  <a:lnTo>
                    <a:pt x="1150" y="246"/>
                  </a:lnTo>
                  <a:lnTo>
                    <a:pt x="1233" y="255"/>
                  </a:lnTo>
                  <a:lnTo>
                    <a:pt x="1311" y="253"/>
                  </a:lnTo>
                  <a:lnTo>
                    <a:pt x="1361" y="244"/>
                  </a:lnTo>
                  <a:lnTo>
                    <a:pt x="1393" y="229"/>
                  </a:lnTo>
                  <a:lnTo>
                    <a:pt x="1412" y="205"/>
                  </a:lnTo>
                  <a:lnTo>
                    <a:pt x="1292" y="187"/>
                  </a:lnTo>
                  <a:lnTo>
                    <a:pt x="1087" y="158"/>
                  </a:lnTo>
                  <a:lnTo>
                    <a:pt x="868" y="119"/>
                  </a:lnTo>
                  <a:lnTo>
                    <a:pt x="670" y="71"/>
                  </a:lnTo>
                  <a:lnTo>
                    <a:pt x="486" y="26"/>
                  </a:lnTo>
                  <a:lnTo>
                    <a:pt x="392" y="9"/>
                  </a:lnTo>
                  <a:lnTo>
                    <a:pt x="314" y="0"/>
                  </a:lnTo>
                  <a:lnTo>
                    <a:pt x="247" y="2"/>
                  </a:lnTo>
                  <a:lnTo>
                    <a:pt x="201" y="7"/>
                  </a:lnTo>
                  <a:lnTo>
                    <a:pt x="158" y="27"/>
                  </a:lnTo>
                  <a:lnTo>
                    <a:pt x="124" y="71"/>
                  </a:lnTo>
                  <a:lnTo>
                    <a:pt x="111" y="117"/>
                  </a:lnTo>
                  <a:lnTo>
                    <a:pt x="96" y="148"/>
                  </a:lnTo>
                  <a:lnTo>
                    <a:pt x="68" y="159"/>
                  </a:lnTo>
                  <a:lnTo>
                    <a:pt x="28" y="156"/>
                  </a:lnTo>
                  <a:lnTo>
                    <a:pt x="0" y="145"/>
                  </a:lnTo>
                  <a:lnTo>
                    <a:pt x="0" y="548"/>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Tree>
    <p:extLst>
      <p:ext uri="{BB962C8B-B14F-4D97-AF65-F5344CB8AC3E}">
        <p14:creationId xmlns:p14="http://schemas.microsoft.com/office/powerpoint/2010/main" val="116562128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ctr" rtl="0" eaLnBrk="1" latinLnBrk="0" hangingPunct="1">
        <a:spcBef>
          <a:spcPct val="0"/>
        </a:spcBef>
        <a:buNone/>
        <a:defRPr kumimoji="0" sz="4100" b="1" kern="1200" cap="none" baseline="0">
          <a:ln w="6350">
            <a:noFill/>
          </a:ln>
          <a:solidFill>
            <a:schemeClr val="accent2"/>
          </a:soli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bg2"/>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bg2"/>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bg2"/>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bg2"/>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bg2"/>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bg2"/>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bg2"/>
        </a:buClr>
        <a:buFont typeface="Wingdings 2"/>
        <a:buChar char=""/>
        <a:defRPr kumimoji="0" sz="1800" kern="1200">
          <a:solidFill>
            <a:schemeClr val="tx1"/>
          </a:solidFill>
          <a:latin typeface="+mn-lt"/>
          <a:ea typeface="+mn-ea"/>
          <a:cs typeface="+mn-cs"/>
        </a:defRPr>
      </a:lvl7pPr>
      <a:lvl8pPr marL="2167128" indent="-182880" algn="l" rtl="0" eaLnBrk="1" latinLnBrk="0" hangingPunct="1">
        <a:spcBef>
          <a:spcPct val="20000"/>
        </a:spcBef>
        <a:buClr>
          <a:schemeClr val="bg2"/>
        </a:buClr>
        <a:buFont typeface="Wingdings 2"/>
        <a:buChar char=""/>
        <a:defRPr kumimoji="0" sz="1800" kern="1200">
          <a:solidFill>
            <a:schemeClr val="tx1"/>
          </a:solidFill>
          <a:latin typeface="+mn-lt"/>
          <a:ea typeface="+mn-ea"/>
          <a:cs typeface="+mn-cs"/>
        </a:defRPr>
      </a:lvl8pPr>
      <a:lvl9pPr marL="2368296" indent="-182880" algn="l" rtl="0" eaLnBrk="1" latinLnBrk="0" hangingPunct="1">
        <a:spcBef>
          <a:spcPct val="20000"/>
        </a:spcBef>
        <a:buClr>
          <a:schemeClr val="bg2"/>
        </a:buClr>
        <a:buFont typeface="Wingdings 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orient="horz" pos="16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67200" y="3470691"/>
            <a:ext cx="8534400" cy="4025899"/>
          </a:xfrm>
        </p:spPr>
        <p:txBody>
          <a:bodyPr>
            <a:normAutofit/>
          </a:bodyPr>
          <a:lstStyle/>
          <a:p>
            <a:r>
              <a:rPr lang="tr-TR" sz="2000" b="1" dirty="0" smtClean="0"/>
              <a:t>   </a:t>
            </a:r>
            <a:r>
              <a:rPr lang="tr-TR" sz="2000" dirty="0"/>
              <a:t/>
            </a:r>
            <a:br>
              <a:rPr lang="tr-TR" sz="2000" dirty="0"/>
            </a:br>
            <a:r>
              <a:rPr lang="tr-TR" sz="2000" u="sng" dirty="0"/>
              <a:t>Yusuf Olgaç</a:t>
            </a:r>
            <a:r>
              <a:rPr lang="tr-TR" sz="2000" baseline="30000" dirty="0"/>
              <a:t>1</a:t>
            </a:r>
            <a:r>
              <a:rPr lang="tr-TR" sz="2000" dirty="0"/>
              <a:t>, Hüseyin Canaz</a:t>
            </a:r>
            <a:r>
              <a:rPr lang="tr-TR" sz="2000" baseline="30000" dirty="0"/>
              <a:t>2</a:t>
            </a:r>
            <a:r>
              <a:rPr lang="tr-TR" sz="2000" dirty="0"/>
              <a:t>, Başak Özge Kayan</a:t>
            </a:r>
            <a:r>
              <a:rPr lang="tr-TR" sz="2000" baseline="30000" dirty="0"/>
              <a:t>1</a:t>
            </a:r>
            <a:r>
              <a:rPr lang="tr-TR" sz="2000" dirty="0"/>
              <a:t>, Güliz Sidar</a:t>
            </a:r>
            <a:r>
              <a:rPr lang="tr-TR" sz="2000" baseline="30000" dirty="0"/>
              <a:t>1</a:t>
            </a:r>
            <a:r>
              <a:rPr lang="tr-TR" sz="2000" dirty="0"/>
              <a:t>, Kerem Özel</a:t>
            </a:r>
            <a:r>
              <a:rPr lang="tr-TR" sz="2000" baseline="30000" dirty="0"/>
              <a:t>3</a:t>
            </a:r>
            <a:r>
              <a:rPr lang="tr-TR" sz="2000" dirty="0"/>
              <a:t>, İbrahim Alataş</a:t>
            </a:r>
            <a:r>
              <a:rPr lang="tr-TR" sz="2000" baseline="30000" dirty="0"/>
              <a:t>2</a:t>
            </a:r>
            <a:r>
              <a:rPr lang="tr-TR" sz="2000" dirty="0"/>
              <a:t/>
            </a:r>
            <a:br>
              <a:rPr lang="tr-TR" sz="2000" dirty="0"/>
            </a:br>
            <a:r>
              <a:rPr lang="tr-TR" sz="1400" baseline="30000" dirty="0"/>
              <a:t>1</a:t>
            </a:r>
            <a:r>
              <a:rPr lang="tr-TR" sz="1400" dirty="0"/>
              <a:t>İstanbul Bilim Üniversitesi, Kadın Hastalıkları ve Doğum A.B.D.</a:t>
            </a:r>
            <a:br>
              <a:rPr lang="tr-TR" sz="1400" dirty="0"/>
            </a:br>
            <a:r>
              <a:rPr lang="tr-TR" sz="1400" baseline="30000" dirty="0"/>
              <a:t>2</a:t>
            </a:r>
            <a:r>
              <a:rPr lang="tr-TR" sz="1400" dirty="0"/>
              <a:t>İstanbul Bilim Üniversitesi, Nöroşirurji A.B.D. Spina Bifida Araştırma Uygulama Merkezi</a:t>
            </a:r>
            <a:br>
              <a:rPr lang="tr-TR" sz="1400" dirty="0"/>
            </a:br>
            <a:r>
              <a:rPr lang="tr-TR" sz="1400" baseline="30000" dirty="0"/>
              <a:t>3</a:t>
            </a:r>
            <a:r>
              <a:rPr lang="tr-TR" sz="1400" dirty="0"/>
              <a:t>İstanbul Bilim Üniversitesi, Çocuk Cerrahisi A.B.D. Spina Bifida Araştırma Uygulama </a:t>
            </a:r>
            <a:r>
              <a:rPr lang="tr-TR" sz="1400" dirty="0" smtClean="0"/>
              <a:t>Merkezi</a:t>
            </a:r>
            <a:endParaRPr lang="en-US" sz="1400" dirty="0"/>
          </a:p>
        </p:txBody>
      </p:sp>
      <p:sp>
        <p:nvSpPr>
          <p:cNvPr id="2" name="Title 1"/>
          <p:cNvSpPr>
            <a:spLocks noGrp="1"/>
          </p:cNvSpPr>
          <p:nvPr>
            <p:ph type="ctrTitle"/>
          </p:nvPr>
        </p:nvSpPr>
        <p:spPr>
          <a:xfrm>
            <a:off x="677007" y="1371600"/>
            <a:ext cx="10972800" cy="1828800"/>
          </a:xfrm>
        </p:spPr>
        <p:txBody>
          <a:bodyPr>
            <a:normAutofit fontScale="90000"/>
          </a:bodyPr>
          <a:lstStyle/>
          <a:p>
            <a:r>
              <a:rPr lang="tr-TR" sz="4400" dirty="0">
                <a:solidFill>
                  <a:srgbClr val="FFFF00"/>
                </a:solidFill>
              </a:rPr>
              <a:t>Spina Bifidalı hastaların ebeveynlerinde depresyon, anksiyete, aleksitimi ve umutsuzluk düzeylerinin değerlendirilmesi</a:t>
            </a:r>
            <a:r>
              <a:rPr lang="tr-TR" dirty="0"/>
              <a:t/>
            </a:r>
            <a:br>
              <a:rPr lang="tr-TR" dirty="0"/>
            </a:br>
            <a:endParaRPr lang="en-US" dirty="0"/>
          </a:p>
        </p:txBody>
      </p:sp>
      <p:pic>
        <p:nvPicPr>
          <p:cNvPr id="4" name="Picture 2" descr="bilim üniversitesi tıp fakültesi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279" y="2595355"/>
            <a:ext cx="4094921" cy="4163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7645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2"/>
            <p:extLst>
              <p:ext uri="{D42A27DB-BD31-4B8C-83A1-F6EECF244321}">
                <p14:modId xmlns:p14="http://schemas.microsoft.com/office/powerpoint/2010/main" val="1610745723"/>
              </p:ext>
            </p:extLst>
          </p:nvPr>
        </p:nvGraphicFramePr>
        <p:xfrm>
          <a:off x="3066757" y="1782765"/>
          <a:ext cx="6391422"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tr-TR" dirty="0" smtClean="0"/>
              <a:t>TAÖ</a:t>
            </a:r>
            <a:endParaRPr lang="en-US" dirty="0"/>
          </a:p>
        </p:txBody>
      </p:sp>
    </p:spTree>
    <p:extLst>
      <p:ext uri="{BB962C8B-B14F-4D97-AF65-F5344CB8AC3E}">
        <p14:creationId xmlns:p14="http://schemas.microsoft.com/office/powerpoint/2010/main" val="2517775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2"/>
            <p:extLst>
              <p:ext uri="{D42A27DB-BD31-4B8C-83A1-F6EECF244321}">
                <p14:modId xmlns:p14="http://schemas.microsoft.com/office/powerpoint/2010/main" val="464598004"/>
              </p:ext>
            </p:extLst>
          </p:nvPr>
        </p:nvGraphicFramePr>
        <p:xfrm>
          <a:off x="3066757" y="1782765"/>
          <a:ext cx="6391422"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tr-TR" dirty="0"/>
              <a:t>B</a:t>
            </a:r>
            <a:r>
              <a:rPr lang="tr-TR" dirty="0" smtClean="0"/>
              <a:t>AÖ</a:t>
            </a:r>
            <a:endParaRPr lang="en-US" dirty="0"/>
          </a:p>
        </p:txBody>
      </p:sp>
    </p:spTree>
    <p:extLst>
      <p:ext uri="{BB962C8B-B14F-4D97-AF65-F5344CB8AC3E}">
        <p14:creationId xmlns:p14="http://schemas.microsoft.com/office/powerpoint/2010/main" val="1868963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2"/>
            <p:extLst>
              <p:ext uri="{D42A27DB-BD31-4B8C-83A1-F6EECF244321}">
                <p14:modId xmlns:p14="http://schemas.microsoft.com/office/powerpoint/2010/main" val="1141488609"/>
              </p:ext>
            </p:extLst>
          </p:nvPr>
        </p:nvGraphicFramePr>
        <p:xfrm>
          <a:off x="3066757" y="1782765"/>
          <a:ext cx="6391422"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tr-TR" dirty="0" smtClean="0"/>
              <a:t>B</a:t>
            </a:r>
            <a:r>
              <a:rPr lang="tr-TR" dirty="0"/>
              <a:t>D</a:t>
            </a:r>
            <a:r>
              <a:rPr lang="tr-TR" dirty="0" smtClean="0"/>
              <a:t>Ö</a:t>
            </a:r>
            <a:endParaRPr lang="en-US" dirty="0"/>
          </a:p>
        </p:txBody>
      </p:sp>
    </p:spTree>
    <p:extLst>
      <p:ext uri="{BB962C8B-B14F-4D97-AF65-F5344CB8AC3E}">
        <p14:creationId xmlns:p14="http://schemas.microsoft.com/office/powerpoint/2010/main" val="1435705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2"/>
            <p:extLst>
              <p:ext uri="{D42A27DB-BD31-4B8C-83A1-F6EECF244321}">
                <p14:modId xmlns:p14="http://schemas.microsoft.com/office/powerpoint/2010/main" val="488008190"/>
              </p:ext>
            </p:extLst>
          </p:nvPr>
        </p:nvGraphicFramePr>
        <p:xfrm>
          <a:off x="3066757" y="1782765"/>
          <a:ext cx="6391422"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tr-TR" dirty="0" smtClean="0"/>
              <a:t>BUÖ</a:t>
            </a:r>
            <a:endParaRPr lang="en-US" dirty="0"/>
          </a:p>
        </p:txBody>
      </p:sp>
    </p:spTree>
    <p:extLst>
      <p:ext uri="{BB962C8B-B14F-4D97-AF65-F5344CB8AC3E}">
        <p14:creationId xmlns:p14="http://schemas.microsoft.com/office/powerpoint/2010/main" val="1698412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2"/>
            <p:extLst>
              <p:ext uri="{D42A27DB-BD31-4B8C-83A1-F6EECF244321}">
                <p14:modId xmlns:p14="http://schemas.microsoft.com/office/powerpoint/2010/main" val="3227322643"/>
              </p:ext>
            </p:extLst>
          </p:nvPr>
        </p:nvGraphicFramePr>
        <p:xfrm>
          <a:off x="3066757" y="1782765"/>
          <a:ext cx="6391422"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tr-TR" dirty="0" smtClean="0"/>
              <a:t>BAÖ</a:t>
            </a:r>
            <a:endParaRPr lang="en-US" dirty="0"/>
          </a:p>
        </p:txBody>
      </p:sp>
    </p:spTree>
    <p:extLst>
      <p:ext uri="{BB962C8B-B14F-4D97-AF65-F5344CB8AC3E}">
        <p14:creationId xmlns:p14="http://schemas.microsoft.com/office/powerpoint/2010/main" val="2803551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2"/>
            <p:extLst>
              <p:ext uri="{D42A27DB-BD31-4B8C-83A1-F6EECF244321}">
                <p14:modId xmlns:p14="http://schemas.microsoft.com/office/powerpoint/2010/main" val="654141454"/>
              </p:ext>
            </p:extLst>
          </p:nvPr>
        </p:nvGraphicFramePr>
        <p:xfrm>
          <a:off x="3066757" y="1782765"/>
          <a:ext cx="6391422"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tr-TR" dirty="0"/>
              <a:t>T</a:t>
            </a:r>
            <a:r>
              <a:rPr lang="tr-TR" dirty="0" smtClean="0"/>
              <a:t>AÖ</a:t>
            </a:r>
            <a:endParaRPr lang="en-US" dirty="0"/>
          </a:p>
        </p:txBody>
      </p:sp>
    </p:spTree>
    <p:extLst>
      <p:ext uri="{BB962C8B-B14F-4D97-AF65-F5344CB8AC3E}">
        <p14:creationId xmlns:p14="http://schemas.microsoft.com/office/powerpoint/2010/main" val="1343330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marL="137160" lvl="0" indent="0">
              <a:buNone/>
            </a:pPr>
            <a:r>
              <a:rPr lang="tr-TR" dirty="0">
                <a:solidFill>
                  <a:srgbClr val="000000"/>
                </a:solidFill>
                <a:latin typeface="Verdana" panose="020B0604030504040204" pitchFamily="34" charset="0"/>
              </a:rPr>
              <a:t> </a:t>
            </a:r>
            <a:r>
              <a:rPr lang="tr-TR" dirty="0" smtClean="0">
                <a:solidFill>
                  <a:srgbClr val="000000"/>
                </a:solidFill>
                <a:latin typeface="Verdana" panose="020B0604030504040204" pitchFamily="34" charset="0"/>
              </a:rPr>
              <a:t>  </a:t>
            </a:r>
          </a:p>
          <a:p>
            <a:pPr marL="137160" lvl="0" indent="0">
              <a:buNone/>
            </a:pPr>
            <a:endParaRPr lang="tr-TR" dirty="0"/>
          </a:p>
          <a:p>
            <a:pPr marL="137160" lvl="0" indent="0">
              <a:buNone/>
            </a:pPr>
            <a:endParaRPr lang="tr-TR" dirty="0" smtClean="0">
              <a:solidFill>
                <a:srgbClr val="000000"/>
              </a:solidFill>
              <a:latin typeface="Verdana" panose="020B0604030504040204" pitchFamily="34" charset="0"/>
            </a:endParaRPr>
          </a:p>
          <a:p>
            <a:pPr marL="137160" lvl="0" indent="0" algn="ctr">
              <a:buNone/>
            </a:pPr>
            <a:r>
              <a:rPr lang="tr-TR" b="1" dirty="0" smtClean="0">
                <a:solidFill>
                  <a:srgbClr val="000000"/>
                </a:solidFill>
                <a:latin typeface="Verdana" panose="020B0604030504040204" pitchFamily="34" charset="0"/>
              </a:rPr>
              <a:t>EBEVEYN PSİKOTERAPİSİ İLE  DAHA MUTLU ÇOCUK DAHA YÜKSEK TEDAVİ BAŞARISI!!!</a:t>
            </a:r>
            <a:endParaRPr lang="tr-TR" b="1" dirty="0">
              <a:solidFill>
                <a:srgbClr val="000000"/>
              </a:solidFill>
              <a:latin typeface="Verdana" panose="020B0604030504040204" pitchFamily="34" charset="0"/>
            </a:endParaRPr>
          </a:p>
        </p:txBody>
      </p:sp>
      <p:sp>
        <p:nvSpPr>
          <p:cNvPr id="13" name="Title 12"/>
          <p:cNvSpPr>
            <a:spLocks noGrp="1"/>
          </p:cNvSpPr>
          <p:nvPr>
            <p:ph type="title"/>
          </p:nvPr>
        </p:nvSpPr>
        <p:spPr/>
        <p:txBody>
          <a:bodyPr/>
          <a:lstStyle/>
          <a:p>
            <a:r>
              <a:rPr lang="tr-TR" dirty="0" smtClean="0"/>
              <a:t>SONUÇ</a:t>
            </a:r>
            <a:endParaRPr lang="en-US" dirty="0"/>
          </a:p>
        </p:txBody>
      </p:sp>
    </p:spTree>
    <p:extLst>
      <p:ext uri="{BB962C8B-B14F-4D97-AF65-F5344CB8AC3E}">
        <p14:creationId xmlns:p14="http://schemas.microsoft.com/office/powerpoint/2010/main" val="4047525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marL="137160" lvl="0" indent="0">
              <a:buNone/>
            </a:pPr>
            <a:r>
              <a:rPr lang="tr-TR" dirty="0">
                <a:solidFill>
                  <a:srgbClr val="000000"/>
                </a:solidFill>
                <a:latin typeface="Verdana" panose="020B0604030504040204" pitchFamily="34" charset="0"/>
              </a:rPr>
              <a:t> </a:t>
            </a:r>
            <a:r>
              <a:rPr lang="tr-TR" dirty="0" smtClean="0">
                <a:solidFill>
                  <a:srgbClr val="000000"/>
                </a:solidFill>
                <a:latin typeface="Verdana" panose="020B0604030504040204" pitchFamily="34" charset="0"/>
              </a:rPr>
              <a:t>  </a:t>
            </a:r>
          </a:p>
          <a:p>
            <a:pPr marL="137160" lvl="0" indent="0">
              <a:buNone/>
            </a:pPr>
            <a:endParaRPr lang="tr-TR" dirty="0">
              <a:solidFill>
                <a:srgbClr val="000000"/>
              </a:solidFill>
              <a:latin typeface="Verdana" panose="020B0604030504040204" pitchFamily="34" charset="0"/>
            </a:endParaRPr>
          </a:p>
          <a:p>
            <a:pPr marL="137160" lvl="0" indent="0">
              <a:buNone/>
            </a:pPr>
            <a:r>
              <a:rPr lang="tr-TR" dirty="0" smtClean="0">
                <a:solidFill>
                  <a:srgbClr val="000000"/>
                </a:solidFill>
                <a:latin typeface="Verdana" panose="020B0604030504040204" pitchFamily="34" charset="0"/>
              </a:rPr>
              <a:t> </a:t>
            </a:r>
            <a:r>
              <a:rPr lang="tr-TR" dirty="0">
                <a:solidFill>
                  <a:srgbClr val="000000"/>
                </a:solidFill>
                <a:latin typeface="Verdana" panose="020B0604030504040204" pitchFamily="34" charset="0"/>
              </a:rPr>
              <a:t>Spina Bifida (SB) ilk trimestırda fetusun omuriliğinin uygun biçimde kapanmaması sonucu oluşan, kalıcı özürlere neden olabilen multisistemik bir kongenital anomalidir. SB’lı hastalar ve aileleri yaşam boyu ciddi sorunlarla karşı karşıya kalabilirler. </a:t>
            </a:r>
            <a:endParaRPr lang="en-US" dirty="0" smtClean="0"/>
          </a:p>
        </p:txBody>
      </p:sp>
      <p:sp>
        <p:nvSpPr>
          <p:cNvPr id="13" name="Title 12"/>
          <p:cNvSpPr>
            <a:spLocks noGrp="1"/>
          </p:cNvSpPr>
          <p:nvPr>
            <p:ph type="title"/>
          </p:nvPr>
        </p:nvSpPr>
        <p:spPr/>
        <p:txBody>
          <a:bodyPr/>
          <a:lstStyle/>
          <a:p>
            <a:r>
              <a:rPr lang="tr-TR" dirty="0" smtClean="0"/>
              <a:t>GİRİŞ</a:t>
            </a:r>
            <a:endParaRPr lang="en-US" dirty="0"/>
          </a:p>
        </p:txBody>
      </p:sp>
    </p:spTree>
    <p:extLst>
      <p:ext uri="{BB962C8B-B14F-4D97-AF65-F5344CB8AC3E}">
        <p14:creationId xmlns:p14="http://schemas.microsoft.com/office/powerpoint/2010/main" val="435519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dirty="0" smtClean="0"/>
          </a:p>
          <a:p>
            <a:endParaRPr lang="tr-TR" dirty="0"/>
          </a:p>
          <a:p>
            <a:endParaRPr lang="tr-TR" dirty="0" smtClean="0"/>
          </a:p>
          <a:p>
            <a:r>
              <a:rPr lang="tr-TR" dirty="0" smtClean="0"/>
              <a:t>Çalışmamızda </a:t>
            </a:r>
            <a:r>
              <a:rPr lang="tr-TR" dirty="0"/>
              <a:t>SB’lı hastaların ebeveynlerinde gelişen depresyon, anksiyete, aleksitimi ve umutsuzluk düzeylerini değerlendirmeyi amaçladık.</a:t>
            </a:r>
          </a:p>
        </p:txBody>
      </p:sp>
      <p:sp>
        <p:nvSpPr>
          <p:cNvPr id="3" name="Title 2"/>
          <p:cNvSpPr>
            <a:spLocks noGrp="1"/>
          </p:cNvSpPr>
          <p:nvPr>
            <p:ph type="title"/>
          </p:nvPr>
        </p:nvSpPr>
        <p:spPr/>
        <p:txBody>
          <a:bodyPr/>
          <a:lstStyle/>
          <a:p>
            <a:r>
              <a:rPr lang="tr-TR" dirty="0" smtClean="0"/>
              <a:t>AMAÇ</a:t>
            </a:r>
            <a:endParaRPr lang="tr-TR" dirty="0"/>
          </a:p>
        </p:txBody>
      </p:sp>
    </p:spTree>
    <p:extLst>
      <p:ext uri="{BB962C8B-B14F-4D97-AF65-F5344CB8AC3E}">
        <p14:creationId xmlns:p14="http://schemas.microsoft.com/office/powerpoint/2010/main" val="2588888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35966"/>
            <a:ext cx="10972800" cy="4709160"/>
          </a:xfrm>
        </p:spPr>
        <p:txBody>
          <a:bodyPr/>
          <a:lstStyle/>
          <a:p>
            <a:r>
              <a:rPr lang="tr-TR" dirty="0" smtClean="0"/>
              <a:t>   </a:t>
            </a:r>
          </a:p>
          <a:p>
            <a:pPr marL="137160" indent="0">
              <a:buNone/>
            </a:pPr>
            <a:r>
              <a:rPr lang="tr-TR" dirty="0" smtClean="0"/>
              <a:t>Spina </a:t>
            </a:r>
            <a:r>
              <a:rPr lang="tr-TR" dirty="0"/>
              <a:t>Bifida Kliniğinde opere edilen 144 hastanın </a:t>
            </a:r>
            <a:r>
              <a:rPr lang="tr-TR" dirty="0" smtClean="0"/>
              <a:t>ebeveynlerine şu testler uygulanmıştır:</a:t>
            </a:r>
            <a:endParaRPr lang="tr-TR" dirty="0"/>
          </a:p>
        </p:txBody>
      </p:sp>
      <p:sp>
        <p:nvSpPr>
          <p:cNvPr id="3" name="Title 2"/>
          <p:cNvSpPr>
            <a:spLocks noGrp="1"/>
          </p:cNvSpPr>
          <p:nvPr>
            <p:ph type="title"/>
          </p:nvPr>
        </p:nvSpPr>
        <p:spPr/>
        <p:txBody>
          <a:bodyPr/>
          <a:lstStyle/>
          <a:p>
            <a:r>
              <a:rPr lang="tr-TR" dirty="0" smtClean="0"/>
              <a:t>YÖNTEM</a:t>
            </a:r>
            <a:endParaRPr lang="tr-TR" dirty="0"/>
          </a:p>
        </p:txBody>
      </p:sp>
      <p:graphicFrame>
        <p:nvGraphicFramePr>
          <p:cNvPr id="4" name="Diagram 3"/>
          <p:cNvGraphicFramePr/>
          <p:nvPr>
            <p:extLst>
              <p:ext uri="{D42A27DB-BD31-4B8C-83A1-F6EECF244321}">
                <p14:modId xmlns:p14="http://schemas.microsoft.com/office/powerpoint/2010/main" val="833539682"/>
              </p:ext>
            </p:extLst>
          </p:nvPr>
        </p:nvGraphicFramePr>
        <p:xfrm>
          <a:off x="2566571" y="2678276"/>
          <a:ext cx="6282007" cy="39015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191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804766" y="1600200"/>
            <a:ext cx="10582468" cy="4708525"/>
          </a:xfrm>
          <a:prstGeom prst="rect">
            <a:avLst/>
          </a:prstGeom>
        </p:spPr>
      </p:pic>
      <p:sp>
        <p:nvSpPr>
          <p:cNvPr id="3" name="Title 2"/>
          <p:cNvSpPr>
            <a:spLocks noGrp="1"/>
          </p:cNvSpPr>
          <p:nvPr>
            <p:ph type="title"/>
          </p:nvPr>
        </p:nvSpPr>
        <p:spPr/>
        <p:txBody>
          <a:bodyPr/>
          <a:lstStyle/>
          <a:p>
            <a:r>
              <a:rPr lang="tr-TR" dirty="0" smtClean="0"/>
              <a:t>BDÖ</a:t>
            </a:r>
            <a:endParaRPr lang="tr-TR" dirty="0"/>
          </a:p>
        </p:txBody>
      </p:sp>
    </p:spTree>
    <p:extLst>
      <p:ext uri="{BB962C8B-B14F-4D97-AF65-F5344CB8AC3E}">
        <p14:creationId xmlns:p14="http://schemas.microsoft.com/office/powerpoint/2010/main" val="3309505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half" idx="2"/>
          </p:nvPr>
        </p:nvSpPr>
        <p:spPr/>
        <p:txBody>
          <a:bodyPr/>
          <a:lstStyle/>
          <a:p>
            <a:pPr marL="137160" indent="0">
              <a:buNone/>
            </a:pPr>
            <a:endParaRPr lang="en-US" dirty="0" smtClean="0"/>
          </a:p>
        </p:txBody>
      </p:sp>
      <p:graphicFrame>
        <p:nvGraphicFramePr>
          <p:cNvPr id="4" name="Content Placeholder 3" title="Table sample"/>
          <p:cNvGraphicFramePr>
            <a:graphicFrameLocks noGrp="1"/>
          </p:cNvGraphicFramePr>
          <p:nvPr>
            <p:ph sz="half" idx="1"/>
            <p:extLst>
              <p:ext uri="{D42A27DB-BD31-4B8C-83A1-F6EECF244321}">
                <p14:modId xmlns:p14="http://schemas.microsoft.com/office/powerpoint/2010/main" val="2698287598"/>
              </p:ext>
            </p:extLst>
          </p:nvPr>
        </p:nvGraphicFramePr>
        <p:xfrm>
          <a:off x="609600" y="1600200"/>
          <a:ext cx="10972800" cy="4064000"/>
        </p:xfrm>
        <a:graphic>
          <a:graphicData uri="http://schemas.openxmlformats.org/drawingml/2006/table">
            <a:tbl>
              <a:tblPr firstRow="1" bandRow="1">
                <a:tableStyleId>{5C22544A-7EE6-4342-B048-85BDC9FD1C3A}</a:tableStyleId>
              </a:tblPr>
              <a:tblGrid>
                <a:gridCol w="3657600"/>
                <a:gridCol w="3657600"/>
                <a:gridCol w="3657600"/>
              </a:tblGrid>
              <a:tr h="812800">
                <a:tc>
                  <a:txBody>
                    <a:bodyPr/>
                    <a:lstStyle/>
                    <a:p>
                      <a:r>
                        <a:rPr lang="tr-TR" dirty="0" smtClean="0"/>
                        <a:t>BAÖ</a:t>
                      </a:r>
                      <a:endParaRPr lang="en-US" dirty="0"/>
                    </a:p>
                  </a:txBody>
                  <a:tcPr marL="103148" marR="103148" anchor="ctr"/>
                </a:tc>
                <a:tc>
                  <a:txBody>
                    <a:bodyPr/>
                    <a:lstStyle/>
                    <a:p>
                      <a:pPr algn="ctr"/>
                      <a:r>
                        <a:rPr lang="tr-TR" dirty="0" smtClean="0"/>
                        <a:t>Anne (n=114)</a:t>
                      </a:r>
                      <a:endParaRPr lang="en-US" dirty="0"/>
                    </a:p>
                  </a:txBody>
                  <a:tcPr marL="103148" marR="103148" anchor="ctr"/>
                </a:tc>
                <a:tc>
                  <a:txBody>
                    <a:bodyPr/>
                    <a:lstStyle/>
                    <a:p>
                      <a:pPr algn="ctr"/>
                      <a:r>
                        <a:rPr lang="tr-TR" dirty="0" smtClean="0"/>
                        <a:t>Baba(n=52)</a:t>
                      </a:r>
                      <a:endParaRPr lang="en-US" dirty="0"/>
                    </a:p>
                  </a:txBody>
                  <a:tcPr marL="103148" marR="103148" anchor="ctr"/>
                </a:tc>
              </a:tr>
              <a:tr h="812800">
                <a:tc>
                  <a:txBody>
                    <a:bodyPr/>
                    <a:lstStyle/>
                    <a:p>
                      <a:r>
                        <a:rPr lang="tr-TR" dirty="0" smtClean="0"/>
                        <a:t>Şiddetli</a:t>
                      </a:r>
                      <a:endParaRPr lang="en-US" dirty="0"/>
                    </a:p>
                  </a:txBody>
                  <a:tcPr marL="103148" marR="103148" anchor="ctr"/>
                </a:tc>
                <a:tc>
                  <a:txBody>
                    <a:bodyPr/>
                    <a:lstStyle/>
                    <a:p>
                      <a:pPr algn="ctr"/>
                      <a:r>
                        <a:rPr lang="tr-TR" dirty="0" smtClean="0"/>
                        <a:t>16</a:t>
                      </a:r>
                      <a:endParaRPr lang="en-US" dirty="0"/>
                    </a:p>
                  </a:txBody>
                  <a:tcPr marL="103148" marR="103148" anchor="ctr"/>
                </a:tc>
                <a:tc>
                  <a:txBody>
                    <a:bodyPr/>
                    <a:lstStyle/>
                    <a:p>
                      <a:pPr algn="ctr"/>
                      <a:r>
                        <a:rPr lang="tr-TR" dirty="0" smtClean="0"/>
                        <a:t>7</a:t>
                      </a:r>
                      <a:endParaRPr lang="en-US" dirty="0"/>
                    </a:p>
                  </a:txBody>
                  <a:tcPr marL="103148" marR="103148" anchor="ctr"/>
                </a:tc>
              </a:tr>
              <a:tr h="812800">
                <a:tc>
                  <a:txBody>
                    <a:bodyPr/>
                    <a:lstStyle/>
                    <a:p>
                      <a:r>
                        <a:rPr lang="tr-TR" dirty="0" smtClean="0"/>
                        <a:t>Orta</a:t>
                      </a:r>
                      <a:endParaRPr lang="en-US" dirty="0"/>
                    </a:p>
                  </a:txBody>
                  <a:tcPr marL="103148" marR="103148" anchor="ctr"/>
                </a:tc>
                <a:tc>
                  <a:txBody>
                    <a:bodyPr/>
                    <a:lstStyle/>
                    <a:p>
                      <a:pPr algn="ctr"/>
                      <a:r>
                        <a:rPr lang="tr-TR" dirty="0" smtClean="0"/>
                        <a:t>12</a:t>
                      </a:r>
                      <a:endParaRPr lang="en-US" dirty="0"/>
                    </a:p>
                  </a:txBody>
                  <a:tcPr marL="103148" marR="103148" anchor="ctr"/>
                </a:tc>
                <a:tc>
                  <a:txBody>
                    <a:bodyPr/>
                    <a:lstStyle/>
                    <a:p>
                      <a:pPr algn="ctr"/>
                      <a:r>
                        <a:rPr lang="tr-TR" dirty="0" smtClean="0"/>
                        <a:t>5</a:t>
                      </a:r>
                      <a:endParaRPr lang="en-US" dirty="0"/>
                    </a:p>
                  </a:txBody>
                  <a:tcPr marL="103148" marR="103148" anchor="ctr"/>
                </a:tc>
              </a:tr>
              <a:tr h="812800">
                <a:tc>
                  <a:txBody>
                    <a:bodyPr/>
                    <a:lstStyle/>
                    <a:p>
                      <a:r>
                        <a:rPr lang="tr-TR" dirty="0" smtClean="0"/>
                        <a:t>Hafif</a:t>
                      </a:r>
                      <a:endParaRPr lang="en-US" dirty="0"/>
                    </a:p>
                  </a:txBody>
                  <a:tcPr marL="103148" marR="103148" anchor="ctr"/>
                </a:tc>
                <a:tc>
                  <a:txBody>
                    <a:bodyPr/>
                    <a:lstStyle/>
                    <a:p>
                      <a:pPr algn="ctr"/>
                      <a:r>
                        <a:rPr lang="tr-TR" dirty="0" smtClean="0"/>
                        <a:t>78</a:t>
                      </a:r>
                      <a:endParaRPr lang="en-US" dirty="0"/>
                    </a:p>
                  </a:txBody>
                  <a:tcPr marL="103148" marR="103148" anchor="ctr"/>
                </a:tc>
                <a:tc>
                  <a:txBody>
                    <a:bodyPr/>
                    <a:lstStyle/>
                    <a:p>
                      <a:pPr algn="ctr"/>
                      <a:r>
                        <a:rPr lang="tr-TR" dirty="0" smtClean="0"/>
                        <a:t>34</a:t>
                      </a:r>
                      <a:endParaRPr lang="en-US" dirty="0"/>
                    </a:p>
                  </a:txBody>
                  <a:tcPr marL="103148" marR="103148" anchor="ctr"/>
                </a:tc>
              </a:tr>
              <a:tr h="812800">
                <a:tc>
                  <a:txBody>
                    <a:bodyPr/>
                    <a:lstStyle/>
                    <a:p>
                      <a:r>
                        <a:rPr lang="tr-TR" dirty="0" smtClean="0"/>
                        <a:t>Tepkisel</a:t>
                      </a:r>
                      <a:endParaRPr lang="en-US" dirty="0"/>
                    </a:p>
                  </a:txBody>
                  <a:tcPr marL="103148" marR="103148" anchor="ctr"/>
                </a:tc>
                <a:tc>
                  <a:txBody>
                    <a:bodyPr/>
                    <a:lstStyle/>
                    <a:p>
                      <a:pPr algn="ctr"/>
                      <a:r>
                        <a:rPr lang="tr-TR" dirty="0" smtClean="0"/>
                        <a:t>8</a:t>
                      </a:r>
                      <a:endParaRPr lang="en-US" dirty="0"/>
                    </a:p>
                  </a:txBody>
                  <a:tcPr marL="103148" marR="103148" anchor="ctr"/>
                </a:tc>
                <a:tc>
                  <a:txBody>
                    <a:bodyPr/>
                    <a:lstStyle/>
                    <a:p>
                      <a:pPr algn="ctr"/>
                      <a:r>
                        <a:rPr lang="tr-TR" dirty="0" smtClean="0"/>
                        <a:t>6</a:t>
                      </a:r>
                      <a:endParaRPr lang="en-US" dirty="0"/>
                    </a:p>
                  </a:txBody>
                  <a:tcPr marL="103148" marR="103148" anchor="ctr"/>
                </a:tc>
              </a:tr>
            </a:tbl>
          </a:graphicData>
        </a:graphic>
      </p:graphicFrame>
      <p:sp>
        <p:nvSpPr>
          <p:cNvPr id="2" name="Title 1"/>
          <p:cNvSpPr>
            <a:spLocks noGrp="1"/>
          </p:cNvSpPr>
          <p:nvPr>
            <p:ph type="title"/>
          </p:nvPr>
        </p:nvSpPr>
        <p:spPr/>
        <p:txBody>
          <a:bodyPr/>
          <a:lstStyle/>
          <a:p>
            <a:r>
              <a:rPr lang="tr-TR" dirty="0" smtClean="0"/>
              <a:t>BAÖ</a:t>
            </a:r>
            <a:endParaRPr lang="en-US" dirty="0"/>
          </a:p>
        </p:txBody>
      </p:sp>
    </p:spTree>
    <p:extLst>
      <p:ext uri="{BB962C8B-B14F-4D97-AF65-F5344CB8AC3E}">
        <p14:creationId xmlns:p14="http://schemas.microsoft.com/office/powerpoint/2010/main" val="4183894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half" idx="2"/>
          </p:nvPr>
        </p:nvSpPr>
        <p:spPr/>
        <p:txBody>
          <a:bodyPr/>
          <a:lstStyle/>
          <a:p>
            <a:pPr marL="137160" indent="0">
              <a:buNone/>
            </a:pPr>
            <a:endParaRPr lang="en-US" dirty="0" smtClean="0"/>
          </a:p>
        </p:txBody>
      </p:sp>
      <p:graphicFrame>
        <p:nvGraphicFramePr>
          <p:cNvPr id="4" name="Content Placeholder 3" title="Table sample"/>
          <p:cNvGraphicFramePr>
            <a:graphicFrameLocks noGrp="1"/>
          </p:cNvGraphicFramePr>
          <p:nvPr>
            <p:ph sz="half" idx="1"/>
            <p:extLst>
              <p:ext uri="{D42A27DB-BD31-4B8C-83A1-F6EECF244321}">
                <p14:modId xmlns:p14="http://schemas.microsoft.com/office/powerpoint/2010/main" val="1806465464"/>
              </p:ext>
            </p:extLst>
          </p:nvPr>
        </p:nvGraphicFramePr>
        <p:xfrm>
          <a:off x="609600" y="1600200"/>
          <a:ext cx="10972800" cy="4064000"/>
        </p:xfrm>
        <a:graphic>
          <a:graphicData uri="http://schemas.openxmlformats.org/drawingml/2006/table">
            <a:tbl>
              <a:tblPr firstRow="1" bandRow="1">
                <a:tableStyleId>{5C22544A-7EE6-4342-B048-85BDC9FD1C3A}</a:tableStyleId>
              </a:tblPr>
              <a:tblGrid>
                <a:gridCol w="3657600"/>
                <a:gridCol w="3657600"/>
                <a:gridCol w="3657600"/>
              </a:tblGrid>
              <a:tr h="812800">
                <a:tc>
                  <a:txBody>
                    <a:bodyPr/>
                    <a:lstStyle/>
                    <a:p>
                      <a:r>
                        <a:rPr lang="tr-TR" dirty="0" smtClean="0"/>
                        <a:t>BUÖ</a:t>
                      </a:r>
                      <a:endParaRPr lang="en-US" dirty="0"/>
                    </a:p>
                  </a:txBody>
                  <a:tcPr marL="103148" marR="103148" anchor="ctr"/>
                </a:tc>
                <a:tc>
                  <a:txBody>
                    <a:bodyPr/>
                    <a:lstStyle/>
                    <a:p>
                      <a:pPr algn="ctr"/>
                      <a:r>
                        <a:rPr lang="tr-TR" dirty="0" smtClean="0"/>
                        <a:t>Anne (n=32)</a:t>
                      </a:r>
                      <a:endParaRPr lang="en-US" dirty="0"/>
                    </a:p>
                  </a:txBody>
                  <a:tcPr marL="103148" marR="103148" anchor="ctr"/>
                </a:tc>
                <a:tc>
                  <a:txBody>
                    <a:bodyPr/>
                    <a:lstStyle/>
                    <a:p>
                      <a:pPr algn="ctr"/>
                      <a:r>
                        <a:rPr lang="tr-TR" dirty="0" smtClean="0"/>
                        <a:t>Baba(n=62)</a:t>
                      </a:r>
                      <a:endParaRPr lang="en-US" dirty="0"/>
                    </a:p>
                  </a:txBody>
                  <a:tcPr marL="103148" marR="103148" anchor="ctr"/>
                </a:tc>
              </a:tr>
              <a:tr h="812800">
                <a:tc>
                  <a:txBody>
                    <a:bodyPr/>
                    <a:lstStyle/>
                    <a:p>
                      <a:r>
                        <a:rPr lang="tr-TR" dirty="0" smtClean="0"/>
                        <a:t>Şiddetli</a:t>
                      </a:r>
                      <a:endParaRPr lang="en-US" dirty="0"/>
                    </a:p>
                  </a:txBody>
                  <a:tcPr marL="103148" marR="103148" anchor="ctr"/>
                </a:tc>
                <a:tc>
                  <a:txBody>
                    <a:bodyPr/>
                    <a:lstStyle/>
                    <a:p>
                      <a:pPr algn="ctr"/>
                      <a:r>
                        <a:rPr lang="tr-TR" dirty="0" smtClean="0"/>
                        <a:t>3</a:t>
                      </a:r>
                      <a:endParaRPr lang="en-US" dirty="0"/>
                    </a:p>
                  </a:txBody>
                  <a:tcPr marL="103148" marR="103148" anchor="ctr"/>
                </a:tc>
                <a:tc>
                  <a:txBody>
                    <a:bodyPr/>
                    <a:lstStyle/>
                    <a:p>
                      <a:pPr algn="ctr"/>
                      <a:r>
                        <a:rPr lang="tr-TR" dirty="0" smtClean="0"/>
                        <a:t>1</a:t>
                      </a:r>
                      <a:endParaRPr lang="en-US" dirty="0"/>
                    </a:p>
                  </a:txBody>
                  <a:tcPr marL="103148" marR="103148" anchor="ctr"/>
                </a:tc>
              </a:tr>
              <a:tr h="812800">
                <a:tc>
                  <a:txBody>
                    <a:bodyPr/>
                    <a:lstStyle/>
                    <a:p>
                      <a:r>
                        <a:rPr lang="tr-TR" dirty="0" smtClean="0"/>
                        <a:t>Orta</a:t>
                      </a:r>
                      <a:endParaRPr lang="en-US" dirty="0"/>
                    </a:p>
                  </a:txBody>
                  <a:tcPr marL="103148" marR="103148" anchor="ctr"/>
                </a:tc>
                <a:tc>
                  <a:txBody>
                    <a:bodyPr/>
                    <a:lstStyle/>
                    <a:p>
                      <a:pPr algn="ctr"/>
                      <a:r>
                        <a:rPr lang="tr-TR" dirty="0" smtClean="0"/>
                        <a:t>2</a:t>
                      </a:r>
                      <a:endParaRPr lang="en-US" dirty="0"/>
                    </a:p>
                  </a:txBody>
                  <a:tcPr marL="103148" marR="103148" anchor="ctr"/>
                </a:tc>
                <a:tc>
                  <a:txBody>
                    <a:bodyPr/>
                    <a:lstStyle/>
                    <a:p>
                      <a:pPr algn="ctr"/>
                      <a:r>
                        <a:rPr lang="tr-TR" dirty="0" smtClean="0"/>
                        <a:t>10</a:t>
                      </a:r>
                      <a:endParaRPr lang="en-US" dirty="0"/>
                    </a:p>
                  </a:txBody>
                  <a:tcPr marL="103148" marR="103148" anchor="ctr"/>
                </a:tc>
              </a:tr>
              <a:tr h="812800">
                <a:tc>
                  <a:txBody>
                    <a:bodyPr/>
                    <a:lstStyle/>
                    <a:p>
                      <a:r>
                        <a:rPr lang="tr-TR" dirty="0" smtClean="0"/>
                        <a:t>Hafif</a:t>
                      </a:r>
                      <a:endParaRPr lang="en-US" dirty="0"/>
                    </a:p>
                  </a:txBody>
                  <a:tcPr marL="103148" marR="103148" anchor="ctr"/>
                </a:tc>
                <a:tc>
                  <a:txBody>
                    <a:bodyPr/>
                    <a:lstStyle/>
                    <a:p>
                      <a:pPr algn="ctr"/>
                      <a:r>
                        <a:rPr lang="tr-TR" dirty="0" smtClean="0"/>
                        <a:t>16</a:t>
                      </a:r>
                      <a:endParaRPr lang="en-US" dirty="0"/>
                    </a:p>
                  </a:txBody>
                  <a:tcPr marL="103148" marR="103148" anchor="ctr"/>
                </a:tc>
                <a:tc>
                  <a:txBody>
                    <a:bodyPr/>
                    <a:lstStyle/>
                    <a:p>
                      <a:pPr algn="ctr"/>
                      <a:r>
                        <a:rPr lang="tr-TR" dirty="0" smtClean="0"/>
                        <a:t>31</a:t>
                      </a:r>
                      <a:endParaRPr lang="en-US" dirty="0"/>
                    </a:p>
                  </a:txBody>
                  <a:tcPr marL="103148" marR="103148" anchor="ctr"/>
                </a:tc>
              </a:tr>
              <a:tr h="812800">
                <a:tc>
                  <a:txBody>
                    <a:bodyPr/>
                    <a:lstStyle/>
                    <a:p>
                      <a:r>
                        <a:rPr lang="tr-TR" dirty="0" smtClean="0"/>
                        <a:t>Tepkisel</a:t>
                      </a:r>
                      <a:endParaRPr lang="en-US" dirty="0"/>
                    </a:p>
                  </a:txBody>
                  <a:tcPr marL="103148" marR="103148" anchor="ctr"/>
                </a:tc>
                <a:tc>
                  <a:txBody>
                    <a:bodyPr/>
                    <a:lstStyle/>
                    <a:p>
                      <a:pPr algn="ctr"/>
                      <a:r>
                        <a:rPr lang="tr-TR" dirty="0" smtClean="0"/>
                        <a:t>11</a:t>
                      </a:r>
                      <a:endParaRPr lang="en-US" dirty="0"/>
                    </a:p>
                  </a:txBody>
                  <a:tcPr marL="103148" marR="103148" anchor="ctr"/>
                </a:tc>
                <a:tc>
                  <a:txBody>
                    <a:bodyPr/>
                    <a:lstStyle/>
                    <a:p>
                      <a:pPr algn="ctr"/>
                      <a:r>
                        <a:rPr lang="tr-TR" dirty="0" smtClean="0"/>
                        <a:t>20</a:t>
                      </a:r>
                      <a:endParaRPr lang="en-US" dirty="0"/>
                    </a:p>
                  </a:txBody>
                  <a:tcPr marL="103148" marR="103148" anchor="ctr"/>
                </a:tc>
              </a:tr>
            </a:tbl>
          </a:graphicData>
        </a:graphic>
      </p:graphicFrame>
      <p:sp>
        <p:nvSpPr>
          <p:cNvPr id="2" name="Title 1"/>
          <p:cNvSpPr>
            <a:spLocks noGrp="1"/>
          </p:cNvSpPr>
          <p:nvPr>
            <p:ph type="title"/>
          </p:nvPr>
        </p:nvSpPr>
        <p:spPr/>
        <p:txBody>
          <a:bodyPr/>
          <a:lstStyle/>
          <a:p>
            <a:r>
              <a:rPr lang="tr-TR" dirty="0" smtClean="0"/>
              <a:t>BUÖ</a:t>
            </a:r>
            <a:endParaRPr lang="en-US" dirty="0"/>
          </a:p>
        </p:txBody>
      </p:sp>
    </p:spTree>
    <p:extLst>
      <p:ext uri="{BB962C8B-B14F-4D97-AF65-F5344CB8AC3E}">
        <p14:creationId xmlns:p14="http://schemas.microsoft.com/office/powerpoint/2010/main" val="29448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half" idx="2"/>
          </p:nvPr>
        </p:nvSpPr>
        <p:spPr/>
        <p:txBody>
          <a:bodyPr/>
          <a:lstStyle/>
          <a:p>
            <a:pPr marL="137160" indent="0">
              <a:buNone/>
            </a:pPr>
            <a:endParaRPr lang="en-US" dirty="0" smtClean="0"/>
          </a:p>
        </p:txBody>
      </p:sp>
      <p:sp>
        <p:nvSpPr>
          <p:cNvPr id="2" name="Title 1"/>
          <p:cNvSpPr>
            <a:spLocks noGrp="1"/>
          </p:cNvSpPr>
          <p:nvPr>
            <p:ph type="title"/>
          </p:nvPr>
        </p:nvSpPr>
        <p:spPr/>
        <p:txBody>
          <a:bodyPr/>
          <a:lstStyle/>
          <a:p>
            <a:r>
              <a:rPr lang="tr-TR" dirty="0" smtClean="0"/>
              <a:t>TAÖ</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974270952"/>
              </p:ext>
            </p:extLst>
          </p:nvPr>
        </p:nvGraphicFramePr>
        <p:xfrm>
          <a:off x="609599" y="1600200"/>
          <a:ext cx="10111409"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1009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2"/>
            <p:extLst>
              <p:ext uri="{D42A27DB-BD31-4B8C-83A1-F6EECF244321}">
                <p14:modId xmlns:p14="http://schemas.microsoft.com/office/powerpoint/2010/main" val="3352245599"/>
              </p:ext>
            </p:extLst>
          </p:nvPr>
        </p:nvGraphicFramePr>
        <p:xfrm>
          <a:off x="3066757" y="1782765"/>
          <a:ext cx="6391422"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tr-TR" dirty="0" smtClean="0"/>
              <a:t>BDÖ</a:t>
            </a:r>
            <a:endParaRPr lang="en-US" dirty="0"/>
          </a:p>
        </p:txBody>
      </p:sp>
    </p:spTree>
    <p:extLst>
      <p:ext uri="{BB962C8B-B14F-4D97-AF65-F5344CB8AC3E}">
        <p14:creationId xmlns:p14="http://schemas.microsoft.com/office/powerpoint/2010/main" val="2857615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dical design templat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extLst>
    <a:ext uri="{05A4C25C-085E-4340-85A3-A5531E510DB2}">
      <thm15:themeFamily xmlns:thm15="http://schemas.microsoft.com/office/thememl/2012/main" name="Medical design template" id="{BE883315-6697-4975-AEB2-5905098383C4}" vid="{D3CC9EF4-996F-4232-B765-B82F773B7949}"/>
    </a:ext>
  </a:extLst>
</a:theme>
</file>

<file path=ppt/theme/theme2.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00AC149-8447-4BE5-88C7-DBE24EA73E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Medical presentation design slides</Template>
  <TotalTime>0</TotalTime>
  <Words>341</Words>
  <Application>Microsoft Office PowerPoint</Application>
  <PresentationFormat>Widescreen</PresentationFormat>
  <Paragraphs>100</Paragraphs>
  <Slides>16</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Verdana</vt:lpstr>
      <vt:lpstr>Wingdings</vt:lpstr>
      <vt:lpstr>Wingdings 2</vt:lpstr>
      <vt:lpstr>Wingdings 3</vt:lpstr>
      <vt:lpstr>Medical design template</vt:lpstr>
      <vt:lpstr>Spina Bifidalı hastaların ebeveynlerinde depresyon, anksiyete, aleksitimi ve umutsuzluk düzeylerinin değerlendirilmesi </vt:lpstr>
      <vt:lpstr>GİRİŞ</vt:lpstr>
      <vt:lpstr>AMAÇ</vt:lpstr>
      <vt:lpstr>YÖNTEM</vt:lpstr>
      <vt:lpstr>BDÖ</vt:lpstr>
      <vt:lpstr>BAÖ</vt:lpstr>
      <vt:lpstr>BUÖ</vt:lpstr>
      <vt:lpstr>TAÖ</vt:lpstr>
      <vt:lpstr>BDÖ</vt:lpstr>
      <vt:lpstr>TAÖ</vt:lpstr>
      <vt:lpstr>BAÖ</vt:lpstr>
      <vt:lpstr>BDÖ</vt:lpstr>
      <vt:lpstr>BUÖ</vt:lpstr>
      <vt:lpstr>BAÖ</vt:lpstr>
      <vt:lpstr>TAÖ</vt:lpstr>
      <vt:lpstr>SONUÇ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2016-10-05T05:44:43Z</dcterms:created>
  <dcterms:modified xsi:type="dcterms:W3CDTF">2016-10-05T13:35:14Z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TC034605299991</vt:lpwstr>
  </property>
</Properties>
</file>