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5" r:id="rId4"/>
    <p:sldId id="258" r:id="rId5"/>
    <p:sldId id="266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06.10.2016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Evaluation of </a:t>
            </a:r>
            <a:r>
              <a:rPr lang="tr-TR" sz="3600" dirty="0" err="1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two</a:t>
            </a:r>
            <a:r>
              <a:rPr lang="tr-TR" sz="360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600" dirty="0" err="1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cases</a:t>
            </a:r>
            <a:r>
              <a:rPr lang="tr-TR" sz="360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of </a:t>
            </a:r>
            <a:r>
              <a:rPr lang="en-US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sickle cell </a:t>
            </a:r>
            <a:r>
              <a:rPr lang="en-US" sz="360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anemia </a:t>
            </a:r>
            <a:r>
              <a:rPr lang="en-US" sz="3600" dirty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3600" dirty="0" err="1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thalassaemia</a:t>
            </a:r>
            <a:r>
              <a:rPr lang="tr-TR" sz="3600" dirty="0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tr-TR" sz="3600" dirty="0" err="1" smtClean="0"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pregnancy</a:t>
            </a:r>
            <a:endParaRPr lang="tr-TR" sz="3600" dirty="0"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39552" y="4509120"/>
            <a:ext cx="7854696" cy="1752600"/>
          </a:xfrm>
        </p:spPr>
        <p:txBody>
          <a:bodyPr>
            <a:normAutofit/>
          </a:bodyPr>
          <a:lstStyle/>
          <a:p>
            <a:pPr algn="ctr"/>
            <a:r>
              <a:rPr lang="tr-T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Selda Demircan Sezer</a:t>
            </a:r>
          </a:p>
          <a:p>
            <a:pPr algn="ctr"/>
            <a:r>
              <a:rPr lang="tr-TR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Gynecology</a:t>
            </a:r>
            <a:r>
              <a:rPr lang="tr-T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r-TR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tr-T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Obstetrics</a:t>
            </a:r>
            <a:r>
              <a:rPr lang="tr-T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Department</a:t>
            </a:r>
            <a:r>
              <a:rPr lang="tr-T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</a:t>
            </a:r>
          </a:p>
          <a:p>
            <a:pPr algn="ctr"/>
            <a:r>
              <a:rPr lang="tr-T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Adnan </a:t>
            </a:r>
            <a:r>
              <a:rPr lang="tr-T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Menderes </a:t>
            </a:r>
            <a:r>
              <a:rPr lang="tr-TR" sz="28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</a:t>
            </a:r>
            <a:r>
              <a:rPr lang="tr-TR" sz="28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niversity</a:t>
            </a:r>
            <a:r>
              <a:rPr lang="tr-TR" sz="2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Aydın </a:t>
            </a:r>
            <a:endParaRPr lang="tr-T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endParaRPr lang="tr-TR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04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Case 1:</a:t>
            </a:r>
            <a:endParaRPr lang="tr-TR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G2P1,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-year-old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wks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'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gestation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eterozygote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for beta-thalassemia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hemoglobin S</a:t>
            </a:r>
          </a:p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History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ES / 15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days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interval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until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delivery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Vaso-occlusive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crisis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present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pregnancy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Exchange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transfüsion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(5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times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2-3 U ES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given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/1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month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interval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until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delivery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Hb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(hemoglobin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): 6,8-8,7 g/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dL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99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Case 1: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aesarean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section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(CS)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because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of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previos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CS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history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Exchange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transfusion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made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before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CS</a:t>
            </a: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3440gr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baby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1st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Apgar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score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9, 5th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Apgar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score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10,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male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fetus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delivered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Postpartum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2 U ES </a:t>
            </a:r>
          </a:p>
          <a:p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No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complication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b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7965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Case 2:</a:t>
            </a:r>
            <a:endParaRPr lang="tr-TR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G2P1,37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-year-old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17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wks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'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gestation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ouble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heterozygote for beta-thalassemia and hemoglobin S</a:t>
            </a:r>
          </a:p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Obstetric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History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: No Exchange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transfüsion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intrauterin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fetal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death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at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term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DIC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No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vaso-occlusive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present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pregnancy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Exchange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transfüsion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7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times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2-3 U ES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/1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month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interval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until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delivery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99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Case 2: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Hb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: 6,2-8,4 g/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dL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At 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38th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wk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planned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CS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made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becaause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of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previos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intrauterin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death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2 U exchange transfusion 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preoperative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3120gr, 1st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Apgar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score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6, 5th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Apgar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score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7,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male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fetus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Intrapartum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1 U ES</a:t>
            </a:r>
          </a:p>
          <a:p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No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complication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434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Pregnancy increases the incidence of sickle cell specific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complications:</a:t>
            </a:r>
            <a:endParaRPr lang="en-US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Anaemia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Vaso-occlusive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crisis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abdominal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pulmonary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acute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chest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syndrome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Placental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thrombosis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Infections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urinary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tract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infection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pyelonephritis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pneumonia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Toxemia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49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Tahoma" pitchFamily="34" charset="0"/>
                <a:ea typeface="Tahoma" pitchFamily="34" charset="0"/>
                <a:cs typeface="Tahoma" pitchFamily="34" charset="0"/>
              </a:rPr>
              <a:t>Pregnancy increases the incidence of sickle cell specific 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complications</a:t>
            </a:r>
            <a:r>
              <a:rPr lang="tr-TR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Maternal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death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High 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risk of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spontaneous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abortion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Intra-uterine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growth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retardation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Intra-uterine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fetal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death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Preterm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delivery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Perinatal</a:t>
            </a:r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mortality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related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to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hypoxemia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and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placental</a:t>
            </a:r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thrombosis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75845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Evaluation of </a:t>
            </a:r>
            <a:r>
              <a:rPr lang="tr-TR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sickle</a:t>
            </a:r>
            <a:r>
              <a:rPr lang="tr-TR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cell</a:t>
            </a:r>
            <a:r>
              <a:rPr lang="tr-TR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r-TR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anemia</a:t>
            </a:r>
            <a:endParaRPr lang="tr-TR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pecific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management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program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close multidisciplinary approach for the duration of the pregnancy, the delivery and the </a:t>
            </a:r>
            <a:r>
              <a:rPr lang="en-US" sz="32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postpartal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period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tertiary maternal health services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level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Blood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transfusion depends on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teams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estricted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maternal, obstetrical and hematologic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indications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7211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Summary</a:t>
            </a:r>
            <a:endParaRPr lang="tr-TR" sz="36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935480"/>
            <a:ext cx="8856984" cy="492252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Fetal mortality and morbidity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high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ntrauterine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growth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retardation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etal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death being the most frequent fetal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complications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rates of prematurity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and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caesarean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section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multidisciplinary and specific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approach</a:t>
            </a:r>
            <a:endParaRPr lang="tr-TR" sz="3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r-TR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32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anage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ea typeface="Tahoma" pitchFamily="34" charset="0"/>
                <a:cs typeface="Tahoma" pitchFamily="34" charset="0"/>
              </a:rPr>
              <a:t>efficiently pregnancy, delivery and </a:t>
            </a:r>
            <a:r>
              <a:rPr lang="en-US" sz="3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postpartum </a:t>
            </a:r>
            <a:endParaRPr lang="tr-TR" sz="3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60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368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Constantia</vt:lpstr>
      <vt:lpstr>Tahoma</vt:lpstr>
      <vt:lpstr>Wingdings 2</vt:lpstr>
      <vt:lpstr>Akış</vt:lpstr>
      <vt:lpstr>Evaluation of two cases of sickle cell anemia and thalassaemia in pregnancy</vt:lpstr>
      <vt:lpstr>Case 1:</vt:lpstr>
      <vt:lpstr>Case 1:</vt:lpstr>
      <vt:lpstr>Case 2:</vt:lpstr>
      <vt:lpstr>Case 2:</vt:lpstr>
      <vt:lpstr>Pregnancy increases the incidence of sickle cell specific complications:</vt:lpstr>
      <vt:lpstr>Pregnancy increases the incidence of sickle cell specific complications:</vt:lpstr>
      <vt:lpstr>Evaluation of sickle cell anemia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two cases of Sicle Cell Anemia and Thalassemi trait in pregnancy</dc:title>
  <dc:creator>durmuş</dc:creator>
  <cp:lastModifiedBy>DNP</cp:lastModifiedBy>
  <cp:revision>29</cp:revision>
  <dcterms:created xsi:type="dcterms:W3CDTF">2016-10-05T16:01:07Z</dcterms:created>
  <dcterms:modified xsi:type="dcterms:W3CDTF">2016-10-06T07:09:32Z</dcterms:modified>
</cp:coreProperties>
</file>