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1" r:id="rId4"/>
    <p:sldId id="259" r:id="rId5"/>
    <p:sldId id="262" r:id="rId6"/>
    <p:sldId id="263" r:id="rId7"/>
    <p:sldId id="264" r:id="rId8"/>
    <p:sldId id="266" r:id="rId9"/>
    <p:sldId id="268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3C04-8DF4-4073-BC58-235A148C7581}" type="datetimeFigureOut">
              <a:rPr lang="tr-TR" smtClean="0"/>
              <a:t>06.10.2016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A00E-F77E-451E-9356-E99F9F73A3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500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3C04-8DF4-4073-BC58-235A148C7581}" type="datetimeFigureOut">
              <a:rPr lang="tr-TR" smtClean="0"/>
              <a:t>06.10.2016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A00E-F77E-451E-9356-E99F9F73A3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21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3C04-8DF4-4073-BC58-235A148C7581}" type="datetimeFigureOut">
              <a:rPr lang="tr-TR" smtClean="0"/>
              <a:t>06.10.2016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A00E-F77E-451E-9356-E99F9F73A3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2148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3C04-8DF4-4073-BC58-235A148C7581}" type="datetimeFigureOut">
              <a:rPr lang="tr-TR" smtClean="0"/>
              <a:t>06.10.2016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A00E-F77E-451E-9356-E99F9F73A3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087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3C04-8DF4-4073-BC58-235A148C7581}" type="datetimeFigureOut">
              <a:rPr lang="tr-TR" smtClean="0"/>
              <a:t>06.10.2016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A00E-F77E-451E-9356-E99F9F73A3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610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3C04-8DF4-4073-BC58-235A148C7581}" type="datetimeFigureOut">
              <a:rPr lang="tr-TR" smtClean="0"/>
              <a:t>06.10.2016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A00E-F77E-451E-9356-E99F9F73A3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6951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3C04-8DF4-4073-BC58-235A148C7581}" type="datetimeFigureOut">
              <a:rPr lang="tr-TR" smtClean="0"/>
              <a:t>06.10.2016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A00E-F77E-451E-9356-E99F9F73A3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6280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3C04-8DF4-4073-BC58-235A148C7581}" type="datetimeFigureOut">
              <a:rPr lang="tr-TR" smtClean="0"/>
              <a:t>06.10.2016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A00E-F77E-451E-9356-E99F9F73A3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289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3C04-8DF4-4073-BC58-235A148C7581}" type="datetimeFigureOut">
              <a:rPr lang="tr-TR" smtClean="0"/>
              <a:t>06.10.2016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A00E-F77E-451E-9356-E99F9F73A3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443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3C04-8DF4-4073-BC58-235A148C7581}" type="datetimeFigureOut">
              <a:rPr lang="tr-TR" smtClean="0"/>
              <a:t>06.10.2016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A00E-F77E-451E-9356-E99F9F73A3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405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3C04-8DF4-4073-BC58-235A148C7581}" type="datetimeFigureOut">
              <a:rPr lang="tr-TR" smtClean="0"/>
              <a:t>06.10.2016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A00E-F77E-451E-9356-E99F9F73A3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94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F3C04-8DF4-4073-BC58-235A148C7581}" type="datetimeFigureOut">
              <a:rPr lang="tr-TR" smtClean="0"/>
              <a:t>06.10.2016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2A00E-F77E-451E-9356-E99F9F73A3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15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10" name="AutoShape 2" descr="başkent üniversitesi ile ilgili görsel sonucu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" name="AutoShape 4" descr="başkent üniversitesi ile ilgili görsel sonucu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AutoShape 6" descr="başkent üniversitesi ile ilgili görsel sonucu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222" y="-136525"/>
            <a:ext cx="6048777" cy="4747162"/>
          </a:xfrm>
          <a:prstGeom prst="rect">
            <a:avLst/>
          </a:prstGeom>
        </p:spPr>
      </p:pic>
      <p:sp>
        <p:nvSpPr>
          <p:cNvPr id="17" name="Metin kutusu 16"/>
          <p:cNvSpPr txBox="1"/>
          <p:nvPr/>
        </p:nvSpPr>
        <p:spPr>
          <a:xfrm>
            <a:off x="2279561" y="4589463"/>
            <a:ext cx="98137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Şahin </a:t>
            </a:r>
            <a:r>
              <a:rPr lang="tr-TR" sz="3600" b="1" dirty="0" err="1" smtClean="0">
                <a:solidFill>
                  <a:srgbClr val="FF0000"/>
                </a:solidFill>
              </a:rPr>
              <a:t>Hanifi</a:t>
            </a:r>
            <a:r>
              <a:rPr lang="tr-TR" sz="3600" b="1" dirty="0" smtClean="0">
                <a:solidFill>
                  <a:srgbClr val="FF0000"/>
                </a:solidFill>
              </a:rPr>
              <a:t>, Md</a:t>
            </a:r>
          </a:p>
          <a:p>
            <a:pPr algn="ctr"/>
            <a:r>
              <a:rPr lang="tr-TR" sz="3600" b="1" dirty="0">
                <a:solidFill>
                  <a:srgbClr val="FF0000"/>
                </a:solidFill>
              </a:rPr>
              <a:t>Başkent </a:t>
            </a:r>
            <a:r>
              <a:rPr lang="tr-TR" sz="3600" b="1" dirty="0" err="1">
                <a:solidFill>
                  <a:srgbClr val="FF0000"/>
                </a:solidFill>
              </a:rPr>
              <a:t>University</a:t>
            </a:r>
            <a:r>
              <a:rPr lang="tr-TR" sz="3600" b="1" dirty="0">
                <a:solidFill>
                  <a:srgbClr val="FF0000"/>
                </a:solidFill>
              </a:rPr>
              <a:t> Ankara </a:t>
            </a:r>
            <a:r>
              <a:rPr lang="tr-TR" sz="3600" b="1" dirty="0" err="1">
                <a:solidFill>
                  <a:srgbClr val="FF0000"/>
                </a:solidFill>
              </a:rPr>
              <a:t>Hospital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endParaRPr lang="tr-TR" sz="3600" b="1" dirty="0" smtClean="0">
              <a:solidFill>
                <a:srgbClr val="FF0000"/>
              </a:solidFill>
            </a:endParaRPr>
          </a:p>
          <a:p>
            <a:pPr algn="ctr"/>
            <a:r>
              <a:rPr lang="tr-TR" sz="3600" b="1" dirty="0" err="1" smtClean="0">
                <a:solidFill>
                  <a:srgbClr val="FF0000"/>
                </a:solidFill>
              </a:rPr>
              <a:t>Department</a:t>
            </a:r>
            <a:r>
              <a:rPr lang="tr-TR" sz="3600" b="1" dirty="0" smtClean="0">
                <a:solidFill>
                  <a:srgbClr val="FF0000"/>
                </a:solidFill>
              </a:rPr>
              <a:t> of </a:t>
            </a:r>
            <a:r>
              <a:rPr lang="tr-TR" sz="3600" b="1" dirty="0" err="1" smtClean="0">
                <a:solidFill>
                  <a:srgbClr val="FF0000"/>
                </a:solidFill>
              </a:rPr>
              <a:t>Obstetrics</a:t>
            </a:r>
            <a:r>
              <a:rPr lang="tr-TR" sz="3600" b="1" dirty="0" smtClean="0">
                <a:solidFill>
                  <a:srgbClr val="FF0000"/>
                </a:solidFill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</a:rPr>
              <a:t>and</a:t>
            </a:r>
            <a:r>
              <a:rPr lang="tr-TR" sz="3600" b="1" dirty="0" smtClean="0">
                <a:solidFill>
                  <a:srgbClr val="FF0000"/>
                </a:solidFill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</a:rPr>
              <a:t>Gynecology</a:t>
            </a:r>
            <a:endParaRPr lang="tr-TR" sz="3600" b="1" dirty="0" smtClean="0">
              <a:solidFill>
                <a:srgbClr val="FF0000"/>
              </a:solidFill>
            </a:endParaRPr>
          </a:p>
          <a:p>
            <a:pPr algn="ctr"/>
            <a:r>
              <a:rPr lang="tr-TR" sz="3600" b="1" dirty="0" err="1" smtClean="0">
                <a:solidFill>
                  <a:srgbClr val="FF0000"/>
                </a:solidFill>
              </a:rPr>
              <a:t>Division</a:t>
            </a:r>
            <a:r>
              <a:rPr lang="tr-TR" sz="3600" b="1" dirty="0" smtClean="0">
                <a:solidFill>
                  <a:srgbClr val="FF0000"/>
                </a:solidFill>
              </a:rPr>
              <a:t> of </a:t>
            </a:r>
            <a:r>
              <a:rPr lang="tr-TR" sz="3600" b="1" dirty="0" err="1" smtClean="0">
                <a:solidFill>
                  <a:srgbClr val="FF0000"/>
                </a:solidFill>
              </a:rPr>
              <a:t>Gynecologic</a:t>
            </a:r>
            <a:r>
              <a:rPr lang="tr-TR" sz="3600" b="1" dirty="0" smtClean="0">
                <a:solidFill>
                  <a:srgbClr val="FF0000"/>
                </a:solidFill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</a:rPr>
              <a:t>Oncology</a:t>
            </a:r>
            <a:endParaRPr lang="tr-TR" sz="3600" b="1" dirty="0" smtClean="0">
              <a:solidFill>
                <a:srgbClr val="FF0000"/>
              </a:solidFill>
            </a:endParaRPr>
          </a:p>
          <a:p>
            <a:pPr algn="ctr"/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2" name="Resim 1" descr="TJOD | Türk Jinekoloji ve Obstetrik Derneği - Google Chro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1" y="-136525"/>
            <a:ext cx="6174973" cy="472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5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Abstract: 0514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" t="11079" r="3874" b="5539"/>
          <a:stretch/>
        </p:blipFill>
        <p:spPr>
          <a:xfrm>
            <a:off x="0" y="-115910"/>
            <a:ext cx="12192000" cy="6973910"/>
          </a:xfrm>
        </p:spPr>
      </p:pic>
    </p:spTree>
    <p:extLst>
      <p:ext uri="{BB962C8B-B14F-4D97-AF65-F5344CB8AC3E}">
        <p14:creationId xmlns:p14="http://schemas.microsoft.com/office/powerpoint/2010/main" val="424981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OLGU</a:t>
            </a:r>
            <a:endParaRPr lang="tr-T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İçerik Yer Tutucusu 3" descr="Abstract: 0514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" t="33427" r="3769" b="44225"/>
          <a:stretch/>
        </p:blipFill>
        <p:spPr>
          <a:xfrm>
            <a:off x="115910" y="1690688"/>
            <a:ext cx="11565230" cy="1532587"/>
          </a:xfrm>
        </p:spPr>
      </p:pic>
      <p:sp>
        <p:nvSpPr>
          <p:cNvPr id="3" name="Metin kutusu 2"/>
          <p:cNvSpPr txBox="1"/>
          <p:nvPr/>
        </p:nvSpPr>
        <p:spPr>
          <a:xfrm>
            <a:off x="1738648" y="3223275"/>
            <a:ext cx="76886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 yaşında</a:t>
            </a:r>
          </a:p>
          <a:p>
            <a:r>
              <a:rPr lang="tr-TR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G:0 P:0</a:t>
            </a:r>
          </a:p>
          <a:p>
            <a:r>
              <a:rPr lang="tr-TR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USG:7cm şüpheli </a:t>
            </a:r>
            <a:r>
              <a:rPr lang="tr-TR" sz="3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adnexial</a:t>
            </a:r>
            <a:r>
              <a:rPr lang="tr-TR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kitle</a:t>
            </a:r>
          </a:p>
          <a:p>
            <a:r>
              <a:rPr lang="tr-TR" sz="3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tr-TR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Markerleri normal</a:t>
            </a:r>
          </a:p>
          <a:p>
            <a:r>
              <a:rPr lang="tr-TR" sz="3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Laparoskopi</a:t>
            </a:r>
            <a:endParaRPr lang="tr-TR" sz="36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730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53825" cy="391517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25" y="-1"/>
            <a:ext cx="6538175" cy="391517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81081"/>
            <a:ext cx="5653826" cy="377994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25" y="3181081"/>
            <a:ext cx="6538175" cy="390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0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6005575" cy="676140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3" t="-11096" r="17852" b="11096"/>
          <a:stretch/>
        </p:blipFill>
        <p:spPr>
          <a:xfrm>
            <a:off x="6005572" y="-824784"/>
            <a:ext cx="6186427" cy="758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0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797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6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2" r="10698" b="15480"/>
          <a:stretch/>
        </p:blipFill>
        <p:spPr>
          <a:xfrm>
            <a:off x="193183" y="-1"/>
            <a:ext cx="5241702" cy="369623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1" r="10777" b="15480"/>
          <a:stretch/>
        </p:blipFill>
        <p:spPr>
          <a:xfrm>
            <a:off x="6181860" y="0"/>
            <a:ext cx="5911401" cy="351593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r="9586" b="15392"/>
          <a:stretch/>
        </p:blipFill>
        <p:spPr>
          <a:xfrm>
            <a:off x="193183" y="3696236"/>
            <a:ext cx="5241701" cy="316176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3" r="12722" b="16808"/>
          <a:stretch/>
        </p:blipFill>
        <p:spPr>
          <a:xfrm>
            <a:off x="6181859" y="3515932"/>
            <a:ext cx="5911402" cy="344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5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Abstract: 0514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" t="54502" r="3874" b="17319"/>
          <a:stretch/>
        </p:blipFill>
        <p:spPr>
          <a:xfrm>
            <a:off x="0" y="-77274"/>
            <a:ext cx="12192000" cy="2550017"/>
          </a:xfrm>
        </p:spPr>
      </p:pic>
      <p:sp>
        <p:nvSpPr>
          <p:cNvPr id="2" name="Metin kutusu 1"/>
          <p:cNvSpPr txBox="1"/>
          <p:nvPr/>
        </p:nvSpPr>
        <p:spPr>
          <a:xfrm>
            <a:off x="90151" y="2472744"/>
            <a:ext cx="114621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Germ</a:t>
            </a:r>
            <a:r>
              <a:rPr lang="tr-TR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hc</a:t>
            </a:r>
            <a:r>
              <a:rPr lang="tr-TR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tr-TR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endParaRPr lang="tr-TR" sz="24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r-TR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Benign</a:t>
            </a:r>
            <a:r>
              <a:rPr lang="tr-TR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</a:t>
            </a:r>
            <a:r>
              <a:rPr lang="tr-TR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</a:t>
            </a:r>
            <a:r>
              <a:rPr lang="tr-TR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%60</a:t>
            </a:r>
          </a:p>
          <a:p>
            <a:r>
              <a:rPr lang="tr-TR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Ektoderm-endoderm-mezoderm</a:t>
            </a:r>
          </a:p>
          <a:p>
            <a:r>
              <a:rPr lang="tr-TR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Yavaş </a:t>
            </a:r>
            <a:r>
              <a:rPr lang="tr-TR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büyürler</a:t>
            </a:r>
          </a:p>
          <a:p>
            <a:r>
              <a:rPr lang="tr-TR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%10 </a:t>
            </a:r>
            <a:r>
              <a:rPr lang="tr-TR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bilateral</a:t>
            </a:r>
            <a:r>
              <a:rPr lang="tr-TR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olabilir</a:t>
            </a:r>
          </a:p>
          <a:p>
            <a:r>
              <a:rPr lang="tr-TR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Komplikasyonları--- </a:t>
            </a:r>
            <a:r>
              <a:rPr lang="tr-TR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Torsiyon,rüptür</a:t>
            </a:r>
            <a:r>
              <a:rPr lang="tr-TR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 </a:t>
            </a:r>
            <a:r>
              <a:rPr lang="tr-TR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malign</a:t>
            </a:r>
            <a:r>
              <a:rPr lang="tr-TR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dejenerasyon</a:t>
            </a:r>
            <a:endParaRPr lang="tr-TR" sz="24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r-TR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Malign</a:t>
            </a:r>
            <a:r>
              <a:rPr lang="tr-TR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dönüşüm nadir.&gt;40y %</a:t>
            </a:r>
            <a:r>
              <a:rPr lang="tr-TR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1-3</a:t>
            </a:r>
          </a:p>
          <a:p>
            <a:r>
              <a:rPr lang="tr-TR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sık SCC gelişir</a:t>
            </a:r>
          </a:p>
          <a:p>
            <a:r>
              <a:rPr lang="tr-TR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Tedavi: </a:t>
            </a:r>
            <a:r>
              <a:rPr lang="tr-TR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Cerahi</a:t>
            </a:r>
            <a:endParaRPr lang="tr-TR" sz="24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r-TR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 </a:t>
            </a:r>
            <a:r>
              <a:rPr lang="tr-TR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Dermoid</a:t>
            </a:r>
            <a:r>
              <a:rPr lang="tr-TR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opere</a:t>
            </a:r>
            <a:r>
              <a:rPr lang="tr-TR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edilmeli  mi?</a:t>
            </a:r>
            <a:endParaRPr lang="tr-TR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31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Abstract: 0514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" t="81141" r="10971" b="9158"/>
          <a:stretch/>
        </p:blipFill>
        <p:spPr>
          <a:xfrm>
            <a:off x="0" y="0"/>
            <a:ext cx="12177275" cy="1867437"/>
          </a:xfr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6677"/>
            <a:ext cx="5700260" cy="540268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260" y="1416677"/>
            <a:ext cx="6477015" cy="551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0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73</Words>
  <Application>Microsoft Office PowerPoint</Application>
  <PresentationFormat>Geniş ekran</PresentationFormat>
  <Paragraphs>27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Office Teması</vt:lpstr>
      <vt:lpstr>PowerPoint Sunusu</vt:lpstr>
      <vt:lpstr>PowerPoint Sunusu</vt:lpstr>
      <vt:lpstr>OLGU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Samsung</dc:creator>
  <cp:lastModifiedBy>Samsung</cp:lastModifiedBy>
  <cp:revision>10</cp:revision>
  <dcterms:created xsi:type="dcterms:W3CDTF">2016-05-22T21:20:25Z</dcterms:created>
  <dcterms:modified xsi:type="dcterms:W3CDTF">2016-10-06T07:13:27Z</dcterms:modified>
</cp:coreProperties>
</file>