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2" r:id="rId3"/>
    <p:sldId id="260" r:id="rId4"/>
    <p:sldId id="262" r:id="rId5"/>
    <p:sldId id="283" r:id="rId6"/>
    <p:sldId id="347" r:id="rId7"/>
    <p:sldId id="354" r:id="rId8"/>
    <p:sldId id="344" r:id="rId9"/>
    <p:sldId id="285" r:id="rId10"/>
    <p:sldId id="314" r:id="rId11"/>
    <p:sldId id="315" r:id="rId12"/>
    <p:sldId id="324" r:id="rId13"/>
    <p:sldId id="329" r:id="rId14"/>
    <p:sldId id="321" r:id="rId15"/>
    <p:sldId id="320" r:id="rId16"/>
    <p:sldId id="303" r:id="rId17"/>
    <p:sldId id="316" r:id="rId18"/>
    <p:sldId id="263" r:id="rId19"/>
    <p:sldId id="317" r:id="rId20"/>
    <p:sldId id="266" r:id="rId21"/>
    <p:sldId id="267" r:id="rId22"/>
    <p:sldId id="268" r:id="rId23"/>
    <p:sldId id="342" r:id="rId24"/>
    <p:sldId id="270" r:id="rId25"/>
    <p:sldId id="271" r:id="rId26"/>
    <p:sldId id="350" r:id="rId27"/>
    <p:sldId id="351" r:id="rId28"/>
    <p:sldId id="272" r:id="rId29"/>
    <p:sldId id="349" r:id="rId30"/>
    <p:sldId id="352" r:id="rId31"/>
    <p:sldId id="274" r:id="rId32"/>
    <p:sldId id="275" r:id="rId33"/>
    <p:sldId id="355" r:id="rId34"/>
    <p:sldId id="288" r:id="rId35"/>
    <p:sldId id="327" r:id="rId36"/>
    <p:sldId id="297" r:id="rId37"/>
    <p:sldId id="279" r:id="rId38"/>
    <p:sldId id="280" r:id="rId39"/>
    <p:sldId id="325" r:id="rId40"/>
    <p:sldId id="323" r:id="rId41"/>
    <p:sldId id="301" r:id="rId42"/>
    <p:sldId id="326" r:id="rId43"/>
    <p:sldId id="294" r:id="rId44"/>
    <p:sldId id="356" r:id="rId45"/>
    <p:sldId id="346" r:id="rId46"/>
    <p:sldId id="335" r:id="rId47"/>
    <p:sldId id="348" r:id="rId48"/>
    <p:sldId id="293" r:id="rId49"/>
    <p:sldId id="338" r:id="rId50"/>
    <p:sldId id="341" r:id="rId51"/>
    <p:sldId id="334" r:id="rId52"/>
    <p:sldId id="281" r:id="rId53"/>
    <p:sldId id="336" r:id="rId54"/>
    <p:sldId id="333" r:id="rId55"/>
    <p:sldId id="353" r:id="rId56"/>
    <p:sldId id="339" r:id="rId57"/>
    <p:sldId id="319" r:id="rId58"/>
    <p:sldId id="278" r:id="rId59"/>
    <p:sldId id="287" r:id="rId60"/>
    <p:sldId id="300" r:id="rId61"/>
    <p:sldId id="302" r:id="rId62"/>
    <p:sldId id="304" r:id="rId63"/>
    <p:sldId id="305" r:id="rId64"/>
    <p:sldId id="306" r:id="rId65"/>
    <p:sldId id="308" r:id="rId66"/>
    <p:sldId id="311" r:id="rId67"/>
    <p:sldId id="310" r:id="rId68"/>
    <p:sldId id="318" r:id="rId69"/>
    <p:sldId id="328" r:id="rId70"/>
    <p:sldId id="340" r:id="rId71"/>
    <p:sldId id="345" r:id="rId72"/>
    <p:sldId id="343" r:id="rId7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995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68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374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87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535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778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982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610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876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960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978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784F6-636B-4C01-83A4-9F97AFD60B06}" type="datetimeFigureOut">
              <a:rPr lang="tr-TR" smtClean="0"/>
              <a:t>13.05.2015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904E3-AE7B-4DBF-9397-1B30D5BA5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169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tr-TR" sz="8000" dirty="0"/>
              <a:t>V</a:t>
            </a:r>
            <a:r>
              <a:rPr lang="tr-TR" sz="8000" dirty="0" smtClean="0"/>
              <a:t>efa</a:t>
            </a:r>
            <a:endParaRPr lang="tr-TR" sz="80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9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63500"/>
            <a:ext cx="3810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"/>
            <a:ext cx="828675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1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1" y="332656"/>
            <a:ext cx="8965735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78497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016000"/>
            <a:ext cx="8509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1351"/>
            <a:ext cx="8568952" cy="544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70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3921"/>
            <a:ext cx="7128792" cy="659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3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12" y="836712"/>
            <a:ext cx="868386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8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01"/>
            <a:ext cx="9144000" cy="672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0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3841"/>
            <a:ext cx="8280920" cy="646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81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6822"/>
            <a:ext cx="6624735" cy="672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7" y="980728"/>
            <a:ext cx="887498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3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622"/>
            <a:ext cx="7992888" cy="67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04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27"/>
            <a:ext cx="9144000" cy="682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4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56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2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1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86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fbcdn-sphotos-h-a.akamaihd.net/hphotos-ak-xap1/v/t1.0-9/10593024_10152667271089189_3494839623088111764_n.jpg?oh=b0a3e8ec2669460a64c7d7e184b248ab&amp;oe=555735A5&amp;__gda__=1431521776_5a0fd54d70f29b080b07f6a76abe66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18" y="188640"/>
            <a:ext cx="8656062" cy="651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0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3" y="188640"/>
            <a:ext cx="8159407" cy="56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0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1296"/>
            <a:ext cx="842493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62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3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42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9" y="476672"/>
            <a:ext cx="8578717" cy="590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5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410582"/>
            <a:ext cx="8885513" cy="61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0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75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3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77875"/>
          </a:xfrm>
        </p:spPr>
        <p:txBody>
          <a:bodyPr/>
          <a:lstStyle/>
          <a:p>
            <a:r>
              <a:rPr lang="en-US" dirty="0" smtClean="0"/>
              <a:t>VEFA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914400" y="765175"/>
            <a:ext cx="8229600" cy="60928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Vefa</a:t>
            </a:r>
            <a:r>
              <a:rPr lang="en-US" dirty="0" smtClean="0"/>
              <a:t> </a:t>
            </a:r>
            <a:r>
              <a:rPr lang="en-US" dirty="0" err="1" smtClean="0"/>
              <a:t>nedir</a:t>
            </a:r>
            <a:r>
              <a:rPr lang="en-US" dirty="0" smtClean="0"/>
              <a:t>, </a:t>
            </a:r>
            <a:r>
              <a:rPr lang="en-US" dirty="0" err="1" smtClean="0"/>
              <a:t>bilirmisiniz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err="1" smtClean="0"/>
              <a:t>Günümüzde</a:t>
            </a:r>
            <a:r>
              <a:rPr lang="en-US" dirty="0" smtClean="0"/>
              <a:t> </a:t>
            </a:r>
            <a:r>
              <a:rPr lang="en-US" dirty="0" err="1" smtClean="0"/>
              <a:t>unutulan</a:t>
            </a:r>
            <a:r>
              <a:rPr lang="en-US" dirty="0" smtClean="0"/>
              <a:t>, </a:t>
            </a:r>
          </a:p>
          <a:p>
            <a:pPr marL="0" indent="0">
              <a:buNone/>
            </a:pPr>
            <a:r>
              <a:rPr lang="en-US" dirty="0" err="1"/>
              <a:t>U</a:t>
            </a:r>
            <a:r>
              <a:rPr lang="en-US" dirty="0" err="1" smtClean="0"/>
              <a:t>nutturulan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kavram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Oysa</a:t>
            </a:r>
            <a:r>
              <a:rPr lang="en-US" dirty="0" smtClean="0"/>
              <a:t> </a:t>
            </a:r>
            <a:r>
              <a:rPr lang="en-US" dirty="0" err="1" smtClean="0"/>
              <a:t>çocukluğumuzda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err="1" smtClean="0"/>
              <a:t>Sevgi</a:t>
            </a:r>
            <a:r>
              <a:rPr lang="en-US" dirty="0" smtClean="0"/>
              <a:t>, </a:t>
            </a:r>
            <a:r>
              <a:rPr lang="en-US" dirty="0" err="1" smtClean="0"/>
              <a:t>dostluk</a:t>
            </a:r>
            <a:r>
              <a:rPr lang="en-US" dirty="0" smtClean="0"/>
              <a:t>, </a:t>
            </a:r>
            <a:r>
              <a:rPr lang="en-US" dirty="0" err="1" smtClean="0"/>
              <a:t>sözünde</a:t>
            </a:r>
            <a:r>
              <a:rPr lang="en-US" dirty="0" smtClean="0"/>
              <a:t> </a:t>
            </a:r>
            <a:r>
              <a:rPr lang="en-US" dirty="0" err="1" smtClean="0"/>
              <a:t>durmak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err="1" smtClean="0"/>
              <a:t>Sevgi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dostlukta</a:t>
            </a:r>
            <a:r>
              <a:rPr lang="en-US" dirty="0" smtClean="0"/>
              <a:t> </a:t>
            </a:r>
            <a:r>
              <a:rPr lang="en-US" dirty="0" err="1" smtClean="0"/>
              <a:t>sebat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öğretilmişti</a:t>
            </a:r>
            <a:r>
              <a:rPr lang="en-US" dirty="0" smtClean="0"/>
              <a:t> </a:t>
            </a:r>
            <a:r>
              <a:rPr lang="en-US" dirty="0" err="1" smtClean="0"/>
              <a:t>bize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Vefanın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isim</a:t>
            </a:r>
            <a:r>
              <a:rPr lang="en-US" dirty="0" smtClean="0"/>
              <a:t> </a:t>
            </a:r>
            <a:r>
              <a:rPr lang="en-US" dirty="0" err="1" smtClean="0"/>
              <a:t>olabileceğini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err="1" smtClean="0"/>
              <a:t>Vefanın</a:t>
            </a:r>
            <a:r>
              <a:rPr lang="en-US" dirty="0" smtClean="0"/>
              <a:t> </a:t>
            </a:r>
            <a:r>
              <a:rPr lang="en-US" dirty="0" err="1" smtClean="0"/>
              <a:t>İstanbul’da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semt</a:t>
            </a:r>
            <a:r>
              <a:rPr lang="en-US" dirty="0" smtClean="0"/>
              <a:t> </a:t>
            </a:r>
            <a:r>
              <a:rPr lang="en-US" dirty="0" err="1" smtClean="0"/>
              <a:t>olduğunu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err="1" smtClean="0"/>
              <a:t>Vefanın</a:t>
            </a:r>
            <a:r>
              <a:rPr lang="en-US" dirty="0" smtClean="0"/>
              <a:t> </a:t>
            </a:r>
            <a:r>
              <a:rPr lang="en-US" dirty="0" err="1" smtClean="0"/>
              <a:t>ünlü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boza</a:t>
            </a:r>
            <a:r>
              <a:rPr lang="en-US" dirty="0" smtClean="0"/>
              <a:t> </a:t>
            </a:r>
            <a:r>
              <a:rPr lang="en-US" dirty="0" err="1" smtClean="0"/>
              <a:t>markası</a:t>
            </a:r>
            <a:r>
              <a:rPr lang="en-US" dirty="0" smtClean="0"/>
              <a:t> </a:t>
            </a:r>
            <a:r>
              <a:rPr lang="en-US" dirty="0" err="1" smtClean="0"/>
              <a:t>olduğunu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err="1" smtClean="0"/>
              <a:t>Sonradan</a:t>
            </a:r>
            <a:r>
              <a:rPr lang="en-US" dirty="0" smtClean="0"/>
              <a:t> </a:t>
            </a:r>
            <a:r>
              <a:rPr lang="en-US" dirty="0" err="1" smtClean="0"/>
              <a:t>öğrendim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1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 smtClean="0"/>
              <a:t>Vefa’yı</a:t>
            </a:r>
            <a:r>
              <a:rPr lang="en-US" dirty="0" smtClean="0"/>
              <a:t> </a:t>
            </a:r>
            <a:r>
              <a:rPr lang="en-US" dirty="0" err="1" smtClean="0"/>
              <a:t>bize</a:t>
            </a:r>
            <a:r>
              <a:rPr lang="en-US" dirty="0" smtClean="0"/>
              <a:t> </a:t>
            </a:r>
            <a:r>
              <a:rPr lang="en-US" dirty="0" err="1" smtClean="0"/>
              <a:t>öğretenlerin</a:t>
            </a:r>
            <a:r>
              <a:rPr lang="en-US" dirty="0" smtClean="0"/>
              <a:t> </a:t>
            </a:r>
            <a:r>
              <a:rPr lang="en-US" dirty="0" err="1" smtClean="0"/>
              <a:t>öğrendiği</a:t>
            </a:r>
            <a:r>
              <a:rPr lang="en-US" dirty="0" smtClean="0"/>
              <a:t> </a:t>
            </a:r>
            <a:r>
              <a:rPr lang="en-US" dirty="0" err="1" smtClean="0"/>
              <a:t>yerde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err="1" smtClean="0"/>
              <a:t>Yani</a:t>
            </a:r>
            <a:r>
              <a:rPr lang="en-US" dirty="0" smtClean="0"/>
              <a:t> </a:t>
            </a:r>
            <a:r>
              <a:rPr lang="en-US" dirty="0" err="1" smtClean="0"/>
              <a:t>üniversitelerde</a:t>
            </a:r>
            <a:r>
              <a:rPr lang="en-US" dirty="0" smtClean="0"/>
              <a:t> </a:t>
            </a:r>
            <a:r>
              <a:rPr lang="en-US" dirty="0" err="1" smtClean="0"/>
              <a:t>ise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err="1" smtClean="0"/>
              <a:t>Aslında</a:t>
            </a:r>
            <a:r>
              <a:rPr lang="en-US" dirty="0" smtClean="0"/>
              <a:t> </a:t>
            </a:r>
            <a:r>
              <a:rPr lang="en-US" dirty="0" err="1" smtClean="0"/>
              <a:t>vefanın</a:t>
            </a:r>
            <a:r>
              <a:rPr lang="en-US" dirty="0" smtClean="0"/>
              <a:t>, </a:t>
            </a:r>
            <a:r>
              <a:rPr lang="en-US" dirty="0" err="1" smtClean="0"/>
              <a:t>vef’a</a:t>
            </a:r>
            <a:r>
              <a:rPr lang="en-US" dirty="0" smtClean="0"/>
              <a:t> </a:t>
            </a:r>
            <a:r>
              <a:rPr lang="en-US" dirty="0" err="1" smtClean="0"/>
              <a:t>olduğunu</a:t>
            </a:r>
            <a:r>
              <a:rPr lang="en-US" dirty="0" smtClean="0"/>
              <a:t> </a:t>
            </a:r>
            <a:r>
              <a:rPr lang="en-US" dirty="0" err="1" smtClean="0"/>
              <a:t>öğrendim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 err="1" smtClean="0"/>
              <a:t>Prof.Dr</a:t>
            </a:r>
            <a:r>
              <a:rPr lang="en-US" dirty="0" smtClean="0"/>
              <a:t>. M. </a:t>
            </a:r>
            <a:r>
              <a:rPr lang="en-US" dirty="0" err="1" smtClean="0"/>
              <a:t>Hakan</a:t>
            </a:r>
            <a:r>
              <a:rPr lang="en-US" dirty="0" smtClean="0"/>
              <a:t> </a:t>
            </a:r>
            <a:r>
              <a:rPr lang="en-US" dirty="0" err="1" smtClean="0"/>
              <a:t>Özdemir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Vef’a</a:t>
            </a:r>
            <a:r>
              <a:rPr lang="en-US" dirty="0" smtClean="0"/>
              <a:t> :  </a:t>
            </a:r>
            <a:r>
              <a:rPr lang="en-US" i="1" dirty="0" err="1" smtClean="0"/>
              <a:t>şişe</a:t>
            </a:r>
            <a:r>
              <a:rPr lang="en-US" i="1" dirty="0" smtClean="0"/>
              <a:t> </a:t>
            </a:r>
            <a:r>
              <a:rPr lang="en-US" i="1" dirty="0" err="1" smtClean="0"/>
              <a:t>ağzını</a:t>
            </a:r>
            <a:r>
              <a:rPr lang="en-US" i="1" dirty="0" smtClean="0"/>
              <a:t> </a:t>
            </a:r>
            <a:r>
              <a:rPr lang="en-US" i="1" dirty="0" err="1" smtClean="0"/>
              <a:t>tıkamada</a:t>
            </a:r>
            <a:r>
              <a:rPr lang="en-US" i="1" dirty="0" smtClean="0"/>
              <a:t> </a:t>
            </a:r>
            <a:r>
              <a:rPr lang="en-US" i="1" dirty="0" err="1" smtClean="0"/>
              <a:t>kullanılan</a:t>
            </a:r>
            <a:r>
              <a:rPr lang="en-US" i="1" dirty="0" smtClean="0"/>
              <a:t> </a:t>
            </a:r>
            <a:r>
              <a:rPr lang="en-US" i="1" dirty="0" err="1" smtClean="0"/>
              <a:t>bez</a:t>
            </a:r>
            <a:r>
              <a:rPr lang="en-US" i="1" dirty="0" smtClean="0"/>
              <a:t> </a:t>
            </a:r>
            <a:r>
              <a:rPr lang="en-US" i="1" dirty="0" err="1" smtClean="0"/>
              <a:t>parçası</a:t>
            </a:r>
            <a:r>
              <a:rPr lang="en-US" i="1" dirty="0" smtClean="0"/>
              <a:t>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280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952"/>
            <a:ext cx="4824535" cy="67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9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9" y="188640"/>
            <a:ext cx="870268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009" y="0"/>
            <a:ext cx="945051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536700"/>
            <a:ext cx="78232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-126776"/>
            <a:ext cx="7704856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240"/>
            <a:ext cx="4488135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6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0" y="116632"/>
            <a:ext cx="8719737" cy="66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87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219"/>
            <a:ext cx="8208911" cy="591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04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7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228600"/>
            <a:ext cx="6972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" y="149434"/>
            <a:ext cx="8953618" cy="670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78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8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58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408711" cy="64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11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err="1" smtClean="0"/>
              <a:t>Vefalı</a:t>
            </a:r>
            <a:r>
              <a:rPr lang="en-US" sz="4400" dirty="0" smtClean="0"/>
              <a:t> </a:t>
            </a:r>
            <a:r>
              <a:rPr lang="en-US" sz="4400" dirty="0" err="1" smtClean="0"/>
              <a:t>dostlar</a:t>
            </a:r>
            <a:r>
              <a:rPr lang="en-US" sz="4400" dirty="0" smtClean="0"/>
              <a:t> </a:t>
            </a:r>
            <a:r>
              <a:rPr lang="en-US" sz="4400" dirty="0" err="1" smtClean="0"/>
              <a:t>ve</a:t>
            </a:r>
            <a:r>
              <a:rPr lang="en-US" sz="4400" dirty="0" smtClean="0"/>
              <a:t> </a:t>
            </a:r>
            <a:r>
              <a:rPr lang="en-US" sz="4400" dirty="0" err="1" smtClean="0"/>
              <a:t>dostluklar</a:t>
            </a:r>
            <a:r>
              <a:rPr lang="en-US" sz="4400" dirty="0" smtClean="0"/>
              <a:t> </a:t>
            </a:r>
            <a:r>
              <a:rPr lang="en-US" sz="4400" dirty="0" err="1" smtClean="0"/>
              <a:t>için</a:t>
            </a:r>
            <a:r>
              <a:rPr lang="en-US" sz="4400" dirty="0" smtClean="0"/>
              <a:t>,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 err="1" smtClean="0"/>
              <a:t>Sevgi</a:t>
            </a:r>
            <a:r>
              <a:rPr lang="en-US" sz="4400" dirty="0" smtClean="0"/>
              <a:t> </a:t>
            </a:r>
            <a:r>
              <a:rPr lang="en-US" sz="4400" dirty="0" err="1" smtClean="0"/>
              <a:t>ve</a:t>
            </a:r>
            <a:r>
              <a:rPr lang="en-US" sz="4400" dirty="0" smtClean="0"/>
              <a:t> </a:t>
            </a:r>
            <a:r>
              <a:rPr lang="en-US" sz="4400" dirty="0" err="1" smtClean="0"/>
              <a:t>saygılarımla</a:t>
            </a:r>
            <a:r>
              <a:rPr lang="en-US" sz="4400" dirty="0" smtClean="0"/>
              <a:t>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1800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534"/>
            <a:ext cx="8568951" cy="649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0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709613"/>
            <a:ext cx="57531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6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1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4" y="332656"/>
            <a:ext cx="841203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2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35292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1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8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8" y="548680"/>
            <a:ext cx="880808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5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412776"/>
            <a:ext cx="885698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92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49" y="980728"/>
            <a:ext cx="1235526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7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29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6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0"/>
            <a:ext cx="8804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81000"/>
            <a:ext cx="6235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3921"/>
            <a:ext cx="7128792" cy="659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9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71"/>
            <a:ext cx="8639898" cy="550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81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914501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06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661988"/>
            <a:ext cx="55435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1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81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7" y="0"/>
            <a:ext cx="8568952" cy="65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5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En </a:t>
            </a:r>
            <a:r>
              <a:rPr lang="en-US" sz="3600" dirty="0" err="1" smtClean="0"/>
              <a:t>güvendiğiniz</a:t>
            </a:r>
            <a:r>
              <a:rPr lang="en-US" sz="3600" dirty="0" smtClean="0"/>
              <a:t> </a:t>
            </a:r>
            <a:r>
              <a:rPr lang="en-US" sz="3600" dirty="0" err="1" smtClean="0"/>
              <a:t>ve</a:t>
            </a:r>
            <a:r>
              <a:rPr lang="en-US" sz="3600" dirty="0" smtClean="0"/>
              <a:t> </a:t>
            </a:r>
            <a:r>
              <a:rPr lang="en-US" sz="3600" dirty="0" err="1" smtClean="0"/>
              <a:t>değer</a:t>
            </a:r>
            <a:r>
              <a:rPr lang="en-US" sz="3600" dirty="0" smtClean="0"/>
              <a:t> </a:t>
            </a:r>
            <a:r>
              <a:rPr lang="en-US" sz="3600" dirty="0" err="1" smtClean="0"/>
              <a:t>verdiğiniz</a:t>
            </a:r>
            <a:r>
              <a:rPr lang="en-US" sz="3600" dirty="0" smtClean="0"/>
              <a:t> </a:t>
            </a:r>
            <a:r>
              <a:rPr lang="en-US" sz="3600" dirty="0" err="1" smtClean="0"/>
              <a:t>insanın</a:t>
            </a:r>
            <a:r>
              <a:rPr lang="en-US" sz="3600" dirty="0" smtClean="0"/>
              <a:t> </a:t>
            </a:r>
            <a:r>
              <a:rPr lang="en-US" sz="3600" dirty="0" err="1" smtClean="0"/>
              <a:t>yaşatttığı</a:t>
            </a:r>
            <a:r>
              <a:rPr lang="en-US" sz="3600" dirty="0" smtClean="0"/>
              <a:t> </a:t>
            </a:r>
            <a:r>
              <a:rPr lang="en-US" sz="3600" dirty="0" err="1" smtClean="0"/>
              <a:t>hayal</a:t>
            </a:r>
            <a:r>
              <a:rPr lang="en-US" sz="3600" dirty="0" smtClean="0"/>
              <a:t> </a:t>
            </a:r>
            <a:r>
              <a:rPr lang="en-US" sz="3600" dirty="0" err="1" smtClean="0"/>
              <a:t>kırıklığını</a:t>
            </a:r>
            <a:r>
              <a:rPr lang="en-US" sz="3600" dirty="0" smtClean="0"/>
              <a:t>, </a:t>
            </a:r>
          </a:p>
          <a:p>
            <a:pPr marL="0" indent="0" algn="ctr">
              <a:buNone/>
            </a:pPr>
            <a:r>
              <a:rPr lang="en-US" sz="3600" dirty="0" err="1" smtClean="0"/>
              <a:t>affetseniz</a:t>
            </a:r>
            <a:r>
              <a:rPr lang="en-US" sz="3600" dirty="0" smtClean="0"/>
              <a:t> bile </a:t>
            </a:r>
            <a:r>
              <a:rPr lang="en-US" sz="3600" dirty="0" err="1" smtClean="0"/>
              <a:t>asla</a:t>
            </a:r>
            <a:r>
              <a:rPr lang="en-US" sz="3600" dirty="0" smtClean="0"/>
              <a:t> </a:t>
            </a:r>
            <a:r>
              <a:rPr lang="en-US" sz="3600" dirty="0" err="1" smtClean="0"/>
              <a:t>unutamazsınız</a:t>
            </a:r>
            <a:r>
              <a:rPr lang="en-US" sz="3600" dirty="0" smtClean="0"/>
              <a:t>.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err="1" smtClean="0"/>
              <a:t>Sevdiklerimizin</a:t>
            </a:r>
            <a:r>
              <a:rPr lang="en-US" sz="3600" dirty="0" smtClean="0"/>
              <a:t> </a:t>
            </a:r>
            <a:r>
              <a:rPr lang="en-US" sz="3600" dirty="0" err="1" smtClean="0"/>
              <a:t>verdiği</a:t>
            </a:r>
            <a:r>
              <a:rPr lang="en-US" sz="3600" dirty="0" smtClean="0"/>
              <a:t> </a:t>
            </a:r>
            <a:r>
              <a:rPr lang="en-US" sz="3600" dirty="0" err="1" smtClean="0"/>
              <a:t>yaralar</a:t>
            </a:r>
            <a:r>
              <a:rPr lang="en-US" sz="3600" dirty="0" smtClean="0"/>
              <a:t> </a:t>
            </a:r>
            <a:r>
              <a:rPr lang="en-US" sz="3600" dirty="0" err="1" smtClean="0"/>
              <a:t>kalıcıdır</a:t>
            </a:r>
            <a:r>
              <a:rPr lang="en-US" sz="3600" dirty="0" smtClean="0"/>
              <a:t>.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 smtClean="0"/>
              <a:t>Paulo </a:t>
            </a:r>
            <a:r>
              <a:rPr lang="en-US" sz="3600" dirty="0" err="1" smtClean="0"/>
              <a:t>Couelho</a:t>
            </a:r>
            <a:r>
              <a:rPr lang="en-US" sz="3600" dirty="0" smtClean="0"/>
              <a:t> 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54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3" y="332656"/>
            <a:ext cx="856226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15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117</Words>
  <Application>Microsoft Office PowerPoint</Application>
  <PresentationFormat>On-screen Show (4:3)</PresentationFormat>
  <Paragraphs>33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Arial</vt:lpstr>
      <vt:lpstr>Calibri</vt:lpstr>
      <vt:lpstr>Ofis Teması</vt:lpstr>
      <vt:lpstr>Vefa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VEFA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vefa</dc:title>
  <dc:creator>user</dc:creator>
  <cp:lastModifiedBy>kongre</cp:lastModifiedBy>
  <cp:revision>30</cp:revision>
  <dcterms:created xsi:type="dcterms:W3CDTF">2015-03-19T06:30:59Z</dcterms:created>
  <dcterms:modified xsi:type="dcterms:W3CDTF">2015-05-13T14:10:49Z</dcterms:modified>
</cp:coreProperties>
</file>