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99" r:id="rId3"/>
    <p:sldId id="300" r:id="rId4"/>
    <p:sldId id="439" r:id="rId5"/>
    <p:sldId id="307" r:id="rId6"/>
    <p:sldId id="415" r:id="rId7"/>
    <p:sldId id="308" r:id="rId8"/>
    <p:sldId id="450" r:id="rId9"/>
    <p:sldId id="343" r:id="rId10"/>
    <p:sldId id="346" r:id="rId11"/>
    <p:sldId id="448" r:id="rId12"/>
    <p:sldId id="413" r:id="rId13"/>
    <p:sldId id="311" r:id="rId14"/>
    <p:sldId id="310" r:id="rId15"/>
    <p:sldId id="436" r:id="rId16"/>
    <p:sldId id="313" r:id="rId17"/>
    <p:sldId id="319" r:id="rId18"/>
    <p:sldId id="314" r:id="rId19"/>
    <p:sldId id="320" r:id="rId20"/>
    <p:sldId id="367" r:id="rId21"/>
    <p:sldId id="387" r:id="rId22"/>
    <p:sldId id="383" r:id="rId23"/>
    <p:sldId id="385" r:id="rId24"/>
    <p:sldId id="407" r:id="rId25"/>
    <p:sldId id="330" r:id="rId26"/>
    <p:sldId id="417" r:id="rId27"/>
    <p:sldId id="374" r:id="rId28"/>
    <p:sldId id="376" r:id="rId29"/>
    <p:sldId id="334" r:id="rId30"/>
    <p:sldId id="350" r:id="rId31"/>
    <p:sldId id="378" r:id="rId32"/>
    <p:sldId id="380" r:id="rId33"/>
    <p:sldId id="353" r:id="rId34"/>
    <p:sldId id="354" r:id="rId35"/>
    <p:sldId id="356" r:id="rId36"/>
    <p:sldId id="298" r:id="rId37"/>
    <p:sldId id="270" r:id="rId38"/>
    <p:sldId id="296" r:id="rId39"/>
    <p:sldId id="403" r:id="rId40"/>
    <p:sldId id="281" r:id="rId41"/>
    <p:sldId id="285" r:id="rId42"/>
    <p:sldId id="357" r:id="rId43"/>
    <p:sldId id="442" r:id="rId44"/>
    <p:sldId id="411" r:id="rId45"/>
    <p:sldId id="444" r:id="rId46"/>
    <p:sldId id="359" r:id="rId47"/>
    <p:sldId id="360" r:id="rId48"/>
    <p:sldId id="361" r:id="rId49"/>
    <p:sldId id="364" r:id="rId50"/>
    <p:sldId id="402" r:id="rId51"/>
    <p:sldId id="401" r:id="rId52"/>
    <p:sldId id="393" r:id="rId53"/>
    <p:sldId id="446" r:id="rId54"/>
    <p:sldId id="438" r:id="rId55"/>
  </p:sldIdLst>
  <p:sldSz cx="9144000" cy="6858000" type="screen4x3"/>
  <p:notesSz cx="6881813" cy="9661525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3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63DC4-8CFB-4640-8A3C-839848DF055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45A4A6E-6B27-4224-978B-794C0939753E}">
      <dgm:prSet phldrT="[Metin]" phldr="1"/>
      <dgm:spPr/>
      <dgm:t>
        <a:bodyPr/>
        <a:lstStyle/>
        <a:p>
          <a:endParaRPr lang="tr-TR" dirty="0"/>
        </a:p>
      </dgm:t>
    </dgm:pt>
    <dgm:pt modelId="{DE758750-B94C-42CA-9602-B1989B9A6C88}" type="parTrans" cxnId="{9B58B9FE-A569-4E77-84F0-8E8275AC1ED8}">
      <dgm:prSet/>
      <dgm:spPr/>
      <dgm:t>
        <a:bodyPr/>
        <a:lstStyle/>
        <a:p>
          <a:endParaRPr lang="tr-TR"/>
        </a:p>
      </dgm:t>
    </dgm:pt>
    <dgm:pt modelId="{345AF772-D002-4789-8BF1-4464A0493264}" type="sibTrans" cxnId="{9B58B9FE-A569-4E77-84F0-8E8275AC1ED8}">
      <dgm:prSet/>
      <dgm:spPr/>
      <dgm:t>
        <a:bodyPr/>
        <a:lstStyle/>
        <a:p>
          <a:endParaRPr lang="tr-TR"/>
        </a:p>
      </dgm:t>
    </dgm:pt>
    <dgm:pt modelId="{A4FFC501-4EDE-419E-9CFC-25E337C1B17D}">
      <dgm:prSet phldrT="[Metin]" custT="1"/>
      <dgm:spPr/>
      <dgm:t>
        <a:bodyPr/>
        <a:lstStyle/>
        <a:p>
          <a:r>
            <a:rPr lang="tr-TR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MİYOM VE EMBOLİZASYON</a:t>
          </a:r>
          <a:r>
            <a:rPr lang="tr-T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tr-TR" sz="4000" dirty="0" smtClean="0"/>
            <a:t/>
          </a:r>
          <a:br>
            <a:rPr lang="tr-TR" sz="4000" dirty="0" smtClean="0"/>
          </a:br>
          <a:r>
            <a:rPr lang="tr-TR" sz="2800" b="1" dirty="0" err="1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Semptomatik</a:t>
          </a:r>
          <a:r>
            <a:rPr lang="tr-TR" sz="28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Miyomların Radyolojik Tedavisi</a:t>
          </a:r>
          <a:endParaRPr lang="tr-TR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40CB0-74FA-4A21-8609-EC2DDA2EF19A}" type="parTrans" cxnId="{57457EC1-90E0-4E0D-B232-7EEBB0C8873B}">
      <dgm:prSet/>
      <dgm:spPr/>
      <dgm:t>
        <a:bodyPr/>
        <a:lstStyle/>
        <a:p>
          <a:endParaRPr lang="tr-TR"/>
        </a:p>
      </dgm:t>
    </dgm:pt>
    <dgm:pt modelId="{7A2260E1-F6F9-4903-812F-1EC159DD1580}" type="sibTrans" cxnId="{57457EC1-90E0-4E0D-B232-7EEBB0C8873B}">
      <dgm:prSet/>
      <dgm:spPr/>
      <dgm:t>
        <a:bodyPr/>
        <a:lstStyle/>
        <a:p>
          <a:endParaRPr lang="tr-TR"/>
        </a:p>
      </dgm:t>
    </dgm:pt>
    <dgm:pt modelId="{889BCA15-E4EF-4BEB-82EF-065B1CE5CEB7}">
      <dgm:prSet phldrT="[Metin]" phldr="1"/>
      <dgm:spPr/>
      <dgm:t>
        <a:bodyPr/>
        <a:lstStyle/>
        <a:p>
          <a:endParaRPr lang="tr-TR" sz="2300" dirty="0"/>
        </a:p>
      </dgm:t>
    </dgm:pt>
    <dgm:pt modelId="{CA3A1743-41F3-482A-BD1A-3F57674886FF}" type="parTrans" cxnId="{B3FE5936-2148-481E-8FAC-0833959F104A}">
      <dgm:prSet/>
      <dgm:spPr/>
      <dgm:t>
        <a:bodyPr/>
        <a:lstStyle/>
        <a:p>
          <a:endParaRPr lang="tr-TR"/>
        </a:p>
      </dgm:t>
    </dgm:pt>
    <dgm:pt modelId="{A9140C61-246F-4093-968E-3D14DDEF587F}" type="sibTrans" cxnId="{B3FE5936-2148-481E-8FAC-0833959F104A}">
      <dgm:prSet/>
      <dgm:spPr/>
      <dgm:t>
        <a:bodyPr/>
        <a:lstStyle/>
        <a:p>
          <a:endParaRPr lang="tr-TR"/>
        </a:p>
      </dgm:t>
    </dgm:pt>
    <dgm:pt modelId="{23B07D2C-CDE6-4279-81DB-0767C6DDB24F}">
      <dgm:prSet phldrT="[Metin]" phldr="1"/>
      <dgm:spPr/>
      <dgm:t>
        <a:bodyPr/>
        <a:lstStyle/>
        <a:p>
          <a:endParaRPr lang="tr-TR" dirty="0"/>
        </a:p>
      </dgm:t>
    </dgm:pt>
    <dgm:pt modelId="{E9636D3D-D810-4F3B-95D2-31371CC13619}" type="parTrans" cxnId="{74E54C17-C990-4015-9574-0731E8CF3FB1}">
      <dgm:prSet/>
      <dgm:spPr/>
      <dgm:t>
        <a:bodyPr/>
        <a:lstStyle/>
        <a:p>
          <a:endParaRPr lang="tr-TR"/>
        </a:p>
      </dgm:t>
    </dgm:pt>
    <dgm:pt modelId="{B8807AB9-380C-41C1-92D8-E4D6E6971AB8}" type="sibTrans" cxnId="{74E54C17-C990-4015-9574-0731E8CF3FB1}">
      <dgm:prSet/>
      <dgm:spPr/>
      <dgm:t>
        <a:bodyPr/>
        <a:lstStyle/>
        <a:p>
          <a:endParaRPr lang="tr-TR"/>
        </a:p>
      </dgm:t>
    </dgm:pt>
    <dgm:pt modelId="{29EE640E-33E3-4654-AA0A-A359F219CC8C}">
      <dgm:prSet phldrT="[Metin]" custT="1"/>
      <dgm:spPr/>
      <dgm:t>
        <a:bodyPr/>
        <a:lstStyle/>
        <a:p>
          <a:pPr algn="ctr"/>
          <a:r>
            <a:rPr lang="tr-TR" sz="3200" b="1" dirty="0" smtClean="0">
              <a:solidFill>
                <a:srgbClr val="FF0000"/>
              </a:solidFill>
            </a:rPr>
            <a:t>Dr. A. Aziz GÜL</a:t>
          </a:r>
          <a:endParaRPr lang="tr-TR" sz="3200" dirty="0">
            <a:solidFill>
              <a:srgbClr val="FF0000"/>
            </a:solidFill>
          </a:endParaRPr>
        </a:p>
      </dgm:t>
    </dgm:pt>
    <dgm:pt modelId="{B7687400-E760-44E7-A09C-9DA9F3B49375}" type="parTrans" cxnId="{BFD244B4-39B6-46F1-99CC-FF79FD330174}">
      <dgm:prSet/>
      <dgm:spPr/>
      <dgm:t>
        <a:bodyPr/>
        <a:lstStyle/>
        <a:p>
          <a:endParaRPr lang="tr-TR"/>
        </a:p>
      </dgm:t>
    </dgm:pt>
    <dgm:pt modelId="{8FACED2E-3537-4A27-8F67-3F8644515193}" type="sibTrans" cxnId="{BFD244B4-39B6-46F1-99CC-FF79FD330174}">
      <dgm:prSet/>
      <dgm:spPr/>
      <dgm:t>
        <a:bodyPr/>
        <a:lstStyle/>
        <a:p>
          <a:endParaRPr lang="tr-TR"/>
        </a:p>
      </dgm:t>
    </dgm:pt>
    <dgm:pt modelId="{9EFC64E4-3AF6-493F-9F99-01724C98AE5D}">
      <dgm:prSet phldrT="[Metin]" phldr="1"/>
      <dgm:spPr/>
      <dgm:t>
        <a:bodyPr/>
        <a:lstStyle/>
        <a:p>
          <a:pPr algn="l"/>
          <a:endParaRPr lang="tr-TR" sz="2900" dirty="0"/>
        </a:p>
      </dgm:t>
    </dgm:pt>
    <dgm:pt modelId="{9A09AB6C-458A-4E04-8F3D-931F6121C734}" type="parTrans" cxnId="{B4FF6210-CE0D-43AD-AA1F-9FECC0FC7293}">
      <dgm:prSet/>
      <dgm:spPr/>
      <dgm:t>
        <a:bodyPr/>
        <a:lstStyle/>
        <a:p>
          <a:endParaRPr lang="tr-TR"/>
        </a:p>
      </dgm:t>
    </dgm:pt>
    <dgm:pt modelId="{2D241975-D1B1-4191-8805-2D436B192F0E}" type="sibTrans" cxnId="{B4FF6210-CE0D-43AD-AA1F-9FECC0FC7293}">
      <dgm:prSet/>
      <dgm:spPr/>
      <dgm:t>
        <a:bodyPr/>
        <a:lstStyle/>
        <a:p>
          <a:endParaRPr lang="tr-TR"/>
        </a:p>
      </dgm:t>
    </dgm:pt>
    <dgm:pt modelId="{5D519405-B78F-4E11-AFF6-71C887567B5B}">
      <dgm:prSet phldrT="[Metin]" phldr="1"/>
      <dgm:spPr/>
      <dgm:t>
        <a:bodyPr/>
        <a:lstStyle/>
        <a:p>
          <a:endParaRPr lang="tr-TR" dirty="0"/>
        </a:p>
      </dgm:t>
    </dgm:pt>
    <dgm:pt modelId="{8404B17F-1E93-4792-97A5-3132B6C81C6D}" type="parTrans" cxnId="{E3CA2B83-7EC5-4160-AB2E-3BB39FAF99D9}">
      <dgm:prSet/>
      <dgm:spPr/>
      <dgm:t>
        <a:bodyPr/>
        <a:lstStyle/>
        <a:p>
          <a:endParaRPr lang="tr-TR"/>
        </a:p>
      </dgm:t>
    </dgm:pt>
    <dgm:pt modelId="{B6E779D1-A28C-4B35-948C-B95330503C32}" type="sibTrans" cxnId="{E3CA2B83-7EC5-4160-AB2E-3BB39FAF99D9}">
      <dgm:prSet/>
      <dgm:spPr/>
      <dgm:t>
        <a:bodyPr/>
        <a:lstStyle/>
        <a:p>
          <a:endParaRPr lang="tr-TR"/>
        </a:p>
      </dgm:t>
    </dgm:pt>
    <dgm:pt modelId="{2EBD0E9F-28A8-44E6-B505-22FAAFAEC3E8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6D0EAA9B-555D-477A-A7C4-2413578737D6}" type="parTrans" cxnId="{C388CA40-0EA7-4683-BADD-4F73AE378C44}">
      <dgm:prSet/>
      <dgm:spPr/>
      <dgm:t>
        <a:bodyPr/>
        <a:lstStyle/>
        <a:p>
          <a:endParaRPr lang="tr-TR"/>
        </a:p>
      </dgm:t>
    </dgm:pt>
    <dgm:pt modelId="{86B3D838-B8DA-4C4A-B4F0-1054CD0B94D5}" type="sibTrans" cxnId="{C388CA40-0EA7-4683-BADD-4F73AE378C44}">
      <dgm:prSet/>
      <dgm:spPr/>
      <dgm:t>
        <a:bodyPr/>
        <a:lstStyle/>
        <a:p>
          <a:endParaRPr lang="tr-TR"/>
        </a:p>
      </dgm:t>
    </dgm:pt>
    <dgm:pt modelId="{6264C335-9931-4958-ABDF-7BA0FCA43799}">
      <dgm:prSet phldrT="[Metin]" phldr="1"/>
      <dgm:spPr/>
      <dgm:t>
        <a:bodyPr/>
        <a:lstStyle/>
        <a:p>
          <a:endParaRPr lang="tr-TR"/>
        </a:p>
      </dgm:t>
    </dgm:pt>
    <dgm:pt modelId="{C2D7ABA7-B6E2-49A2-9F1E-64E629A5D216}" type="parTrans" cxnId="{9C2D2729-2DC6-468C-B12A-6583BF8EE8A6}">
      <dgm:prSet/>
      <dgm:spPr/>
      <dgm:t>
        <a:bodyPr/>
        <a:lstStyle/>
        <a:p>
          <a:endParaRPr lang="tr-TR"/>
        </a:p>
      </dgm:t>
    </dgm:pt>
    <dgm:pt modelId="{BCBE71D7-E154-467C-B681-A63C77505993}" type="sibTrans" cxnId="{9C2D2729-2DC6-468C-B12A-6583BF8EE8A6}">
      <dgm:prSet/>
      <dgm:spPr/>
      <dgm:t>
        <a:bodyPr/>
        <a:lstStyle/>
        <a:p>
          <a:endParaRPr lang="tr-TR"/>
        </a:p>
      </dgm:t>
    </dgm:pt>
    <dgm:pt modelId="{09718B95-C346-49A1-9B04-040824971B88}">
      <dgm:prSet phldrT="[Metin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tr-TR" sz="2900" dirty="0">
            <a:solidFill>
              <a:schemeClr val="accent6">
                <a:lumMod val="75000"/>
              </a:schemeClr>
            </a:solidFill>
          </a:endParaRPr>
        </a:p>
      </dgm:t>
    </dgm:pt>
    <dgm:pt modelId="{363D8067-D662-46AE-9013-E63237C76887}" type="parTrans" cxnId="{36F70AC7-7B11-4420-B1CC-5DA91EF14F65}">
      <dgm:prSet/>
      <dgm:spPr/>
      <dgm:t>
        <a:bodyPr/>
        <a:lstStyle/>
        <a:p>
          <a:endParaRPr lang="tr-TR"/>
        </a:p>
      </dgm:t>
    </dgm:pt>
    <dgm:pt modelId="{A24549E3-2C49-443B-B640-73F0E3ABF041}" type="sibTrans" cxnId="{36F70AC7-7B11-4420-B1CC-5DA91EF14F65}">
      <dgm:prSet/>
      <dgm:spPr/>
      <dgm:t>
        <a:bodyPr/>
        <a:lstStyle/>
        <a:p>
          <a:endParaRPr lang="tr-TR"/>
        </a:p>
      </dgm:t>
    </dgm:pt>
    <dgm:pt modelId="{D8FC3B35-2E08-4AE1-8727-DB9016077F08}">
      <dgm:prSet phldrT="[Metin]" custT="1"/>
      <dgm:spPr/>
      <dgm:t>
        <a:bodyPr/>
        <a:lstStyle/>
        <a:p>
          <a:endParaRPr lang="tr-TR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E882AC-6A37-49EF-BC41-DCD9231F2521}" type="parTrans" cxnId="{C2A61FF4-D09D-4E2F-9CA4-06EFA222AA90}">
      <dgm:prSet/>
      <dgm:spPr/>
      <dgm:t>
        <a:bodyPr/>
        <a:lstStyle/>
        <a:p>
          <a:endParaRPr lang="tr-TR"/>
        </a:p>
      </dgm:t>
    </dgm:pt>
    <dgm:pt modelId="{AE3BDC9C-432E-49FD-94D2-F9688B94C4E4}" type="sibTrans" cxnId="{C2A61FF4-D09D-4E2F-9CA4-06EFA222AA90}">
      <dgm:prSet/>
      <dgm:spPr/>
      <dgm:t>
        <a:bodyPr/>
        <a:lstStyle/>
        <a:p>
          <a:endParaRPr lang="tr-TR"/>
        </a:p>
      </dgm:t>
    </dgm:pt>
    <dgm:pt modelId="{BDD5BC06-9400-425A-B62B-988EB371A62D}">
      <dgm:prSet phldrT="[Metin]"/>
      <dgm:spPr/>
      <dgm:t>
        <a:bodyPr/>
        <a:lstStyle/>
        <a:p>
          <a:pPr algn="ctr"/>
          <a:r>
            <a:rPr lang="tr-TR" sz="2900" dirty="0" smtClean="0">
              <a:solidFill>
                <a:srgbClr val="FF0000"/>
              </a:solidFill>
            </a:rPr>
            <a:t>Tıp Fakültesi</a:t>
          </a:r>
          <a:endParaRPr lang="tr-TR" sz="2900" dirty="0">
            <a:solidFill>
              <a:srgbClr val="FF0000"/>
            </a:solidFill>
          </a:endParaRPr>
        </a:p>
      </dgm:t>
    </dgm:pt>
    <dgm:pt modelId="{B13FFD04-2704-4FE0-A52A-15532AE1195E}" type="parTrans" cxnId="{5BA6F402-3559-432B-A0E9-B16C5C78ABE3}">
      <dgm:prSet/>
      <dgm:spPr/>
      <dgm:t>
        <a:bodyPr/>
        <a:lstStyle/>
        <a:p>
          <a:endParaRPr lang="tr-TR"/>
        </a:p>
      </dgm:t>
    </dgm:pt>
    <dgm:pt modelId="{01F42CC3-4545-4542-A705-36366CCE4A55}" type="sibTrans" cxnId="{5BA6F402-3559-432B-A0E9-B16C5C78ABE3}">
      <dgm:prSet/>
      <dgm:spPr/>
      <dgm:t>
        <a:bodyPr/>
        <a:lstStyle/>
        <a:p>
          <a:endParaRPr lang="tr-TR"/>
        </a:p>
      </dgm:t>
    </dgm:pt>
    <dgm:pt modelId="{58C2CD64-18CA-43B1-85DE-0847A0D733F1}">
      <dgm:prSet phldrT="[Metin]"/>
      <dgm:spPr/>
      <dgm:t>
        <a:bodyPr/>
        <a:lstStyle/>
        <a:p>
          <a:pPr algn="ctr"/>
          <a:r>
            <a:rPr lang="tr-TR" sz="2900" dirty="0" smtClean="0">
              <a:solidFill>
                <a:srgbClr val="FF0000"/>
              </a:solidFill>
            </a:rPr>
            <a:t>Kadın Hastalıkları ve Doğum A.D.</a:t>
          </a:r>
          <a:endParaRPr lang="tr-TR" sz="2900" dirty="0">
            <a:solidFill>
              <a:srgbClr val="FF0000"/>
            </a:solidFill>
          </a:endParaRPr>
        </a:p>
      </dgm:t>
    </dgm:pt>
    <dgm:pt modelId="{EB11DE56-7F63-4993-BAC7-2AE42F50551C}" type="parTrans" cxnId="{09E0C3C6-D5A0-4C95-AF09-6CF9A9078D25}">
      <dgm:prSet/>
      <dgm:spPr/>
      <dgm:t>
        <a:bodyPr/>
        <a:lstStyle/>
        <a:p>
          <a:endParaRPr lang="tr-TR"/>
        </a:p>
      </dgm:t>
    </dgm:pt>
    <dgm:pt modelId="{3EB72EBC-B4F0-4BD6-9599-116F46A54FA5}" type="sibTrans" cxnId="{09E0C3C6-D5A0-4C95-AF09-6CF9A9078D25}">
      <dgm:prSet/>
      <dgm:spPr/>
      <dgm:t>
        <a:bodyPr/>
        <a:lstStyle/>
        <a:p>
          <a:endParaRPr lang="tr-TR"/>
        </a:p>
      </dgm:t>
    </dgm:pt>
    <dgm:pt modelId="{1B1BEFD7-371F-434F-ACE0-368CA669771B}" type="pres">
      <dgm:prSet presAssocID="{42963DC4-8CFB-4640-8A3C-839848DF05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E50DB16-3276-47AB-8688-D35BAF4F52A1}" type="pres">
      <dgm:prSet presAssocID="{E45A4A6E-6B27-4224-978B-794C0939753E}" presName="composite" presStyleCnt="0"/>
      <dgm:spPr/>
    </dgm:pt>
    <dgm:pt modelId="{1BD9ACBE-463D-4423-A5B0-A60883A24DD8}" type="pres">
      <dgm:prSet presAssocID="{E45A4A6E-6B27-4224-978B-794C0939753E}" presName="parentText" presStyleLbl="alignNode1" presStyleIdx="0" presStyleCnt="3" custScaleX="163176" custScaleY="182521" custLinFactNeighborX="32080" custLinFactNeighborY="-2443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A7556F-1EAB-499D-A9B5-5665B22B2DFA}" type="pres">
      <dgm:prSet presAssocID="{E45A4A6E-6B27-4224-978B-794C0939753E}" presName="descendantText" presStyleLbl="alignAcc1" presStyleIdx="0" presStyleCnt="3" custScaleX="96668" custScaleY="232645" custLinFactNeighborX="5012" custLinFactNeighborY="-146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1A2376-051A-47E3-A765-100803C0977E}" type="pres">
      <dgm:prSet presAssocID="{345AF772-D002-4789-8BF1-4464A0493264}" presName="sp" presStyleCnt="0"/>
      <dgm:spPr/>
    </dgm:pt>
    <dgm:pt modelId="{39F0FD09-6125-468C-B2D4-5486980315B7}" type="pres">
      <dgm:prSet presAssocID="{23B07D2C-CDE6-4279-81DB-0767C6DDB24F}" presName="composite" presStyleCnt="0"/>
      <dgm:spPr/>
    </dgm:pt>
    <dgm:pt modelId="{D67B071C-F29C-4987-B945-051CB01AFB77}" type="pres">
      <dgm:prSet presAssocID="{23B07D2C-CDE6-4279-81DB-0767C6DDB24F}" presName="parentText" presStyleLbl="alignNode1" presStyleIdx="1" presStyleCnt="3" custScaleX="249685" custScaleY="297556" custLinFactNeighborX="25794" custLinFactNeighborY="-1062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7EC7AF-F4E4-49B9-87DD-EE253D5506B9}" type="pres">
      <dgm:prSet presAssocID="{23B07D2C-CDE6-4279-81DB-0767C6DDB24F}" presName="descendantText" presStyleLbl="alignAcc1" presStyleIdx="1" presStyleCnt="3" custScaleX="91927" custScaleY="615842" custLinFactNeighborX="-3834" custLinFactNeighborY="-3064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EBA73F-2D99-4041-B220-D0C0C341E6B8}" type="pres">
      <dgm:prSet presAssocID="{B8807AB9-380C-41C1-92D8-E4D6E6971AB8}" presName="sp" presStyleCnt="0"/>
      <dgm:spPr/>
    </dgm:pt>
    <dgm:pt modelId="{8D2758FF-1200-4570-B1E0-94567E8A20B2}" type="pres">
      <dgm:prSet presAssocID="{5D519405-B78F-4E11-AFF6-71C887567B5B}" presName="composite" presStyleCnt="0"/>
      <dgm:spPr/>
    </dgm:pt>
    <dgm:pt modelId="{2F34C55B-A7BD-437B-93A2-7F9DD5A8D7C7}" type="pres">
      <dgm:prSet presAssocID="{5D519405-B78F-4E11-AFF6-71C887567B5B}" presName="parentText" presStyleLbl="alignNode1" presStyleIdx="2" presStyleCnt="3" custScaleX="227878" custScaleY="298831" custLinFactNeighborX="7395" custLinFactNeighborY="893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DB491A-CAE8-4984-BE54-3E7B2469B58F}" type="pres">
      <dgm:prSet presAssocID="{5D519405-B78F-4E11-AFF6-71C887567B5B}" presName="descendantText" presStyleLbl="alignAcc1" presStyleIdx="2" presStyleCnt="3" custScaleX="95051" custScaleY="453031" custLinFactNeighborX="-430" custLinFactNeighborY="1570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CC556A3-7C67-4857-A968-796E8F122E17}" type="presOf" srcId="{6264C335-9931-4958-ABDF-7BA0FCA43799}" destId="{3BDB491A-CAE8-4984-BE54-3E7B2469B58F}" srcOrd="0" destOrd="1" presId="urn:microsoft.com/office/officeart/2005/8/layout/chevron2"/>
    <dgm:cxn modelId="{847D5FBB-C465-486D-A37A-8D84D17423B5}" type="presOf" srcId="{9EFC64E4-3AF6-493F-9F99-01724C98AE5D}" destId="{A57EC7AF-F4E4-49B9-87DD-EE253D5506B9}" srcOrd="0" destOrd="4" presId="urn:microsoft.com/office/officeart/2005/8/layout/chevron2"/>
    <dgm:cxn modelId="{BFD244B4-39B6-46F1-99CC-FF79FD330174}" srcId="{23B07D2C-CDE6-4279-81DB-0767C6DDB24F}" destId="{29EE640E-33E3-4654-AA0A-A359F219CC8C}" srcOrd="1" destOrd="0" parTransId="{B7687400-E760-44E7-A09C-9DA9F3B49375}" sibTransId="{8FACED2E-3537-4A27-8F67-3F8644515193}"/>
    <dgm:cxn modelId="{D34D6375-14A7-4ED2-A59B-28F9D71E1CE9}" type="presOf" srcId="{2EBD0E9F-28A8-44E6-B505-22FAAFAEC3E8}" destId="{3BDB491A-CAE8-4984-BE54-3E7B2469B58F}" srcOrd="0" destOrd="0" presId="urn:microsoft.com/office/officeart/2005/8/layout/chevron2"/>
    <dgm:cxn modelId="{B1FB4A2E-6E5E-4D31-9419-D0F287D5F74C}" type="presOf" srcId="{58C2CD64-18CA-43B1-85DE-0847A0D733F1}" destId="{A57EC7AF-F4E4-49B9-87DD-EE253D5506B9}" srcOrd="0" destOrd="3" presId="urn:microsoft.com/office/officeart/2005/8/layout/chevron2"/>
    <dgm:cxn modelId="{B4FF6210-CE0D-43AD-AA1F-9FECC0FC7293}" srcId="{23B07D2C-CDE6-4279-81DB-0767C6DDB24F}" destId="{9EFC64E4-3AF6-493F-9F99-01724C98AE5D}" srcOrd="4" destOrd="0" parTransId="{9A09AB6C-458A-4E04-8F3D-931F6121C734}" sibTransId="{2D241975-D1B1-4191-8805-2D436B192F0E}"/>
    <dgm:cxn modelId="{36F70AC7-7B11-4420-B1CC-5DA91EF14F65}" srcId="{23B07D2C-CDE6-4279-81DB-0767C6DDB24F}" destId="{09718B95-C346-49A1-9B04-040824971B88}" srcOrd="0" destOrd="0" parTransId="{363D8067-D662-46AE-9013-E63237C76887}" sibTransId="{A24549E3-2C49-443B-B640-73F0E3ABF041}"/>
    <dgm:cxn modelId="{1780A90E-E1A0-4EC5-9D02-0430A7F0491C}" type="presOf" srcId="{E45A4A6E-6B27-4224-978B-794C0939753E}" destId="{1BD9ACBE-463D-4423-A5B0-A60883A24DD8}" srcOrd="0" destOrd="0" presId="urn:microsoft.com/office/officeart/2005/8/layout/chevron2"/>
    <dgm:cxn modelId="{5BA6F402-3559-432B-A0E9-B16C5C78ABE3}" srcId="{23B07D2C-CDE6-4279-81DB-0767C6DDB24F}" destId="{BDD5BC06-9400-425A-B62B-988EB371A62D}" srcOrd="2" destOrd="0" parTransId="{B13FFD04-2704-4FE0-A52A-15532AE1195E}" sibTransId="{01F42CC3-4545-4542-A705-36366CCE4A55}"/>
    <dgm:cxn modelId="{FEEECCD0-4028-445D-92F2-E76988F6AEAF}" type="presOf" srcId="{23B07D2C-CDE6-4279-81DB-0767C6DDB24F}" destId="{D67B071C-F29C-4987-B945-051CB01AFB77}" srcOrd="0" destOrd="0" presId="urn:microsoft.com/office/officeart/2005/8/layout/chevron2"/>
    <dgm:cxn modelId="{9C2D2729-2DC6-468C-B12A-6583BF8EE8A6}" srcId="{5D519405-B78F-4E11-AFF6-71C887567B5B}" destId="{6264C335-9931-4958-ABDF-7BA0FCA43799}" srcOrd="1" destOrd="0" parTransId="{C2D7ABA7-B6E2-49A2-9F1E-64E629A5D216}" sibTransId="{BCBE71D7-E154-467C-B681-A63C77505993}"/>
    <dgm:cxn modelId="{B3FE5936-2148-481E-8FAC-0833959F104A}" srcId="{E45A4A6E-6B27-4224-978B-794C0939753E}" destId="{889BCA15-E4EF-4BEB-82EF-065B1CE5CEB7}" srcOrd="2" destOrd="0" parTransId="{CA3A1743-41F3-482A-BD1A-3F57674886FF}" sibTransId="{A9140C61-246F-4093-968E-3D14DDEF587F}"/>
    <dgm:cxn modelId="{C388CA40-0EA7-4683-BADD-4F73AE378C44}" srcId="{5D519405-B78F-4E11-AFF6-71C887567B5B}" destId="{2EBD0E9F-28A8-44E6-B505-22FAAFAEC3E8}" srcOrd="0" destOrd="0" parTransId="{6D0EAA9B-555D-477A-A7C4-2413578737D6}" sibTransId="{86B3D838-B8DA-4C4A-B4F0-1054CD0B94D5}"/>
    <dgm:cxn modelId="{22A76AB6-2E66-4220-BFEB-34CDBC7CD95C}" type="presOf" srcId="{D8FC3B35-2E08-4AE1-8727-DB9016077F08}" destId="{39A7556F-1EAB-499D-A9B5-5665B22B2DFA}" srcOrd="0" destOrd="0" presId="urn:microsoft.com/office/officeart/2005/8/layout/chevron2"/>
    <dgm:cxn modelId="{69BEC598-AFA4-412E-8852-FD8F8CDF98A1}" type="presOf" srcId="{BDD5BC06-9400-425A-B62B-988EB371A62D}" destId="{A57EC7AF-F4E4-49B9-87DD-EE253D5506B9}" srcOrd="0" destOrd="2" presId="urn:microsoft.com/office/officeart/2005/8/layout/chevron2"/>
    <dgm:cxn modelId="{C2A61FF4-D09D-4E2F-9CA4-06EFA222AA90}" srcId="{E45A4A6E-6B27-4224-978B-794C0939753E}" destId="{D8FC3B35-2E08-4AE1-8727-DB9016077F08}" srcOrd="0" destOrd="0" parTransId="{42E882AC-6A37-49EF-BC41-DCD9231F2521}" sibTransId="{AE3BDC9C-432E-49FD-94D2-F9688B94C4E4}"/>
    <dgm:cxn modelId="{E3CA2B83-7EC5-4160-AB2E-3BB39FAF99D9}" srcId="{42963DC4-8CFB-4640-8A3C-839848DF0557}" destId="{5D519405-B78F-4E11-AFF6-71C887567B5B}" srcOrd="2" destOrd="0" parTransId="{8404B17F-1E93-4792-97A5-3132B6C81C6D}" sibTransId="{B6E779D1-A28C-4B35-948C-B95330503C32}"/>
    <dgm:cxn modelId="{3F8370BC-F8B1-4050-AB44-ACF1A5E647BC}" type="presOf" srcId="{42963DC4-8CFB-4640-8A3C-839848DF0557}" destId="{1B1BEFD7-371F-434F-ACE0-368CA669771B}" srcOrd="0" destOrd="0" presId="urn:microsoft.com/office/officeart/2005/8/layout/chevron2"/>
    <dgm:cxn modelId="{9B58B9FE-A569-4E77-84F0-8E8275AC1ED8}" srcId="{42963DC4-8CFB-4640-8A3C-839848DF0557}" destId="{E45A4A6E-6B27-4224-978B-794C0939753E}" srcOrd="0" destOrd="0" parTransId="{DE758750-B94C-42CA-9602-B1989B9A6C88}" sibTransId="{345AF772-D002-4789-8BF1-4464A0493264}"/>
    <dgm:cxn modelId="{32D47952-9052-44E0-A47E-EE4ADBB736E2}" type="presOf" srcId="{09718B95-C346-49A1-9B04-040824971B88}" destId="{A57EC7AF-F4E4-49B9-87DD-EE253D5506B9}" srcOrd="0" destOrd="0" presId="urn:microsoft.com/office/officeart/2005/8/layout/chevron2"/>
    <dgm:cxn modelId="{09E0C3C6-D5A0-4C95-AF09-6CF9A9078D25}" srcId="{23B07D2C-CDE6-4279-81DB-0767C6DDB24F}" destId="{58C2CD64-18CA-43B1-85DE-0847A0D733F1}" srcOrd="3" destOrd="0" parTransId="{EB11DE56-7F63-4993-BAC7-2AE42F50551C}" sibTransId="{3EB72EBC-B4F0-4BD6-9599-116F46A54FA5}"/>
    <dgm:cxn modelId="{74E54C17-C990-4015-9574-0731E8CF3FB1}" srcId="{42963DC4-8CFB-4640-8A3C-839848DF0557}" destId="{23B07D2C-CDE6-4279-81DB-0767C6DDB24F}" srcOrd="1" destOrd="0" parTransId="{E9636D3D-D810-4F3B-95D2-31371CC13619}" sibTransId="{B8807AB9-380C-41C1-92D8-E4D6E6971AB8}"/>
    <dgm:cxn modelId="{F4E643A6-AFE2-494D-8C24-905384790558}" type="presOf" srcId="{A4FFC501-4EDE-419E-9CFC-25E337C1B17D}" destId="{39A7556F-1EAB-499D-A9B5-5665B22B2DFA}" srcOrd="0" destOrd="1" presId="urn:microsoft.com/office/officeart/2005/8/layout/chevron2"/>
    <dgm:cxn modelId="{8A9856E5-DDCA-484D-ABBE-ABF9E84853A3}" type="presOf" srcId="{29EE640E-33E3-4654-AA0A-A359F219CC8C}" destId="{A57EC7AF-F4E4-49B9-87DD-EE253D5506B9}" srcOrd="0" destOrd="1" presId="urn:microsoft.com/office/officeart/2005/8/layout/chevron2"/>
    <dgm:cxn modelId="{0BC50EE0-7E5C-4DEC-801B-125ED03390D1}" type="presOf" srcId="{5D519405-B78F-4E11-AFF6-71C887567B5B}" destId="{2F34C55B-A7BD-437B-93A2-7F9DD5A8D7C7}" srcOrd="0" destOrd="0" presId="urn:microsoft.com/office/officeart/2005/8/layout/chevron2"/>
    <dgm:cxn modelId="{57457EC1-90E0-4E0D-B232-7EEBB0C8873B}" srcId="{E45A4A6E-6B27-4224-978B-794C0939753E}" destId="{A4FFC501-4EDE-419E-9CFC-25E337C1B17D}" srcOrd="1" destOrd="0" parTransId="{FD940CB0-74FA-4A21-8609-EC2DDA2EF19A}" sibTransId="{7A2260E1-F6F9-4903-812F-1EC159DD1580}"/>
    <dgm:cxn modelId="{04B205E4-7294-4931-B16A-4E00D04A322B}" type="presOf" srcId="{889BCA15-E4EF-4BEB-82EF-065B1CE5CEB7}" destId="{39A7556F-1EAB-499D-A9B5-5665B22B2DFA}" srcOrd="0" destOrd="2" presId="urn:microsoft.com/office/officeart/2005/8/layout/chevron2"/>
    <dgm:cxn modelId="{B0C77A8E-ECFD-481F-9E81-AD969BA6A8F6}" type="presParOf" srcId="{1B1BEFD7-371F-434F-ACE0-368CA669771B}" destId="{EE50DB16-3276-47AB-8688-D35BAF4F52A1}" srcOrd="0" destOrd="0" presId="urn:microsoft.com/office/officeart/2005/8/layout/chevron2"/>
    <dgm:cxn modelId="{A1D22EB9-3F06-4649-8F34-02DE5A818540}" type="presParOf" srcId="{EE50DB16-3276-47AB-8688-D35BAF4F52A1}" destId="{1BD9ACBE-463D-4423-A5B0-A60883A24DD8}" srcOrd="0" destOrd="0" presId="urn:microsoft.com/office/officeart/2005/8/layout/chevron2"/>
    <dgm:cxn modelId="{E6230B1A-09F1-4041-9010-52D5416AD083}" type="presParOf" srcId="{EE50DB16-3276-47AB-8688-D35BAF4F52A1}" destId="{39A7556F-1EAB-499D-A9B5-5665B22B2DFA}" srcOrd="1" destOrd="0" presId="urn:microsoft.com/office/officeart/2005/8/layout/chevron2"/>
    <dgm:cxn modelId="{0490E994-6104-497D-9ABA-72FAA1A4E27F}" type="presParOf" srcId="{1B1BEFD7-371F-434F-ACE0-368CA669771B}" destId="{D91A2376-051A-47E3-A765-100803C0977E}" srcOrd="1" destOrd="0" presId="urn:microsoft.com/office/officeart/2005/8/layout/chevron2"/>
    <dgm:cxn modelId="{2152ED06-4009-4D53-9821-B2C325B961DB}" type="presParOf" srcId="{1B1BEFD7-371F-434F-ACE0-368CA669771B}" destId="{39F0FD09-6125-468C-B2D4-5486980315B7}" srcOrd="2" destOrd="0" presId="urn:microsoft.com/office/officeart/2005/8/layout/chevron2"/>
    <dgm:cxn modelId="{1ACE9E50-62E1-40AD-9414-B146B9613506}" type="presParOf" srcId="{39F0FD09-6125-468C-B2D4-5486980315B7}" destId="{D67B071C-F29C-4987-B945-051CB01AFB77}" srcOrd="0" destOrd="0" presId="urn:microsoft.com/office/officeart/2005/8/layout/chevron2"/>
    <dgm:cxn modelId="{E30FC0A6-F5A9-4FF4-800A-48DCFDE2F649}" type="presParOf" srcId="{39F0FD09-6125-468C-B2D4-5486980315B7}" destId="{A57EC7AF-F4E4-49B9-87DD-EE253D5506B9}" srcOrd="1" destOrd="0" presId="urn:microsoft.com/office/officeart/2005/8/layout/chevron2"/>
    <dgm:cxn modelId="{66CACC6D-D344-4C8E-8046-D364C794714F}" type="presParOf" srcId="{1B1BEFD7-371F-434F-ACE0-368CA669771B}" destId="{E0EBA73F-2D99-4041-B220-D0C0C341E6B8}" srcOrd="3" destOrd="0" presId="urn:microsoft.com/office/officeart/2005/8/layout/chevron2"/>
    <dgm:cxn modelId="{E08A0BB4-9E2C-4855-A161-4222169325DC}" type="presParOf" srcId="{1B1BEFD7-371F-434F-ACE0-368CA669771B}" destId="{8D2758FF-1200-4570-B1E0-94567E8A20B2}" srcOrd="4" destOrd="0" presId="urn:microsoft.com/office/officeart/2005/8/layout/chevron2"/>
    <dgm:cxn modelId="{B7043CFA-BECE-4B4D-A095-A0D28F62C059}" type="presParOf" srcId="{8D2758FF-1200-4570-B1E0-94567E8A20B2}" destId="{2F34C55B-A7BD-437B-93A2-7F9DD5A8D7C7}" srcOrd="0" destOrd="0" presId="urn:microsoft.com/office/officeart/2005/8/layout/chevron2"/>
    <dgm:cxn modelId="{29897297-E3B4-44DB-82C5-FBD1E00D4AB0}" type="presParOf" srcId="{8D2758FF-1200-4570-B1E0-94567E8A20B2}" destId="{3BDB491A-CAE8-4984-BE54-3E7B2469B5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2EEE2C-32FE-49E7-A26C-8446693EAE8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3C3BC20-1376-4445-BFD1-78703488C233}">
      <dgm:prSet phldrT="[Metin]" custT="1"/>
      <dgm:spPr/>
      <dgm:t>
        <a:bodyPr/>
        <a:lstStyle/>
        <a:p>
          <a:pPr algn="ctr"/>
          <a:r>
            <a:rPr lang="tr-T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TEDAVİ ÖNCESİ </a:t>
          </a:r>
        </a:p>
        <a:p>
          <a:pPr algn="ctr"/>
          <a:r>
            <a:rPr lang="tr-TR" sz="3200" b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FİBROİD TANI TESTLERİNDEN BAŞKA</a:t>
          </a:r>
          <a:endParaRPr lang="tr-TR" sz="3200" dirty="0">
            <a:solidFill>
              <a:schemeClr val="accent6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17E4BE-3E11-4AEC-A551-061C0220F206}" type="parTrans" cxnId="{45BEE561-8ABA-4CD9-93FB-829F5665A0A8}">
      <dgm:prSet/>
      <dgm:spPr/>
      <dgm:t>
        <a:bodyPr/>
        <a:lstStyle/>
        <a:p>
          <a:endParaRPr lang="tr-TR"/>
        </a:p>
      </dgm:t>
    </dgm:pt>
    <dgm:pt modelId="{80487EB5-13EE-4F42-97D3-7901F03006DC}" type="sibTrans" cxnId="{45BEE561-8ABA-4CD9-93FB-829F5665A0A8}">
      <dgm:prSet/>
      <dgm:spPr/>
      <dgm:t>
        <a:bodyPr/>
        <a:lstStyle/>
        <a:p>
          <a:endParaRPr lang="tr-TR"/>
        </a:p>
      </dgm:t>
    </dgm:pt>
    <dgm:pt modelId="{22645760-026D-4FCB-88B2-2FA807E4ED78}">
      <dgm:prSet phldrT="[Metin]"/>
      <dgm:spPr/>
      <dgm:t>
        <a:bodyPr/>
        <a:lstStyle/>
        <a:p>
          <a:endParaRPr lang="tr-TR" b="1" dirty="0" smtClean="0"/>
        </a:p>
        <a:p>
          <a:r>
            <a:rPr lang="tr-TR" b="1" dirty="0" smtClean="0"/>
            <a:t>Karaciğer- Böbrek fonksiyon testleri </a:t>
          </a:r>
          <a:r>
            <a:rPr lang="tr-TR" b="1" dirty="0" smtClean="0">
              <a:solidFill>
                <a:srgbClr val="FF0000"/>
              </a:solidFill>
            </a:rPr>
            <a:t>(</a:t>
          </a:r>
          <a:r>
            <a:rPr lang="tr-TR" b="1" dirty="0" smtClean="0"/>
            <a:t>BUN, </a:t>
          </a:r>
          <a:r>
            <a:rPr lang="tr-TR" b="1" dirty="0" err="1" smtClean="0"/>
            <a:t>Kreatinin</a:t>
          </a:r>
          <a:r>
            <a:rPr lang="tr-TR" b="1" dirty="0" smtClean="0"/>
            <a:t>, AST</a:t>
          </a:r>
          <a:r>
            <a:rPr lang="tr-TR" b="1" dirty="0" smtClean="0">
              <a:solidFill>
                <a:srgbClr val="FF0000"/>
              </a:solidFill>
            </a:rPr>
            <a:t>)</a:t>
          </a:r>
        </a:p>
        <a:p>
          <a:endParaRPr lang="tr-TR" dirty="0"/>
        </a:p>
      </dgm:t>
    </dgm:pt>
    <dgm:pt modelId="{7FA2F62C-51D2-4B55-9ECE-818608B8F596}" type="parTrans" cxnId="{EAB6A7A3-D179-4906-8EAE-34FE77EA1741}">
      <dgm:prSet/>
      <dgm:spPr/>
      <dgm:t>
        <a:bodyPr/>
        <a:lstStyle/>
        <a:p>
          <a:endParaRPr lang="tr-TR"/>
        </a:p>
      </dgm:t>
    </dgm:pt>
    <dgm:pt modelId="{7BD8B8E0-C9D2-403C-B1EA-238AB36C38A0}" type="sibTrans" cxnId="{EAB6A7A3-D179-4906-8EAE-34FE77EA1741}">
      <dgm:prSet/>
      <dgm:spPr/>
      <dgm:t>
        <a:bodyPr/>
        <a:lstStyle/>
        <a:p>
          <a:endParaRPr lang="tr-TR"/>
        </a:p>
      </dgm:t>
    </dgm:pt>
    <dgm:pt modelId="{1C804038-1D2C-4034-A6A9-C0492985D30D}">
      <dgm:prSet phldrT="[Metin]" custT="1"/>
      <dgm:spPr/>
      <dgm:t>
        <a:bodyPr/>
        <a:lstStyle/>
        <a:p>
          <a:r>
            <a:rPr lang="tr-TR" sz="1600" b="1" dirty="0" err="1" smtClean="0"/>
            <a:t>Koagulasyon</a:t>
          </a:r>
          <a:r>
            <a:rPr lang="tr-TR" sz="1600" b="1" dirty="0" smtClean="0"/>
            <a:t> testleri </a:t>
          </a:r>
          <a:r>
            <a:rPr lang="tr-TR" sz="1600" b="1" dirty="0" smtClean="0">
              <a:solidFill>
                <a:srgbClr val="FF0000"/>
              </a:solidFill>
            </a:rPr>
            <a:t>( </a:t>
          </a:r>
          <a:r>
            <a:rPr lang="tr-TR" sz="1600" b="1" dirty="0" err="1" smtClean="0"/>
            <a:t>Platelet</a:t>
          </a:r>
          <a:r>
            <a:rPr lang="tr-TR" sz="1600" b="1" dirty="0" smtClean="0"/>
            <a:t>, PT, PTT, INR</a:t>
          </a:r>
          <a:r>
            <a:rPr lang="tr-TR" sz="1600" b="1" dirty="0" smtClean="0">
              <a:solidFill>
                <a:srgbClr val="FF0000"/>
              </a:solidFill>
            </a:rPr>
            <a:t>) </a:t>
          </a:r>
          <a:r>
            <a:rPr lang="tr-TR" sz="2400" b="1" dirty="0" err="1" smtClean="0">
              <a:solidFill>
                <a:srgbClr val="FF0000"/>
              </a:solidFill>
            </a:rPr>
            <a:t>Hemogram</a:t>
          </a:r>
          <a:endParaRPr lang="tr-TR" sz="2400" dirty="0">
            <a:solidFill>
              <a:srgbClr val="FF0000"/>
            </a:solidFill>
          </a:endParaRPr>
        </a:p>
      </dgm:t>
    </dgm:pt>
    <dgm:pt modelId="{CDE91448-1DEE-40D3-A0A5-02BF5142FDAF}" type="parTrans" cxnId="{33D917FC-54A4-41CD-B2AC-66CB83C0B55D}">
      <dgm:prSet/>
      <dgm:spPr/>
      <dgm:t>
        <a:bodyPr/>
        <a:lstStyle/>
        <a:p>
          <a:endParaRPr lang="tr-TR"/>
        </a:p>
      </dgm:t>
    </dgm:pt>
    <dgm:pt modelId="{916D0DC8-AED7-4527-8DDD-469085813573}" type="sibTrans" cxnId="{33D917FC-54A4-41CD-B2AC-66CB83C0B55D}">
      <dgm:prSet/>
      <dgm:spPr/>
      <dgm:t>
        <a:bodyPr/>
        <a:lstStyle/>
        <a:p>
          <a:endParaRPr lang="tr-TR"/>
        </a:p>
      </dgm:t>
    </dgm:pt>
    <dgm:pt modelId="{32DB0B37-DB16-4C36-81F2-6E1561E936BA}">
      <dgm:prSet custT="1"/>
      <dgm:spPr/>
      <dgm:t>
        <a:bodyPr/>
        <a:lstStyle/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r>
            <a:rPr lang="tr-TR" sz="1800" b="1" dirty="0" smtClean="0">
              <a:solidFill>
                <a:srgbClr val="FF0000"/>
              </a:solidFill>
            </a:rPr>
            <a:t>UAE  </a:t>
          </a:r>
          <a:r>
            <a:rPr lang="tr-TR" sz="1800" b="1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GnRHa</a:t>
          </a:r>
          <a:r>
            <a:rPr lang="tr-TR" sz="1800" b="1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tedavisinden 3 AY sonra </a:t>
          </a:r>
          <a:r>
            <a:rPr lang="tr-TR" sz="1800" b="1" dirty="0" smtClean="0">
              <a:solidFill>
                <a:srgbClr val="FF0000"/>
              </a:solidFill>
            </a:rPr>
            <a:t>yapılmalı</a:t>
          </a:r>
        </a:p>
        <a:p>
          <a:r>
            <a: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GENİTO ÜRİNER ENFEKSİYON </a:t>
          </a:r>
          <a:r>
            <a:rPr 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kesinlikle </a:t>
          </a:r>
          <a:r>
            <a: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ekarte edilmeli</a:t>
          </a: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b="1" dirty="0" smtClean="0">
            <a:solidFill>
              <a:srgbClr val="FF0000"/>
            </a:solidFill>
          </a:endParaRPr>
        </a:p>
        <a:p>
          <a:endParaRPr lang="tr-TR" sz="1800" dirty="0"/>
        </a:p>
      </dgm:t>
    </dgm:pt>
    <dgm:pt modelId="{60FD00B6-50CE-4BA5-9A1C-61F32B30B841}" type="parTrans" cxnId="{BFCC6ABB-52EA-49B3-926B-7BCD79FE8AB3}">
      <dgm:prSet/>
      <dgm:spPr/>
      <dgm:t>
        <a:bodyPr/>
        <a:lstStyle/>
        <a:p>
          <a:endParaRPr lang="tr-TR"/>
        </a:p>
      </dgm:t>
    </dgm:pt>
    <dgm:pt modelId="{46C3A5CF-529E-42E8-9C82-A1BFB78F598E}" type="sibTrans" cxnId="{BFCC6ABB-52EA-49B3-926B-7BCD79FE8AB3}">
      <dgm:prSet/>
      <dgm:spPr/>
      <dgm:t>
        <a:bodyPr/>
        <a:lstStyle/>
        <a:p>
          <a:endParaRPr lang="tr-TR"/>
        </a:p>
      </dgm:t>
    </dgm:pt>
    <dgm:pt modelId="{AADBEC28-BF56-4052-818A-5E66856E156A}">
      <dgm:prSet/>
      <dgm:spPr/>
      <dgm:t>
        <a:bodyPr/>
        <a:lstStyle/>
        <a:p>
          <a:r>
            <a:rPr lang="tr-TR" b="1" dirty="0" err="1" smtClean="0"/>
            <a:t>Endometrial</a:t>
          </a:r>
          <a:r>
            <a:rPr lang="tr-TR" b="1" dirty="0" smtClean="0"/>
            <a:t> Biyopsi ………. </a:t>
          </a:r>
          <a:endParaRPr lang="tr-TR" dirty="0"/>
        </a:p>
      </dgm:t>
    </dgm:pt>
    <dgm:pt modelId="{54C4F0BC-949F-4D0C-AA70-9EF35956290D}" type="parTrans" cxnId="{F9E26AE6-D9A7-4BA9-A262-545947159CAD}">
      <dgm:prSet/>
      <dgm:spPr/>
      <dgm:t>
        <a:bodyPr/>
        <a:lstStyle/>
        <a:p>
          <a:endParaRPr lang="tr-TR"/>
        </a:p>
      </dgm:t>
    </dgm:pt>
    <dgm:pt modelId="{73692D88-2A22-4E46-96C1-2D51768946DC}" type="sibTrans" cxnId="{F9E26AE6-D9A7-4BA9-A262-545947159CAD}">
      <dgm:prSet/>
      <dgm:spPr/>
      <dgm:t>
        <a:bodyPr/>
        <a:lstStyle/>
        <a:p>
          <a:endParaRPr lang="tr-TR"/>
        </a:p>
      </dgm:t>
    </dgm:pt>
    <dgm:pt modelId="{E204C8EB-4799-41DD-9184-36B91A622FB8}">
      <dgm:prSet/>
      <dgm:spPr/>
      <dgm:t>
        <a:bodyPr/>
        <a:lstStyle/>
        <a:p>
          <a:r>
            <a:rPr lang="tr-TR" b="1" dirty="0" smtClean="0"/>
            <a:t>PAP </a:t>
          </a:r>
          <a:r>
            <a:rPr lang="tr-TR" b="1" dirty="0" err="1" smtClean="0"/>
            <a:t>Smear</a:t>
          </a:r>
          <a:r>
            <a:rPr lang="tr-TR" b="1" dirty="0" smtClean="0"/>
            <a:t>-------- </a:t>
          </a:r>
          <a:endParaRPr lang="tr-TR" dirty="0"/>
        </a:p>
      </dgm:t>
    </dgm:pt>
    <dgm:pt modelId="{9D50DEEF-0254-421D-B277-F161852EA208}" type="parTrans" cxnId="{87E95BD6-F212-4C7F-B6D7-057F781EEC4E}">
      <dgm:prSet/>
      <dgm:spPr/>
      <dgm:t>
        <a:bodyPr/>
        <a:lstStyle/>
        <a:p>
          <a:endParaRPr lang="tr-TR"/>
        </a:p>
      </dgm:t>
    </dgm:pt>
    <dgm:pt modelId="{587104B2-0473-4560-9DDA-C7181C375E44}" type="sibTrans" cxnId="{87E95BD6-F212-4C7F-B6D7-057F781EEC4E}">
      <dgm:prSet/>
      <dgm:spPr/>
      <dgm:t>
        <a:bodyPr/>
        <a:lstStyle/>
        <a:p>
          <a:endParaRPr lang="tr-TR"/>
        </a:p>
      </dgm:t>
    </dgm:pt>
    <dgm:pt modelId="{069688B8-2DC5-476F-B413-F67B6F72B7D1}" type="pres">
      <dgm:prSet presAssocID="{832EEE2C-32FE-49E7-A26C-8446693EAE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F363497-F16C-49BB-8E53-7BACAEC69A99}" type="pres">
      <dgm:prSet presAssocID="{D3C3BC20-1376-4445-BFD1-78703488C233}" presName="parentLin" presStyleCnt="0"/>
      <dgm:spPr/>
    </dgm:pt>
    <dgm:pt modelId="{25F5AFAC-EAC5-43D1-9C2F-D9FB66AD61D7}" type="pres">
      <dgm:prSet presAssocID="{D3C3BC20-1376-4445-BFD1-78703488C233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E7FD5C88-1BCD-4A1A-AFEF-97D08F216D85}" type="pres">
      <dgm:prSet presAssocID="{D3C3BC20-1376-4445-BFD1-78703488C233}" presName="parentText" presStyleLbl="node1" presStyleIdx="0" presStyleCnt="6" custScaleX="140722" custScaleY="400328" custLinFactNeighborX="-100000" custLinFactNeighborY="-1012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550D2E-3416-499A-9993-5A0B942534C3}" type="pres">
      <dgm:prSet presAssocID="{D3C3BC20-1376-4445-BFD1-78703488C233}" presName="negativeSpace" presStyleCnt="0"/>
      <dgm:spPr/>
    </dgm:pt>
    <dgm:pt modelId="{2FCD2A38-7DFB-411C-8162-6539F47A4EE2}" type="pres">
      <dgm:prSet presAssocID="{D3C3BC20-1376-4445-BFD1-78703488C233}" presName="childText" presStyleLbl="conFgAcc1" presStyleIdx="0" presStyleCnt="6">
        <dgm:presLayoutVars>
          <dgm:bulletEnabled val="1"/>
        </dgm:presLayoutVars>
      </dgm:prSet>
      <dgm:spPr/>
    </dgm:pt>
    <dgm:pt modelId="{2C6BC4D7-89EB-4223-8509-944A1307F6AB}" type="pres">
      <dgm:prSet presAssocID="{80487EB5-13EE-4F42-97D3-7901F03006DC}" presName="spaceBetweenRectangles" presStyleCnt="0"/>
      <dgm:spPr/>
    </dgm:pt>
    <dgm:pt modelId="{5D3E82B7-F682-41D6-9509-370D21D4D4B7}" type="pres">
      <dgm:prSet presAssocID="{22645760-026D-4FCB-88B2-2FA807E4ED78}" presName="parentLin" presStyleCnt="0"/>
      <dgm:spPr/>
    </dgm:pt>
    <dgm:pt modelId="{927D7CAD-53B3-405C-B7D4-B52EE634DE1A}" type="pres">
      <dgm:prSet presAssocID="{22645760-026D-4FCB-88B2-2FA807E4ED78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B9043D64-4185-46B4-BE74-EB433CF182A2}" type="pres">
      <dgm:prSet presAssocID="{22645760-026D-4FCB-88B2-2FA807E4ED78}" presName="parentText" presStyleLbl="node1" presStyleIdx="1" presStyleCnt="6" custScaleX="10952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7CF9E1-7A71-45AD-856E-B6F22CCAE87C}" type="pres">
      <dgm:prSet presAssocID="{22645760-026D-4FCB-88B2-2FA807E4ED78}" presName="negativeSpace" presStyleCnt="0"/>
      <dgm:spPr/>
    </dgm:pt>
    <dgm:pt modelId="{B79B0848-319D-4F7F-982A-8D41D1130BE0}" type="pres">
      <dgm:prSet presAssocID="{22645760-026D-4FCB-88B2-2FA807E4ED78}" presName="childText" presStyleLbl="conFgAcc1" presStyleIdx="1" presStyleCnt="6">
        <dgm:presLayoutVars>
          <dgm:bulletEnabled val="1"/>
        </dgm:presLayoutVars>
      </dgm:prSet>
      <dgm:spPr/>
    </dgm:pt>
    <dgm:pt modelId="{802C0768-20FF-4BD0-998A-B80C603CD0E1}" type="pres">
      <dgm:prSet presAssocID="{7BD8B8E0-C9D2-403C-B1EA-238AB36C38A0}" presName="spaceBetweenRectangles" presStyleCnt="0"/>
      <dgm:spPr/>
    </dgm:pt>
    <dgm:pt modelId="{B046EEEE-9E90-469A-B613-3597299EA541}" type="pres">
      <dgm:prSet presAssocID="{1C804038-1D2C-4034-A6A9-C0492985D30D}" presName="parentLin" presStyleCnt="0"/>
      <dgm:spPr/>
    </dgm:pt>
    <dgm:pt modelId="{CA1B066E-165B-4C13-AB11-CCEFD825F654}" type="pres">
      <dgm:prSet presAssocID="{1C804038-1D2C-4034-A6A9-C0492985D30D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FE4984CB-E68D-42C9-BF9D-1799005E1F69}" type="pres">
      <dgm:prSet presAssocID="{1C804038-1D2C-4034-A6A9-C0492985D30D}" presName="parentText" presStyleLbl="node1" presStyleIdx="2" presStyleCnt="6" custScaleX="10952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44AC8BF-E254-47B2-9152-FEDAEED58A39}" type="pres">
      <dgm:prSet presAssocID="{1C804038-1D2C-4034-A6A9-C0492985D30D}" presName="negativeSpace" presStyleCnt="0"/>
      <dgm:spPr/>
    </dgm:pt>
    <dgm:pt modelId="{ABB20FDB-E1B8-4D5E-BA1F-AF4166A7723F}" type="pres">
      <dgm:prSet presAssocID="{1C804038-1D2C-4034-A6A9-C0492985D30D}" presName="childText" presStyleLbl="conFgAcc1" presStyleIdx="2" presStyleCnt="6">
        <dgm:presLayoutVars>
          <dgm:bulletEnabled val="1"/>
        </dgm:presLayoutVars>
      </dgm:prSet>
      <dgm:spPr/>
    </dgm:pt>
    <dgm:pt modelId="{DF2DE060-D52E-48F1-9DBB-D81C98944B25}" type="pres">
      <dgm:prSet presAssocID="{916D0DC8-AED7-4527-8DDD-469085813573}" presName="spaceBetweenRectangles" presStyleCnt="0"/>
      <dgm:spPr/>
    </dgm:pt>
    <dgm:pt modelId="{0A8F17C4-0CC2-4CCA-B9F8-BAB03205241D}" type="pres">
      <dgm:prSet presAssocID="{E204C8EB-4799-41DD-9184-36B91A622FB8}" presName="parentLin" presStyleCnt="0"/>
      <dgm:spPr/>
    </dgm:pt>
    <dgm:pt modelId="{5605ADD9-59B1-4E35-8A22-3125AD4C51A2}" type="pres">
      <dgm:prSet presAssocID="{E204C8EB-4799-41DD-9184-36B91A622FB8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2BDDD43B-957A-4594-865D-9D0484726239}" type="pres">
      <dgm:prSet presAssocID="{E204C8EB-4799-41DD-9184-36B91A622FB8}" presName="parentText" presStyleLbl="node1" presStyleIdx="3" presStyleCnt="6" custScaleX="11190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230167-DE15-4568-948B-ADBF63442D61}" type="pres">
      <dgm:prSet presAssocID="{E204C8EB-4799-41DD-9184-36B91A622FB8}" presName="negativeSpace" presStyleCnt="0"/>
      <dgm:spPr/>
    </dgm:pt>
    <dgm:pt modelId="{6BD88BC2-6667-4E8F-B2DA-C369DF308F71}" type="pres">
      <dgm:prSet presAssocID="{E204C8EB-4799-41DD-9184-36B91A622FB8}" presName="childText" presStyleLbl="conFgAcc1" presStyleIdx="3" presStyleCnt="6">
        <dgm:presLayoutVars>
          <dgm:bulletEnabled val="1"/>
        </dgm:presLayoutVars>
      </dgm:prSet>
      <dgm:spPr/>
    </dgm:pt>
    <dgm:pt modelId="{55CA7FE7-86AB-4B61-B1E1-38E7282998DC}" type="pres">
      <dgm:prSet presAssocID="{587104B2-0473-4560-9DDA-C7181C375E44}" presName="spaceBetweenRectangles" presStyleCnt="0"/>
      <dgm:spPr/>
    </dgm:pt>
    <dgm:pt modelId="{FD394A52-417A-4672-833C-CC4E46062455}" type="pres">
      <dgm:prSet presAssocID="{AADBEC28-BF56-4052-818A-5E66856E156A}" presName="parentLin" presStyleCnt="0"/>
      <dgm:spPr/>
    </dgm:pt>
    <dgm:pt modelId="{757CF6DB-7D73-4A3D-9F22-018FAC627CF8}" type="pres">
      <dgm:prSet presAssocID="{AADBEC28-BF56-4052-818A-5E66856E156A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F8AFE72C-1F21-4034-98E2-6EC79CAA2316}" type="pres">
      <dgm:prSet presAssocID="{AADBEC28-BF56-4052-818A-5E66856E156A}" presName="parentText" presStyleLbl="node1" presStyleIdx="4" presStyleCnt="6" custScaleX="11190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4CD360-6E43-4691-AFCE-FF9A2439DBCB}" type="pres">
      <dgm:prSet presAssocID="{AADBEC28-BF56-4052-818A-5E66856E156A}" presName="negativeSpace" presStyleCnt="0"/>
      <dgm:spPr/>
    </dgm:pt>
    <dgm:pt modelId="{CD5436CA-6709-45C2-8FAC-6BC8A765E45E}" type="pres">
      <dgm:prSet presAssocID="{AADBEC28-BF56-4052-818A-5E66856E156A}" presName="childText" presStyleLbl="conFgAcc1" presStyleIdx="4" presStyleCnt="6">
        <dgm:presLayoutVars>
          <dgm:bulletEnabled val="1"/>
        </dgm:presLayoutVars>
      </dgm:prSet>
      <dgm:spPr/>
    </dgm:pt>
    <dgm:pt modelId="{B9DBF50A-EFC1-45B7-8B56-76F80E89DF2B}" type="pres">
      <dgm:prSet presAssocID="{73692D88-2A22-4E46-96C1-2D51768946DC}" presName="spaceBetweenRectangles" presStyleCnt="0"/>
      <dgm:spPr/>
    </dgm:pt>
    <dgm:pt modelId="{37B8FAAE-461C-4D17-84E8-429819C99C3A}" type="pres">
      <dgm:prSet presAssocID="{32DB0B37-DB16-4C36-81F2-6E1561E936BA}" presName="parentLin" presStyleCnt="0"/>
      <dgm:spPr/>
    </dgm:pt>
    <dgm:pt modelId="{20BA382A-49B9-41CA-BE12-9725A5560E78}" type="pres">
      <dgm:prSet presAssocID="{32DB0B37-DB16-4C36-81F2-6E1561E936BA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E81B97D8-E274-451D-9C16-2BE13CD3AFBB}" type="pres">
      <dgm:prSet presAssocID="{32DB0B37-DB16-4C36-81F2-6E1561E936BA}" presName="parentText" presStyleLbl="node1" presStyleIdx="5" presStyleCnt="6" custScaleX="116667" custScaleY="21045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76C2DA-B703-4B06-A5CE-0FCADC19129C}" type="pres">
      <dgm:prSet presAssocID="{32DB0B37-DB16-4C36-81F2-6E1561E936BA}" presName="negativeSpace" presStyleCnt="0"/>
      <dgm:spPr/>
    </dgm:pt>
    <dgm:pt modelId="{2D431371-A88E-4630-8E7B-CDD584A88295}" type="pres">
      <dgm:prSet presAssocID="{32DB0B37-DB16-4C36-81F2-6E1561E936B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9121FD9-CB7F-4CAB-8A3A-111F9AC12167}" type="presOf" srcId="{D3C3BC20-1376-4445-BFD1-78703488C233}" destId="{E7FD5C88-1BCD-4A1A-AFEF-97D08F216D85}" srcOrd="1" destOrd="0" presId="urn:microsoft.com/office/officeart/2005/8/layout/list1"/>
    <dgm:cxn modelId="{8258D055-2BAE-4B1D-8024-D63E141C51AE}" type="presOf" srcId="{E204C8EB-4799-41DD-9184-36B91A622FB8}" destId="{2BDDD43B-957A-4594-865D-9D0484726239}" srcOrd="1" destOrd="0" presId="urn:microsoft.com/office/officeart/2005/8/layout/list1"/>
    <dgm:cxn modelId="{7499BD20-5E22-4BFB-BD87-E306EC5BD706}" type="presOf" srcId="{AADBEC28-BF56-4052-818A-5E66856E156A}" destId="{F8AFE72C-1F21-4034-98E2-6EC79CAA2316}" srcOrd="1" destOrd="0" presId="urn:microsoft.com/office/officeart/2005/8/layout/list1"/>
    <dgm:cxn modelId="{7BEB8173-C9CB-4C68-AEDF-062904A9E6B9}" type="presOf" srcId="{1C804038-1D2C-4034-A6A9-C0492985D30D}" destId="{CA1B066E-165B-4C13-AB11-CCEFD825F654}" srcOrd="0" destOrd="0" presId="urn:microsoft.com/office/officeart/2005/8/layout/list1"/>
    <dgm:cxn modelId="{87E95BD6-F212-4C7F-B6D7-057F781EEC4E}" srcId="{832EEE2C-32FE-49E7-A26C-8446693EAE85}" destId="{E204C8EB-4799-41DD-9184-36B91A622FB8}" srcOrd="3" destOrd="0" parTransId="{9D50DEEF-0254-421D-B277-F161852EA208}" sibTransId="{587104B2-0473-4560-9DDA-C7181C375E44}"/>
    <dgm:cxn modelId="{EAB6A7A3-D179-4906-8EAE-34FE77EA1741}" srcId="{832EEE2C-32FE-49E7-A26C-8446693EAE85}" destId="{22645760-026D-4FCB-88B2-2FA807E4ED78}" srcOrd="1" destOrd="0" parTransId="{7FA2F62C-51D2-4B55-9ECE-818608B8F596}" sibTransId="{7BD8B8E0-C9D2-403C-B1EA-238AB36C38A0}"/>
    <dgm:cxn modelId="{5E8F3560-16E4-4669-9BDD-6CED225B8FE1}" type="presOf" srcId="{1C804038-1D2C-4034-A6A9-C0492985D30D}" destId="{FE4984CB-E68D-42C9-BF9D-1799005E1F69}" srcOrd="1" destOrd="0" presId="urn:microsoft.com/office/officeart/2005/8/layout/list1"/>
    <dgm:cxn modelId="{33D917FC-54A4-41CD-B2AC-66CB83C0B55D}" srcId="{832EEE2C-32FE-49E7-A26C-8446693EAE85}" destId="{1C804038-1D2C-4034-A6A9-C0492985D30D}" srcOrd="2" destOrd="0" parTransId="{CDE91448-1DEE-40D3-A0A5-02BF5142FDAF}" sibTransId="{916D0DC8-AED7-4527-8DDD-469085813573}"/>
    <dgm:cxn modelId="{F9E26AE6-D9A7-4BA9-A262-545947159CAD}" srcId="{832EEE2C-32FE-49E7-A26C-8446693EAE85}" destId="{AADBEC28-BF56-4052-818A-5E66856E156A}" srcOrd="4" destOrd="0" parTransId="{54C4F0BC-949F-4D0C-AA70-9EF35956290D}" sibTransId="{73692D88-2A22-4E46-96C1-2D51768946DC}"/>
    <dgm:cxn modelId="{8C3391DB-9961-411C-B785-443173AC142C}" type="presOf" srcId="{22645760-026D-4FCB-88B2-2FA807E4ED78}" destId="{927D7CAD-53B3-405C-B7D4-B52EE634DE1A}" srcOrd="0" destOrd="0" presId="urn:microsoft.com/office/officeart/2005/8/layout/list1"/>
    <dgm:cxn modelId="{45BEE561-8ABA-4CD9-93FB-829F5665A0A8}" srcId="{832EEE2C-32FE-49E7-A26C-8446693EAE85}" destId="{D3C3BC20-1376-4445-BFD1-78703488C233}" srcOrd="0" destOrd="0" parTransId="{7717E4BE-3E11-4AEC-A551-061C0220F206}" sibTransId="{80487EB5-13EE-4F42-97D3-7901F03006DC}"/>
    <dgm:cxn modelId="{17B59FC1-92C8-461C-8890-CB30BCBDEC03}" type="presOf" srcId="{32DB0B37-DB16-4C36-81F2-6E1561E936BA}" destId="{20BA382A-49B9-41CA-BE12-9725A5560E78}" srcOrd="0" destOrd="0" presId="urn:microsoft.com/office/officeart/2005/8/layout/list1"/>
    <dgm:cxn modelId="{BFCC6ABB-52EA-49B3-926B-7BCD79FE8AB3}" srcId="{832EEE2C-32FE-49E7-A26C-8446693EAE85}" destId="{32DB0B37-DB16-4C36-81F2-6E1561E936BA}" srcOrd="5" destOrd="0" parTransId="{60FD00B6-50CE-4BA5-9A1C-61F32B30B841}" sibTransId="{46C3A5CF-529E-42E8-9C82-A1BFB78F598E}"/>
    <dgm:cxn modelId="{46D2EDD4-B9D7-4FF2-9DCA-E3E0B1946E80}" type="presOf" srcId="{AADBEC28-BF56-4052-818A-5E66856E156A}" destId="{757CF6DB-7D73-4A3D-9F22-018FAC627CF8}" srcOrd="0" destOrd="0" presId="urn:microsoft.com/office/officeart/2005/8/layout/list1"/>
    <dgm:cxn modelId="{2BAE0007-DB08-43C3-BEF3-F1F14046346A}" type="presOf" srcId="{D3C3BC20-1376-4445-BFD1-78703488C233}" destId="{25F5AFAC-EAC5-43D1-9C2F-D9FB66AD61D7}" srcOrd="0" destOrd="0" presId="urn:microsoft.com/office/officeart/2005/8/layout/list1"/>
    <dgm:cxn modelId="{A074A0E9-68CA-4460-A3BC-93829C9E5523}" type="presOf" srcId="{832EEE2C-32FE-49E7-A26C-8446693EAE85}" destId="{069688B8-2DC5-476F-B413-F67B6F72B7D1}" srcOrd="0" destOrd="0" presId="urn:microsoft.com/office/officeart/2005/8/layout/list1"/>
    <dgm:cxn modelId="{B781CE09-0D87-4AB1-9609-560721DBDC87}" type="presOf" srcId="{E204C8EB-4799-41DD-9184-36B91A622FB8}" destId="{5605ADD9-59B1-4E35-8A22-3125AD4C51A2}" srcOrd="0" destOrd="0" presId="urn:microsoft.com/office/officeart/2005/8/layout/list1"/>
    <dgm:cxn modelId="{ECFA05FD-E7A6-49D5-AC86-1A55D014F955}" type="presOf" srcId="{22645760-026D-4FCB-88B2-2FA807E4ED78}" destId="{B9043D64-4185-46B4-BE74-EB433CF182A2}" srcOrd="1" destOrd="0" presId="urn:microsoft.com/office/officeart/2005/8/layout/list1"/>
    <dgm:cxn modelId="{619C4F5C-C8F4-4A00-84EA-4C89A920A815}" type="presOf" srcId="{32DB0B37-DB16-4C36-81F2-6E1561E936BA}" destId="{E81B97D8-E274-451D-9C16-2BE13CD3AFBB}" srcOrd="1" destOrd="0" presId="urn:microsoft.com/office/officeart/2005/8/layout/list1"/>
    <dgm:cxn modelId="{971CB1A6-04B6-4932-A369-00CFBCDE764E}" type="presParOf" srcId="{069688B8-2DC5-476F-B413-F67B6F72B7D1}" destId="{8F363497-F16C-49BB-8E53-7BACAEC69A99}" srcOrd="0" destOrd="0" presId="urn:microsoft.com/office/officeart/2005/8/layout/list1"/>
    <dgm:cxn modelId="{170E404B-3112-4458-812B-DC998DC79FF9}" type="presParOf" srcId="{8F363497-F16C-49BB-8E53-7BACAEC69A99}" destId="{25F5AFAC-EAC5-43D1-9C2F-D9FB66AD61D7}" srcOrd="0" destOrd="0" presId="urn:microsoft.com/office/officeart/2005/8/layout/list1"/>
    <dgm:cxn modelId="{09AA81C0-8776-4FBD-979B-154C22AB4912}" type="presParOf" srcId="{8F363497-F16C-49BB-8E53-7BACAEC69A99}" destId="{E7FD5C88-1BCD-4A1A-AFEF-97D08F216D85}" srcOrd="1" destOrd="0" presId="urn:microsoft.com/office/officeart/2005/8/layout/list1"/>
    <dgm:cxn modelId="{C02F933C-639D-4264-A0C1-80CB0517EDDF}" type="presParOf" srcId="{069688B8-2DC5-476F-B413-F67B6F72B7D1}" destId="{91550D2E-3416-499A-9993-5A0B942534C3}" srcOrd="1" destOrd="0" presId="urn:microsoft.com/office/officeart/2005/8/layout/list1"/>
    <dgm:cxn modelId="{24AF6264-6819-4DA8-93FE-239470857FD1}" type="presParOf" srcId="{069688B8-2DC5-476F-B413-F67B6F72B7D1}" destId="{2FCD2A38-7DFB-411C-8162-6539F47A4EE2}" srcOrd="2" destOrd="0" presId="urn:microsoft.com/office/officeart/2005/8/layout/list1"/>
    <dgm:cxn modelId="{FE2F69C2-BE56-41FC-AA70-1A81C5A7A4C1}" type="presParOf" srcId="{069688B8-2DC5-476F-B413-F67B6F72B7D1}" destId="{2C6BC4D7-89EB-4223-8509-944A1307F6AB}" srcOrd="3" destOrd="0" presId="urn:microsoft.com/office/officeart/2005/8/layout/list1"/>
    <dgm:cxn modelId="{1BFBA1E8-5D35-417D-B42C-9EF551530705}" type="presParOf" srcId="{069688B8-2DC5-476F-B413-F67B6F72B7D1}" destId="{5D3E82B7-F682-41D6-9509-370D21D4D4B7}" srcOrd="4" destOrd="0" presId="urn:microsoft.com/office/officeart/2005/8/layout/list1"/>
    <dgm:cxn modelId="{5D031127-2DD7-407D-937A-B4B9387EBF85}" type="presParOf" srcId="{5D3E82B7-F682-41D6-9509-370D21D4D4B7}" destId="{927D7CAD-53B3-405C-B7D4-B52EE634DE1A}" srcOrd="0" destOrd="0" presId="urn:microsoft.com/office/officeart/2005/8/layout/list1"/>
    <dgm:cxn modelId="{72CED2E7-862D-4E57-AC59-BE8E2C15AF02}" type="presParOf" srcId="{5D3E82B7-F682-41D6-9509-370D21D4D4B7}" destId="{B9043D64-4185-46B4-BE74-EB433CF182A2}" srcOrd="1" destOrd="0" presId="urn:microsoft.com/office/officeart/2005/8/layout/list1"/>
    <dgm:cxn modelId="{6DAE1959-032B-43BC-8E5F-2D11E0E69C17}" type="presParOf" srcId="{069688B8-2DC5-476F-B413-F67B6F72B7D1}" destId="{A97CF9E1-7A71-45AD-856E-B6F22CCAE87C}" srcOrd="5" destOrd="0" presId="urn:microsoft.com/office/officeart/2005/8/layout/list1"/>
    <dgm:cxn modelId="{7B1E69C3-066C-41DA-BB7B-16F2FAB87D51}" type="presParOf" srcId="{069688B8-2DC5-476F-B413-F67B6F72B7D1}" destId="{B79B0848-319D-4F7F-982A-8D41D1130BE0}" srcOrd="6" destOrd="0" presId="urn:microsoft.com/office/officeart/2005/8/layout/list1"/>
    <dgm:cxn modelId="{F862A352-C931-4E40-86B2-95C99A2BFED5}" type="presParOf" srcId="{069688B8-2DC5-476F-B413-F67B6F72B7D1}" destId="{802C0768-20FF-4BD0-998A-B80C603CD0E1}" srcOrd="7" destOrd="0" presId="urn:microsoft.com/office/officeart/2005/8/layout/list1"/>
    <dgm:cxn modelId="{E6FA7215-12A5-40B5-A170-A4EAFEE97F40}" type="presParOf" srcId="{069688B8-2DC5-476F-B413-F67B6F72B7D1}" destId="{B046EEEE-9E90-469A-B613-3597299EA541}" srcOrd="8" destOrd="0" presId="urn:microsoft.com/office/officeart/2005/8/layout/list1"/>
    <dgm:cxn modelId="{066A98F2-F805-4022-8CB7-A402C570FD66}" type="presParOf" srcId="{B046EEEE-9E90-469A-B613-3597299EA541}" destId="{CA1B066E-165B-4C13-AB11-CCEFD825F654}" srcOrd="0" destOrd="0" presId="urn:microsoft.com/office/officeart/2005/8/layout/list1"/>
    <dgm:cxn modelId="{4D294947-288B-4A0A-B22E-2CED33D75A9F}" type="presParOf" srcId="{B046EEEE-9E90-469A-B613-3597299EA541}" destId="{FE4984CB-E68D-42C9-BF9D-1799005E1F69}" srcOrd="1" destOrd="0" presId="urn:microsoft.com/office/officeart/2005/8/layout/list1"/>
    <dgm:cxn modelId="{7EF11768-DB44-4DA4-AD52-5D0AFE2300FA}" type="presParOf" srcId="{069688B8-2DC5-476F-B413-F67B6F72B7D1}" destId="{244AC8BF-E254-47B2-9152-FEDAEED58A39}" srcOrd="9" destOrd="0" presId="urn:microsoft.com/office/officeart/2005/8/layout/list1"/>
    <dgm:cxn modelId="{8CA0A2DB-B23B-471A-A984-CFCE94978EE4}" type="presParOf" srcId="{069688B8-2DC5-476F-B413-F67B6F72B7D1}" destId="{ABB20FDB-E1B8-4D5E-BA1F-AF4166A7723F}" srcOrd="10" destOrd="0" presId="urn:microsoft.com/office/officeart/2005/8/layout/list1"/>
    <dgm:cxn modelId="{FB55BF9C-D043-47E0-B8DD-E775A1843182}" type="presParOf" srcId="{069688B8-2DC5-476F-B413-F67B6F72B7D1}" destId="{DF2DE060-D52E-48F1-9DBB-D81C98944B25}" srcOrd="11" destOrd="0" presId="urn:microsoft.com/office/officeart/2005/8/layout/list1"/>
    <dgm:cxn modelId="{99089CB1-C669-4C34-B2EB-BE8EA75E96E7}" type="presParOf" srcId="{069688B8-2DC5-476F-B413-F67B6F72B7D1}" destId="{0A8F17C4-0CC2-4CCA-B9F8-BAB03205241D}" srcOrd="12" destOrd="0" presId="urn:microsoft.com/office/officeart/2005/8/layout/list1"/>
    <dgm:cxn modelId="{3E9828E8-1BA3-4BA8-8506-E58C69288294}" type="presParOf" srcId="{0A8F17C4-0CC2-4CCA-B9F8-BAB03205241D}" destId="{5605ADD9-59B1-4E35-8A22-3125AD4C51A2}" srcOrd="0" destOrd="0" presId="urn:microsoft.com/office/officeart/2005/8/layout/list1"/>
    <dgm:cxn modelId="{DC21800B-1A8E-481F-A564-23FF3C33D93C}" type="presParOf" srcId="{0A8F17C4-0CC2-4CCA-B9F8-BAB03205241D}" destId="{2BDDD43B-957A-4594-865D-9D0484726239}" srcOrd="1" destOrd="0" presId="urn:microsoft.com/office/officeart/2005/8/layout/list1"/>
    <dgm:cxn modelId="{0B5BBB6A-474F-401D-AF7B-F23F20D58527}" type="presParOf" srcId="{069688B8-2DC5-476F-B413-F67B6F72B7D1}" destId="{7E230167-DE15-4568-948B-ADBF63442D61}" srcOrd="13" destOrd="0" presId="urn:microsoft.com/office/officeart/2005/8/layout/list1"/>
    <dgm:cxn modelId="{49D87537-2DEA-4B97-97DF-9D75C12912EE}" type="presParOf" srcId="{069688B8-2DC5-476F-B413-F67B6F72B7D1}" destId="{6BD88BC2-6667-4E8F-B2DA-C369DF308F71}" srcOrd="14" destOrd="0" presId="urn:microsoft.com/office/officeart/2005/8/layout/list1"/>
    <dgm:cxn modelId="{B64553BD-A3C1-4881-B0E1-3F06B044CCEC}" type="presParOf" srcId="{069688B8-2DC5-476F-B413-F67B6F72B7D1}" destId="{55CA7FE7-86AB-4B61-B1E1-38E7282998DC}" srcOrd="15" destOrd="0" presId="urn:microsoft.com/office/officeart/2005/8/layout/list1"/>
    <dgm:cxn modelId="{066AE2CE-CBC4-4739-B85D-DD5058A5913D}" type="presParOf" srcId="{069688B8-2DC5-476F-B413-F67B6F72B7D1}" destId="{FD394A52-417A-4672-833C-CC4E46062455}" srcOrd="16" destOrd="0" presId="urn:microsoft.com/office/officeart/2005/8/layout/list1"/>
    <dgm:cxn modelId="{1299C521-DAEB-48BA-8CC2-5F4F748E8C33}" type="presParOf" srcId="{FD394A52-417A-4672-833C-CC4E46062455}" destId="{757CF6DB-7D73-4A3D-9F22-018FAC627CF8}" srcOrd="0" destOrd="0" presId="urn:microsoft.com/office/officeart/2005/8/layout/list1"/>
    <dgm:cxn modelId="{5A08D647-1BCC-443E-A99B-BD61EB0BD81B}" type="presParOf" srcId="{FD394A52-417A-4672-833C-CC4E46062455}" destId="{F8AFE72C-1F21-4034-98E2-6EC79CAA2316}" srcOrd="1" destOrd="0" presId="urn:microsoft.com/office/officeart/2005/8/layout/list1"/>
    <dgm:cxn modelId="{24933CD4-0CD9-4ED8-A17A-5B0927799347}" type="presParOf" srcId="{069688B8-2DC5-476F-B413-F67B6F72B7D1}" destId="{5E4CD360-6E43-4691-AFCE-FF9A2439DBCB}" srcOrd="17" destOrd="0" presId="urn:microsoft.com/office/officeart/2005/8/layout/list1"/>
    <dgm:cxn modelId="{20BD85B5-5E12-4CD2-9466-E749CC04E0CE}" type="presParOf" srcId="{069688B8-2DC5-476F-B413-F67B6F72B7D1}" destId="{CD5436CA-6709-45C2-8FAC-6BC8A765E45E}" srcOrd="18" destOrd="0" presId="urn:microsoft.com/office/officeart/2005/8/layout/list1"/>
    <dgm:cxn modelId="{103C1E48-1A02-4BF7-87A4-D525ED872672}" type="presParOf" srcId="{069688B8-2DC5-476F-B413-F67B6F72B7D1}" destId="{B9DBF50A-EFC1-45B7-8B56-76F80E89DF2B}" srcOrd="19" destOrd="0" presId="urn:microsoft.com/office/officeart/2005/8/layout/list1"/>
    <dgm:cxn modelId="{9B8D7761-9CD1-4D99-9962-54D2BB1835FE}" type="presParOf" srcId="{069688B8-2DC5-476F-B413-F67B6F72B7D1}" destId="{37B8FAAE-461C-4D17-84E8-429819C99C3A}" srcOrd="20" destOrd="0" presId="urn:microsoft.com/office/officeart/2005/8/layout/list1"/>
    <dgm:cxn modelId="{87802735-582F-4D4D-868A-6D896CBAC690}" type="presParOf" srcId="{37B8FAAE-461C-4D17-84E8-429819C99C3A}" destId="{20BA382A-49B9-41CA-BE12-9725A5560E78}" srcOrd="0" destOrd="0" presId="urn:microsoft.com/office/officeart/2005/8/layout/list1"/>
    <dgm:cxn modelId="{37C74278-4AF8-47A6-91DB-A5DA413E3674}" type="presParOf" srcId="{37B8FAAE-461C-4D17-84E8-429819C99C3A}" destId="{E81B97D8-E274-451D-9C16-2BE13CD3AFBB}" srcOrd="1" destOrd="0" presId="urn:microsoft.com/office/officeart/2005/8/layout/list1"/>
    <dgm:cxn modelId="{0AE10CD7-CB6E-42C5-AE4A-DACB72DBCC61}" type="presParOf" srcId="{069688B8-2DC5-476F-B413-F67B6F72B7D1}" destId="{F476C2DA-B703-4B06-A5CE-0FCADC19129C}" srcOrd="21" destOrd="0" presId="urn:microsoft.com/office/officeart/2005/8/layout/list1"/>
    <dgm:cxn modelId="{33534169-C546-4D8D-B96D-743AE941DA4E}" type="presParOf" srcId="{069688B8-2DC5-476F-B413-F67B6F72B7D1}" destId="{2D431371-A88E-4630-8E7B-CDD584A8829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3E33AA-7191-4F31-80BF-267003C53427}" type="doc">
      <dgm:prSet loTypeId="urn:microsoft.com/office/officeart/2005/8/layout/cycle4#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5164723-E04A-4458-AB5C-ABFD2357C9FA}">
      <dgm:prSet phldrT="[Metin]"/>
      <dgm:spPr/>
      <dgm:t>
        <a:bodyPr/>
        <a:lstStyle/>
        <a:p>
          <a:r>
            <a:rPr lang="tr-TR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Damar yolu açık</a:t>
          </a:r>
          <a:endParaRPr lang="tr-TR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tr-TR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Foley</a:t>
          </a:r>
          <a:r>
            <a:rPr lang="tr-TR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tr-TR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kateter</a:t>
          </a:r>
          <a:r>
            <a:rPr lang="tr-TR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takılı olmalı</a:t>
          </a:r>
          <a:endParaRPr lang="tr-T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B92AC43-D7CE-4C2D-9ACD-F7507EA2DE21}" type="parTrans" cxnId="{B483A0A0-0B9B-482A-85CC-75874EF45B57}">
      <dgm:prSet/>
      <dgm:spPr/>
      <dgm:t>
        <a:bodyPr/>
        <a:lstStyle/>
        <a:p>
          <a:endParaRPr lang="tr-TR"/>
        </a:p>
      </dgm:t>
    </dgm:pt>
    <dgm:pt modelId="{18FB14AE-7854-4B0D-8A26-8E31DD3163A4}" type="sibTrans" cxnId="{B483A0A0-0B9B-482A-85CC-75874EF45B57}">
      <dgm:prSet/>
      <dgm:spPr/>
      <dgm:t>
        <a:bodyPr/>
        <a:lstStyle/>
        <a:p>
          <a:endParaRPr lang="tr-TR"/>
        </a:p>
      </dgm:t>
    </dgm:pt>
    <dgm:pt modelId="{FCC41FB3-213B-406A-A0B0-7B4354469430}">
      <dgm:prSet phldrT="[Metin]" custT="1"/>
      <dgm:spPr/>
      <dgm:t>
        <a:bodyPr/>
        <a:lstStyle/>
        <a:p>
          <a:pPr algn="ctr"/>
          <a:r>
            <a:rPr lang="tr-TR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İŞLEM ÖNCESİ</a:t>
          </a:r>
          <a:endParaRPr lang="tr-T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60625F-866F-4EF6-B4E6-B79C6F0A020F}" type="parTrans" cxnId="{6184A745-4BB1-4365-86B2-0EB2BBE00A00}">
      <dgm:prSet/>
      <dgm:spPr/>
      <dgm:t>
        <a:bodyPr/>
        <a:lstStyle/>
        <a:p>
          <a:endParaRPr lang="tr-TR"/>
        </a:p>
      </dgm:t>
    </dgm:pt>
    <dgm:pt modelId="{99006827-9499-46F9-AD2E-A567F8481527}" type="sibTrans" cxnId="{6184A745-4BB1-4365-86B2-0EB2BBE00A00}">
      <dgm:prSet/>
      <dgm:spPr/>
      <dgm:t>
        <a:bodyPr/>
        <a:lstStyle/>
        <a:p>
          <a:endParaRPr lang="tr-TR"/>
        </a:p>
      </dgm:t>
    </dgm:pt>
    <dgm:pt modelId="{8C963A2E-7560-496A-8EFA-F155CF585AC8}">
      <dgm:prSet phldrT="[Metin]" custT="1"/>
      <dgm:spPr/>
      <dgm:t>
        <a:bodyPr/>
        <a:lstStyle/>
        <a:p>
          <a:r>
            <a:rPr lang="tr-TR" sz="2000" b="1" dirty="0" smtClean="0">
              <a:solidFill>
                <a:srgbClr val="FF0000"/>
              </a:solidFill>
            </a:rPr>
            <a:t>UAE</a:t>
          </a:r>
          <a:endParaRPr lang="tr-TR" sz="2000" b="1" dirty="0" smtClean="0"/>
        </a:p>
        <a:p>
          <a:r>
            <a:rPr lang="tr-TR" sz="1300" b="1" dirty="0" smtClean="0"/>
            <a:t>Röntgen (</a:t>
          </a:r>
          <a:r>
            <a:rPr lang="tr-TR" sz="1300" b="1" dirty="0" smtClean="0">
              <a:solidFill>
                <a:srgbClr val="FF0000"/>
              </a:solidFill>
            </a:rPr>
            <a:t>X-ray</a:t>
          </a:r>
          <a:r>
            <a:rPr lang="tr-TR" sz="1300" b="1" dirty="0" smtClean="0"/>
            <a:t>)</a:t>
          </a:r>
          <a:endParaRPr lang="tr-TR" sz="1300" dirty="0" smtClean="0"/>
        </a:p>
        <a:p>
          <a:r>
            <a:rPr lang="tr-TR" sz="1300" b="1" dirty="0" smtClean="0"/>
            <a:t>yol göstericiliğinde yapılır</a:t>
          </a:r>
          <a:endParaRPr lang="tr-TR" sz="1300" dirty="0"/>
        </a:p>
      </dgm:t>
    </dgm:pt>
    <dgm:pt modelId="{F5420150-B758-4ABE-B28B-9F0EB416176D}" type="parTrans" cxnId="{8DD4BAB2-BD64-4186-A2B9-14D49D0C9CFE}">
      <dgm:prSet/>
      <dgm:spPr/>
      <dgm:t>
        <a:bodyPr/>
        <a:lstStyle/>
        <a:p>
          <a:endParaRPr lang="tr-TR"/>
        </a:p>
      </dgm:t>
    </dgm:pt>
    <dgm:pt modelId="{5764256F-137A-413A-8ABD-383BC009A5BA}" type="sibTrans" cxnId="{8DD4BAB2-BD64-4186-A2B9-14D49D0C9CFE}">
      <dgm:prSet/>
      <dgm:spPr/>
      <dgm:t>
        <a:bodyPr/>
        <a:lstStyle/>
        <a:p>
          <a:endParaRPr lang="tr-TR"/>
        </a:p>
      </dgm:t>
    </dgm:pt>
    <dgm:pt modelId="{B747AEC2-392B-4981-BF6C-492410E75B46}">
      <dgm:prSet phldrT="[Metin]" custT="1"/>
      <dgm:spPr/>
      <dgm:t>
        <a:bodyPr/>
        <a:lstStyle/>
        <a:p>
          <a:endParaRPr lang="tr-TR" sz="1400" dirty="0"/>
        </a:p>
      </dgm:t>
    </dgm:pt>
    <dgm:pt modelId="{88C45F0F-14D5-4099-8618-C04014E41C96}" type="parTrans" cxnId="{FB4198B5-B59F-47D6-AAFC-6D6D03A7286D}">
      <dgm:prSet/>
      <dgm:spPr/>
      <dgm:t>
        <a:bodyPr/>
        <a:lstStyle/>
        <a:p>
          <a:endParaRPr lang="tr-TR"/>
        </a:p>
      </dgm:t>
    </dgm:pt>
    <dgm:pt modelId="{95AA6ED0-8C82-43BE-98BA-55165F6AA5AA}" type="sibTrans" cxnId="{FB4198B5-B59F-47D6-AAFC-6D6D03A7286D}">
      <dgm:prSet/>
      <dgm:spPr/>
      <dgm:t>
        <a:bodyPr/>
        <a:lstStyle/>
        <a:p>
          <a:endParaRPr lang="tr-TR"/>
        </a:p>
      </dgm:t>
    </dgm:pt>
    <dgm:pt modelId="{B8464ED6-FB0C-4000-81CF-EA283A797859}">
      <dgm:prSet phldrT="[Metin]"/>
      <dgm:spPr/>
      <dgm:t>
        <a:bodyPr/>
        <a:lstStyle/>
        <a:p>
          <a:r>
            <a:rPr lang="tr-TR" b="1" dirty="0" smtClean="0"/>
            <a:t>Radyasyona </a:t>
          </a:r>
          <a:r>
            <a:rPr lang="tr-TR" b="1" dirty="0" err="1" smtClean="0"/>
            <a:t>maruziyeti</a:t>
          </a:r>
          <a:r>
            <a:rPr lang="tr-TR" b="1" dirty="0" smtClean="0"/>
            <a:t> minimize etmenin basit yolu</a:t>
          </a:r>
          <a:endParaRPr lang="tr-TR" dirty="0"/>
        </a:p>
      </dgm:t>
    </dgm:pt>
    <dgm:pt modelId="{2D669E9C-4E37-4785-B8AD-4655FD5D45EF}" type="parTrans" cxnId="{7094EA0D-A923-4A15-A9F5-E382437967BC}">
      <dgm:prSet/>
      <dgm:spPr/>
      <dgm:t>
        <a:bodyPr/>
        <a:lstStyle/>
        <a:p>
          <a:endParaRPr lang="tr-TR"/>
        </a:p>
      </dgm:t>
    </dgm:pt>
    <dgm:pt modelId="{A538BA62-1892-4ED9-BD59-F79A756B85B8}" type="sibTrans" cxnId="{7094EA0D-A923-4A15-A9F5-E382437967BC}">
      <dgm:prSet/>
      <dgm:spPr/>
      <dgm:t>
        <a:bodyPr/>
        <a:lstStyle/>
        <a:p>
          <a:endParaRPr lang="tr-TR"/>
        </a:p>
      </dgm:t>
    </dgm:pt>
    <dgm:pt modelId="{BBA3DC29-5D00-4858-AF13-77C34B11021D}">
      <dgm:prSet phldrT="[Metin]"/>
      <dgm:spPr/>
      <dgm:t>
        <a:bodyPr/>
        <a:lstStyle/>
        <a:p>
          <a:endParaRPr lang="tr-TR" sz="1000" dirty="0"/>
        </a:p>
      </dgm:t>
    </dgm:pt>
    <dgm:pt modelId="{4B516BE5-ED1D-46E9-BE03-FC9AA14D8FDA}" type="parTrans" cxnId="{37CEF6F8-CC72-4775-B09D-12FB11862E5D}">
      <dgm:prSet/>
      <dgm:spPr/>
      <dgm:t>
        <a:bodyPr/>
        <a:lstStyle/>
        <a:p>
          <a:endParaRPr lang="tr-TR"/>
        </a:p>
      </dgm:t>
    </dgm:pt>
    <dgm:pt modelId="{2A3727E5-BC4F-4F4B-9247-89AC88E6CC68}" type="sibTrans" cxnId="{37CEF6F8-CC72-4775-B09D-12FB11862E5D}">
      <dgm:prSet/>
      <dgm:spPr/>
      <dgm:t>
        <a:bodyPr/>
        <a:lstStyle/>
        <a:p>
          <a:endParaRPr lang="tr-TR"/>
        </a:p>
      </dgm:t>
    </dgm:pt>
    <dgm:pt modelId="{ED1C4B8A-721F-40C1-937B-69948B92E916}">
      <dgm:prSet phldrT="[Metin]"/>
      <dgm:spPr/>
      <dgm:t>
        <a:bodyPr/>
        <a:lstStyle/>
        <a:p>
          <a:r>
            <a:rPr lang="tr-TR" b="1" dirty="0" smtClean="0"/>
            <a:t>radyasyona </a:t>
          </a:r>
          <a:r>
            <a:rPr lang="tr-TR" b="1" dirty="0" err="1" smtClean="0"/>
            <a:t>maruziyeti</a:t>
          </a:r>
          <a:r>
            <a:rPr lang="tr-TR" b="1" dirty="0" smtClean="0"/>
            <a:t> minimize edebilen iyi </a:t>
          </a:r>
          <a:r>
            <a:rPr lang="tr-TR" b="1" dirty="0" err="1" smtClean="0">
              <a:solidFill>
                <a:srgbClr val="FF0000"/>
              </a:solidFill>
            </a:rPr>
            <a:t>anjiografik</a:t>
          </a:r>
          <a:r>
            <a:rPr lang="tr-TR" b="1" dirty="0" smtClean="0">
              <a:solidFill>
                <a:srgbClr val="FF0000"/>
              </a:solidFill>
            </a:rPr>
            <a:t> ekipman </a:t>
          </a:r>
          <a:r>
            <a:rPr lang="tr-TR" b="1" dirty="0" smtClean="0"/>
            <a:t>gereklidir</a:t>
          </a:r>
          <a:endParaRPr lang="tr-TR" dirty="0"/>
        </a:p>
      </dgm:t>
    </dgm:pt>
    <dgm:pt modelId="{855EE4FC-0141-4C2E-A772-67EB02FFE880}" type="parTrans" cxnId="{2B88E5A8-D54C-4BFD-B242-A05982062DAB}">
      <dgm:prSet/>
      <dgm:spPr/>
      <dgm:t>
        <a:bodyPr/>
        <a:lstStyle/>
        <a:p>
          <a:endParaRPr lang="tr-TR"/>
        </a:p>
      </dgm:t>
    </dgm:pt>
    <dgm:pt modelId="{7769D573-9243-4149-AB61-B8817F3C18C9}" type="sibTrans" cxnId="{2B88E5A8-D54C-4BFD-B242-A05982062DAB}">
      <dgm:prSet/>
      <dgm:spPr/>
      <dgm:t>
        <a:bodyPr/>
        <a:lstStyle/>
        <a:p>
          <a:endParaRPr lang="tr-TR"/>
        </a:p>
      </dgm:t>
    </dgm:pt>
    <dgm:pt modelId="{E9028130-AAD9-4804-9098-3EDEA514069C}">
      <dgm:prSet phldrT="[Metin]"/>
      <dgm:spPr/>
      <dgm:t>
        <a:bodyPr/>
        <a:lstStyle/>
        <a:p>
          <a:r>
            <a:rPr lang="tr-TR" b="1" dirty="0" smtClean="0"/>
            <a:t>Tedavinin prensibi etkili ve minimal radyasyona maruz bırakma şeklinde olmalıdır. </a:t>
          </a:r>
          <a:endParaRPr lang="tr-TR" dirty="0"/>
        </a:p>
      </dgm:t>
    </dgm:pt>
    <dgm:pt modelId="{D2A73CBA-B7FD-4F32-A22F-B7B450ACF6A7}" type="parTrans" cxnId="{07D039A8-EE1B-4249-B5B1-A1B81D6A6595}">
      <dgm:prSet/>
      <dgm:spPr/>
      <dgm:t>
        <a:bodyPr/>
        <a:lstStyle/>
        <a:p>
          <a:endParaRPr lang="tr-TR"/>
        </a:p>
      </dgm:t>
    </dgm:pt>
    <dgm:pt modelId="{336D01FB-F3A7-403D-BAFE-6CD16C9B821B}" type="sibTrans" cxnId="{07D039A8-EE1B-4249-B5B1-A1B81D6A6595}">
      <dgm:prSet/>
      <dgm:spPr/>
      <dgm:t>
        <a:bodyPr/>
        <a:lstStyle/>
        <a:p>
          <a:endParaRPr lang="tr-TR"/>
        </a:p>
      </dgm:t>
    </dgm:pt>
    <dgm:pt modelId="{0D6BC026-64C3-4E6E-9AD3-CE2C45F205BC}">
      <dgm:prSet custT="1"/>
      <dgm:spPr/>
      <dgm:t>
        <a:bodyPr/>
        <a:lstStyle/>
        <a:p>
          <a:r>
            <a:rPr lang="tr-TR" sz="1400" b="1" dirty="0" err="1" smtClean="0">
              <a:solidFill>
                <a:srgbClr val="FF0000"/>
              </a:solidFill>
            </a:rPr>
            <a:t>Anjiogarfik</a:t>
          </a:r>
          <a:r>
            <a:rPr lang="tr-TR" sz="1000" b="1" dirty="0" smtClean="0"/>
            <a:t> uygulamayı uzatmadan </a:t>
          </a:r>
          <a:r>
            <a:rPr lang="tr-TR" sz="1000" b="1" dirty="0" err="1" smtClean="0">
              <a:solidFill>
                <a:srgbClr val="FF0000"/>
              </a:solidFill>
            </a:rPr>
            <a:t>floroskopi</a:t>
          </a:r>
          <a:r>
            <a:rPr lang="tr-TR" sz="1000" b="1" dirty="0" smtClean="0">
              <a:solidFill>
                <a:srgbClr val="FF0000"/>
              </a:solidFill>
            </a:rPr>
            <a:t> </a:t>
          </a:r>
          <a:r>
            <a:rPr lang="tr-TR" sz="1000" b="1" dirty="0" smtClean="0"/>
            <a:t>ile işlemi yürütmek. </a:t>
          </a:r>
          <a:endParaRPr lang="tr-TR" sz="1000" dirty="0"/>
        </a:p>
      </dgm:t>
    </dgm:pt>
    <dgm:pt modelId="{63CDE888-1D7C-4B59-BE27-1624CECFEB56}" type="parTrans" cxnId="{DD236879-B93B-4ED7-937F-44BDDA763DF4}">
      <dgm:prSet/>
      <dgm:spPr/>
      <dgm:t>
        <a:bodyPr/>
        <a:lstStyle/>
        <a:p>
          <a:endParaRPr lang="tr-TR"/>
        </a:p>
      </dgm:t>
    </dgm:pt>
    <dgm:pt modelId="{98B138BF-1805-4E80-A1D2-2967C4712238}" type="sibTrans" cxnId="{DD236879-B93B-4ED7-937F-44BDDA763DF4}">
      <dgm:prSet/>
      <dgm:spPr/>
      <dgm:t>
        <a:bodyPr/>
        <a:lstStyle/>
        <a:p>
          <a:endParaRPr lang="tr-TR"/>
        </a:p>
      </dgm:t>
    </dgm:pt>
    <dgm:pt modelId="{3FC8ADB8-C73F-4BE2-87F9-A58FF497C47B}">
      <dgm:prSet/>
      <dgm:spPr/>
      <dgm:t>
        <a:bodyPr/>
        <a:lstStyle/>
        <a:p>
          <a:r>
            <a:rPr lang="tr-TR" sz="1000" b="1" dirty="0" smtClean="0">
              <a:solidFill>
                <a:srgbClr val="FF0000"/>
              </a:solidFill>
            </a:rPr>
            <a:t>Çift taraflı </a:t>
          </a:r>
          <a:r>
            <a:rPr lang="tr-TR" sz="1000" b="1" dirty="0" err="1" smtClean="0">
              <a:solidFill>
                <a:srgbClr val="FF0000"/>
              </a:solidFill>
            </a:rPr>
            <a:t>femoral</a:t>
          </a:r>
          <a:r>
            <a:rPr lang="tr-TR" sz="1000" b="1" dirty="0" smtClean="0">
              <a:solidFill>
                <a:srgbClr val="FF0000"/>
              </a:solidFill>
            </a:rPr>
            <a:t> </a:t>
          </a:r>
          <a:r>
            <a:rPr lang="tr-TR" sz="1000" b="1" dirty="0" smtClean="0"/>
            <a:t>arter girişi; radyasyon dozunu düşürücü teknik olarak tanımlanmakta. </a:t>
          </a:r>
          <a:endParaRPr lang="tr-TR" sz="1000" dirty="0"/>
        </a:p>
      </dgm:t>
    </dgm:pt>
    <dgm:pt modelId="{E447B86A-8EC6-40CA-867F-CA24C4606AC8}" type="parTrans" cxnId="{DEDC8850-649E-4794-A63C-1F2501BE88E0}">
      <dgm:prSet/>
      <dgm:spPr/>
      <dgm:t>
        <a:bodyPr/>
        <a:lstStyle/>
        <a:p>
          <a:endParaRPr lang="tr-TR"/>
        </a:p>
      </dgm:t>
    </dgm:pt>
    <dgm:pt modelId="{FB1899FA-49A8-4B67-B330-C1B69108A85F}" type="sibTrans" cxnId="{DEDC8850-649E-4794-A63C-1F2501BE88E0}">
      <dgm:prSet/>
      <dgm:spPr/>
      <dgm:t>
        <a:bodyPr/>
        <a:lstStyle/>
        <a:p>
          <a:endParaRPr lang="tr-TR"/>
        </a:p>
      </dgm:t>
    </dgm:pt>
    <dgm:pt modelId="{05B020F5-8CA8-42BB-ACC1-505EAB11271B}">
      <dgm:prSet/>
      <dgm:spPr/>
      <dgm:t>
        <a:bodyPr/>
        <a:lstStyle/>
        <a:p>
          <a:endParaRPr lang="tr-TR" sz="1000" dirty="0"/>
        </a:p>
      </dgm:t>
    </dgm:pt>
    <dgm:pt modelId="{A0DFBC25-EE86-4307-BAF5-C2FCA41918F9}" type="parTrans" cxnId="{049A9E3B-8458-470C-B4FC-B3B1CD075DD4}">
      <dgm:prSet/>
      <dgm:spPr/>
      <dgm:t>
        <a:bodyPr/>
        <a:lstStyle/>
        <a:p>
          <a:endParaRPr lang="tr-TR"/>
        </a:p>
      </dgm:t>
    </dgm:pt>
    <dgm:pt modelId="{25AC7AB9-7BD1-4DB1-BD07-3CE12FA4ED8B}" type="sibTrans" cxnId="{049A9E3B-8458-470C-B4FC-B3B1CD075DD4}">
      <dgm:prSet/>
      <dgm:spPr/>
      <dgm:t>
        <a:bodyPr/>
        <a:lstStyle/>
        <a:p>
          <a:endParaRPr lang="tr-TR"/>
        </a:p>
      </dgm:t>
    </dgm:pt>
    <dgm:pt modelId="{69A1DC1E-857C-4825-A60A-8E1D9C30B06D}" type="pres">
      <dgm:prSet presAssocID="{D93E33AA-7191-4F31-80BF-267003C5342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88DCE7F-B4A1-46E5-B012-ED83AA2AF509}" type="pres">
      <dgm:prSet presAssocID="{D93E33AA-7191-4F31-80BF-267003C53427}" presName="children" presStyleCnt="0"/>
      <dgm:spPr/>
    </dgm:pt>
    <dgm:pt modelId="{A7AA8AE9-4DF0-4AD5-AE7C-0CC1DD3E5E5B}" type="pres">
      <dgm:prSet presAssocID="{D93E33AA-7191-4F31-80BF-267003C53427}" presName="child1group" presStyleCnt="0"/>
      <dgm:spPr/>
    </dgm:pt>
    <dgm:pt modelId="{98041DEB-1860-4B85-A128-48CE49C8373A}" type="pres">
      <dgm:prSet presAssocID="{D93E33AA-7191-4F31-80BF-267003C53427}" presName="child1" presStyleLbl="bgAcc1" presStyleIdx="0" presStyleCnt="4" custScaleX="165190" custLinFactNeighborX="-26870" custLinFactNeighborY="2959"/>
      <dgm:spPr/>
      <dgm:t>
        <a:bodyPr/>
        <a:lstStyle/>
        <a:p>
          <a:endParaRPr lang="tr-TR"/>
        </a:p>
      </dgm:t>
    </dgm:pt>
    <dgm:pt modelId="{EAD41B9A-5B7B-4631-A5D5-D829C91A8787}" type="pres">
      <dgm:prSet presAssocID="{D93E33AA-7191-4F31-80BF-267003C5342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48333AA-7775-441B-97FF-48AFBD04BEA5}" type="pres">
      <dgm:prSet presAssocID="{D93E33AA-7191-4F31-80BF-267003C53427}" presName="child2group" presStyleCnt="0"/>
      <dgm:spPr/>
    </dgm:pt>
    <dgm:pt modelId="{B5F5519E-549D-483A-AD0C-F1E8DD20F765}" type="pres">
      <dgm:prSet presAssocID="{D93E33AA-7191-4F31-80BF-267003C53427}" presName="child2" presStyleLbl="bgAcc1" presStyleIdx="1" presStyleCnt="4" custScaleX="170729" custLinFactNeighborX="9678"/>
      <dgm:spPr/>
      <dgm:t>
        <a:bodyPr/>
        <a:lstStyle/>
        <a:p>
          <a:endParaRPr lang="tr-TR"/>
        </a:p>
      </dgm:t>
    </dgm:pt>
    <dgm:pt modelId="{5AC4E06B-818E-46D5-8BB5-EF67D1CFA3EF}" type="pres">
      <dgm:prSet presAssocID="{D93E33AA-7191-4F31-80BF-267003C5342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5998E6-6E6C-4FAD-B156-6FB9BAB03F55}" type="pres">
      <dgm:prSet presAssocID="{D93E33AA-7191-4F31-80BF-267003C53427}" presName="child3group" presStyleCnt="0"/>
      <dgm:spPr/>
    </dgm:pt>
    <dgm:pt modelId="{69377CF4-FCFC-4AD2-90FF-18692E2884C4}" type="pres">
      <dgm:prSet presAssocID="{D93E33AA-7191-4F31-80BF-267003C53427}" presName="child3" presStyleLbl="bgAcc1" presStyleIdx="2" presStyleCnt="4" custScaleX="174090" custLinFactNeighborX="26154" custLinFactNeighborY="921"/>
      <dgm:spPr/>
      <dgm:t>
        <a:bodyPr/>
        <a:lstStyle/>
        <a:p>
          <a:endParaRPr lang="tr-TR"/>
        </a:p>
      </dgm:t>
    </dgm:pt>
    <dgm:pt modelId="{EFDB0FCA-E73C-46CD-92DF-26911D09EC72}" type="pres">
      <dgm:prSet presAssocID="{D93E33AA-7191-4F31-80BF-267003C5342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7B52E1-001D-4CD7-A4CD-57CE3CD0B06E}" type="pres">
      <dgm:prSet presAssocID="{D93E33AA-7191-4F31-80BF-267003C53427}" presName="child4group" presStyleCnt="0"/>
      <dgm:spPr/>
    </dgm:pt>
    <dgm:pt modelId="{F54BA9E4-3283-422C-8AAF-A8F1D84D23DA}" type="pres">
      <dgm:prSet presAssocID="{D93E33AA-7191-4F31-80BF-267003C53427}" presName="child4" presStyleLbl="bgAcc1" presStyleIdx="3" presStyleCnt="4" custScaleX="166117" custLinFactNeighborX="-63683" custLinFactNeighborY="-3719"/>
      <dgm:spPr/>
      <dgm:t>
        <a:bodyPr/>
        <a:lstStyle/>
        <a:p>
          <a:endParaRPr lang="tr-TR"/>
        </a:p>
      </dgm:t>
    </dgm:pt>
    <dgm:pt modelId="{72DACCD2-0ACA-4DC8-99E3-DB3A5D7FA799}" type="pres">
      <dgm:prSet presAssocID="{D93E33AA-7191-4F31-80BF-267003C5342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57657D-E5E5-4D29-8985-BF5C33E65C62}" type="pres">
      <dgm:prSet presAssocID="{D93E33AA-7191-4F31-80BF-267003C53427}" presName="childPlaceholder" presStyleCnt="0"/>
      <dgm:spPr/>
    </dgm:pt>
    <dgm:pt modelId="{738AA2AC-C3E3-4E9F-93FF-1DC21D265CFE}" type="pres">
      <dgm:prSet presAssocID="{D93E33AA-7191-4F31-80BF-267003C53427}" presName="circle" presStyleCnt="0"/>
      <dgm:spPr/>
    </dgm:pt>
    <dgm:pt modelId="{E2E5FD78-63E6-4CA6-A863-FBA93F6CEF7D}" type="pres">
      <dgm:prSet presAssocID="{D93E33AA-7191-4F31-80BF-267003C5342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77859A-5F30-4112-81E1-A2B87BB87AA4}" type="pres">
      <dgm:prSet presAssocID="{D93E33AA-7191-4F31-80BF-267003C5342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C62AA8-7AE3-4D96-9C1D-CA4D26EED6F9}" type="pres">
      <dgm:prSet presAssocID="{D93E33AA-7191-4F31-80BF-267003C5342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CD87FF-2212-4C36-B5EB-9224E22FD882}" type="pres">
      <dgm:prSet presAssocID="{D93E33AA-7191-4F31-80BF-267003C5342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CD6B69-3BBC-4316-9744-014AAA58D513}" type="pres">
      <dgm:prSet presAssocID="{D93E33AA-7191-4F31-80BF-267003C53427}" presName="quadrantPlaceholder" presStyleCnt="0"/>
      <dgm:spPr/>
    </dgm:pt>
    <dgm:pt modelId="{2A783666-604A-4E8B-8B92-23A0F0006AF3}" type="pres">
      <dgm:prSet presAssocID="{D93E33AA-7191-4F31-80BF-267003C53427}" presName="center1" presStyleLbl="fgShp" presStyleIdx="0" presStyleCnt="2"/>
      <dgm:spPr/>
    </dgm:pt>
    <dgm:pt modelId="{48756EE5-101E-4FDE-82A7-6577FCB47A0C}" type="pres">
      <dgm:prSet presAssocID="{D93E33AA-7191-4F31-80BF-267003C53427}" presName="center2" presStyleLbl="fgShp" presStyleIdx="1" presStyleCnt="2"/>
      <dgm:spPr/>
    </dgm:pt>
  </dgm:ptLst>
  <dgm:cxnLst>
    <dgm:cxn modelId="{6184A745-4BB1-4365-86B2-0EB2BBE00A00}" srcId="{55164723-E04A-4458-AB5C-ABFD2357C9FA}" destId="{FCC41FB3-213B-406A-A0B0-7B4354469430}" srcOrd="0" destOrd="0" parTransId="{AE60625F-866F-4EF6-B4E6-B79C6F0A020F}" sibTransId="{99006827-9499-46F9-AD2E-A567F8481527}"/>
    <dgm:cxn modelId="{2B88E5A8-D54C-4BFD-B242-A05982062DAB}" srcId="{D93E33AA-7191-4F31-80BF-267003C53427}" destId="{ED1C4B8A-721F-40C1-937B-69948B92E916}" srcOrd="3" destOrd="0" parTransId="{855EE4FC-0141-4C2E-A772-67EB02FFE880}" sibTransId="{7769D573-9243-4149-AB61-B8817F3C18C9}"/>
    <dgm:cxn modelId="{07D039A8-EE1B-4249-B5B1-A1B81D6A6595}" srcId="{ED1C4B8A-721F-40C1-937B-69948B92E916}" destId="{E9028130-AAD9-4804-9098-3EDEA514069C}" srcOrd="0" destOrd="0" parTransId="{D2A73CBA-B7FD-4F32-A22F-B7B450ACF6A7}" sibTransId="{336D01FB-F3A7-403D-BAFE-6CD16C9B821B}"/>
    <dgm:cxn modelId="{04C36DC7-17A4-4BA3-8564-237C6B5CA28B}" type="presOf" srcId="{3FC8ADB8-C73F-4BE2-87F9-A58FF497C47B}" destId="{69377CF4-FCFC-4AD2-90FF-18692E2884C4}" srcOrd="0" destOrd="3" presId="urn:microsoft.com/office/officeart/2005/8/layout/cycle4#1"/>
    <dgm:cxn modelId="{8BD97C6A-F226-4C47-936C-3B02C9E6C467}" type="presOf" srcId="{0D6BC026-64C3-4E6E-9AD3-CE2C45F205BC}" destId="{EFDB0FCA-E73C-46CD-92DF-26911D09EC72}" srcOrd="1" destOrd="1" presId="urn:microsoft.com/office/officeart/2005/8/layout/cycle4#1"/>
    <dgm:cxn modelId="{819B6033-ADEB-48E5-84C5-029FBDF1B6B4}" type="presOf" srcId="{D93E33AA-7191-4F31-80BF-267003C53427}" destId="{69A1DC1E-857C-4825-A60A-8E1D9C30B06D}" srcOrd="0" destOrd="0" presId="urn:microsoft.com/office/officeart/2005/8/layout/cycle4#1"/>
    <dgm:cxn modelId="{471A6F63-E28A-451D-AA95-0CF95DA64C32}" type="presOf" srcId="{ED1C4B8A-721F-40C1-937B-69948B92E916}" destId="{56CD87FF-2212-4C36-B5EB-9224E22FD882}" srcOrd="0" destOrd="0" presId="urn:microsoft.com/office/officeart/2005/8/layout/cycle4#1"/>
    <dgm:cxn modelId="{C7030F0E-0FDC-4657-8344-A42B23C3353D}" type="presOf" srcId="{E9028130-AAD9-4804-9098-3EDEA514069C}" destId="{F54BA9E4-3283-422C-8AAF-A8F1D84D23DA}" srcOrd="0" destOrd="0" presId="urn:microsoft.com/office/officeart/2005/8/layout/cycle4#1"/>
    <dgm:cxn modelId="{B483A0A0-0B9B-482A-85CC-75874EF45B57}" srcId="{D93E33AA-7191-4F31-80BF-267003C53427}" destId="{55164723-E04A-4458-AB5C-ABFD2357C9FA}" srcOrd="0" destOrd="0" parTransId="{AB92AC43-D7CE-4C2D-9ACD-F7507EA2DE21}" sibTransId="{18FB14AE-7854-4B0D-8A26-8E31DD3163A4}"/>
    <dgm:cxn modelId="{9EC6DE54-5881-495F-97CB-B8FF53482D35}" type="presOf" srcId="{B747AEC2-392B-4981-BF6C-492410E75B46}" destId="{5AC4E06B-818E-46D5-8BB5-EF67D1CFA3EF}" srcOrd="1" destOrd="0" presId="urn:microsoft.com/office/officeart/2005/8/layout/cycle4#1"/>
    <dgm:cxn modelId="{522F63FC-8F1F-4DA0-9E7D-C7C06FAEE1C3}" type="presOf" srcId="{B8464ED6-FB0C-4000-81CF-EA283A797859}" destId="{96C62AA8-7AE3-4D96-9C1D-CA4D26EED6F9}" srcOrd="0" destOrd="0" presId="urn:microsoft.com/office/officeart/2005/8/layout/cycle4#1"/>
    <dgm:cxn modelId="{C05C64E4-7F47-437B-BE53-B1CB21FB6443}" type="presOf" srcId="{FCC41FB3-213B-406A-A0B0-7B4354469430}" destId="{98041DEB-1860-4B85-A128-48CE49C8373A}" srcOrd="0" destOrd="0" presId="urn:microsoft.com/office/officeart/2005/8/layout/cycle4#1"/>
    <dgm:cxn modelId="{63AF768E-A879-49BF-B66E-4C275CC7BFBB}" type="presOf" srcId="{0D6BC026-64C3-4E6E-9AD3-CE2C45F205BC}" destId="{69377CF4-FCFC-4AD2-90FF-18692E2884C4}" srcOrd="0" destOrd="1" presId="urn:microsoft.com/office/officeart/2005/8/layout/cycle4#1"/>
    <dgm:cxn modelId="{DD236879-B93B-4ED7-937F-44BDDA763DF4}" srcId="{B8464ED6-FB0C-4000-81CF-EA283A797859}" destId="{0D6BC026-64C3-4E6E-9AD3-CE2C45F205BC}" srcOrd="1" destOrd="0" parTransId="{63CDE888-1D7C-4B59-BE27-1624CECFEB56}" sibTransId="{98B138BF-1805-4E80-A1D2-2967C4712238}"/>
    <dgm:cxn modelId="{C7ED3141-757A-47F7-8831-A5802223A1E2}" type="presOf" srcId="{FCC41FB3-213B-406A-A0B0-7B4354469430}" destId="{EAD41B9A-5B7B-4631-A5D5-D829C91A8787}" srcOrd="1" destOrd="0" presId="urn:microsoft.com/office/officeart/2005/8/layout/cycle4#1"/>
    <dgm:cxn modelId="{FB4198B5-B59F-47D6-AAFC-6D6D03A7286D}" srcId="{8C963A2E-7560-496A-8EFA-F155CF585AC8}" destId="{B747AEC2-392B-4981-BF6C-492410E75B46}" srcOrd="0" destOrd="0" parTransId="{88C45F0F-14D5-4099-8618-C04014E41C96}" sibTransId="{95AA6ED0-8C82-43BE-98BA-55165F6AA5AA}"/>
    <dgm:cxn modelId="{797B8B6D-725F-448F-9286-1067244F1318}" type="presOf" srcId="{3FC8ADB8-C73F-4BE2-87F9-A58FF497C47B}" destId="{EFDB0FCA-E73C-46CD-92DF-26911D09EC72}" srcOrd="1" destOrd="3" presId="urn:microsoft.com/office/officeart/2005/8/layout/cycle4#1"/>
    <dgm:cxn modelId="{E94CAA7E-2124-4754-84D4-2BA99AA3B070}" type="presOf" srcId="{B747AEC2-392B-4981-BF6C-492410E75B46}" destId="{B5F5519E-549D-483A-AD0C-F1E8DD20F765}" srcOrd="0" destOrd="0" presId="urn:microsoft.com/office/officeart/2005/8/layout/cycle4#1"/>
    <dgm:cxn modelId="{C8BA9024-8088-4E1B-A685-38853B035E67}" type="presOf" srcId="{E9028130-AAD9-4804-9098-3EDEA514069C}" destId="{72DACCD2-0ACA-4DC8-99E3-DB3A5D7FA799}" srcOrd="1" destOrd="0" presId="urn:microsoft.com/office/officeart/2005/8/layout/cycle4#1"/>
    <dgm:cxn modelId="{88C8F0F1-D0CE-43B7-85FC-6BFAA8FD984D}" type="presOf" srcId="{8C963A2E-7560-496A-8EFA-F155CF585AC8}" destId="{DF77859A-5F30-4112-81E1-A2B87BB87AA4}" srcOrd="0" destOrd="0" presId="urn:microsoft.com/office/officeart/2005/8/layout/cycle4#1"/>
    <dgm:cxn modelId="{0FDBD655-8559-4ED8-BF88-2563D822824F}" type="presOf" srcId="{BBA3DC29-5D00-4858-AF13-77C34B11021D}" destId="{EFDB0FCA-E73C-46CD-92DF-26911D09EC72}" srcOrd="1" destOrd="0" presId="urn:microsoft.com/office/officeart/2005/8/layout/cycle4#1"/>
    <dgm:cxn modelId="{DEDC8850-649E-4794-A63C-1F2501BE88E0}" srcId="{B8464ED6-FB0C-4000-81CF-EA283A797859}" destId="{3FC8ADB8-C73F-4BE2-87F9-A58FF497C47B}" srcOrd="3" destOrd="0" parTransId="{E447B86A-8EC6-40CA-867F-CA24C4606AC8}" sibTransId="{FB1899FA-49A8-4B67-B330-C1B69108A85F}"/>
    <dgm:cxn modelId="{E069CD67-9B23-4DCD-A8C0-43EE1B8BB79C}" type="presOf" srcId="{BBA3DC29-5D00-4858-AF13-77C34B11021D}" destId="{69377CF4-FCFC-4AD2-90FF-18692E2884C4}" srcOrd="0" destOrd="0" presId="urn:microsoft.com/office/officeart/2005/8/layout/cycle4#1"/>
    <dgm:cxn modelId="{8DD4BAB2-BD64-4186-A2B9-14D49D0C9CFE}" srcId="{D93E33AA-7191-4F31-80BF-267003C53427}" destId="{8C963A2E-7560-496A-8EFA-F155CF585AC8}" srcOrd="1" destOrd="0" parTransId="{F5420150-B758-4ABE-B28B-9F0EB416176D}" sibTransId="{5764256F-137A-413A-8ABD-383BC009A5BA}"/>
    <dgm:cxn modelId="{049A9E3B-8458-470C-B4FC-B3B1CD075DD4}" srcId="{B8464ED6-FB0C-4000-81CF-EA283A797859}" destId="{05B020F5-8CA8-42BB-ACC1-505EAB11271B}" srcOrd="2" destOrd="0" parTransId="{A0DFBC25-EE86-4307-BAF5-C2FCA41918F9}" sibTransId="{25AC7AB9-7BD1-4DB1-BD07-3CE12FA4ED8B}"/>
    <dgm:cxn modelId="{5A360FC2-CD76-46C6-8E3F-EE56D9D603CC}" type="presOf" srcId="{05B020F5-8CA8-42BB-ACC1-505EAB11271B}" destId="{EFDB0FCA-E73C-46CD-92DF-26911D09EC72}" srcOrd="1" destOrd="2" presId="urn:microsoft.com/office/officeart/2005/8/layout/cycle4#1"/>
    <dgm:cxn modelId="{FED18CFB-9201-41F2-B54B-B4C452D71893}" type="presOf" srcId="{55164723-E04A-4458-AB5C-ABFD2357C9FA}" destId="{E2E5FD78-63E6-4CA6-A863-FBA93F6CEF7D}" srcOrd="0" destOrd="0" presId="urn:microsoft.com/office/officeart/2005/8/layout/cycle4#1"/>
    <dgm:cxn modelId="{7094EA0D-A923-4A15-A9F5-E382437967BC}" srcId="{D93E33AA-7191-4F31-80BF-267003C53427}" destId="{B8464ED6-FB0C-4000-81CF-EA283A797859}" srcOrd="2" destOrd="0" parTransId="{2D669E9C-4E37-4785-B8AD-4655FD5D45EF}" sibTransId="{A538BA62-1892-4ED9-BD59-F79A756B85B8}"/>
    <dgm:cxn modelId="{37CEF6F8-CC72-4775-B09D-12FB11862E5D}" srcId="{B8464ED6-FB0C-4000-81CF-EA283A797859}" destId="{BBA3DC29-5D00-4858-AF13-77C34B11021D}" srcOrd="0" destOrd="0" parTransId="{4B516BE5-ED1D-46E9-BE03-FC9AA14D8FDA}" sibTransId="{2A3727E5-BC4F-4F4B-9247-89AC88E6CC68}"/>
    <dgm:cxn modelId="{4A737927-DBB9-4B49-BB3A-ACA2FEBC96F9}" type="presOf" srcId="{05B020F5-8CA8-42BB-ACC1-505EAB11271B}" destId="{69377CF4-FCFC-4AD2-90FF-18692E2884C4}" srcOrd="0" destOrd="2" presId="urn:microsoft.com/office/officeart/2005/8/layout/cycle4#1"/>
    <dgm:cxn modelId="{1F454A59-24EB-42E7-90EF-A8754A69390C}" type="presParOf" srcId="{69A1DC1E-857C-4825-A60A-8E1D9C30B06D}" destId="{688DCE7F-B4A1-46E5-B012-ED83AA2AF509}" srcOrd="0" destOrd="0" presId="urn:microsoft.com/office/officeart/2005/8/layout/cycle4#1"/>
    <dgm:cxn modelId="{BE84DFD4-F47F-4225-9041-8EB77560350C}" type="presParOf" srcId="{688DCE7F-B4A1-46E5-B012-ED83AA2AF509}" destId="{A7AA8AE9-4DF0-4AD5-AE7C-0CC1DD3E5E5B}" srcOrd="0" destOrd="0" presId="urn:microsoft.com/office/officeart/2005/8/layout/cycle4#1"/>
    <dgm:cxn modelId="{3C349691-D65B-4913-9E2D-A74CEEADBCDF}" type="presParOf" srcId="{A7AA8AE9-4DF0-4AD5-AE7C-0CC1DD3E5E5B}" destId="{98041DEB-1860-4B85-A128-48CE49C8373A}" srcOrd="0" destOrd="0" presId="urn:microsoft.com/office/officeart/2005/8/layout/cycle4#1"/>
    <dgm:cxn modelId="{99115411-88ED-4869-B866-93F272C1950D}" type="presParOf" srcId="{A7AA8AE9-4DF0-4AD5-AE7C-0CC1DD3E5E5B}" destId="{EAD41B9A-5B7B-4631-A5D5-D829C91A8787}" srcOrd="1" destOrd="0" presId="urn:microsoft.com/office/officeart/2005/8/layout/cycle4#1"/>
    <dgm:cxn modelId="{9F1CD4A9-A3D4-4492-BA1A-CE20BBB10146}" type="presParOf" srcId="{688DCE7F-B4A1-46E5-B012-ED83AA2AF509}" destId="{248333AA-7775-441B-97FF-48AFBD04BEA5}" srcOrd="1" destOrd="0" presId="urn:microsoft.com/office/officeart/2005/8/layout/cycle4#1"/>
    <dgm:cxn modelId="{0528A850-178E-436C-B180-F4FF36A93F27}" type="presParOf" srcId="{248333AA-7775-441B-97FF-48AFBD04BEA5}" destId="{B5F5519E-549D-483A-AD0C-F1E8DD20F765}" srcOrd="0" destOrd="0" presId="urn:microsoft.com/office/officeart/2005/8/layout/cycle4#1"/>
    <dgm:cxn modelId="{4C4E2BB2-4844-49E2-86A2-482446E42844}" type="presParOf" srcId="{248333AA-7775-441B-97FF-48AFBD04BEA5}" destId="{5AC4E06B-818E-46D5-8BB5-EF67D1CFA3EF}" srcOrd="1" destOrd="0" presId="urn:microsoft.com/office/officeart/2005/8/layout/cycle4#1"/>
    <dgm:cxn modelId="{8971C53B-B5A5-455D-81F7-52793C8D0C0A}" type="presParOf" srcId="{688DCE7F-B4A1-46E5-B012-ED83AA2AF509}" destId="{B35998E6-6E6C-4FAD-B156-6FB9BAB03F55}" srcOrd="2" destOrd="0" presId="urn:microsoft.com/office/officeart/2005/8/layout/cycle4#1"/>
    <dgm:cxn modelId="{2A1471C5-9CFF-4D4A-BCEC-2E5F549EE4E2}" type="presParOf" srcId="{B35998E6-6E6C-4FAD-B156-6FB9BAB03F55}" destId="{69377CF4-FCFC-4AD2-90FF-18692E2884C4}" srcOrd="0" destOrd="0" presId="urn:microsoft.com/office/officeart/2005/8/layout/cycle4#1"/>
    <dgm:cxn modelId="{52ECE11C-3B9B-443A-84D0-F6CE388549F6}" type="presParOf" srcId="{B35998E6-6E6C-4FAD-B156-6FB9BAB03F55}" destId="{EFDB0FCA-E73C-46CD-92DF-26911D09EC72}" srcOrd="1" destOrd="0" presId="urn:microsoft.com/office/officeart/2005/8/layout/cycle4#1"/>
    <dgm:cxn modelId="{2CDF89B3-BFB0-4987-96EF-BAB9435905A4}" type="presParOf" srcId="{688DCE7F-B4A1-46E5-B012-ED83AA2AF509}" destId="{9E7B52E1-001D-4CD7-A4CD-57CE3CD0B06E}" srcOrd="3" destOrd="0" presId="urn:microsoft.com/office/officeart/2005/8/layout/cycle4#1"/>
    <dgm:cxn modelId="{4BA46311-6F18-49E4-B16D-2BA7D74C016B}" type="presParOf" srcId="{9E7B52E1-001D-4CD7-A4CD-57CE3CD0B06E}" destId="{F54BA9E4-3283-422C-8AAF-A8F1D84D23DA}" srcOrd="0" destOrd="0" presId="urn:microsoft.com/office/officeart/2005/8/layout/cycle4#1"/>
    <dgm:cxn modelId="{3B5D88E0-45DF-4FF3-872C-C0CDFAF773CB}" type="presParOf" srcId="{9E7B52E1-001D-4CD7-A4CD-57CE3CD0B06E}" destId="{72DACCD2-0ACA-4DC8-99E3-DB3A5D7FA799}" srcOrd="1" destOrd="0" presId="urn:microsoft.com/office/officeart/2005/8/layout/cycle4#1"/>
    <dgm:cxn modelId="{9BDC6514-112F-46F0-8013-A4B694C6C26B}" type="presParOf" srcId="{688DCE7F-B4A1-46E5-B012-ED83AA2AF509}" destId="{5657657D-E5E5-4D29-8985-BF5C33E65C62}" srcOrd="4" destOrd="0" presId="urn:microsoft.com/office/officeart/2005/8/layout/cycle4#1"/>
    <dgm:cxn modelId="{5BEB6C76-36D9-4BB0-9DF5-1A85D6120A49}" type="presParOf" srcId="{69A1DC1E-857C-4825-A60A-8E1D9C30B06D}" destId="{738AA2AC-C3E3-4E9F-93FF-1DC21D265CFE}" srcOrd="1" destOrd="0" presId="urn:microsoft.com/office/officeart/2005/8/layout/cycle4#1"/>
    <dgm:cxn modelId="{8D7EA19B-8C76-4762-B312-0152294C2FD9}" type="presParOf" srcId="{738AA2AC-C3E3-4E9F-93FF-1DC21D265CFE}" destId="{E2E5FD78-63E6-4CA6-A863-FBA93F6CEF7D}" srcOrd="0" destOrd="0" presId="urn:microsoft.com/office/officeart/2005/8/layout/cycle4#1"/>
    <dgm:cxn modelId="{B7A10660-848F-48A5-BDA9-498E56B5F1E9}" type="presParOf" srcId="{738AA2AC-C3E3-4E9F-93FF-1DC21D265CFE}" destId="{DF77859A-5F30-4112-81E1-A2B87BB87AA4}" srcOrd="1" destOrd="0" presId="urn:microsoft.com/office/officeart/2005/8/layout/cycle4#1"/>
    <dgm:cxn modelId="{8DFEF15F-DD87-47FA-8865-EF4FEEECF779}" type="presParOf" srcId="{738AA2AC-C3E3-4E9F-93FF-1DC21D265CFE}" destId="{96C62AA8-7AE3-4D96-9C1D-CA4D26EED6F9}" srcOrd="2" destOrd="0" presId="urn:microsoft.com/office/officeart/2005/8/layout/cycle4#1"/>
    <dgm:cxn modelId="{6BCFDB41-4A72-45DC-8C37-3C106880BE14}" type="presParOf" srcId="{738AA2AC-C3E3-4E9F-93FF-1DC21D265CFE}" destId="{56CD87FF-2212-4C36-B5EB-9224E22FD882}" srcOrd="3" destOrd="0" presId="urn:microsoft.com/office/officeart/2005/8/layout/cycle4#1"/>
    <dgm:cxn modelId="{13890FE5-783D-439E-B39A-9BFB93FF4034}" type="presParOf" srcId="{738AA2AC-C3E3-4E9F-93FF-1DC21D265CFE}" destId="{B9CD6B69-3BBC-4316-9744-014AAA58D513}" srcOrd="4" destOrd="0" presId="urn:microsoft.com/office/officeart/2005/8/layout/cycle4#1"/>
    <dgm:cxn modelId="{6BB4A1C0-2235-4D72-903F-8ED5F6BAA9C2}" type="presParOf" srcId="{69A1DC1E-857C-4825-A60A-8E1D9C30B06D}" destId="{2A783666-604A-4E8B-8B92-23A0F0006AF3}" srcOrd="2" destOrd="0" presId="urn:microsoft.com/office/officeart/2005/8/layout/cycle4#1"/>
    <dgm:cxn modelId="{36BE7C64-84CE-4270-918F-2F6C8BAB462B}" type="presParOf" srcId="{69A1DC1E-857C-4825-A60A-8E1D9C30B06D}" destId="{48756EE5-101E-4FDE-82A7-6577FCB47A0C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31D58F-D1A6-4461-9884-DEAE9A0F3A8A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19CA27CF-B9A7-46B1-B1B4-80A12978E25E}">
      <dgm:prSet phldrT="[Metin]" phldr="1"/>
      <dgm:spPr/>
      <dgm:t>
        <a:bodyPr/>
        <a:lstStyle/>
        <a:p>
          <a:endParaRPr lang="tr-TR"/>
        </a:p>
      </dgm:t>
    </dgm:pt>
    <dgm:pt modelId="{23AB2191-1738-42AC-96D6-AC798A23E718}" type="parTrans" cxnId="{367ED0D7-0837-449C-9B0E-7382B0E546BD}">
      <dgm:prSet/>
      <dgm:spPr/>
      <dgm:t>
        <a:bodyPr/>
        <a:lstStyle/>
        <a:p>
          <a:endParaRPr lang="tr-TR"/>
        </a:p>
      </dgm:t>
    </dgm:pt>
    <dgm:pt modelId="{BDD0FBAF-C364-4AC0-BD55-C9F3E7FBB98D}" type="sibTrans" cxnId="{367ED0D7-0837-449C-9B0E-7382B0E546BD}">
      <dgm:prSet/>
      <dgm:spPr/>
      <dgm:t>
        <a:bodyPr/>
        <a:lstStyle/>
        <a:p>
          <a:endParaRPr lang="tr-TR"/>
        </a:p>
      </dgm:t>
    </dgm:pt>
    <dgm:pt modelId="{6396062E-BCE6-42B3-8D36-67D85D3C577E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319371E3-C08D-4DC2-A5B6-11A977DE2E80}" type="parTrans" cxnId="{2D74C8FC-6D3A-4304-B0AE-9CF1F506F435}">
      <dgm:prSet/>
      <dgm:spPr/>
      <dgm:t>
        <a:bodyPr/>
        <a:lstStyle/>
        <a:p>
          <a:endParaRPr lang="tr-TR"/>
        </a:p>
      </dgm:t>
    </dgm:pt>
    <dgm:pt modelId="{42256B93-6C2C-4E0C-8462-F7F0F26E1DC4}" type="sibTrans" cxnId="{2D74C8FC-6D3A-4304-B0AE-9CF1F506F435}">
      <dgm:prSet/>
      <dgm:spPr/>
      <dgm:t>
        <a:bodyPr/>
        <a:lstStyle/>
        <a:p>
          <a:endParaRPr lang="tr-TR"/>
        </a:p>
      </dgm:t>
    </dgm:pt>
    <dgm:pt modelId="{9814ADBB-58D0-4869-BD70-B65CA155D46B}">
      <dgm:prSet phldrT="[Metin]" phldr="1"/>
      <dgm:spPr/>
      <dgm:t>
        <a:bodyPr/>
        <a:lstStyle/>
        <a:p>
          <a:endParaRPr lang="tr-TR" dirty="0"/>
        </a:p>
      </dgm:t>
    </dgm:pt>
    <dgm:pt modelId="{EB31F98E-7CBE-44BF-B4E0-82A504FAA09C}" type="parTrans" cxnId="{4ACBF79F-BDB4-4B17-8E02-974C498FF046}">
      <dgm:prSet/>
      <dgm:spPr/>
      <dgm:t>
        <a:bodyPr/>
        <a:lstStyle/>
        <a:p>
          <a:endParaRPr lang="tr-TR"/>
        </a:p>
      </dgm:t>
    </dgm:pt>
    <dgm:pt modelId="{E0158C23-1EC0-4B96-9360-0B585F2F6504}" type="sibTrans" cxnId="{4ACBF79F-BDB4-4B17-8E02-974C498FF046}">
      <dgm:prSet/>
      <dgm:spPr/>
      <dgm:t>
        <a:bodyPr/>
        <a:lstStyle/>
        <a:p>
          <a:endParaRPr lang="tr-TR"/>
        </a:p>
      </dgm:t>
    </dgm:pt>
    <dgm:pt modelId="{B89FE0B5-1031-4AFB-BDCA-D99BEC289AA8}" type="pres">
      <dgm:prSet presAssocID="{6331D58F-D1A6-4461-9884-DEAE9A0F3A8A}" presName="Name0" presStyleCnt="0">
        <dgm:presLayoutVars>
          <dgm:dir/>
          <dgm:resizeHandles val="exact"/>
        </dgm:presLayoutVars>
      </dgm:prSet>
      <dgm:spPr/>
    </dgm:pt>
    <dgm:pt modelId="{94DF9AFB-CB8F-4D08-BB41-F07BEAAFCC39}" type="pres">
      <dgm:prSet presAssocID="{6331D58F-D1A6-4461-9884-DEAE9A0F3A8A}" presName="fgShape" presStyleLbl="fgShp" presStyleIdx="0" presStyleCnt="1" custFlipHor="1" custScaleX="4661" custScaleY="32986" custLinFactNeighborX="936" custLinFactNeighborY="83295"/>
      <dgm:spPr/>
    </dgm:pt>
    <dgm:pt modelId="{2D4C1BA4-5C93-4E58-8844-72ADCA31CC32}" type="pres">
      <dgm:prSet presAssocID="{6331D58F-D1A6-4461-9884-DEAE9A0F3A8A}" presName="linComp" presStyleCnt="0"/>
      <dgm:spPr/>
    </dgm:pt>
    <dgm:pt modelId="{21BC6F67-7B0F-4A48-A68C-E2A7436F5012}" type="pres">
      <dgm:prSet presAssocID="{19CA27CF-B9A7-46B1-B1B4-80A12978E25E}" presName="compNode" presStyleCnt="0"/>
      <dgm:spPr/>
    </dgm:pt>
    <dgm:pt modelId="{28F0E09E-785C-418D-9FA3-BB4798FDD983}" type="pres">
      <dgm:prSet presAssocID="{19CA27CF-B9A7-46B1-B1B4-80A12978E25E}" presName="bkgdShape" presStyleLbl="node1" presStyleIdx="0" presStyleCnt="3" custScaleX="48455" custLinFactNeighborX="-89856" custLinFactNeighborY="1205"/>
      <dgm:spPr/>
      <dgm:t>
        <a:bodyPr/>
        <a:lstStyle/>
        <a:p>
          <a:endParaRPr lang="tr-TR"/>
        </a:p>
      </dgm:t>
    </dgm:pt>
    <dgm:pt modelId="{6C7AC1E7-842D-45E6-B7A4-1648B5649C2F}" type="pres">
      <dgm:prSet presAssocID="{19CA27CF-B9A7-46B1-B1B4-80A12978E2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6E1C50-9BA4-4A5B-9A0A-7DE0467EBACB}" type="pres">
      <dgm:prSet presAssocID="{19CA27CF-B9A7-46B1-B1B4-80A12978E25E}" presName="invisiNode" presStyleLbl="node1" presStyleIdx="0" presStyleCnt="3"/>
      <dgm:spPr/>
    </dgm:pt>
    <dgm:pt modelId="{F0965961-E678-44B9-A93A-6ABA8862A915}" type="pres">
      <dgm:prSet presAssocID="{19CA27CF-B9A7-46B1-B1B4-80A12978E25E}" presName="imagNode" presStyleLbl="fgImgPlace1" presStyleIdx="0" presStyleCnt="3" custScaleX="63473" custLinFactNeighborX="-85235" custLinFactNeighborY="36253"/>
      <dgm:spPr/>
    </dgm:pt>
    <dgm:pt modelId="{973233E9-9EE7-4F32-AD41-202DA8284451}" type="pres">
      <dgm:prSet presAssocID="{BDD0FBAF-C364-4AC0-BD55-C9F3E7FBB98D}" presName="sibTrans" presStyleLbl="sibTrans2D1" presStyleIdx="0" presStyleCnt="0"/>
      <dgm:spPr/>
      <dgm:t>
        <a:bodyPr/>
        <a:lstStyle/>
        <a:p>
          <a:endParaRPr lang="tr-TR"/>
        </a:p>
      </dgm:t>
    </dgm:pt>
    <dgm:pt modelId="{BFB6A6EA-8D4F-4741-B72B-C18B784CFB0E}" type="pres">
      <dgm:prSet presAssocID="{6396062E-BCE6-42B3-8D36-67D85D3C577E}" presName="compNode" presStyleCnt="0"/>
      <dgm:spPr/>
    </dgm:pt>
    <dgm:pt modelId="{10A5362B-043F-4A61-9020-C63E480B8A5B}" type="pres">
      <dgm:prSet presAssocID="{6396062E-BCE6-42B3-8D36-67D85D3C577E}" presName="bkgdShape" presStyleLbl="node1" presStyleIdx="1" presStyleCnt="3" custScaleX="1313193"/>
      <dgm:spPr/>
      <dgm:t>
        <a:bodyPr/>
        <a:lstStyle/>
        <a:p>
          <a:endParaRPr lang="tr-TR"/>
        </a:p>
      </dgm:t>
    </dgm:pt>
    <dgm:pt modelId="{14E24D97-5D69-4E9E-8050-80F3785400DB}" type="pres">
      <dgm:prSet presAssocID="{6396062E-BCE6-42B3-8D36-67D85D3C577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25A8C6-533B-4C65-A187-D916BEC7CC6D}" type="pres">
      <dgm:prSet presAssocID="{6396062E-BCE6-42B3-8D36-67D85D3C577E}" presName="invisiNode" presStyleLbl="node1" presStyleIdx="1" presStyleCnt="3"/>
      <dgm:spPr/>
    </dgm:pt>
    <dgm:pt modelId="{2B6BB46A-808C-4348-8B2A-C5E8B6C85BAE}" type="pres">
      <dgm:prSet presAssocID="{6396062E-BCE6-42B3-8D36-67D85D3C577E}" presName="imagNode" presStyleLbl="fgImgPlace1" presStyleIdx="1" presStyleCnt="3" custFlipVert="1" custScaleX="59116" custScaleY="51069" custLinFactX="-200000" custLinFactNeighborX="-243182" custLinFactNeighborY="-38865"/>
      <dgm:spPr/>
    </dgm:pt>
    <dgm:pt modelId="{0D967CA7-933F-4CCB-9E17-642FB90BBC01}" type="pres">
      <dgm:prSet presAssocID="{42256B93-6C2C-4E0C-8462-F7F0F26E1DC4}" presName="sibTrans" presStyleLbl="sibTrans2D1" presStyleIdx="0" presStyleCnt="0"/>
      <dgm:spPr/>
      <dgm:t>
        <a:bodyPr/>
        <a:lstStyle/>
        <a:p>
          <a:endParaRPr lang="tr-TR"/>
        </a:p>
      </dgm:t>
    </dgm:pt>
    <dgm:pt modelId="{3CB21579-249F-4586-860C-D350058DA0E1}" type="pres">
      <dgm:prSet presAssocID="{9814ADBB-58D0-4869-BD70-B65CA155D46B}" presName="compNode" presStyleCnt="0"/>
      <dgm:spPr/>
    </dgm:pt>
    <dgm:pt modelId="{26BCDC4E-9380-4BDA-8019-09DFE239014F}" type="pres">
      <dgm:prSet presAssocID="{9814ADBB-58D0-4869-BD70-B65CA155D46B}" presName="bkgdShape" presStyleLbl="node1" presStyleIdx="2" presStyleCnt="3" custScaleX="35862" custLinFactNeighborX="90997"/>
      <dgm:spPr/>
      <dgm:t>
        <a:bodyPr/>
        <a:lstStyle/>
        <a:p>
          <a:endParaRPr lang="tr-TR"/>
        </a:p>
      </dgm:t>
    </dgm:pt>
    <dgm:pt modelId="{1B0E776E-D349-452F-A9BC-9E42BC605467}" type="pres">
      <dgm:prSet presAssocID="{9814ADBB-58D0-4869-BD70-B65CA155D46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B3E045-0033-49DB-B507-BDAAC3F869DA}" type="pres">
      <dgm:prSet presAssocID="{9814ADBB-58D0-4869-BD70-B65CA155D46B}" presName="invisiNode" presStyleLbl="node1" presStyleIdx="2" presStyleCnt="3"/>
      <dgm:spPr/>
    </dgm:pt>
    <dgm:pt modelId="{EABDE693-B508-4EEC-A483-CAC13C537142}" type="pres">
      <dgm:prSet presAssocID="{9814ADBB-58D0-4869-BD70-B65CA155D46B}" presName="imagNode" presStyleLbl="fgImgPlace1" presStyleIdx="2" presStyleCnt="3" custScaleX="55291" custLinFactNeighborX="96588" custLinFactNeighborY="-14400"/>
      <dgm:spPr/>
    </dgm:pt>
  </dgm:ptLst>
  <dgm:cxnLst>
    <dgm:cxn modelId="{9198EBF8-3BD9-4A80-AC36-A8FC8A72AF3A}" type="presOf" srcId="{6396062E-BCE6-42B3-8D36-67D85D3C577E}" destId="{14E24D97-5D69-4E9E-8050-80F3785400DB}" srcOrd="1" destOrd="0" presId="urn:microsoft.com/office/officeart/2005/8/layout/hList7#1"/>
    <dgm:cxn modelId="{367ED0D7-0837-449C-9B0E-7382B0E546BD}" srcId="{6331D58F-D1A6-4461-9884-DEAE9A0F3A8A}" destId="{19CA27CF-B9A7-46B1-B1B4-80A12978E25E}" srcOrd="0" destOrd="0" parTransId="{23AB2191-1738-42AC-96D6-AC798A23E718}" sibTransId="{BDD0FBAF-C364-4AC0-BD55-C9F3E7FBB98D}"/>
    <dgm:cxn modelId="{CF20FB0D-38CA-48CB-8B12-3F043959734E}" type="presOf" srcId="{9814ADBB-58D0-4869-BD70-B65CA155D46B}" destId="{26BCDC4E-9380-4BDA-8019-09DFE239014F}" srcOrd="0" destOrd="0" presId="urn:microsoft.com/office/officeart/2005/8/layout/hList7#1"/>
    <dgm:cxn modelId="{AC3EC198-A680-4127-BC13-2DBA3AD20FED}" type="presOf" srcId="{9814ADBB-58D0-4869-BD70-B65CA155D46B}" destId="{1B0E776E-D349-452F-A9BC-9E42BC605467}" srcOrd="1" destOrd="0" presId="urn:microsoft.com/office/officeart/2005/8/layout/hList7#1"/>
    <dgm:cxn modelId="{4ACBF79F-BDB4-4B17-8E02-974C498FF046}" srcId="{6331D58F-D1A6-4461-9884-DEAE9A0F3A8A}" destId="{9814ADBB-58D0-4869-BD70-B65CA155D46B}" srcOrd="2" destOrd="0" parTransId="{EB31F98E-7CBE-44BF-B4E0-82A504FAA09C}" sibTransId="{E0158C23-1EC0-4B96-9360-0B585F2F6504}"/>
    <dgm:cxn modelId="{EC725499-F03C-4531-90E3-623C00271E2F}" type="presOf" srcId="{19CA27CF-B9A7-46B1-B1B4-80A12978E25E}" destId="{28F0E09E-785C-418D-9FA3-BB4798FDD983}" srcOrd="0" destOrd="0" presId="urn:microsoft.com/office/officeart/2005/8/layout/hList7#1"/>
    <dgm:cxn modelId="{9BB86929-664D-4B0C-BA10-BFE02D005531}" type="presOf" srcId="{19CA27CF-B9A7-46B1-B1B4-80A12978E25E}" destId="{6C7AC1E7-842D-45E6-B7A4-1648B5649C2F}" srcOrd="1" destOrd="0" presId="urn:microsoft.com/office/officeart/2005/8/layout/hList7#1"/>
    <dgm:cxn modelId="{282359F9-DB63-42EF-807E-AA030B457CB1}" type="presOf" srcId="{6396062E-BCE6-42B3-8D36-67D85D3C577E}" destId="{10A5362B-043F-4A61-9020-C63E480B8A5B}" srcOrd="0" destOrd="0" presId="urn:microsoft.com/office/officeart/2005/8/layout/hList7#1"/>
    <dgm:cxn modelId="{C9BC57C5-0B29-40B8-9C64-BDF7B0B29486}" type="presOf" srcId="{6331D58F-D1A6-4461-9884-DEAE9A0F3A8A}" destId="{B89FE0B5-1031-4AFB-BDCA-D99BEC289AA8}" srcOrd="0" destOrd="0" presId="urn:microsoft.com/office/officeart/2005/8/layout/hList7#1"/>
    <dgm:cxn modelId="{3C4B2111-5F9A-443B-9303-9853EA569A72}" type="presOf" srcId="{BDD0FBAF-C364-4AC0-BD55-C9F3E7FBB98D}" destId="{973233E9-9EE7-4F32-AD41-202DA8284451}" srcOrd="0" destOrd="0" presId="urn:microsoft.com/office/officeart/2005/8/layout/hList7#1"/>
    <dgm:cxn modelId="{8321CAC6-FEDB-4873-8AC1-5E4853C5E77C}" type="presOf" srcId="{42256B93-6C2C-4E0C-8462-F7F0F26E1DC4}" destId="{0D967CA7-933F-4CCB-9E17-642FB90BBC01}" srcOrd="0" destOrd="0" presId="urn:microsoft.com/office/officeart/2005/8/layout/hList7#1"/>
    <dgm:cxn modelId="{2D74C8FC-6D3A-4304-B0AE-9CF1F506F435}" srcId="{6331D58F-D1A6-4461-9884-DEAE9A0F3A8A}" destId="{6396062E-BCE6-42B3-8D36-67D85D3C577E}" srcOrd="1" destOrd="0" parTransId="{319371E3-C08D-4DC2-A5B6-11A977DE2E80}" sibTransId="{42256B93-6C2C-4E0C-8462-F7F0F26E1DC4}"/>
    <dgm:cxn modelId="{02E71B1F-CA3D-441A-BDBB-80217B473B3D}" type="presParOf" srcId="{B89FE0B5-1031-4AFB-BDCA-D99BEC289AA8}" destId="{94DF9AFB-CB8F-4D08-BB41-F07BEAAFCC39}" srcOrd="0" destOrd="0" presId="urn:microsoft.com/office/officeart/2005/8/layout/hList7#1"/>
    <dgm:cxn modelId="{048FD0E6-CE17-451F-9592-DB10F7B92DF3}" type="presParOf" srcId="{B89FE0B5-1031-4AFB-BDCA-D99BEC289AA8}" destId="{2D4C1BA4-5C93-4E58-8844-72ADCA31CC32}" srcOrd="1" destOrd="0" presId="urn:microsoft.com/office/officeart/2005/8/layout/hList7#1"/>
    <dgm:cxn modelId="{21D0E361-81B7-4152-930E-3D81FF012760}" type="presParOf" srcId="{2D4C1BA4-5C93-4E58-8844-72ADCA31CC32}" destId="{21BC6F67-7B0F-4A48-A68C-E2A7436F5012}" srcOrd="0" destOrd="0" presId="urn:microsoft.com/office/officeart/2005/8/layout/hList7#1"/>
    <dgm:cxn modelId="{980686E3-7B35-4EB0-9BDB-591D0EA40C41}" type="presParOf" srcId="{21BC6F67-7B0F-4A48-A68C-E2A7436F5012}" destId="{28F0E09E-785C-418D-9FA3-BB4798FDD983}" srcOrd="0" destOrd="0" presId="urn:microsoft.com/office/officeart/2005/8/layout/hList7#1"/>
    <dgm:cxn modelId="{7ECC0E9F-F3DA-41C3-AA3C-E364F18358C4}" type="presParOf" srcId="{21BC6F67-7B0F-4A48-A68C-E2A7436F5012}" destId="{6C7AC1E7-842D-45E6-B7A4-1648B5649C2F}" srcOrd="1" destOrd="0" presId="urn:microsoft.com/office/officeart/2005/8/layout/hList7#1"/>
    <dgm:cxn modelId="{96084DD5-6CE4-4DEB-BB7B-1488535F39FE}" type="presParOf" srcId="{21BC6F67-7B0F-4A48-A68C-E2A7436F5012}" destId="{8B6E1C50-9BA4-4A5B-9A0A-7DE0467EBACB}" srcOrd="2" destOrd="0" presId="urn:microsoft.com/office/officeart/2005/8/layout/hList7#1"/>
    <dgm:cxn modelId="{A10537B3-58C6-4708-8750-EB6DA4798253}" type="presParOf" srcId="{21BC6F67-7B0F-4A48-A68C-E2A7436F5012}" destId="{F0965961-E678-44B9-A93A-6ABA8862A915}" srcOrd="3" destOrd="0" presId="urn:microsoft.com/office/officeart/2005/8/layout/hList7#1"/>
    <dgm:cxn modelId="{E7789171-C24B-4BF8-9B34-2ADCD3C80268}" type="presParOf" srcId="{2D4C1BA4-5C93-4E58-8844-72ADCA31CC32}" destId="{973233E9-9EE7-4F32-AD41-202DA8284451}" srcOrd="1" destOrd="0" presId="urn:microsoft.com/office/officeart/2005/8/layout/hList7#1"/>
    <dgm:cxn modelId="{7429BF24-2023-42F9-9281-D7747EC55776}" type="presParOf" srcId="{2D4C1BA4-5C93-4E58-8844-72ADCA31CC32}" destId="{BFB6A6EA-8D4F-4741-B72B-C18B784CFB0E}" srcOrd="2" destOrd="0" presId="urn:microsoft.com/office/officeart/2005/8/layout/hList7#1"/>
    <dgm:cxn modelId="{574C9462-DF75-495B-9177-515162B53AB1}" type="presParOf" srcId="{BFB6A6EA-8D4F-4741-B72B-C18B784CFB0E}" destId="{10A5362B-043F-4A61-9020-C63E480B8A5B}" srcOrd="0" destOrd="0" presId="urn:microsoft.com/office/officeart/2005/8/layout/hList7#1"/>
    <dgm:cxn modelId="{F74A5C9F-6E0A-4655-8D8D-108852B82500}" type="presParOf" srcId="{BFB6A6EA-8D4F-4741-B72B-C18B784CFB0E}" destId="{14E24D97-5D69-4E9E-8050-80F3785400DB}" srcOrd="1" destOrd="0" presId="urn:microsoft.com/office/officeart/2005/8/layout/hList7#1"/>
    <dgm:cxn modelId="{B3D36B82-E9A4-4E80-BD1D-B4A2019AB5A5}" type="presParOf" srcId="{BFB6A6EA-8D4F-4741-B72B-C18B784CFB0E}" destId="{A725A8C6-533B-4C65-A187-D916BEC7CC6D}" srcOrd="2" destOrd="0" presId="urn:microsoft.com/office/officeart/2005/8/layout/hList7#1"/>
    <dgm:cxn modelId="{27281F74-27AC-46FE-87BB-7DC3FB3450A0}" type="presParOf" srcId="{BFB6A6EA-8D4F-4741-B72B-C18B784CFB0E}" destId="{2B6BB46A-808C-4348-8B2A-C5E8B6C85BAE}" srcOrd="3" destOrd="0" presId="urn:microsoft.com/office/officeart/2005/8/layout/hList7#1"/>
    <dgm:cxn modelId="{56EBA0DD-F4B7-42FF-BA1F-053591AAA8A0}" type="presParOf" srcId="{2D4C1BA4-5C93-4E58-8844-72ADCA31CC32}" destId="{0D967CA7-933F-4CCB-9E17-642FB90BBC01}" srcOrd="3" destOrd="0" presId="urn:microsoft.com/office/officeart/2005/8/layout/hList7#1"/>
    <dgm:cxn modelId="{7673AFE0-7D47-4854-AD0B-D101B643AFCB}" type="presParOf" srcId="{2D4C1BA4-5C93-4E58-8844-72ADCA31CC32}" destId="{3CB21579-249F-4586-860C-D350058DA0E1}" srcOrd="4" destOrd="0" presId="urn:microsoft.com/office/officeart/2005/8/layout/hList7#1"/>
    <dgm:cxn modelId="{46747240-979C-452B-BC7F-E4391AD9FE95}" type="presParOf" srcId="{3CB21579-249F-4586-860C-D350058DA0E1}" destId="{26BCDC4E-9380-4BDA-8019-09DFE239014F}" srcOrd="0" destOrd="0" presId="urn:microsoft.com/office/officeart/2005/8/layout/hList7#1"/>
    <dgm:cxn modelId="{61DE2BE3-0FAA-4E27-8DF2-D5BA59F76D6C}" type="presParOf" srcId="{3CB21579-249F-4586-860C-D350058DA0E1}" destId="{1B0E776E-D349-452F-A9BC-9E42BC605467}" srcOrd="1" destOrd="0" presId="urn:microsoft.com/office/officeart/2005/8/layout/hList7#1"/>
    <dgm:cxn modelId="{F321D834-BEA1-4935-AD8E-5E54818457DE}" type="presParOf" srcId="{3CB21579-249F-4586-860C-D350058DA0E1}" destId="{73B3E045-0033-49DB-B507-BDAAC3F869DA}" srcOrd="2" destOrd="0" presId="urn:microsoft.com/office/officeart/2005/8/layout/hList7#1"/>
    <dgm:cxn modelId="{7C41CFB6-AB61-444B-A308-36437B251424}" type="presParOf" srcId="{3CB21579-249F-4586-860C-D350058DA0E1}" destId="{EABDE693-B508-4EEC-A483-CAC13C53714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18A5BB0-73C3-4DDB-BBDE-ADA8F9F29AD6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A002BF7-4F8B-4E9E-8A56-7909F54EA508}">
      <dgm:prSet phldrT="[Metin]"/>
      <dgm:spPr/>
      <dgm:t>
        <a:bodyPr/>
        <a:lstStyle/>
        <a:p>
          <a:r>
            <a:rPr lang="tr-TR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Bu gün </a:t>
          </a:r>
          <a:r>
            <a:rPr lang="tr-TR" b="1" dirty="0" smtClean="0"/>
            <a:t>kabul gören yaklaşım </a:t>
          </a:r>
          <a:r>
            <a:rPr lang="tr-TR" b="1" dirty="0" smtClean="0">
              <a:solidFill>
                <a:srgbClr val="FF0000"/>
              </a:solidFill>
            </a:rPr>
            <a:t>tek taraflı </a:t>
          </a:r>
          <a:r>
            <a:rPr lang="tr-TR" b="1" dirty="0" err="1" smtClean="0">
              <a:solidFill>
                <a:srgbClr val="FF0000"/>
              </a:solidFill>
            </a:rPr>
            <a:t>femoral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smtClean="0"/>
            <a:t>arterden giriştir. </a:t>
          </a:r>
        </a:p>
        <a:p>
          <a:endParaRPr lang="tr-TR" b="1" dirty="0" smtClean="0"/>
        </a:p>
        <a:p>
          <a:r>
            <a:rPr lang="tr-TR" b="1" dirty="0" err="1" smtClean="0"/>
            <a:t>Uterin</a:t>
          </a:r>
          <a:r>
            <a:rPr lang="tr-TR" b="1" dirty="0" smtClean="0"/>
            <a:t> arter seçilerek </a:t>
          </a:r>
          <a:r>
            <a:rPr lang="tr-TR" b="1" dirty="0" err="1" smtClean="0"/>
            <a:t>kateterize</a:t>
          </a:r>
          <a:r>
            <a:rPr lang="tr-TR" b="1" dirty="0" smtClean="0"/>
            <a:t> edilir ve </a:t>
          </a:r>
          <a:r>
            <a:rPr lang="tr-TR" b="1" dirty="0" err="1" smtClean="0"/>
            <a:t>embolizasyon</a:t>
          </a:r>
          <a:r>
            <a:rPr lang="tr-TR" b="1" dirty="0" smtClean="0"/>
            <a:t> yapılır.  </a:t>
          </a:r>
          <a:endParaRPr lang="tr-TR" dirty="0"/>
        </a:p>
      </dgm:t>
    </dgm:pt>
    <dgm:pt modelId="{D15B7824-F551-431E-B4CF-1CE25118AB09}" type="parTrans" cxnId="{36416577-087B-485C-AB1C-159C7C3CD0BB}">
      <dgm:prSet/>
      <dgm:spPr/>
      <dgm:t>
        <a:bodyPr/>
        <a:lstStyle/>
        <a:p>
          <a:endParaRPr lang="tr-TR"/>
        </a:p>
      </dgm:t>
    </dgm:pt>
    <dgm:pt modelId="{4E1F6920-CA31-4DF2-90FE-A8D6159F99FF}" type="sibTrans" cxnId="{36416577-087B-485C-AB1C-159C7C3CD0BB}">
      <dgm:prSet/>
      <dgm:spPr/>
      <dgm:t>
        <a:bodyPr/>
        <a:lstStyle/>
        <a:p>
          <a:endParaRPr lang="tr-TR"/>
        </a:p>
      </dgm:t>
    </dgm:pt>
    <dgm:pt modelId="{F1F5EB6B-3491-45E7-9800-6E17631D2139}">
      <dgm:prSet phldrT="[Metin]" phldr="1"/>
      <dgm:spPr/>
      <dgm:t>
        <a:bodyPr/>
        <a:lstStyle/>
        <a:p>
          <a:endParaRPr lang="tr-TR" dirty="0"/>
        </a:p>
      </dgm:t>
    </dgm:pt>
    <dgm:pt modelId="{DD81411C-27CD-45EA-B65C-8ED41B2E64E8}" type="parTrans" cxnId="{870737A2-233F-403D-8DAB-626F3F977287}">
      <dgm:prSet/>
      <dgm:spPr/>
      <dgm:t>
        <a:bodyPr/>
        <a:lstStyle/>
        <a:p>
          <a:endParaRPr lang="tr-TR"/>
        </a:p>
      </dgm:t>
    </dgm:pt>
    <dgm:pt modelId="{08071D51-2653-44C9-BDDD-F41E074929AC}" type="sibTrans" cxnId="{870737A2-233F-403D-8DAB-626F3F977287}">
      <dgm:prSet/>
      <dgm:spPr/>
      <dgm:t>
        <a:bodyPr/>
        <a:lstStyle/>
        <a:p>
          <a:endParaRPr lang="tr-TR"/>
        </a:p>
      </dgm:t>
    </dgm:pt>
    <dgm:pt modelId="{1198BEE9-AD63-4E66-BBDF-02E43F199187}">
      <dgm:prSet phldrT="[Metin]" phldr="1"/>
      <dgm:spPr/>
      <dgm:t>
        <a:bodyPr/>
        <a:lstStyle/>
        <a:p>
          <a:endParaRPr lang="tr-TR" dirty="0"/>
        </a:p>
      </dgm:t>
    </dgm:pt>
    <dgm:pt modelId="{148AF607-3650-4F1F-A69A-3F4C1E42EAA1}" type="parTrans" cxnId="{6C026A47-24C8-4FB2-A431-42F476C0F738}">
      <dgm:prSet/>
      <dgm:spPr/>
      <dgm:t>
        <a:bodyPr/>
        <a:lstStyle/>
        <a:p>
          <a:endParaRPr lang="tr-TR"/>
        </a:p>
      </dgm:t>
    </dgm:pt>
    <dgm:pt modelId="{10517118-FE64-4CEE-A7FD-674F1D87FBA6}" type="sibTrans" cxnId="{6C026A47-24C8-4FB2-A431-42F476C0F738}">
      <dgm:prSet/>
      <dgm:spPr/>
      <dgm:t>
        <a:bodyPr/>
        <a:lstStyle/>
        <a:p>
          <a:endParaRPr lang="tr-TR"/>
        </a:p>
      </dgm:t>
    </dgm:pt>
    <dgm:pt modelId="{45BEF486-063E-4361-AA85-FC599FEAC949}">
      <dgm:prSet phldrT="[Metin]"/>
      <dgm:spPr/>
      <dgm:t>
        <a:bodyPr/>
        <a:lstStyle/>
        <a:p>
          <a:endParaRPr lang="tr-TR" b="1" dirty="0" smtClean="0"/>
        </a:p>
        <a:p>
          <a:r>
            <a:rPr lang="tr-TR" b="1" dirty="0" err="1" smtClean="0"/>
            <a:t>Uterin</a:t>
          </a:r>
          <a:r>
            <a:rPr lang="tr-TR" b="1" dirty="0" smtClean="0"/>
            <a:t> arterin çıkış yerindeki kıvrımlar, anatomik darlıkların varlığında </a:t>
          </a:r>
          <a:r>
            <a:rPr lang="tr-TR" b="1" dirty="0" err="1" smtClean="0">
              <a:solidFill>
                <a:srgbClr val="FF0000"/>
              </a:solidFill>
            </a:rPr>
            <a:t>mikrokateterler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smtClean="0"/>
            <a:t>kullanışlıdır.</a:t>
          </a:r>
          <a:endParaRPr lang="tr-TR" dirty="0"/>
        </a:p>
      </dgm:t>
    </dgm:pt>
    <dgm:pt modelId="{909A0630-7328-49C4-B729-67BC65FC80C8}" type="parTrans" cxnId="{E71903AE-8AA1-458A-867C-526A9B2870A2}">
      <dgm:prSet/>
      <dgm:spPr/>
      <dgm:t>
        <a:bodyPr/>
        <a:lstStyle/>
        <a:p>
          <a:endParaRPr lang="tr-TR"/>
        </a:p>
      </dgm:t>
    </dgm:pt>
    <dgm:pt modelId="{688A30D8-24E7-4776-812B-8A5161396088}" type="sibTrans" cxnId="{E71903AE-8AA1-458A-867C-526A9B2870A2}">
      <dgm:prSet/>
      <dgm:spPr/>
      <dgm:t>
        <a:bodyPr/>
        <a:lstStyle/>
        <a:p>
          <a:endParaRPr lang="tr-TR"/>
        </a:p>
      </dgm:t>
    </dgm:pt>
    <dgm:pt modelId="{5BB3CDB7-D38C-47DD-A8A2-D1FD26DC5025}">
      <dgm:prSet phldrT="[Metin]" phldr="1"/>
      <dgm:spPr/>
      <dgm:t>
        <a:bodyPr/>
        <a:lstStyle/>
        <a:p>
          <a:endParaRPr lang="tr-TR"/>
        </a:p>
      </dgm:t>
    </dgm:pt>
    <dgm:pt modelId="{1881E031-CCAE-4954-957F-C8B8DB30A2CF}" type="parTrans" cxnId="{6E2A5B89-2A42-4AF4-A633-E790AA95A1CC}">
      <dgm:prSet/>
      <dgm:spPr/>
      <dgm:t>
        <a:bodyPr/>
        <a:lstStyle/>
        <a:p>
          <a:endParaRPr lang="tr-TR"/>
        </a:p>
      </dgm:t>
    </dgm:pt>
    <dgm:pt modelId="{52D0807A-0759-4CE8-8CB5-84A931E33F7E}" type="sibTrans" cxnId="{6E2A5B89-2A42-4AF4-A633-E790AA95A1CC}">
      <dgm:prSet/>
      <dgm:spPr/>
      <dgm:t>
        <a:bodyPr/>
        <a:lstStyle/>
        <a:p>
          <a:endParaRPr lang="tr-TR"/>
        </a:p>
      </dgm:t>
    </dgm:pt>
    <dgm:pt modelId="{47429CE7-FAA1-4DDA-BB29-C0B6F8265FCA}">
      <dgm:prSet phldrT="[Metin]" phldr="1"/>
      <dgm:spPr/>
      <dgm:t>
        <a:bodyPr/>
        <a:lstStyle/>
        <a:p>
          <a:endParaRPr lang="tr-TR"/>
        </a:p>
      </dgm:t>
    </dgm:pt>
    <dgm:pt modelId="{8C6D59F5-3962-4317-9A65-418DDF954193}" type="parTrans" cxnId="{33B5B6D7-327B-476F-9E9A-B3A3D9E1C900}">
      <dgm:prSet/>
      <dgm:spPr/>
      <dgm:t>
        <a:bodyPr/>
        <a:lstStyle/>
        <a:p>
          <a:endParaRPr lang="tr-TR"/>
        </a:p>
      </dgm:t>
    </dgm:pt>
    <dgm:pt modelId="{98BB374A-C4AC-4F69-9EBE-9AFE71140B75}" type="sibTrans" cxnId="{33B5B6D7-327B-476F-9E9A-B3A3D9E1C900}">
      <dgm:prSet/>
      <dgm:spPr/>
      <dgm:t>
        <a:bodyPr/>
        <a:lstStyle/>
        <a:p>
          <a:endParaRPr lang="tr-TR"/>
        </a:p>
      </dgm:t>
    </dgm:pt>
    <dgm:pt modelId="{B1EDEE1F-2693-4E0F-A155-C3B8C14C5068}">
      <dgm:prSet phldrT="[Metin]"/>
      <dgm:spPr/>
      <dgm:t>
        <a:bodyPr/>
        <a:lstStyle/>
        <a:p>
          <a:r>
            <a:rPr lang="tr-TR" b="1" dirty="0" smtClean="0"/>
            <a:t>Bazı  radyologlar spazmı önlemek ve </a:t>
          </a:r>
          <a:r>
            <a:rPr lang="tr-TR" b="1" dirty="0" err="1" smtClean="0"/>
            <a:t>embolizasyona</a:t>
          </a:r>
          <a:r>
            <a:rPr lang="tr-TR" b="1" dirty="0" smtClean="0"/>
            <a:t> iyi pozisyonu sağlamak için </a:t>
          </a:r>
          <a:r>
            <a:rPr lang="tr-TR" b="1" dirty="0" err="1" smtClean="0">
              <a:solidFill>
                <a:srgbClr val="FF0000"/>
              </a:solidFill>
            </a:rPr>
            <a:t>mikrokateteri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rutin kullanmayı </a:t>
          </a:r>
          <a:r>
            <a:rPr lang="tr-TR" b="1" dirty="0" smtClean="0"/>
            <a:t>önermekteler.</a:t>
          </a:r>
          <a:endParaRPr lang="tr-TR" dirty="0"/>
        </a:p>
      </dgm:t>
    </dgm:pt>
    <dgm:pt modelId="{708562FB-7410-4A2B-AD32-5B19DEEDF832}" type="parTrans" cxnId="{239FCD3A-B9EB-426A-A304-02CC4541D3B0}">
      <dgm:prSet/>
      <dgm:spPr/>
      <dgm:t>
        <a:bodyPr/>
        <a:lstStyle/>
        <a:p>
          <a:endParaRPr lang="tr-TR"/>
        </a:p>
      </dgm:t>
    </dgm:pt>
    <dgm:pt modelId="{F3CAC4A3-98DF-435A-B4D0-38EBA686DD7A}" type="sibTrans" cxnId="{239FCD3A-B9EB-426A-A304-02CC4541D3B0}">
      <dgm:prSet/>
      <dgm:spPr/>
      <dgm:t>
        <a:bodyPr/>
        <a:lstStyle/>
        <a:p>
          <a:endParaRPr lang="tr-TR"/>
        </a:p>
      </dgm:t>
    </dgm:pt>
    <dgm:pt modelId="{09B72362-FD7C-4CCB-A7B1-C8FD3CFBBF98}">
      <dgm:prSet phldrT="[Metin]" phldr="1"/>
      <dgm:spPr/>
      <dgm:t>
        <a:bodyPr/>
        <a:lstStyle/>
        <a:p>
          <a:endParaRPr lang="tr-TR"/>
        </a:p>
      </dgm:t>
    </dgm:pt>
    <dgm:pt modelId="{D5EC40C0-D686-432B-81AE-D6AC3EA6AF0A}" type="parTrans" cxnId="{C4D20AA8-4DC0-4597-9427-932A3CF2B257}">
      <dgm:prSet/>
      <dgm:spPr/>
      <dgm:t>
        <a:bodyPr/>
        <a:lstStyle/>
        <a:p>
          <a:endParaRPr lang="tr-TR"/>
        </a:p>
      </dgm:t>
    </dgm:pt>
    <dgm:pt modelId="{573ACCFB-D4AA-4246-9836-3E863D732C73}" type="sibTrans" cxnId="{C4D20AA8-4DC0-4597-9427-932A3CF2B257}">
      <dgm:prSet/>
      <dgm:spPr/>
      <dgm:t>
        <a:bodyPr/>
        <a:lstStyle/>
        <a:p>
          <a:endParaRPr lang="tr-TR"/>
        </a:p>
      </dgm:t>
    </dgm:pt>
    <dgm:pt modelId="{E0096665-6385-4032-AA27-6CBBACD6F5D1}">
      <dgm:prSet phldrT="[Metin]" phldr="1"/>
      <dgm:spPr/>
      <dgm:t>
        <a:bodyPr/>
        <a:lstStyle/>
        <a:p>
          <a:endParaRPr lang="tr-TR"/>
        </a:p>
      </dgm:t>
    </dgm:pt>
    <dgm:pt modelId="{024B603F-D216-4A7C-9E0A-31C6BC64A939}" type="parTrans" cxnId="{2978E649-310B-46BE-A705-9458D31439D4}">
      <dgm:prSet/>
      <dgm:spPr/>
      <dgm:t>
        <a:bodyPr/>
        <a:lstStyle/>
        <a:p>
          <a:endParaRPr lang="tr-TR"/>
        </a:p>
      </dgm:t>
    </dgm:pt>
    <dgm:pt modelId="{DD7A03DB-7DCB-48D8-98C9-16CA2F0DF09A}" type="sibTrans" cxnId="{2978E649-310B-46BE-A705-9458D31439D4}">
      <dgm:prSet/>
      <dgm:spPr/>
      <dgm:t>
        <a:bodyPr/>
        <a:lstStyle/>
        <a:p>
          <a:endParaRPr lang="tr-TR"/>
        </a:p>
      </dgm:t>
    </dgm:pt>
    <dgm:pt modelId="{0AE655B8-CD3A-4770-AA9E-147035F12960}" type="pres">
      <dgm:prSet presAssocID="{218A5BB0-73C3-4DDB-BBDE-ADA8F9F29AD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932DA5F-B015-49F9-B2B5-73BE9E8C5EA7}" type="pres">
      <dgm:prSet presAssocID="{4A002BF7-4F8B-4E9E-8A56-7909F54EA508}" presName="comp" presStyleCnt="0"/>
      <dgm:spPr/>
    </dgm:pt>
    <dgm:pt modelId="{5D59FAFD-9703-4999-9569-3F4BA691E0A3}" type="pres">
      <dgm:prSet presAssocID="{4A002BF7-4F8B-4E9E-8A56-7909F54EA508}" presName="box" presStyleLbl="node1" presStyleIdx="0" presStyleCnt="3" custScaleY="72943"/>
      <dgm:spPr/>
      <dgm:t>
        <a:bodyPr/>
        <a:lstStyle/>
        <a:p>
          <a:endParaRPr lang="tr-TR"/>
        </a:p>
      </dgm:t>
    </dgm:pt>
    <dgm:pt modelId="{7FBE7C7F-6913-4355-AFA4-7E62D06C60E6}" type="pres">
      <dgm:prSet presAssocID="{4A002BF7-4F8B-4E9E-8A56-7909F54EA508}" presName="img" presStyleLbl="fgImgPlace1" presStyleIdx="0" presStyleCnt="3" custScaleX="78641" custLinFactNeighborX="-22391"/>
      <dgm:spPr/>
    </dgm:pt>
    <dgm:pt modelId="{6F061BC2-1868-4467-81A5-2CF5D157B6D7}" type="pres">
      <dgm:prSet presAssocID="{4A002BF7-4F8B-4E9E-8A56-7909F54EA50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0FB278-4692-4FEF-BB4C-B659B39A6AD0}" type="pres">
      <dgm:prSet presAssocID="{4E1F6920-CA31-4DF2-90FE-A8D6159F99FF}" presName="spacer" presStyleCnt="0"/>
      <dgm:spPr/>
    </dgm:pt>
    <dgm:pt modelId="{7815F0DD-B0E0-4E16-A2FB-ED43E501AFD7}" type="pres">
      <dgm:prSet presAssocID="{45BEF486-063E-4361-AA85-FC599FEAC949}" presName="comp" presStyleCnt="0"/>
      <dgm:spPr/>
    </dgm:pt>
    <dgm:pt modelId="{62FDA86E-F8B3-4015-B562-1DD2587F5146}" type="pres">
      <dgm:prSet presAssocID="{45BEF486-063E-4361-AA85-FC599FEAC949}" presName="box" presStyleLbl="node1" presStyleIdx="1" presStyleCnt="3" custScaleY="70636"/>
      <dgm:spPr/>
      <dgm:t>
        <a:bodyPr/>
        <a:lstStyle/>
        <a:p>
          <a:endParaRPr lang="tr-TR"/>
        </a:p>
      </dgm:t>
    </dgm:pt>
    <dgm:pt modelId="{8F57FE77-A4EF-45D4-9E7A-6588DD8D8549}" type="pres">
      <dgm:prSet presAssocID="{45BEF486-063E-4361-AA85-FC599FEAC949}" presName="img" presStyleLbl="fgImgPlace1" presStyleIdx="1" presStyleCnt="3" custScaleX="70792" custLinFactNeighborX="-30448" custLinFactNeighborY="6579"/>
      <dgm:spPr/>
    </dgm:pt>
    <dgm:pt modelId="{FD4FC9EF-4CF1-4CF7-BFF9-970A7968273E}" type="pres">
      <dgm:prSet presAssocID="{45BEF486-063E-4361-AA85-FC599FEAC94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841881E-4664-4BF6-9A69-C068C4011F4C}" type="pres">
      <dgm:prSet presAssocID="{688A30D8-24E7-4776-812B-8A5161396088}" presName="spacer" presStyleCnt="0"/>
      <dgm:spPr/>
    </dgm:pt>
    <dgm:pt modelId="{0BFDD36A-DCE8-4765-9783-15C4709BBFC3}" type="pres">
      <dgm:prSet presAssocID="{B1EDEE1F-2693-4E0F-A155-C3B8C14C5068}" presName="comp" presStyleCnt="0"/>
      <dgm:spPr/>
    </dgm:pt>
    <dgm:pt modelId="{42B6AE22-794B-4BE7-B04A-F38272167485}" type="pres">
      <dgm:prSet presAssocID="{B1EDEE1F-2693-4E0F-A155-C3B8C14C5068}" presName="box" presStyleLbl="node1" presStyleIdx="2" presStyleCnt="3" custScaleY="58882"/>
      <dgm:spPr/>
      <dgm:t>
        <a:bodyPr/>
        <a:lstStyle/>
        <a:p>
          <a:endParaRPr lang="tr-TR"/>
        </a:p>
      </dgm:t>
    </dgm:pt>
    <dgm:pt modelId="{AD5D7F49-98E8-47B8-B0E5-1FC4DAF30796}" type="pres">
      <dgm:prSet presAssocID="{B1EDEE1F-2693-4E0F-A155-C3B8C14C5068}" presName="img" presStyleLbl="fgImgPlace1" presStyleIdx="2" presStyleCnt="3" custScaleX="65289" custLinFactNeighborX="-33199" custLinFactNeighborY="-73"/>
      <dgm:spPr/>
    </dgm:pt>
    <dgm:pt modelId="{28E2233F-BF2D-45BC-874D-707DF879CB92}" type="pres">
      <dgm:prSet presAssocID="{B1EDEE1F-2693-4E0F-A155-C3B8C14C506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ED0779D-77D0-403F-8546-23088A29A97B}" type="presOf" srcId="{4A002BF7-4F8B-4E9E-8A56-7909F54EA508}" destId="{6F061BC2-1868-4467-81A5-2CF5D157B6D7}" srcOrd="1" destOrd="0" presId="urn:microsoft.com/office/officeart/2005/8/layout/vList4#1"/>
    <dgm:cxn modelId="{36416577-087B-485C-AB1C-159C7C3CD0BB}" srcId="{218A5BB0-73C3-4DDB-BBDE-ADA8F9F29AD6}" destId="{4A002BF7-4F8B-4E9E-8A56-7909F54EA508}" srcOrd="0" destOrd="0" parTransId="{D15B7824-F551-431E-B4CF-1CE25118AB09}" sibTransId="{4E1F6920-CA31-4DF2-90FE-A8D6159F99FF}"/>
    <dgm:cxn modelId="{239FCD3A-B9EB-426A-A304-02CC4541D3B0}" srcId="{218A5BB0-73C3-4DDB-BBDE-ADA8F9F29AD6}" destId="{B1EDEE1F-2693-4E0F-A155-C3B8C14C5068}" srcOrd="2" destOrd="0" parTransId="{708562FB-7410-4A2B-AD32-5B19DEEDF832}" sibTransId="{F3CAC4A3-98DF-435A-B4D0-38EBA686DD7A}"/>
    <dgm:cxn modelId="{7E76240B-23E0-4B7C-B090-7070758F55A7}" type="presOf" srcId="{45BEF486-063E-4361-AA85-FC599FEAC949}" destId="{FD4FC9EF-4CF1-4CF7-BFF9-970A7968273E}" srcOrd="1" destOrd="0" presId="urn:microsoft.com/office/officeart/2005/8/layout/vList4#1"/>
    <dgm:cxn modelId="{2E759980-77DD-4996-B67B-D9CDD54248C7}" type="presOf" srcId="{45BEF486-063E-4361-AA85-FC599FEAC949}" destId="{62FDA86E-F8B3-4015-B562-1DD2587F5146}" srcOrd="0" destOrd="0" presId="urn:microsoft.com/office/officeart/2005/8/layout/vList4#1"/>
    <dgm:cxn modelId="{E71903AE-8AA1-458A-867C-526A9B2870A2}" srcId="{218A5BB0-73C3-4DDB-BBDE-ADA8F9F29AD6}" destId="{45BEF486-063E-4361-AA85-FC599FEAC949}" srcOrd="1" destOrd="0" parTransId="{909A0630-7328-49C4-B729-67BC65FC80C8}" sibTransId="{688A30D8-24E7-4776-812B-8A5161396088}"/>
    <dgm:cxn modelId="{E12816E9-1372-4D3B-B0BD-DC1EEEEB2199}" type="presOf" srcId="{E0096665-6385-4032-AA27-6CBBACD6F5D1}" destId="{42B6AE22-794B-4BE7-B04A-F38272167485}" srcOrd="0" destOrd="2" presId="urn:microsoft.com/office/officeart/2005/8/layout/vList4#1"/>
    <dgm:cxn modelId="{D4BBBCD9-68B6-4787-B1E4-B799DA5CFEF0}" type="presOf" srcId="{F1F5EB6B-3491-45E7-9800-6E17631D2139}" destId="{5D59FAFD-9703-4999-9569-3F4BA691E0A3}" srcOrd="0" destOrd="1" presId="urn:microsoft.com/office/officeart/2005/8/layout/vList4#1"/>
    <dgm:cxn modelId="{4B133425-FD73-4062-B174-4CFBDB1E01DD}" type="presOf" srcId="{E0096665-6385-4032-AA27-6CBBACD6F5D1}" destId="{28E2233F-BF2D-45BC-874D-707DF879CB92}" srcOrd="1" destOrd="2" presId="urn:microsoft.com/office/officeart/2005/8/layout/vList4#1"/>
    <dgm:cxn modelId="{06B103DC-60A5-45D9-AC19-F8078000DBDF}" type="presOf" srcId="{09B72362-FD7C-4CCB-A7B1-C8FD3CFBBF98}" destId="{28E2233F-BF2D-45BC-874D-707DF879CB92}" srcOrd="1" destOrd="1" presId="urn:microsoft.com/office/officeart/2005/8/layout/vList4#1"/>
    <dgm:cxn modelId="{C3D02B62-D8F7-4929-869C-07C1222F8FB3}" type="presOf" srcId="{F1F5EB6B-3491-45E7-9800-6E17631D2139}" destId="{6F061BC2-1868-4467-81A5-2CF5D157B6D7}" srcOrd="1" destOrd="1" presId="urn:microsoft.com/office/officeart/2005/8/layout/vList4#1"/>
    <dgm:cxn modelId="{9D55FF17-5486-4821-ACDB-52D81F070698}" type="presOf" srcId="{B1EDEE1F-2693-4E0F-A155-C3B8C14C5068}" destId="{42B6AE22-794B-4BE7-B04A-F38272167485}" srcOrd="0" destOrd="0" presId="urn:microsoft.com/office/officeart/2005/8/layout/vList4#1"/>
    <dgm:cxn modelId="{E82786B2-E764-4A04-BA3A-853D09FAB968}" type="presOf" srcId="{1198BEE9-AD63-4E66-BBDF-02E43F199187}" destId="{6F061BC2-1868-4467-81A5-2CF5D157B6D7}" srcOrd="1" destOrd="2" presId="urn:microsoft.com/office/officeart/2005/8/layout/vList4#1"/>
    <dgm:cxn modelId="{6E2A5B89-2A42-4AF4-A633-E790AA95A1CC}" srcId="{45BEF486-063E-4361-AA85-FC599FEAC949}" destId="{5BB3CDB7-D38C-47DD-A8A2-D1FD26DC5025}" srcOrd="0" destOrd="0" parTransId="{1881E031-CCAE-4954-957F-C8B8DB30A2CF}" sibTransId="{52D0807A-0759-4CE8-8CB5-84A931E33F7E}"/>
    <dgm:cxn modelId="{26EC48A7-64F1-4AF1-A7D2-8881B1850D30}" type="presOf" srcId="{47429CE7-FAA1-4DDA-BB29-C0B6F8265FCA}" destId="{62FDA86E-F8B3-4015-B562-1DD2587F5146}" srcOrd="0" destOrd="2" presId="urn:microsoft.com/office/officeart/2005/8/layout/vList4#1"/>
    <dgm:cxn modelId="{2B3D1679-D4D6-4788-A6CB-73E7E61F627F}" type="presOf" srcId="{09B72362-FD7C-4CCB-A7B1-C8FD3CFBBF98}" destId="{42B6AE22-794B-4BE7-B04A-F38272167485}" srcOrd="0" destOrd="1" presId="urn:microsoft.com/office/officeart/2005/8/layout/vList4#1"/>
    <dgm:cxn modelId="{2118F31E-CD11-41A1-8EBA-9A579553AB64}" type="presOf" srcId="{4A002BF7-4F8B-4E9E-8A56-7909F54EA508}" destId="{5D59FAFD-9703-4999-9569-3F4BA691E0A3}" srcOrd="0" destOrd="0" presId="urn:microsoft.com/office/officeart/2005/8/layout/vList4#1"/>
    <dgm:cxn modelId="{C4D20AA8-4DC0-4597-9427-932A3CF2B257}" srcId="{B1EDEE1F-2693-4E0F-A155-C3B8C14C5068}" destId="{09B72362-FD7C-4CCB-A7B1-C8FD3CFBBF98}" srcOrd="0" destOrd="0" parTransId="{D5EC40C0-D686-432B-81AE-D6AC3EA6AF0A}" sibTransId="{573ACCFB-D4AA-4246-9836-3E863D732C73}"/>
    <dgm:cxn modelId="{2978E649-310B-46BE-A705-9458D31439D4}" srcId="{B1EDEE1F-2693-4E0F-A155-C3B8C14C5068}" destId="{E0096665-6385-4032-AA27-6CBBACD6F5D1}" srcOrd="1" destOrd="0" parTransId="{024B603F-D216-4A7C-9E0A-31C6BC64A939}" sibTransId="{DD7A03DB-7DCB-48D8-98C9-16CA2F0DF09A}"/>
    <dgm:cxn modelId="{870737A2-233F-403D-8DAB-626F3F977287}" srcId="{4A002BF7-4F8B-4E9E-8A56-7909F54EA508}" destId="{F1F5EB6B-3491-45E7-9800-6E17631D2139}" srcOrd="0" destOrd="0" parTransId="{DD81411C-27CD-45EA-B65C-8ED41B2E64E8}" sibTransId="{08071D51-2653-44C9-BDDD-F41E074929AC}"/>
    <dgm:cxn modelId="{77008483-C36F-4E04-8D4B-E6DA3719EA66}" type="presOf" srcId="{218A5BB0-73C3-4DDB-BBDE-ADA8F9F29AD6}" destId="{0AE655B8-CD3A-4770-AA9E-147035F12960}" srcOrd="0" destOrd="0" presId="urn:microsoft.com/office/officeart/2005/8/layout/vList4#1"/>
    <dgm:cxn modelId="{E22F9592-2CAC-4037-91B4-4ECBA2E54C1F}" type="presOf" srcId="{5BB3CDB7-D38C-47DD-A8A2-D1FD26DC5025}" destId="{FD4FC9EF-4CF1-4CF7-BFF9-970A7968273E}" srcOrd="1" destOrd="1" presId="urn:microsoft.com/office/officeart/2005/8/layout/vList4#1"/>
    <dgm:cxn modelId="{6C026A47-24C8-4FB2-A431-42F476C0F738}" srcId="{4A002BF7-4F8B-4E9E-8A56-7909F54EA508}" destId="{1198BEE9-AD63-4E66-BBDF-02E43F199187}" srcOrd="1" destOrd="0" parTransId="{148AF607-3650-4F1F-A69A-3F4C1E42EAA1}" sibTransId="{10517118-FE64-4CEE-A7FD-674F1D87FBA6}"/>
    <dgm:cxn modelId="{5CB7A342-8752-4C58-BAEA-CDF3F2BB61F3}" type="presOf" srcId="{47429CE7-FAA1-4DDA-BB29-C0B6F8265FCA}" destId="{FD4FC9EF-4CF1-4CF7-BFF9-970A7968273E}" srcOrd="1" destOrd="2" presId="urn:microsoft.com/office/officeart/2005/8/layout/vList4#1"/>
    <dgm:cxn modelId="{33B5B6D7-327B-476F-9E9A-B3A3D9E1C900}" srcId="{45BEF486-063E-4361-AA85-FC599FEAC949}" destId="{47429CE7-FAA1-4DDA-BB29-C0B6F8265FCA}" srcOrd="1" destOrd="0" parTransId="{8C6D59F5-3962-4317-9A65-418DDF954193}" sibTransId="{98BB374A-C4AC-4F69-9EBE-9AFE71140B75}"/>
    <dgm:cxn modelId="{3B9526F8-CE30-46CB-960A-4556E18D765B}" type="presOf" srcId="{5BB3CDB7-D38C-47DD-A8A2-D1FD26DC5025}" destId="{62FDA86E-F8B3-4015-B562-1DD2587F5146}" srcOrd="0" destOrd="1" presId="urn:microsoft.com/office/officeart/2005/8/layout/vList4#1"/>
    <dgm:cxn modelId="{14BD1AB7-6108-4243-AA6A-9A827FD023CE}" type="presOf" srcId="{1198BEE9-AD63-4E66-BBDF-02E43F199187}" destId="{5D59FAFD-9703-4999-9569-3F4BA691E0A3}" srcOrd="0" destOrd="2" presId="urn:microsoft.com/office/officeart/2005/8/layout/vList4#1"/>
    <dgm:cxn modelId="{F519F94D-AE3D-4D9B-BB75-1EA62A3A492F}" type="presOf" srcId="{B1EDEE1F-2693-4E0F-A155-C3B8C14C5068}" destId="{28E2233F-BF2D-45BC-874D-707DF879CB92}" srcOrd="1" destOrd="0" presId="urn:microsoft.com/office/officeart/2005/8/layout/vList4#1"/>
    <dgm:cxn modelId="{D60DBDC3-22FF-4C67-95CC-E57AF15955DA}" type="presParOf" srcId="{0AE655B8-CD3A-4770-AA9E-147035F12960}" destId="{8932DA5F-B015-49F9-B2B5-73BE9E8C5EA7}" srcOrd="0" destOrd="0" presId="urn:microsoft.com/office/officeart/2005/8/layout/vList4#1"/>
    <dgm:cxn modelId="{0470A180-E51E-4DB3-A157-1F3BA99AC45C}" type="presParOf" srcId="{8932DA5F-B015-49F9-B2B5-73BE9E8C5EA7}" destId="{5D59FAFD-9703-4999-9569-3F4BA691E0A3}" srcOrd="0" destOrd="0" presId="urn:microsoft.com/office/officeart/2005/8/layout/vList4#1"/>
    <dgm:cxn modelId="{5D26CEA3-80CA-4C82-A687-42CC843F36FF}" type="presParOf" srcId="{8932DA5F-B015-49F9-B2B5-73BE9E8C5EA7}" destId="{7FBE7C7F-6913-4355-AFA4-7E62D06C60E6}" srcOrd="1" destOrd="0" presId="urn:microsoft.com/office/officeart/2005/8/layout/vList4#1"/>
    <dgm:cxn modelId="{0DD4C72B-D7DB-4EE9-8DC1-C8A81709CA55}" type="presParOf" srcId="{8932DA5F-B015-49F9-B2B5-73BE9E8C5EA7}" destId="{6F061BC2-1868-4467-81A5-2CF5D157B6D7}" srcOrd="2" destOrd="0" presId="urn:microsoft.com/office/officeart/2005/8/layout/vList4#1"/>
    <dgm:cxn modelId="{0277C8D5-1311-4C5F-8C87-C9397A602C39}" type="presParOf" srcId="{0AE655B8-CD3A-4770-AA9E-147035F12960}" destId="{920FB278-4692-4FEF-BB4C-B659B39A6AD0}" srcOrd="1" destOrd="0" presId="urn:microsoft.com/office/officeart/2005/8/layout/vList4#1"/>
    <dgm:cxn modelId="{B4270D34-499E-479C-93BB-46586D8B6384}" type="presParOf" srcId="{0AE655B8-CD3A-4770-AA9E-147035F12960}" destId="{7815F0DD-B0E0-4E16-A2FB-ED43E501AFD7}" srcOrd="2" destOrd="0" presId="urn:microsoft.com/office/officeart/2005/8/layout/vList4#1"/>
    <dgm:cxn modelId="{FDC953D2-91B1-4223-A735-779856E24C6C}" type="presParOf" srcId="{7815F0DD-B0E0-4E16-A2FB-ED43E501AFD7}" destId="{62FDA86E-F8B3-4015-B562-1DD2587F5146}" srcOrd="0" destOrd="0" presId="urn:microsoft.com/office/officeart/2005/8/layout/vList4#1"/>
    <dgm:cxn modelId="{092D9558-7AE1-4C39-9DF3-DEED7BFB7C0D}" type="presParOf" srcId="{7815F0DD-B0E0-4E16-A2FB-ED43E501AFD7}" destId="{8F57FE77-A4EF-45D4-9E7A-6588DD8D8549}" srcOrd="1" destOrd="0" presId="urn:microsoft.com/office/officeart/2005/8/layout/vList4#1"/>
    <dgm:cxn modelId="{A725E1D5-02EE-459A-B246-7F11F58EBB65}" type="presParOf" srcId="{7815F0DD-B0E0-4E16-A2FB-ED43E501AFD7}" destId="{FD4FC9EF-4CF1-4CF7-BFF9-970A7968273E}" srcOrd="2" destOrd="0" presId="urn:microsoft.com/office/officeart/2005/8/layout/vList4#1"/>
    <dgm:cxn modelId="{B059FD13-753C-49D4-BEFF-9B20EB9F8147}" type="presParOf" srcId="{0AE655B8-CD3A-4770-AA9E-147035F12960}" destId="{2841881E-4664-4BF6-9A69-C068C4011F4C}" srcOrd="3" destOrd="0" presId="urn:microsoft.com/office/officeart/2005/8/layout/vList4#1"/>
    <dgm:cxn modelId="{48B5BC4B-6FB3-4727-848D-BB2E24B34AD8}" type="presParOf" srcId="{0AE655B8-CD3A-4770-AA9E-147035F12960}" destId="{0BFDD36A-DCE8-4765-9783-15C4709BBFC3}" srcOrd="4" destOrd="0" presId="urn:microsoft.com/office/officeart/2005/8/layout/vList4#1"/>
    <dgm:cxn modelId="{1AFFEDA1-9888-4831-9345-0F0B13E7D2C9}" type="presParOf" srcId="{0BFDD36A-DCE8-4765-9783-15C4709BBFC3}" destId="{42B6AE22-794B-4BE7-B04A-F38272167485}" srcOrd="0" destOrd="0" presId="urn:microsoft.com/office/officeart/2005/8/layout/vList4#1"/>
    <dgm:cxn modelId="{80978358-B6C9-4D96-A60B-8CC68AF83AE3}" type="presParOf" srcId="{0BFDD36A-DCE8-4765-9783-15C4709BBFC3}" destId="{AD5D7F49-98E8-47B8-B0E5-1FC4DAF30796}" srcOrd="1" destOrd="0" presId="urn:microsoft.com/office/officeart/2005/8/layout/vList4#1"/>
    <dgm:cxn modelId="{E4B3C4A3-8714-4A85-B2F3-426550820F1C}" type="presParOf" srcId="{0BFDD36A-DCE8-4765-9783-15C4709BBFC3}" destId="{28E2233F-BF2D-45BC-874D-707DF879CB9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85048B6-872A-4600-A062-1D19A8C7AE3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7E3CC1D-C3E9-44DE-B9AF-E0F66602FC61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A346BCFB-251B-49F8-AAE8-E7DF70AA1901}" type="parTrans" cxnId="{642C4FB3-8583-4651-9B74-7EC386B3C25D}">
      <dgm:prSet/>
      <dgm:spPr/>
      <dgm:t>
        <a:bodyPr/>
        <a:lstStyle/>
        <a:p>
          <a:endParaRPr lang="tr-TR"/>
        </a:p>
      </dgm:t>
    </dgm:pt>
    <dgm:pt modelId="{4C3E2F76-9532-4459-857C-359E678DE481}" type="sibTrans" cxnId="{642C4FB3-8583-4651-9B74-7EC386B3C25D}">
      <dgm:prSet/>
      <dgm:spPr/>
      <dgm:t>
        <a:bodyPr/>
        <a:lstStyle/>
        <a:p>
          <a:endParaRPr lang="tr-TR"/>
        </a:p>
      </dgm:t>
    </dgm:pt>
    <dgm:pt modelId="{1A2B179F-00DA-4515-B82B-0849B848448C}">
      <dgm:prSet phldrT="[Metin]" phldr="1"/>
      <dgm:spPr/>
      <dgm:t>
        <a:bodyPr/>
        <a:lstStyle/>
        <a:p>
          <a:endParaRPr lang="tr-TR"/>
        </a:p>
      </dgm:t>
    </dgm:pt>
    <dgm:pt modelId="{58558084-85CB-4F83-A0D8-418E96123DC1}" type="parTrans" cxnId="{0F0B39C1-8149-4601-AA37-0A371FA53E0D}">
      <dgm:prSet/>
      <dgm:spPr/>
      <dgm:t>
        <a:bodyPr/>
        <a:lstStyle/>
        <a:p>
          <a:endParaRPr lang="tr-TR"/>
        </a:p>
      </dgm:t>
    </dgm:pt>
    <dgm:pt modelId="{E19442AC-16F4-471A-988E-296A388D4880}" type="sibTrans" cxnId="{0F0B39C1-8149-4601-AA37-0A371FA53E0D}">
      <dgm:prSet/>
      <dgm:spPr/>
      <dgm:t>
        <a:bodyPr/>
        <a:lstStyle/>
        <a:p>
          <a:endParaRPr lang="tr-TR"/>
        </a:p>
      </dgm:t>
    </dgm:pt>
    <dgm:pt modelId="{1D15AD31-5E81-45E8-B9CB-133105D88B38}">
      <dgm:prSet phldrT="[Metin]" phldr="1"/>
      <dgm:spPr/>
      <dgm:t>
        <a:bodyPr/>
        <a:lstStyle/>
        <a:p>
          <a:endParaRPr lang="tr-TR"/>
        </a:p>
      </dgm:t>
    </dgm:pt>
    <dgm:pt modelId="{BDC0BCED-70BA-4749-A95F-95429A62D5CC}" type="parTrans" cxnId="{15AC2E15-7964-489C-9375-604F467EEA54}">
      <dgm:prSet/>
      <dgm:spPr/>
      <dgm:t>
        <a:bodyPr/>
        <a:lstStyle/>
        <a:p>
          <a:endParaRPr lang="tr-TR"/>
        </a:p>
      </dgm:t>
    </dgm:pt>
    <dgm:pt modelId="{670C0F42-5369-4D0C-A156-3F80664504E6}" type="sibTrans" cxnId="{15AC2E15-7964-489C-9375-604F467EEA54}">
      <dgm:prSet/>
      <dgm:spPr/>
      <dgm:t>
        <a:bodyPr/>
        <a:lstStyle/>
        <a:p>
          <a:endParaRPr lang="tr-TR"/>
        </a:p>
      </dgm:t>
    </dgm:pt>
    <dgm:pt modelId="{269FB2E7-803B-4042-94A9-2C40F6BC0AA7}">
      <dgm:prSet phldrT="[Metin]" phldr="1"/>
      <dgm:spPr/>
      <dgm:t>
        <a:bodyPr/>
        <a:lstStyle/>
        <a:p>
          <a:endParaRPr lang="tr-TR"/>
        </a:p>
      </dgm:t>
    </dgm:pt>
    <dgm:pt modelId="{29327396-18B0-4024-B867-7B0A5C085264}" type="parTrans" cxnId="{D07014A5-9EA2-427D-AD83-ED1DCDE20973}">
      <dgm:prSet/>
      <dgm:spPr/>
      <dgm:t>
        <a:bodyPr/>
        <a:lstStyle/>
        <a:p>
          <a:endParaRPr lang="tr-TR"/>
        </a:p>
      </dgm:t>
    </dgm:pt>
    <dgm:pt modelId="{E25C7007-CC6E-4AB4-82CE-31B4D4D7E7AE}" type="sibTrans" cxnId="{D07014A5-9EA2-427D-AD83-ED1DCDE20973}">
      <dgm:prSet/>
      <dgm:spPr/>
      <dgm:t>
        <a:bodyPr/>
        <a:lstStyle/>
        <a:p>
          <a:endParaRPr lang="tr-TR"/>
        </a:p>
      </dgm:t>
    </dgm:pt>
    <dgm:pt modelId="{6D806C29-C843-4468-A59B-EA982ABF8503}">
      <dgm:prSet phldrT="[Metin]" phldr="1"/>
      <dgm:spPr/>
      <dgm:t>
        <a:bodyPr/>
        <a:lstStyle/>
        <a:p>
          <a:endParaRPr lang="tr-TR"/>
        </a:p>
      </dgm:t>
    </dgm:pt>
    <dgm:pt modelId="{7E7E734C-87C3-4CFD-8EAE-E40D35B07777}" type="parTrans" cxnId="{A838C660-B67C-4523-92DA-7858E11AA0E0}">
      <dgm:prSet/>
      <dgm:spPr/>
      <dgm:t>
        <a:bodyPr/>
        <a:lstStyle/>
        <a:p>
          <a:endParaRPr lang="tr-TR"/>
        </a:p>
      </dgm:t>
    </dgm:pt>
    <dgm:pt modelId="{DBE178D0-2FD3-4E85-8C08-274584ED9C02}" type="sibTrans" cxnId="{A838C660-B67C-4523-92DA-7858E11AA0E0}">
      <dgm:prSet/>
      <dgm:spPr/>
      <dgm:t>
        <a:bodyPr/>
        <a:lstStyle/>
        <a:p>
          <a:endParaRPr lang="tr-TR"/>
        </a:p>
      </dgm:t>
    </dgm:pt>
    <dgm:pt modelId="{4B8CCAD0-4D47-480A-B7A5-BC0A74E8051B}" type="pres">
      <dgm:prSet presAssocID="{885048B6-872A-4600-A062-1D19A8C7AE3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BD13E67-7F1B-47A5-AD69-831551A24F63}" type="pres">
      <dgm:prSet presAssocID="{885048B6-872A-4600-A062-1D19A8C7AE35}" presName="matrix" presStyleCnt="0"/>
      <dgm:spPr/>
    </dgm:pt>
    <dgm:pt modelId="{94A16A2D-170E-43BE-916A-C7284C2CBC45}" type="pres">
      <dgm:prSet presAssocID="{885048B6-872A-4600-A062-1D19A8C7AE35}" presName="tile1" presStyleLbl="node1" presStyleIdx="0" presStyleCnt="4"/>
      <dgm:spPr/>
      <dgm:t>
        <a:bodyPr/>
        <a:lstStyle/>
        <a:p>
          <a:endParaRPr lang="tr-TR"/>
        </a:p>
      </dgm:t>
    </dgm:pt>
    <dgm:pt modelId="{D04122AA-04CF-4C38-A884-B6B7E8E09591}" type="pres">
      <dgm:prSet presAssocID="{885048B6-872A-4600-A062-1D19A8C7AE3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D9EACA-34DC-4556-9FB9-2EBDE33C0305}" type="pres">
      <dgm:prSet presAssocID="{885048B6-872A-4600-A062-1D19A8C7AE35}" presName="tile2" presStyleLbl="node1" presStyleIdx="1" presStyleCnt="4"/>
      <dgm:spPr/>
      <dgm:t>
        <a:bodyPr/>
        <a:lstStyle/>
        <a:p>
          <a:endParaRPr lang="tr-TR"/>
        </a:p>
      </dgm:t>
    </dgm:pt>
    <dgm:pt modelId="{8E58E9BA-32AF-4627-8ED9-39D331E18421}" type="pres">
      <dgm:prSet presAssocID="{885048B6-872A-4600-A062-1D19A8C7AE3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DD42F4-730A-446E-9D14-635D6E9C213F}" type="pres">
      <dgm:prSet presAssocID="{885048B6-872A-4600-A062-1D19A8C7AE35}" presName="tile3" presStyleLbl="node1" presStyleIdx="2" presStyleCnt="4"/>
      <dgm:spPr/>
      <dgm:t>
        <a:bodyPr/>
        <a:lstStyle/>
        <a:p>
          <a:endParaRPr lang="tr-TR"/>
        </a:p>
      </dgm:t>
    </dgm:pt>
    <dgm:pt modelId="{4B6185BF-04B5-4E83-BC24-C9B6B213F029}" type="pres">
      <dgm:prSet presAssocID="{885048B6-872A-4600-A062-1D19A8C7AE3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9AC79A-40E4-4DB9-8D82-8BC8BDFA4F26}" type="pres">
      <dgm:prSet presAssocID="{885048B6-872A-4600-A062-1D19A8C7AE35}" presName="tile4" presStyleLbl="node1" presStyleIdx="3" presStyleCnt="4"/>
      <dgm:spPr/>
      <dgm:t>
        <a:bodyPr/>
        <a:lstStyle/>
        <a:p>
          <a:endParaRPr lang="tr-TR"/>
        </a:p>
      </dgm:t>
    </dgm:pt>
    <dgm:pt modelId="{991691C0-338A-400A-ACD4-C65DAD7B292C}" type="pres">
      <dgm:prSet presAssocID="{885048B6-872A-4600-A062-1D19A8C7AE3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0FC29A-BDAC-4D40-960B-D583CA1EAEA7}" type="pres">
      <dgm:prSet presAssocID="{885048B6-872A-4600-A062-1D19A8C7AE35}" presName="centerTile" presStyleLbl="fgShp" presStyleIdx="0" presStyleCnt="1" custScaleX="333333" custScaleY="36404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0F0B39C1-8149-4601-AA37-0A371FA53E0D}" srcId="{F7E3CC1D-C3E9-44DE-B9AF-E0F66602FC61}" destId="{1A2B179F-00DA-4515-B82B-0849B848448C}" srcOrd="0" destOrd="0" parTransId="{58558084-85CB-4F83-A0D8-418E96123DC1}" sibTransId="{E19442AC-16F4-471A-988E-296A388D4880}"/>
    <dgm:cxn modelId="{B8B4C578-FC9C-4DA3-86C6-6631112D74DE}" type="presOf" srcId="{1D15AD31-5E81-45E8-B9CB-133105D88B38}" destId="{C0D9EACA-34DC-4556-9FB9-2EBDE33C0305}" srcOrd="0" destOrd="0" presId="urn:microsoft.com/office/officeart/2005/8/layout/matrix1"/>
    <dgm:cxn modelId="{2B3F724D-4257-4DF9-BE7F-558BDE0F8834}" type="presOf" srcId="{1A2B179F-00DA-4515-B82B-0849B848448C}" destId="{94A16A2D-170E-43BE-916A-C7284C2CBC45}" srcOrd="0" destOrd="0" presId="urn:microsoft.com/office/officeart/2005/8/layout/matrix1"/>
    <dgm:cxn modelId="{CFF6F8F1-79B9-4A83-B156-E468278C6AE0}" type="presOf" srcId="{269FB2E7-803B-4042-94A9-2C40F6BC0AA7}" destId="{4B6185BF-04B5-4E83-BC24-C9B6B213F029}" srcOrd="1" destOrd="0" presId="urn:microsoft.com/office/officeart/2005/8/layout/matrix1"/>
    <dgm:cxn modelId="{15AC2E15-7964-489C-9375-604F467EEA54}" srcId="{F7E3CC1D-C3E9-44DE-B9AF-E0F66602FC61}" destId="{1D15AD31-5E81-45E8-B9CB-133105D88B38}" srcOrd="1" destOrd="0" parTransId="{BDC0BCED-70BA-4749-A95F-95429A62D5CC}" sibTransId="{670C0F42-5369-4D0C-A156-3F80664504E6}"/>
    <dgm:cxn modelId="{D19D2CF8-AF29-4F72-8CA8-34BA671B9DB0}" type="presOf" srcId="{269FB2E7-803B-4042-94A9-2C40F6BC0AA7}" destId="{F5DD42F4-730A-446E-9D14-635D6E9C213F}" srcOrd="0" destOrd="0" presId="urn:microsoft.com/office/officeart/2005/8/layout/matrix1"/>
    <dgm:cxn modelId="{144CAB30-A293-4613-9CC8-FA994C4D1CFE}" type="presOf" srcId="{885048B6-872A-4600-A062-1D19A8C7AE35}" destId="{4B8CCAD0-4D47-480A-B7A5-BC0A74E8051B}" srcOrd="0" destOrd="0" presId="urn:microsoft.com/office/officeart/2005/8/layout/matrix1"/>
    <dgm:cxn modelId="{AE4C3C45-DA47-4D64-8C77-8CA7B109E299}" type="presOf" srcId="{6D806C29-C843-4468-A59B-EA982ABF8503}" destId="{991691C0-338A-400A-ACD4-C65DAD7B292C}" srcOrd="1" destOrd="0" presId="urn:microsoft.com/office/officeart/2005/8/layout/matrix1"/>
    <dgm:cxn modelId="{BD46E6AA-474E-42D2-B1A1-ADBECEB5DBA2}" type="presOf" srcId="{F7E3CC1D-C3E9-44DE-B9AF-E0F66602FC61}" destId="{BB0FC29A-BDAC-4D40-960B-D583CA1EAEA7}" srcOrd="0" destOrd="0" presId="urn:microsoft.com/office/officeart/2005/8/layout/matrix1"/>
    <dgm:cxn modelId="{D07014A5-9EA2-427D-AD83-ED1DCDE20973}" srcId="{F7E3CC1D-C3E9-44DE-B9AF-E0F66602FC61}" destId="{269FB2E7-803B-4042-94A9-2C40F6BC0AA7}" srcOrd="2" destOrd="0" parTransId="{29327396-18B0-4024-B867-7B0A5C085264}" sibTransId="{E25C7007-CC6E-4AB4-82CE-31B4D4D7E7AE}"/>
    <dgm:cxn modelId="{D4D22B49-55A6-4397-B183-3332BDB8D977}" type="presOf" srcId="{6D806C29-C843-4468-A59B-EA982ABF8503}" destId="{5D9AC79A-40E4-4DB9-8D82-8BC8BDFA4F26}" srcOrd="0" destOrd="0" presId="urn:microsoft.com/office/officeart/2005/8/layout/matrix1"/>
    <dgm:cxn modelId="{71E2F433-3BB3-4E08-B354-BAC6929D844B}" type="presOf" srcId="{1D15AD31-5E81-45E8-B9CB-133105D88B38}" destId="{8E58E9BA-32AF-4627-8ED9-39D331E18421}" srcOrd="1" destOrd="0" presId="urn:microsoft.com/office/officeart/2005/8/layout/matrix1"/>
    <dgm:cxn modelId="{D11E919F-E76F-4293-BF30-D05345B5CAA9}" type="presOf" srcId="{1A2B179F-00DA-4515-B82B-0849B848448C}" destId="{D04122AA-04CF-4C38-A884-B6B7E8E09591}" srcOrd="1" destOrd="0" presId="urn:microsoft.com/office/officeart/2005/8/layout/matrix1"/>
    <dgm:cxn modelId="{A838C660-B67C-4523-92DA-7858E11AA0E0}" srcId="{F7E3CC1D-C3E9-44DE-B9AF-E0F66602FC61}" destId="{6D806C29-C843-4468-A59B-EA982ABF8503}" srcOrd="3" destOrd="0" parTransId="{7E7E734C-87C3-4CFD-8EAE-E40D35B07777}" sibTransId="{DBE178D0-2FD3-4E85-8C08-274584ED9C02}"/>
    <dgm:cxn modelId="{642C4FB3-8583-4651-9B74-7EC386B3C25D}" srcId="{885048B6-872A-4600-A062-1D19A8C7AE35}" destId="{F7E3CC1D-C3E9-44DE-B9AF-E0F66602FC61}" srcOrd="0" destOrd="0" parTransId="{A346BCFB-251B-49F8-AAE8-E7DF70AA1901}" sibTransId="{4C3E2F76-9532-4459-857C-359E678DE481}"/>
    <dgm:cxn modelId="{2F3CC56B-EBB3-4CDF-A87C-77E0597327C4}" type="presParOf" srcId="{4B8CCAD0-4D47-480A-B7A5-BC0A74E8051B}" destId="{4BD13E67-7F1B-47A5-AD69-831551A24F63}" srcOrd="0" destOrd="0" presId="urn:microsoft.com/office/officeart/2005/8/layout/matrix1"/>
    <dgm:cxn modelId="{67BACA1E-32B0-457D-B729-BCC78B9FC9AA}" type="presParOf" srcId="{4BD13E67-7F1B-47A5-AD69-831551A24F63}" destId="{94A16A2D-170E-43BE-916A-C7284C2CBC45}" srcOrd="0" destOrd="0" presId="urn:microsoft.com/office/officeart/2005/8/layout/matrix1"/>
    <dgm:cxn modelId="{F1DDAF8C-C046-42A8-8C9B-20297757DD8E}" type="presParOf" srcId="{4BD13E67-7F1B-47A5-AD69-831551A24F63}" destId="{D04122AA-04CF-4C38-A884-B6B7E8E09591}" srcOrd="1" destOrd="0" presId="urn:microsoft.com/office/officeart/2005/8/layout/matrix1"/>
    <dgm:cxn modelId="{E4AB46B0-3331-4098-92B4-D8B2A808E217}" type="presParOf" srcId="{4BD13E67-7F1B-47A5-AD69-831551A24F63}" destId="{C0D9EACA-34DC-4556-9FB9-2EBDE33C0305}" srcOrd="2" destOrd="0" presId="urn:microsoft.com/office/officeart/2005/8/layout/matrix1"/>
    <dgm:cxn modelId="{D8293C4D-6ABB-4BE4-891E-2B8E2B6E232A}" type="presParOf" srcId="{4BD13E67-7F1B-47A5-AD69-831551A24F63}" destId="{8E58E9BA-32AF-4627-8ED9-39D331E18421}" srcOrd="3" destOrd="0" presId="urn:microsoft.com/office/officeart/2005/8/layout/matrix1"/>
    <dgm:cxn modelId="{B73752A8-BEEB-43E9-B3E3-14CECBF10F96}" type="presParOf" srcId="{4BD13E67-7F1B-47A5-AD69-831551A24F63}" destId="{F5DD42F4-730A-446E-9D14-635D6E9C213F}" srcOrd="4" destOrd="0" presId="urn:microsoft.com/office/officeart/2005/8/layout/matrix1"/>
    <dgm:cxn modelId="{7B3BC368-7016-49DC-A228-13AF1014E8C4}" type="presParOf" srcId="{4BD13E67-7F1B-47A5-AD69-831551A24F63}" destId="{4B6185BF-04B5-4E83-BC24-C9B6B213F029}" srcOrd="5" destOrd="0" presId="urn:microsoft.com/office/officeart/2005/8/layout/matrix1"/>
    <dgm:cxn modelId="{0F2DA39E-4CC1-461D-93F2-B705EE5B9CB2}" type="presParOf" srcId="{4BD13E67-7F1B-47A5-AD69-831551A24F63}" destId="{5D9AC79A-40E4-4DB9-8D82-8BC8BDFA4F26}" srcOrd="6" destOrd="0" presId="urn:microsoft.com/office/officeart/2005/8/layout/matrix1"/>
    <dgm:cxn modelId="{D8B85478-1B77-470A-84B7-FFF01EC4126F}" type="presParOf" srcId="{4BD13E67-7F1B-47A5-AD69-831551A24F63}" destId="{991691C0-338A-400A-ACD4-C65DAD7B292C}" srcOrd="7" destOrd="0" presId="urn:microsoft.com/office/officeart/2005/8/layout/matrix1"/>
    <dgm:cxn modelId="{8771B09A-1631-42E2-A06E-9FC521761A02}" type="presParOf" srcId="{4B8CCAD0-4D47-480A-B7A5-BC0A74E8051B}" destId="{BB0FC29A-BDAC-4D40-960B-D583CA1EAEA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EBB5143-AB38-445D-ADFE-7E8009C1D0D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B017C8E-9F0E-4CE6-A078-E9FD60A627E7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C0061F6E-9D4C-4299-9972-B692FD4B3F3F}" type="parTrans" cxnId="{6B5DEF9F-67CE-4A6D-875E-0D62AD0805AC}">
      <dgm:prSet/>
      <dgm:spPr/>
      <dgm:t>
        <a:bodyPr/>
        <a:lstStyle/>
        <a:p>
          <a:endParaRPr lang="tr-TR"/>
        </a:p>
      </dgm:t>
    </dgm:pt>
    <dgm:pt modelId="{0BDCEF80-2BC3-45FB-AC9D-38585092689D}" type="sibTrans" cxnId="{6B5DEF9F-67CE-4A6D-875E-0D62AD0805AC}">
      <dgm:prSet/>
      <dgm:spPr/>
      <dgm:t>
        <a:bodyPr/>
        <a:lstStyle/>
        <a:p>
          <a:endParaRPr lang="tr-TR"/>
        </a:p>
      </dgm:t>
    </dgm:pt>
    <dgm:pt modelId="{F1B25425-6D52-453D-AC57-2B20FF02D827}">
      <dgm:prSet phldrT="[Metin]" phldr="1"/>
      <dgm:spPr/>
      <dgm:t>
        <a:bodyPr/>
        <a:lstStyle/>
        <a:p>
          <a:endParaRPr lang="tr-TR" dirty="0"/>
        </a:p>
      </dgm:t>
    </dgm:pt>
    <dgm:pt modelId="{C7B708D0-9429-4EDC-8BDF-C5107C514FD6}" type="parTrans" cxnId="{FF754E5C-6C61-46F9-A6E0-3E6B1D9955E1}">
      <dgm:prSet/>
      <dgm:spPr/>
      <dgm:t>
        <a:bodyPr/>
        <a:lstStyle/>
        <a:p>
          <a:endParaRPr lang="tr-TR"/>
        </a:p>
      </dgm:t>
    </dgm:pt>
    <dgm:pt modelId="{3CA173C0-0220-404C-B575-F523E7DCA9E6}" type="sibTrans" cxnId="{FF754E5C-6C61-46F9-A6E0-3E6B1D9955E1}">
      <dgm:prSet/>
      <dgm:spPr/>
      <dgm:t>
        <a:bodyPr/>
        <a:lstStyle/>
        <a:p>
          <a:endParaRPr lang="tr-TR"/>
        </a:p>
      </dgm:t>
    </dgm:pt>
    <dgm:pt modelId="{E081BA0D-781A-4440-B1F1-4711849D3202}">
      <dgm:prSet phldrT="[Metin]" phldr="1"/>
      <dgm:spPr/>
      <dgm:t>
        <a:bodyPr/>
        <a:lstStyle/>
        <a:p>
          <a:endParaRPr lang="tr-TR" dirty="0"/>
        </a:p>
      </dgm:t>
    </dgm:pt>
    <dgm:pt modelId="{9972947F-3E46-4864-9662-7EDC7618E34A}" type="parTrans" cxnId="{81FF9CB2-32AE-4259-A8BE-0802C79A2CB0}">
      <dgm:prSet/>
      <dgm:spPr/>
      <dgm:t>
        <a:bodyPr/>
        <a:lstStyle/>
        <a:p>
          <a:endParaRPr lang="tr-TR"/>
        </a:p>
      </dgm:t>
    </dgm:pt>
    <dgm:pt modelId="{C5FD408E-AC6D-46C1-8341-780E8EFEE97D}" type="sibTrans" cxnId="{81FF9CB2-32AE-4259-A8BE-0802C79A2CB0}">
      <dgm:prSet/>
      <dgm:spPr/>
      <dgm:t>
        <a:bodyPr/>
        <a:lstStyle/>
        <a:p>
          <a:endParaRPr lang="tr-TR"/>
        </a:p>
      </dgm:t>
    </dgm:pt>
    <dgm:pt modelId="{86C8657C-1877-4AF1-BFB8-BF18D5C80A01}">
      <dgm:prSet phldrT="[Metin]" phldr="1"/>
      <dgm:spPr/>
      <dgm:t>
        <a:bodyPr/>
        <a:lstStyle/>
        <a:p>
          <a:endParaRPr lang="tr-TR" dirty="0"/>
        </a:p>
      </dgm:t>
    </dgm:pt>
    <dgm:pt modelId="{EE5F1251-66A9-476D-9490-5879BC24F4B1}" type="parTrans" cxnId="{C02CE25C-72A1-40D2-9FEE-72AF5F4CC62A}">
      <dgm:prSet/>
      <dgm:spPr/>
      <dgm:t>
        <a:bodyPr/>
        <a:lstStyle/>
        <a:p>
          <a:endParaRPr lang="tr-TR"/>
        </a:p>
      </dgm:t>
    </dgm:pt>
    <dgm:pt modelId="{30B1FD96-AA6D-4BE4-B3E4-F41ECAE82B5C}" type="sibTrans" cxnId="{C02CE25C-72A1-40D2-9FEE-72AF5F4CC62A}">
      <dgm:prSet/>
      <dgm:spPr/>
      <dgm:t>
        <a:bodyPr/>
        <a:lstStyle/>
        <a:p>
          <a:endParaRPr lang="tr-TR"/>
        </a:p>
      </dgm:t>
    </dgm:pt>
    <dgm:pt modelId="{F7857180-227F-4D98-AEBA-FC9EE3E4957C}">
      <dgm:prSet phldrT="[Metin]" phldr="1"/>
      <dgm:spPr/>
      <dgm:t>
        <a:bodyPr/>
        <a:lstStyle/>
        <a:p>
          <a:endParaRPr lang="tr-TR" dirty="0"/>
        </a:p>
      </dgm:t>
    </dgm:pt>
    <dgm:pt modelId="{4EAB4840-AC67-4EE5-8328-EF7AE57B80EF}" type="parTrans" cxnId="{F7A91BC8-E2DE-451C-932C-7AA3717E5AB5}">
      <dgm:prSet/>
      <dgm:spPr/>
      <dgm:t>
        <a:bodyPr/>
        <a:lstStyle/>
        <a:p>
          <a:endParaRPr lang="tr-TR"/>
        </a:p>
      </dgm:t>
    </dgm:pt>
    <dgm:pt modelId="{2A549E44-81B4-4123-B315-443BEF470AAB}" type="sibTrans" cxnId="{F7A91BC8-E2DE-451C-932C-7AA3717E5AB5}">
      <dgm:prSet/>
      <dgm:spPr/>
      <dgm:t>
        <a:bodyPr/>
        <a:lstStyle/>
        <a:p>
          <a:endParaRPr lang="tr-TR"/>
        </a:p>
      </dgm:t>
    </dgm:pt>
    <dgm:pt modelId="{9343A308-54CB-4512-8406-29EF2C16055E}" type="pres">
      <dgm:prSet presAssocID="{BEBB5143-AB38-445D-ADFE-7E8009C1D0D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669C7F2-526A-4A5D-A006-4632C6DF6186}" type="pres">
      <dgm:prSet presAssocID="{BEBB5143-AB38-445D-ADFE-7E8009C1D0DE}" presName="matrix" presStyleCnt="0"/>
      <dgm:spPr/>
    </dgm:pt>
    <dgm:pt modelId="{360316BB-A888-457E-AEAA-2FCEB2ED8530}" type="pres">
      <dgm:prSet presAssocID="{BEBB5143-AB38-445D-ADFE-7E8009C1D0DE}" presName="tile1" presStyleLbl="node1" presStyleIdx="0" presStyleCnt="4"/>
      <dgm:spPr/>
      <dgm:t>
        <a:bodyPr/>
        <a:lstStyle/>
        <a:p>
          <a:endParaRPr lang="tr-TR"/>
        </a:p>
      </dgm:t>
    </dgm:pt>
    <dgm:pt modelId="{37F759E6-1545-4678-8880-C2BEA308C38E}" type="pres">
      <dgm:prSet presAssocID="{BEBB5143-AB38-445D-ADFE-7E8009C1D0D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C34FA0-A582-488D-AEC3-45D8E757AF18}" type="pres">
      <dgm:prSet presAssocID="{BEBB5143-AB38-445D-ADFE-7E8009C1D0DE}" presName="tile2" presStyleLbl="node1" presStyleIdx="1" presStyleCnt="4"/>
      <dgm:spPr/>
      <dgm:t>
        <a:bodyPr/>
        <a:lstStyle/>
        <a:p>
          <a:endParaRPr lang="tr-TR"/>
        </a:p>
      </dgm:t>
    </dgm:pt>
    <dgm:pt modelId="{F944BD70-6C68-429B-BF67-99F4B08A2D27}" type="pres">
      <dgm:prSet presAssocID="{BEBB5143-AB38-445D-ADFE-7E8009C1D0D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B88B6A-3703-4964-BA7D-C45BC0E8BF92}" type="pres">
      <dgm:prSet presAssocID="{BEBB5143-AB38-445D-ADFE-7E8009C1D0DE}" presName="tile3" presStyleLbl="node1" presStyleIdx="2" presStyleCnt="4"/>
      <dgm:spPr/>
      <dgm:t>
        <a:bodyPr/>
        <a:lstStyle/>
        <a:p>
          <a:endParaRPr lang="tr-TR"/>
        </a:p>
      </dgm:t>
    </dgm:pt>
    <dgm:pt modelId="{4A874788-6669-4B24-A656-DCE13EBA5F71}" type="pres">
      <dgm:prSet presAssocID="{BEBB5143-AB38-445D-ADFE-7E8009C1D0D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0DE809-9CE0-4A08-9032-4A182AE913B1}" type="pres">
      <dgm:prSet presAssocID="{BEBB5143-AB38-445D-ADFE-7E8009C1D0DE}" presName="tile4" presStyleLbl="node1" presStyleIdx="3" presStyleCnt="4"/>
      <dgm:spPr/>
      <dgm:t>
        <a:bodyPr/>
        <a:lstStyle/>
        <a:p>
          <a:endParaRPr lang="tr-TR"/>
        </a:p>
      </dgm:t>
    </dgm:pt>
    <dgm:pt modelId="{63889B92-B357-416F-B71B-9E4B6A19C987}" type="pres">
      <dgm:prSet presAssocID="{BEBB5143-AB38-445D-ADFE-7E8009C1D0D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A38F9E6-41F8-4EDA-8D28-04F2A8CBADF3}" type="pres">
      <dgm:prSet presAssocID="{BEBB5143-AB38-445D-ADFE-7E8009C1D0DE}" presName="centerTile" presStyleLbl="fgShp" presStyleIdx="0" presStyleCnt="1" custScaleX="294118" custScaleY="372727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C02CE25C-72A1-40D2-9FEE-72AF5F4CC62A}" srcId="{FB017C8E-9F0E-4CE6-A078-E9FD60A627E7}" destId="{86C8657C-1877-4AF1-BFB8-BF18D5C80A01}" srcOrd="2" destOrd="0" parTransId="{EE5F1251-66A9-476D-9490-5879BC24F4B1}" sibTransId="{30B1FD96-AA6D-4BE4-B3E4-F41ECAE82B5C}"/>
    <dgm:cxn modelId="{F7A91BC8-E2DE-451C-932C-7AA3717E5AB5}" srcId="{FB017C8E-9F0E-4CE6-A078-E9FD60A627E7}" destId="{F7857180-227F-4D98-AEBA-FC9EE3E4957C}" srcOrd="3" destOrd="0" parTransId="{4EAB4840-AC67-4EE5-8328-EF7AE57B80EF}" sibTransId="{2A549E44-81B4-4123-B315-443BEF470AAB}"/>
    <dgm:cxn modelId="{B261A0F9-9538-44C0-9C92-E8A8E41997EC}" type="presOf" srcId="{E081BA0D-781A-4440-B1F1-4711849D3202}" destId="{11C34FA0-A582-488D-AEC3-45D8E757AF18}" srcOrd="0" destOrd="0" presId="urn:microsoft.com/office/officeart/2005/8/layout/matrix1"/>
    <dgm:cxn modelId="{6B5DEF9F-67CE-4A6D-875E-0D62AD0805AC}" srcId="{BEBB5143-AB38-445D-ADFE-7E8009C1D0DE}" destId="{FB017C8E-9F0E-4CE6-A078-E9FD60A627E7}" srcOrd="0" destOrd="0" parTransId="{C0061F6E-9D4C-4299-9972-B692FD4B3F3F}" sibTransId="{0BDCEF80-2BC3-45FB-AC9D-38585092689D}"/>
    <dgm:cxn modelId="{9F04EFCA-96C6-430B-B9D5-625871E609E1}" type="presOf" srcId="{BEBB5143-AB38-445D-ADFE-7E8009C1D0DE}" destId="{9343A308-54CB-4512-8406-29EF2C16055E}" srcOrd="0" destOrd="0" presId="urn:microsoft.com/office/officeart/2005/8/layout/matrix1"/>
    <dgm:cxn modelId="{6E010733-9AFA-418C-B8AF-C911C313095E}" type="presOf" srcId="{FB017C8E-9F0E-4CE6-A078-E9FD60A627E7}" destId="{7A38F9E6-41F8-4EDA-8D28-04F2A8CBADF3}" srcOrd="0" destOrd="0" presId="urn:microsoft.com/office/officeart/2005/8/layout/matrix1"/>
    <dgm:cxn modelId="{36E4C8A0-35A0-442C-8602-99CC5896C45D}" type="presOf" srcId="{86C8657C-1877-4AF1-BFB8-BF18D5C80A01}" destId="{5EB88B6A-3703-4964-BA7D-C45BC0E8BF92}" srcOrd="0" destOrd="0" presId="urn:microsoft.com/office/officeart/2005/8/layout/matrix1"/>
    <dgm:cxn modelId="{81FF9CB2-32AE-4259-A8BE-0802C79A2CB0}" srcId="{FB017C8E-9F0E-4CE6-A078-E9FD60A627E7}" destId="{E081BA0D-781A-4440-B1F1-4711849D3202}" srcOrd="1" destOrd="0" parTransId="{9972947F-3E46-4864-9662-7EDC7618E34A}" sibTransId="{C5FD408E-AC6D-46C1-8341-780E8EFEE97D}"/>
    <dgm:cxn modelId="{8F789250-8F9A-488D-8467-217038103417}" type="presOf" srcId="{F7857180-227F-4D98-AEBA-FC9EE3E4957C}" destId="{6F0DE809-9CE0-4A08-9032-4A182AE913B1}" srcOrd="0" destOrd="0" presId="urn:microsoft.com/office/officeart/2005/8/layout/matrix1"/>
    <dgm:cxn modelId="{5E2408DE-65E5-4744-ABC1-4DEBA0B89EC2}" type="presOf" srcId="{F7857180-227F-4D98-AEBA-FC9EE3E4957C}" destId="{63889B92-B357-416F-B71B-9E4B6A19C987}" srcOrd="1" destOrd="0" presId="urn:microsoft.com/office/officeart/2005/8/layout/matrix1"/>
    <dgm:cxn modelId="{1B67B922-6B92-4D81-BC66-75E0D153A33C}" type="presOf" srcId="{F1B25425-6D52-453D-AC57-2B20FF02D827}" destId="{37F759E6-1545-4678-8880-C2BEA308C38E}" srcOrd="1" destOrd="0" presId="urn:microsoft.com/office/officeart/2005/8/layout/matrix1"/>
    <dgm:cxn modelId="{15090FC7-6C12-439A-9634-7BB1F1D1C210}" type="presOf" srcId="{F1B25425-6D52-453D-AC57-2B20FF02D827}" destId="{360316BB-A888-457E-AEAA-2FCEB2ED8530}" srcOrd="0" destOrd="0" presId="urn:microsoft.com/office/officeart/2005/8/layout/matrix1"/>
    <dgm:cxn modelId="{563FBCA2-37BF-4D71-A2B5-16C017C11473}" type="presOf" srcId="{86C8657C-1877-4AF1-BFB8-BF18D5C80A01}" destId="{4A874788-6669-4B24-A656-DCE13EBA5F71}" srcOrd="1" destOrd="0" presId="urn:microsoft.com/office/officeart/2005/8/layout/matrix1"/>
    <dgm:cxn modelId="{B73ACC84-3C75-41A6-9D35-3445CC789C4D}" type="presOf" srcId="{E081BA0D-781A-4440-B1F1-4711849D3202}" destId="{F944BD70-6C68-429B-BF67-99F4B08A2D27}" srcOrd="1" destOrd="0" presId="urn:microsoft.com/office/officeart/2005/8/layout/matrix1"/>
    <dgm:cxn modelId="{FF754E5C-6C61-46F9-A6E0-3E6B1D9955E1}" srcId="{FB017C8E-9F0E-4CE6-A078-E9FD60A627E7}" destId="{F1B25425-6D52-453D-AC57-2B20FF02D827}" srcOrd="0" destOrd="0" parTransId="{C7B708D0-9429-4EDC-8BDF-C5107C514FD6}" sibTransId="{3CA173C0-0220-404C-B575-F523E7DCA9E6}"/>
    <dgm:cxn modelId="{E3C21C77-8D9A-47EB-A3E6-B78B49188A55}" type="presParOf" srcId="{9343A308-54CB-4512-8406-29EF2C16055E}" destId="{E669C7F2-526A-4A5D-A006-4632C6DF6186}" srcOrd="0" destOrd="0" presId="urn:microsoft.com/office/officeart/2005/8/layout/matrix1"/>
    <dgm:cxn modelId="{2CFFDA9A-9C56-48B7-8D89-D61A4C17554F}" type="presParOf" srcId="{E669C7F2-526A-4A5D-A006-4632C6DF6186}" destId="{360316BB-A888-457E-AEAA-2FCEB2ED8530}" srcOrd="0" destOrd="0" presId="urn:microsoft.com/office/officeart/2005/8/layout/matrix1"/>
    <dgm:cxn modelId="{51CA2592-2671-4913-84FA-476C059603F4}" type="presParOf" srcId="{E669C7F2-526A-4A5D-A006-4632C6DF6186}" destId="{37F759E6-1545-4678-8880-C2BEA308C38E}" srcOrd="1" destOrd="0" presId="urn:microsoft.com/office/officeart/2005/8/layout/matrix1"/>
    <dgm:cxn modelId="{0310031D-A0F5-426D-B6D3-1ADE2114211D}" type="presParOf" srcId="{E669C7F2-526A-4A5D-A006-4632C6DF6186}" destId="{11C34FA0-A582-488D-AEC3-45D8E757AF18}" srcOrd="2" destOrd="0" presId="urn:microsoft.com/office/officeart/2005/8/layout/matrix1"/>
    <dgm:cxn modelId="{42CD19BC-B7F9-43EF-B674-79465CBE885E}" type="presParOf" srcId="{E669C7F2-526A-4A5D-A006-4632C6DF6186}" destId="{F944BD70-6C68-429B-BF67-99F4B08A2D27}" srcOrd="3" destOrd="0" presId="urn:microsoft.com/office/officeart/2005/8/layout/matrix1"/>
    <dgm:cxn modelId="{9D565E08-3E55-4898-AA92-1013F5062F87}" type="presParOf" srcId="{E669C7F2-526A-4A5D-A006-4632C6DF6186}" destId="{5EB88B6A-3703-4964-BA7D-C45BC0E8BF92}" srcOrd="4" destOrd="0" presId="urn:microsoft.com/office/officeart/2005/8/layout/matrix1"/>
    <dgm:cxn modelId="{C4867E7A-A92A-4D79-987E-C512823BC6DB}" type="presParOf" srcId="{E669C7F2-526A-4A5D-A006-4632C6DF6186}" destId="{4A874788-6669-4B24-A656-DCE13EBA5F71}" srcOrd="5" destOrd="0" presId="urn:microsoft.com/office/officeart/2005/8/layout/matrix1"/>
    <dgm:cxn modelId="{75C85438-73D4-4E7D-A30F-B18EDB55ABF8}" type="presParOf" srcId="{E669C7F2-526A-4A5D-A006-4632C6DF6186}" destId="{6F0DE809-9CE0-4A08-9032-4A182AE913B1}" srcOrd="6" destOrd="0" presId="urn:microsoft.com/office/officeart/2005/8/layout/matrix1"/>
    <dgm:cxn modelId="{19A38269-7B90-4CCA-B720-A535EEEB804A}" type="presParOf" srcId="{E669C7F2-526A-4A5D-A006-4632C6DF6186}" destId="{63889B92-B357-416F-B71B-9E4B6A19C987}" srcOrd="7" destOrd="0" presId="urn:microsoft.com/office/officeart/2005/8/layout/matrix1"/>
    <dgm:cxn modelId="{FF5A33BD-BD9B-4B5B-9A08-4E328ADA1BE0}" type="presParOf" srcId="{9343A308-54CB-4512-8406-29EF2C16055E}" destId="{7A38F9E6-41F8-4EDA-8D28-04F2A8CBADF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06CEC5-B65F-4DA2-929E-E36DADF43C8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17BBECB-99CB-4D1B-9F8E-97E9CA16208B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398E42DE-2275-4D38-8787-45FD7391E17A}" type="parTrans" cxnId="{8862E63F-EBA0-4DAD-A80A-F605288BF4BB}">
      <dgm:prSet/>
      <dgm:spPr/>
      <dgm:t>
        <a:bodyPr/>
        <a:lstStyle/>
        <a:p>
          <a:endParaRPr lang="tr-TR"/>
        </a:p>
      </dgm:t>
    </dgm:pt>
    <dgm:pt modelId="{398EA145-E736-463B-A4FA-EA0DCD79E774}" type="sibTrans" cxnId="{8862E63F-EBA0-4DAD-A80A-F605288BF4BB}">
      <dgm:prSet/>
      <dgm:spPr/>
      <dgm:t>
        <a:bodyPr/>
        <a:lstStyle/>
        <a:p>
          <a:endParaRPr lang="tr-TR"/>
        </a:p>
      </dgm:t>
    </dgm:pt>
    <dgm:pt modelId="{B95C501B-2A10-4796-A27B-5F54D6F12553}">
      <dgm:prSet phldrT="[Metin]" phldr="1"/>
      <dgm:spPr/>
      <dgm:t>
        <a:bodyPr/>
        <a:lstStyle/>
        <a:p>
          <a:endParaRPr lang="tr-TR" dirty="0"/>
        </a:p>
      </dgm:t>
    </dgm:pt>
    <dgm:pt modelId="{259135AE-430C-4330-BDB0-42001038BA9E}" type="parTrans" cxnId="{1CA48F17-B5C7-473E-961E-960FB13A46C2}">
      <dgm:prSet/>
      <dgm:spPr/>
      <dgm:t>
        <a:bodyPr/>
        <a:lstStyle/>
        <a:p>
          <a:endParaRPr lang="tr-TR"/>
        </a:p>
      </dgm:t>
    </dgm:pt>
    <dgm:pt modelId="{28D5F720-BCD5-4986-A287-C52E9E46B5F4}" type="sibTrans" cxnId="{1CA48F17-B5C7-473E-961E-960FB13A46C2}">
      <dgm:prSet/>
      <dgm:spPr/>
      <dgm:t>
        <a:bodyPr/>
        <a:lstStyle/>
        <a:p>
          <a:endParaRPr lang="tr-TR"/>
        </a:p>
      </dgm:t>
    </dgm:pt>
    <dgm:pt modelId="{6E7CFF71-8E6D-40A4-B38A-4A72F78A3075}">
      <dgm:prSet phldrT="[Metin]" phldr="1"/>
      <dgm:spPr/>
      <dgm:t>
        <a:bodyPr/>
        <a:lstStyle/>
        <a:p>
          <a:endParaRPr lang="tr-TR" dirty="0"/>
        </a:p>
      </dgm:t>
    </dgm:pt>
    <dgm:pt modelId="{608D2BE0-51F9-4E5B-BE16-B49B802FBD16}" type="parTrans" cxnId="{DA33B6E6-AECE-48B2-A408-39D9C7F71E13}">
      <dgm:prSet/>
      <dgm:spPr/>
      <dgm:t>
        <a:bodyPr/>
        <a:lstStyle/>
        <a:p>
          <a:endParaRPr lang="tr-TR"/>
        </a:p>
      </dgm:t>
    </dgm:pt>
    <dgm:pt modelId="{111D00F4-D1EE-41FD-9C90-C3EA3424D1DE}" type="sibTrans" cxnId="{DA33B6E6-AECE-48B2-A408-39D9C7F71E13}">
      <dgm:prSet/>
      <dgm:spPr/>
      <dgm:t>
        <a:bodyPr/>
        <a:lstStyle/>
        <a:p>
          <a:endParaRPr lang="tr-TR"/>
        </a:p>
      </dgm:t>
    </dgm:pt>
    <dgm:pt modelId="{18C7EDB8-8A85-4D19-B2AA-B71B09BF25B8}">
      <dgm:prSet phldrT="[Metin]" phldr="1"/>
      <dgm:spPr/>
      <dgm:t>
        <a:bodyPr/>
        <a:lstStyle/>
        <a:p>
          <a:endParaRPr lang="tr-TR" dirty="0"/>
        </a:p>
      </dgm:t>
    </dgm:pt>
    <dgm:pt modelId="{EECEBA88-3951-48E1-8A03-9C4986AA7DE9}" type="parTrans" cxnId="{D947D6D2-816F-4024-9899-EDADEED590FA}">
      <dgm:prSet/>
      <dgm:spPr/>
      <dgm:t>
        <a:bodyPr/>
        <a:lstStyle/>
        <a:p>
          <a:endParaRPr lang="tr-TR"/>
        </a:p>
      </dgm:t>
    </dgm:pt>
    <dgm:pt modelId="{45095E07-161D-41DA-8F45-25E4C89B1612}" type="sibTrans" cxnId="{D947D6D2-816F-4024-9899-EDADEED590FA}">
      <dgm:prSet/>
      <dgm:spPr/>
      <dgm:t>
        <a:bodyPr/>
        <a:lstStyle/>
        <a:p>
          <a:endParaRPr lang="tr-TR"/>
        </a:p>
      </dgm:t>
    </dgm:pt>
    <dgm:pt modelId="{C5217C21-8282-4D8C-B39D-B1C071A27579}">
      <dgm:prSet phldrT="[Metin]" phldr="1"/>
      <dgm:spPr/>
      <dgm:t>
        <a:bodyPr/>
        <a:lstStyle/>
        <a:p>
          <a:endParaRPr lang="tr-TR" dirty="0"/>
        </a:p>
      </dgm:t>
    </dgm:pt>
    <dgm:pt modelId="{D8092842-FD01-45E9-AD78-8867FBE34D31}" type="parTrans" cxnId="{113E0450-7555-406C-9C53-4E87AC158F3F}">
      <dgm:prSet/>
      <dgm:spPr/>
      <dgm:t>
        <a:bodyPr/>
        <a:lstStyle/>
        <a:p>
          <a:endParaRPr lang="tr-TR"/>
        </a:p>
      </dgm:t>
    </dgm:pt>
    <dgm:pt modelId="{61770321-ACA2-4A17-9C70-6549860A4C83}" type="sibTrans" cxnId="{113E0450-7555-406C-9C53-4E87AC158F3F}">
      <dgm:prSet/>
      <dgm:spPr/>
      <dgm:t>
        <a:bodyPr/>
        <a:lstStyle/>
        <a:p>
          <a:endParaRPr lang="tr-TR"/>
        </a:p>
      </dgm:t>
    </dgm:pt>
    <dgm:pt modelId="{46DD6468-955E-4930-B2D9-733B1D7E6F0D}" type="pres">
      <dgm:prSet presAssocID="{E706CEC5-B65F-4DA2-929E-E36DADF43C8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8B29CAA-263C-4A1D-B217-13B84B940D0F}" type="pres">
      <dgm:prSet presAssocID="{E706CEC5-B65F-4DA2-929E-E36DADF43C8A}" presName="matrix" presStyleCnt="0"/>
      <dgm:spPr/>
    </dgm:pt>
    <dgm:pt modelId="{25048B7B-5594-44CB-8E4E-98DBA1E65CBD}" type="pres">
      <dgm:prSet presAssocID="{E706CEC5-B65F-4DA2-929E-E36DADF43C8A}" presName="tile1" presStyleLbl="node1" presStyleIdx="0" presStyleCnt="4"/>
      <dgm:spPr/>
      <dgm:t>
        <a:bodyPr/>
        <a:lstStyle/>
        <a:p>
          <a:endParaRPr lang="tr-TR"/>
        </a:p>
      </dgm:t>
    </dgm:pt>
    <dgm:pt modelId="{FA772704-C217-478B-8785-53BD71CA2F0F}" type="pres">
      <dgm:prSet presAssocID="{E706CEC5-B65F-4DA2-929E-E36DADF43C8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F3B83B-5509-47E5-AAD4-897B8C17103A}" type="pres">
      <dgm:prSet presAssocID="{E706CEC5-B65F-4DA2-929E-E36DADF43C8A}" presName="tile2" presStyleLbl="node1" presStyleIdx="1" presStyleCnt="4"/>
      <dgm:spPr/>
      <dgm:t>
        <a:bodyPr/>
        <a:lstStyle/>
        <a:p>
          <a:endParaRPr lang="tr-TR"/>
        </a:p>
      </dgm:t>
    </dgm:pt>
    <dgm:pt modelId="{EB6BEE8C-B3E9-42A2-A77A-7E878B29FCC1}" type="pres">
      <dgm:prSet presAssocID="{E706CEC5-B65F-4DA2-929E-E36DADF43C8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5D3146-C1DB-4BB7-A143-7B6818700318}" type="pres">
      <dgm:prSet presAssocID="{E706CEC5-B65F-4DA2-929E-E36DADF43C8A}" presName="tile3" presStyleLbl="node1" presStyleIdx="2" presStyleCnt="4"/>
      <dgm:spPr/>
      <dgm:t>
        <a:bodyPr/>
        <a:lstStyle/>
        <a:p>
          <a:endParaRPr lang="tr-TR"/>
        </a:p>
      </dgm:t>
    </dgm:pt>
    <dgm:pt modelId="{0094B4BC-049C-4996-BDBC-A5863792EFBB}" type="pres">
      <dgm:prSet presAssocID="{E706CEC5-B65F-4DA2-929E-E36DADF43C8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1596D7-DC33-4CE6-A16B-1AEA7CDFF2ED}" type="pres">
      <dgm:prSet presAssocID="{E706CEC5-B65F-4DA2-929E-E36DADF43C8A}" presName="tile4" presStyleLbl="node1" presStyleIdx="3" presStyleCnt="4"/>
      <dgm:spPr/>
      <dgm:t>
        <a:bodyPr/>
        <a:lstStyle/>
        <a:p>
          <a:endParaRPr lang="tr-TR"/>
        </a:p>
      </dgm:t>
    </dgm:pt>
    <dgm:pt modelId="{19DA56C2-2AFA-40A4-8A59-F31CE98DF63F}" type="pres">
      <dgm:prSet presAssocID="{E706CEC5-B65F-4DA2-929E-E36DADF43C8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B523E7-AD70-48E3-944F-93FA167707F1}" type="pres">
      <dgm:prSet presAssocID="{E706CEC5-B65F-4DA2-929E-E36DADF43C8A}" presName="centerTile" presStyleLbl="fgShp" presStyleIdx="0" presStyleCnt="1" custScaleX="321494" custScaleY="38185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DA33B6E6-AECE-48B2-A408-39D9C7F71E13}" srcId="{C17BBECB-99CB-4D1B-9F8E-97E9CA16208B}" destId="{6E7CFF71-8E6D-40A4-B38A-4A72F78A3075}" srcOrd="1" destOrd="0" parTransId="{608D2BE0-51F9-4E5B-BE16-B49B802FBD16}" sibTransId="{111D00F4-D1EE-41FD-9C90-C3EA3424D1DE}"/>
    <dgm:cxn modelId="{DDFE737D-19CA-4CFE-AC12-DC1EB1B3B3BA}" type="presOf" srcId="{6E7CFF71-8E6D-40A4-B38A-4A72F78A3075}" destId="{EB6BEE8C-B3E9-42A2-A77A-7E878B29FCC1}" srcOrd="1" destOrd="0" presId="urn:microsoft.com/office/officeart/2005/8/layout/matrix1"/>
    <dgm:cxn modelId="{D947D6D2-816F-4024-9899-EDADEED590FA}" srcId="{C17BBECB-99CB-4D1B-9F8E-97E9CA16208B}" destId="{18C7EDB8-8A85-4D19-B2AA-B71B09BF25B8}" srcOrd="2" destOrd="0" parTransId="{EECEBA88-3951-48E1-8A03-9C4986AA7DE9}" sibTransId="{45095E07-161D-41DA-8F45-25E4C89B1612}"/>
    <dgm:cxn modelId="{113E0450-7555-406C-9C53-4E87AC158F3F}" srcId="{C17BBECB-99CB-4D1B-9F8E-97E9CA16208B}" destId="{C5217C21-8282-4D8C-B39D-B1C071A27579}" srcOrd="3" destOrd="0" parTransId="{D8092842-FD01-45E9-AD78-8867FBE34D31}" sibTransId="{61770321-ACA2-4A17-9C70-6549860A4C83}"/>
    <dgm:cxn modelId="{BDB44D62-6E64-4B76-BD48-B392FA0CBC90}" type="presOf" srcId="{18C7EDB8-8A85-4D19-B2AA-B71B09BF25B8}" destId="{0094B4BC-049C-4996-BDBC-A5863792EFBB}" srcOrd="1" destOrd="0" presId="urn:microsoft.com/office/officeart/2005/8/layout/matrix1"/>
    <dgm:cxn modelId="{4E3AFFBE-6B75-43DA-B3B3-41D94320E46E}" type="presOf" srcId="{B95C501B-2A10-4796-A27B-5F54D6F12553}" destId="{25048B7B-5594-44CB-8E4E-98DBA1E65CBD}" srcOrd="0" destOrd="0" presId="urn:microsoft.com/office/officeart/2005/8/layout/matrix1"/>
    <dgm:cxn modelId="{B7192A31-84EE-482E-864F-989894404464}" type="presOf" srcId="{C5217C21-8282-4D8C-B39D-B1C071A27579}" destId="{AE1596D7-DC33-4CE6-A16B-1AEA7CDFF2ED}" srcOrd="0" destOrd="0" presId="urn:microsoft.com/office/officeart/2005/8/layout/matrix1"/>
    <dgm:cxn modelId="{AAD7F497-DDE3-4168-9023-E42524F530C4}" type="presOf" srcId="{18C7EDB8-8A85-4D19-B2AA-B71B09BF25B8}" destId="{815D3146-C1DB-4BB7-A143-7B6818700318}" srcOrd="0" destOrd="0" presId="urn:microsoft.com/office/officeart/2005/8/layout/matrix1"/>
    <dgm:cxn modelId="{8862E63F-EBA0-4DAD-A80A-F605288BF4BB}" srcId="{E706CEC5-B65F-4DA2-929E-E36DADF43C8A}" destId="{C17BBECB-99CB-4D1B-9F8E-97E9CA16208B}" srcOrd="0" destOrd="0" parTransId="{398E42DE-2275-4D38-8787-45FD7391E17A}" sibTransId="{398EA145-E736-463B-A4FA-EA0DCD79E774}"/>
    <dgm:cxn modelId="{F0AC19C1-C4E1-4F8F-95D3-1FCC8D5BA02E}" type="presOf" srcId="{B95C501B-2A10-4796-A27B-5F54D6F12553}" destId="{FA772704-C217-478B-8785-53BD71CA2F0F}" srcOrd="1" destOrd="0" presId="urn:microsoft.com/office/officeart/2005/8/layout/matrix1"/>
    <dgm:cxn modelId="{E90071B9-B460-4F77-B0D9-A4AB34A03E70}" type="presOf" srcId="{6E7CFF71-8E6D-40A4-B38A-4A72F78A3075}" destId="{86F3B83B-5509-47E5-AAD4-897B8C17103A}" srcOrd="0" destOrd="0" presId="urn:microsoft.com/office/officeart/2005/8/layout/matrix1"/>
    <dgm:cxn modelId="{D24E96F4-08A7-4964-B901-9CDCA6867FBC}" type="presOf" srcId="{C17BBECB-99CB-4D1B-9F8E-97E9CA16208B}" destId="{07B523E7-AD70-48E3-944F-93FA167707F1}" srcOrd="0" destOrd="0" presId="urn:microsoft.com/office/officeart/2005/8/layout/matrix1"/>
    <dgm:cxn modelId="{FE578561-EF08-431C-8938-5D4EBF137AD2}" type="presOf" srcId="{C5217C21-8282-4D8C-B39D-B1C071A27579}" destId="{19DA56C2-2AFA-40A4-8A59-F31CE98DF63F}" srcOrd="1" destOrd="0" presId="urn:microsoft.com/office/officeart/2005/8/layout/matrix1"/>
    <dgm:cxn modelId="{1CA48F17-B5C7-473E-961E-960FB13A46C2}" srcId="{C17BBECB-99CB-4D1B-9F8E-97E9CA16208B}" destId="{B95C501B-2A10-4796-A27B-5F54D6F12553}" srcOrd="0" destOrd="0" parTransId="{259135AE-430C-4330-BDB0-42001038BA9E}" sibTransId="{28D5F720-BCD5-4986-A287-C52E9E46B5F4}"/>
    <dgm:cxn modelId="{994A1CFC-3CD8-447F-B46F-A54984FE1007}" type="presOf" srcId="{E706CEC5-B65F-4DA2-929E-E36DADF43C8A}" destId="{46DD6468-955E-4930-B2D9-733B1D7E6F0D}" srcOrd="0" destOrd="0" presId="urn:microsoft.com/office/officeart/2005/8/layout/matrix1"/>
    <dgm:cxn modelId="{4B57AC22-8DF8-4C1E-BC31-95C7DA6E45DE}" type="presParOf" srcId="{46DD6468-955E-4930-B2D9-733B1D7E6F0D}" destId="{18B29CAA-263C-4A1D-B217-13B84B940D0F}" srcOrd="0" destOrd="0" presId="urn:microsoft.com/office/officeart/2005/8/layout/matrix1"/>
    <dgm:cxn modelId="{092A9407-744A-4BA4-8438-B29B60097D0A}" type="presParOf" srcId="{18B29CAA-263C-4A1D-B217-13B84B940D0F}" destId="{25048B7B-5594-44CB-8E4E-98DBA1E65CBD}" srcOrd="0" destOrd="0" presId="urn:microsoft.com/office/officeart/2005/8/layout/matrix1"/>
    <dgm:cxn modelId="{B3B10958-AF59-4F81-9D5A-880504D0CE60}" type="presParOf" srcId="{18B29CAA-263C-4A1D-B217-13B84B940D0F}" destId="{FA772704-C217-478B-8785-53BD71CA2F0F}" srcOrd="1" destOrd="0" presId="urn:microsoft.com/office/officeart/2005/8/layout/matrix1"/>
    <dgm:cxn modelId="{B03941B5-C1EA-4CD4-904D-29AB4CC4BC30}" type="presParOf" srcId="{18B29CAA-263C-4A1D-B217-13B84B940D0F}" destId="{86F3B83B-5509-47E5-AAD4-897B8C17103A}" srcOrd="2" destOrd="0" presId="urn:microsoft.com/office/officeart/2005/8/layout/matrix1"/>
    <dgm:cxn modelId="{F4352B7D-B3FC-41E2-8609-3CEDAB325541}" type="presParOf" srcId="{18B29CAA-263C-4A1D-B217-13B84B940D0F}" destId="{EB6BEE8C-B3E9-42A2-A77A-7E878B29FCC1}" srcOrd="3" destOrd="0" presId="urn:microsoft.com/office/officeart/2005/8/layout/matrix1"/>
    <dgm:cxn modelId="{71FA46EE-31A5-4FB2-9689-F3A332FB7B49}" type="presParOf" srcId="{18B29CAA-263C-4A1D-B217-13B84B940D0F}" destId="{815D3146-C1DB-4BB7-A143-7B6818700318}" srcOrd="4" destOrd="0" presId="urn:microsoft.com/office/officeart/2005/8/layout/matrix1"/>
    <dgm:cxn modelId="{31591C62-3C5A-4C1E-82E5-C8B3585E4560}" type="presParOf" srcId="{18B29CAA-263C-4A1D-B217-13B84B940D0F}" destId="{0094B4BC-049C-4996-BDBC-A5863792EFBB}" srcOrd="5" destOrd="0" presId="urn:microsoft.com/office/officeart/2005/8/layout/matrix1"/>
    <dgm:cxn modelId="{C7F27B11-8E63-481B-8132-51260D97AEB5}" type="presParOf" srcId="{18B29CAA-263C-4A1D-B217-13B84B940D0F}" destId="{AE1596D7-DC33-4CE6-A16B-1AEA7CDFF2ED}" srcOrd="6" destOrd="0" presId="urn:microsoft.com/office/officeart/2005/8/layout/matrix1"/>
    <dgm:cxn modelId="{D44FC25B-F575-40BE-B539-A3AEDA79A4D6}" type="presParOf" srcId="{18B29CAA-263C-4A1D-B217-13B84B940D0F}" destId="{19DA56C2-2AFA-40A4-8A59-F31CE98DF63F}" srcOrd="7" destOrd="0" presId="urn:microsoft.com/office/officeart/2005/8/layout/matrix1"/>
    <dgm:cxn modelId="{1BBC53AD-394A-48F9-B9E2-732DF6AB0CE4}" type="presParOf" srcId="{46DD6468-955E-4930-B2D9-733B1D7E6F0D}" destId="{07B523E7-AD70-48E3-944F-93FA167707F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9DF50F-AFC5-4FBA-80D7-3E8D96A1818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CCE3000-1224-43C8-90A5-61CB1DFF661E}">
      <dgm:prSet phldrT="[Metin]" custT="1"/>
      <dgm:spPr/>
      <dgm:t>
        <a:bodyPr/>
        <a:lstStyle/>
        <a:p>
          <a:r>
            <a:rPr lang="tr-TR" sz="28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Genelde antibiyotik </a:t>
          </a:r>
          <a:r>
            <a:rPr lang="tr-TR" sz="2800" b="1" dirty="0" err="1" smtClean="0">
              <a:solidFill>
                <a:schemeClr val="accent6">
                  <a:lumMod val="60000"/>
                  <a:lumOff val="40000"/>
                </a:schemeClr>
              </a:solidFill>
            </a:rPr>
            <a:t>profilaksisi</a:t>
          </a:r>
          <a:r>
            <a:rPr lang="tr-TR" sz="28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 yapılmaktadır. </a:t>
          </a:r>
          <a:endParaRPr lang="tr-TR" sz="2800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04F09AC7-6223-4F12-9E4E-1C7F6B4F72E0}" type="parTrans" cxnId="{0D03942E-06CF-4A6C-93A2-B0D2523F676B}">
      <dgm:prSet/>
      <dgm:spPr/>
      <dgm:t>
        <a:bodyPr/>
        <a:lstStyle/>
        <a:p>
          <a:endParaRPr lang="tr-TR"/>
        </a:p>
      </dgm:t>
    </dgm:pt>
    <dgm:pt modelId="{A6C86B28-06FA-4B75-BE33-C66FBF4953C2}" type="sibTrans" cxnId="{0D03942E-06CF-4A6C-93A2-B0D2523F676B}">
      <dgm:prSet/>
      <dgm:spPr/>
      <dgm:t>
        <a:bodyPr/>
        <a:lstStyle/>
        <a:p>
          <a:endParaRPr lang="tr-TR"/>
        </a:p>
      </dgm:t>
    </dgm:pt>
    <dgm:pt modelId="{67B70A12-E9BB-40C0-9169-4E1956333913}">
      <dgm:prSet custT="1"/>
      <dgm:spPr/>
      <dgm:t>
        <a:bodyPr/>
        <a:lstStyle/>
        <a:p>
          <a:r>
            <a:rPr lang="tr-TR" sz="2000" b="1" dirty="0" smtClean="0">
              <a:solidFill>
                <a:srgbClr val="FF0000"/>
              </a:solidFill>
            </a:rPr>
            <a:t>UAE</a:t>
          </a:r>
          <a:r>
            <a:rPr lang="tr-TR" sz="2000" b="1" dirty="0" smtClean="0"/>
            <a:t> sonrası </a:t>
          </a:r>
          <a:r>
            <a:rPr lang="tr-TR" sz="2000" b="1" dirty="0" err="1" smtClean="0"/>
            <a:t>intrauterin</a:t>
          </a:r>
          <a:r>
            <a:rPr lang="tr-TR" sz="2000" b="1" dirty="0" smtClean="0"/>
            <a:t> enfeksiyon ve </a:t>
          </a:r>
          <a:r>
            <a:rPr lang="tr-TR" sz="2000" b="1" dirty="0" err="1" smtClean="0"/>
            <a:t>sepsis</a:t>
          </a:r>
          <a:r>
            <a:rPr lang="tr-TR" sz="2000" b="1" dirty="0" smtClean="0"/>
            <a:t> nadir ve </a:t>
          </a:r>
          <a:r>
            <a:rPr lang="tr-TR" sz="2000" b="1" dirty="0" err="1" smtClean="0"/>
            <a:t>sporadik</a:t>
          </a:r>
          <a:endParaRPr lang="tr-TR" sz="2000" b="1" dirty="0" smtClean="0"/>
        </a:p>
      </dgm:t>
    </dgm:pt>
    <dgm:pt modelId="{29B3E409-07EE-4CBD-AAEB-753C736B9134}" type="parTrans" cxnId="{9FF73351-780B-4D22-9BBD-6CD1FEF406A8}">
      <dgm:prSet/>
      <dgm:spPr/>
      <dgm:t>
        <a:bodyPr/>
        <a:lstStyle/>
        <a:p>
          <a:endParaRPr lang="tr-TR"/>
        </a:p>
      </dgm:t>
    </dgm:pt>
    <dgm:pt modelId="{D905F15A-A0CE-435D-AEB5-72C40A6600F3}" type="sibTrans" cxnId="{9FF73351-780B-4D22-9BBD-6CD1FEF406A8}">
      <dgm:prSet/>
      <dgm:spPr/>
      <dgm:t>
        <a:bodyPr/>
        <a:lstStyle/>
        <a:p>
          <a:endParaRPr lang="tr-TR"/>
        </a:p>
      </dgm:t>
    </dgm:pt>
    <dgm:pt modelId="{C116E364-6C9B-43CF-A2A3-2D725C72CE38}">
      <dgm:prSet custT="1"/>
      <dgm:spPr/>
      <dgm:t>
        <a:bodyPr/>
        <a:lstStyle/>
        <a:p>
          <a:r>
            <a:rPr lang="tr-TR" sz="1800" b="1" dirty="0" smtClean="0"/>
            <a:t>İşlem sırasında herhangi bir enfeksiyonun olmadığı 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çok iyi </a:t>
          </a:r>
          <a:r>
            <a:rPr lang="tr-TR" sz="1800" b="1" dirty="0" smtClean="0"/>
            <a:t>tetkik edilmelidir. </a:t>
          </a:r>
        </a:p>
      </dgm:t>
    </dgm:pt>
    <dgm:pt modelId="{006F01F7-9B96-479F-97DA-A1DC91943839}" type="parTrans" cxnId="{98C58295-8E5C-4BE1-8EC5-43EE25BBE093}">
      <dgm:prSet/>
      <dgm:spPr/>
      <dgm:t>
        <a:bodyPr/>
        <a:lstStyle/>
        <a:p>
          <a:endParaRPr lang="tr-TR"/>
        </a:p>
      </dgm:t>
    </dgm:pt>
    <dgm:pt modelId="{D5D49466-FF42-4D05-922C-7F65A11A8400}" type="sibTrans" cxnId="{98C58295-8E5C-4BE1-8EC5-43EE25BBE093}">
      <dgm:prSet/>
      <dgm:spPr/>
      <dgm:t>
        <a:bodyPr/>
        <a:lstStyle/>
        <a:p>
          <a:endParaRPr lang="tr-TR"/>
        </a:p>
      </dgm:t>
    </dgm:pt>
    <dgm:pt modelId="{3322AF51-AD4B-4115-9D70-B8AFFB3DFADA}">
      <dgm:prSet custT="1"/>
      <dgm:spPr/>
      <dgm:t>
        <a:bodyPr/>
        <a:lstStyle/>
        <a:p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RİA</a:t>
          </a:r>
          <a:r>
            <a:rPr lang="tr-T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800" b="1" dirty="0" smtClean="0"/>
            <a:t>varsa işlemden önce çıkarılmalıdır??</a:t>
          </a:r>
          <a:endParaRPr lang="tr-TR" sz="1800" dirty="0"/>
        </a:p>
      </dgm:t>
    </dgm:pt>
    <dgm:pt modelId="{56D37742-B48B-4441-ABA1-5E649A166B4F}" type="parTrans" cxnId="{8DE1275E-15A3-43F4-83F6-0AA3AD1AC626}">
      <dgm:prSet/>
      <dgm:spPr/>
      <dgm:t>
        <a:bodyPr/>
        <a:lstStyle/>
        <a:p>
          <a:endParaRPr lang="tr-TR"/>
        </a:p>
      </dgm:t>
    </dgm:pt>
    <dgm:pt modelId="{C30B7F06-3F93-42CB-BCC7-9F2E43AC3A6C}" type="sibTrans" cxnId="{8DE1275E-15A3-43F4-83F6-0AA3AD1AC626}">
      <dgm:prSet/>
      <dgm:spPr/>
      <dgm:t>
        <a:bodyPr/>
        <a:lstStyle/>
        <a:p>
          <a:endParaRPr lang="tr-TR"/>
        </a:p>
      </dgm:t>
    </dgm:pt>
    <dgm:pt modelId="{ACCF7E25-7E6E-492A-8581-C9200FD2DB3C}">
      <dgm:prSet custT="1"/>
      <dgm:spPr/>
      <dgm:t>
        <a:bodyPr/>
        <a:lstStyle/>
        <a:p>
          <a:r>
            <a:rPr lang="tr-TR" sz="1800" b="1" dirty="0" smtClean="0"/>
            <a:t>İşlemin ortalama </a:t>
          </a:r>
          <a:r>
            <a:rPr lang="tr-TR" sz="2800" b="1" dirty="0" smtClean="0"/>
            <a:t>teknik başarı </a:t>
          </a:r>
          <a:r>
            <a:rPr lang="tr-TR" sz="1800" b="1" dirty="0" smtClean="0"/>
            <a:t>oranı </a:t>
          </a:r>
          <a:r>
            <a:rPr lang="tr-TR" sz="2800" b="1" dirty="0" smtClean="0">
              <a:solidFill>
                <a:srgbClr val="FF0000"/>
              </a:solidFill>
            </a:rPr>
            <a:t>%96 ----% 99</a:t>
          </a:r>
          <a:r>
            <a:rPr lang="tr-TR" sz="800" b="1" dirty="0" smtClean="0">
              <a:solidFill>
                <a:srgbClr val="FF0000"/>
              </a:solidFill>
            </a:rPr>
            <a:t>…dır.</a:t>
          </a:r>
          <a:endParaRPr lang="tr-TR" sz="800" dirty="0"/>
        </a:p>
      </dgm:t>
    </dgm:pt>
    <dgm:pt modelId="{0BDF8C0C-5CB6-4AED-A4B2-C0823532A107}" type="parTrans" cxnId="{58040A47-F5E4-42BA-9FE8-0ACD67ECA610}">
      <dgm:prSet/>
      <dgm:spPr/>
      <dgm:t>
        <a:bodyPr/>
        <a:lstStyle/>
        <a:p>
          <a:endParaRPr lang="tr-TR"/>
        </a:p>
      </dgm:t>
    </dgm:pt>
    <dgm:pt modelId="{5A4430AA-FA1C-4C52-8115-DD5DA7AAD394}" type="sibTrans" cxnId="{58040A47-F5E4-42BA-9FE8-0ACD67ECA610}">
      <dgm:prSet/>
      <dgm:spPr/>
      <dgm:t>
        <a:bodyPr/>
        <a:lstStyle/>
        <a:p>
          <a:endParaRPr lang="tr-TR"/>
        </a:p>
      </dgm:t>
    </dgm:pt>
    <dgm:pt modelId="{501BB989-38BB-47FC-B122-84C5075F3C43}" type="pres">
      <dgm:prSet presAssocID="{E99DF50F-AFC5-4FBA-80D7-3E8D96A181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4BA5B48-9370-4A47-B329-10EB8C471454}" type="pres">
      <dgm:prSet presAssocID="{1CCE3000-1224-43C8-90A5-61CB1DFF661E}" presName="parentLin" presStyleCnt="0"/>
      <dgm:spPr/>
    </dgm:pt>
    <dgm:pt modelId="{ACDCD07C-D74D-412F-8289-21CF5B00ACCE}" type="pres">
      <dgm:prSet presAssocID="{1CCE3000-1224-43C8-90A5-61CB1DFF661E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0BF1F825-79EB-488B-ADE4-D87E21F7FE9A}" type="pres">
      <dgm:prSet presAssocID="{1CCE3000-1224-43C8-90A5-61CB1DFF661E}" presName="parentText" presStyleLbl="node1" presStyleIdx="0" presStyleCnt="5" custScaleX="135661" custScaleY="422133" custLinFactNeighborX="-6269" custLinFactNeighborY="-1175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68C7B1-E30B-41A4-9FAF-3B79CC995265}" type="pres">
      <dgm:prSet presAssocID="{1CCE3000-1224-43C8-90A5-61CB1DFF661E}" presName="negativeSpace" presStyleCnt="0"/>
      <dgm:spPr/>
    </dgm:pt>
    <dgm:pt modelId="{86C46E2D-B534-45DC-B7E9-1978A585E630}" type="pres">
      <dgm:prSet presAssocID="{1CCE3000-1224-43C8-90A5-61CB1DFF661E}" presName="childText" presStyleLbl="conFgAcc1" presStyleIdx="0" presStyleCnt="5">
        <dgm:presLayoutVars>
          <dgm:bulletEnabled val="1"/>
        </dgm:presLayoutVars>
      </dgm:prSet>
      <dgm:spPr/>
    </dgm:pt>
    <dgm:pt modelId="{C30E6D99-1A96-46FD-A9C1-21C7504919FF}" type="pres">
      <dgm:prSet presAssocID="{A6C86B28-06FA-4B75-BE33-C66FBF4953C2}" presName="spaceBetweenRectangles" presStyleCnt="0"/>
      <dgm:spPr/>
    </dgm:pt>
    <dgm:pt modelId="{B3B642DB-2D79-409B-83EA-F04C33DBF26A}" type="pres">
      <dgm:prSet presAssocID="{67B70A12-E9BB-40C0-9169-4E1956333913}" presName="parentLin" presStyleCnt="0"/>
      <dgm:spPr/>
    </dgm:pt>
    <dgm:pt modelId="{0AD865D1-D89E-44E1-83E3-CF17EF963B03}" type="pres">
      <dgm:prSet presAssocID="{67B70A12-E9BB-40C0-9169-4E1956333913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5E469003-DEDF-4FC9-A252-F17AF94417E8}" type="pres">
      <dgm:prSet presAssocID="{67B70A12-E9BB-40C0-9169-4E1956333913}" presName="parentText" presStyleLbl="node1" presStyleIdx="1" presStyleCnt="5" custScaleX="155128" custScaleY="686230" custLinFactNeighborX="-52794" custLinFactNeighborY="-3380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C76C581-D055-404E-B828-C9DCFBD8BF52}" type="pres">
      <dgm:prSet presAssocID="{67B70A12-E9BB-40C0-9169-4E1956333913}" presName="negativeSpace" presStyleCnt="0"/>
      <dgm:spPr/>
    </dgm:pt>
    <dgm:pt modelId="{468C0792-64B1-4878-B3CB-5217BE12F9FC}" type="pres">
      <dgm:prSet presAssocID="{67B70A12-E9BB-40C0-9169-4E1956333913}" presName="childText" presStyleLbl="conFgAcc1" presStyleIdx="1" presStyleCnt="5">
        <dgm:presLayoutVars>
          <dgm:bulletEnabled val="1"/>
        </dgm:presLayoutVars>
      </dgm:prSet>
      <dgm:spPr/>
    </dgm:pt>
    <dgm:pt modelId="{BB8ED6BA-6AD8-4355-9D0B-6A991DABAE80}" type="pres">
      <dgm:prSet presAssocID="{D905F15A-A0CE-435D-AEB5-72C40A6600F3}" presName="spaceBetweenRectangles" presStyleCnt="0"/>
      <dgm:spPr/>
    </dgm:pt>
    <dgm:pt modelId="{BC910458-AF8D-4DCC-A8C4-466F4B51DF17}" type="pres">
      <dgm:prSet presAssocID="{C116E364-6C9B-43CF-A2A3-2D725C72CE38}" presName="parentLin" presStyleCnt="0"/>
      <dgm:spPr/>
    </dgm:pt>
    <dgm:pt modelId="{0182769B-B5B8-48C6-9758-7C290C6A02B3}" type="pres">
      <dgm:prSet presAssocID="{C116E364-6C9B-43CF-A2A3-2D725C72CE38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E8694DDF-BC18-4330-A4B3-7DA54DEAAEF1}" type="pres">
      <dgm:prSet presAssocID="{C116E364-6C9B-43CF-A2A3-2D725C72CE38}" presName="parentText" presStyleLbl="node1" presStyleIdx="2" presStyleCnt="5" custScaleX="135839" custScaleY="504228" custLinFactNeighborX="-56486" custLinFactNeighborY="-1744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3400D5-585B-4C40-A78B-635ED5F4D365}" type="pres">
      <dgm:prSet presAssocID="{C116E364-6C9B-43CF-A2A3-2D725C72CE38}" presName="negativeSpace" presStyleCnt="0"/>
      <dgm:spPr/>
    </dgm:pt>
    <dgm:pt modelId="{5A6FB7A4-BA1A-4169-B45F-A3225852C3E4}" type="pres">
      <dgm:prSet presAssocID="{C116E364-6C9B-43CF-A2A3-2D725C72CE38}" presName="childText" presStyleLbl="conFgAcc1" presStyleIdx="2" presStyleCnt="5">
        <dgm:presLayoutVars>
          <dgm:bulletEnabled val="1"/>
        </dgm:presLayoutVars>
      </dgm:prSet>
      <dgm:spPr/>
    </dgm:pt>
    <dgm:pt modelId="{ABF51018-4C36-481F-8A43-86609A937AD6}" type="pres">
      <dgm:prSet presAssocID="{D5D49466-FF42-4D05-922C-7F65A11A8400}" presName="spaceBetweenRectangles" presStyleCnt="0"/>
      <dgm:spPr/>
    </dgm:pt>
    <dgm:pt modelId="{7454D969-E626-49FF-8CC7-D6609BF9A72C}" type="pres">
      <dgm:prSet presAssocID="{3322AF51-AD4B-4115-9D70-B8AFFB3DFADA}" presName="parentLin" presStyleCnt="0"/>
      <dgm:spPr/>
    </dgm:pt>
    <dgm:pt modelId="{CEFA533C-C32A-4C37-8B5E-2F5B19B1AD5D}" type="pres">
      <dgm:prSet presAssocID="{3322AF51-AD4B-4115-9D70-B8AFFB3DFADA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3E4CDA5D-1EC4-4273-B8EC-F643021C7CFD}" type="pres">
      <dgm:prSet presAssocID="{3322AF51-AD4B-4115-9D70-B8AFFB3DFADA}" presName="parentText" presStyleLbl="node1" presStyleIdx="3" presStyleCnt="5" custScaleX="135838" custScaleY="355333" custLinFactNeighborX="-39747" custLinFactNeighborY="-58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C91933-0A88-41F3-BD2D-DAE388A7DE82}" type="pres">
      <dgm:prSet presAssocID="{3322AF51-AD4B-4115-9D70-B8AFFB3DFADA}" presName="negativeSpace" presStyleCnt="0"/>
      <dgm:spPr/>
    </dgm:pt>
    <dgm:pt modelId="{720971A0-5F42-4330-846C-9F49780F6450}" type="pres">
      <dgm:prSet presAssocID="{3322AF51-AD4B-4115-9D70-B8AFFB3DFADA}" presName="childText" presStyleLbl="conFgAcc1" presStyleIdx="3" presStyleCnt="5">
        <dgm:presLayoutVars>
          <dgm:bulletEnabled val="1"/>
        </dgm:presLayoutVars>
      </dgm:prSet>
      <dgm:spPr/>
    </dgm:pt>
    <dgm:pt modelId="{FA470FBB-9D50-4680-BBFF-D84649A96F7B}" type="pres">
      <dgm:prSet presAssocID="{C30B7F06-3F93-42CB-BCC7-9F2E43AC3A6C}" presName="spaceBetweenRectangles" presStyleCnt="0"/>
      <dgm:spPr/>
    </dgm:pt>
    <dgm:pt modelId="{2675E82B-D194-4BD9-AF81-AA3D79036EC8}" type="pres">
      <dgm:prSet presAssocID="{ACCF7E25-7E6E-492A-8581-C9200FD2DB3C}" presName="parentLin" presStyleCnt="0"/>
      <dgm:spPr/>
    </dgm:pt>
    <dgm:pt modelId="{11A91ED8-A307-4679-94CA-28AB1356A7DA}" type="pres">
      <dgm:prSet presAssocID="{ACCF7E25-7E6E-492A-8581-C9200FD2DB3C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B43A40A3-B044-4F7F-A7D0-4E543079CF5B}" type="pres">
      <dgm:prSet presAssocID="{ACCF7E25-7E6E-492A-8581-C9200FD2DB3C}" presName="parentText" presStyleLbl="node1" presStyleIdx="4" presStyleCnt="5" custScaleX="174357" custScaleY="481042" custLinFactNeighborX="-44702" custLinFactNeighborY="1392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9587AD-0D9E-4A31-B960-61D52A7B9BCC}" type="pres">
      <dgm:prSet presAssocID="{ACCF7E25-7E6E-492A-8581-C9200FD2DB3C}" presName="negativeSpace" presStyleCnt="0"/>
      <dgm:spPr/>
    </dgm:pt>
    <dgm:pt modelId="{B0A6E7EB-78CD-471A-941F-50D8871F9259}" type="pres">
      <dgm:prSet presAssocID="{ACCF7E25-7E6E-492A-8581-C9200FD2DB3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3193635-B5D7-45CD-897C-61870397F22E}" type="presOf" srcId="{67B70A12-E9BB-40C0-9169-4E1956333913}" destId="{0AD865D1-D89E-44E1-83E3-CF17EF963B03}" srcOrd="0" destOrd="0" presId="urn:microsoft.com/office/officeart/2005/8/layout/list1"/>
    <dgm:cxn modelId="{780B6E7C-0137-449D-8401-742FD9957C8C}" type="presOf" srcId="{ACCF7E25-7E6E-492A-8581-C9200FD2DB3C}" destId="{11A91ED8-A307-4679-94CA-28AB1356A7DA}" srcOrd="0" destOrd="0" presId="urn:microsoft.com/office/officeart/2005/8/layout/list1"/>
    <dgm:cxn modelId="{F69F6632-081A-41AF-B3A4-40882F23A95C}" type="presOf" srcId="{C116E364-6C9B-43CF-A2A3-2D725C72CE38}" destId="{0182769B-B5B8-48C6-9758-7C290C6A02B3}" srcOrd="0" destOrd="0" presId="urn:microsoft.com/office/officeart/2005/8/layout/list1"/>
    <dgm:cxn modelId="{BDCD6F14-BECA-47C0-A0C2-F62A3AB27CF3}" type="presOf" srcId="{ACCF7E25-7E6E-492A-8581-C9200FD2DB3C}" destId="{B43A40A3-B044-4F7F-A7D0-4E543079CF5B}" srcOrd="1" destOrd="0" presId="urn:microsoft.com/office/officeart/2005/8/layout/list1"/>
    <dgm:cxn modelId="{D760AA8D-1CB7-4B05-AECE-82EF36462FEE}" type="presOf" srcId="{1CCE3000-1224-43C8-90A5-61CB1DFF661E}" destId="{ACDCD07C-D74D-412F-8289-21CF5B00ACCE}" srcOrd="0" destOrd="0" presId="urn:microsoft.com/office/officeart/2005/8/layout/list1"/>
    <dgm:cxn modelId="{98C58295-8E5C-4BE1-8EC5-43EE25BBE093}" srcId="{E99DF50F-AFC5-4FBA-80D7-3E8D96A18181}" destId="{C116E364-6C9B-43CF-A2A3-2D725C72CE38}" srcOrd="2" destOrd="0" parTransId="{006F01F7-9B96-479F-97DA-A1DC91943839}" sibTransId="{D5D49466-FF42-4D05-922C-7F65A11A8400}"/>
    <dgm:cxn modelId="{681468C9-9511-4A66-AD35-E8331423FF0B}" type="presOf" srcId="{3322AF51-AD4B-4115-9D70-B8AFFB3DFADA}" destId="{3E4CDA5D-1EC4-4273-B8EC-F643021C7CFD}" srcOrd="1" destOrd="0" presId="urn:microsoft.com/office/officeart/2005/8/layout/list1"/>
    <dgm:cxn modelId="{0D03942E-06CF-4A6C-93A2-B0D2523F676B}" srcId="{E99DF50F-AFC5-4FBA-80D7-3E8D96A18181}" destId="{1CCE3000-1224-43C8-90A5-61CB1DFF661E}" srcOrd="0" destOrd="0" parTransId="{04F09AC7-6223-4F12-9E4E-1C7F6B4F72E0}" sibTransId="{A6C86B28-06FA-4B75-BE33-C66FBF4953C2}"/>
    <dgm:cxn modelId="{03199DF6-C923-4D12-98FC-B0FC2C0BAA36}" type="presOf" srcId="{1CCE3000-1224-43C8-90A5-61CB1DFF661E}" destId="{0BF1F825-79EB-488B-ADE4-D87E21F7FE9A}" srcOrd="1" destOrd="0" presId="urn:microsoft.com/office/officeart/2005/8/layout/list1"/>
    <dgm:cxn modelId="{32F1631D-1854-40AE-8379-8E481C863EBA}" type="presOf" srcId="{E99DF50F-AFC5-4FBA-80D7-3E8D96A18181}" destId="{501BB989-38BB-47FC-B122-84C5075F3C43}" srcOrd="0" destOrd="0" presId="urn:microsoft.com/office/officeart/2005/8/layout/list1"/>
    <dgm:cxn modelId="{F250DDE3-627A-4CAF-BE5C-A0717321FC21}" type="presOf" srcId="{67B70A12-E9BB-40C0-9169-4E1956333913}" destId="{5E469003-DEDF-4FC9-A252-F17AF94417E8}" srcOrd="1" destOrd="0" presId="urn:microsoft.com/office/officeart/2005/8/layout/list1"/>
    <dgm:cxn modelId="{8DE1275E-15A3-43F4-83F6-0AA3AD1AC626}" srcId="{E99DF50F-AFC5-4FBA-80D7-3E8D96A18181}" destId="{3322AF51-AD4B-4115-9D70-B8AFFB3DFADA}" srcOrd="3" destOrd="0" parTransId="{56D37742-B48B-4441-ABA1-5E649A166B4F}" sibTransId="{C30B7F06-3F93-42CB-BCC7-9F2E43AC3A6C}"/>
    <dgm:cxn modelId="{9FF73351-780B-4D22-9BBD-6CD1FEF406A8}" srcId="{E99DF50F-AFC5-4FBA-80D7-3E8D96A18181}" destId="{67B70A12-E9BB-40C0-9169-4E1956333913}" srcOrd="1" destOrd="0" parTransId="{29B3E409-07EE-4CBD-AAEB-753C736B9134}" sibTransId="{D905F15A-A0CE-435D-AEB5-72C40A6600F3}"/>
    <dgm:cxn modelId="{D0EA0A02-5BF8-4941-A1FA-AA403CECA1EB}" type="presOf" srcId="{3322AF51-AD4B-4115-9D70-B8AFFB3DFADA}" destId="{CEFA533C-C32A-4C37-8B5E-2F5B19B1AD5D}" srcOrd="0" destOrd="0" presId="urn:microsoft.com/office/officeart/2005/8/layout/list1"/>
    <dgm:cxn modelId="{A7B0B538-6D10-4375-A3AD-A3B823F17F48}" type="presOf" srcId="{C116E364-6C9B-43CF-A2A3-2D725C72CE38}" destId="{E8694DDF-BC18-4330-A4B3-7DA54DEAAEF1}" srcOrd="1" destOrd="0" presId="urn:microsoft.com/office/officeart/2005/8/layout/list1"/>
    <dgm:cxn modelId="{58040A47-F5E4-42BA-9FE8-0ACD67ECA610}" srcId="{E99DF50F-AFC5-4FBA-80D7-3E8D96A18181}" destId="{ACCF7E25-7E6E-492A-8581-C9200FD2DB3C}" srcOrd="4" destOrd="0" parTransId="{0BDF8C0C-5CB6-4AED-A4B2-C0823532A107}" sibTransId="{5A4430AA-FA1C-4C52-8115-DD5DA7AAD394}"/>
    <dgm:cxn modelId="{779ADDDA-F305-433C-9901-5FAFD06ABBEA}" type="presParOf" srcId="{501BB989-38BB-47FC-B122-84C5075F3C43}" destId="{44BA5B48-9370-4A47-B329-10EB8C471454}" srcOrd="0" destOrd="0" presId="urn:microsoft.com/office/officeart/2005/8/layout/list1"/>
    <dgm:cxn modelId="{F61B486D-40C3-4F47-9AD6-4CCA7EC99C78}" type="presParOf" srcId="{44BA5B48-9370-4A47-B329-10EB8C471454}" destId="{ACDCD07C-D74D-412F-8289-21CF5B00ACCE}" srcOrd="0" destOrd="0" presId="urn:microsoft.com/office/officeart/2005/8/layout/list1"/>
    <dgm:cxn modelId="{9CF91475-AFD2-4C83-9C79-C6DC00D1262F}" type="presParOf" srcId="{44BA5B48-9370-4A47-B329-10EB8C471454}" destId="{0BF1F825-79EB-488B-ADE4-D87E21F7FE9A}" srcOrd="1" destOrd="0" presId="urn:microsoft.com/office/officeart/2005/8/layout/list1"/>
    <dgm:cxn modelId="{1C7E20E9-D7A7-4E26-BC07-6682C5C4F7E7}" type="presParOf" srcId="{501BB989-38BB-47FC-B122-84C5075F3C43}" destId="{F468C7B1-E30B-41A4-9FAF-3B79CC995265}" srcOrd="1" destOrd="0" presId="urn:microsoft.com/office/officeart/2005/8/layout/list1"/>
    <dgm:cxn modelId="{46F3C8DD-5B9F-4A75-B232-20A5FA3F6B57}" type="presParOf" srcId="{501BB989-38BB-47FC-B122-84C5075F3C43}" destId="{86C46E2D-B534-45DC-B7E9-1978A585E630}" srcOrd="2" destOrd="0" presId="urn:microsoft.com/office/officeart/2005/8/layout/list1"/>
    <dgm:cxn modelId="{407C7CA1-4036-4F06-AF10-3DB8DEB6942D}" type="presParOf" srcId="{501BB989-38BB-47FC-B122-84C5075F3C43}" destId="{C30E6D99-1A96-46FD-A9C1-21C7504919FF}" srcOrd="3" destOrd="0" presId="urn:microsoft.com/office/officeart/2005/8/layout/list1"/>
    <dgm:cxn modelId="{57BB3335-49F2-429D-9636-C7566CB1D52D}" type="presParOf" srcId="{501BB989-38BB-47FC-B122-84C5075F3C43}" destId="{B3B642DB-2D79-409B-83EA-F04C33DBF26A}" srcOrd="4" destOrd="0" presId="urn:microsoft.com/office/officeart/2005/8/layout/list1"/>
    <dgm:cxn modelId="{237CB522-671C-4953-8195-21BFC4AB1FBE}" type="presParOf" srcId="{B3B642DB-2D79-409B-83EA-F04C33DBF26A}" destId="{0AD865D1-D89E-44E1-83E3-CF17EF963B03}" srcOrd="0" destOrd="0" presId="urn:microsoft.com/office/officeart/2005/8/layout/list1"/>
    <dgm:cxn modelId="{D3D24143-8FF5-4815-99BC-7950354AF136}" type="presParOf" srcId="{B3B642DB-2D79-409B-83EA-F04C33DBF26A}" destId="{5E469003-DEDF-4FC9-A252-F17AF94417E8}" srcOrd="1" destOrd="0" presId="urn:microsoft.com/office/officeart/2005/8/layout/list1"/>
    <dgm:cxn modelId="{FC2CC53A-4404-482D-A4F6-C4AFBF482EEE}" type="presParOf" srcId="{501BB989-38BB-47FC-B122-84C5075F3C43}" destId="{8C76C581-D055-404E-B828-C9DCFBD8BF52}" srcOrd="5" destOrd="0" presId="urn:microsoft.com/office/officeart/2005/8/layout/list1"/>
    <dgm:cxn modelId="{66DC965C-04DD-4888-8F2A-95362730BE71}" type="presParOf" srcId="{501BB989-38BB-47FC-B122-84C5075F3C43}" destId="{468C0792-64B1-4878-B3CB-5217BE12F9FC}" srcOrd="6" destOrd="0" presId="urn:microsoft.com/office/officeart/2005/8/layout/list1"/>
    <dgm:cxn modelId="{BB43651C-172B-4391-B60B-01E4C21E6DA4}" type="presParOf" srcId="{501BB989-38BB-47FC-B122-84C5075F3C43}" destId="{BB8ED6BA-6AD8-4355-9D0B-6A991DABAE80}" srcOrd="7" destOrd="0" presId="urn:microsoft.com/office/officeart/2005/8/layout/list1"/>
    <dgm:cxn modelId="{D67B20D3-2988-4D8C-A858-41A6FFE1FDB6}" type="presParOf" srcId="{501BB989-38BB-47FC-B122-84C5075F3C43}" destId="{BC910458-AF8D-4DCC-A8C4-466F4B51DF17}" srcOrd="8" destOrd="0" presId="urn:microsoft.com/office/officeart/2005/8/layout/list1"/>
    <dgm:cxn modelId="{476CDB34-41AD-4D98-8102-09D1D2B59BE9}" type="presParOf" srcId="{BC910458-AF8D-4DCC-A8C4-466F4B51DF17}" destId="{0182769B-B5B8-48C6-9758-7C290C6A02B3}" srcOrd="0" destOrd="0" presId="urn:microsoft.com/office/officeart/2005/8/layout/list1"/>
    <dgm:cxn modelId="{EB6AD09D-3124-4467-8092-06C36029CE92}" type="presParOf" srcId="{BC910458-AF8D-4DCC-A8C4-466F4B51DF17}" destId="{E8694DDF-BC18-4330-A4B3-7DA54DEAAEF1}" srcOrd="1" destOrd="0" presId="urn:microsoft.com/office/officeart/2005/8/layout/list1"/>
    <dgm:cxn modelId="{22B8203B-822F-4249-B893-4F1DF14248A1}" type="presParOf" srcId="{501BB989-38BB-47FC-B122-84C5075F3C43}" destId="{BB3400D5-585B-4C40-A78B-635ED5F4D365}" srcOrd="9" destOrd="0" presId="urn:microsoft.com/office/officeart/2005/8/layout/list1"/>
    <dgm:cxn modelId="{D188A21E-629A-4773-9297-84AD91A2B018}" type="presParOf" srcId="{501BB989-38BB-47FC-B122-84C5075F3C43}" destId="{5A6FB7A4-BA1A-4169-B45F-A3225852C3E4}" srcOrd="10" destOrd="0" presId="urn:microsoft.com/office/officeart/2005/8/layout/list1"/>
    <dgm:cxn modelId="{5613A75F-CA66-48E5-BE0D-BD47195C0108}" type="presParOf" srcId="{501BB989-38BB-47FC-B122-84C5075F3C43}" destId="{ABF51018-4C36-481F-8A43-86609A937AD6}" srcOrd="11" destOrd="0" presId="urn:microsoft.com/office/officeart/2005/8/layout/list1"/>
    <dgm:cxn modelId="{C5957C4D-2E1A-493A-8703-E4B345AF226D}" type="presParOf" srcId="{501BB989-38BB-47FC-B122-84C5075F3C43}" destId="{7454D969-E626-49FF-8CC7-D6609BF9A72C}" srcOrd="12" destOrd="0" presId="urn:microsoft.com/office/officeart/2005/8/layout/list1"/>
    <dgm:cxn modelId="{CEE85A54-3E4C-48D5-8E5F-8D5D9BBBACB3}" type="presParOf" srcId="{7454D969-E626-49FF-8CC7-D6609BF9A72C}" destId="{CEFA533C-C32A-4C37-8B5E-2F5B19B1AD5D}" srcOrd="0" destOrd="0" presId="urn:microsoft.com/office/officeart/2005/8/layout/list1"/>
    <dgm:cxn modelId="{A89AD139-BFD7-48E2-A465-4567259197AD}" type="presParOf" srcId="{7454D969-E626-49FF-8CC7-D6609BF9A72C}" destId="{3E4CDA5D-1EC4-4273-B8EC-F643021C7CFD}" srcOrd="1" destOrd="0" presId="urn:microsoft.com/office/officeart/2005/8/layout/list1"/>
    <dgm:cxn modelId="{8655579D-29A0-4655-BD86-E8B9C16F6547}" type="presParOf" srcId="{501BB989-38BB-47FC-B122-84C5075F3C43}" destId="{8FC91933-0A88-41F3-BD2D-DAE388A7DE82}" srcOrd="13" destOrd="0" presId="urn:microsoft.com/office/officeart/2005/8/layout/list1"/>
    <dgm:cxn modelId="{F70B4930-9B0F-4B30-9F10-55BBF95F16D2}" type="presParOf" srcId="{501BB989-38BB-47FC-B122-84C5075F3C43}" destId="{720971A0-5F42-4330-846C-9F49780F6450}" srcOrd="14" destOrd="0" presId="urn:microsoft.com/office/officeart/2005/8/layout/list1"/>
    <dgm:cxn modelId="{CD11B0FD-BA4E-4F49-87FB-32019A37F64E}" type="presParOf" srcId="{501BB989-38BB-47FC-B122-84C5075F3C43}" destId="{FA470FBB-9D50-4680-BBFF-D84649A96F7B}" srcOrd="15" destOrd="0" presId="urn:microsoft.com/office/officeart/2005/8/layout/list1"/>
    <dgm:cxn modelId="{28BA38D8-35EA-45CC-B67B-C3F7F3BCB1F9}" type="presParOf" srcId="{501BB989-38BB-47FC-B122-84C5075F3C43}" destId="{2675E82B-D194-4BD9-AF81-AA3D79036EC8}" srcOrd="16" destOrd="0" presId="urn:microsoft.com/office/officeart/2005/8/layout/list1"/>
    <dgm:cxn modelId="{35D2E3E6-359D-4203-AA44-D80EF796466F}" type="presParOf" srcId="{2675E82B-D194-4BD9-AF81-AA3D79036EC8}" destId="{11A91ED8-A307-4679-94CA-28AB1356A7DA}" srcOrd="0" destOrd="0" presId="urn:microsoft.com/office/officeart/2005/8/layout/list1"/>
    <dgm:cxn modelId="{3294A062-AC6F-4F6B-B6F3-B70F52096ED1}" type="presParOf" srcId="{2675E82B-D194-4BD9-AF81-AA3D79036EC8}" destId="{B43A40A3-B044-4F7F-A7D0-4E543079CF5B}" srcOrd="1" destOrd="0" presId="urn:microsoft.com/office/officeart/2005/8/layout/list1"/>
    <dgm:cxn modelId="{6CB5B671-6F26-4BAB-B403-6E1B2E86872D}" type="presParOf" srcId="{501BB989-38BB-47FC-B122-84C5075F3C43}" destId="{939587AD-0D9E-4A31-B960-61D52A7B9BCC}" srcOrd="17" destOrd="0" presId="urn:microsoft.com/office/officeart/2005/8/layout/list1"/>
    <dgm:cxn modelId="{F858FB19-EC61-40C2-8C3B-5C46CF4620A7}" type="presParOf" srcId="{501BB989-38BB-47FC-B122-84C5075F3C43}" destId="{B0A6E7EB-78CD-471A-941F-50D8871F925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13EDDFC-06ED-4D46-8492-99F290FB4FF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EA3871E-B3C2-4FF6-9DB8-0CE0DE667CF2}">
      <dgm:prSet phldrT="[Metin]" custT="1"/>
      <dgm:spPr/>
      <dgm:t>
        <a:bodyPr/>
        <a:lstStyle/>
        <a:p>
          <a:r>
            <a:rPr lang="tr-TR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ANALJEZİ</a:t>
          </a:r>
          <a:endParaRPr lang="tr-TR" sz="4000" dirty="0"/>
        </a:p>
      </dgm:t>
    </dgm:pt>
    <dgm:pt modelId="{36C606C3-C1C5-4854-AD2C-ED31BBD3BFA1}" type="parTrans" cxnId="{70A83DF7-A430-4E3E-96F2-C542A6FAAD5C}">
      <dgm:prSet/>
      <dgm:spPr/>
      <dgm:t>
        <a:bodyPr/>
        <a:lstStyle/>
        <a:p>
          <a:endParaRPr lang="tr-TR"/>
        </a:p>
      </dgm:t>
    </dgm:pt>
    <dgm:pt modelId="{98E8C6D6-DBFC-46DD-B083-1305B738C65E}" type="sibTrans" cxnId="{70A83DF7-A430-4E3E-96F2-C542A6FAAD5C}">
      <dgm:prSet/>
      <dgm:spPr/>
      <dgm:t>
        <a:bodyPr/>
        <a:lstStyle/>
        <a:p>
          <a:endParaRPr lang="tr-TR"/>
        </a:p>
      </dgm:t>
    </dgm:pt>
    <dgm:pt modelId="{3B078A66-23C8-49CF-A58E-5F114B770733}">
      <dgm:prSet phldrT="[Metin]"/>
      <dgm:spPr/>
      <dgm:t>
        <a:bodyPr/>
        <a:lstStyle/>
        <a:p>
          <a:r>
            <a:rPr lang="tr-TR" b="1" dirty="0" smtClean="0"/>
            <a:t>Ağrı oluşumu ve şiddeti önceden öngörülememekte.</a:t>
          </a:r>
          <a:endParaRPr lang="tr-TR" dirty="0"/>
        </a:p>
      </dgm:t>
    </dgm:pt>
    <dgm:pt modelId="{6F3A6D9E-5CCD-48EC-8256-B2FDA4A53586}" type="parTrans" cxnId="{7B082E40-CB00-4948-B879-5680AA8221A0}">
      <dgm:prSet/>
      <dgm:spPr/>
      <dgm:t>
        <a:bodyPr/>
        <a:lstStyle/>
        <a:p>
          <a:endParaRPr lang="tr-TR"/>
        </a:p>
      </dgm:t>
    </dgm:pt>
    <dgm:pt modelId="{21C75F3B-8E9A-4C41-9F9E-42CFB5909243}" type="sibTrans" cxnId="{7B082E40-CB00-4948-B879-5680AA8221A0}">
      <dgm:prSet/>
      <dgm:spPr/>
      <dgm:t>
        <a:bodyPr/>
        <a:lstStyle/>
        <a:p>
          <a:endParaRPr lang="tr-TR"/>
        </a:p>
      </dgm:t>
    </dgm:pt>
    <dgm:pt modelId="{C9597331-BBA2-4ADA-9BB6-63796FEF719B}">
      <dgm:prSet phldrT="[Metin]"/>
      <dgm:spPr/>
      <dgm:t>
        <a:bodyPr/>
        <a:lstStyle/>
        <a:p>
          <a:r>
            <a:rPr lang="tr-TR" b="1" dirty="0" err="1" smtClean="0">
              <a:solidFill>
                <a:srgbClr val="FF0000"/>
              </a:solidFill>
            </a:rPr>
            <a:t>NSAIDs</a:t>
          </a:r>
          <a:r>
            <a:rPr lang="tr-TR" b="1" dirty="0" smtClean="0"/>
            <a:t>  kombinasyonlu </a:t>
          </a:r>
          <a:r>
            <a:rPr lang="tr-TR" b="1" dirty="0" smtClean="0">
              <a:solidFill>
                <a:srgbClr val="FF0000"/>
              </a:solidFill>
            </a:rPr>
            <a:t>hasta kontrollü </a:t>
          </a:r>
        </a:p>
        <a:p>
          <a:r>
            <a:rPr lang="tr-TR" b="1" dirty="0" smtClean="0">
              <a:solidFill>
                <a:srgbClr val="FF0000"/>
              </a:solidFill>
            </a:rPr>
            <a:t>güçlü </a:t>
          </a:r>
          <a:r>
            <a:rPr lang="tr-TR" b="1" dirty="0" smtClean="0"/>
            <a:t>analjezikler </a:t>
          </a:r>
        </a:p>
        <a:p>
          <a:r>
            <a:rPr lang="tr-TR" b="1" dirty="0" err="1" smtClean="0"/>
            <a:t>Opioidler</a:t>
          </a:r>
          <a:endParaRPr lang="tr-TR" dirty="0"/>
        </a:p>
      </dgm:t>
    </dgm:pt>
    <dgm:pt modelId="{D2D73070-BE42-4CF8-856C-7F74E1DDC719}" type="parTrans" cxnId="{0988F370-68C8-4B61-A70F-2217F09B662C}">
      <dgm:prSet/>
      <dgm:spPr/>
      <dgm:t>
        <a:bodyPr/>
        <a:lstStyle/>
        <a:p>
          <a:endParaRPr lang="tr-TR"/>
        </a:p>
      </dgm:t>
    </dgm:pt>
    <dgm:pt modelId="{6C7E9E44-5645-4530-A586-03924EFEB24B}" type="sibTrans" cxnId="{0988F370-68C8-4B61-A70F-2217F09B662C}">
      <dgm:prSet/>
      <dgm:spPr/>
      <dgm:t>
        <a:bodyPr/>
        <a:lstStyle/>
        <a:p>
          <a:endParaRPr lang="tr-TR"/>
        </a:p>
      </dgm:t>
    </dgm:pt>
    <dgm:pt modelId="{2D4560B3-9740-41AB-B892-E737385B1407}">
      <dgm:prSet phldrT="[Metin]"/>
      <dgm:spPr/>
      <dgm:t>
        <a:bodyPr/>
        <a:lstStyle/>
        <a:p>
          <a:r>
            <a:rPr lang="tr-TR" b="1" dirty="0" err="1" smtClean="0">
              <a:solidFill>
                <a:srgbClr val="FF0000"/>
              </a:solidFill>
            </a:rPr>
            <a:t>Epidural</a:t>
          </a:r>
          <a:r>
            <a:rPr lang="tr-TR" b="1" dirty="0" smtClean="0">
              <a:solidFill>
                <a:srgbClr val="FF0000"/>
              </a:solidFill>
            </a:rPr>
            <a:t> anestezi ???</a:t>
          </a:r>
          <a:r>
            <a:rPr lang="tr-TR" b="1" dirty="0" smtClean="0"/>
            <a:t>  </a:t>
          </a:r>
          <a:endParaRPr lang="tr-TR" dirty="0"/>
        </a:p>
      </dgm:t>
    </dgm:pt>
    <dgm:pt modelId="{69FB4937-1055-44BD-9FA0-07643F4D55E4}" type="parTrans" cxnId="{21E5625D-497A-490E-BDDC-FF86401F5B6D}">
      <dgm:prSet/>
      <dgm:spPr/>
      <dgm:t>
        <a:bodyPr/>
        <a:lstStyle/>
        <a:p>
          <a:endParaRPr lang="tr-TR"/>
        </a:p>
      </dgm:t>
    </dgm:pt>
    <dgm:pt modelId="{C8101794-99CA-4F89-88A3-088B18396428}" type="sibTrans" cxnId="{21E5625D-497A-490E-BDDC-FF86401F5B6D}">
      <dgm:prSet/>
      <dgm:spPr/>
      <dgm:t>
        <a:bodyPr/>
        <a:lstStyle/>
        <a:p>
          <a:endParaRPr lang="tr-TR"/>
        </a:p>
      </dgm:t>
    </dgm:pt>
    <dgm:pt modelId="{48902A27-36DB-4C02-9A15-81E2A115A747}">
      <dgm:prSet phldrT="[Metin]"/>
      <dgm:spPr/>
      <dgm:t>
        <a:bodyPr/>
        <a:lstStyle/>
        <a:p>
          <a:r>
            <a:rPr lang="tr-TR" b="1" dirty="0" smtClean="0">
              <a:solidFill>
                <a:srgbClr val="C00000"/>
              </a:solidFill>
            </a:rPr>
            <a:t>Genel  anestezi </a:t>
          </a:r>
          <a:r>
            <a:rPr lang="tr-TR" b="1" dirty="0" smtClean="0"/>
            <a:t>önerilmemekte.</a:t>
          </a:r>
          <a:endParaRPr lang="tr-TR" dirty="0"/>
        </a:p>
      </dgm:t>
    </dgm:pt>
    <dgm:pt modelId="{B0A46AE6-0B43-4B32-91E2-E98866FB3252}" type="parTrans" cxnId="{C8E86BB2-ACC5-4AC2-9EBB-A8C4E1B0A6C8}">
      <dgm:prSet/>
      <dgm:spPr/>
      <dgm:t>
        <a:bodyPr/>
        <a:lstStyle/>
        <a:p>
          <a:endParaRPr lang="tr-TR"/>
        </a:p>
      </dgm:t>
    </dgm:pt>
    <dgm:pt modelId="{5ACCEEF4-6A9F-460A-BC4E-C579BC9AD72A}" type="sibTrans" cxnId="{C8E86BB2-ACC5-4AC2-9EBB-A8C4E1B0A6C8}">
      <dgm:prSet/>
      <dgm:spPr/>
      <dgm:t>
        <a:bodyPr/>
        <a:lstStyle/>
        <a:p>
          <a:endParaRPr lang="tr-TR"/>
        </a:p>
      </dgm:t>
    </dgm:pt>
    <dgm:pt modelId="{F163A434-447F-4378-AAC0-327206EFF15E}" type="pres">
      <dgm:prSet presAssocID="{213EDDFC-06ED-4D46-8492-99F290FB4FF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9A0E7DA-FD92-44D0-AF45-62D23932835C}" type="pres">
      <dgm:prSet presAssocID="{213EDDFC-06ED-4D46-8492-99F290FB4FF3}" presName="matrix" presStyleCnt="0"/>
      <dgm:spPr/>
    </dgm:pt>
    <dgm:pt modelId="{BDD5D659-E6A3-41F5-BEE0-610438691725}" type="pres">
      <dgm:prSet presAssocID="{213EDDFC-06ED-4D46-8492-99F290FB4FF3}" presName="tile1" presStyleLbl="node1" presStyleIdx="0" presStyleCnt="4"/>
      <dgm:spPr/>
      <dgm:t>
        <a:bodyPr/>
        <a:lstStyle/>
        <a:p>
          <a:endParaRPr lang="tr-TR"/>
        </a:p>
      </dgm:t>
    </dgm:pt>
    <dgm:pt modelId="{95BCE595-65F0-4482-BA35-9C227DEDD5CB}" type="pres">
      <dgm:prSet presAssocID="{213EDDFC-06ED-4D46-8492-99F290FB4FF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A66C59-FBE8-4B40-8A5E-EB9696851AF0}" type="pres">
      <dgm:prSet presAssocID="{213EDDFC-06ED-4D46-8492-99F290FB4FF3}" presName="tile2" presStyleLbl="node1" presStyleIdx="1" presStyleCnt="4" custScaleX="103361"/>
      <dgm:spPr/>
      <dgm:t>
        <a:bodyPr/>
        <a:lstStyle/>
        <a:p>
          <a:endParaRPr lang="tr-TR"/>
        </a:p>
      </dgm:t>
    </dgm:pt>
    <dgm:pt modelId="{EBD6C3D5-BFF4-40C7-88AE-6417FA8683F7}" type="pres">
      <dgm:prSet presAssocID="{213EDDFC-06ED-4D46-8492-99F290FB4FF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FF0181-2CC5-4A87-8D66-464A3C6C064E}" type="pres">
      <dgm:prSet presAssocID="{213EDDFC-06ED-4D46-8492-99F290FB4FF3}" presName="tile3" presStyleLbl="node1" presStyleIdx="2" presStyleCnt="4"/>
      <dgm:spPr/>
      <dgm:t>
        <a:bodyPr/>
        <a:lstStyle/>
        <a:p>
          <a:endParaRPr lang="tr-TR"/>
        </a:p>
      </dgm:t>
    </dgm:pt>
    <dgm:pt modelId="{EB26BF37-B840-4443-B84F-A7813FA74CA9}" type="pres">
      <dgm:prSet presAssocID="{213EDDFC-06ED-4D46-8492-99F290FB4FF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F5ED5F4-B6DC-4D6B-BB11-C49A7B678CF5}" type="pres">
      <dgm:prSet presAssocID="{213EDDFC-06ED-4D46-8492-99F290FB4FF3}" presName="tile4" presStyleLbl="node1" presStyleIdx="3" presStyleCnt="4"/>
      <dgm:spPr/>
      <dgm:t>
        <a:bodyPr/>
        <a:lstStyle/>
        <a:p>
          <a:endParaRPr lang="tr-TR"/>
        </a:p>
      </dgm:t>
    </dgm:pt>
    <dgm:pt modelId="{9B872597-4E30-4753-A3AA-C848AA0BBEB1}" type="pres">
      <dgm:prSet presAssocID="{213EDDFC-06ED-4D46-8492-99F290FB4FF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E49F90-07CE-40ED-A568-AAFA76991BFD}" type="pres">
      <dgm:prSet presAssocID="{213EDDFC-06ED-4D46-8492-99F290FB4FF3}" presName="centerTile" presStyleLbl="fgShp" presStyleIdx="0" presStyleCnt="1" custScaleX="160816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34A1246A-B5A3-47D7-A2E0-B55725E3D15C}" type="presOf" srcId="{2D4560B3-9740-41AB-B892-E737385B1407}" destId="{EB26BF37-B840-4443-B84F-A7813FA74CA9}" srcOrd="1" destOrd="0" presId="urn:microsoft.com/office/officeart/2005/8/layout/matrix1"/>
    <dgm:cxn modelId="{7B082E40-CB00-4948-B879-5680AA8221A0}" srcId="{8EA3871E-B3C2-4FF6-9DB8-0CE0DE667CF2}" destId="{3B078A66-23C8-49CF-A58E-5F114B770733}" srcOrd="0" destOrd="0" parTransId="{6F3A6D9E-5CCD-48EC-8256-B2FDA4A53586}" sibTransId="{21C75F3B-8E9A-4C41-9F9E-42CFB5909243}"/>
    <dgm:cxn modelId="{C8584569-979B-4353-A259-96691554F74E}" type="presOf" srcId="{48902A27-36DB-4C02-9A15-81E2A115A747}" destId="{9B872597-4E30-4753-A3AA-C848AA0BBEB1}" srcOrd="1" destOrd="0" presId="urn:microsoft.com/office/officeart/2005/8/layout/matrix1"/>
    <dgm:cxn modelId="{CE610144-6194-416C-A605-5E0B667E36FC}" type="presOf" srcId="{213EDDFC-06ED-4D46-8492-99F290FB4FF3}" destId="{F163A434-447F-4378-AAC0-327206EFF15E}" srcOrd="0" destOrd="0" presId="urn:microsoft.com/office/officeart/2005/8/layout/matrix1"/>
    <dgm:cxn modelId="{0988F370-68C8-4B61-A70F-2217F09B662C}" srcId="{8EA3871E-B3C2-4FF6-9DB8-0CE0DE667CF2}" destId="{C9597331-BBA2-4ADA-9BB6-63796FEF719B}" srcOrd="1" destOrd="0" parTransId="{D2D73070-BE42-4CF8-856C-7F74E1DDC719}" sibTransId="{6C7E9E44-5645-4530-A586-03924EFEB24B}"/>
    <dgm:cxn modelId="{5C00FD39-12DE-413D-A6C0-0AD34394C475}" type="presOf" srcId="{C9597331-BBA2-4ADA-9BB6-63796FEF719B}" destId="{76A66C59-FBE8-4B40-8A5E-EB9696851AF0}" srcOrd="0" destOrd="0" presId="urn:microsoft.com/office/officeart/2005/8/layout/matrix1"/>
    <dgm:cxn modelId="{C8E86BB2-ACC5-4AC2-9EBB-A8C4E1B0A6C8}" srcId="{8EA3871E-B3C2-4FF6-9DB8-0CE0DE667CF2}" destId="{48902A27-36DB-4C02-9A15-81E2A115A747}" srcOrd="3" destOrd="0" parTransId="{B0A46AE6-0B43-4B32-91E2-E98866FB3252}" sibTransId="{5ACCEEF4-6A9F-460A-BC4E-C579BC9AD72A}"/>
    <dgm:cxn modelId="{9CA0AD78-2E19-405C-BADF-CE368F83BC72}" type="presOf" srcId="{3B078A66-23C8-49CF-A58E-5F114B770733}" destId="{BDD5D659-E6A3-41F5-BEE0-610438691725}" srcOrd="0" destOrd="0" presId="urn:microsoft.com/office/officeart/2005/8/layout/matrix1"/>
    <dgm:cxn modelId="{3B97BFE9-28CE-495C-8225-599068787F6F}" type="presOf" srcId="{8EA3871E-B3C2-4FF6-9DB8-0CE0DE667CF2}" destId="{8BE49F90-07CE-40ED-A568-AAFA76991BFD}" srcOrd="0" destOrd="0" presId="urn:microsoft.com/office/officeart/2005/8/layout/matrix1"/>
    <dgm:cxn modelId="{70A83DF7-A430-4E3E-96F2-C542A6FAAD5C}" srcId="{213EDDFC-06ED-4D46-8492-99F290FB4FF3}" destId="{8EA3871E-B3C2-4FF6-9DB8-0CE0DE667CF2}" srcOrd="0" destOrd="0" parTransId="{36C606C3-C1C5-4854-AD2C-ED31BBD3BFA1}" sibTransId="{98E8C6D6-DBFC-46DD-B083-1305B738C65E}"/>
    <dgm:cxn modelId="{FD03C9D2-D862-4B45-AA01-46D7A1CF8EAF}" type="presOf" srcId="{C9597331-BBA2-4ADA-9BB6-63796FEF719B}" destId="{EBD6C3D5-BFF4-40C7-88AE-6417FA8683F7}" srcOrd="1" destOrd="0" presId="urn:microsoft.com/office/officeart/2005/8/layout/matrix1"/>
    <dgm:cxn modelId="{21E5625D-497A-490E-BDDC-FF86401F5B6D}" srcId="{8EA3871E-B3C2-4FF6-9DB8-0CE0DE667CF2}" destId="{2D4560B3-9740-41AB-B892-E737385B1407}" srcOrd="2" destOrd="0" parTransId="{69FB4937-1055-44BD-9FA0-07643F4D55E4}" sibTransId="{C8101794-99CA-4F89-88A3-088B18396428}"/>
    <dgm:cxn modelId="{E791980F-F204-4833-9569-0A3EAA0B59E4}" type="presOf" srcId="{48902A27-36DB-4C02-9A15-81E2A115A747}" destId="{2F5ED5F4-B6DC-4D6B-BB11-C49A7B678CF5}" srcOrd="0" destOrd="0" presId="urn:microsoft.com/office/officeart/2005/8/layout/matrix1"/>
    <dgm:cxn modelId="{ADF82242-3DE6-498D-A55A-2CF733D12146}" type="presOf" srcId="{3B078A66-23C8-49CF-A58E-5F114B770733}" destId="{95BCE595-65F0-4482-BA35-9C227DEDD5CB}" srcOrd="1" destOrd="0" presId="urn:microsoft.com/office/officeart/2005/8/layout/matrix1"/>
    <dgm:cxn modelId="{6B2E2BC4-45EA-4AC9-85D6-3A88698F72F1}" type="presOf" srcId="{2D4560B3-9740-41AB-B892-E737385B1407}" destId="{FEFF0181-2CC5-4A87-8D66-464A3C6C064E}" srcOrd="0" destOrd="0" presId="urn:microsoft.com/office/officeart/2005/8/layout/matrix1"/>
    <dgm:cxn modelId="{BEB0D4E9-A1ED-46AF-8DDD-FEDF45052199}" type="presParOf" srcId="{F163A434-447F-4378-AAC0-327206EFF15E}" destId="{C9A0E7DA-FD92-44D0-AF45-62D23932835C}" srcOrd="0" destOrd="0" presId="urn:microsoft.com/office/officeart/2005/8/layout/matrix1"/>
    <dgm:cxn modelId="{592D7D58-4C8E-45FC-AB2B-2A161A2934AB}" type="presParOf" srcId="{C9A0E7DA-FD92-44D0-AF45-62D23932835C}" destId="{BDD5D659-E6A3-41F5-BEE0-610438691725}" srcOrd="0" destOrd="0" presId="urn:microsoft.com/office/officeart/2005/8/layout/matrix1"/>
    <dgm:cxn modelId="{37F30E1E-ADEF-4353-B994-04649B886DC4}" type="presParOf" srcId="{C9A0E7DA-FD92-44D0-AF45-62D23932835C}" destId="{95BCE595-65F0-4482-BA35-9C227DEDD5CB}" srcOrd="1" destOrd="0" presId="urn:microsoft.com/office/officeart/2005/8/layout/matrix1"/>
    <dgm:cxn modelId="{FDFF9B9C-2BB9-4EE6-B483-64A07FE37C6F}" type="presParOf" srcId="{C9A0E7DA-FD92-44D0-AF45-62D23932835C}" destId="{76A66C59-FBE8-4B40-8A5E-EB9696851AF0}" srcOrd="2" destOrd="0" presId="urn:microsoft.com/office/officeart/2005/8/layout/matrix1"/>
    <dgm:cxn modelId="{E699E172-8FDA-49A7-A4FE-EDF88E2817B1}" type="presParOf" srcId="{C9A0E7DA-FD92-44D0-AF45-62D23932835C}" destId="{EBD6C3D5-BFF4-40C7-88AE-6417FA8683F7}" srcOrd="3" destOrd="0" presId="urn:microsoft.com/office/officeart/2005/8/layout/matrix1"/>
    <dgm:cxn modelId="{5DEDC539-4E24-4C15-B890-2571A1E596FB}" type="presParOf" srcId="{C9A0E7DA-FD92-44D0-AF45-62D23932835C}" destId="{FEFF0181-2CC5-4A87-8D66-464A3C6C064E}" srcOrd="4" destOrd="0" presId="urn:microsoft.com/office/officeart/2005/8/layout/matrix1"/>
    <dgm:cxn modelId="{227BA8CA-E322-452A-B6E9-DE090913F928}" type="presParOf" srcId="{C9A0E7DA-FD92-44D0-AF45-62D23932835C}" destId="{EB26BF37-B840-4443-B84F-A7813FA74CA9}" srcOrd="5" destOrd="0" presId="urn:microsoft.com/office/officeart/2005/8/layout/matrix1"/>
    <dgm:cxn modelId="{D15249F6-261D-4126-A806-4467FB7E0229}" type="presParOf" srcId="{C9A0E7DA-FD92-44D0-AF45-62D23932835C}" destId="{2F5ED5F4-B6DC-4D6B-BB11-C49A7B678CF5}" srcOrd="6" destOrd="0" presId="urn:microsoft.com/office/officeart/2005/8/layout/matrix1"/>
    <dgm:cxn modelId="{3ADDB54C-5579-4CD4-B3F8-4A7950804A4A}" type="presParOf" srcId="{C9A0E7DA-FD92-44D0-AF45-62D23932835C}" destId="{9B872597-4E30-4753-A3AA-C848AA0BBEB1}" srcOrd="7" destOrd="0" presId="urn:microsoft.com/office/officeart/2005/8/layout/matrix1"/>
    <dgm:cxn modelId="{B8D12DCB-B256-47CE-96B9-AA9EEFC3C80C}" type="presParOf" srcId="{F163A434-447F-4378-AAC0-327206EFF15E}" destId="{8BE49F90-07CE-40ED-A568-AAFA76991BF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8C701CD-F3A5-4119-84CD-AE111D615FA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35C2180-6492-4D53-B8E5-A8EE388B7563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7A5E47F5-74D1-4812-B520-5B8F8B6F60F4}" type="parTrans" cxnId="{79BF2411-123C-4E57-9E46-89CA40858C6D}">
      <dgm:prSet/>
      <dgm:spPr/>
      <dgm:t>
        <a:bodyPr/>
        <a:lstStyle/>
        <a:p>
          <a:endParaRPr lang="tr-TR"/>
        </a:p>
      </dgm:t>
    </dgm:pt>
    <dgm:pt modelId="{0D2553F0-2DD0-44FB-81E7-EE2A334D47D4}" type="sibTrans" cxnId="{79BF2411-123C-4E57-9E46-89CA40858C6D}">
      <dgm:prSet/>
      <dgm:spPr/>
      <dgm:t>
        <a:bodyPr/>
        <a:lstStyle/>
        <a:p>
          <a:endParaRPr lang="tr-TR"/>
        </a:p>
      </dgm:t>
    </dgm:pt>
    <dgm:pt modelId="{F0B5BE6C-C395-420C-86A0-E98B7722DFD6}">
      <dgm:prSet phldrT="[Metin]" phldr="1"/>
      <dgm:spPr/>
      <dgm:t>
        <a:bodyPr/>
        <a:lstStyle/>
        <a:p>
          <a:endParaRPr lang="tr-TR"/>
        </a:p>
      </dgm:t>
    </dgm:pt>
    <dgm:pt modelId="{9E49C908-01D3-49D9-85B6-3C62C4BF75FD}" type="parTrans" cxnId="{4AEBD9CF-C13C-4E76-8652-1D5DB2CBC04D}">
      <dgm:prSet/>
      <dgm:spPr/>
      <dgm:t>
        <a:bodyPr/>
        <a:lstStyle/>
        <a:p>
          <a:endParaRPr lang="tr-TR"/>
        </a:p>
      </dgm:t>
    </dgm:pt>
    <dgm:pt modelId="{BEACB855-A005-47F8-AB54-C5311534FE6A}" type="sibTrans" cxnId="{4AEBD9CF-C13C-4E76-8652-1D5DB2CBC04D}">
      <dgm:prSet/>
      <dgm:spPr/>
      <dgm:t>
        <a:bodyPr/>
        <a:lstStyle/>
        <a:p>
          <a:endParaRPr lang="tr-TR"/>
        </a:p>
      </dgm:t>
    </dgm:pt>
    <dgm:pt modelId="{6D155170-3345-4F63-884E-E8554F5DCBAF}">
      <dgm:prSet phldrT="[Metin]" phldr="1"/>
      <dgm:spPr/>
      <dgm:t>
        <a:bodyPr/>
        <a:lstStyle/>
        <a:p>
          <a:endParaRPr lang="tr-TR"/>
        </a:p>
      </dgm:t>
    </dgm:pt>
    <dgm:pt modelId="{3A774FF0-8159-4396-9A86-78A124642117}" type="parTrans" cxnId="{EA6821DD-FA69-4388-8852-B251B74C0EFB}">
      <dgm:prSet/>
      <dgm:spPr/>
      <dgm:t>
        <a:bodyPr/>
        <a:lstStyle/>
        <a:p>
          <a:endParaRPr lang="tr-TR"/>
        </a:p>
      </dgm:t>
    </dgm:pt>
    <dgm:pt modelId="{58D55E9F-4D73-4842-8C9C-06A39BF54F82}" type="sibTrans" cxnId="{EA6821DD-FA69-4388-8852-B251B74C0EFB}">
      <dgm:prSet/>
      <dgm:spPr/>
      <dgm:t>
        <a:bodyPr/>
        <a:lstStyle/>
        <a:p>
          <a:endParaRPr lang="tr-TR"/>
        </a:p>
      </dgm:t>
    </dgm:pt>
    <dgm:pt modelId="{E3A192D2-4DEA-45EA-BC06-AE97E51C53F3}">
      <dgm:prSet phldrT="[Metin]" phldr="1"/>
      <dgm:spPr/>
      <dgm:t>
        <a:bodyPr/>
        <a:lstStyle/>
        <a:p>
          <a:endParaRPr lang="tr-TR"/>
        </a:p>
      </dgm:t>
    </dgm:pt>
    <dgm:pt modelId="{BD06852F-DDE9-4EDB-8EAC-560845032091}" type="parTrans" cxnId="{F89D8F32-963D-4111-9C7B-1E31CD10903C}">
      <dgm:prSet/>
      <dgm:spPr/>
      <dgm:t>
        <a:bodyPr/>
        <a:lstStyle/>
        <a:p>
          <a:endParaRPr lang="tr-TR"/>
        </a:p>
      </dgm:t>
    </dgm:pt>
    <dgm:pt modelId="{BAFCB7B5-5713-488B-A50D-D259BC3A3909}" type="sibTrans" cxnId="{F89D8F32-963D-4111-9C7B-1E31CD10903C}">
      <dgm:prSet/>
      <dgm:spPr/>
      <dgm:t>
        <a:bodyPr/>
        <a:lstStyle/>
        <a:p>
          <a:endParaRPr lang="tr-TR"/>
        </a:p>
      </dgm:t>
    </dgm:pt>
    <dgm:pt modelId="{E7EDE9B8-C471-4706-BE3C-E99A5DCE9BB3}">
      <dgm:prSet phldrT="[Metin]" phldr="1"/>
      <dgm:spPr/>
      <dgm:t>
        <a:bodyPr/>
        <a:lstStyle/>
        <a:p>
          <a:endParaRPr lang="tr-TR"/>
        </a:p>
      </dgm:t>
    </dgm:pt>
    <dgm:pt modelId="{8D6E4772-F5B8-4CAD-8A7F-99D1F9916BB2}" type="parTrans" cxnId="{B8ADD26F-D14A-4457-B510-CBDDC79C4C41}">
      <dgm:prSet/>
      <dgm:spPr/>
      <dgm:t>
        <a:bodyPr/>
        <a:lstStyle/>
        <a:p>
          <a:endParaRPr lang="tr-TR"/>
        </a:p>
      </dgm:t>
    </dgm:pt>
    <dgm:pt modelId="{FEB9BD4B-785B-492C-A89B-1727670177BD}" type="sibTrans" cxnId="{B8ADD26F-D14A-4457-B510-CBDDC79C4C41}">
      <dgm:prSet/>
      <dgm:spPr/>
      <dgm:t>
        <a:bodyPr/>
        <a:lstStyle/>
        <a:p>
          <a:endParaRPr lang="tr-TR"/>
        </a:p>
      </dgm:t>
    </dgm:pt>
    <dgm:pt modelId="{A8CF887F-EF08-4F57-811E-8AE557FAFD05}" type="pres">
      <dgm:prSet presAssocID="{B8C701CD-F3A5-4119-84CD-AE111D615FA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9FADE13-8F29-4368-9C12-627F14646186}" type="pres">
      <dgm:prSet presAssocID="{B8C701CD-F3A5-4119-84CD-AE111D615FAC}" presName="matrix" presStyleCnt="0"/>
      <dgm:spPr/>
    </dgm:pt>
    <dgm:pt modelId="{471FD425-A46B-41C4-A1FF-4863D4903A99}" type="pres">
      <dgm:prSet presAssocID="{B8C701CD-F3A5-4119-84CD-AE111D615FAC}" presName="tile1" presStyleLbl="node1" presStyleIdx="0" presStyleCnt="4"/>
      <dgm:spPr/>
      <dgm:t>
        <a:bodyPr/>
        <a:lstStyle/>
        <a:p>
          <a:endParaRPr lang="tr-TR"/>
        </a:p>
      </dgm:t>
    </dgm:pt>
    <dgm:pt modelId="{6D957ECB-2D53-4312-93CE-09AF5FE81FEF}" type="pres">
      <dgm:prSet presAssocID="{B8C701CD-F3A5-4119-84CD-AE111D615FA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535579-23A2-45E8-8AF7-C2404A031460}" type="pres">
      <dgm:prSet presAssocID="{B8C701CD-F3A5-4119-84CD-AE111D615FAC}" presName="tile2" presStyleLbl="node1" presStyleIdx="1" presStyleCnt="4"/>
      <dgm:spPr/>
      <dgm:t>
        <a:bodyPr/>
        <a:lstStyle/>
        <a:p>
          <a:endParaRPr lang="tr-TR"/>
        </a:p>
      </dgm:t>
    </dgm:pt>
    <dgm:pt modelId="{B561CF04-EA6F-4A57-999E-2DB642D29EEA}" type="pres">
      <dgm:prSet presAssocID="{B8C701CD-F3A5-4119-84CD-AE111D615FA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542526-A4AA-481C-A9BC-0A02F5DFCCFB}" type="pres">
      <dgm:prSet presAssocID="{B8C701CD-F3A5-4119-84CD-AE111D615FAC}" presName="tile3" presStyleLbl="node1" presStyleIdx="2" presStyleCnt="4"/>
      <dgm:spPr/>
      <dgm:t>
        <a:bodyPr/>
        <a:lstStyle/>
        <a:p>
          <a:endParaRPr lang="tr-TR"/>
        </a:p>
      </dgm:t>
    </dgm:pt>
    <dgm:pt modelId="{D0791B68-6262-4926-A92C-BE7D82A390A2}" type="pres">
      <dgm:prSet presAssocID="{B8C701CD-F3A5-4119-84CD-AE111D615FA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B9415-6A8F-461B-AC56-59E0AED74172}" type="pres">
      <dgm:prSet presAssocID="{B8C701CD-F3A5-4119-84CD-AE111D615FAC}" presName="tile4" presStyleLbl="node1" presStyleIdx="3" presStyleCnt="4"/>
      <dgm:spPr/>
      <dgm:t>
        <a:bodyPr/>
        <a:lstStyle/>
        <a:p>
          <a:endParaRPr lang="tr-TR"/>
        </a:p>
      </dgm:t>
    </dgm:pt>
    <dgm:pt modelId="{280FBEAF-C262-473D-96DB-15EE11CD0DE0}" type="pres">
      <dgm:prSet presAssocID="{B8C701CD-F3A5-4119-84CD-AE111D615FA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250209-A845-4CA8-8287-340C4851133E}" type="pres">
      <dgm:prSet presAssocID="{B8C701CD-F3A5-4119-84CD-AE111D615FAC}" presName="centerTile" presStyleLbl="fgShp" presStyleIdx="0" presStyleCnt="1" custScaleX="302547" custScaleY="388909" custLinFactNeighborX="-2084" custLinFactNeighborY="-100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C6949D68-D092-40B3-A7E7-ACD5CE0561A4}" type="presOf" srcId="{835C2180-6492-4D53-B8E5-A8EE388B7563}" destId="{68250209-A845-4CA8-8287-340C4851133E}" srcOrd="0" destOrd="0" presId="urn:microsoft.com/office/officeart/2005/8/layout/matrix1"/>
    <dgm:cxn modelId="{A182198F-E543-46AD-BB2B-DFD2BEB3C1C5}" type="presOf" srcId="{F0B5BE6C-C395-420C-86A0-E98B7722DFD6}" destId="{471FD425-A46B-41C4-A1FF-4863D4903A99}" srcOrd="0" destOrd="0" presId="urn:microsoft.com/office/officeart/2005/8/layout/matrix1"/>
    <dgm:cxn modelId="{A01F5F4A-DDD2-4B37-A2B1-9F6BAAF43080}" type="presOf" srcId="{E3A192D2-4DEA-45EA-BC06-AE97E51C53F3}" destId="{B2542526-A4AA-481C-A9BC-0A02F5DFCCFB}" srcOrd="0" destOrd="0" presId="urn:microsoft.com/office/officeart/2005/8/layout/matrix1"/>
    <dgm:cxn modelId="{B4A027FF-8297-4424-9D3C-55B3CA58B905}" type="presOf" srcId="{E7EDE9B8-C471-4706-BE3C-E99A5DCE9BB3}" destId="{280FBEAF-C262-473D-96DB-15EE11CD0DE0}" srcOrd="1" destOrd="0" presId="urn:microsoft.com/office/officeart/2005/8/layout/matrix1"/>
    <dgm:cxn modelId="{0C94947E-25AC-4D4D-85CA-3F1D76FF8875}" type="presOf" srcId="{F0B5BE6C-C395-420C-86A0-E98B7722DFD6}" destId="{6D957ECB-2D53-4312-93CE-09AF5FE81FEF}" srcOrd="1" destOrd="0" presId="urn:microsoft.com/office/officeart/2005/8/layout/matrix1"/>
    <dgm:cxn modelId="{2E44C785-A3F3-436E-814F-69E3F0F7BD5E}" type="presOf" srcId="{6D155170-3345-4F63-884E-E8554F5DCBAF}" destId="{92535579-23A2-45E8-8AF7-C2404A031460}" srcOrd="0" destOrd="0" presId="urn:microsoft.com/office/officeart/2005/8/layout/matrix1"/>
    <dgm:cxn modelId="{6AD7CFD7-BDA7-40B4-AA64-59CA9A7FC873}" type="presOf" srcId="{6D155170-3345-4F63-884E-E8554F5DCBAF}" destId="{B561CF04-EA6F-4A57-999E-2DB642D29EEA}" srcOrd="1" destOrd="0" presId="urn:microsoft.com/office/officeart/2005/8/layout/matrix1"/>
    <dgm:cxn modelId="{A34B8762-11F9-4636-9793-D46AA43E16B1}" type="presOf" srcId="{B8C701CD-F3A5-4119-84CD-AE111D615FAC}" destId="{A8CF887F-EF08-4F57-811E-8AE557FAFD05}" srcOrd="0" destOrd="0" presId="urn:microsoft.com/office/officeart/2005/8/layout/matrix1"/>
    <dgm:cxn modelId="{62636C1F-7F51-4B54-AA18-C608A2CE5978}" type="presOf" srcId="{E7EDE9B8-C471-4706-BE3C-E99A5DCE9BB3}" destId="{F4BB9415-6A8F-461B-AC56-59E0AED74172}" srcOrd="0" destOrd="0" presId="urn:microsoft.com/office/officeart/2005/8/layout/matrix1"/>
    <dgm:cxn modelId="{B8ADD26F-D14A-4457-B510-CBDDC79C4C41}" srcId="{835C2180-6492-4D53-B8E5-A8EE388B7563}" destId="{E7EDE9B8-C471-4706-BE3C-E99A5DCE9BB3}" srcOrd="3" destOrd="0" parTransId="{8D6E4772-F5B8-4CAD-8A7F-99D1F9916BB2}" sibTransId="{FEB9BD4B-785B-492C-A89B-1727670177BD}"/>
    <dgm:cxn modelId="{EA6821DD-FA69-4388-8852-B251B74C0EFB}" srcId="{835C2180-6492-4D53-B8E5-A8EE388B7563}" destId="{6D155170-3345-4F63-884E-E8554F5DCBAF}" srcOrd="1" destOrd="0" parTransId="{3A774FF0-8159-4396-9A86-78A124642117}" sibTransId="{58D55E9F-4D73-4842-8C9C-06A39BF54F82}"/>
    <dgm:cxn modelId="{4AEBD9CF-C13C-4E76-8652-1D5DB2CBC04D}" srcId="{835C2180-6492-4D53-B8E5-A8EE388B7563}" destId="{F0B5BE6C-C395-420C-86A0-E98B7722DFD6}" srcOrd="0" destOrd="0" parTransId="{9E49C908-01D3-49D9-85B6-3C62C4BF75FD}" sibTransId="{BEACB855-A005-47F8-AB54-C5311534FE6A}"/>
    <dgm:cxn modelId="{F90DED05-C357-4E5F-AFB0-37F52690E327}" type="presOf" srcId="{E3A192D2-4DEA-45EA-BC06-AE97E51C53F3}" destId="{D0791B68-6262-4926-A92C-BE7D82A390A2}" srcOrd="1" destOrd="0" presId="urn:microsoft.com/office/officeart/2005/8/layout/matrix1"/>
    <dgm:cxn modelId="{79BF2411-123C-4E57-9E46-89CA40858C6D}" srcId="{B8C701CD-F3A5-4119-84CD-AE111D615FAC}" destId="{835C2180-6492-4D53-B8E5-A8EE388B7563}" srcOrd="0" destOrd="0" parTransId="{7A5E47F5-74D1-4812-B520-5B8F8B6F60F4}" sibTransId="{0D2553F0-2DD0-44FB-81E7-EE2A334D47D4}"/>
    <dgm:cxn modelId="{F89D8F32-963D-4111-9C7B-1E31CD10903C}" srcId="{835C2180-6492-4D53-B8E5-A8EE388B7563}" destId="{E3A192D2-4DEA-45EA-BC06-AE97E51C53F3}" srcOrd="2" destOrd="0" parTransId="{BD06852F-DDE9-4EDB-8EAC-560845032091}" sibTransId="{BAFCB7B5-5713-488B-A50D-D259BC3A3909}"/>
    <dgm:cxn modelId="{4B6BD5FA-4B65-4757-81B4-18FF88E781FF}" type="presParOf" srcId="{A8CF887F-EF08-4F57-811E-8AE557FAFD05}" destId="{69FADE13-8F29-4368-9C12-627F14646186}" srcOrd="0" destOrd="0" presId="urn:microsoft.com/office/officeart/2005/8/layout/matrix1"/>
    <dgm:cxn modelId="{8834463A-6BD5-4584-8CE8-A7660A49D585}" type="presParOf" srcId="{69FADE13-8F29-4368-9C12-627F14646186}" destId="{471FD425-A46B-41C4-A1FF-4863D4903A99}" srcOrd="0" destOrd="0" presId="urn:microsoft.com/office/officeart/2005/8/layout/matrix1"/>
    <dgm:cxn modelId="{D7BC8F92-5654-4D74-9CAD-9D40C3765CC5}" type="presParOf" srcId="{69FADE13-8F29-4368-9C12-627F14646186}" destId="{6D957ECB-2D53-4312-93CE-09AF5FE81FEF}" srcOrd="1" destOrd="0" presId="urn:microsoft.com/office/officeart/2005/8/layout/matrix1"/>
    <dgm:cxn modelId="{091E9209-78B8-4F1B-A7D4-D470F42C21D8}" type="presParOf" srcId="{69FADE13-8F29-4368-9C12-627F14646186}" destId="{92535579-23A2-45E8-8AF7-C2404A031460}" srcOrd="2" destOrd="0" presId="urn:microsoft.com/office/officeart/2005/8/layout/matrix1"/>
    <dgm:cxn modelId="{F3B746BF-4E89-4D92-B612-2D9BC28110C1}" type="presParOf" srcId="{69FADE13-8F29-4368-9C12-627F14646186}" destId="{B561CF04-EA6F-4A57-999E-2DB642D29EEA}" srcOrd="3" destOrd="0" presId="urn:microsoft.com/office/officeart/2005/8/layout/matrix1"/>
    <dgm:cxn modelId="{55FBC7D7-E063-4F04-874D-5AEE9E45B2F1}" type="presParOf" srcId="{69FADE13-8F29-4368-9C12-627F14646186}" destId="{B2542526-A4AA-481C-A9BC-0A02F5DFCCFB}" srcOrd="4" destOrd="0" presId="urn:microsoft.com/office/officeart/2005/8/layout/matrix1"/>
    <dgm:cxn modelId="{55446422-0183-4E16-ADF0-09FF2DF3AF79}" type="presParOf" srcId="{69FADE13-8F29-4368-9C12-627F14646186}" destId="{D0791B68-6262-4926-A92C-BE7D82A390A2}" srcOrd="5" destOrd="0" presId="urn:microsoft.com/office/officeart/2005/8/layout/matrix1"/>
    <dgm:cxn modelId="{8621FC39-EFAA-4935-8B97-3C8C55BD75D8}" type="presParOf" srcId="{69FADE13-8F29-4368-9C12-627F14646186}" destId="{F4BB9415-6A8F-461B-AC56-59E0AED74172}" srcOrd="6" destOrd="0" presId="urn:microsoft.com/office/officeart/2005/8/layout/matrix1"/>
    <dgm:cxn modelId="{C73E3AEE-397F-40F9-836A-3C945CF9A5F0}" type="presParOf" srcId="{69FADE13-8F29-4368-9C12-627F14646186}" destId="{280FBEAF-C262-473D-96DB-15EE11CD0DE0}" srcOrd="7" destOrd="0" presId="urn:microsoft.com/office/officeart/2005/8/layout/matrix1"/>
    <dgm:cxn modelId="{E9C1E4DE-9C6F-48CF-8E9F-FEBDC9AB7FCE}" type="presParOf" srcId="{A8CF887F-EF08-4F57-811E-8AE557FAFD05}" destId="{68250209-A845-4CA8-8287-340C4851133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0EAFDA-2557-4452-9AD4-CF2438E4482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67FC503-627F-4AA8-93D7-1C2DFA3F754E}">
      <dgm:prSet phldrT="[Metin]" custT="1"/>
      <dgm:spPr/>
      <dgm:t>
        <a:bodyPr/>
        <a:lstStyle/>
        <a:p>
          <a:pPr algn="ctr"/>
          <a:r>
            <a:rPr lang="tr-TR" sz="2400" b="1" dirty="0" smtClean="0">
              <a:solidFill>
                <a:srgbClr val="FF0000"/>
              </a:solidFill>
            </a:rPr>
            <a:t>MİYOM (FİBROİD)</a:t>
          </a:r>
          <a:endParaRPr lang="tr-TR" sz="1500" dirty="0"/>
        </a:p>
      </dgm:t>
    </dgm:pt>
    <dgm:pt modelId="{164A5166-3794-407D-A073-BA917751EE7A}" type="parTrans" cxnId="{6C300D6D-0924-4F38-8A06-5ACE6CB191D1}">
      <dgm:prSet/>
      <dgm:spPr/>
      <dgm:t>
        <a:bodyPr/>
        <a:lstStyle/>
        <a:p>
          <a:endParaRPr lang="tr-TR"/>
        </a:p>
      </dgm:t>
    </dgm:pt>
    <dgm:pt modelId="{8AA9204A-7489-4A9C-A7DC-C739DD0BFE82}" type="sibTrans" cxnId="{6C300D6D-0924-4F38-8A06-5ACE6CB191D1}">
      <dgm:prSet/>
      <dgm:spPr/>
      <dgm:t>
        <a:bodyPr/>
        <a:lstStyle/>
        <a:p>
          <a:endParaRPr lang="tr-TR"/>
        </a:p>
      </dgm:t>
    </dgm:pt>
    <dgm:pt modelId="{7C56B862-546F-413E-A887-1D9D23CD9FB4}">
      <dgm:prSet phldrT="[Metin]" phldr="1"/>
      <dgm:spPr/>
      <dgm:t>
        <a:bodyPr/>
        <a:lstStyle/>
        <a:p>
          <a:pPr algn="l"/>
          <a:endParaRPr lang="tr-TR" sz="1200" dirty="0"/>
        </a:p>
      </dgm:t>
    </dgm:pt>
    <dgm:pt modelId="{74D5D696-9BE9-4AC1-A3C1-A4EFA22E8A93}" type="parTrans" cxnId="{AE615739-40ED-46BA-AA9D-BCFF471836E6}">
      <dgm:prSet/>
      <dgm:spPr/>
      <dgm:t>
        <a:bodyPr/>
        <a:lstStyle/>
        <a:p>
          <a:endParaRPr lang="tr-TR"/>
        </a:p>
      </dgm:t>
    </dgm:pt>
    <dgm:pt modelId="{A4E2F839-BF6F-4661-AED2-EE4E9C2A2CD1}" type="sibTrans" cxnId="{AE615739-40ED-46BA-AA9D-BCFF471836E6}">
      <dgm:prSet/>
      <dgm:spPr/>
      <dgm:t>
        <a:bodyPr/>
        <a:lstStyle/>
        <a:p>
          <a:endParaRPr lang="tr-TR"/>
        </a:p>
      </dgm:t>
    </dgm:pt>
    <dgm:pt modelId="{6DC41955-D096-413B-9F88-A9A1B218A687}">
      <dgm:prSet phldrT="[Metin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tr-TR" sz="1400" b="1" u="sng" dirty="0" smtClean="0"/>
            <a:t>Van’dan-</a:t>
          </a:r>
          <a:r>
            <a:rPr lang="tr-TR" sz="1400" b="1" u="sng" dirty="0" err="1" smtClean="0"/>
            <a:t>Suphan</a:t>
          </a:r>
          <a:endParaRPr lang="tr-TR" sz="1400" b="1" u="sng" dirty="0"/>
        </a:p>
      </dgm:t>
    </dgm:pt>
    <dgm:pt modelId="{BFED4DCA-4130-49CA-AA0A-A6AE2823B318}" type="parTrans" cxnId="{E3D0276B-D107-45C2-B8F1-203E2B0AC0FE}">
      <dgm:prSet/>
      <dgm:spPr/>
      <dgm:t>
        <a:bodyPr/>
        <a:lstStyle/>
        <a:p>
          <a:endParaRPr lang="tr-TR"/>
        </a:p>
      </dgm:t>
    </dgm:pt>
    <dgm:pt modelId="{697D1C92-F6BD-46AF-8DDC-03983BA68950}" type="sibTrans" cxnId="{E3D0276B-D107-45C2-B8F1-203E2B0AC0FE}">
      <dgm:prSet/>
      <dgm:spPr/>
      <dgm:t>
        <a:bodyPr/>
        <a:lstStyle/>
        <a:p>
          <a:endParaRPr lang="tr-TR"/>
        </a:p>
      </dgm:t>
    </dgm:pt>
    <dgm:pt modelId="{44AD427D-D029-40A6-8C93-40A4744F636F}">
      <dgm:prSet phldrT="[Metin]" phldr="1"/>
      <dgm:spPr/>
      <dgm:t>
        <a:bodyPr/>
        <a:lstStyle/>
        <a:p>
          <a:endParaRPr lang="tr-TR" sz="4300"/>
        </a:p>
      </dgm:t>
    </dgm:pt>
    <dgm:pt modelId="{77B1497A-936C-4C3D-AB57-334AC0E764F5}" type="parTrans" cxnId="{32003C3C-5F0B-49D2-8B52-FC9FF8B38A3A}">
      <dgm:prSet/>
      <dgm:spPr/>
      <dgm:t>
        <a:bodyPr/>
        <a:lstStyle/>
        <a:p>
          <a:endParaRPr lang="tr-TR"/>
        </a:p>
      </dgm:t>
    </dgm:pt>
    <dgm:pt modelId="{C38A15E2-A6E6-4F55-991B-AD52CB8BA58A}" type="sibTrans" cxnId="{32003C3C-5F0B-49D2-8B52-FC9FF8B38A3A}">
      <dgm:prSet/>
      <dgm:spPr/>
      <dgm:t>
        <a:bodyPr/>
        <a:lstStyle/>
        <a:p>
          <a:endParaRPr lang="tr-TR"/>
        </a:p>
      </dgm:t>
    </dgm:pt>
    <dgm:pt modelId="{51DAC3C9-F9FD-4D01-A49D-9C0907FF7E06}">
      <dgm:prSet phldrT="[Metin]" phldr="1"/>
      <dgm:spPr/>
      <dgm:t>
        <a:bodyPr/>
        <a:lstStyle/>
        <a:p>
          <a:endParaRPr lang="tr-TR" sz="4300"/>
        </a:p>
      </dgm:t>
    </dgm:pt>
    <dgm:pt modelId="{021F5281-47F7-425F-90BD-9EA30EDEBC0E}" type="parTrans" cxnId="{FF632D3F-7A7C-4E4F-B306-BC64AC5E5E22}">
      <dgm:prSet/>
      <dgm:spPr/>
      <dgm:t>
        <a:bodyPr/>
        <a:lstStyle/>
        <a:p>
          <a:endParaRPr lang="tr-TR"/>
        </a:p>
      </dgm:t>
    </dgm:pt>
    <dgm:pt modelId="{A09D1520-7FB8-4D53-A1CF-FDBF13A26469}" type="sibTrans" cxnId="{FF632D3F-7A7C-4E4F-B306-BC64AC5E5E22}">
      <dgm:prSet/>
      <dgm:spPr/>
      <dgm:t>
        <a:bodyPr/>
        <a:lstStyle/>
        <a:p>
          <a:endParaRPr lang="tr-TR"/>
        </a:p>
      </dgm:t>
    </dgm:pt>
    <dgm:pt modelId="{0D0729EE-6587-4F8B-9428-E2C7DE293D93}">
      <dgm:prSet custT="1"/>
      <dgm:spPr/>
      <dgm:t>
        <a:bodyPr/>
        <a:lstStyle/>
        <a:p>
          <a:r>
            <a:rPr lang="tr-TR" sz="1400" b="1" dirty="0" smtClean="0"/>
            <a:t>Çok yaygın görülen benin </a:t>
          </a:r>
          <a:r>
            <a:rPr lang="tr-TR" sz="1400" b="1" dirty="0" err="1" smtClean="0"/>
            <a:t>pelvik</a:t>
          </a:r>
          <a:r>
            <a:rPr lang="tr-TR" sz="1400" b="1" dirty="0" smtClean="0"/>
            <a:t> tümör</a:t>
          </a:r>
          <a:endParaRPr lang="tr-TR" sz="1400" dirty="0"/>
        </a:p>
      </dgm:t>
    </dgm:pt>
    <dgm:pt modelId="{A8BA01A8-4509-497F-8CA0-21B9B4CF11AB}" type="parTrans" cxnId="{73CC77C4-4DBA-4FB9-AE73-3373F9E9E033}">
      <dgm:prSet/>
      <dgm:spPr/>
      <dgm:t>
        <a:bodyPr/>
        <a:lstStyle/>
        <a:p>
          <a:endParaRPr lang="tr-TR"/>
        </a:p>
      </dgm:t>
    </dgm:pt>
    <dgm:pt modelId="{6B281DB9-6FFF-4F8E-8A2C-B50A61EDA130}" type="sibTrans" cxnId="{73CC77C4-4DBA-4FB9-AE73-3373F9E9E033}">
      <dgm:prSet/>
      <dgm:spPr/>
      <dgm:t>
        <a:bodyPr/>
        <a:lstStyle/>
        <a:p>
          <a:endParaRPr lang="tr-TR"/>
        </a:p>
      </dgm:t>
    </dgm:pt>
    <dgm:pt modelId="{12563741-911E-4ADC-8D7E-8D22B3E54FDF}">
      <dgm:prSet custT="1"/>
      <dgm:spPr/>
      <dgm:t>
        <a:bodyPr/>
        <a:lstStyle/>
        <a:p>
          <a:r>
            <a:rPr lang="tr-TR" sz="1400" b="1" dirty="0" err="1" smtClean="0"/>
            <a:t>Prolifere</a:t>
          </a:r>
          <a:r>
            <a:rPr lang="tr-TR" sz="1400" b="1" dirty="0" smtClean="0"/>
            <a:t> düz kas hücreleri ve artmış ekstra </a:t>
          </a:r>
          <a:r>
            <a:rPr lang="tr-TR" sz="1400" b="1" dirty="0" err="1" smtClean="0"/>
            <a:t>selüler</a:t>
          </a:r>
          <a:r>
            <a:rPr lang="tr-TR" sz="1400" b="1" dirty="0" smtClean="0"/>
            <a:t> </a:t>
          </a:r>
          <a:r>
            <a:rPr lang="tr-TR" sz="1400" b="1" dirty="0" err="1" smtClean="0"/>
            <a:t>matriks</a:t>
          </a:r>
          <a:r>
            <a:rPr lang="tr-TR" sz="1400" b="1" dirty="0" smtClean="0"/>
            <a:t>  (</a:t>
          </a:r>
          <a:r>
            <a:rPr lang="tr-TR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</a:t>
          </a:r>
          <a:r>
            <a:rPr lang="tr-TR" sz="1400" b="1" dirty="0" smtClean="0"/>
            <a:t>) (</a:t>
          </a:r>
          <a:r>
            <a:rPr lang="tr-TR" sz="1400" b="1" dirty="0" err="1" smtClean="0">
              <a:solidFill>
                <a:srgbClr val="FF0000"/>
              </a:solidFill>
            </a:rPr>
            <a:t>kollojen</a:t>
          </a:r>
          <a:r>
            <a:rPr lang="tr-TR" sz="1400" b="1" dirty="0" smtClean="0">
              <a:solidFill>
                <a:srgbClr val="FF0000"/>
              </a:solidFill>
            </a:rPr>
            <a:t>, </a:t>
          </a:r>
          <a:r>
            <a:rPr lang="tr-TR" sz="1400" b="1" dirty="0" err="1" smtClean="0">
              <a:solidFill>
                <a:srgbClr val="FF0000"/>
              </a:solidFill>
            </a:rPr>
            <a:t>proteoglikan</a:t>
          </a:r>
          <a:r>
            <a:rPr lang="tr-TR" sz="1400" b="1" dirty="0" smtClean="0">
              <a:solidFill>
                <a:srgbClr val="FF0000"/>
              </a:solidFill>
            </a:rPr>
            <a:t>,  </a:t>
          </a:r>
          <a:r>
            <a:rPr lang="tr-TR" sz="1400" b="1" dirty="0" err="1" smtClean="0">
              <a:solidFill>
                <a:srgbClr val="FF0000"/>
              </a:solidFill>
            </a:rPr>
            <a:t>fibronektin</a:t>
          </a:r>
          <a:r>
            <a:rPr lang="tr-TR" sz="1400" b="1" dirty="0" smtClean="0"/>
            <a:t>) içermektedir. </a:t>
          </a:r>
          <a:endParaRPr lang="tr-TR" sz="1400" dirty="0"/>
        </a:p>
      </dgm:t>
    </dgm:pt>
    <dgm:pt modelId="{0395F24F-DDFB-4EE9-A950-E29ABBC00D22}" type="parTrans" cxnId="{9C4FDFC5-A864-4A6A-B977-6E2BCC13BF0A}">
      <dgm:prSet/>
      <dgm:spPr/>
      <dgm:t>
        <a:bodyPr/>
        <a:lstStyle/>
        <a:p>
          <a:endParaRPr lang="tr-TR"/>
        </a:p>
      </dgm:t>
    </dgm:pt>
    <dgm:pt modelId="{4735FA6B-BA94-436F-8F12-B6A6274E56B8}" type="sibTrans" cxnId="{9C4FDFC5-A864-4A6A-B977-6E2BCC13BF0A}">
      <dgm:prSet/>
      <dgm:spPr/>
      <dgm:t>
        <a:bodyPr/>
        <a:lstStyle/>
        <a:p>
          <a:endParaRPr lang="tr-TR"/>
        </a:p>
      </dgm:t>
    </dgm:pt>
    <dgm:pt modelId="{E2AB3E7E-0A03-44D3-A313-498A59D55BBA}">
      <dgm:prSet custT="1"/>
      <dgm:spPr/>
      <dgm:t>
        <a:bodyPr/>
        <a:lstStyle/>
        <a:p>
          <a:r>
            <a:rPr lang="tr-TR" sz="1400" b="1" dirty="0" smtClean="0"/>
            <a:t>Klinik bulgu veren miyom </a:t>
          </a:r>
          <a:r>
            <a:rPr lang="tr-TR" sz="1400" b="1" dirty="0" err="1" smtClean="0"/>
            <a:t>prevalansı</a:t>
          </a:r>
          <a:r>
            <a:rPr lang="tr-TR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????????</a:t>
          </a:r>
          <a:r>
            <a:rPr lang="tr-TR" sz="1400" b="1" dirty="0" smtClean="0"/>
            <a:t>.</a:t>
          </a:r>
          <a:endParaRPr lang="tr-TR" sz="1400" dirty="0"/>
        </a:p>
      </dgm:t>
    </dgm:pt>
    <dgm:pt modelId="{D0BAFFC4-B0CD-4C87-92A7-CFA60D74CBDA}" type="parTrans" cxnId="{B2156B38-DE6E-48D7-87F8-82DEF840EC72}">
      <dgm:prSet/>
      <dgm:spPr/>
      <dgm:t>
        <a:bodyPr/>
        <a:lstStyle/>
        <a:p>
          <a:endParaRPr lang="tr-TR"/>
        </a:p>
      </dgm:t>
    </dgm:pt>
    <dgm:pt modelId="{7383CB28-5D8A-4AD7-8F3D-7D3024FCC83B}" type="sibTrans" cxnId="{B2156B38-DE6E-48D7-87F8-82DEF840EC72}">
      <dgm:prSet/>
      <dgm:spPr/>
      <dgm:t>
        <a:bodyPr/>
        <a:lstStyle/>
        <a:p>
          <a:endParaRPr lang="tr-TR"/>
        </a:p>
      </dgm:t>
    </dgm:pt>
    <dgm:pt modelId="{40258FC4-D4C9-44F7-B49A-DA08F4D145AE}" type="pres">
      <dgm:prSet presAssocID="{1A0EAFDA-2557-4452-9AD4-CF2438E4482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EEAED771-6409-4CAA-8698-C46E9C875681}" type="pres">
      <dgm:prSet presAssocID="{1A0EAFDA-2557-4452-9AD4-CF2438E4482E}" presName="pyramid" presStyleLbl="node1" presStyleIdx="0" presStyleCnt="1" custScaleX="68222" custLinFactNeighborX="-13449"/>
      <dgm:spPr/>
    </dgm:pt>
    <dgm:pt modelId="{5B997992-7A28-4EBD-82BF-8E1AD8686958}" type="pres">
      <dgm:prSet presAssocID="{1A0EAFDA-2557-4452-9AD4-CF2438E4482E}" presName="theList" presStyleCnt="0"/>
      <dgm:spPr/>
    </dgm:pt>
    <dgm:pt modelId="{DC6BE7A9-80F1-4463-A531-281AF6B2F34F}" type="pres">
      <dgm:prSet presAssocID="{867FC503-627F-4AA8-93D7-1C2DFA3F754E}" presName="aNode" presStyleLbl="fgAcc1" presStyleIdx="0" presStyleCnt="5" custScaleX="148273" custScaleY="168473" custLinFactY="-79619" custLinFactNeighborX="14925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E2ACA60-4A7A-4E5E-976B-279E5A709250}" type="pres">
      <dgm:prSet presAssocID="{867FC503-627F-4AA8-93D7-1C2DFA3F754E}" presName="aSpace" presStyleCnt="0"/>
      <dgm:spPr/>
    </dgm:pt>
    <dgm:pt modelId="{FC2ADB9F-3E1C-4CC9-82E2-727224B6AF2B}" type="pres">
      <dgm:prSet presAssocID="{0D0729EE-6587-4F8B-9428-E2C7DE293D93}" presName="aNode" presStyleLbl="fgAcc1" presStyleIdx="1" presStyleCnt="5" custScaleX="144431" custLinFactY="-29247" custLinFactNeighborX="16775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ED74A1-DFF5-4387-BB50-C347BE530BBC}" type="pres">
      <dgm:prSet presAssocID="{0D0729EE-6587-4F8B-9428-E2C7DE293D93}" presName="aSpace" presStyleCnt="0"/>
      <dgm:spPr/>
    </dgm:pt>
    <dgm:pt modelId="{3FD150A1-4528-44A6-AB31-2AEF10531A13}" type="pres">
      <dgm:prSet presAssocID="{E2AB3E7E-0A03-44D3-A313-498A59D55BBA}" presName="aNode" presStyleLbl="fgAcc1" presStyleIdx="2" presStyleCnt="5" custScaleX="141662" custLinFactY="-3601" custLinFactNeighborX="18848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A43D8D-F651-45BF-8709-52848E01F2ED}" type="pres">
      <dgm:prSet presAssocID="{E2AB3E7E-0A03-44D3-A313-498A59D55BBA}" presName="aSpace" presStyleCnt="0"/>
      <dgm:spPr/>
    </dgm:pt>
    <dgm:pt modelId="{EBE04CA9-261B-4FBE-9D05-8B205A7FA7BB}" type="pres">
      <dgm:prSet presAssocID="{12563741-911E-4ADC-8D7E-8D22B3E54FDF}" presName="aNode" presStyleLbl="fgAcc1" presStyleIdx="3" presStyleCnt="5" custScaleX="139489" custLinFactY="36516" custLinFactNeighborX="19490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62EB9E-7898-48FB-807D-49FD84964009}" type="pres">
      <dgm:prSet presAssocID="{12563741-911E-4ADC-8D7E-8D22B3E54FDF}" presName="aSpace" presStyleCnt="0"/>
      <dgm:spPr/>
    </dgm:pt>
    <dgm:pt modelId="{409F5F51-24C4-4913-8FF9-ED2CAE697BC0}" type="pres">
      <dgm:prSet presAssocID="{6DC41955-D096-413B-9F88-A9A1B218A687}" presName="aNode" presStyleLbl="fgAcc1" presStyleIdx="4" presStyleCnt="5" custScaleX="149143" custScaleY="872384" custLinFactY="168073" custLinFactNeighborX="19131" custLinFactNeighborY="2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6245A9-E132-4F0A-BC42-CD5180A562B5}" type="pres">
      <dgm:prSet presAssocID="{6DC41955-D096-413B-9F88-A9A1B218A687}" presName="aSpace" presStyleCnt="0"/>
      <dgm:spPr/>
    </dgm:pt>
  </dgm:ptLst>
  <dgm:cxnLst>
    <dgm:cxn modelId="{4E70F063-C440-4CFC-A061-ADC62BDF6B4B}" type="presOf" srcId="{44AD427D-D029-40A6-8C93-40A4744F636F}" destId="{409F5F51-24C4-4913-8FF9-ED2CAE697BC0}" srcOrd="0" destOrd="1" presId="urn:microsoft.com/office/officeart/2005/8/layout/pyramid2"/>
    <dgm:cxn modelId="{608E6239-C861-4F13-B3B7-4849FF13DF65}" type="presOf" srcId="{E2AB3E7E-0A03-44D3-A313-498A59D55BBA}" destId="{3FD150A1-4528-44A6-AB31-2AEF10531A13}" srcOrd="0" destOrd="0" presId="urn:microsoft.com/office/officeart/2005/8/layout/pyramid2"/>
    <dgm:cxn modelId="{FF632D3F-7A7C-4E4F-B306-BC64AC5E5E22}" srcId="{6DC41955-D096-413B-9F88-A9A1B218A687}" destId="{51DAC3C9-F9FD-4D01-A49D-9C0907FF7E06}" srcOrd="1" destOrd="0" parTransId="{021F5281-47F7-425F-90BD-9EA30EDEBC0E}" sibTransId="{A09D1520-7FB8-4D53-A1CF-FDBF13A26469}"/>
    <dgm:cxn modelId="{B2156B38-DE6E-48D7-87F8-82DEF840EC72}" srcId="{1A0EAFDA-2557-4452-9AD4-CF2438E4482E}" destId="{E2AB3E7E-0A03-44D3-A313-498A59D55BBA}" srcOrd="2" destOrd="0" parTransId="{D0BAFFC4-B0CD-4C87-92A7-CFA60D74CBDA}" sibTransId="{7383CB28-5D8A-4AD7-8F3D-7D3024FCC83B}"/>
    <dgm:cxn modelId="{40720522-6766-49D8-98BC-FF5940344024}" type="presOf" srcId="{867FC503-627F-4AA8-93D7-1C2DFA3F754E}" destId="{DC6BE7A9-80F1-4463-A531-281AF6B2F34F}" srcOrd="0" destOrd="0" presId="urn:microsoft.com/office/officeart/2005/8/layout/pyramid2"/>
    <dgm:cxn modelId="{32003C3C-5F0B-49D2-8B52-FC9FF8B38A3A}" srcId="{6DC41955-D096-413B-9F88-A9A1B218A687}" destId="{44AD427D-D029-40A6-8C93-40A4744F636F}" srcOrd="0" destOrd="0" parTransId="{77B1497A-936C-4C3D-AB57-334AC0E764F5}" sibTransId="{C38A15E2-A6E6-4F55-991B-AD52CB8BA58A}"/>
    <dgm:cxn modelId="{6C300D6D-0924-4F38-8A06-5ACE6CB191D1}" srcId="{1A0EAFDA-2557-4452-9AD4-CF2438E4482E}" destId="{867FC503-627F-4AA8-93D7-1C2DFA3F754E}" srcOrd="0" destOrd="0" parTransId="{164A5166-3794-407D-A073-BA917751EE7A}" sibTransId="{8AA9204A-7489-4A9C-A7DC-C739DD0BFE82}"/>
    <dgm:cxn modelId="{A893D67E-889B-4B9C-A047-DF2665C91F58}" type="presOf" srcId="{12563741-911E-4ADC-8D7E-8D22B3E54FDF}" destId="{EBE04CA9-261B-4FBE-9D05-8B205A7FA7BB}" srcOrd="0" destOrd="0" presId="urn:microsoft.com/office/officeart/2005/8/layout/pyramid2"/>
    <dgm:cxn modelId="{44F9CF97-9230-41FD-8CF7-D642339E77B0}" type="presOf" srcId="{6DC41955-D096-413B-9F88-A9A1B218A687}" destId="{409F5F51-24C4-4913-8FF9-ED2CAE697BC0}" srcOrd="0" destOrd="0" presId="urn:microsoft.com/office/officeart/2005/8/layout/pyramid2"/>
    <dgm:cxn modelId="{9C4FDFC5-A864-4A6A-B977-6E2BCC13BF0A}" srcId="{1A0EAFDA-2557-4452-9AD4-CF2438E4482E}" destId="{12563741-911E-4ADC-8D7E-8D22B3E54FDF}" srcOrd="3" destOrd="0" parTransId="{0395F24F-DDFB-4EE9-A950-E29ABBC00D22}" sibTransId="{4735FA6B-BA94-436F-8F12-B6A6274E56B8}"/>
    <dgm:cxn modelId="{4003BCD3-DD15-40B3-8779-BA561FC8341F}" type="presOf" srcId="{7C56B862-546F-413E-A887-1D9D23CD9FB4}" destId="{DC6BE7A9-80F1-4463-A531-281AF6B2F34F}" srcOrd="0" destOrd="1" presId="urn:microsoft.com/office/officeart/2005/8/layout/pyramid2"/>
    <dgm:cxn modelId="{73CC77C4-4DBA-4FB9-AE73-3373F9E9E033}" srcId="{1A0EAFDA-2557-4452-9AD4-CF2438E4482E}" destId="{0D0729EE-6587-4F8B-9428-E2C7DE293D93}" srcOrd="1" destOrd="0" parTransId="{A8BA01A8-4509-497F-8CA0-21B9B4CF11AB}" sibTransId="{6B281DB9-6FFF-4F8E-8A2C-B50A61EDA130}"/>
    <dgm:cxn modelId="{1E1B574D-40D2-4589-A7C6-C6E501FDB34D}" type="presOf" srcId="{0D0729EE-6587-4F8B-9428-E2C7DE293D93}" destId="{FC2ADB9F-3E1C-4CC9-82E2-727224B6AF2B}" srcOrd="0" destOrd="0" presId="urn:microsoft.com/office/officeart/2005/8/layout/pyramid2"/>
    <dgm:cxn modelId="{E3D0276B-D107-45C2-B8F1-203E2B0AC0FE}" srcId="{1A0EAFDA-2557-4452-9AD4-CF2438E4482E}" destId="{6DC41955-D096-413B-9F88-A9A1B218A687}" srcOrd="4" destOrd="0" parTransId="{BFED4DCA-4130-49CA-AA0A-A6AE2823B318}" sibTransId="{697D1C92-F6BD-46AF-8DDC-03983BA68950}"/>
    <dgm:cxn modelId="{686A5AEE-3B5E-4BC4-94CD-52982229203B}" type="presOf" srcId="{1A0EAFDA-2557-4452-9AD4-CF2438E4482E}" destId="{40258FC4-D4C9-44F7-B49A-DA08F4D145AE}" srcOrd="0" destOrd="0" presId="urn:microsoft.com/office/officeart/2005/8/layout/pyramid2"/>
    <dgm:cxn modelId="{22F437AF-18BD-443B-8B76-BD475C0EE855}" type="presOf" srcId="{51DAC3C9-F9FD-4D01-A49D-9C0907FF7E06}" destId="{409F5F51-24C4-4913-8FF9-ED2CAE697BC0}" srcOrd="0" destOrd="2" presId="urn:microsoft.com/office/officeart/2005/8/layout/pyramid2"/>
    <dgm:cxn modelId="{AE615739-40ED-46BA-AA9D-BCFF471836E6}" srcId="{867FC503-627F-4AA8-93D7-1C2DFA3F754E}" destId="{7C56B862-546F-413E-A887-1D9D23CD9FB4}" srcOrd="0" destOrd="0" parTransId="{74D5D696-9BE9-4AC1-A3C1-A4EFA22E8A93}" sibTransId="{A4E2F839-BF6F-4661-AED2-EE4E9C2A2CD1}"/>
    <dgm:cxn modelId="{33C87D29-6F29-4ACA-9592-FEB8ADA57D84}" type="presParOf" srcId="{40258FC4-D4C9-44F7-B49A-DA08F4D145AE}" destId="{EEAED771-6409-4CAA-8698-C46E9C875681}" srcOrd="0" destOrd="0" presId="urn:microsoft.com/office/officeart/2005/8/layout/pyramid2"/>
    <dgm:cxn modelId="{1E354AC7-6366-4F62-AFC7-DD10F651E652}" type="presParOf" srcId="{40258FC4-D4C9-44F7-B49A-DA08F4D145AE}" destId="{5B997992-7A28-4EBD-82BF-8E1AD8686958}" srcOrd="1" destOrd="0" presId="urn:microsoft.com/office/officeart/2005/8/layout/pyramid2"/>
    <dgm:cxn modelId="{E53D64DE-F190-434D-A9A8-03E93139C308}" type="presParOf" srcId="{5B997992-7A28-4EBD-82BF-8E1AD8686958}" destId="{DC6BE7A9-80F1-4463-A531-281AF6B2F34F}" srcOrd="0" destOrd="0" presId="urn:microsoft.com/office/officeart/2005/8/layout/pyramid2"/>
    <dgm:cxn modelId="{0F4DA3B3-E1CA-4AA7-8205-F7A1A0E7340A}" type="presParOf" srcId="{5B997992-7A28-4EBD-82BF-8E1AD8686958}" destId="{2E2ACA60-4A7A-4E5E-976B-279E5A709250}" srcOrd="1" destOrd="0" presId="urn:microsoft.com/office/officeart/2005/8/layout/pyramid2"/>
    <dgm:cxn modelId="{A4C126BD-7E0F-4686-ADDE-F082DD5A64A1}" type="presParOf" srcId="{5B997992-7A28-4EBD-82BF-8E1AD8686958}" destId="{FC2ADB9F-3E1C-4CC9-82E2-727224B6AF2B}" srcOrd="2" destOrd="0" presId="urn:microsoft.com/office/officeart/2005/8/layout/pyramid2"/>
    <dgm:cxn modelId="{F0B1FA39-007C-4E9B-982F-296DE033F889}" type="presParOf" srcId="{5B997992-7A28-4EBD-82BF-8E1AD8686958}" destId="{5CED74A1-DFF5-4387-BB50-C347BE530BBC}" srcOrd="3" destOrd="0" presId="urn:microsoft.com/office/officeart/2005/8/layout/pyramid2"/>
    <dgm:cxn modelId="{8B2DDF77-A336-4994-8E98-CE83F3500D89}" type="presParOf" srcId="{5B997992-7A28-4EBD-82BF-8E1AD8686958}" destId="{3FD150A1-4528-44A6-AB31-2AEF10531A13}" srcOrd="4" destOrd="0" presId="urn:microsoft.com/office/officeart/2005/8/layout/pyramid2"/>
    <dgm:cxn modelId="{44524EA9-9AE8-48A6-A99B-54B3F7B2F60F}" type="presParOf" srcId="{5B997992-7A28-4EBD-82BF-8E1AD8686958}" destId="{7EA43D8D-F651-45BF-8709-52848E01F2ED}" srcOrd="5" destOrd="0" presId="urn:microsoft.com/office/officeart/2005/8/layout/pyramid2"/>
    <dgm:cxn modelId="{E4D8FB14-A7D2-4920-AEC8-8D8C5EA2C15E}" type="presParOf" srcId="{5B997992-7A28-4EBD-82BF-8E1AD8686958}" destId="{EBE04CA9-261B-4FBE-9D05-8B205A7FA7BB}" srcOrd="6" destOrd="0" presId="urn:microsoft.com/office/officeart/2005/8/layout/pyramid2"/>
    <dgm:cxn modelId="{C9F9DDA8-294B-4945-97EF-6D12621DBA0E}" type="presParOf" srcId="{5B997992-7A28-4EBD-82BF-8E1AD8686958}" destId="{AA62EB9E-7898-48FB-807D-49FD84964009}" srcOrd="7" destOrd="0" presId="urn:microsoft.com/office/officeart/2005/8/layout/pyramid2"/>
    <dgm:cxn modelId="{C4D37AFA-614A-4E29-AD84-758C8FB08712}" type="presParOf" srcId="{5B997992-7A28-4EBD-82BF-8E1AD8686958}" destId="{409F5F51-24C4-4913-8FF9-ED2CAE697BC0}" srcOrd="8" destOrd="0" presId="urn:microsoft.com/office/officeart/2005/8/layout/pyramid2"/>
    <dgm:cxn modelId="{7F3485D3-7824-47DA-B942-F6ED96153B3C}" type="presParOf" srcId="{5B997992-7A28-4EBD-82BF-8E1AD8686958}" destId="{596245A9-E132-4F0A-BC42-CD5180A562B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C929056-90F0-4126-B01F-4876B2BD223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3A50928-8385-4486-9A65-0571C9869FA8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792E1C12-332C-469E-AB8B-C21186F82CCF}" type="parTrans" cxnId="{708441C9-6B45-4D5E-AB70-3ECD5A9541C6}">
      <dgm:prSet/>
      <dgm:spPr/>
      <dgm:t>
        <a:bodyPr/>
        <a:lstStyle/>
        <a:p>
          <a:endParaRPr lang="tr-TR"/>
        </a:p>
      </dgm:t>
    </dgm:pt>
    <dgm:pt modelId="{2CE098EA-0F50-4591-8E31-8A60CEBFAC02}" type="sibTrans" cxnId="{708441C9-6B45-4D5E-AB70-3ECD5A9541C6}">
      <dgm:prSet/>
      <dgm:spPr/>
      <dgm:t>
        <a:bodyPr/>
        <a:lstStyle/>
        <a:p>
          <a:endParaRPr lang="tr-TR"/>
        </a:p>
      </dgm:t>
    </dgm:pt>
    <dgm:pt modelId="{58F9D0A9-B96C-42E9-9B18-1D2279C7EC6E}">
      <dgm:prSet phldrT="[Metin]" phldr="1"/>
      <dgm:spPr/>
      <dgm:t>
        <a:bodyPr/>
        <a:lstStyle/>
        <a:p>
          <a:endParaRPr lang="tr-TR" dirty="0"/>
        </a:p>
      </dgm:t>
    </dgm:pt>
    <dgm:pt modelId="{997441ED-F9DA-442D-8A10-5FFAC25D61DA}" type="parTrans" cxnId="{B17B4B33-DD81-4697-B2D7-220D8388C864}">
      <dgm:prSet/>
      <dgm:spPr/>
      <dgm:t>
        <a:bodyPr/>
        <a:lstStyle/>
        <a:p>
          <a:endParaRPr lang="tr-TR"/>
        </a:p>
      </dgm:t>
    </dgm:pt>
    <dgm:pt modelId="{D2879C00-5F04-42A8-92F0-F8E517772E3F}" type="sibTrans" cxnId="{B17B4B33-DD81-4697-B2D7-220D8388C864}">
      <dgm:prSet/>
      <dgm:spPr/>
      <dgm:t>
        <a:bodyPr/>
        <a:lstStyle/>
        <a:p>
          <a:endParaRPr lang="tr-TR"/>
        </a:p>
      </dgm:t>
    </dgm:pt>
    <dgm:pt modelId="{B56E608B-3C3E-4D54-825F-A8A133B005DE}">
      <dgm:prSet phldrT="[Metin]" phldr="1"/>
      <dgm:spPr/>
      <dgm:t>
        <a:bodyPr/>
        <a:lstStyle/>
        <a:p>
          <a:endParaRPr lang="tr-TR"/>
        </a:p>
      </dgm:t>
    </dgm:pt>
    <dgm:pt modelId="{D9F196C2-96B1-4315-9870-080BD342128C}" type="parTrans" cxnId="{58F5C757-456B-413D-95A9-90A54635DAD8}">
      <dgm:prSet/>
      <dgm:spPr/>
      <dgm:t>
        <a:bodyPr/>
        <a:lstStyle/>
        <a:p>
          <a:endParaRPr lang="tr-TR"/>
        </a:p>
      </dgm:t>
    </dgm:pt>
    <dgm:pt modelId="{ECBEEBF8-9AA4-4150-B0C5-3CB5B2BB6D56}" type="sibTrans" cxnId="{58F5C757-456B-413D-95A9-90A54635DAD8}">
      <dgm:prSet/>
      <dgm:spPr/>
      <dgm:t>
        <a:bodyPr/>
        <a:lstStyle/>
        <a:p>
          <a:endParaRPr lang="tr-TR"/>
        </a:p>
      </dgm:t>
    </dgm:pt>
    <dgm:pt modelId="{2E9481BC-ED23-4B62-9BD8-C56FDA948207}">
      <dgm:prSet phldrT="[Metin]" phldr="1"/>
      <dgm:spPr/>
      <dgm:t>
        <a:bodyPr/>
        <a:lstStyle/>
        <a:p>
          <a:endParaRPr lang="tr-TR"/>
        </a:p>
      </dgm:t>
    </dgm:pt>
    <dgm:pt modelId="{6D62491A-65DA-4FEF-97CF-ECBE4BEF2432}" type="parTrans" cxnId="{E93320A7-1DA5-4C93-89DD-0AD47EE5ED8D}">
      <dgm:prSet/>
      <dgm:spPr/>
      <dgm:t>
        <a:bodyPr/>
        <a:lstStyle/>
        <a:p>
          <a:endParaRPr lang="tr-TR"/>
        </a:p>
      </dgm:t>
    </dgm:pt>
    <dgm:pt modelId="{309630DC-33A3-44D5-9749-A86265BED1F4}" type="sibTrans" cxnId="{E93320A7-1DA5-4C93-89DD-0AD47EE5ED8D}">
      <dgm:prSet/>
      <dgm:spPr/>
      <dgm:t>
        <a:bodyPr/>
        <a:lstStyle/>
        <a:p>
          <a:endParaRPr lang="tr-TR"/>
        </a:p>
      </dgm:t>
    </dgm:pt>
    <dgm:pt modelId="{7F367A1A-7E59-4D7B-9897-A288B1252E47}">
      <dgm:prSet phldrT="[Metin]" phldr="1"/>
      <dgm:spPr/>
      <dgm:t>
        <a:bodyPr/>
        <a:lstStyle/>
        <a:p>
          <a:endParaRPr lang="tr-TR"/>
        </a:p>
      </dgm:t>
    </dgm:pt>
    <dgm:pt modelId="{763C61C3-C790-421D-A049-3A0EC8C0F223}" type="parTrans" cxnId="{28EC2D67-85F9-4301-A1A0-78A0EA87C30B}">
      <dgm:prSet/>
      <dgm:spPr/>
      <dgm:t>
        <a:bodyPr/>
        <a:lstStyle/>
        <a:p>
          <a:endParaRPr lang="tr-TR"/>
        </a:p>
      </dgm:t>
    </dgm:pt>
    <dgm:pt modelId="{2EA0E21C-1A53-4882-87B3-1A233D984C6C}" type="sibTrans" cxnId="{28EC2D67-85F9-4301-A1A0-78A0EA87C30B}">
      <dgm:prSet/>
      <dgm:spPr/>
      <dgm:t>
        <a:bodyPr/>
        <a:lstStyle/>
        <a:p>
          <a:endParaRPr lang="tr-TR"/>
        </a:p>
      </dgm:t>
    </dgm:pt>
    <dgm:pt modelId="{E8837AAA-A910-4D23-A30B-DCCB043E920D}" type="pres">
      <dgm:prSet presAssocID="{0C929056-90F0-4126-B01F-4876B2BD223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79506B0-4090-4CC3-B4B1-FEEDA786FFE9}" type="pres">
      <dgm:prSet presAssocID="{0C929056-90F0-4126-B01F-4876B2BD223D}" presName="matrix" presStyleCnt="0"/>
      <dgm:spPr/>
    </dgm:pt>
    <dgm:pt modelId="{5F245A17-3C9A-4582-8776-1E3ACBA88BC9}" type="pres">
      <dgm:prSet presAssocID="{0C929056-90F0-4126-B01F-4876B2BD223D}" presName="tile1" presStyleLbl="node1" presStyleIdx="0" presStyleCnt="4"/>
      <dgm:spPr/>
      <dgm:t>
        <a:bodyPr/>
        <a:lstStyle/>
        <a:p>
          <a:endParaRPr lang="tr-TR"/>
        </a:p>
      </dgm:t>
    </dgm:pt>
    <dgm:pt modelId="{E1EB5BBD-CB10-432D-9318-C2D33BFD900A}" type="pres">
      <dgm:prSet presAssocID="{0C929056-90F0-4126-B01F-4876B2BD223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7269C2-54BB-4409-96A8-274FE8B17D64}" type="pres">
      <dgm:prSet presAssocID="{0C929056-90F0-4126-B01F-4876B2BD223D}" presName="tile2" presStyleLbl="node1" presStyleIdx="1" presStyleCnt="4"/>
      <dgm:spPr/>
      <dgm:t>
        <a:bodyPr/>
        <a:lstStyle/>
        <a:p>
          <a:endParaRPr lang="tr-TR"/>
        </a:p>
      </dgm:t>
    </dgm:pt>
    <dgm:pt modelId="{37CDE5FF-1745-45CB-8F43-7F17B6A49B83}" type="pres">
      <dgm:prSet presAssocID="{0C929056-90F0-4126-B01F-4876B2BD223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F5F116-3036-4BA5-AD6D-C6EA4547999C}" type="pres">
      <dgm:prSet presAssocID="{0C929056-90F0-4126-B01F-4876B2BD223D}" presName="tile3" presStyleLbl="node1" presStyleIdx="2" presStyleCnt="4"/>
      <dgm:spPr/>
      <dgm:t>
        <a:bodyPr/>
        <a:lstStyle/>
        <a:p>
          <a:endParaRPr lang="tr-TR"/>
        </a:p>
      </dgm:t>
    </dgm:pt>
    <dgm:pt modelId="{91C74CF9-42D9-4B45-A930-BC4769BB0C9E}" type="pres">
      <dgm:prSet presAssocID="{0C929056-90F0-4126-B01F-4876B2BD223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4CDC17-75B0-444F-9343-484C82B06107}" type="pres">
      <dgm:prSet presAssocID="{0C929056-90F0-4126-B01F-4876B2BD223D}" presName="tile4" presStyleLbl="node1" presStyleIdx="3" presStyleCnt="4"/>
      <dgm:spPr/>
      <dgm:t>
        <a:bodyPr/>
        <a:lstStyle/>
        <a:p>
          <a:endParaRPr lang="tr-TR"/>
        </a:p>
      </dgm:t>
    </dgm:pt>
    <dgm:pt modelId="{AF5004FD-0C83-4930-8331-28418DF67CDD}" type="pres">
      <dgm:prSet presAssocID="{0C929056-90F0-4126-B01F-4876B2BD223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4C3C5E-27D0-4479-98A8-E4140D79278B}" type="pres">
      <dgm:prSet presAssocID="{0C929056-90F0-4126-B01F-4876B2BD223D}" presName="centerTile" presStyleLbl="fgShp" presStyleIdx="0" presStyleCnt="1" custScaleX="306715" custScaleY="34545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559C5ECB-F95A-484A-A8B5-A6EC1CA9C35D}" type="presOf" srcId="{58F9D0A9-B96C-42E9-9B18-1D2279C7EC6E}" destId="{5F245A17-3C9A-4582-8776-1E3ACBA88BC9}" srcOrd="0" destOrd="0" presId="urn:microsoft.com/office/officeart/2005/8/layout/matrix1"/>
    <dgm:cxn modelId="{708441C9-6B45-4D5E-AB70-3ECD5A9541C6}" srcId="{0C929056-90F0-4126-B01F-4876B2BD223D}" destId="{53A50928-8385-4486-9A65-0571C9869FA8}" srcOrd="0" destOrd="0" parTransId="{792E1C12-332C-469E-AB8B-C21186F82CCF}" sibTransId="{2CE098EA-0F50-4591-8E31-8A60CEBFAC02}"/>
    <dgm:cxn modelId="{58F5C757-456B-413D-95A9-90A54635DAD8}" srcId="{53A50928-8385-4486-9A65-0571C9869FA8}" destId="{B56E608B-3C3E-4D54-825F-A8A133B005DE}" srcOrd="1" destOrd="0" parTransId="{D9F196C2-96B1-4315-9870-080BD342128C}" sibTransId="{ECBEEBF8-9AA4-4150-B0C5-3CB5B2BB6D56}"/>
    <dgm:cxn modelId="{2A55A77B-74BA-4B74-90BC-7D613B3612BF}" type="presOf" srcId="{58F9D0A9-B96C-42E9-9B18-1D2279C7EC6E}" destId="{E1EB5BBD-CB10-432D-9318-C2D33BFD900A}" srcOrd="1" destOrd="0" presId="urn:microsoft.com/office/officeart/2005/8/layout/matrix1"/>
    <dgm:cxn modelId="{C7F349AD-0008-4667-A848-AB9D15F31530}" type="presOf" srcId="{B56E608B-3C3E-4D54-825F-A8A133B005DE}" destId="{37CDE5FF-1745-45CB-8F43-7F17B6A49B83}" srcOrd="1" destOrd="0" presId="urn:microsoft.com/office/officeart/2005/8/layout/matrix1"/>
    <dgm:cxn modelId="{B17B4B33-DD81-4697-B2D7-220D8388C864}" srcId="{53A50928-8385-4486-9A65-0571C9869FA8}" destId="{58F9D0A9-B96C-42E9-9B18-1D2279C7EC6E}" srcOrd="0" destOrd="0" parTransId="{997441ED-F9DA-442D-8A10-5FFAC25D61DA}" sibTransId="{D2879C00-5F04-42A8-92F0-F8E517772E3F}"/>
    <dgm:cxn modelId="{F28B8E7E-8120-4400-97CF-4D61F2257BB5}" type="presOf" srcId="{7F367A1A-7E59-4D7B-9897-A288B1252E47}" destId="{AF5004FD-0C83-4930-8331-28418DF67CDD}" srcOrd="1" destOrd="0" presId="urn:microsoft.com/office/officeart/2005/8/layout/matrix1"/>
    <dgm:cxn modelId="{6D23BA5F-A3FC-4596-9ED6-D61A9B1473D4}" type="presOf" srcId="{0C929056-90F0-4126-B01F-4876B2BD223D}" destId="{E8837AAA-A910-4D23-A30B-DCCB043E920D}" srcOrd="0" destOrd="0" presId="urn:microsoft.com/office/officeart/2005/8/layout/matrix1"/>
    <dgm:cxn modelId="{5538B0BD-B45A-4B1E-AF2C-CC2E69E4C8BD}" type="presOf" srcId="{7F367A1A-7E59-4D7B-9897-A288B1252E47}" destId="{9B4CDC17-75B0-444F-9343-484C82B06107}" srcOrd="0" destOrd="0" presId="urn:microsoft.com/office/officeart/2005/8/layout/matrix1"/>
    <dgm:cxn modelId="{E22287CE-B8B4-463C-BE2A-510D31FBC93E}" type="presOf" srcId="{2E9481BC-ED23-4B62-9BD8-C56FDA948207}" destId="{91C74CF9-42D9-4B45-A930-BC4769BB0C9E}" srcOrd="1" destOrd="0" presId="urn:microsoft.com/office/officeart/2005/8/layout/matrix1"/>
    <dgm:cxn modelId="{E93320A7-1DA5-4C93-89DD-0AD47EE5ED8D}" srcId="{53A50928-8385-4486-9A65-0571C9869FA8}" destId="{2E9481BC-ED23-4B62-9BD8-C56FDA948207}" srcOrd="2" destOrd="0" parTransId="{6D62491A-65DA-4FEF-97CF-ECBE4BEF2432}" sibTransId="{309630DC-33A3-44D5-9749-A86265BED1F4}"/>
    <dgm:cxn modelId="{28EC2D67-85F9-4301-A1A0-78A0EA87C30B}" srcId="{53A50928-8385-4486-9A65-0571C9869FA8}" destId="{7F367A1A-7E59-4D7B-9897-A288B1252E47}" srcOrd="3" destOrd="0" parTransId="{763C61C3-C790-421D-A049-3A0EC8C0F223}" sibTransId="{2EA0E21C-1A53-4882-87B3-1A233D984C6C}"/>
    <dgm:cxn modelId="{4EBE2C4F-17BE-452D-82A5-654F2F8E02F3}" type="presOf" srcId="{2E9481BC-ED23-4B62-9BD8-C56FDA948207}" destId="{35F5F116-3036-4BA5-AD6D-C6EA4547999C}" srcOrd="0" destOrd="0" presId="urn:microsoft.com/office/officeart/2005/8/layout/matrix1"/>
    <dgm:cxn modelId="{4B2144AC-C8FA-4589-AAC9-44FFCF71817E}" type="presOf" srcId="{B56E608B-3C3E-4D54-825F-A8A133B005DE}" destId="{817269C2-54BB-4409-96A8-274FE8B17D64}" srcOrd="0" destOrd="0" presId="urn:microsoft.com/office/officeart/2005/8/layout/matrix1"/>
    <dgm:cxn modelId="{7BB6C1A8-D525-4D6C-A315-5915E06768F4}" type="presOf" srcId="{53A50928-8385-4486-9A65-0571C9869FA8}" destId="{064C3C5E-27D0-4479-98A8-E4140D79278B}" srcOrd="0" destOrd="0" presId="urn:microsoft.com/office/officeart/2005/8/layout/matrix1"/>
    <dgm:cxn modelId="{0B05493D-24C0-4A71-A007-470B0D219A99}" type="presParOf" srcId="{E8837AAA-A910-4D23-A30B-DCCB043E920D}" destId="{279506B0-4090-4CC3-B4B1-FEEDA786FFE9}" srcOrd="0" destOrd="0" presId="urn:microsoft.com/office/officeart/2005/8/layout/matrix1"/>
    <dgm:cxn modelId="{9CF83807-35F2-45B8-A8CD-1BF871621A23}" type="presParOf" srcId="{279506B0-4090-4CC3-B4B1-FEEDA786FFE9}" destId="{5F245A17-3C9A-4582-8776-1E3ACBA88BC9}" srcOrd="0" destOrd="0" presId="urn:microsoft.com/office/officeart/2005/8/layout/matrix1"/>
    <dgm:cxn modelId="{64D0E958-CC7D-453A-9B98-03AC819C29C6}" type="presParOf" srcId="{279506B0-4090-4CC3-B4B1-FEEDA786FFE9}" destId="{E1EB5BBD-CB10-432D-9318-C2D33BFD900A}" srcOrd="1" destOrd="0" presId="urn:microsoft.com/office/officeart/2005/8/layout/matrix1"/>
    <dgm:cxn modelId="{D66B6E10-E740-47C3-8537-E3C1CB48214B}" type="presParOf" srcId="{279506B0-4090-4CC3-B4B1-FEEDA786FFE9}" destId="{817269C2-54BB-4409-96A8-274FE8B17D64}" srcOrd="2" destOrd="0" presId="urn:microsoft.com/office/officeart/2005/8/layout/matrix1"/>
    <dgm:cxn modelId="{84440BA5-D4F5-4D18-A1DE-BD6F5ECB7447}" type="presParOf" srcId="{279506B0-4090-4CC3-B4B1-FEEDA786FFE9}" destId="{37CDE5FF-1745-45CB-8F43-7F17B6A49B83}" srcOrd="3" destOrd="0" presId="urn:microsoft.com/office/officeart/2005/8/layout/matrix1"/>
    <dgm:cxn modelId="{813B52DF-62DD-4D99-BBB2-095BFFA81F89}" type="presParOf" srcId="{279506B0-4090-4CC3-B4B1-FEEDA786FFE9}" destId="{35F5F116-3036-4BA5-AD6D-C6EA4547999C}" srcOrd="4" destOrd="0" presId="urn:microsoft.com/office/officeart/2005/8/layout/matrix1"/>
    <dgm:cxn modelId="{32D0ECB6-311D-4CB7-A668-1EF2502E11F6}" type="presParOf" srcId="{279506B0-4090-4CC3-B4B1-FEEDA786FFE9}" destId="{91C74CF9-42D9-4B45-A930-BC4769BB0C9E}" srcOrd="5" destOrd="0" presId="urn:microsoft.com/office/officeart/2005/8/layout/matrix1"/>
    <dgm:cxn modelId="{398ED372-B57A-4EC1-8FA4-F1B2A1A0B490}" type="presParOf" srcId="{279506B0-4090-4CC3-B4B1-FEEDA786FFE9}" destId="{9B4CDC17-75B0-444F-9343-484C82B06107}" srcOrd="6" destOrd="0" presId="urn:microsoft.com/office/officeart/2005/8/layout/matrix1"/>
    <dgm:cxn modelId="{E1F87858-1704-4C20-B631-4F5EB0ED8C63}" type="presParOf" srcId="{279506B0-4090-4CC3-B4B1-FEEDA786FFE9}" destId="{AF5004FD-0C83-4930-8331-28418DF67CDD}" srcOrd="7" destOrd="0" presId="urn:microsoft.com/office/officeart/2005/8/layout/matrix1"/>
    <dgm:cxn modelId="{2500DB8B-DCEF-49AD-AD39-87EE36C3E1F9}" type="presParOf" srcId="{E8837AAA-A910-4D23-A30B-DCCB043E920D}" destId="{064C3C5E-27D0-4479-98A8-E4140D79278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70A31A3-5D62-4146-8F58-4ADE3D9319A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D7A9A93-6D50-45E9-A970-6CEC4148D4D3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EMBOLİK   AJANLAR</a:t>
          </a:r>
          <a:r>
            <a:rPr lang="tr-TR" dirty="0" smtClean="0">
              <a:solidFill>
                <a:srgbClr val="FF0000"/>
              </a:solidFill>
            </a:rPr>
            <a:t/>
          </a:r>
          <a:br>
            <a:rPr lang="tr-TR" dirty="0" smtClean="0">
              <a:solidFill>
                <a:srgbClr val="FF0000"/>
              </a:solidFill>
            </a:rPr>
          </a:br>
          <a:endParaRPr lang="tr-TR" dirty="0"/>
        </a:p>
      </dgm:t>
    </dgm:pt>
    <dgm:pt modelId="{A67090F0-63E5-4D59-8DBF-CC3F6AA50D40}" type="parTrans" cxnId="{F742C64F-3F18-4E15-B05C-BC055930D205}">
      <dgm:prSet/>
      <dgm:spPr/>
      <dgm:t>
        <a:bodyPr/>
        <a:lstStyle/>
        <a:p>
          <a:endParaRPr lang="tr-TR"/>
        </a:p>
      </dgm:t>
    </dgm:pt>
    <dgm:pt modelId="{D477A335-6E57-4851-9CDB-71064E3BAD36}" type="sibTrans" cxnId="{F742C64F-3F18-4E15-B05C-BC055930D205}">
      <dgm:prSet/>
      <dgm:spPr/>
      <dgm:t>
        <a:bodyPr/>
        <a:lstStyle/>
        <a:p>
          <a:endParaRPr lang="tr-TR"/>
        </a:p>
      </dgm:t>
    </dgm:pt>
    <dgm:pt modelId="{33D24DEF-042F-4142-A92A-425CDC377F61}">
      <dgm:prSet phldrT="[Metin]"/>
      <dgm:spPr/>
      <dgm:t>
        <a:bodyPr/>
        <a:lstStyle/>
        <a:p>
          <a:r>
            <a:rPr lang="tr-TR" b="1" dirty="0" smtClean="0"/>
            <a:t>Başlangıçta, </a:t>
          </a:r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nonsferik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err="1" smtClean="0"/>
            <a:t>polyvinyl</a:t>
          </a:r>
          <a:r>
            <a:rPr lang="tr-TR" b="1" dirty="0" smtClean="0"/>
            <a:t> alkol </a:t>
          </a:r>
          <a:r>
            <a:rPr lang="tr-TR" b="1" dirty="0" smtClean="0">
              <a:solidFill>
                <a:srgbClr val="FF0000"/>
              </a:solidFill>
            </a:rPr>
            <a:t>(PVA) </a:t>
          </a:r>
          <a:r>
            <a:rPr lang="tr-TR" b="1" dirty="0" smtClean="0"/>
            <a:t>kullanılan </a:t>
          </a:r>
          <a:r>
            <a:rPr lang="tr-TR" b="1" dirty="0" err="1" smtClean="0"/>
            <a:t>embolik</a:t>
          </a:r>
          <a:r>
            <a:rPr lang="tr-TR" b="1" dirty="0" smtClean="0"/>
            <a:t> materyaldi. </a:t>
          </a:r>
        </a:p>
        <a:p>
          <a:endParaRPr lang="tr-TR" b="1" dirty="0" smtClean="0"/>
        </a:p>
        <a:p>
          <a:r>
            <a:rPr lang="tr-TR" b="1" dirty="0" smtClean="0"/>
            <a:t>Büyüklük farkları ve kümelenme eğilimleri </a:t>
          </a:r>
          <a:r>
            <a:rPr lang="tr-TR" b="1" dirty="0" err="1" smtClean="0"/>
            <a:t>distalden</a:t>
          </a:r>
          <a:r>
            <a:rPr lang="tr-TR" b="1" dirty="0" smtClean="0"/>
            <a:t> ziyade </a:t>
          </a:r>
          <a:r>
            <a:rPr lang="tr-TR" b="1" dirty="0" err="1" smtClean="0"/>
            <a:t>proksimal</a:t>
          </a:r>
          <a:r>
            <a:rPr lang="tr-TR" b="1" dirty="0" smtClean="0"/>
            <a:t> damarları tıkamaktadır. </a:t>
          </a:r>
          <a:endParaRPr lang="tr-TR" dirty="0"/>
        </a:p>
      </dgm:t>
    </dgm:pt>
    <dgm:pt modelId="{61606506-6917-4966-BD89-B2A26F348285}" type="parTrans" cxnId="{049A9478-90EC-4943-85A7-A3C83BE53A9E}">
      <dgm:prSet/>
      <dgm:spPr/>
      <dgm:t>
        <a:bodyPr/>
        <a:lstStyle/>
        <a:p>
          <a:endParaRPr lang="tr-TR"/>
        </a:p>
      </dgm:t>
    </dgm:pt>
    <dgm:pt modelId="{FE59239C-BC2F-48E1-A5FE-C66303217058}" type="sibTrans" cxnId="{049A9478-90EC-4943-85A7-A3C83BE53A9E}">
      <dgm:prSet/>
      <dgm:spPr/>
      <dgm:t>
        <a:bodyPr/>
        <a:lstStyle/>
        <a:p>
          <a:endParaRPr lang="tr-TR"/>
        </a:p>
      </dgm:t>
    </dgm:pt>
    <dgm:pt modelId="{87E4619E-CC3B-4AA0-86B5-9BB324355F12}">
      <dgm:prSet phldrT="[Metin]"/>
      <dgm:spPr/>
      <dgm:t>
        <a:bodyPr/>
        <a:lstStyle/>
        <a:p>
          <a:r>
            <a:rPr lang="tr-TR" b="1" dirty="0" smtClean="0"/>
            <a:t>Buda </a:t>
          </a:r>
          <a:r>
            <a:rPr lang="tr-TR" b="1" dirty="0" err="1" smtClean="0"/>
            <a:t>rekanalizasyona</a:t>
          </a:r>
          <a:r>
            <a:rPr lang="tr-TR" b="1" dirty="0" smtClean="0"/>
            <a:t> neden olmakta ve miyomun </a:t>
          </a:r>
          <a:r>
            <a:rPr lang="tr-TR" b="1" dirty="0" err="1" smtClean="0"/>
            <a:t>non</a:t>
          </a:r>
          <a:r>
            <a:rPr lang="tr-TR" b="1" dirty="0" smtClean="0"/>
            <a:t>-</a:t>
          </a:r>
          <a:r>
            <a:rPr lang="tr-TR" b="1" dirty="0" err="1" smtClean="0"/>
            <a:t>embolize</a:t>
          </a:r>
          <a:r>
            <a:rPr lang="tr-TR" b="1" dirty="0" smtClean="0"/>
            <a:t> </a:t>
          </a:r>
          <a:r>
            <a:rPr lang="tr-TR" b="1" dirty="0" err="1" smtClean="0"/>
            <a:t>distal</a:t>
          </a:r>
          <a:r>
            <a:rPr lang="tr-TR" b="1" dirty="0" smtClean="0"/>
            <a:t> küçük damarlarla beslenmesini  sağlamaktadır.</a:t>
          </a:r>
        </a:p>
        <a:p>
          <a:endParaRPr lang="tr-TR" b="1" dirty="0" smtClean="0"/>
        </a:p>
        <a:p>
          <a:r>
            <a:rPr lang="tr-TR" b="1" dirty="0" smtClean="0"/>
            <a:t>kümelenmeyen yeni ajanlar geliştirilmiştir</a:t>
          </a:r>
          <a:endParaRPr lang="tr-TR" dirty="0"/>
        </a:p>
      </dgm:t>
    </dgm:pt>
    <dgm:pt modelId="{8A263F42-2F61-4093-95F3-AC9740380A40}" type="parTrans" cxnId="{2AB6AB5D-52EF-4F50-934D-1E1EBB549AFD}">
      <dgm:prSet/>
      <dgm:spPr/>
      <dgm:t>
        <a:bodyPr/>
        <a:lstStyle/>
        <a:p>
          <a:endParaRPr lang="tr-TR"/>
        </a:p>
      </dgm:t>
    </dgm:pt>
    <dgm:pt modelId="{59F88E31-18E0-437D-9958-B84610F349F1}" type="sibTrans" cxnId="{2AB6AB5D-52EF-4F50-934D-1E1EBB549AFD}">
      <dgm:prSet/>
      <dgm:spPr/>
      <dgm:t>
        <a:bodyPr/>
        <a:lstStyle/>
        <a:p>
          <a:endParaRPr lang="tr-TR"/>
        </a:p>
      </dgm:t>
    </dgm:pt>
    <dgm:pt modelId="{0A3E9B14-B9EE-45BB-9852-F956FEFFEC68}">
      <dgm:prSet phldrT="[Metin]"/>
      <dgm:spPr/>
      <dgm:t>
        <a:bodyPr/>
        <a:lstStyle/>
        <a:p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Tris</a:t>
          </a:r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acryl</a:t>
          </a:r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Jelatin </a:t>
          </a:r>
          <a:r>
            <a:rPr lang="tr-TR" b="1" dirty="0" smtClean="0"/>
            <a:t>kaplı </a:t>
          </a:r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mikrosferler</a:t>
          </a:r>
          <a:r>
            <a:rPr lang="tr-TR" b="1" dirty="0" smtClean="0"/>
            <a:t> </a:t>
          </a:r>
        </a:p>
        <a:p>
          <a:r>
            <a:rPr lang="tr-TR" b="1" dirty="0" smtClean="0"/>
            <a:t>daha </a:t>
          </a:r>
          <a:r>
            <a:rPr lang="tr-TR" b="1" dirty="0" err="1" smtClean="0"/>
            <a:t>uniform</a:t>
          </a:r>
          <a:endParaRPr lang="tr-TR" b="1" dirty="0" smtClean="0"/>
        </a:p>
        <a:p>
          <a:endParaRPr lang="tr-TR" b="1" dirty="0" smtClean="0"/>
        </a:p>
        <a:p>
          <a:r>
            <a:rPr lang="tr-TR" b="1" dirty="0" smtClean="0"/>
            <a:t>miyom çevresi </a:t>
          </a:r>
          <a:r>
            <a:rPr lang="tr-TR" b="1" dirty="0" err="1" smtClean="0"/>
            <a:t>pleksusu</a:t>
          </a:r>
          <a:r>
            <a:rPr lang="tr-TR" b="1" dirty="0" smtClean="0"/>
            <a:t> </a:t>
          </a:r>
          <a:r>
            <a:rPr lang="tr-TR" b="1" dirty="0" err="1" smtClean="0"/>
            <a:t>embolizasyonda</a:t>
          </a:r>
          <a:r>
            <a:rPr lang="tr-TR" b="1" dirty="0" smtClean="0"/>
            <a:t> avantaj sağlamak amacıyla geliştirilmiştir. </a:t>
          </a:r>
          <a:endParaRPr lang="tr-TR" dirty="0"/>
        </a:p>
      </dgm:t>
    </dgm:pt>
    <dgm:pt modelId="{CB7B1DD7-A780-4D28-9138-AF85292D91F3}" type="parTrans" cxnId="{CD991B94-BF1F-4FAD-B833-8F011B7023D9}">
      <dgm:prSet/>
      <dgm:spPr/>
      <dgm:t>
        <a:bodyPr/>
        <a:lstStyle/>
        <a:p>
          <a:endParaRPr lang="tr-TR"/>
        </a:p>
      </dgm:t>
    </dgm:pt>
    <dgm:pt modelId="{71C378D5-6FF4-40C2-8CB9-3E95462C0E25}" type="sibTrans" cxnId="{CD991B94-BF1F-4FAD-B833-8F011B7023D9}">
      <dgm:prSet/>
      <dgm:spPr/>
      <dgm:t>
        <a:bodyPr/>
        <a:lstStyle/>
        <a:p>
          <a:endParaRPr lang="tr-TR"/>
        </a:p>
      </dgm:t>
    </dgm:pt>
    <dgm:pt modelId="{A850BD97-67CA-4813-90F4-62F7D4CED5F9}" type="pres">
      <dgm:prSet presAssocID="{270A31A3-5D62-4146-8F58-4ADE3D9319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FB3DCEE-FD5D-4EF5-AD1F-D56710FBD91C}" type="pres">
      <dgm:prSet presAssocID="{4D7A9A93-6D50-45E9-A970-6CEC4148D4D3}" presName="roof" presStyleLbl="dkBgShp" presStyleIdx="0" presStyleCnt="2" custScaleY="89071" custLinFactNeighborX="-858" custLinFactNeighborY="-12855"/>
      <dgm:spPr/>
      <dgm:t>
        <a:bodyPr/>
        <a:lstStyle/>
        <a:p>
          <a:endParaRPr lang="tr-TR"/>
        </a:p>
      </dgm:t>
    </dgm:pt>
    <dgm:pt modelId="{5985F83C-3272-4403-82C9-80AB6D032BE6}" type="pres">
      <dgm:prSet presAssocID="{4D7A9A93-6D50-45E9-A970-6CEC4148D4D3}" presName="pillars" presStyleCnt="0"/>
      <dgm:spPr/>
    </dgm:pt>
    <dgm:pt modelId="{8D029A22-4341-4908-96A6-82D6F85AB56F}" type="pres">
      <dgm:prSet presAssocID="{4D7A9A93-6D50-45E9-A970-6CEC4148D4D3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B86B95-3C09-42D4-8C65-D477853D6DEA}" type="pres">
      <dgm:prSet presAssocID="{87E4619E-CC3B-4AA0-86B5-9BB324355F1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8B32C5-A530-47C9-A6B2-41E90C895C37}" type="pres">
      <dgm:prSet presAssocID="{0A3E9B14-B9EE-45BB-9852-F956FEFFEC68}" presName="pillarX" presStyleLbl="node1" presStyleIdx="2" presStyleCnt="3" custScaleX="1002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7CF8A4-2D20-4EF4-9F43-0570AAF9ADF3}" type="pres">
      <dgm:prSet presAssocID="{4D7A9A93-6D50-45E9-A970-6CEC4148D4D3}" presName="base" presStyleLbl="dkBgShp" presStyleIdx="1" presStyleCnt="2"/>
      <dgm:spPr/>
    </dgm:pt>
  </dgm:ptLst>
  <dgm:cxnLst>
    <dgm:cxn modelId="{98AE9C22-7CE9-4053-8801-F19AEB2CE83D}" type="presOf" srcId="{0A3E9B14-B9EE-45BB-9852-F956FEFFEC68}" destId="{518B32C5-A530-47C9-A6B2-41E90C895C37}" srcOrd="0" destOrd="0" presId="urn:microsoft.com/office/officeart/2005/8/layout/hList3"/>
    <dgm:cxn modelId="{049A9478-90EC-4943-85A7-A3C83BE53A9E}" srcId="{4D7A9A93-6D50-45E9-A970-6CEC4148D4D3}" destId="{33D24DEF-042F-4142-A92A-425CDC377F61}" srcOrd="0" destOrd="0" parTransId="{61606506-6917-4966-BD89-B2A26F348285}" sibTransId="{FE59239C-BC2F-48E1-A5FE-C66303217058}"/>
    <dgm:cxn modelId="{BBAAC78F-F05B-432A-B9C2-F855E11414D5}" type="presOf" srcId="{33D24DEF-042F-4142-A92A-425CDC377F61}" destId="{8D029A22-4341-4908-96A6-82D6F85AB56F}" srcOrd="0" destOrd="0" presId="urn:microsoft.com/office/officeart/2005/8/layout/hList3"/>
    <dgm:cxn modelId="{F732F762-98EC-4845-ABA9-F6ACF2F3ECF0}" type="presOf" srcId="{4D7A9A93-6D50-45E9-A970-6CEC4148D4D3}" destId="{AFB3DCEE-FD5D-4EF5-AD1F-D56710FBD91C}" srcOrd="0" destOrd="0" presId="urn:microsoft.com/office/officeart/2005/8/layout/hList3"/>
    <dgm:cxn modelId="{207D7B50-5078-4D39-A9F6-ACF37544418A}" type="presOf" srcId="{87E4619E-CC3B-4AA0-86B5-9BB324355F12}" destId="{00B86B95-3C09-42D4-8C65-D477853D6DEA}" srcOrd="0" destOrd="0" presId="urn:microsoft.com/office/officeart/2005/8/layout/hList3"/>
    <dgm:cxn modelId="{3A31D761-50E2-47E9-B8CC-A1DEC30F85B1}" type="presOf" srcId="{270A31A3-5D62-4146-8F58-4ADE3D9319A3}" destId="{A850BD97-67CA-4813-90F4-62F7D4CED5F9}" srcOrd="0" destOrd="0" presId="urn:microsoft.com/office/officeart/2005/8/layout/hList3"/>
    <dgm:cxn modelId="{2AB6AB5D-52EF-4F50-934D-1E1EBB549AFD}" srcId="{4D7A9A93-6D50-45E9-A970-6CEC4148D4D3}" destId="{87E4619E-CC3B-4AA0-86B5-9BB324355F12}" srcOrd="1" destOrd="0" parTransId="{8A263F42-2F61-4093-95F3-AC9740380A40}" sibTransId="{59F88E31-18E0-437D-9958-B84610F349F1}"/>
    <dgm:cxn modelId="{CD991B94-BF1F-4FAD-B833-8F011B7023D9}" srcId="{4D7A9A93-6D50-45E9-A970-6CEC4148D4D3}" destId="{0A3E9B14-B9EE-45BB-9852-F956FEFFEC68}" srcOrd="2" destOrd="0" parTransId="{CB7B1DD7-A780-4D28-9138-AF85292D91F3}" sibTransId="{71C378D5-6FF4-40C2-8CB9-3E95462C0E25}"/>
    <dgm:cxn modelId="{F742C64F-3F18-4E15-B05C-BC055930D205}" srcId="{270A31A3-5D62-4146-8F58-4ADE3D9319A3}" destId="{4D7A9A93-6D50-45E9-A970-6CEC4148D4D3}" srcOrd="0" destOrd="0" parTransId="{A67090F0-63E5-4D59-8DBF-CC3F6AA50D40}" sibTransId="{D477A335-6E57-4851-9CDB-71064E3BAD36}"/>
    <dgm:cxn modelId="{592ED69D-D034-4285-9FA3-594D10BC0D61}" type="presParOf" srcId="{A850BD97-67CA-4813-90F4-62F7D4CED5F9}" destId="{AFB3DCEE-FD5D-4EF5-AD1F-D56710FBD91C}" srcOrd="0" destOrd="0" presId="urn:microsoft.com/office/officeart/2005/8/layout/hList3"/>
    <dgm:cxn modelId="{BEB1E9B5-7F49-4C71-9733-87163A1249A5}" type="presParOf" srcId="{A850BD97-67CA-4813-90F4-62F7D4CED5F9}" destId="{5985F83C-3272-4403-82C9-80AB6D032BE6}" srcOrd="1" destOrd="0" presId="urn:microsoft.com/office/officeart/2005/8/layout/hList3"/>
    <dgm:cxn modelId="{20553D5F-AE1E-4212-A1D4-38494F7E4EEA}" type="presParOf" srcId="{5985F83C-3272-4403-82C9-80AB6D032BE6}" destId="{8D029A22-4341-4908-96A6-82D6F85AB56F}" srcOrd="0" destOrd="0" presId="urn:microsoft.com/office/officeart/2005/8/layout/hList3"/>
    <dgm:cxn modelId="{1290C712-90A1-43FC-897F-124A14CCBBD8}" type="presParOf" srcId="{5985F83C-3272-4403-82C9-80AB6D032BE6}" destId="{00B86B95-3C09-42D4-8C65-D477853D6DEA}" srcOrd="1" destOrd="0" presId="urn:microsoft.com/office/officeart/2005/8/layout/hList3"/>
    <dgm:cxn modelId="{547038E2-5D1F-49AE-982C-353F9F6ADC4E}" type="presParOf" srcId="{5985F83C-3272-4403-82C9-80AB6D032BE6}" destId="{518B32C5-A530-47C9-A6B2-41E90C895C37}" srcOrd="2" destOrd="0" presId="urn:microsoft.com/office/officeart/2005/8/layout/hList3"/>
    <dgm:cxn modelId="{5683C113-AD91-43B8-BF91-FCDBB733E037}" type="presParOf" srcId="{A850BD97-67CA-4813-90F4-62F7D4CED5F9}" destId="{B17CF8A4-2D20-4EF4-9F43-0570AAF9ADF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5915869-982D-4A05-AB88-E092B5E5867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77024AC-D7D5-49AF-A3F9-FD111CA24CF7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Gel-</a:t>
          </a:r>
          <a:r>
            <a:rPr lang="tr-TR" b="1" dirty="0" err="1" smtClean="0">
              <a:solidFill>
                <a:srgbClr val="FF0000"/>
              </a:solidFill>
            </a:rPr>
            <a:t>foam</a:t>
          </a:r>
          <a:r>
            <a:rPr lang="tr-TR" b="1" dirty="0" smtClean="0"/>
            <a:t> (Köpük jel) başlangıçta arter duvarında akut </a:t>
          </a:r>
          <a:r>
            <a:rPr lang="tr-TR" b="1" dirty="0" err="1" smtClean="0"/>
            <a:t>arteritis</a:t>
          </a:r>
          <a:r>
            <a:rPr lang="tr-TR" b="1" dirty="0" smtClean="0"/>
            <a:t> yapar, sonuçta </a:t>
          </a:r>
          <a:r>
            <a:rPr lang="tr-TR" b="1" dirty="0" err="1" smtClean="0"/>
            <a:t>trombozisi</a:t>
          </a:r>
          <a:r>
            <a:rPr lang="tr-TR" b="1" dirty="0" smtClean="0"/>
            <a:t> uyarır.  </a:t>
          </a:r>
          <a:endParaRPr lang="tr-TR" dirty="0"/>
        </a:p>
      </dgm:t>
    </dgm:pt>
    <dgm:pt modelId="{C669FE2D-53BF-4CE9-93A5-003AF7C40182}" type="parTrans" cxnId="{F568E151-A1F1-4DF4-B81B-8B3ABD2B45A7}">
      <dgm:prSet/>
      <dgm:spPr/>
      <dgm:t>
        <a:bodyPr/>
        <a:lstStyle/>
        <a:p>
          <a:endParaRPr lang="tr-TR"/>
        </a:p>
      </dgm:t>
    </dgm:pt>
    <dgm:pt modelId="{87A105F1-E243-4F49-9888-9DEAA07BCEDE}" type="sibTrans" cxnId="{F568E151-A1F1-4DF4-B81B-8B3ABD2B45A7}">
      <dgm:prSet/>
      <dgm:spPr/>
      <dgm:t>
        <a:bodyPr/>
        <a:lstStyle/>
        <a:p>
          <a:endParaRPr lang="tr-TR"/>
        </a:p>
      </dgm:t>
    </dgm:pt>
    <dgm:pt modelId="{9455CFF0-7B87-4E7A-991B-83648C1A7405}">
      <dgm:prSet phldrT="[Metin]"/>
      <dgm:spPr/>
      <dgm:t>
        <a:bodyPr/>
        <a:lstStyle/>
        <a:p>
          <a:r>
            <a:rPr lang="tr-TR" b="1" dirty="0" err="1" smtClean="0"/>
            <a:t>Katsumoni</a:t>
          </a:r>
          <a:r>
            <a:rPr lang="tr-TR" b="1" dirty="0" smtClean="0"/>
            <a:t> ve arkadaşları çalışmalarında;  </a:t>
          </a:r>
        </a:p>
        <a:p>
          <a:r>
            <a:rPr lang="tr-TR" b="1" dirty="0" smtClean="0">
              <a:solidFill>
                <a:srgbClr val="FF0000"/>
              </a:solidFill>
            </a:rPr>
            <a:t>kontrastlı MRI</a:t>
          </a:r>
          <a:r>
            <a:rPr lang="tr-TR" b="1" dirty="0" smtClean="0"/>
            <a:t> ile değerlendirilen (n27) hastaların </a:t>
          </a:r>
        </a:p>
        <a:p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%80’de </a:t>
          </a:r>
          <a:r>
            <a:rPr lang="tr-TR" b="1" dirty="0" err="1" smtClean="0"/>
            <a:t>fibroidde</a:t>
          </a:r>
          <a:r>
            <a:rPr lang="tr-TR" b="1" dirty="0" smtClean="0"/>
            <a:t> tam </a:t>
          </a:r>
          <a:r>
            <a:rPr lang="tr-TR" b="1" dirty="0" err="1" smtClean="0"/>
            <a:t>devaskularizasyon</a:t>
          </a:r>
          <a:r>
            <a:rPr lang="tr-TR" b="1" dirty="0" smtClean="0"/>
            <a:t> göstermişler.  </a:t>
          </a:r>
          <a:endParaRPr lang="tr-TR" dirty="0"/>
        </a:p>
      </dgm:t>
    </dgm:pt>
    <dgm:pt modelId="{ED1B41B0-36FB-4708-A014-02948D374739}" type="parTrans" cxnId="{1AEF7908-DC90-4C63-94DD-3D1151FBA2FA}">
      <dgm:prSet/>
      <dgm:spPr/>
      <dgm:t>
        <a:bodyPr/>
        <a:lstStyle/>
        <a:p>
          <a:endParaRPr lang="tr-TR"/>
        </a:p>
      </dgm:t>
    </dgm:pt>
    <dgm:pt modelId="{ACFE5493-DAAF-4329-AD0F-4EE328550F8E}" type="sibTrans" cxnId="{1AEF7908-DC90-4C63-94DD-3D1151FBA2FA}">
      <dgm:prSet/>
      <dgm:spPr/>
      <dgm:t>
        <a:bodyPr/>
        <a:lstStyle/>
        <a:p>
          <a:endParaRPr lang="tr-TR"/>
        </a:p>
      </dgm:t>
    </dgm:pt>
    <dgm:pt modelId="{10AADBA6-57B6-439A-B0C6-B440DEBB6089}">
      <dgm:prSet phldrT="[Metin]"/>
      <dgm:spPr/>
      <dgm:t>
        <a:bodyPr/>
        <a:lstStyle/>
        <a:p>
          <a:r>
            <a:rPr lang="tr-TR" b="1" dirty="0" smtClean="0"/>
            <a:t>Çalışmalar </a:t>
          </a:r>
          <a:r>
            <a:rPr lang="tr-TR" b="1" dirty="0" smtClean="0">
              <a:solidFill>
                <a:srgbClr val="FF0000"/>
              </a:solidFill>
            </a:rPr>
            <a:t>gel-</a:t>
          </a:r>
          <a:r>
            <a:rPr lang="tr-TR" b="1" dirty="0" err="1" smtClean="0">
              <a:solidFill>
                <a:srgbClr val="FF0000"/>
              </a:solidFill>
            </a:rPr>
            <a:t>foamı’n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smtClean="0"/>
            <a:t>minimal doku reaksiyonu bırakarak 6 ay  içinde </a:t>
          </a:r>
          <a:r>
            <a:rPr lang="tr-TR" b="1" dirty="0" err="1" smtClean="0"/>
            <a:t>rezorbe</a:t>
          </a:r>
          <a:r>
            <a:rPr lang="tr-TR" b="1" dirty="0" smtClean="0"/>
            <a:t> olduğunu göstermiştir. </a:t>
          </a:r>
          <a:endParaRPr lang="tr-TR" dirty="0"/>
        </a:p>
      </dgm:t>
    </dgm:pt>
    <dgm:pt modelId="{65CF8B59-EF26-4C07-8A7E-039F14B2F477}" type="parTrans" cxnId="{D6479302-60B4-4866-A46A-C630E05058CC}">
      <dgm:prSet/>
      <dgm:spPr/>
      <dgm:t>
        <a:bodyPr/>
        <a:lstStyle/>
        <a:p>
          <a:endParaRPr lang="tr-TR"/>
        </a:p>
      </dgm:t>
    </dgm:pt>
    <dgm:pt modelId="{D975BF82-E7B5-4172-9B66-74A8641E4F71}" type="sibTrans" cxnId="{D6479302-60B4-4866-A46A-C630E05058CC}">
      <dgm:prSet/>
      <dgm:spPr/>
      <dgm:t>
        <a:bodyPr/>
        <a:lstStyle/>
        <a:p>
          <a:endParaRPr lang="tr-TR"/>
        </a:p>
      </dgm:t>
    </dgm:pt>
    <dgm:pt modelId="{C339C14A-6401-453E-ACB8-1726CEC0EB91}" type="pres">
      <dgm:prSet presAssocID="{05915869-982D-4A05-AB88-E092B5E58674}" presName="compositeShape" presStyleCnt="0">
        <dgm:presLayoutVars>
          <dgm:dir/>
          <dgm:resizeHandles/>
        </dgm:presLayoutVars>
      </dgm:prSet>
      <dgm:spPr/>
    </dgm:pt>
    <dgm:pt modelId="{FC808D20-1846-4A77-9283-33C1F2888813}" type="pres">
      <dgm:prSet presAssocID="{05915869-982D-4A05-AB88-E092B5E58674}" presName="pyramid" presStyleLbl="node1" presStyleIdx="0" presStyleCnt="1" custLinFactNeighborX="-18798" custLinFactNeighborY="0"/>
      <dgm:spPr/>
    </dgm:pt>
    <dgm:pt modelId="{1B5C1622-E132-49B6-A3E0-685EF992CE88}" type="pres">
      <dgm:prSet presAssocID="{05915869-982D-4A05-AB88-E092B5E58674}" presName="theList" presStyleCnt="0"/>
      <dgm:spPr/>
    </dgm:pt>
    <dgm:pt modelId="{5033A694-87B4-4812-B2E6-BF002A8C670B}" type="pres">
      <dgm:prSet presAssocID="{677024AC-D7D5-49AF-A3F9-FD111CA24CF7}" presName="aNode" presStyleLbl="fgAcc1" presStyleIdx="0" presStyleCnt="3" custScaleX="234454" custLinFactNeighborX="-3191" custLinFactNeighborY="9165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BCA062-E86F-4657-8F8D-A357D8476C6D}" type="pres">
      <dgm:prSet presAssocID="{677024AC-D7D5-49AF-A3F9-FD111CA24CF7}" presName="aSpace" presStyleCnt="0"/>
      <dgm:spPr/>
    </dgm:pt>
    <dgm:pt modelId="{C1CC0116-C300-4004-A7F5-D980CFD55111}" type="pres">
      <dgm:prSet presAssocID="{9455CFF0-7B87-4E7A-991B-83648C1A7405}" presName="aNode" presStyleLbl="fgAcc1" presStyleIdx="1" presStyleCnt="3" custScaleX="235681" custLinFactY="15887" custLinFactNeighborX="-2577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EEF2E61-8D96-4F28-9659-76276D6AB7B0}" type="pres">
      <dgm:prSet presAssocID="{9455CFF0-7B87-4E7A-991B-83648C1A7405}" presName="aSpace" presStyleCnt="0"/>
      <dgm:spPr/>
    </dgm:pt>
    <dgm:pt modelId="{CE36649E-3F82-4F2F-A564-4BAB3EB55B73}" type="pres">
      <dgm:prSet presAssocID="{10AADBA6-57B6-439A-B0C6-B440DEBB6089}" presName="aNode" presStyleLbl="fgAcc1" presStyleIdx="2" presStyleCnt="3" custScaleX="235681" custLinFactY="22031" custLinFactNeighborX="-2577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C27D7E1-0574-40A8-B0BE-4C5206E1D6E9}" type="pres">
      <dgm:prSet presAssocID="{10AADBA6-57B6-439A-B0C6-B440DEBB6089}" presName="aSpace" presStyleCnt="0"/>
      <dgm:spPr/>
    </dgm:pt>
  </dgm:ptLst>
  <dgm:cxnLst>
    <dgm:cxn modelId="{BA995D19-09F0-4D28-9475-2EB05D31E750}" type="presOf" srcId="{9455CFF0-7B87-4E7A-991B-83648C1A7405}" destId="{C1CC0116-C300-4004-A7F5-D980CFD55111}" srcOrd="0" destOrd="0" presId="urn:microsoft.com/office/officeart/2005/8/layout/pyramid2"/>
    <dgm:cxn modelId="{27AC76D2-FD3F-42CC-8855-07E5C75C176F}" type="presOf" srcId="{10AADBA6-57B6-439A-B0C6-B440DEBB6089}" destId="{CE36649E-3F82-4F2F-A564-4BAB3EB55B73}" srcOrd="0" destOrd="0" presId="urn:microsoft.com/office/officeart/2005/8/layout/pyramid2"/>
    <dgm:cxn modelId="{1AEF7908-DC90-4C63-94DD-3D1151FBA2FA}" srcId="{05915869-982D-4A05-AB88-E092B5E58674}" destId="{9455CFF0-7B87-4E7A-991B-83648C1A7405}" srcOrd="1" destOrd="0" parTransId="{ED1B41B0-36FB-4708-A014-02948D374739}" sibTransId="{ACFE5493-DAAF-4329-AD0F-4EE328550F8E}"/>
    <dgm:cxn modelId="{D6479302-60B4-4866-A46A-C630E05058CC}" srcId="{05915869-982D-4A05-AB88-E092B5E58674}" destId="{10AADBA6-57B6-439A-B0C6-B440DEBB6089}" srcOrd="2" destOrd="0" parTransId="{65CF8B59-EF26-4C07-8A7E-039F14B2F477}" sibTransId="{D975BF82-E7B5-4172-9B66-74A8641E4F71}"/>
    <dgm:cxn modelId="{F568E151-A1F1-4DF4-B81B-8B3ABD2B45A7}" srcId="{05915869-982D-4A05-AB88-E092B5E58674}" destId="{677024AC-D7D5-49AF-A3F9-FD111CA24CF7}" srcOrd="0" destOrd="0" parTransId="{C669FE2D-53BF-4CE9-93A5-003AF7C40182}" sibTransId="{87A105F1-E243-4F49-9888-9DEAA07BCEDE}"/>
    <dgm:cxn modelId="{2339DEC2-82AA-4AC2-BE94-C78A09A65B4F}" type="presOf" srcId="{05915869-982D-4A05-AB88-E092B5E58674}" destId="{C339C14A-6401-453E-ACB8-1726CEC0EB91}" srcOrd="0" destOrd="0" presId="urn:microsoft.com/office/officeart/2005/8/layout/pyramid2"/>
    <dgm:cxn modelId="{61E64D75-F880-4F9C-AF90-53F22EB36F71}" type="presOf" srcId="{677024AC-D7D5-49AF-A3F9-FD111CA24CF7}" destId="{5033A694-87B4-4812-B2E6-BF002A8C670B}" srcOrd="0" destOrd="0" presId="urn:microsoft.com/office/officeart/2005/8/layout/pyramid2"/>
    <dgm:cxn modelId="{C4060C92-0B57-4A92-9997-5B603FD127EE}" type="presParOf" srcId="{C339C14A-6401-453E-ACB8-1726CEC0EB91}" destId="{FC808D20-1846-4A77-9283-33C1F2888813}" srcOrd="0" destOrd="0" presId="urn:microsoft.com/office/officeart/2005/8/layout/pyramid2"/>
    <dgm:cxn modelId="{14DE9752-D960-4F70-8123-47EAD09009D2}" type="presParOf" srcId="{C339C14A-6401-453E-ACB8-1726CEC0EB91}" destId="{1B5C1622-E132-49B6-A3E0-685EF992CE88}" srcOrd="1" destOrd="0" presId="urn:microsoft.com/office/officeart/2005/8/layout/pyramid2"/>
    <dgm:cxn modelId="{E6CA6C73-784E-4AEE-8064-021D3D28CBB5}" type="presParOf" srcId="{1B5C1622-E132-49B6-A3E0-685EF992CE88}" destId="{5033A694-87B4-4812-B2E6-BF002A8C670B}" srcOrd="0" destOrd="0" presId="urn:microsoft.com/office/officeart/2005/8/layout/pyramid2"/>
    <dgm:cxn modelId="{56CF6DD7-3F2A-4E39-9955-CAC2169CBC49}" type="presParOf" srcId="{1B5C1622-E132-49B6-A3E0-685EF992CE88}" destId="{5EBCA062-E86F-4657-8F8D-A357D8476C6D}" srcOrd="1" destOrd="0" presId="urn:microsoft.com/office/officeart/2005/8/layout/pyramid2"/>
    <dgm:cxn modelId="{C1970847-D7C5-47D8-8556-3A37668649AE}" type="presParOf" srcId="{1B5C1622-E132-49B6-A3E0-685EF992CE88}" destId="{C1CC0116-C300-4004-A7F5-D980CFD55111}" srcOrd="2" destOrd="0" presId="urn:microsoft.com/office/officeart/2005/8/layout/pyramid2"/>
    <dgm:cxn modelId="{0E9192F5-D64D-4EB5-9643-3E7CB796AB18}" type="presParOf" srcId="{1B5C1622-E132-49B6-A3E0-685EF992CE88}" destId="{1EEF2E61-8D96-4F28-9659-76276D6AB7B0}" srcOrd="3" destOrd="0" presId="urn:microsoft.com/office/officeart/2005/8/layout/pyramid2"/>
    <dgm:cxn modelId="{3FB3AF08-9D5D-4E25-B673-A8195ADD68B0}" type="presParOf" srcId="{1B5C1622-E132-49B6-A3E0-685EF992CE88}" destId="{CE36649E-3F82-4F2F-A564-4BAB3EB55B73}" srcOrd="4" destOrd="0" presId="urn:microsoft.com/office/officeart/2005/8/layout/pyramid2"/>
    <dgm:cxn modelId="{5F244320-A015-42CC-A687-58CD8CD172C9}" type="presParOf" srcId="{1B5C1622-E132-49B6-A3E0-685EF992CE88}" destId="{3C27D7E1-0574-40A8-B0BE-4C5206E1D6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34C0145-50F9-42F9-937B-C3C934D1D1F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7DC64ED-E0CD-44EA-B3AD-042B5C87BC3B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F6456FF3-B292-43A3-B18D-7DBB277140F0}" type="parTrans" cxnId="{190E2F2C-8EF2-4D7E-8D22-4D02F6981A4B}">
      <dgm:prSet/>
      <dgm:spPr/>
      <dgm:t>
        <a:bodyPr/>
        <a:lstStyle/>
        <a:p>
          <a:endParaRPr lang="tr-TR"/>
        </a:p>
      </dgm:t>
    </dgm:pt>
    <dgm:pt modelId="{99E97DA8-D90A-4CC0-A617-0588FDF1DD47}" type="sibTrans" cxnId="{190E2F2C-8EF2-4D7E-8D22-4D02F6981A4B}">
      <dgm:prSet/>
      <dgm:spPr/>
      <dgm:t>
        <a:bodyPr/>
        <a:lstStyle/>
        <a:p>
          <a:endParaRPr lang="tr-TR"/>
        </a:p>
      </dgm:t>
    </dgm:pt>
    <dgm:pt modelId="{77F0D078-14FA-4471-8BE5-5D192B814D00}">
      <dgm:prSet phldrT="[Metin]" phldr="1"/>
      <dgm:spPr/>
      <dgm:t>
        <a:bodyPr/>
        <a:lstStyle/>
        <a:p>
          <a:endParaRPr lang="tr-TR"/>
        </a:p>
      </dgm:t>
    </dgm:pt>
    <dgm:pt modelId="{8795960B-4681-42E1-8A35-BB6935830E3E}" type="parTrans" cxnId="{DAAEEC37-337F-4630-886F-1FC8C9A1CDD2}">
      <dgm:prSet/>
      <dgm:spPr/>
      <dgm:t>
        <a:bodyPr/>
        <a:lstStyle/>
        <a:p>
          <a:endParaRPr lang="tr-TR"/>
        </a:p>
      </dgm:t>
    </dgm:pt>
    <dgm:pt modelId="{DC62E528-BDDD-4721-B91A-EFFB40DD8FF6}" type="sibTrans" cxnId="{DAAEEC37-337F-4630-886F-1FC8C9A1CDD2}">
      <dgm:prSet/>
      <dgm:spPr/>
      <dgm:t>
        <a:bodyPr/>
        <a:lstStyle/>
        <a:p>
          <a:endParaRPr lang="tr-TR"/>
        </a:p>
      </dgm:t>
    </dgm:pt>
    <dgm:pt modelId="{B786D630-6C55-4EC0-8FCF-4E7BF01A8354}">
      <dgm:prSet phldrT="[Metin]" phldr="1"/>
      <dgm:spPr/>
      <dgm:t>
        <a:bodyPr/>
        <a:lstStyle/>
        <a:p>
          <a:endParaRPr lang="tr-TR"/>
        </a:p>
      </dgm:t>
    </dgm:pt>
    <dgm:pt modelId="{D31AF22F-21AA-4D75-8BD6-08EB9A846EAD}" type="parTrans" cxnId="{07F48018-6813-43BB-8986-E59019FCFDF9}">
      <dgm:prSet/>
      <dgm:spPr/>
      <dgm:t>
        <a:bodyPr/>
        <a:lstStyle/>
        <a:p>
          <a:endParaRPr lang="tr-TR"/>
        </a:p>
      </dgm:t>
    </dgm:pt>
    <dgm:pt modelId="{C43E0930-DDBE-4D34-81D0-CEFFD955132B}" type="sibTrans" cxnId="{07F48018-6813-43BB-8986-E59019FCFDF9}">
      <dgm:prSet/>
      <dgm:spPr/>
      <dgm:t>
        <a:bodyPr/>
        <a:lstStyle/>
        <a:p>
          <a:endParaRPr lang="tr-TR"/>
        </a:p>
      </dgm:t>
    </dgm:pt>
    <dgm:pt modelId="{DBB7849E-0053-42A6-94F9-AD8C53706BC1}">
      <dgm:prSet phldrT="[Metin]" phldr="1"/>
      <dgm:spPr/>
      <dgm:t>
        <a:bodyPr/>
        <a:lstStyle/>
        <a:p>
          <a:endParaRPr lang="tr-TR"/>
        </a:p>
      </dgm:t>
    </dgm:pt>
    <dgm:pt modelId="{4F40BADB-4AAA-46A8-8CC6-FC087AA9A206}" type="parTrans" cxnId="{5B54B160-DC35-4536-9C91-35235C4AC9F1}">
      <dgm:prSet/>
      <dgm:spPr/>
      <dgm:t>
        <a:bodyPr/>
        <a:lstStyle/>
        <a:p>
          <a:endParaRPr lang="tr-TR"/>
        </a:p>
      </dgm:t>
    </dgm:pt>
    <dgm:pt modelId="{3DE760C1-765D-48C9-9F3D-2BBD7064B3DA}" type="sibTrans" cxnId="{5B54B160-DC35-4536-9C91-35235C4AC9F1}">
      <dgm:prSet/>
      <dgm:spPr/>
      <dgm:t>
        <a:bodyPr/>
        <a:lstStyle/>
        <a:p>
          <a:endParaRPr lang="tr-TR"/>
        </a:p>
      </dgm:t>
    </dgm:pt>
    <dgm:pt modelId="{C9A503F1-329C-43B5-85BE-09E4C9477809}">
      <dgm:prSet phldrT="[Metin]" phldr="1"/>
      <dgm:spPr/>
      <dgm:t>
        <a:bodyPr/>
        <a:lstStyle/>
        <a:p>
          <a:endParaRPr lang="tr-TR"/>
        </a:p>
      </dgm:t>
    </dgm:pt>
    <dgm:pt modelId="{AAA49A76-376E-4E54-8245-8A1A0B9FAB71}" type="parTrans" cxnId="{C232B451-AFE0-4796-AD33-B614DDFA731F}">
      <dgm:prSet/>
      <dgm:spPr/>
      <dgm:t>
        <a:bodyPr/>
        <a:lstStyle/>
        <a:p>
          <a:endParaRPr lang="tr-TR"/>
        </a:p>
      </dgm:t>
    </dgm:pt>
    <dgm:pt modelId="{211D27D8-F543-486B-B4EC-278013AB2470}" type="sibTrans" cxnId="{C232B451-AFE0-4796-AD33-B614DDFA731F}">
      <dgm:prSet/>
      <dgm:spPr/>
      <dgm:t>
        <a:bodyPr/>
        <a:lstStyle/>
        <a:p>
          <a:endParaRPr lang="tr-TR"/>
        </a:p>
      </dgm:t>
    </dgm:pt>
    <dgm:pt modelId="{4DCC738F-F003-4467-9BD3-76405A38D08A}" type="pres">
      <dgm:prSet presAssocID="{D34C0145-50F9-42F9-937B-C3C934D1D1F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A4A9C3F-D4D4-4F76-BC3E-63CA73B281F0}" type="pres">
      <dgm:prSet presAssocID="{D34C0145-50F9-42F9-937B-C3C934D1D1FC}" presName="matrix" presStyleCnt="0"/>
      <dgm:spPr/>
    </dgm:pt>
    <dgm:pt modelId="{48AA0673-6CD3-4ABB-97DD-68C135BDBD4E}" type="pres">
      <dgm:prSet presAssocID="{D34C0145-50F9-42F9-937B-C3C934D1D1FC}" presName="tile1" presStyleLbl="node1" presStyleIdx="0" presStyleCnt="4"/>
      <dgm:spPr/>
      <dgm:t>
        <a:bodyPr/>
        <a:lstStyle/>
        <a:p>
          <a:endParaRPr lang="tr-TR"/>
        </a:p>
      </dgm:t>
    </dgm:pt>
    <dgm:pt modelId="{56B7E615-C63C-4758-95B0-7C4227EE19C7}" type="pres">
      <dgm:prSet presAssocID="{D34C0145-50F9-42F9-937B-C3C934D1D1F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32AED2-EADD-4522-BD22-E1974A7436D6}" type="pres">
      <dgm:prSet presAssocID="{D34C0145-50F9-42F9-937B-C3C934D1D1FC}" presName="tile2" presStyleLbl="node1" presStyleIdx="1" presStyleCnt="4"/>
      <dgm:spPr/>
      <dgm:t>
        <a:bodyPr/>
        <a:lstStyle/>
        <a:p>
          <a:endParaRPr lang="tr-TR"/>
        </a:p>
      </dgm:t>
    </dgm:pt>
    <dgm:pt modelId="{64BE6881-8CF4-4351-9EE9-3FF8B8CA8C46}" type="pres">
      <dgm:prSet presAssocID="{D34C0145-50F9-42F9-937B-C3C934D1D1F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5ED6530-168D-4558-B19E-37202FE11546}" type="pres">
      <dgm:prSet presAssocID="{D34C0145-50F9-42F9-937B-C3C934D1D1FC}" presName="tile3" presStyleLbl="node1" presStyleIdx="2" presStyleCnt="4"/>
      <dgm:spPr/>
      <dgm:t>
        <a:bodyPr/>
        <a:lstStyle/>
        <a:p>
          <a:endParaRPr lang="tr-TR"/>
        </a:p>
      </dgm:t>
    </dgm:pt>
    <dgm:pt modelId="{6B0185E7-89C7-4E44-B06A-0A3D0D7CCD32}" type="pres">
      <dgm:prSet presAssocID="{D34C0145-50F9-42F9-937B-C3C934D1D1F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416CFB-CF2D-48AF-96F9-B2BAC1223B5A}" type="pres">
      <dgm:prSet presAssocID="{D34C0145-50F9-42F9-937B-C3C934D1D1FC}" presName="tile4" presStyleLbl="node1" presStyleIdx="3" presStyleCnt="4"/>
      <dgm:spPr/>
      <dgm:t>
        <a:bodyPr/>
        <a:lstStyle/>
        <a:p>
          <a:endParaRPr lang="tr-TR"/>
        </a:p>
      </dgm:t>
    </dgm:pt>
    <dgm:pt modelId="{9266D34C-C265-451D-993E-875C06B80EE5}" type="pres">
      <dgm:prSet presAssocID="{D34C0145-50F9-42F9-937B-C3C934D1D1F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A74118-E524-4BC4-8E96-C904D6BFB0D1}" type="pres">
      <dgm:prSet presAssocID="{D34C0145-50F9-42F9-937B-C3C934D1D1FC}" presName="centerTile" presStyleLbl="fgShp" presStyleIdx="0" presStyleCnt="1" custScaleX="321381" custScaleY="37241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07F48018-6813-43BB-8986-E59019FCFDF9}" srcId="{B7DC64ED-E0CD-44EA-B3AD-042B5C87BC3B}" destId="{B786D630-6C55-4EC0-8FCF-4E7BF01A8354}" srcOrd="1" destOrd="0" parTransId="{D31AF22F-21AA-4D75-8BD6-08EB9A846EAD}" sibTransId="{C43E0930-DDBE-4D34-81D0-CEFFD955132B}"/>
    <dgm:cxn modelId="{C232B451-AFE0-4796-AD33-B614DDFA731F}" srcId="{B7DC64ED-E0CD-44EA-B3AD-042B5C87BC3B}" destId="{C9A503F1-329C-43B5-85BE-09E4C9477809}" srcOrd="3" destOrd="0" parTransId="{AAA49A76-376E-4E54-8245-8A1A0B9FAB71}" sibTransId="{211D27D8-F543-486B-B4EC-278013AB2470}"/>
    <dgm:cxn modelId="{71360234-0233-4A66-A5EB-F5F6EF76665A}" type="presOf" srcId="{DBB7849E-0053-42A6-94F9-AD8C53706BC1}" destId="{6B0185E7-89C7-4E44-B06A-0A3D0D7CCD32}" srcOrd="1" destOrd="0" presId="urn:microsoft.com/office/officeart/2005/8/layout/matrix1"/>
    <dgm:cxn modelId="{542DD515-16D6-468D-A9D1-A1E0EBE38F91}" type="presOf" srcId="{DBB7849E-0053-42A6-94F9-AD8C53706BC1}" destId="{65ED6530-168D-4558-B19E-37202FE11546}" srcOrd="0" destOrd="0" presId="urn:microsoft.com/office/officeart/2005/8/layout/matrix1"/>
    <dgm:cxn modelId="{D3C81DB5-7A74-4E94-AA7D-7556F85DCB1C}" type="presOf" srcId="{B786D630-6C55-4EC0-8FCF-4E7BF01A8354}" destId="{64BE6881-8CF4-4351-9EE9-3FF8B8CA8C46}" srcOrd="1" destOrd="0" presId="urn:microsoft.com/office/officeart/2005/8/layout/matrix1"/>
    <dgm:cxn modelId="{49331126-D1C7-4CC7-9258-70632CD36F67}" type="presOf" srcId="{C9A503F1-329C-43B5-85BE-09E4C9477809}" destId="{9266D34C-C265-451D-993E-875C06B80EE5}" srcOrd="1" destOrd="0" presId="urn:microsoft.com/office/officeart/2005/8/layout/matrix1"/>
    <dgm:cxn modelId="{AFA755E3-552F-4F1A-A94D-E693685A2BB6}" type="presOf" srcId="{D34C0145-50F9-42F9-937B-C3C934D1D1FC}" destId="{4DCC738F-F003-4467-9BD3-76405A38D08A}" srcOrd="0" destOrd="0" presId="urn:microsoft.com/office/officeart/2005/8/layout/matrix1"/>
    <dgm:cxn modelId="{B90D6CC3-62C2-47E2-A808-F68E176E9AFE}" type="presOf" srcId="{77F0D078-14FA-4471-8BE5-5D192B814D00}" destId="{56B7E615-C63C-4758-95B0-7C4227EE19C7}" srcOrd="1" destOrd="0" presId="urn:microsoft.com/office/officeart/2005/8/layout/matrix1"/>
    <dgm:cxn modelId="{8B604035-3D76-4DB1-915D-C8927552DB1E}" type="presOf" srcId="{C9A503F1-329C-43B5-85BE-09E4C9477809}" destId="{CD416CFB-CF2D-48AF-96F9-B2BAC1223B5A}" srcOrd="0" destOrd="0" presId="urn:microsoft.com/office/officeart/2005/8/layout/matrix1"/>
    <dgm:cxn modelId="{190E2F2C-8EF2-4D7E-8D22-4D02F6981A4B}" srcId="{D34C0145-50F9-42F9-937B-C3C934D1D1FC}" destId="{B7DC64ED-E0CD-44EA-B3AD-042B5C87BC3B}" srcOrd="0" destOrd="0" parTransId="{F6456FF3-B292-43A3-B18D-7DBB277140F0}" sibTransId="{99E97DA8-D90A-4CC0-A617-0588FDF1DD47}"/>
    <dgm:cxn modelId="{A2F5878F-A137-410E-8750-A85E1FA29B40}" type="presOf" srcId="{B7DC64ED-E0CD-44EA-B3AD-042B5C87BC3B}" destId="{33A74118-E524-4BC4-8E96-C904D6BFB0D1}" srcOrd="0" destOrd="0" presId="urn:microsoft.com/office/officeart/2005/8/layout/matrix1"/>
    <dgm:cxn modelId="{FE650BDD-E161-486D-8ABA-07F29828231D}" type="presOf" srcId="{B786D630-6C55-4EC0-8FCF-4E7BF01A8354}" destId="{BE32AED2-EADD-4522-BD22-E1974A7436D6}" srcOrd="0" destOrd="0" presId="urn:microsoft.com/office/officeart/2005/8/layout/matrix1"/>
    <dgm:cxn modelId="{5B54B160-DC35-4536-9C91-35235C4AC9F1}" srcId="{B7DC64ED-E0CD-44EA-B3AD-042B5C87BC3B}" destId="{DBB7849E-0053-42A6-94F9-AD8C53706BC1}" srcOrd="2" destOrd="0" parTransId="{4F40BADB-4AAA-46A8-8CC6-FC087AA9A206}" sibTransId="{3DE760C1-765D-48C9-9F3D-2BBD7064B3DA}"/>
    <dgm:cxn modelId="{DAAEEC37-337F-4630-886F-1FC8C9A1CDD2}" srcId="{B7DC64ED-E0CD-44EA-B3AD-042B5C87BC3B}" destId="{77F0D078-14FA-4471-8BE5-5D192B814D00}" srcOrd="0" destOrd="0" parTransId="{8795960B-4681-42E1-8A35-BB6935830E3E}" sibTransId="{DC62E528-BDDD-4721-B91A-EFFB40DD8FF6}"/>
    <dgm:cxn modelId="{4CC8459F-83B0-4DEA-9CB0-6F42380818E4}" type="presOf" srcId="{77F0D078-14FA-4471-8BE5-5D192B814D00}" destId="{48AA0673-6CD3-4ABB-97DD-68C135BDBD4E}" srcOrd="0" destOrd="0" presId="urn:microsoft.com/office/officeart/2005/8/layout/matrix1"/>
    <dgm:cxn modelId="{08B63876-3DC6-4ADD-9513-BEF4D7BA8F21}" type="presParOf" srcId="{4DCC738F-F003-4467-9BD3-76405A38D08A}" destId="{DA4A9C3F-D4D4-4F76-BC3E-63CA73B281F0}" srcOrd="0" destOrd="0" presId="urn:microsoft.com/office/officeart/2005/8/layout/matrix1"/>
    <dgm:cxn modelId="{AD25AD35-6DCC-4A4C-90E6-BAD2333505E7}" type="presParOf" srcId="{DA4A9C3F-D4D4-4F76-BC3E-63CA73B281F0}" destId="{48AA0673-6CD3-4ABB-97DD-68C135BDBD4E}" srcOrd="0" destOrd="0" presId="urn:microsoft.com/office/officeart/2005/8/layout/matrix1"/>
    <dgm:cxn modelId="{788A6F2D-D996-4EF7-8535-BBE13B07761E}" type="presParOf" srcId="{DA4A9C3F-D4D4-4F76-BC3E-63CA73B281F0}" destId="{56B7E615-C63C-4758-95B0-7C4227EE19C7}" srcOrd="1" destOrd="0" presId="urn:microsoft.com/office/officeart/2005/8/layout/matrix1"/>
    <dgm:cxn modelId="{A6252B21-40FC-406E-BF64-3361A1F3411A}" type="presParOf" srcId="{DA4A9C3F-D4D4-4F76-BC3E-63CA73B281F0}" destId="{BE32AED2-EADD-4522-BD22-E1974A7436D6}" srcOrd="2" destOrd="0" presId="urn:microsoft.com/office/officeart/2005/8/layout/matrix1"/>
    <dgm:cxn modelId="{A599750D-BA96-4DA6-ACF4-5411FDB0E149}" type="presParOf" srcId="{DA4A9C3F-D4D4-4F76-BC3E-63CA73B281F0}" destId="{64BE6881-8CF4-4351-9EE9-3FF8B8CA8C46}" srcOrd="3" destOrd="0" presId="urn:microsoft.com/office/officeart/2005/8/layout/matrix1"/>
    <dgm:cxn modelId="{5D6B3670-ED20-496B-8A76-4B31C9A51F80}" type="presParOf" srcId="{DA4A9C3F-D4D4-4F76-BC3E-63CA73B281F0}" destId="{65ED6530-168D-4558-B19E-37202FE11546}" srcOrd="4" destOrd="0" presId="urn:microsoft.com/office/officeart/2005/8/layout/matrix1"/>
    <dgm:cxn modelId="{86D4D1C6-B100-432F-98FF-BA6A9CB6F4B4}" type="presParOf" srcId="{DA4A9C3F-D4D4-4F76-BC3E-63CA73B281F0}" destId="{6B0185E7-89C7-4E44-B06A-0A3D0D7CCD32}" srcOrd="5" destOrd="0" presId="urn:microsoft.com/office/officeart/2005/8/layout/matrix1"/>
    <dgm:cxn modelId="{9437DEF0-0A66-4B61-B810-E6328BA2F314}" type="presParOf" srcId="{DA4A9C3F-D4D4-4F76-BC3E-63CA73B281F0}" destId="{CD416CFB-CF2D-48AF-96F9-B2BAC1223B5A}" srcOrd="6" destOrd="0" presId="urn:microsoft.com/office/officeart/2005/8/layout/matrix1"/>
    <dgm:cxn modelId="{1126B347-C85A-4E32-80AB-AB9E26C0D537}" type="presParOf" srcId="{DA4A9C3F-D4D4-4F76-BC3E-63CA73B281F0}" destId="{9266D34C-C265-451D-993E-875C06B80EE5}" srcOrd="7" destOrd="0" presId="urn:microsoft.com/office/officeart/2005/8/layout/matrix1"/>
    <dgm:cxn modelId="{DD56D86B-0DEB-470F-8024-D204664D8EA6}" type="presParOf" srcId="{4DCC738F-F003-4467-9BD3-76405A38D08A}" destId="{33A74118-E524-4BC4-8E96-C904D6BFB0D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F80E3BA-8CDE-4713-A1DA-0F5E43CCE74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4FA0C9E-5350-4204-9626-6C40F761201F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E4B70921-4FD3-4487-8718-A12A96E6F073}" type="parTrans" cxnId="{AE476D06-3C3F-46B4-A092-ACEB376E54CC}">
      <dgm:prSet/>
      <dgm:spPr/>
      <dgm:t>
        <a:bodyPr/>
        <a:lstStyle/>
        <a:p>
          <a:endParaRPr lang="tr-TR"/>
        </a:p>
      </dgm:t>
    </dgm:pt>
    <dgm:pt modelId="{EF7FBBD2-36E1-4FC6-8FCC-C65625C5D8E3}" type="sibTrans" cxnId="{AE476D06-3C3F-46B4-A092-ACEB376E54CC}">
      <dgm:prSet/>
      <dgm:spPr/>
      <dgm:t>
        <a:bodyPr/>
        <a:lstStyle/>
        <a:p>
          <a:endParaRPr lang="tr-TR"/>
        </a:p>
      </dgm:t>
    </dgm:pt>
    <dgm:pt modelId="{0C0A1CC3-89BE-43EB-8363-7F74B2EDB613}">
      <dgm:prSet phldrT="[Metin]" phldr="1"/>
      <dgm:spPr/>
      <dgm:t>
        <a:bodyPr/>
        <a:lstStyle/>
        <a:p>
          <a:endParaRPr lang="tr-TR" dirty="0"/>
        </a:p>
      </dgm:t>
    </dgm:pt>
    <dgm:pt modelId="{7B3239E9-18D4-4B74-A263-9175F382B569}" type="parTrans" cxnId="{8CCC5AAA-70AD-404E-9C04-8E571A68B6D4}">
      <dgm:prSet/>
      <dgm:spPr/>
      <dgm:t>
        <a:bodyPr/>
        <a:lstStyle/>
        <a:p>
          <a:endParaRPr lang="tr-TR"/>
        </a:p>
      </dgm:t>
    </dgm:pt>
    <dgm:pt modelId="{F0E22BFA-5E59-4D8E-84E4-CE55D0140109}" type="sibTrans" cxnId="{8CCC5AAA-70AD-404E-9C04-8E571A68B6D4}">
      <dgm:prSet/>
      <dgm:spPr/>
      <dgm:t>
        <a:bodyPr/>
        <a:lstStyle/>
        <a:p>
          <a:endParaRPr lang="tr-TR"/>
        </a:p>
      </dgm:t>
    </dgm:pt>
    <dgm:pt modelId="{A74014F4-4D5F-48CE-AE44-375DD8D39BCF}">
      <dgm:prSet phldrT="[Metin]" custT="1"/>
      <dgm:spPr/>
      <dgm:t>
        <a:bodyPr/>
        <a:lstStyle/>
        <a:p>
          <a:r>
            <a:rPr lang="tr-TR" sz="2600" b="1" dirty="0" err="1" smtClean="0"/>
            <a:t>Figure</a:t>
          </a:r>
          <a:r>
            <a:rPr lang="tr-TR" sz="2600" b="1" dirty="0" smtClean="0"/>
            <a:t> 14. </a:t>
          </a:r>
          <a:r>
            <a:rPr lang="tr-TR" sz="2600" b="1" dirty="0" err="1" smtClean="0"/>
            <a:t>Anatomic</a:t>
          </a:r>
          <a:r>
            <a:rPr lang="tr-TR" sz="2600" b="1" dirty="0" smtClean="0"/>
            <a:t> </a:t>
          </a:r>
          <a:r>
            <a:rPr lang="tr-TR" sz="2600" b="1" dirty="0" err="1" smtClean="0"/>
            <a:t>drawing</a:t>
          </a:r>
          <a:endParaRPr lang="tr-TR" sz="2600" b="1" dirty="0" smtClean="0"/>
        </a:p>
        <a:p>
          <a:endParaRPr lang="tr-TR" sz="2600" b="1" dirty="0" smtClean="0"/>
        </a:p>
        <a:p>
          <a:r>
            <a:rPr lang="en-US" sz="2400" dirty="0" smtClean="0"/>
            <a:t>shows the arterial blood supply (</a:t>
          </a:r>
          <a:r>
            <a:rPr lang="en-US" sz="2400" b="1" dirty="0" smtClean="0">
              <a:solidFill>
                <a:srgbClr val="FF0000"/>
              </a:solidFill>
            </a:rPr>
            <a:t>short</a:t>
          </a:r>
          <a:r>
            <a:rPr lang="tr-TR" sz="2400" b="1" dirty="0" smtClean="0">
              <a:solidFill>
                <a:srgbClr val="FF0000"/>
              </a:solidFill>
            </a:rPr>
            <a:t> </a:t>
          </a:r>
          <a:r>
            <a:rPr lang="en-US" sz="2400" b="1" dirty="0" smtClean="0">
              <a:solidFill>
                <a:srgbClr val="FF0000"/>
              </a:solidFill>
            </a:rPr>
            <a:t>arrows</a:t>
          </a:r>
          <a:r>
            <a:rPr lang="en-US" sz="2400" dirty="0" smtClean="0"/>
            <a:t>) to the uterus and three fibroid</a:t>
          </a:r>
          <a:r>
            <a:rPr lang="tr-TR" sz="2400" dirty="0" smtClean="0"/>
            <a:t> </a:t>
          </a:r>
          <a:r>
            <a:rPr lang="en-US" sz="2400" dirty="0" smtClean="0"/>
            <a:t>tumors </a:t>
          </a:r>
          <a:r>
            <a:rPr lang="en-US" sz="2400" i="1" dirty="0" smtClean="0"/>
            <a:t>(</a:t>
          </a:r>
          <a:r>
            <a:rPr lang="en-US" sz="2400" i="1" dirty="0" smtClean="0">
              <a:solidFill>
                <a:srgbClr val="FF0000"/>
              </a:solidFill>
            </a:rPr>
            <a:t>F</a:t>
          </a:r>
          <a:r>
            <a:rPr lang="en-US" sz="2400" i="1" dirty="0" smtClean="0"/>
            <a:t>). </a:t>
          </a:r>
          <a:endParaRPr lang="tr-TR" sz="2400" dirty="0"/>
        </a:p>
      </dgm:t>
    </dgm:pt>
    <dgm:pt modelId="{497035A4-D15D-497D-8970-51450932A844}" type="parTrans" cxnId="{3842AC75-A590-45E3-B5A3-D5F463BC4292}">
      <dgm:prSet/>
      <dgm:spPr/>
      <dgm:t>
        <a:bodyPr/>
        <a:lstStyle/>
        <a:p>
          <a:endParaRPr lang="tr-TR"/>
        </a:p>
      </dgm:t>
    </dgm:pt>
    <dgm:pt modelId="{95F50ECE-562A-4231-8F4F-C7B1C73F0ABC}" type="sibTrans" cxnId="{3842AC75-A590-45E3-B5A3-D5F463BC4292}">
      <dgm:prSet/>
      <dgm:spPr/>
      <dgm:t>
        <a:bodyPr/>
        <a:lstStyle/>
        <a:p>
          <a:endParaRPr lang="tr-TR"/>
        </a:p>
      </dgm:t>
    </dgm:pt>
    <dgm:pt modelId="{C195DBCE-0A7A-4013-A15D-5EB3880DA100}">
      <dgm:prSet phldrT="[Metin]" phldr="1"/>
      <dgm:spPr/>
      <dgm:t>
        <a:bodyPr/>
        <a:lstStyle/>
        <a:p>
          <a:endParaRPr lang="tr-TR"/>
        </a:p>
      </dgm:t>
    </dgm:pt>
    <dgm:pt modelId="{81F66BC7-6308-4D78-952E-94A0A69DF30D}" type="parTrans" cxnId="{4A1A5A42-0572-4C5B-AAA4-882C8F313AAC}">
      <dgm:prSet/>
      <dgm:spPr/>
      <dgm:t>
        <a:bodyPr/>
        <a:lstStyle/>
        <a:p>
          <a:endParaRPr lang="tr-TR"/>
        </a:p>
      </dgm:t>
    </dgm:pt>
    <dgm:pt modelId="{027FE1B2-C14A-4BB0-8EC3-0048BD451E26}" type="sibTrans" cxnId="{4A1A5A42-0572-4C5B-AAA4-882C8F313AAC}">
      <dgm:prSet/>
      <dgm:spPr/>
      <dgm:t>
        <a:bodyPr/>
        <a:lstStyle/>
        <a:p>
          <a:endParaRPr lang="tr-TR"/>
        </a:p>
      </dgm:t>
    </dgm:pt>
    <dgm:pt modelId="{52F83228-D38D-4A34-BA72-7A71EA53015C}">
      <dgm:prSet phldrT="[Metin]" custT="1"/>
      <dgm:spPr/>
      <dgm:t>
        <a:bodyPr/>
        <a:lstStyle/>
        <a:p>
          <a:r>
            <a:rPr lang="en-US" sz="1800" i="1" dirty="0" smtClean="0"/>
            <a:t>The </a:t>
          </a:r>
          <a:r>
            <a:rPr lang="en-US" sz="1800" i="1" dirty="0" err="1" smtClean="0"/>
            <a:t>perifibroid</a:t>
          </a:r>
          <a:r>
            <a:rPr lang="en-US" sz="1800" i="1" dirty="0" smtClean="0"/>
            <a:t> plexus is</a:t>
          </a:r>
          <a:r>
            <a:rPr lang="tr-TR" sz="1800" i="1" dirty="0" smtClean="0"/>
            <a:t>  </a:t>
          </a:r>
          <a:r>
            <a:rPr lang="en-US" sz="1800" dirty="0" smtClean="0"/>
            <a:t>composed of arteries with diameters</a:t>
          </a:r>
          <a:r>
            <a:rPr lang="tr-TR" sz="1800" dirty="0" smtClean="0"/>
            <a:t> </a:t>
          </a:r>
          <a:r>
            <a:rPr lang="en-US" sz="1800" dirty="0" smtClean="0"/>
            <a:t>of </a:t>
          </a:r>
          <a:r>
            <a:rPr lang="en-US" sz="1800" b="1" dirty="0" smtClean="0">
              <a:solidFill>
                <a:srgbClr val="FF0000"/>
              </a:solidFill>
            </a:rPr>
            <a:t>500–1000 m </a:t>
          </a:r>
          <a:r>
            <a:rPr lang="en-US" sz="1800" dirty="0" smtClean="0"/>
            <a:t>in most cases. </a:t>
          </a:r>
          <a:endParaRPr lang="tr-TR" sz="1800" dirty="0" smtClean="0"/>
        </a:p>
        <a:p>
          <a:endParaRPr lang="tr-TR" sz="1800" dirty="0" smtClean="0"/>
        </a:p>
        <a:p>
          <a:r>
            <a:rPr lang="en-US" sz="1800" dirty="0" smtClean="0"/>
            <a:t>The</a:t>
          </a:r>
          <a:r>
            <a:rPr lang="tr-TR" sz="1800" dirty="0" smtClean="0"/>
            <a:t> </a:t>
          </a:r>
          <a:r>
            <a:rPr lang="en-US" sz="1800" dirty="0" smtClean="0"/>
            <a:t>diameter of the </a:t>
          </a:r>
          <a:r>
            <a:rPr lang="en-US" sz="1800" dirty="0" err="1" smtClean="0"/>
            <a:t>utero</a:t>
          </a:r>
          <a:r>
            <a:rPr lang="en-US" sz="1800" dirty="0" smtClean="0"/>
            <a:t>-ovarian </a:t>
          </a:r>
          <a:r>
            <a:rPr lang="tr-TR" sz="1800" dirty="0" smtClean="0"/>
            <a:t> </a:t>
          </a:r>
          <a:r>
            <a:rPr lang="en-US" sz="1800" dirty="0" err="1" smtClean="0"/>
            <a:t>anastomosis</a:t>
          </a:r>
          <a:r>
            <a:rPr lang="tr-TR" sz="1800" dirty="0" smtClean="0"/>
            <a:t> </a:t>
          </a:r>
          <a:r>
            <a:rPr lang="en-US" sz="1800" dirty="0" smtClean="0"/>
            <a:t>(</a:t>
          </a:r>
          <a:r>
            <a:rPr lang="en-US" sz="1800" b="1" dirty="0" smtClean="0">
              <a:solidFill>
                <a:srgbClr val="FF0000"/>
              </a:solidFill>
            </a:rPr>
            <a:t>long arrow</a:t>
          </a:r>
          <a:r>
            <a:rPr lang="en-US" sz="1800" dirty="0" smtClean="0"/>
            <a:t>) is usually less</a:t>
          </a:r>
          <a:r>
            <a:rPr lang="tr-TR" sz="1800" dirty="0" smtClean="0"/>
            <a:t> </a:t>
          </a:r>
          <a:r>
            <a:rPr lang="en-US" sz="1800" dirty="0" smtClean="0"/>
            <a:t>than </a:t>
          </a:r>
          <a:r>
            <a:rPr lang="en-US" sz="1800" b="1" dirty="0" smtClean="0">
              <a:solidFill>
                <a:srgbClr val="FF0000"/>
              </a:solidFill>
            </a:rPr>
            <a:t>500 m.</a:t>
          </a:r>
          <a:r>
            <a:rPr lang="en-US" sz="1800" dirty="0" smtClean="0"/>
            <a:t> (Reprinted, with permission,</a:t>
          </a:r>
          <a:r>
            <a:rPr lang="tr-TR" sz="1800" dirty="0" smtClean="0"/>
            <a:t> </a:t>
          </a:r>
          <a:r>
            <a:rPr lang="tr-TR" sz="1800" dirty="0" err="1" smtClean="0"/>
            <a:t>from</a:t>
          </a:r>
          <a:r>
            <a:rPr lang="tr-TR" sz="1800" dirty="0" smtClean="0"/>
            <a:t> </a:t>
          </a:r>
          <a:r>
            <a:rPr lang="tr-TR" sz="1800" dirty="0" err="1" smtClean="0"/>
            <a:t>reference</a:t>
          </a:r>
          <a:r>
            <a:rPr lang="tr-TR" sz="1800" dirty="0" smtClean="0"/>
            <a:t> 7.) </a:t>
          </a:r>
          <a:endParaRPr lang="tr-TR" sz="1800" dirty="0"/>
        </a:p>
      </dgm:t>
    </dgm:pt>
    <dgm:pt modelId="{ECF87223-9B11-4A7F-8B22-DF3C10DAADE5}" type="parTrans" cxnId="{70CA6ECC-0148-4F26-AD31-1A74B5E4D5B6}">
      <dgm:prSet/>
      <dgm:spPr/>
      <dgm:t>
        <a:bodyPr/>
        <a:lstStyle/>
        <a:p>
          <a:endParaRPr lang="tr-TR"/>
        </a:p>
      </dgm:t>
    </dgm:pt>
    <dgm:pt modelId="{0A23C9F3-1812-4A09-8E11-32B4A7572DA1}" type="sibTrans" cxnId="{70CA6ECC-0148-4F26-AD31-1A74B5E4D5B6}">
      <dgm:prSet/>
      <dgm:spPr/>
      <dgm:t>
        <a:bodyPr/>
        <a:lstStyle/>
        <a:p>
          <a:endParaRPr lang="tr-TR"/>
        </a:p>
      </dgm:t>
    </dgm:pt>
    <dgm:pt modelId="{A0782CE3-103A-4578-9BE5-E66DFC59FFE8}" type="pres">
      <dgm:prSet presAssocID="{FF80E3BA-8CDE-4713-A1DA-0F5E43CCE74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1731619-934E-4157-8600-DE20B6647F73}" type="pres">
      <dgm:prSet presAssocID="{FF80E3BA-8CDE-4713-A1DA-0F5E43CCE743}" presName="matrix" presStyleCnt="0"/>
      <dgm:spPr/>
    </dgm:pt>
    <dgm:pt modelId="{55FF7BC4-2D34-44A1-9439-C5B31B51505E}" type="pres">
      <dgm:prSet presAssocID="{FF80E3BA-8CDE-4713-A1DA-0F5E43CCE743}" presName="tile1" presStyleLbl="node1" presStyleIdx="0" presStyleCnt="4"/>
      <dgm:spPr/>
      <dgm:t>
        <a:bodyPr/>
        <a:lstStyle/>
        <a:p>
          <a:endParaRPr lang="tr-TR"/>
        </a:p>
      </dgm:t>
    </dgm:pt>
    <dgm:pt modelId="{073A8BD4-793E-4F1F-BA77-244F62A45F1A}" type="pres">
      <dgm:prSet presAssocID="{FF80E3BA-8CDE-4713-A1DA-0F5E43CCE74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98A55AD-AC79-4FAC-92C3-9BAE5CF3AAF1}" type="pres">
      <dgm:prSet presAssocID="{FF80E3BA-8CDE-4713-A1DA-0F5E43CCE743}" presName="tile2" presStyleLbl="node1" presStyleIdx="1" presStyleCnt="4"/>
      <dgm:spPr/>
      <dgm:t>
        <a:bodyPr/>
        <a:lstStyle/>
        <a:p>
          <a:endParaRPr lang="tr-TR"/>
        </a:p>
      </dgm:t>
    </dgm:pt>
    <dgm:pt modelId="{5A8C9570-42E5-4E32-B774-64167435D9F4}" type="pres">
      <dgm:prSet presAssocID="{FF80E3BA-8CDE-4713-A1DA-0F5E43CCE74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658396-308E-4A4D-8139-8B116F1E73ED}" type="pres">
      <dgm:prSet presAssocID="{FF80E3BA-8CDE-4713-A1DA-0F5E43CCE743}" presName="tile3" presStyleLbl="node1" presStyleIdx="2" presStyleCnt="4"/>
      <dgm:spPr/>
      <dgm:t>
        <a:bodyPr/>
        <a:lstStyle/>
        <a:p>
          <a:endParaRPr lang="tr-TR"/>
        </a:p>
      </dgm:t>
    </dgm:pt>
    <dgm:pt modelId="{51A5721C-D380-449B-A3F2-62A618C2BC4C}" type="pres">
      <dgm:prSet presAssocID="{FF80E3BA-8CDE-4713-A1DA-0F5E43CCE74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06BA2F-BBE4-4A05-AF86-ACAE37A72B6D}" type="pres">
      <dgm:prSet presAssocID="{FF80E3BA-8CDE-4713-A1DA-0F5E43CCE743}" presName="tile4" presStyleLbl="node1" presStyleIdx="3" presStyleCnt="4" custScaleY="117074"/>
      <dgm:spPr/>
      <dgm:t>
        <a:bodyPr/>
        <a:lstStyle/>
        <a:p>
          <a:endParaRPr lang="tr-TR"/>
        </a:p>
      </dgm:t>
    </dgm:pt>
    <dgm:pt modelId="{A791F5D6-09D3-4A24-9CED-82536286BC4E}" type="pres">
      <dgm:prSet presAssocID="{FF80E3BA-8CDE-4713-A1DA-0F5E43CCE74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249288-24D7-4386-9181-76BB28A0AE31}" type="pres">
      <dgm:prSet presAssocID="{FF80E3BA-8CDE-4713-A1DA-0F5E43CCE743}" presName="centerTile" presStyleLbl="fgShp" presStyleIdx="0" presStyleCnt="1" custScaleX="158208" custScaleY="400000" custLinFactNeighborX="-82143" custLinFactNeighborY="-1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4A1A5A42-0572-4C5B-AAA4-882C8F313AAC}" srcId="{94FA0C9E-5350-4204-9626-6C40F761201F}" destId="{C195DBCE-0A7A-4013-A15D-5EB3880DA100}" srcOrd="2" destOrd="0" parTransId="{81F66BC7-6308-4D78-952E-94A0A69DF30D}" sibTransId="{027FE1B2-C14A-4BB0-8EC3-0048BD451E26}"/>
    <dgm:cxn modelId="{D4D3177C-8BD8-4825-A38B-0E259FFB21FE}" type="presOf" srcId="{A74014F4-4D5F-48CE-AE44-375DD8D39BCF}" destId="{198A55AD-AC79-4FAC-92C3-9BAE5CF3AAF1}" srcOrd="0" destOrd="0" presId="urn:microsoft.com/office/officeart/2005/8/layout/matrix1"/>
    <dgm:cxn modelId="{FF5D0A8F-15A4-4F72-A2D8-495ED3C4A5D4}" type="presOf" srcId="{FF80E3BA-8CDE-4713-A1DA-0F5E43CCE743}" destId="{A0782CE3-103A-4578-9BE5-E66DFC59FFE8}" srcOrd="0" destOrd="0" presId="urn:microsoft.com/office/officeart/2005/8/layout/matrix1"/>
    <dgm:cxn modelId="{864125F4-76C6-44AC-91D4-5F61FE847C6E}" type="presOf" srcId="{94FA0C9E-5350-4204-9626-6C40F761201F}" destId="{03249288-24D7-4386-9181-76BB28A0AE31}" srcOrd="0" destOrd="0" presId="urn:microsoft.com/office/officeart/2005/8/layout/matrix1"/>
    <dgm:cxn modelId="{731D035B-0A94-440C-8E4B-7A9FA8CEA829}" type="presOf" srcId="{0C0A1CC3-89BE-43EB-8363-7F74B2EDB613}" destId="{073A8BD4-793E-4F1F-BA77-244F62A45F1A}" srcOrd="1" destOrd="0" presId="urn:microsoft.com/office/officeart/2005/8/layout/matrix1"/>
    <dgm:cxn modelId="{268D764B-574E-492A-B7B8-CA40117D7BF4}" type="presOf" srcId="{A74014F4-4D5F-48CE-AE44-375DD8D39BCF}" destId="{5A8C9570-42E5-4E32-B774-64167435D9F4}" srcOrd="1" destOrd="0" presId="urn:microsoft.com/office/officeart/2005/8/layout/matrix1"/>
    <dgm:cxn modelId="{AE476D06-3C3F-46B4-A092-ACEB376E54CC}" srcId="{FF80E3BA-8CDE-4713-A1DA-0F5E43CCE743}" destId="{94FA0C9E-5350-4204-9626-6C40F761201F}" srcOrd="0" destOrd="0" parTransId="{E4B70921-4FD3-4487-8718-A12A96E6F073}" sibTransId="{EF7FBBD2-36E1-4FC6-8FCC-C65625C5D8E3}"/>
    <dgm:cxn modelId="{3842AC75-A590-45E3-B5A3-D5F463BC4292}" srcId="{94FA0C9E-5350-4204-9626-6C40F761201F}" destId="{A74014F4-4D5F-48CE-AE44-375DD8D39BCF}" srcOrd="1" destOrd="0" parTransId="{497035A4-D15D-497D-8970-51450932A844}" sibTransId="{95F50ECE-562A-4231-8F4F-C7B1C73F0ABC}"/>
    <dgm:cxn modelId="{A0354ACC-9511-428C-AB71-739D926EADAB}" type="presOf" srcId="{C195DBCE-0A7A-4013-A15D-5EB3880DA100}" destId="{67658396-308E-4A4D-8139-8B116F1E73ED}" srcOrd="0" destOrd="0" presId="urn:microsoft.com/office/officeart/2005/8/layout/matrix1"/>
    <dgm:cxn modelId="{148F82D8-F35F-490E-8343-A84CE0DB94D0}" type="presOf" srcId="{52F83228-D38D-4A34-BA72-7A71EA53015C}" destId="{4806BA2F-BBE4-4A05-AF86-ACAE37A72B6D}" srcOrd="0" destOrd="0" presId="urn:microsoft.com/office/officeart/2005/8/layout/matrix1"/>
    <dgm:cxn modelId="{70CA6ECC-0148-4F26-AD31-1A74B5E4D5B6}" srcId="{94FA0C9E-5350-4204-9626-6C40F761201F}" destId="{52F83228-D38D-4A34-BA72-7A71EA53015C}" srcOrd="3" destOrd="0" parTransId="{ECF87223-9B11-4A7F-8B22-DF3C10DAADE5}" sibTransId="{0A23C9F3-1812-4A09-8E11-32B4A7572DA1}"/>
    <dgm:cxn modelId="{56DFBF75-F84D-4CE7-B66C-5BAFD0C005CD}" type="presOf" srcId="{52F83228-D38D-4A34-BA72-7A71EA53015C}" destId="{A791F5D6-09D3-4A24-9CED-82536286BC4E}" srcOrd="1" destOrd="0" presId="urn:microsoft.com/office/officeart/2005/8/layout/matrix1"/>
    <dgm:cxn modelId="{43DD46FC-C6C2-4C53-BE02-9E1998EA36A0}" type="presOf" srcId="{C195DBCE-0A7A-4013-A15D-5EB3880DA100}" destId="{51A5721C-D380-449B-A3F2-62A618C2BC4C}" srcOrd="1" destOrd="0" presId="urn:microsoft.com/office/officeart/2005/8/layout/matrix1"/>
    <dgm:cxn modelId="{8CCC5AAA-70AD-404E-9C04-8E571A68B6D4}" srcId="{94FA0C9E-5350-4204-9626-6C40F761201F}" destId="{0C0A1CC3-89BE-43EB-8363-7F74B2EDB613}" srcOrd="0" destOrd="0" parTransId="{7B3239E9-18D4-4B74-A263-9175F382B569}" sibTransId="{F0E22BFA-5E59-4D8E-84E4-CE55D0140109}"/>
    <dgm:cxn modelId="{07B84FCC-11C9-4C56-8BFC-030149AD2A70}" type="presOf" srcId="{0C0A1CC3-89BE-43EB-8363-7F74B2EDB613}" destId="{55FF7BC4-2D34-44A1-9439-C5B31B51505E}" srcOrd="0" destOrd="0" presId="urn:microsoft.com/office/officeart/2005/8/layout/matrix1"/>
    <dgm:cxn modelId="{EEFADDA2-92FA-45A0-ACF5-B93384F55E06}" type="presParOf" srcId="{A0782CE3-103A-4578-9BE5-E66DFC59FFE8}" destId="{B1731619-934E-4157-8600-DE20B6647F73}" srcOrd="0" destOrd="0" presId="urn:microsoft.com/office/officeart/2005/8/layout/matrix1"/>
    <dgm:cxn modelId="{BF6070F8-2927-4BF5-A8D6-EA0AB757EF3A}" type="presParOf" srcId="{B1731619-934E-4157-8600-DE20B6647F73}" destId="{55FF7BC4-2D34-44A1-9439-C5B31B51505E}" srcOrd="0" destOrd="0" presId="urn:microsoft.com/office/officeart/2005/8/layout/matrix1"/>
    <dgm:cxn modelId="{B3AF9AC1-76FB-4800-BBA4-5C8CAB751999}" type="presParOf" srcId="{B1731619-934E-4157-8600-DE20B6647F73}" destId="{073A8BD4-793E-4F1F-BA77-244F62A45F1A}" srcOrd="1" destOrd="0" presId="urn:microsoft.com/office/officeart/2005/8/layout/matrix1"/>
    <dgm:cxn modelId="{5A544BFA-428B-492F-8756-B85AE01AC785}" type="presParOf" srcId="{B1731619-934E-4157-8600-DE20B6647F73}" destId="{198A55AD-AC79-4FAC-92C3-9BAE5CF3AAF1}" srcOrd="2" destOrd="0" presId="urn:microsoft.com/office/officeart/2005/8/layout/matrix1"/>
    <dgm:cxn modelId="{583FBB0F-24F4-48D8-B71F-0CC78ABB770E}" type="presParOf" srcId="{B1731619-934E-4157-8600-DE20B6647F73}" destId="{5A8C9570-42E5-4E32-B774-64167435D9F4}" srcOrd="3" destOrd="0" presId="urn:microsoft.com/office/officeart/2005/8/layout/matrix1"/>
    <dgm:cxn modelId="{BAFF05A6-5EE0-4AC3-85AA-B403DB30B665}" type="presParOf" srcId="{B1731619-934E-4157-8600-DE20B6647F73}" destId="{67658396-308E-4A4D-8139-8B116F1E73ED}" srcOrd="4" destOrd="0" presId="urn:microsoft.com/office/officeart/2005/8/layout/matrix1"/>
    <dgm:cxn modelId="{60AE771E-9997-46E9-8FF0-E50381B1DA8A}" type="presParOf" srcId="{B1731619-934E-4157-8600-DE20B6647F73}" destId="{51A5721C-D380-449B-A3F2-62A618C2BC4C}" srcOrd="5" destOrd="0" presId="urn:microsoft.com/office/officeart/2005/8/layout/matrix1"/>
    <dgm:cxn modelId="{EA328047-382A-44A4-81C0-8A42729B979C}" type="presParOf" srcId="{B1731619-934E-4157-8600-DE20B6647F73}" destId="{4806BA2F-BBE4-4A05-AF86-ACAE37A72B6D}" srcOrd="6" destOrd="0" presId="urn:microsoft.com/office/officeart/2005/8/layout/matrix1"/>
    <dgm:cxn modelId="{C0A20406-5431-41D9-895E-842A78BF0358}" type="presParOf" srcId="{B1731619-934E-4157-8600-DE20B6647F73}" destId="{A791F5D6-09D3-4A24-9CED-82536286BC4E}" srcOrd="7" destOrd="0" presId="urn:microsoft.com/office/officeart/2005/8/layout/matrix1"/>
    <dgm:cxn modelId="{8A67B740-1580-4F20-B91B-DA0120338C56}" type="presParOf" srcId="{A0782CE3-103A-4578-9BE5-E66DFC59FFE8}" destId="{03249288-24D7-4386-9181-76BB28A0AE3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6CD29DC-1AA8-4DF5-9137-DA5722A1017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5D60C87-F24C-470F-AD72-763EDC68B326}">
      <dgm:prSet phldrT="[Metin]" custT="1"/>
      <dgm:spPr/>
      <dgm:t>
        <a:bodyPr/>
        <a:lstStyle/>
        <a:p>
          <a:r>
            <a:rPr lang="tr-TR" sz="28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POST- EMBOLİZASYON SENDROMU</a:t>
          </a:r>
          <a:r>
            <a:rPr lang="tr-TR" sz="2100" dirty="0" smtClean="0"/>
            <a:t/>
          </a:r>
          <a:br>
            <a:rPr lang="tr-TR" sz="2100" dirty="0" smtClean="0"/>
          </a:br>
          <a:endParaRPr lang="tr-TR" sz="2100" dirty="0"/>
        </a:p>
      </dgm:t>
    </dgm:pt>
    <dgm:pt modelId="{92AF3AF7-6CED-4854-82D4-605E469B0ADD}" type="parTrans" cxnId="{01582013-2252-4DAE-BEEF-A75B7055A753}">
      <dgm:prSet/>
      <dgm:spPr/>
      <dgm:t>
        <a:bodyPr/>
        <a:lstStyle/>
        <a:p>
          <a:endParaRPr lang="tr-TR"/>
        </a:p>
      </dgm:t>
    </dgm:pt>
    <dgm:pt modelId="{881D1AC9-3558-429F-811A-9A57201BFBA7}" type="sibTrans" cxnId="{01582013-2252-4DAE-BEEF-A75B7055A753}">
      <dgm:prSet/>
      <dgm:spPr/>
      <dgm:t>
        <a:bodyPr/>
        <a:lstStyle/>
        <a:p>
          <a:endParaRPr lang="tr-TR"/>
        </a:p>
      </dgm:t>
    </dgm:pt>
    <dgm:pt modelId="{1475754A-6E0F-4A7E-9FCA-040BB0E979F5}">
      <dgm:prSet phldrT="[Metin]"/>
      <dgm:spPr/>
      <dgm:t>
        <a:bodyPr/>
        <a:lstStyle/>
        <a:p>
          <a:r>
            <a:rPr lang="tr-TR" b="1" dirty="0" err="1" smtClean="0"/>
            <a:t>Pelvik</a:t>
          </a:r>
          <a:r>
            <a:rPr lang="tr-TR" b="1" dirty="0" smtClean="0"/>
            <a:t> ağrı-kramp</a:t>
          </a:r>
        </a:p>
        <a:p>
          <a:r>
            <a:rPr lang="tr-TR" b="1" dirty="0" smtClean="0"/>
            <a:t>Hafif ateş </a:t>
          </a:r>
        </a:p>
        <a:p>
          <a:r>
            <a:rPr lang="tr-TR" b="1" dirty="0" smtClean="0"/>
            <a:t>Bulantı</a:t>
          </a:r>
        </a:p>
        <a:p>
          <a:r>
            <a:rPr lang="tr-TR" b="1" dirty="0" smtClean="0"/>
            <a:t>Kusma</a:t>
          </a:r>
        </a:p>
        <a:p>
          <a:r>
            <a:rPr lang="tr-TR" b="1" dirty="0" smtClean="0"/>
            <a:t>İshal</a:t>
          </a:r>
        </a:p>
        <a:p>
          <a:r>
            <a:rPr lang="tr-TR" b="1" dirty="0" smtClean="0"/>
            <a:t>Halsizlik </a:t>
          </a:r>
          <a:endParaRPr lang="tr-TR" dirty="0"/>
        </a:p>
      </dgm:t>
    </dgm:pt>
    <dgm:pt modelId="{185A50FE-D306-417A-B05E-B143E073195F}" type="parTrans" cxnId="{D96E3EE7-68F8-4EC6-8C94-BFA5B89B2EA9}">
      <dgm:prSet/>
      <dgm:spPr/>
      <dgm:t>
        <a:bodyPr/>
        <a:lstStyle/>
        <a:p>
          <a:endParaRPr lang="tr-TR"/>
        </a:p>
      </dgm:t>
    </dgm:pt>
    <dgm:pt modelId="{A4CF67DD-666F-48C1-B58B-86C54532D38D}" type="sibTrans" cxnId="{D96E3EE7-68F8-4EC6-8C94-BFA5B89B2EA9}">
      <dgm:prSet/>
      <dgm:spPr/>
      <dgm:t>
        <a:bodyPr/>
        <a:lstStyle/>
        <a:p>
          <a:endParaRPr lang="tr-TR"/>
        </a:p>
      </dgm:t>
    </dgm:pt>
    <dgm:pt modelId="{8B2C6A04-868D-4C18-9797-9D8667ED9A8F}">
      <dgm:prSet phldrT="[Metin]"/>
      <dgm:spPr/>
      <dgm:t>
        <a:bodyPr/>
        <a:lstStyle/>
        <a:p>
          <a:r>
            <a:rPr lang="tr-TR" b="1" dirty="0" smtClean="0"/>
            <a:t>Şiddetli olduğunda komplikasyon olarak adlandırılır </a:t>
          </a:r>
        </a:p>
      </dgm:t>
    </dgm:pt>
    <dgm:pt modelId="{B208690B-B9DB-4823-BC7F-C2629C7BAF0B}" type="parTrans" cxnId="{BE1B22AC-2FC8-445D-8B14-56981832128B}">
      <dgm:prSet/>
      <dgm:spPr/>
      <dgm:t>
        <a:bodyPr/>
        <a:lstStyle/>
        <a:p>
          <a:endParaRPr lang="tr-TR"/>
        </a:p>
      </dgm:t>
    </dgm:pt>
    <dgm:pt modelId="{D787F8CF-53E6-49FF-997D-546A11C9D1B9}" type="sibTrans" cxnId="{BE1B22AC-2FC8-445D-8B14-56981832128B}">
      <dgm:prSet/>
      <dgm:spPr/>
      <dgm:t>
        <a:bodyPr/>
        <a:lstStyle/>
        <a:p>
          <a:endParaRPr lang="tr-TR"/>
        </a:p>
      </dgm:t>
    </dgm:pt>
    <dgm:pt modelId="{57A67F0D-8329-4EFE-A8E1-7F9CB2464CB9}">
      <dgm:prSet phldrT="[Metin]"/>
      <dgm:spPr/>
      <dgm:t>
        <a:bodyPr/>
        <a:lstStyle/>
        <a:p>
          <a:r>
            <a:rPr lang="tr-TR" b="1" dirty="0" smtClean="0"/>
            <a:t>Genellikle </a:t>
          </a:r>
          <a:r>
            <a:rPr lang="tr-TR" b="1" dirty="0" smtClean="0">
              <a:solidFill>
                <a:srgbClr val="C00000"/>
              </a:solidFill>
            </a:rPr>
            <a:t>girişimden 3-7 gün </a:t>
          </a:r>
          <a:r>
            <a:rPr lang="tr-TR" b="1" dirty="0" smtClean="0"/>
            <a:t>sonra görülür</a:t>
          </a:r>
        </a:p>
        <a:p>
          <a:r>
            <a:rPr lang="tr-TR" b="1" dirty="0" smtClean="0"/>
            <a:t>konservatif önlemlerle ortadan kalkar</a:t>
          </a:r>
          <a:endParaRPr lang="tr-TR" dirty="0"/>
        </a:p>
      </dgm:t>
    </dgm:pt>
    <dgm:pt modelId="{5425E739-A607-4A74-AABD-B9E7B988E17A}" type="parTrans" cxnId="{56FD5B13-242F-41B9-8710-74D6EB41C938}">
      <dgm:prSet/>
      <dgm:spPr/>
      <dgm:t>
        <a:bodyPr/>
        <a:lstStyle/>
        <a:p>
          <a:endParaRPr lang="tr-TR"/>
        </a:p>
      </dgm:t>
    </dgm:pt>
    <dgm:pt modelId="{11C2847B-354B-4E16-83FF-F91A7D866BBF}" type="sibTrans" cxnId="{56FD5B13-242F-41B9-8710-74D6EB41C938}">
      <dgm:prSet/>
      <dgm:spPr/>
      <dgm:t>
        <a:bodyPr/>
        <a:lstStyle/>
        <a:p>
          <a:endParaRPr lang="tr-TR"/>
        </a:p>
      </dgm:t>
    </dgm:pt>
    <dgm:pt modelId="{2F4A039D-FD8E-4E6B-9F8A-044E54147E3B}">
      <dgm:prSet phldrT="[Metin]"/>
      <dgm:spPr/>
      <dgm:t>
        <a:bodyPr/>
        <a:lstStyle/>
        <a:p>
          <a:r>
            <a:rPr lang="tr-TR" b="1" dirty="0" smtClean="0"/>
            <a:t>İşlemin gerçek komplikasyonundan ziyade </a:t>
          </a:r>
        </a:p>
        <a:p>
          <a:r>
            <a:rPr lang="tr-TR" b="1" dirty="0" smtClean="0">
              <a:solidFill>
                <a:srgbClr val="FF0000"/>
              </a:solidFill>
            </a:rPr>
            <a:t>Yan etki </a:t>
          </a:r>
          <a:r>
            <a:rPr lang="tr-TR" b="1" dirty="0" smtClean="0"/>
            <a:t>olarak tanımlanmalıdır.</a:t>
          </a:r>
          <a:endParaRPr lang="tr-TR" dirty="0"/>
        </a:p>
      </dgm:t>
    </dgm:pt>
    <dgm:pt modelId="{817698E4-F3C5-49B0-85A8-EF7E9F12B24E}" type="parTrans" cxnId="{17369EA0-2179-45F6-8190-804AB3324CA1}">
      <dgm:prSet/>
      <dgm:spPr/>
      <dgm:t>
        <a:bodyPr/>
        <a:lstStyle/>
        <a:p>
          <a:endParaRPr lang="tr-TR"/>
        </a:p>
      </dgm:t>
    </dgm:pt>
    <dgm:pt modelId="{D27062A6-94D4-4CF2-A1C5-01E1B6E0F5DA}" type="sibTrans" cxnId="{17369EA0-2179-45F6-8190-804AB3324CA1}">
      <dgm:prSet/>
      <dgm:spPr/>
      <dgm:t>
        <a:bodyPr/>
        <a:lstStyle/>
        <a:p>
          <a:endParaRPr lang="tr-TR"/>
        </a:p>
      </dgm:t>
    </dgm:pt>
    <dgm:pt modelId="{903A00FC-D3BF-4B32-82F0-1751885B5F89}" type="pres">
      <dgm:prSet presAssocID="{C6CD29DC-1AA8-4DF5-9137-DA5722A1017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E1AAA26E-0D14-4ED8-B9A1-D97FF4DC6D96}" type="pres">
      <dgm:prSet presAssocID="{45D60C87-F24C-470F-AD72-763EDC68B326}" presName="root" presStyleCnt="0"/>
      <dgm:spPr/>
    </dgm:pt>
    <dgm:pt modelId="{D4B5D6C4-4566-4209-9CA3-E82192315AD8}" type="pres">
      <dgm:prSet presAssocID="{45D60C87-F24C-470F-AD72-763EDC68B326}" presName="rootComposite" presStyleCnt="0"/>
      <dgm:spPr/>
    </dgm:pt>
    <dgm:pt modelId="{B631BD49-113A-466B-B5EA-C3ADFFE4570F}" type="pres">
      <dgm:prSet presAssocID="{45D60C87-F24C-470F-AD72-763EDC68B326}" presName="rootText" presStyleLbl="node1" presStyleIdx="0" presStyleCnt="2" custScaleX="165972" custScaleY="175276" custLinFactNeighborX="3580" custLinFactNeighborY="-64756"/>
      <dgm:spPr/>
      <dgm:t>
        <a:bodyPr/>
        <a:lstStyle/>
        <a:p>
          <a:endParaRPr lang="tr-TR"/>
        </a:p>
      </dgm:t>
    </dgm:pt>
    <dgm:pt modelId="{FEF12CA8-9726-46F7-A73B-3BEA163E9AAE}" type="pres">
      <dgm:prSet presAssocID="{45D60C87-F24C-470F-AD72-763EDC68B326}" presName="rootConnector" presStyleLbl="node1" presStyleIdx="0" presStyleCnt="2"/>
      <dgm:spPr/>
      <dgm:t>
        <a:bodyPr/>
        <a:lstStyle/>
        <a:p>
          <a:endParaRPr lang="tr-TR"/>
        </a:p>
      </dgm:t>
    </dgm:pt>
    <dgm:pt modelId="{2A009A86-B79C-4779-85BA-A9EC52169070}" type="pres">
      <dgm:prSet presAssocID="{45D60C87-F24C-470F-AD72-763EDC68B326}" presName="childShape" presStyleCnt="0"/>
      <dgm:spPr/>
    </dgm:pt>
    <dgm:pt modelId="{EE1E6320-70FE-4CCE-BA96-DACF63590EE0}" type="pres">
      <dgm:prSet presAssocID="{185A50FE-D306-417A-B05E-B143E073195F}" presName="Name13" presStyleLbl="parChTrans1D2" presStyleIdx="0" presStyleCnt="3"/>
      <dgm:spPr/>
      <dgm:t>
        <a:bodyPr/>
        <a:lstStyle/>
        <a:p>
          <a:endParaRPr lang="tr-TR"/>
        </a:p>
      </dgm:t>
    </dgm:pt>
    <dgm:pt modelId="{038A8A58-6634-4AFE-9DB7-9BD313BF5A48}" type="pres">
      <dgm:prSet presAssocID="{1475754A-6E0F-4A7E-9FCA-040BB0E979F5}" presName="childText" presStyleLbl="bgAcc1" presStyleIdx="0" presStyleCnt="3" custScaleX="143450" custScaleY="238967" custLinFactNeighborX="180" custLinFactNeighborY="-3117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7B79CF-70BA-4C50-B7BF-9626D21B28C4}" type="pres">
      <dgm:prSet presAssocID="{8B2C6A04-868D-4C18-9797-9D8667ED9A8F}" presName="root" presStyleCnt="0"/>
      <dgm:spPr/>
    </dgm:pt>
    <dgm:pt modelId="{A2DEA4EF-9690-4F33-919D-B444BEF442A5}" type="pres">
      <dgm:prSet presAssocID="{8B2C6A04-868D-4C18-9797-9D8667ED9A8F}" presName="rootComposite" presStyleCnt="0"/>
      <dgm:spPr/>
    </dgm:pt>
    <dgm:pt modelId="{38686483-7361-420E-9729-9B6B4066A425}" type="pres">
      <dgm:prSet presAssocID="{8B2C6A04-868D-4C18-9797-9D8667ED9A8F}" presName="rootText" presStyleLbl="node1" presStyleIdx="1" presStyleCnt="2" custScaleX="223098" custLinFactNeighborX="5925" custLinFactNeighborY="-35174"/>
      <dgm:spPr/>
      <dgm:t>
        <a:bodyPr/>
        <a:lstStyle/>
        <a:p>
          <a:endParaRPr lang="tr-TR"/>
        </a:p>
      </dgm:t>
    </dgm:pt>
    <dgm:pt modelId="{CD7ED103-8E31-4C71-9049-8E2F9751D2DB}" type="pres">
      <dgm:prSet presAssocID="{8B2C6A04-868D-4C18-9797-9D8667ED9A8F}" presName="rootConnector" presStyleLbl="node1" presStyleIdx="1" presStyleCnt="2"/>
      <dgm:spPr/>
      <dgm:t>
        <a:bodyPr/>
        <a:lstStyle/>
        <a:p>
          <a:endParaRPr lang="tr-TR"/>
        </a:p>
      </dgm:t>
    </dgm:pt>
    <dgm:pt modelId="{581DF002-59B1-485D-9E18-0CFBE9BC9F59}" type="pres">
      <dgm:prSet presAssocID="{8B2C6A04-868D-4C18-9797-9D8667ED9A8F}" presName="childShape" presStyleCnt="0"/>
      <dgm:spPr/>
    </dgm:pt>
    <dgm:pt modelId="{8CE6ADCC-669D-4F3F-98B1-4A5471D32929}" type="pres">
      <dgm:prSet presAssocID="{5425E739-A607-4A74-AABD-B9E7B988E17A}" presName="Name13" presStyleLbl="parChTrans1D2" presStyleIdx="1" presStyleCnt="3"/>
      <dgm:spPr/>
      <dgm:t>
        <a:bodyPr/>
        <a:lstStyle/>
        <a:p>
          <a:endParaRPr lang="tr-TR"/>
        </a:p>
      </dgm:t>
    </dgm:pt>
    <dgm:pt modelId="{A955712B-24EC-4DE5-A657-16BAFD195A42}" type="pres">
      <dgm:prSet presAssocID="{57A67F0D-8329-4EFE-A8E1-7F9CB2464CB9}" presName="childText" presStyleLbl="bgAcc1" presStyleIdx="1" presStyleCnt="3" custScaleX="237371" custLinFactNeighborX="232" custLinFactNeighborY="3092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34069D-AF36-40C1-B0F6-A18341F2E354}" type="pres">
      <dgm:prSet presAssocID="{817698E4-F3C5-49B0-85A8-EF7E9F12B24E}" presName="Name13" presStyleLbl="parChTrans1D2" presStyleIdx="2" presStyleCnt="3"/>
      <dgm:spPr/>
      <dgm:t>
        <a:bodyPr/>
        <a:lstStyle/>
        <a:p>
          <a:endParaRPr lang="tr-TR"/>
        </a:p>
      </dgm:t>
    </dgm:pt>
    <dgm:pt modelId="{540AD959-B9AC-4C0F-B029-688CD13FED69}" type="pres">
      <dgm:prSet presAssocID="{2F4A039D-FD8E-4E6B-9F8A-044E54147E3B}" presName="childText" presStyleLbl="bgAcc1" presStyleIdx="2" presStyleCnt="3" custScaleX="243049" custLinFactNeighborX="-3886" custLinFactNeighborY="377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82416C4-F091-4A6C-8A3A-A36D801B70C9}" type="presOf" srcId="{2F4A039D-FD8E-4E6B-9F8A-044E54147E3B}" destId="{540AD959-B9AC-4C0F-B029-688CD13FED69}" srcOrd="0" destOrd="0" presId="urn:microsoft.com/office/officeart/2005/8/layout/hierarchy3"/>
    <dgm:cxn modelId="{67789E0C-BF84-40B9-A215-72562A8DDCB8}" type="presOf" srcId="{817698E4-F3C5-49B0-85A8-EF7E9F12B24E}" destId="{FD34069D-AF36-40C1-B0F6-A18341F2E354}" srcOrd="0" destOrd="0" presId="urn:microsoft.com/office/officeart/2005/8/layout/hierarchy3"/>
    <dgm:cxn modelId="{D96E3EE7-68F8-4EC6-8C94-BFA5B89B2EA9}" srcId="{45D60C87-F24C-470F-AD72-763EDC68B326}" destId="{1475754A-6E0F-4A7E-9FCA-040BB0E979F5}" srcOrd="0" destOrd="0" parTransId="{185A50FE-D306-417A-B05E-B143E073195F}" sibTransId="{A4CF67DD-666F-48C1-B58B-86C54532D38D}"/>
    <dgm:cxn modelId="{1FC55921-1865-4FDE-A1B1-7E7876D2A4D0}" type="presOf" srcId="{8B2C6A04-868D-4C18-9797-9D8667ED9A8F}" destId="{38686483-7361-420E-9729-9B6B4066A425}" srcOrd="0" destOrd="0" presId="urn:microsoft.com/office/officeart/2005/8/layout/hierarchy3"/>
    <dgm:cxn modelId="{462266B4-9D81-44B8-9A3B-C59263327656}" type="presOf" srcId="{45D60C87-F24C-470F-AD72-763EDC68B326}" destId="{B631BD49-113A-466B-B5EA-C3ADFFE4570F}" srcOrd="0" destOrd="0" presId="urn:microsoft.com/office/officeart/2005/8/layout/hierarchy3"/>
    <dgm:cxn modelId="{BE1B22AC-2FC8-445D-8B14-56981832128B}" srcId="{C6CD29DC-1AA8-4DF5-9137-DA5722A1017D}" destId="{8B2C6A04-868D-4C18-9797-9D8667ED9A8F}" srcOrd="1" destOrd="0" parTransId="{B208690B-B9DB-4823-BC7F-C2629C7BAF0B}" sibTransId="{D787F8CF-53E6-49FF-997D-546A11C9D1B9}"/>
    <dgm:cxn modelId="{17369EA0-2179-45F6-8190-804AB3324CA1}" srcId="{8B2C6A04-868D-4C18-9797-9D8667ED9A8F}" destId="{2F4A039D-FD8E-4E6B-9F8A-044E54147E3B}" srcOrd="1" destOrd="0" parTransId="{817698E4-F3C5-49B0-85A8-EF7E9F12B24E}" sibTransId="{D27062A6-94D4-4CF2-A1C5-01E1B6E0F5DA}"/>
    <dgm:cxn modelId="{2EDA61F5-4CFF-46B9-965B-B4C1AC2557EA}" type="presOf" srcId="{185A50FE-D306-417A-B05E-B143E073195F}" destId="{EE1E6320-70FE-4CCE-BA96-DACF63590EE0}" srcOrd="0" destOrd="0" presId="urn:microsoft.com/office/officeart/2005/8/layout/hierarchy3"/>
    <dgm:cxn modelId="{56FD5B13-242F-41B9-8710-74D6EB41C938}" srcId="{8B2C6A04-868D-4C18-9797-9D8667ED9A8F}" destId="{57A67F0D-8329-4EFE-A8E1-7F9CB2464CB9}" srcOrd="0" destOrd="0" parTransId="{5425E739-A607-4A74-AABD-B9E7B988E17A}" sibTransId="{11C2847B-354B-4E16-83FF-F91A7D866BBF}"/>
    <dgm:cxn modelId="{01582013-2252-4DAE-BEEF-A75B7055A753}" srcId="{C6CD29DC-1AA8-4DF5-9137-DA5722A1017D}" destId="{45D60C87-F24C-470F-AD72-763EDC68B326}" srcOrd="0" destOrd="0" parTransId="{92AF3AF7-6CED-4854-82D4-605E469B0ADD}" sibTransId="{881D1AC9-3558-429F-811A-9A57201BFBA7}"/>
    <dgm:cxn modelId="{FE75DE0F-8E8A-4ED4-9DC2-F14987196C8F}" type="presOf" srcId="{5425E739-A607-4A74-AABD-B9E7B988E17A}" destId="{8CE6ADCC-669D-4F3F-98B1-4A5471D32929}" srcOrd="0" destOrd="0" presId="urn:microsoft.com/office/officeart/2005/8/layout/hierarchy3"/>
    <dgm:cxn modelId="{BD68D130-551E-4742-A8F0-77EE1342E310}" type="presOf" srcId="{57A67F0D-8329-4EFE-A8E1-7F9CB2464CB9}" destId="{A955712B-24EC-4DE5-A657-16BAFD195A42}" srcOrd="0" destOrd="0" presId="urn:microsoft.com/office/officeart/2005/8/layout/hierarchy3"/>
    <dgm:cxn modelId="{5FA0C230-2D84-4341-B776-BAE28B0453FF}" type="presOf" srcId="{45D60C87-F24C-470F-AD72-763EDC68B326}" destId="{FEF12CA8-9726-46F7-A73B-3BEA163E9AAE}" srcOrd="1" destOrd="0" presId="urn:microsoft.com/office/officeart/2005/8/layout/hierarchy3"/>
    <dgm:cxn modelId="{B452B750-63DD-4CBB-A6DE-B95A02C9943E}" type="presOf" srcId="{8B2C6A04-868D-4C18-9797-9D8667ED9A8F}" destId="{CD7ED103-8E31-4C71-9049-8E2F9751D2DB}" srcOrd="1" destOrd="0" presId="urn:microsoft.com/office/officeart/2005/8/layout/hierarchy3"/>
    <dgm:cxn modelId="{337590D6-ACA2-4A3B-A451-4FCF56E99B5B}" type="presOf" srcId="{C6CD29DC-1AA8-4DF5-9137-DA5722A1017D}" destId="{903A00FC-D3BF-4B32-82F0-1751885B5F89}" srcOrd="0" destOrd="0" presId="urn:microsoft.com/office/officeart/2005/8/layout/hierarchy3"/>
    <dgm:cxn modelId="{9CAD1D0C-5863-438F-9165-615920C1EA9C}" type="presOf" srcId="{1475754A-6E0F-4A7E-9FCA-040BB0E979F5}" destId="{038A8A58-6634-4AFE-9DB7-9BD313BF5A48}" srcOrd="0" destOrd="0" presId="urn:microsoft.com/office/officeart/2005/8/layout/hierarchy3"/>
    <dgm:cxn modelId="{2B7FA094-16ED-44A4-8693-7B6C51DE36B0}" type="presParOf" srcId="{903A00FC-D3BF-4B32-82F0-1751885B5F89}" destId="{E1AAA26E-0D14-4ED8-B9A1-D97FF4DC6D96}" srcOrd="0" destOrd="0" presId="urn:microsoft.com/office/officeart/2005/8/layout/hierarchy3"/>
    <dgm:cxn modelId="{22C8E021-1649-481E-81F1-5BF77ACD6181}" type="presParOf" srcId="{E1AAA26E-0D14-4ED8-B9A1-D97FF4DC6D96}" destId="{D4B5D6C4-4566-4209-9CA3-E82192315AD8}" srcOrd="0" destOrd="0" presId="urn:microsoft.com/office/officeart/2005/8/layout/hierarchy3"/>
    <dgm:cxn modelId="{7A7D6A49-F8CD-4252-BF80-4D9ABBF32761}" type="presParOf" srcId="{D4B5D6C4-4566-4209-9CA3-E82192315AD8}" destId="{B631BD49-113A-466B-B5EA-C3ADFFE4570F}" srcOrd="0" destOrd="0" presId="urn:microsoft.com/office/officeart/2005/8/layout/hierarchy3"/>
    <dgm:cxn modelId="{36CB890A-848C-4D34-A45F-3890D357FDF8}" type="presParOf" srcId="{D4B5D6C4-4566-4209-9CA3-E82192315AD8}" destId="{FEF12CA8-9726-46F7-A73B-3BEA163E9AAE}" srcOrd="1" destOrd="0" presId="urn:microsoft.com/office/officeart/2005/8/layout/hierarchy3"/>
    <dgm:cxn modelId="{D5893715-B5D0-428C-A9E9-EE79697EA4F5}" type="presParOf" srcId="{E1AAA26E-0D14-4ED8-B9A1-D97FF4DC6D96}" destId="{2A009A86-B79C-4779-85BA-A9EC52169070}" srcOrd="1" destOrd="0" presId="urn:microsoft.com/office/officeart/2005/8/layout/hierarchy3"/>
    <dgm:cxn modelId="{FAF8B937-AD07-4CCF-8229-1045E97DEFB4}" type="presParOf" srcId="{2A009A86-B79C-4779-85BA-A9EC52169070}" destId="{EE1E6320-70FE-4CCE-BA96-DACF63590EE0}" srcOrd="0" destOrd="0" presId="urn:microsoft.com/office/officeart/2005/8/layout/hierarchy3"/>
    <dgm:cxn modelId="{CBE01AFD-23CB-4089-92E2-98AF9D03023A}" type="presParOf" srcId="{2A009A86-B79C-4779-85BA-A9EC52169070}" destId="{038A8A58-6634-4AFE-9DB7-9BD313BF5A48}" srcOrd="1" destOrd="0" presId="urn:microsoft.com/office/officeart/2005/8/layout/hierarchy3"/>
    <dgm:cxn modelId="{2809887F-908E-43B3-9B13-D3C15E435355}" type="presParOf" srcId="{903A00FC-D3BF-4B32-82F0-1751885B5F89}" destId="{9F7B79CF-70BA-4C50-B7BF-9626D21B28C4}" srcOrd="1" destOrd="0" presId="urn:microsoft.com/office/officeart/2005/8/layout/hierarchy3"/>
    <dgm:cxn modelId="{64E97465-A4C7-4F8D-B897-622CD336194B}" type="presParOf" srcId="{9F7B79CF-70BA-4C50-B7BF-9626D21B28C4}" destId="{A2DEA4EF-9690-4F33-919D-B444BEF442A5}" srcOrd="0" destOrd="0" presId="urn:microsoft.com/office/officeart/2005/8/layout/hierarchy3"/>
    <dgm:cxn modelId="{6318D2FA-351C-47E7-A45C-3436353F9E18}" type="presParOf" srcId="{A2DEA4EF-9690-4F33-919D-B444BEF442A5}" destId="{38686483-7361-420E-9729-9B6B4066A425}" srcOrd="0" destOrd="0" presId="urn:microsoft.com/office/officeart/2005/8/layout/hierarchy3"/>
    <dgm:cxn modelId="{705E9FC3-D743-4A12-8C10-D8352FF962A6}" type="presParOf" srcId="{A2DEA4EF-9690-4F33-919D-B444BEF442A5}" destId="{CD7ED103-8E31-4C71-9049-8E2F9751D2DB}" srcOrd="1" destOrd="0" presId="urn:microsoft.com/office/officeart/2005/8/layout/hierarchy3"/>
    <dgm:cxn modelId="{7CC52BDA-3A67-49B1-A966-821202A69816}" type="presParOf" srcId="{9F7B79CF-70BA-4C50-B7BF-9626D21B28C4}" destId="{581DF002-59B1-485D-9E18-0CFBE9BC9F59}" srcOrd="1" destOrd="0" presId="urn:microsoft.com/office/officeart/2005/8/layout/hierarchy3"/>
    <dgm:cxn modelId="{BCA9B1DB-B520-407D-B750-540200C3FAA5}" type="presParOf" srcId="{581DF002-59B1-485D-9E18-0CFBE9BC9F59}" destId="{8CE6ADCC-669D-4F3F-98B1-4A5471D32929}" srcOrd="0" destOrd="0" presId="urn:microsoft.com/office/officeart/2005/8/layout/hierarchy3"/>
    <dgm:cxn modelId="{7E373013-65C5-4E30-8376-4E6A92D1C14B}" type="presParOf" srcId="{581DF002-59B1-485D-9E18-0CFBE9BC9F59}" destId="{A955712B-24EC-4DE5-A657-16BAFD195A42}" srcOrd="1" destOrd="0" presId="urn:microsoft.com/office/officeart/2005/8/layout/hierarchy3"/>
    <dgm:cxn modelId="{21DBE998-EB11-419F-A1DA-9DB1E2529F31}" type="presParOf" srcId="{581DF002-59B1-485D-9E18-0CFBE9BC9F59}" destId="{FD34069D-AF36-40C1-B0F6-A18341F2E354}" srcOrd="2" destOrd="0" presId="urn:microsoft.com/office/officeart/2005/8/layout/hierarchy3"/>
    <dgm:cxn modelId="{85F7CCC4-60E3-4B87-BB95-D2CA177E2F6F}" type="presParOf" srcId="{581DF002-59B1-485D-9E18-0CFBE9BC9F59}" destId="{540AD959-B9AC-4C0F-B029-688CD13FED6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09C9684-8C6B-42AC-9149-074C465C2974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F1E4B3F-9540-4C09-88A7-E09E7D4CAA5D}">
      <dgm:prSet phldrT="[Metin]" custT="1"/>
      <dgm:spPr/>
      <dgm:t>
        <a:bodyPr/>
        <a:lstStyle/>
        <a:p>
          <a:endParaRPr lang="tr-TR" sz="44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tr-TR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ETKİNLİK</a:t>
          </a:r>
          <a:br>
            <a:rPr lang="tr-TR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tr-TR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DBE02-8A13-4E16-B992-3B3F786D6896}" type="parTrans" cxnId="{5CF1C9DE-38D3-4A27-ACFB-E357BBBAC0E0}">
      <dgm:prSet/>
      <dgm:spPr/>
      <dgm:t>
        <a:bodyPr/>
        <a:lstStyle/>
        <a:p>
          <a:endParaRPr lang="tr-TR"/>
        </a:p>
      </dgm:t>
    </dgm:pt>
    <dgm:pt modelId="{26357B35-F0FF-4A72-8920-7F247E55CE58}" type="sibTrans" cxnId="{5CF1C9DE-38D3-4A27-ACFB-E357BBBAC0E0}">
      <dgm:prSet/>
      <dgm:spPr/>
      <dgm:t>
        <a:bodyPr/>
        <a:lstStyle/>
        <a:p>
          <a:endParaRPr lang="tr-TR"/>
        </a:p>
      </dgm:t>
    </dgm:pt>
    <dgm:pt modelId="{5C233721-8452-4409-8308-5F79016B9418}">
      <dgm:prSet phldrT="[Metin]" custT="1"/>
      <dgm:spPr/>
      <dgm:t>
        <a:bodyPr/>
        <a:lstStyle/>
        <a:p>
          <a:r>
            <a:rPr lang="tr-TR" sz="2400" b="1" dirty="0" smtClean="0">
              <a:solidFill>
                <a:srgbClr val="FF0000"/>
              </a:solidFill>
            </a:rPr>
            <a:t>UAE</a:t>
          </a:r>
          <a:r>
            <a:rPr lang="tr-TR" sz="2400" b="1" dirty="0" smtClean="0"/>
            <a:t> miyomla ilişkili semptomları azaltır veya ortadan kaldırır. </a:t>
          </a:r>
        </a:p>
        <a:p>
          <a:endParaRPr lang="tr-TR" sz="2400" b="1" dirty="0" smtClean="0"/>
        </a:p>
        <a:p>
          <a:r>
            <a:rPr lang="tr-TR" sz="2400" b="1" dirty="0" err="1" smtClean="0"/>
            <a:t>Menoraji</a:t>
          </a:r>
          <a:r>
            <a:rPr lang="tr-TR" sz="2400" b="1" dirty="0" smtClean="0"/>
            <a:t>  </a:t>
          </a:r>
          <a:r>
            <a:rPr lang="tr-TR" sz="2400" b="1" dirty="0" smtClean="0">
              <a:solidFill>
                <a:srgbClr val="FF0000"/>
              </a:solidFill>
            </a:rPr>
            <a:t>% 85-90</a:t>
          </a:r>
          <a:r>
            <a:rPr lang="tr-TR" sz="2400" b="1" dirty="0" smtClean="0"/>
            <a:t> </a:t>
          </a:r>
        </a:p>
        <a:p>
          <a:r>
            <a:rPr lang="tr-TR" sz="2400" b="1" dirty="0" smtClean="0"/>
            <a:t>	Kitle-ilişkili semptomlar  </a:t>
          </a:r>
          <a:r>
            <a:rPr lang="tr-TR" sz="2400" b="1" dirty="0" smtClean="0">
              <a:solidFill>
                <a:srgbClr val="FF0000"/>
              </a:solidFill>
            </a:rPr>
            <a:t>% 70-90 </a:t>
          </a:r>
        </a:p>
        <a:p>
          <a:r>
            <a:rPr lang="tr-TR" sz="2400" b="1" dirty="0" smtClean="0"/>
            <a:t>kontrol altına alınır. </a:t>
          </a:r>
          <a:endParaRPr lang="tr-TR" sz="2400" dirty="0"/>
        </a:p>
      </dgm:t>
    </dgm:pt>
    <dgm:pt modelId="{EFEC6C5D-0189-43D9-8A66-1A68C6DAAC07}" type="parTrans" cxnId="{9D69F7F9-4840-4B7F-8A5D-83B87EE588FE}">
      <dgm:prSet/>
      <dgm:spPr/>
      <dgm:t>
        <a:bodyPr/>
        <a:lstStyle/>
        <a:p>
          <a:endParaRPr lang="tr-TR"/>
        </a:p>
      </dgm:t>
    </dgm:pt>
    <dgm:pt modelId="{DC581B10-A1BD-4C3B-8371-0E5FF822DF11}" type="sibTrans" cxnId="{9D69F7F9-4840-4B7F-8A5D-83B87EE588FE}">
      <dgm:prSet/>
      <dgm:spPr/>
      <dgm:t>
        <a:bodyPr/>
        <a:lstStyle/>
        <a:p>
          <a:endParaRPr lang="tr-TR"/>
        </a:p>
      </dgm:t>
    </dgm:pt>
    <dgm:pt modelId="{09A07927-2CF4-4143-959A-FEBA213B16F0}" type="pres">
      <dgm:prSet presAssocID="{009C9684-8C6B-42AC-9149-074C465C2974}" presName="linearFlow" presStyleCnt="0">
        <dgm:presLayoutVars>
          <dgm:dir/>
          <dgm:resizeHandles val="exact"/>
        </dgm:presLayoutVars>
      </dgm:prSet>
      <dgm:spPr/>
    </dgm:pt>
    <dgm:pt modelId="{35BE0153-4D0D-4E73-8529-9C464196FBEC}" type="pres">
      <dgm:prSet presAssocID="{7F1E4B3F-9540-4C09-88A7-E09E7D4CAA5D}" presName="composite" presStyleCnt="0"/>
      <dgm:spPr/>
    </dgm:pt>
    <dgm:pt modelId="{AB654CDF-69DD-448A-A4A1-B6456A3C4BE1}" type="pres">
      <dgm:prSet presAssocID="{7F1E4B3F-9540-4C09-88A7-E09E7D4CAA5D}" presName="imgShp" presStyleLbl="fgImgPlace1" presStyleIdx="0" presStyleCnt="2" custLinFactNeighborX="-7984" custLinFactNeighborY="-8375"/>
      <dgm:spPr/>
    </dgm:pt>
    <dgm:pt modelId="{E65B7224-589E-4F7B-B39F-73A72EC380FA}" type="pres">
      <dgm:prSet presAssocID="{7F1E4B3F-9540-4C09-88A7-E09E7D4CAA5D}" presName="txShp" presStyleLbl="node1" presStyleIdx="0" presStyleCnt="2" custScaleX="15037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0EEA00-EA98-4476-BBED-1C39AE6993FB}" type="pres">
      <dgm:prSet presAssocID="{26357B35-F0FF-4A72-8920-7F247E55CE58}" presName="spacing" presStyleCnt="0"/>
      <dgm:spPr/>
    </dgm:pt>
    <dgm:pt modelId="{23F79749-980D-40CA-BA8E-CFC9C8A18855}" type="pres">
      <dgm:prSet presAssocID="{5C233721-8452-4409-8308-5F79016B9418}" presName="composite" presStyleCnt="0"/>
      <dgm:spPr/>
    </dgm:pt>
    <dgm:pt modelId="{5E7EF9AE-FC2E-4896-AD74-337519DDA61B}" type="pres">
      <dgm:prSet presAssocID="{5C233721-8452-4409-8308-5F79016B9418}" presName="imgShp" presStyleLbl="fgImgPlace1" presStyleIdx="1" presStyleCnt="2" custScaleX="72766" custLinFactNeighborX="-18990" custLinFactNeighborY="0"/>
      <dgm:spPr/>
    </dgm:pt>
    <dgm:pt modelId="{4B4EDCDD-401C-487E-87B9-31D34CB4A8AE}" type="pres">
      <dgm:prSet presAssocID="{5C233721-8452-4409-8308-5F79016B9418}" presName="txShp" presStyleLbl="node1" presStyleIdx="1" presStyleCnt="2" custScaleX="150376" custScaleY="1554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3C0640D-3415-45BD-8808-D9166D702C7A}" type="presOf" srcId="{7F1E4B3F-9540-4C09-88A7-E09E7D4CAA5D}" destId="{E65B7224-589E-4F7B-B39F-73A72EC380FA}" srcOrd="0" destOrd="0" presId="urn:microsoft.com/office/officeart/2005/8/layout/vList3#1"/>
    <dgm:cxn modelId="{9D69F7F9-4840-4B7F-8A5D-83B87EE588FE}" srcId="{009C9684-8C6B-42AC-9149-074C465C2974}" destId="{5C233721-8452-4409-8308-5F79016B9418}" srcOrd="1" destOrd="0" parTransId="{EFEC6C5D-0189-43D9-8A66-1A68C6DAAC07}" sibTransId="{DC581B10-A1BD-4C3B-8371-0E5FF822DF11}"/>
    <dgm:cxn modelId="{5CF1C9DE-38D3-4A27-ACFB-E357BBBAC0E0}" srcId="{009C9684-8C6B-42AC-9149-074C465C2974}" destId="{7F1E4B3F-9540-4C09-88A7-E09E7D4CAA5D}" srcOrd="0" destOrd="0" parTransId="{481DBE02-8A13-4E16-B992-3B3F786D6896}" sibTransId="{26357B35-F0FF-4A72-8920-7F247E55CE58}"/>
    <dgm:cxn modelId="{CC6C5DE3-4F20-4E19-8AF9-01649892E3FC}" type="presOf" srcId="{009C9684-8C6B-42AC-9149-074C465C2974}" destId="{09A07927-2CF4-4143-959A-FEBA213B16F0}" srcOrd="0" destOrd="0" presId="urn:microsoft.com/office/officeart/2005/8/layout/vList3#1"/>
    <dgm:cxn modelId="{E81230B6-D3FE-493C-A5CB-44A79EB7A39D}" type="presOf" srcId="{5C233721-8452-4409-8308-5F79016B9418}" destId="{4B4EDCDD-401C-487E-87B9-31D34CB4A8AE}" srcOrd="0" destOrd="0" presId="urn:microsoft.com/office/officeart/2005/8/layout/vList3#1"/>
    <dgm:cxn modelId="{0EC3F39F-143F-4D7C-9BC2-00F236C79DDA}" type="presParOf" srcId="{09A07927-2CF4-4143-959A-FEBA213B16F0}" destId="{35BE0153-4D0D-4E73-8529-9C464196FBEC}" srcOrd="0" destOrd="0" presId="urn:microsoft.com/office/officeart/2005/8/layout/vList3#1"/>
    <dgm:cxn modelId="{D140017D-3C96-4DA4-8C57-CC46EAE6F342}" type="presParOf" srcId="{35BE0153-4D0D-4E73-8529-9C464196FBEC}" destId="{AB654CDF-69DD-448A-A4A1-B6456A3C4BE1}" srcOrd="0" destOrd="0" presId="urn:microsoft.com/office/officeart/2005/8/layout/vList3#1"/>
    <dgm:cxn modelId="{F073A232-2266-4995-B16C-32068B0C8A38}" type="presParOf" srcId="{35BE0153-4D0D-4E73-8529-9C464196FBEC}" destId="{E65B7224-589E-4F7B-B39F-73A72EC380FA}" srcOrd="1" destOrd="0" presId="urn:microsoft.com/office/officeart/2005/8/layout/vList3#1"/>
    <dgm:cxn modelId="{4FE0CD27-3CE9-4D89-A913-19C2BA384D54}" type="presParOf" srcId="{09A07927-2CF4-4143-959A-FEBA213B16F0}" destId="{290EEA00-EA98-4476-BBED-1C39AE6993FB}" srcOrd="1" destOrd="0" presId="urn:microsoft.com/office/officeart/2005/8/layout/vList3#1"/>
    <dgm:cxn modelId="{A1599FC4-1F88-48D4-BE57-9279FABF6774}" type="presParOf" srcId="{09A07927-2CF4-4143-959A-FEBA213B16F0}" destId="{23F79749-980D-40CA-BA8E-CFC9C8A18855}" srcOrd="2" destOrd="0" presId="urn:microsoft.com/office/officeart/2005/8/layout/vList3#1"/>
    <dgm:cxn modelId="{BEAB2971-633C-4756-AF75-9F480416B627}" type="presParOf" srcId="{23F79749-980D-40CA-BA8E-CFC9C8A18855}" destId="{5E7EF9AE-FC2E-4896-AD74-337519DDA61B}" srcOrd="0" destOrd="0" presId="urn:microsoft.com/office/officeart/2005/8/layout/vList3#1"/>
    <dgm:cxn modelId="{6983ABCD-0486-425B-B1A6-C19178043703}" type="presParOf" srcId="{23F79749-980D-40CA-BA8E-CFC9C8A18855}" destId="{4B4EDCDD-401C-487E-87B9-31D34CB4A8A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CFD3A69-5FA5-4069-871B-8E6124B40597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370A22E-2179-41E9-B558-42DFE14CFE6B}">
      <dgm:prSet custT="1"/>
      <dgm:spPr/>
      <dgm:t>
        <a:bodyPr/>
        <a:lstStyle/>
        <a:p>
          <a:r>
            <a:rPr lang="en-US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tr-TR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 was graded </a:t>
          </a:r>
          <a:r>
            <a: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</a:t>
          </a:r>
          <a:r>
            <a:rPr lang="en-US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600" b="1" dirty="0" smtClean="0"/>
            <a:t>if </a:t>
          </a:r>
          <a:endParaRPr lang="tr-TR" sz="2600" b="1" dirty="0" smtClean="0"/>
        </a:p>
        <a:p>
          <a:endParaRPr lang="tr-TR" sz="2600" b="1" dirty="0" smtClean="0"/>
        </a:p>
        <a:p>
          <a:r>
            <a:rPr lang="tr-TR" sz="2600" b="1" dirty="0" smtClean="0"/>
            <a:t>I</a:t>
          </a:r>
          <a:r>
            <a:rPr lang="en-US" sz="2600" b="1" dirty="0" smtClean="0"/>
            <a:t>t was a life-threatening, </a:t>
          </a:r>
          <a:endParaRPr lang="tr-TR" sz="2600" b="1" dirty="0" smtClean="0"/>
        </a:p>
        <a:p>
          <a:endParaRPr lang="tr-TR" sz="2600" b="1" dirty="0" smtClean="0"/>
        </a:p>
        <a:p>
          <a:r>
            <a:rPr lang="tr-TR" sz="2600" b="1" dirty="0" smtClean="0"/>
            <a:t>R</a:t>
          </a:r>
          <a:r>
            <a:rPr lang="en-US" sz="2600" b="1" dirty="0" err="1" smtClean="0"/>
            <a:t>equired</a:t>
          </a:r>
          <a:r>
            <a:rPr lang="en-US" sz="2600" b="1" dirty="0" smtClean="0"/>
            <a:t> </a:t>
          </a:r>
          <a:r>
            <a:rPr lang="tr-TR" sz="2600" b="1" dirty="0" smtClean="0"/>
            <a:t> </a:t>
          </a:r>
          <a:r>
            <a:rPr lang="en-US" sz="2600" b="1" dirty="0" smtClean="0"/>
            <a:t>prolonged hospitalization, </a:t>
          </a:r>
          <a:endParaRPr lang="tr-TR" sz="2600" b="1" dirty="0" smtClean="0"/>
        </a:p>
        <a:p>
          <a:endParaRPr lang="tr-TR" sz="2600" b="1" dirty="0" smtClean="0"/>
        </a:p>
        <a:p>
          <a:r>
            <a:rPr lang="tr-TR" sz="2600" b="1" dirty="0" smtClean="0"/>
            <a:t>R</a:t>
          </a:r>
          <a:r>
            <a:rPr lang="en-US" sz="2600" b="1" dirty="0" err="1" smtClean="0"/>
            <a:t>equired</a:t>
          </a:r>
          <a:r>
            <a:rPr lang="en-US" sz="2600" b="1" dirty="0" smtClean="0"/>
            <a:t> an</a:t>
          </a:r>
          <a:r>
            <a:rPr lang="tr-TR" sz="2600" b="1" dirty="0" smtClean="0"/>
            <a:t> </a:t>
          </a:r>
          <a:r>
            <a:rPr lang="en-US" sz="2600" b="1" dirty="0" smtClean="0"/>
            <a:t>intervention to prevent death or permanent impairment or</a:t>
          </a:r>
          <a:r>
            <a:rPr lang="tr-TR" sz="2600" b="1" dirty="0" smtClean="0"/>
            <a:t> </a:t>
          </a:r>
          <a:r>
            <a:rPr lang="en-US" sz="2600" b="1" dirty="0" smtClean="0"/>
            <a:t>damage</a:t>
          </a:r>
          <a:endParaRPr lang="tr-TR" sz="2600" b="1" dirty="0" smtClean="0"/>
        </a:p>
      </dgm:t>
    </dgm:pt>
    <dgm:pt modelId="{5CF29056-605D-4457-AA8B-48B2E5556CA8}" type="parTrans" cxnId="{C5C5AB4C-638A-4F81-9AC6-84684E360FC5}">
      <dgm:prSet/>
      <dgm:spPr/>
      <dgm:t>
        <a:bodyPr/>
        <a:lstStyle/>
        <a:p>
          <a:endParaRPr lang="tr-TR"/>
        </a:p>
      </dgm:t>
    </dgm:pt>
    <dgm:pt modelId="{CB2FC62B-3000-49B6-9BBE-01D71443DC45}" type="sibTrans" cxnId="{C5C5AB4C-638A-4F81-9AC6-84684E360FC5}">
      <dgm:prSet/>
      <dgm:spPr/>
      <dgm:t>
        <a:bodyPr/>
        <a:lstStyle/>
        <a:p>
          <a:endParaRPr lang="tr-TR"/>
        </a:p>
      </dgm:t>
    </dgm:pt>
    <dgm:pt modelId="{E0CE2E77-B36B-4E1A-8A78-9A0C51016B70}">
      <dgm:prSet custT="1"/>
      <dgm:spPr/>
      <dgm:t>
        <a:bodyPr/>
        <a:lstStyle/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classification system of the </a:t>
          </a:r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ociety of </a:t>
          </a:r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nterventional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adiology 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r-TR" sz="3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SIR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used to </a:t>
          </a:r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grade complications</a:t>
          </a:r>
          <a:endParaRPr lang="en-US" sz="2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45791A-97EA-46F5-B5D3-8A5360678F48}" type="parTrans" cxnId="{AF592454-983B-4BB0-8776-41733CDF90EF}">
      <dgm:prSet/>
      <dgm:spPr/>
      <dgm:t>
        <a:bodyPr/>
        <a:lstStyle/>
        <a:p>
          <a:endParaRPr lang="tr-TR"/>
        </a:p>
      </dgm:t>
    </dgm:pt>
    <dgm:pt modelId="{39ECD5B5-8746-4990-A088-0F6A0778A8EA}" type="sibTrans" cxnId="{AF592454-983B-4BB0-8776-41733CDF90EF}">
      <dgm:prSet/>
      <dgm:spPr/>
      <dgm:t>
        <a:bodyPr/>
        <a:lstStyle/>
        <a:p>
          <a:endParaRPr lang="tr-TR"/>
        </a:p>
      </dgm:t>
    </dgm:pt>
    <dgm:pt modelId="{B2C871D7-D17B-49AE-8B7E-EEA87BDB3D3E}" type="pres">
      <dgm:prSet presAssocID="{DCFD3A69-5FA5-4069-871B-8E6124B405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DF2398C-40E5-46FE-A584-36B1DEA572B2}" type="pres">
      <dgm:prSet presAssocID="{E0CE2E77-B36B-4E1A-8A78-9A0C51016B70}" presName="comp" presStyleCnt="0"/>
      <dgm:spPr/>
    </dgm:pt>
    <dgm:pt modelId="{E78B7680-82F0-4D8C-A451-0EADC172BA16}" type="pres">
      <dgm:prSet presAssocID="{E0CE2E77-B36B-4E1A-8A78-9A0C51016B70}" presName="box" presStyleLbl="node1" presStyleIdx="0" presStyleCnt="2" custScaleY="70527" custLinFactNeighborX="-5396" custLinFactNeighborY="-12678"/>
      <dgm:spPr/>
      <dgm:t>
        <a:bodyPr/>
        <a:lstStyle/>
        <a:p>
          <a:endParaRPr lang="tr-TR"/>
        </a:p>
      </dgm:t>
    </dgm:pt>
    <dgm:pt modelId="{D9544B78-BD85-4949-BF25-A3E16034262E}" type="pres">
      <dgm:prSet presAssocID="{E0CE2E77-B36B-4E1A-8A78-9A0C51016B70}" presName="img" presStyleLbl="fgImgPlace1" presStyleIdx="0" presStyleCnt="2" custScaleX="17347" custLinFactNeighborX="-61481" custLinFactNeighborY="0"/>
      <dgm:spPr/>
    </dgm:pt>
    <dgm:pt modelId="{D36D4117-A362-4C6B-BABF-F2C576E58AC6}" type="pres">
      <dgm:prSet presAssocID="{E0CE2E77-B36B-4E1A-8A78-9A0C51016B7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F4778B8-CCE3-459F-884B-6B521846A3D5}" type="pres">
      <dgm:prSet presAssocID="{39ECD5B5-8746-4990-A088-0F6A0778A8EA}" presName="spacer" presStyleCnt="0"/>
      <dgm:spPr/>
    </dgm:pt>
    <dgm:pt modelId="{D4577D03-D0A0-49C5-9B81-6F11E5BA1EE6}" type="pres">
      <dgm:prSet presAssocID="{A370A22E-2179-41E9-B558-42DFE14CFE6B}" presName="comp" presStyleCnt="0"/>
      <dgm:spPr/>
    </dgm:pt>
    <dgm:pt modelId="{1471E3E5-FFCB-4DBA-8FC4-9F12252918E7}" type="pres">
      <dgm:prSet presAssocID="{A370A22E-2179-41E9-B558-42DFE14CFE6B}" presName="box" presStyleLbl="node1" presStyleIdx="1" presStyleCnt="2" custScaleY="191662"/>
      <dgm:spPr/>
      <dgm:t>
        <a:bodyPr/>
        <a:lstStyle/>
        <a:p>
          <a:endParaRPr lang="tr-TR"/>
        </a:p>
      </dgm:t>
    </dgm:pt>
    <dgm:pt modelId="{B9277117-6D33-478D-83CE-84D4D3E492A2}" type="pres">
      <dgm:prSet presAssocID="{A370A22E-2179-41E9-B558-42DFE14CFE6B}" presName="img" presStyleLbl="fgImgPlace1" presStyleIdx="1" presStyleCnt="2" custScaleX="16380" custLinFactNeighborX="-53533" custLinFactNeighborY="5307"/>
      <dgm:spPr/>
    </dgm:pt>
    <dgm:pt modelId="{A3FA4391-7E84-4517-884A-0859C392477A}" type="pres">
      <dgm:prSet presAssocID="{A370A22E-2179-41E9-B558-42DFE14CFE6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1C563CD-38ED-47BC-A14E-760CA25C64CF}" type="presOf" srcId="{E0CE2E77-B36B-4E1A-8A78-9A0C51016B70}" destId="{D36D4117-A362-4C6B-BABF-F2C576E58AC6}" srcOrd="1" destOrd="0" presId="urn:microsoft.com/office/officeart/2005/8/layout/vList4#2"/>
    <dgm:cxn modelId="{AF592454-983B-4BB0-8776-41733CDF90EF}" srcId="{DCFD3A69-5FA5-4069-871B-8E6124B40597}" destId="{E0CE2E77-B36B-4E1A-8A78-9A0C51016B70}" srcOrd="0" destOrd="0" parTransId="{4B45791A-97EA-46F5-B5D3-8A5360678F48}" sibTransId="{39ECD5B5-8746-4990-A088-0F6A0778A8EA}"/>
    <dgm:cxn modelId="{62ECEF84-5FD9-486E-909F-E5E5E6846E93}" type="presOf" srcId="{A370A22E-2179-41E9-B558-42DFE14CFE6B}" destId="{A3FA4391-7E84-4517-884A-0859C392477A}" srcOrd="1" destOrd="0" presId="urn:microsoft.com/office/officeart/2005/8/layout/vList4#2"/>
    <dgm:cxn modelId="{A6A05467-9A5D-46EF-BB4B-70679D452245}" type="presOf" srcId="{E0CE2E77-B36B-4E1A-8A78-9A0C51016B70}" destId="{E78B7680-82F0-4D8C-A451-0EADC172BA16}" srcOrd="0" destOrd="0" presId="urn:microsoft.com/office/officeart/2005/8/layout/vList4#2"/>
    <dgm:cxn modelId="{B0C30F89-AA4E-4654-ACE5-02ACD6D0C69A}" type="presOf" srcId="{DCFD3A69-5FA5-4069-871B-8E6124B40597}" destId="{B2C871D7-D17B-49AE-8B7E-EEA87BDB3D3E}" srcOrd="0" destOrd="0" presId="urn:microsoft.com/office/officeart/2005/8/layout/vList4#2"/>
    <dgm:cxn modelId="{C5C5AB4C-638A-4F81-9AC6-84684E360FC5}" srcId="{DCFD3A69-5FA5-4069-871B-8E6124B40597}" destId="{A370A22E-2179-41E9-B558-42DFE14CFE6B}" srcOrd="1" destOrd="0" parTransId="{5CF29056-605D-4457-AA8B-48B2E5556CA8}" sibTransId="{CB2FC62B-3000-49B6-9BBE-01D71443DC45}"/>
    <dgm:cxn modelId="{6D79EF30-A070-428B-A5AD-F6141B1218E3}" type="presOf" srcId="{A370A22E-2179-41E9-B558-42DFE14CFE6B}" destId="{1471E3E5-FFCB-4DBA-8FC4-9F12252918E7}" srcOrd="0" destOrd="0" presId="urn:microsoft.com/office/officeart/2005/8/layout/vList4#2"/>
    <dgm:cxn modelId="{0F52EE83-9512-4BC0-9377-7E65A0C190C2}" type="presParOf" srcId="{B2C871D7-D17B-49AE-8B7E-EEA87BDB3D3E}" destId="{6DF2398C-40E5-46FE-A584-36B1DEA572B2}" srcOrd="0" destOrd="0" presId="urn:microsoft.com/office/officeart/2005/8/layout/vList4#2"/>
    <dgm:cxn modelId="{C25E975E-324A-4790-977F-24DF6925E7A1}" type="presParOf" srcId="{6DF2398C-40E5-46FE-A584-36B1DEA572B2}" destId="{E78B7680-82F0-4D8C-A451-0EADC172BA16}" srcOrd="0" destOrd="0" presId="urn:microsoft.com/office/officeart/2005/8/layout/vList4#2"/>
    <dgm:cxn modelId="{E5C3B2DC-3596-44AA-9928-1891ABBCA2CE}" type="presParOf" srcId="{6DF2398C-40E5-46FE-A584-36B1DEA572B2}" destId="{D9544B78-BD85-4949-BF25-A3E16034262E}" srcOrd="1" destOrd="0" presId="urn:microsoft.com/office/officeart/2005/8/layout/vList4#2"/>
    <dgm:cxn modelId="{C550A293-3CBC-4AF8-A7CA-E9230CF6E15C}" type="presParOf" srcId="{6DF2398C-40E5-46FE-A584-36B1DEA572B2}" destId="{D36D4117-A362-4C6B-BABF-F2C576E58AC6}" srcOrd="2" destOrd="0" presId="urn:microsoft.com/office/officeart/2005/8/layout/vList4#2"/>
    <dgm:cxn modelId="{BFEB4E87-E4BB-4070-9263-073CC334FF74}" type="presParOf" srcId="{B2C871D7-D17B-49AE-8B7E-EEA87BDB3D3E}" destId="{CF4778B8-CCE3-459F-884B-6B521846A3D5}" srcOrd="1" destOrd="0" presId="urn:microsoft.com/office/officeart/2005/8/layout/vList4#2"/>
    <dgm:cxn modelId="{32B615D4-442F-46B1-9BF5-3F9029E44A85}" type="presParOf" srcId="{B2C871D7-D17B-49AE-8B7E-EEA87BDB3D3E}" destId="{D4577D03-D0A0-49C5-9B81-6F11E5BA1EE6}" srcOrd="2" destOrd="0" presId="urn:microsoft.com/office/officeart/2005/8/layout/vList4#2"/>
    <dgm:cxn modelId="{B3145164-1078-49BA-B227-ED314CE87400}" type="presParOf" srcId="{D4577D03-D0A0-49C5-9B81-6F11E5BA1EE6}" destId="{1471E3E5-FFCB-4DBA-8FC4-9F12252918E7}" srcOrd="0" destOrd="0" presId="urn:microsoft.com/office/officeart/2005/8/layout/vList4#2"/>
    <dgm:cxn modelId="{155FBDAE-3E8D-445A-A7FC-AAC53EA73264}" type="presParOf" srcId="{D4577D03-D0A0-49C5-9B81-6F11E5BA1EE6}" destId="{B9277117-6D33-478D-83CE-84D4D3E492A2}" srcOrd="1" destOrd="0" presId="urn:microsoft.com/office/officeart/2005/8/layout/vList4#2"/>
    <dgm:cxn modelId="{EE3B74EE-3EB7-4D73-837F-D35F1FF54F79}" type="presParOf" srcId="{D4577D03-D0A0-49C5-9B81-6F11E5BA1EE6}" destId="{A3FA4391-7E84-4517-884A-0859C392477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E00B8F5-EB1E-4B60-8150-93B6FAB4047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CFAA315-643B-4C01-AD9A-5E2DA2AFEEC8}">
      <dgm:prSet phldrT="[Metin]" custT="1"/>
      <dgm:spPr/>
      <dgm:t>
        <a:bodyPr/>
        <a:lstStyle/>
        <a:p>
          <a:r>
            <a:rPr lang="tr-TR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Minor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complications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SIR </a:t>
          </a:r>
          <a:r>
            <a:rPr lang="tr-TR" sz="28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Classification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grade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1- 2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tr-T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8ED6CD-552B-4202-8F52-D5144970D4E0}" type="parTrans" cxnId="{1E8F1B9C-1A52-44FB-A117-6CD6F3BD8361}">
      <dgm:prSet/>
      <dgm:spPr/>
      <dgm:t>
        <a:bodyPr/>
        <a:lstStyle/>
        <a:p>
          <a:endParaRPr lang="tr-TR"/>
        </a:p>
      </dgm:t>
    </dgm:pt>
    <dgm:pt modelId="{4E8DA7C7-5B7A-4BC1-A893-32AEE5132237}" type="sibTrans" cxnId="{1E8F1B9C-1A52-44FB-A117-6CD6F3BD8361}">
      <dgm:prSet/>
      <dgm:spPr/>
      <dgm:t>
        <a:bodyPr/>
        <a:lstStyle/>
        <a:p>
          <a:endParaRPr lang="tr-TR"/>
        </a:p>
      </dgm:t>
    </dgm:pt>
    <dgm:pt modelId="{73ACDEE5-495A-4109-A132-1A2783E4DFD5}">
      <dgm:prSet phldrT="[Metin]" phldr="1"/>
      <dgm:spPr/>
      <dgm:t>
        <a:bodyPr/>
        <a:lstStyle/>
        <a:p>
          <a:endParaRPr lang="tr-TR" dirty="0"/>
        </a:p>
      </dgm:t>
    </dgm:pt>
    <dgm:pt modelId="{A74AADD9-BF30-4C60-A557-383DC7FF35C0}" type="parTrans" cxnId="{D63CE6B7-941C-432E-A9C9-7F3397722C8B}">
      <dgm:prSet/>
      <dgm:spPr/>
      <dgm:t>
        <a:bodyPr/>
        <a:lstStyle/>
        <a:p>
          <a:endParaRPr lang="tr-TR"/>
        </a:p>
      </dgm:t>
    </dgm:pt>
    <dgm:pt modelId="{1DCAE46E-96EE-454B-A454-216A3A3225CB}" type="sibTrans" cxnId="{D63CE6B7-941C-432E-A9C9-7F3397722C8B}">
      <dgm:prSet/>
      <dgm:spPr/>
      <dgm:t>
        <a:bodyPr/>
        <a:lstStyle/>
        <a:p>
          <a:endParaRPr lang="tr-TR"/>
        </a:p>
      </dgm:t>
    </dgm:pt>
    <dgm:pt modelId="{ABD7ADF7-B5DD-475E-9167-04CA19F3C00F}">
      <dgm:prSet/>
      <dgm:spPr/>
      <dgm:t>
        <a:bodyPr/>
        <a:lstStyle/>
        <a:p>
          <a:endParaRPr lang="tr-TR" dirty="0"/>
        </a:p>
      </dgm:t>
    </dgm:pt>
    <dgm:pt modelId="{E890305D-128C-4B18-B994-BD2D0F620B21}" type="parTrans" cxnId="{E3491757-4FA3-42F6-981C-BF405221E5B0}">
      <dgm:prSet/>
      <dgm:spPr/>
      <dgm:t>
        <a:bodyPr/>
        <a:lstStyle/>
        <a:p>
          <a:endParaRPr lang="tr-TR"/>
        </a:p>
      </dgm:t>
    </dgm:pt>
    <dgm:pt modelId="{08B5B03E-4C8C-48AB-937F-3D2884C68BE4}" type="sibTrans" cxnId="{E3491757-4FA3-42F6-981C-BF405221E5B0}">
      <dgm:prSet/>
      <dgm:spPr/>
      <dgm:t>
        <a:bodyPr/>
        <a:lstStyle/>
        <a:p>
          <a:endParaRPr lang="tr-TR"/>
        </a:p>
      </dgm:t>
    </dgm:pt>
    <dgm:pt modelId="{49F4CDF1-50A3-41E9-B9F3-05D7AFF5719E}">
      <dgm:prSet custT="1"/>
      <dgm:spPr/>
      <dgm:t>
        <a:bodyPr/>
        <a:lstStyle/>
        <a:p>
          <a:r>
            <a:rPr lang="tr-TR" sz="1800" b="1" dirty="0" smtClean="0"/>
            <a:t>UAE (</a:t>
          </a:r>
          <a:r>
            <a:rPr lang="tr-TR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  <a:r>
            <a:rPr lang="tr-TR" sz="1800" b="1" dirty="0" smtClean="0"/>
            <a:t>)=13.2%</a:t>
          </a:r>
          <a:endParaRPr lang="tr-TR" sz="1800" b="1" dirty="0"/>
        </a:p>
      </dgm:t>
    </dgm:pt>
    <dgm:pt modelId="{B241A0EF-843E-46B7-9B2C-A5058E0FACFD}" type="parTrans" cxnId="{81F7D133-8318-42EA-A640-C41FDBD0DC7F}">
      <dgm:prSet/>
      <dgm:spPr/>
      <dgm:t>
        <a:bodyPr/>
        <a:lstStyle/>
        <a:p>
          <a:endParaRPr lang="tr-TR"/>
        </a:p>
      </dgm:t>
    </dgm:pt>
    <dgm:pt modelId="{70A0C391-5111-4C31-B4D4-60F9F6D291D7}" type="sibTrans" cxnId="{81F7D133-8318-42EA-A640-C41FDBD0DC7F}">
      <dgm:prSet/>
      <dgm:spPr/>
      <dgm:t>
        <a:bodyPr/>
        <a:lstStyle/>
        <a:p>
          <a:endParaRPr lang="tr-TR"/>
        </a:p>
      </dgm:t>
    </dgm:pt>
    <dgm:pt modelId="{5C3B1D5B-23DE-4BFC-B9CE-0BD0F7517AF8}">
      <dgm:prSet custT="1"/>
      <dgm:spPr/>
      <dgm:t>
        <a:bodyPr/>
        <a:lstStyle/>
        <a:p>
          <a:r>
            <a:rPr lang="tr-TR" sz="2400" b="1" err="1" smtClean="0"/>
            <a:t>Myomectomy</a:t>
          </a:r>
          <a:r>
            <a:rPr lang="tr-TR" sz="2400" b="1" smtClean="0"/>
            <a:t> (</a:t>
          </a:r>
          <a:r>
            <a:rPr lang="tr-TR" sz="2400" b="1" smtClean="0">
              <a:solidFill>
                <a:srgbClr val="FF0000"/>
              </a:solidFill>
            </a:rPr>
            <a:t>8)</a:t>
          </a:r>
          <a:r>
            <a:rPr lang="tr-TR" sz="2400" b="1" smtClean="0"/>
            <a:t>=10.9%</a:t>
          </a:r>
          <a:endParaRPr lang="tr-TR" sz="2400" b="1" dirty="0"/>
        </a:p>
      </dgm:t>
    </dgm:pt>
    <dgm:pt modelId="{D89DCD3E-AEF3-424A-A5A3-F33FBA749A40}" type="parTrans" cxnId="{FCAB3184-C219-4FDA-81E3-D625B1484D9A}">
      <dgm:prSet/>
      <dgm:spPr/>
      <dgm:t>
        <a:bodyPr/>
        <a:lstStyle/>
        <a:p>
          <a:endParaRPr lang="tr-TR"/>
        </a:p>
      </dgm:t>
    </dgm:pt>
    <dgm:pt modelId="{BF3509E2-66F9-49F9-B4C7-CEB0DA7AEF91}" type="sibTrans" cxnId="{FCAB3184-C219-4FDA-81E3-D625B1484D9A}">
      <dgm:prSet/>
      <dgm:spPr/>
      <dgm:t>
        <a:bodyPr/>
        <a:lstStyle/>
        <a:p>
          <a:endParaRPr lang="tr-TR"/>
        </a:p>
      </dgm:t>
    </dgm:pt>
    <dgm:pt modelId="{31DBE97A-3D07-4132-A607-FAF8FF2C62F9}">
      <dgm:prSet/>
      <dgm:spPr/>
      <dgm:t>
        <a:bodyPr/>
        <a:lstStyle/>
        <a:p>
          <a:r>
            <a:rPr lang="tr-TR" b="1" dirty="0" smtClean="0"/>
            <a:t>UTI (8)</a:t>
          </a:r>
          <a:endParaRPr lang="tr-TR" b="1" dirty="0"/>
        </a:p>
      </dgm:t>
    </dgm:pt>
    <dgm:pt modelId="{20FD3CBA-1917-4384-8F1F-B56FA0DB6F21}" type="parTrans" cxnId="{6970DCB0-018F-4063-94EB-9163801AF502}">
      <dgm:prSet/>
      <dgm:spPr/>
      <dgm:t>
        <a:bodyPr/>
        <a:lstStyle/>
        <a:p>
          <a:endParaRPr lang="tr-TR"/>
        </a:p>
      </dgm:t>
    </dgm:pt>
    <dgm:pt modelId="{5EE24639-8E3E-415E-8C6A-37FDAA7F7970}" type="sibTrans" cxnId="{6970DCB0-018F-4063-94EB-9163801AF502}">
      <dgm:prSet/>
      <dgm:spPr/>
      <dgm:t>
        <a:bodyPr/>
        <a:lstStyle/>
        <a:p>
          <a:endParaRPr lang="tr-TR"/>
        </a:p>
      </dgm:t>
    </dgm:pt>
    <dgm:pt modelId="{F1C8C1FD-8AA8-4D81-88EF-FE416BDFB3A1}">
      <dgm:prSet/>
      <dgm:spPr/>
      <dgm:t>
        <a:bodyPr/>
        <a:lstStyle/>
        <a:p>
          <a:r>
            <a:rPr lang="tr-TR" b="1" dirty="0" err="1" smtClean="0"/>
            <a:t>Postembolization</a:t>
          </a:r>
          <a:r>
            <a:rPr lang="tr-TR" b="1" dirty="0" smtClean="0"/>
            <a:t> </a:t>
          </a:r>
          <a:r>
            <a:rPr lang="tr-TR" b="1" dirty="0" err="1" smtClean="0"/>
            <a:t>syndrome</a:t>
          </a:r>
          <a:r>
            <a:rPr lang="tr-TR" b="1" dirty="0" smtClean="0"/>
            <a:t> (6)</a:t>
          </a:r>
        </a:p>
        <a:p>
          <a:r>
            <a:rPr lang="tr-TR" b="1" dirty="0" err="1" smtClean="0"/>
            <a:t>Groin</a:t>
          </a:r>
          <a:r>
            <a:rPr lang="tr-TR" b="1" dirty="0" smtClean="0"/>
            <a:t> </a:t>
          </a:r>
          <a:r>
            <a:rPr lang="tr-TR" b="1" dirty="0" err="1" smtClean="0"/>
            <a:t>hematoma</a:t>
          </a:r>
          <a:r>
            <a:rPr lang="tr-TR" b="1" dirty="0" smtClean="0"/>
            <a:t> (2)</a:t>
          </a:r>
        </a:p>
        <a:p>
          <a:r>
            <a:rPr lang="it-IT" b="1" dirty="0" smtClean="0"/>
            <a:t>Urticaria due to contrast (1</a:t>
          </a:r>
          <a:endParaRPr lang="tr-TR" b="1" dirty="0" smtClean="0"/>
        </a:p>
        <a:p>
          <a:endParaRPr lang="tr-TR" dirty="0"/>
        </a:p>
      </dgm:t>
    </dgm:pt>
    <dgm:pt modelId="{01C4C487-DE25-429E-A67A-7B17473DF1A6}" type="parTrans" cxnId="{B8D40051-1864-4B13-BFD6-207944443D9C}">
      <dgm:prSet/>
      <dgm:spPr/>
      <dgm:t>
        <a:bodyPr/>
        <a:lstStyle/>
        <a:p>
          <a:endParaRPr lang="tr-TR"/>
        </a:p>
      </dgm:t>
    </dgm:pt>
    <dgm:pt modelId="{28556484-50E1-4A2D-A6B4-0F1CBB28E27B}" type="sibTrans" cxnId="{B8D40051-1864-4B13-BFD6-207944443D9C}">
      <dgm:prSet/>
      <dgm:spPr/>
      <dgm:t>
        <a:bodyPr/>
        <a:lstStyle/>
        <a:p>
          <a:endParaRPr lang="tr-TR"/>
        </a:p>
      </dgm:t>
    </dgm:pt>
    <dgm:pt modelId="{7B9F7FEC-F589-4643-AC2B-4196B6EB5D5B}" type="pres">
      <dgm:prSet presAssocID="{9E00B8F5-EB1E-4B60-8150-93B6FAB40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154E585-D05B-4F68-918D-5116DF601507}" type="pres">
      <dgm:prSet presAssocID="{73ACDEE5-495A-4109-A132-1A2783E4DFD5}" presName="boxAndChildren" presStyleCnt="0"/>
      <dgm:spPr/>
    </dgm:pt>
    <dgm:pt modelId="{461D5F2A-DFDE-4DDE-AF4C-501F32B8EA2A}" type="pres">
      <dgm:prSet presAssocID="{73ACDEE5-495A-4109-A132-1A2783E4DFD5}" presName="parentTextBox" presStyleLbl="node1" presStyleIdx="0" presStyleCnt="3"/>
      <dgm:spPr/>
      <dgm:t>
        <a:bodyPr/>
        <a:lstStyle/>
        <a:p>
          <a:endParaRPr lang="tr-TR"/>
        </a:p>
      </dgm:t>
    </dgm:pt>
    <dgm:pt modelId="{C0059BDA-93F0-4205-A9AE-38627F06FD9E}" type="pres">
      <dgm:prSet presAssocID="{73ACDEE5-495A-4109-A132-1A2783E4DFD5}" presName="entireBox" presStyleLbl="node1" presStyleIdx="0" presStyleCnt="3" custFlipVert="0" custScaleY="3997"/>
      <dgm:spPr/>
      <dgm:t>
        <a:bodyPr/>
        <a:lstStyle/>
        <a:p>
          <a:endParaRPr lang="tr-TR"/>
        </a:p>
      </dgm:t>
    </dgm:pt>
    <dgm:pt modelId="{5FBD387D-482E-4235-B8AA-29FEB57FA941}" type="pres">
      <dgm:prSet presAssocID="{73ACDEE5-495A-4109-A132-1A2783E4DFD5}" presName="descendantBox" presStyleCnt="0"/>
      <dgm:spPr/>
    </dgm:pt>
    <dgm:pt modelId="{4D273E7F-6FC2-4840-BF65-5A47487EECF7}" type="pres">
      <dgm:prSet presAssocID="{31DBE97A-3D07-4132-A607-FAF8FF2C62F9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5AA464-64E0-4D4B-89F5-8A9C8E6B8809}" type="pres">
      <dgm:prSet presAssocID="{F1C8C1FD-8AA8-4D81-88EF-FE416BDFB3A1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F94773-053D-49F3-938E-C1B20178B013}" type="pres">
      <dgm:prSet presAssocID="{08B5B03E-4C8C-48AB-937F-3D2884C68BE4}" presName="sp" presStyleCnt="0"/>
      <dgm:spPr/>
    </dgm:pt>
    <dgm:pt modelId="{211C88EF-83CB-467F-9402-EC2751D5B8E7}" type="pres">
      <dgm:prSet presAssocID="{ABD7ADF7-B5DD-475E-9167-04CA19F3C00F}" presName="arrowAndChildren" presStyleCnt="0"/>
      <dgm:spPr/>
    </dgm:pt>
    <dgm:pt modelId="{B46521BB-65EE-46ED-9445-8471249629D7}" type="pres">
      <dgm:prSet presAssocID="{ABD7ADF7-B5DD-475E-9167-04CA19F3C00F}" presName="parentTextArrow" presStyleLbl="node1" presStyleIdx="1" presStyleCnt="3" custFlipVert="1" custScaleY="5497"/>
      <dgm:spPr/>
      <dgm:t>
        <a:bodyPr/>
        <a:lstStyle/>
        <a:p>
          <a:endParaRPr lang="tr-TR"/>
        </a:p>
      </dgm:t>
    </dgm:pt>
    <dgm:pt modelId="{78A01E6C-0BEF-4489-BBCC-4B9E817CDD2F}" type="pres">
      <dgm:prSet presAssocID="{4E8DA7C7-5B7A-4BC1-A893-32AEE5132237}" presName="sp" presStyleCnt="0"/>
      <dgm:spPr/>
    </dgm:pt>
    <dgm:pt modelId="{F23DA32D-6216-4539-9F3A-A4059353083A}" type="pres">
      <dgm:prSet presAssocID="{FCFAA315-643B-4C01-AD9A-5E2DA2AFEEC8}" presName="arrowAndChildren" presStyleCnt="0"/>
      <dgm:spPr/>
    </dgm:pt>
    <dgm:pt modelId="{05BE0E23-F38B-4147-B06E-1A8536342C3C}" type="pres">
      <dgm:prSet presAssocID="{FCFAA315-643B-4C01-AD9A-5E2DA2AFEEC8}" presName="parentTextArrow" presStyleLbl="node1" presStyleIdx="1" presStyleCnt="3"/>
      <dgm:spPr/>
      <dgm:t>
        <a:bodyPr/>
        <a:lstStyle/>
        <a:p>
          <a:endParaRPr lang="tr-TR"/>
        </a:p>
      </dgm:t>
    </dgm:pt>
    <dgm:pt modelId="{E275EF33-394D-46DC-822A-9FA2898F9A8C}" type="pres">
      <dgm:prSet presAssocID="{FCFAA315-643B-4C01-AD9A-5E2DA2AFEEC8}" presName="arrow" presStyleLbl="node1" presStyleIdx="2" presStyleCnt="3" custScaleY="73977"/>
      <dgm:spPr/>
      <dgm:t>
        <a:bodyPr/>
        <a:lstStyle/>
        <a:p>
          <a:endParaRPr lang="tr-TR"/>
        </a:p>
      </dgm:t>
    </dgm:pt>
    <dgm:pt modelId="{45426A2B-F012-45D6-A7A4-FB1D0FB83825}" type="pres">
      <dgm:prSet presAssocID="{FCFAA315-643B-4C01-AD9A-5E2DA2AFEEC8}" presName="descendantArrow" presStyleCnt="0"/>
      <dgm:spPr/>
    </dgm:pt>
    <dgm:pt modelId="{03AD7CD5-1648-41B6-8541-D759E5F2BC12}" type="pres">
      <dgm:prSet presAssocID="{5C3B1D5B-23DE-4BFC-B9CE-0BD0F7517AF8}" presName="childTextArrow" presStyleLbl="fgAccFollowNode1" presStyleIdx="2" presStyleCnt="4" custScaleX="14681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D22DD43-4A60-4E3E-96F0-4D26405F9F6B}" type="pres">
      <dgm:prSet presAssocID="{49F4CDF1-50A3-41E9-B9F3-05D7AFF5719E}" presName="childTextArrow" presStyleLbl="fgAccFollowNode1" presStyleIdx="3" presStyleCnt="4" custScaleX="15128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87CE679-753B-4895-8CB7-85EE4DAF8425}" type="presOf" srcId="{73ACDEE5-495A-4109-A132-1A2783E4DFD5}" destId="{C0059BDA-93F0-4205-A9AE-38627F06FD9E}" srcOrd="1" destOrd="0" presId="urn:microsoft.com/office/officeart/2005/8/layout/process4"/>
    <dgm:cxn modelId="{4DBD2661-3D95-4A7A-BE4B-6ADCA8914C63}" type="presOf" srcId="{49F4CDF1-50A3-41E9-B9F3-05D7AFF5719E}" destId="{AD22DD43-4A60-4E3E-96F0-4D26405F9F6B}" srcOrd="0" destOrd="0" presId="urn:microsoft.com/office/officeart/2005/8/layout/process4"/>
    <dgm:cxn modelId="{1E8F1B9C-1A52-44FB-A117-6CD6F3BD8361}" srcId="{9E00B8F5-EB1E-4B60-8150-93B6FAB4047A}" destId="{FCFAA315-643B-4C01-AD9A-5E2DA2AFEEC8}" srcOrd="0" destOrd="0" parTransId="{3E8ED6CD-552B-4202-8F52-D5144970D4E0}" sibTransId="{4E8DA7C7-5B7A-4BC1-A893-32AEE5132237}"/>
    <dgm:cxn modelId="{FCAB3184-C219-4FDA-81E3-D625B1484D9A}" srcId="{FCFAA315-643B-4C01-AD9A-5E2DA2AFEEC8}" destId="{5C3B1D5B-23DE-4BFC-B9CE-0BD0F7517AF8}" srcOrd="0" destOrd="0" parTransId="{D89DCD3E-AEF3-424A-A5A3-F33FBA749A40}" sibTransId="{BF3509E2-66F9-49F9-B4C7-CEB0DA7AEF91}"/>
    <dgm:cxn modelId="{46E9EE22-6913-43E3-9879-F07126BA12B5}" type="presOf" srcId="{9E00B8F5-EB1E-4B60-8150-93B6FAB4047A}" destId="{7B9F7FEC-F589-4643-AC2B-4196B6EB5D5B}" srcOrd="0" destOrd="0" presId="urn:microsoft.com/office/officeart/2005/8/layout/process4"/>
    <dgm:cxn modelId="{D63CE6B7-941C-432E-A9C9-7F3397722C8B}" srcId="{9E00B8F5-EB1E-4B60-8150-93B6FAB4047A}" destId="{73ACDEE5-495A-4109-A132-1A2783E4DFD5}" srcOrd="2" destOrd="0" parTransId="{A74AADD9-BF30-4C60-A557-383DC7FF35C0}" sibTransId="{1DCAE46E-96EE-454B-A454-216A3A3225CB}"/>
    <dgm:cxn modelId="{81F7D133-8318-42EA-A640-C41FDBD0DC7F}" srcId="{FCFAA315-643B-4C01-AD9A-5E2DA2AFEEC8}" destId="{49F4CDF1-50A3-41E9-B9F3-05D7AFF5719E}" srcOrd="1" destOrd="0" parTransId="{B241A0EF-843E-46B7-9B2C-A5058E0FACFD}" sibTransId="{70A0C391-5111-4C31-B4D4-60F9F6D291D7}"/>
    <dgm:cxn modelId="{B8D40051-1864-4B13-BFD6-207944443D9C}" srcId="{73ACDEE5-495A-4109-A132-1A2783E4DFD5}" destId="{F1C8C1FD-8AA8-4D81-88EF-FE416BDFB3A1}" srcOrd="1" destOrd="0" parTransId="{01C4C487-DE25-429E-A67A-7B17473DF1A6}" sibTransId="{28556484-50E1-4A2D-A6B4-0F1CBB28E27B}"/>
    <dgm:cxn modelId="{C0A14334-E5F8-41B0-9279-4686D6C1A701}" type="presOf" srcId="{FCFAA315-643B-4C01-AD9A-5E2DA2AFEEC8}" destId="{05BE0E23-F38B-4147-B06E-1A8536342C3C}" srcOrd="0" destOrd="0" presId="urn:microsoft.com/office/officeart/2005/8/layout/process4"/>
    <dgm:cxn modelId="{24F578D3-3654-4D35-BD10-70BE9314BFA4}" type="presOf" srcId="{73ACDEE5-495A-4109-A132-1A2783E4DFD5}" destId="{461D5F2A-DFDE-4DDE-AF4C-501F32B8EA2A}" srcOrd="0" destOrd="0" presId="urn:microsoft.com/office/officeart/2005/8/layout/process4"/>
    <dgm:cxn modelId="{F2B32BAC-0A4B-4CCA-A665-5F022D320DB4}" type="presOf" srcId="{ABD7ADF7-B5DD-475E-9167-04CA19F3C00F}" destId="{B46521BB-65EE-46ED-9445-8471249629D7}" srcOrd="0" destOrd="0" presId="urn:microsoft.com/office/officeart/2005/8/layout/process4"/>
    <dgm:cxn modelId="{6970DCB0-018F-4063-94EB-9163801AF502}" srcId="{73ACDEE5-495A-4109-A132-1A2783E4DFD5}" destId="{31DBE97A-3D07-4132-A607-FAF8FF2C62F9}" srcOrd="0" destOrd="0" parTransId="{20FD3CBA-1917-4384-8F1F-B56FA0DB6F21}" sibTransId="{5EE24639-8E3E-415E-8C6A-37FDAA7F7970}"/>
    <dgm:cxn modelId="{C1DB4E3D-ADFF-40C3-B07E-62E5B10FF336}" type="presOf" srcId="{F1C8C1FD-8AA8-4D81-88EF-FE416BDFB3A1}" destId="{045AA464-64E0-4D4B-89F5-8A9C8E6B8809}" srcOrd="0" destOrd="0" presId="urn:microsoft.com/office/officeart/2005/8/layout/process4"/>
    <dgm:cxn modelId="{5B5D6EA8-52F7-4A37-A790-73897BB42ADE}" type="presOf" srcId="{31DBE97A-3D07-4132-A607-FAF8FF2C62F9}" destId="{4D273E7F-6FC2-4840-BF65-5A47487EECF7}" srcOrd="0" destOrd="0" presId="urn:microsoft.com/office/officeart/2005/8/layout/process4"/>
    <dgm:cxn modelId="{94DB83AA-1D25-4EA1-BC51-A59041ED5C50}" type="presOf" srcId="{FCFAA315-643B-4C01-AD9A-5E2DA2AFEEC8}" destId="{E275EF33-394D-46DC-822A-9FA2898F9A8C}" srcOrd="1" destOrd="0" presId="urn:microsoft.com/office/officeart/2005/8/layout/process4"/>
    <dgm:cxn modelId="{E3491757-4FA3-42F6-981C-BF405221E5B0}" srcId="{9E00B8F5-EB1E-4B60-8150-93B6FAB4047A}" destId="{ABD7ADF7-B5DD-475E-9167-04CA19F3C00F}" srcOrd="1" destOrd="0" parTransId="{E890305D-128C-4B18-B994-BD2D0F620B21}" sibTransId="{08B5B03E-4C8C-48AB-937F-3D2884C68BE4}"/>
    <dgm:cxn modelId="{424349C9-0F3C-437D-BB72-8BBA75F30F8B}" type="presOf" srcId="{5C3B1D5B-23DE-4BFC-B9CE-0BD0F7517AF8}" destId="{03AD7CD5-1648-41B6-8541-D759E5F2BC12}" srcOrd="0" destOrd="0" presId="urn:microsoft.com/office/officeart/2005/8/layout/process4"/>
    <dgm:cxn modelId="{9A4FDB1C-1E0C-47CD-AAE0-DB76AD4CD842}" type="presParOf" srcId="{7B9F7FEC-F589-4643-AC2B-4196B6EB5D5B}" destId="{8154E585-D05B-4F68-918D-5116DF601507}" srcOrd="0" destOrd="0" presId="urn:microsoft.com/office/officeart/2005/8/layout/process4"/>
    <dgm:cxn modelId="{AF9F4B3E-9B78-43D1-8FDF-48CE1039A7DE}" type="presParOf" srcId="{8154E585-D05B-4F68-918D-5116DF601507}" destId="{461D5F2A-DFDE-4DDE-AF4C-501F32B8EA2A}" srcOrd="0" destOrd="0" presId="urn:microsoft.com/office/officeart/2005/8/layout/process4"/>
    <dgm:cxn modelId="{D3A04430-54F2-48C0-A6A8-4184E0A9AC13}" type="presParOf" srcId="{8154E585-D05B-4F68-918D-5116DF601507}" destId="{C0059BDA-93F0-4205-A9AE-38627F06FD9E}" srcOrd="1" destOrd="0" presId="urn:microsoft.com/office/officeart/2005/8/layout/process4"/>
    <dgm:cxn modelId="{EEA8A0C0-8A30-4545-B608-32AE83BCD764}" type="presParOf" srcId="{8154E585-D05B-4F68-918D-5116DF601507}" destId="{5FBD387D-482E-4235-B8AA-29FEB57FA941}" srcOrd="2" destOrd="0" presId="urn:microsoft.com/office/officeart/2005/8/layout/process4"/>
    <dgm:cxn modelId="{B782269A-23C0-4F8C-867B-F396B939496E}" type="presParOf" srcId="{5FBD387D-482E-4235-B8AA-29FEB57FA941}" destId="{4D273E7F-6FC2-4840-BF65-5A47487EECF7}" srcOrd="0" destOrd="0" presId="urn:microsoft.com/office/officeart/2005/8/layout/process4"/>
    <dgm:cxn modelId="{B827BFBE-0C25-4F95-9A2C-76DAEBC0D247}" type="presParOf" srcId="{5FBD387D-482E-4235-B8AA-29FEB57FA941}" destId="{045AA464-64E0-4D4B-89F5-8A9C8E6B8809}" srcOrd="1" destOrd="0" presId="urn:microsoft.com/office/officeart/2005/8/layout/process4"/>
    <dgm:cxn modelId="{7F0C840F-9896-4E5B-AAF3-F97ACB9011FF}" type="presParOf" srcId="{7B9F7FEC-F589-4643-AC2B-4196B6EB5D5B}" destId="{7CF94773-053D-49F3-938E-C1B20178B013}" srcOrd="1" destOrd="0" presId="urn:microsoft.com/office/officeart/2005/8/layout/process4"/>
    <dgm:cxn modelId="{A08255F4-EFAC-49FE-908C-8F0A8E958047}" type="presParOf" srcId="{7B9F7FEC-F589-4643-AC2B-4196B6EB5D5B}" destId="{211C88EF-83CB-467F-9402-EC2751D5B8E7}" srcOrd="2" destOrd="0" presId="urn:microsoft.com/office/officeart/2005/8/layout/process4"/>
    <dgm:cxn modelId="{771AC732-1ACD-4CCE-B4D4-A72E33996750}" type="presParOf" srcId="{211C88EF-83CB-467F-9402-EC2751D5B8E7}" destId="{B46521BB-65EE-46ED-9445-8471249629D7}" srcOrd="0" destOrd="0" presId="urn:microsoft.com/office/officeart/2005/8/layout/process4"/>
    <dgm:cxn modelId="{E4B9B244-26BD-476A-9B75-662C257F04DE}" type="presParOf" srcId="{7B9F7FEC-F589-4643-AC2B-4196B6EB5D5B}" destId="{78A01E6C-0BEF-4489-BBCC-4B9E817CDD2F}" srcOrd="3" destOrd="0" presId="urn:microsoft.com/office/officeart/2005/8/layout/process4"/>
    <dgm:cxn modelId="{B0686B9B-8926-424E-8F4A-68535D05B0F4}" type="presParOf" srcId="{7B9F7FEC-F589-4643-AC2B-4196B6EB5D5B}" destId="{F23DA32D-6216-4539-9F3A-A4059353083A}" srcOrd="4" destOrd="0" presId="urn:microsoft.com/office/officeart/2005/8/layout/process4"/>
    <dgm:cxn modelId="{2D04C827-5FD1-4AFD-A977-420D23BEE807}" type="presParOf" srcId="{F23DA32D-6216-4539-9F3A-A4059353083A}" destId="{05BE0E23-F38B-4147-B06E-1A8536342C3C}" srcOrd="0" destOrd="0" presId="urn:microsoft.com/office/officeart/2005/8/layout/process4"/>
    <dgm:cxn modelId="{E8BB949B-3E69-49F4-AB7B-15DDFC0FDFA3}" type="presParOf" srcId="{F23DA32D-6216-4539-9F3A-A4059353083A}" destId="{E275EF33-394D-46DC-822A-9FA2898F9A8C}" srcOrd="1" destOrd="0" presId="urn:microsoft.com/office/officeart/2005/8/layout/process4"/>
    <dgm:cxn modelId="{4F7F1472-D2C7-4F93-9879-EBEF29628DB8}" type="presParOf" srcId="{F23DA32D-6216-4539-9F3A-A4059353083A}" destId="{45426A2B-F012-45D6-A7A4-FB1D0FB83825}" srcOrd="2" destOrd="0" presId="urn:microsoft.com/office/officeart/2005/8/layout/process4"/>
    <dgm:cxn modelId="{CAF962B4-AD7C-4405-9731-3D93D865C5EC}" type="presParOf" srcId="{45426A2B-F012-45D6-A7A4-FB1D0FB83825}" destId="{03AD7CD5-1648-41B6-8541-D759E5F2BC12}" srcOrd="0" destOrd="0" presId="urn:microsoft.com/office/officeart/2005/8/layout/process4"/>
    <dgm:cxn modelId="{F19C5CF3-6FB9-477C-901E-5F233D02B610}" type="presParOf" srcId="{45426A2B-F012-45D6-A7A4-FB1D0FB83825}" destId="{AD22DD43-4A60-4E3E-96F0-4D26405F9F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E00B8F5-EB1E-4B60-8150-93B6FAB4047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CFAA315-643B-4C01-AD9A-5E2DA2AFEEC8}">
      <dgm:prSet phldrT="[Metin]" custT="1"/>
      <dgm:spPr/>
      <dgm:t>
        <a:bodyPr/>
        <a:lstStyle/>
        <a:p>
          <a:r>
            <a:rPr lang="tr-TR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complications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SIR </a:t>
          </a:r>
          <a:r>
            <a:rPr lang="tr-TR" sz="28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Classification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grade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3-5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tr-T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8ED6CD-552B-4202-8F52-D5144970D4E0}" type="parTrans" cxnId="{1E8F1B9C-1A52-44FB-A117-6CD6F3BD8361}">
      <dgm:prSet/>
      <dgm:spPr/>
      <dgm:t>
        <a:bodyPr/>
        <a:lstStyle/>
        <a:p>
          <a:endParaRPr lang="tr-TR"/>
        </a:p>
      </dgm:t>
    </dgm:pt>
    <dgm:pt modelId="{4E8DA7C7-5B7A-4BC1-A893-32AEE5132237}" type="sibTrans" cxnId="{1E8F1B9C-1A52-44FB-A117-6CD6F3BD8361}">
      <dgm:prSet/>
      <dgm:spPr/>
      <dgm:t>
        <a:bodyPr/>
        <a:lstStyle/>
        <a:p>
          <a:endParaRPr lang="tr-TR"/>
        </a:p>
      </dgm:t>
    </dgm:pt>
    <dgm:pt modelId="{73ACDEE5-495A-4109-A132-1A2783E4DFD5}">
      <dgm:prSet phldrT="[Metin]" phldr="1"/>
      <dgm:spPr/>
      <dgm:t>
        <a:bodyPr/>
        <a:lstStyle/>
        <a:p>
          <a:endParaRPr lang="tr-TR" dirty="0"/>
        </a:p>
      </dgm:t>
    </dgm:pt>
    <dgm:pt modelId="{A74AADD9-BF30-4C60-A557-383DC7FF35C0}" type="parTrans" cxnId="{D63CE6B7-941C-432E-A9C9-7F3397722C8B}">
      <dgm:prSet/>
      <dgm:spPr/>
      <dgm:t>
        <a:bodyPr/>
        <a:lstStyle/>
        <a:p>
          <a:endParaRPr lang="tr-TR"/>
        </a:p>
      </dgm:t>
    </dgm:pt>
    <dgm:pt modelId="{1DCAE46E-96EE-454B-A454-216A3A3225CB}" type="sibTrans" cxnId="{D63CE6B7-941C-432E-A9C9-7F3397722C8B}">
      <dgm:prSet/>
      <dgm:spPr/>
      <dgm:t>
        <a:bodyPr/>
        <a:lstStyle/>
        <a:p>
          <a:endParaRPr lang="tr-TR"/>
        </a:p>
      </dgm:t>
    </dgm:pt>
    <dgm:pt modelId="{ABD7ADF7-B5DD-475E-9167-04CA19F3C00F}">
      <dgm:prSet/>
      <dgm:spPr/>
      <dgm:t>
        <a:bodyPr/>
        <a:lstStyle/>
        <a:p>
          <a:endParaRPr lang="tr-TR" dirty="0"/>
        </a:p>
      </dgm:t>
    </dgm:pt>
    <dgm:pt modelId="{E890305D-128C-4B18-B994-BD2D0F620B21}" type="parTrans" cxnId="{E3491757-4FA3-42F6-981C-BF405221E5B0}">
      <dgm:prSet/>
      <dgm:spPr/>
      <dgm:t>
        <a:bodyPr/>
        <a:lstStyle/>
        <a:p>
          <a:endParaRPr lang="tr-TR"/>
        </a:p>
      </dgm:t>
    </dgm:pt>
    <dgm:pt modelId="{08B5B03E-4C8C-48AB-937F-3D2884C68BE4}" type="sibTrans" cxnId="{E3491757-4FA3-42F6-981C-BF405221E5B0}">
      <dgm:prSet/>
      <dgm:spPr/>
      <dgm:t>
        <a:bodyPr/>
        <a:lstStyle/>
        <a:p>
          <a:endParaRPr lang="tr-TR"/>
        </a:p>
      </dgm:t>
    </dgm:pt>
    <dgm:pt modelId="{5C3B1D5B-23DE-4BFC-B9CE-0BD0F7517AF8}">
      <dgm:prSet custT="1"/>
      <dgm:spPr/>
      <dgm:t>
        <a:bodyPr/>
        <a:lstStyle/>
        <a:p>
          <a:r>
            <a:rPr lang="tr-TR" sz="2400" b="1" dirty="0" err="1" smtClean="0"/>
            <a:t>Myomectomy</a:t>
          </a:r>
          <a:r>
            <a:rPr lang="tr-TR" sz="2400" b="1" dirty="0" smtClean="0"/>
            <a:t> (</a:t>
          </a:r>
          <a:r>
            <a:rPr lang="tr-TR" sz="2400" b="1" dirty="0" smtClean="0">
              <a:solidFill>
                <a:srgbClr val="FF0000"/>
              </a:solidFill>
            </a:rPr>
            <a:t>6)</a:t>
          </a:r>
          <a:r>
            <a:rPr lang="tr-TR" sz="2400" b="1" dirty="0" smtClean="0"/>
            <a:t>=8%                                    UAE (</a:t>
          </a:r>
          <a:r>
            <a:rPr lang="tr-TR" sz="2400" b="1" dirty="0" smtClean="0">
              <a:solidFill>
                <a:srgbClr val="FF0000"/>
              </a:solidFill>
            </a:rPr>
            <a:t>2</a:t>
          </a:r>
          <a:r>
            <a:rPr lang="tr-TR" sz="2400" b="1" dirty="0" smtClean="0"/>
            <a:t>) 2.9%   </a:t>
          </a:r>
          <a:endParaRPr lang="tr-TR" sz="2400" b="1" dirty="0"/>
        </a:p>
      </dgm:t>
    </dgm:pt>
    <dgm:pt modelId="{D89DCD3E-AEF3-424A-A5A3-F33FBA749A40}" type="parTrans" cxnId="{FCAB3184-C219-4FDA-81E3-D625B1484D9A}">
      <dgm:prSet/>
      <dgm:spPr/>
      <dgm:t>
        <a:bodyPr/>
        <a:lstStyle/>
        <a:p>
          <a:endParaRPr lang="tr-TR"/>
        </a:p>
      </dgm:t>
    </dgm:pt>
    <dgm:pt modelId="{BF3509E2-66F9-49F9-B4C7-CEB0DA7AEF91}" type="sibTrans" cxnId="{FCAB3184-C219-4FDA-81E3-D625B1484D9A}">
      <dgm:prSet/>
      <dgm:spPr/>
      <dgm:t>
        <a:bodyPr/>
        <a:lstStyle/>
        <a:p>
          <a:endParaRPr lang="tr-TR"/>
        </a:p>
      </dgm:t>
    </dgm:pt>
    <dgm:pt modelId="{31DBE97A-3D07-4132-A607-FAF8FF2C62F9}">
      <dgm:prSet/>
      <dgm:spPr/>
      <dgm:t>
        <a:bodyPr/>
        <a:lstStyle/>
        <a:p>
          <a:endParaRPr lang="tr-TR" dirty="0" smtClean="0"/>
        </a:p>
        <a:p>
          <a:r>
            <a:rPr lang="tr-TR" b="1" dirty="0" err="1" smtClean="0"/>
            <a:t>Pulmonary</a:t>
          </a:r>
          <a:r>
            <a:rPr lang="tr-TR" b="1" dirty="0" smtClean="0"/>
            <a:t> </a:t>
          </a:r>
          <a:r>
            <a:rPr lang="tr-TR" b="1" dirty="0" err="1" smtClean="0"/>
            <a:t>embolus</a:t>
          </a:r>
          <a:r>
            <a:rPr lang="tr-TR" b="1" dirty="0" smtClean="0"/>
            <a:t> (1)</a:t>
          </a:r>
        </a:p>
        <a:p>
          <a:endParaRPr lang="tr-TR" b="1" dirty="0" smtClean="0"/>
        </a:p>
        <a:p>
          <a:r>
            <a:rPr lang="tr-TR" b="1" dirty="0" err="1" smtClean="0"/>
            <a:t>Ileus</a:t>
          </a:r>
          <a:r>
            <a:rPr lang="tr-TR" b="1" dirty="0" smtClean="0"/>
            <a:t> (1)</a:t>
          </a:r>
        </a:p>
        <a:p>
          <a:endParaRPr lang="tr-TR" b="1" dirty="0" smtClean="0"/>
        </a:p>
        <a:p>
          <a:r>
            <a:rPr lang="tr-TR" b="1" dirty="0" err="1" smtClean="0"/>
            <a:t>Pneumonia</a:t>
          </a:r>
          <a:r>
            <a:rPr lang="tr-TR" b="1" dirty="0" smtClean="0"/>
            <a:t> (1) </a:t>
          </a:r>
        </a:p>
        <a:p>
          <a:endParaRPr lang="tr-TR" b="1" dirty="0" smtClean="0"/>
        </a:p>
        <a:p>
          <a:r>
            <a:rPr lang="en-US" b="1" dirty="0" smtClean="0"/>
            <a:t>Hemorrhage and </a:t>
          </a:r>
          <a:endParaRPr lang="tr-TR" b="1" dirty="0" smtClean="0"/>
        </a:p>
        <a:p>
          <a:r>
            <a:rPr lang="en-US" b="1" dirty="0" smtClean="0"/>
            <a:t>repeat </a:t>
          </a:r>
          <a:r>
            <a:rPr lang="en-US" b="1" dirty="0" err="1" smtClean="0"/>
            <a:t>laparotomy</a:t>
          </a:r>
          <a:r>
            <a:rPr lang="en-US" b="1" dirty="0" smtClean="0"/>
            <a:t> (1)</a:t>
          </a:r>
          <a:r>
            <a:rPr lang="tr-TR" b="1" dirty="0" smtClean="0"/>
            <a:t> </a:t>
          </a:r>
        </a:p>
        <a:p>
          <a:endParaRPr lang="tr-TR" b="1" dirty="0" smtClean="0"/>
        </a:p>
        <a:p>
          <a:r>
            <a:rPr lang="tr-TR" b="1" dirty="0" smtClean="0"/>
            <a:t>E. </a:t>
          </a:r>
          <a:r>
            <a:rPr lang="tr-TR" b="1" dirty="0" err="1" smtClean="0"/>
            <a:t>Coli</a:t>
          </a:r>
          <a:r>
            <a:rPr lang="tr-TR" b="1" dirty="0" smtClean="0"/>
            <a:t> </a:t>
          </a:r>
          <a:r>
            <a:rPr lang="tr-TR" b="1" dirty="0" err="1" smtClean="0"/>
            <a:t>sepsis</a:t>
          </a:r>
          <a:r>
            <a:rPr lang="tr-TR" b="1" dirty="0" smtClean="0"/>
            <a:t> (1) </a:t>
          </a:r>
        </a:p>
        <a:p>
          <a:endParaRPr lang="tr-TR" b="1" dirty="0" smtClean="0"/>
        </a:p>
        <a:p>
          <a:r>
            <a:rPr lang="tr-TR" b="1" dirty="0" err="1" smtClean="0"/>
            <a:t>Small</a:t>
          </a:r>
          <a:r>
            <a:rPr lang="tr-TR" b="1" dirty="0" smtClean="0"/>
            <a:t>-</a:t>
          </a:r>
          <a:r>
            <a:rPr lang="tr-TR" b="1" dirty="0" err="1" smtClean="0"/>
            <a:t>bowel</a:t>
          </a:r>
          <a:r>
            <a:rPr lang="tr-TR" b="1" dirty="0" smtClean="0"/>
            <a:t> </a:t>
          </a:r>
          <a:r>
            <a:rPr lang="tr-TR" b="1" dirty="0" err="1" smtClean="0"/>
            <a:t>obstruction</a:t>
          </a:r>
          <a:r>
            <a:rPr lang="tr-TR" b="1" dirty="0" smtClean="0"/>
            <a:t>, </a:t>
          </a:r>
        </a:p>
        <a:p>
          <a:r>
            <a:rPr lang="tr-TR" b="1" dirty="0" err="1" smtClean="0"/>
            <a:t>laparotomy</a:t>
          </a:r>
          <a:r>
            <a:rPr lang="tr-TR" b="1" dirty="0" smtClean="0"/>
            <a:t> </a:t>
          </a:r>
          <a:r>
            <a:rPr lang="tr-TR" b="1" dirty="0" err="1" smtClean="0"/>
            <a:t>and</a:t>
          </a:r>
          <a:r>
            <a:rPr lang="tr-TR" b="1" dirty="0" smtClean="0"/>
            <a:t> </a:t>
          </a:r>
          <a:r>
            <a:rPr lang="tr-TR" b="1" dirty="0" err="1" smtClean="0"/>
            <a:t>adhesiolysis</a:t>
          </a:r>
          <a:r>
            <a:rPr lang="tr-TR" b="1" dirty="0" smtClean="0"/>
            <a:t> (1)</a:t>
          </a:r>
          <a:endParaRPr lang="tr-TR" dirty="0"/>
        </a:p>
      </dgm:t>
    </dgm:pt>
    <dgm:pt modelId="{20FD3CBA-1917-4384-8F1F-B56FA0DB6F21}" type="parTrans" cxnId="{6970DCB0-018F-4063-94EB-9163801AF502}">
      <dgm:prSet/>
      <dgm:spPr/>
      <dgm:t>
        <a:bodyPr/>
        <a:lstStyle/>
        <a:p>
          <a:endParaRPr lang="tr-TR"/>
        </a:p>
      </dgm:t>
    </dgm:pt>
    <dgm:pt modelId="{5EE24639-8E3E-415E-8C6A-37FDAA7F7970}" type="sibTrans" cxnId="{6970DCB0-018F-4063-94EB-9163801AF502}">
      <dgm:prSet/>
      <dgm:spPr/>
      <dgm:t>
        <a:bodyPr/>
        <a:lstStyle/>
        <a:p>
          <a:endParaRPr lang="tr-TR"/>
        </a:p>
      </dgm:t>
    </dgm:pt>
    <dgm:pt modelId="{DCCA2CC9-67CF-4812-928D-6479A952C2F3}">
      <dgm:prSet/>
      <dgm:spPr/>
      <dgm:t>
        <a:bodyPr/>
        <a:lstStyle/>
        <a:p>
          <a:r>
            <a:rPr lang="tr-TR" b="1" dirty="0" err="1" smtClean="0"/>
            <a:t>Pelvic</a:t>
          </a:r>
          <a:r>
            <a:rPr lang="tr-TR" b="1" dirty="0" smtClean="0"/>
            <a:t> </a:t>
          </a:r>
          <a:r>
            <a:rPr lang="tr-TR" b="1" dirty="0" err="1" smtClean="0"/>
            <a:t>sepsis</a:t>
          </a:r>
          <a:r>
            <a:rPr lang="tr-TR" b="1" dirty="0" smtClean="0"/>
            <a:t> </a:t>
          </a:r>
        </a:p>
        <a:p>
          <a:r>
            <a:rPr lang="tr-TR" b="1" dirty="0" err="1" smtClean="0"/>
            <a:t>requiring</a:t>
          </a:r>
          <a:r>
            <a:rPr lang="tr-TR" b="1" dirty="0" smtClean="0"/>
            <a:t> IV </a:t>
          </a:r>
          <a:r>
            <a:rPr lang="tr-TR" b="1" dirty="0" err="1" smtClean="0"/>
            <a:t>antibiotics</a:t>
          </a:r>
          <a:r>
            <a:rPr lang="tr-TR" b="1" dirty="0" smtClean="0"/>
            <a:t> (1)</a:t>
          </a:r>
        </a:p>
        <a:p>
          <a:r>
            <a:rPr lang="tr-TR" b="1" dirty="0" smtClean="0"/>
            <a:t> </a:t>
          </a:r>
        </a:p>
        <a:p>
          <a:endParaRPr lang="tr-TR" b="1" dirty="0" smtClean="0"/>
        </a:p>
        <a:p>
          <a:r>
            <a:rPr lang="tr-TR" b="1" dirty="0" err="1" smtClean="0"/>
            <a:t>Fibroid</a:t>
          </a:r>
          <a:r>
            <a:rPr lang="tr-TR" b="1" dirty="0" smtClean="0"/>
            <a:t> </a:t>
          </a:r>
          <a:r>
            <a:rPr lang="tr-TR" b="1" dirty="0" err="1" smtClean="0"/>
            <a:t>expulsion</a:t>
          </a:r>
          <a:r>
            <a:rPr lang="tr-TR" b="1" dirty="0" smtClean="0"/>
            <a:t> </a:t>
          </a:r>
          <a:r>
            <a:rPr lang="tr-TR" b="1" dirty="0" err="1" smtClean="0"/>
            <a:t>and</a:t>
          </a:r>
          <a:r>
            <a:rPr lang="tr-TR" b="1" dirty="0" smtClean="0"/>
            <a:t> </a:t>
          </a:r>
        </a:p>
        <a:p>
          <a:r>
            <a:rPr lang="tr-TR" b="1" dirty="0" err="1" smtClean="0"/>
            <a:t>extraction</a:t>
          </a:r>
          <a:r>
            <a:rPr lang="tr-TR" b="1" dirty="0" smtClean="0"/>
            <a:t> (1)</a:t>
          </a:r>
          <a:endParaRPr lang="tr-TR" b="1" dirty="0"/>
        </a:p>
      </dgm:t>
    </dgm:pt>
    <dgm:pt modelId="{E0542CCA-09F6-45B4-88FC-4227AC53561E}" type="parTrans" cxnId="{4591BD53-6CF4-4C68-A900-D0DD9CD7B144}">
      <dgm:prSet/>
      <dgm:spPr/>
      <dgm:t>
        <a:bodyPr/>
        <a:lstStyle/>
        <a:p>
          <a:endParaRPr lang="tr-TR"/>
        </a:p>
      </dgm:t>
    </dgm:pt>
    <dgm:pt modelId="{85FFF783-77B0-4FD0-849D-5B938F62440A}" type="sibTrans" cxnId="{4591BD53-6CF4-4C68-A900-D0DD9CD7B144}">
      <dgm:prSet/>
      <dgm:spPr/>
      <dgm:t>
        <a:bodyPr/>
        <a:lstStyle/>
        <a:p>
          <a:endParaRPr lang="tr-TR"/>
        </a:p>
      </dgm:t>
    </dgm:pt>
    <dgm:pt modelId="{7B9F7FEC-F589-4643-AC2B-4196B6EB5D5B}" type="pres">
      <dgm:prSet presAssocID="{9E00B8F5-EB1E-4B60-8150-93B6FAB40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154E585-D05B-4F68-918D-5116DF601507}" type="pres">
      <dgm:prSet presAssocID="{73ACDEE5-495A-4109-A132-1A2783E4DFD5}" presName="boxAndChildren" presStyleCnt="0"/>
      <dgm:spPr/>
    </dgm:pt>
    <dgm:pt modelId="{461D5F2A-DFDE-4DDE-AF4C-501F32B8EA2A}" type="pres">
      <dgm:prSet presAssocID="{73ACDEE5-495A-4109-A132-1A2783E4DFD5}" presName="parentTextBox" presStyleLbl="node1" presStyleIdx="0" presStyleCnt="3"/>
      <dgm:spPr/>
      <dgm:t>
        <a:bodyPr/>
        <a:lstStyle/>
        <a:p>
          <a:endParaRPr lang="tr-TR"/>
        </a:p>
      </dgm:t>
    </dgm:pt>
    <dgm:pt modelId="{C0059BDA-93F0-4205-A9AE-38627F06FD9E}" type="pres">
      <dgm:prSet presAssocID="{73ACDEE5-495A-4109-A132-1A2783E4DFD5}" presName="entireBox" presStyleLbl="node1" presStyleIdx="0" presStyleCnt="3" custFlipVert="0" custScaleY="3997"/>
      <dgm:spPr/>
      <dgm:t>
        <a:bodyPr/>
        <a:lstStyle/>
        <a:p>
          <a:endParaRPr lang="tr-TR"/>
        </a:p>
      </dgm:t>
    </dgm:pt>
    <dgm:pt modelId="{5FBD387D-482E-4235-B8AA-29FEB57FA941}" type="pres">
      <dgm:prSet presAssocID="{73ACDEE5-495A-4109-A132-1A2783E4DFD5}" presName="descendantBox" presStyleCnt="0"/>
      <dgm:spPr/>
    </dgm:pt>
    <dgm:pt modelId="{4D273E7F-6FC2-4840-BF65-5A47487EECF7}" type="pres">
      <dgm:prSet presAssocID="{31DBE97A-3D07-4132-A607-FAF8FF2C62F9}" presName="childTextBox" presStyleLbl="fgAccFollowNode1" presStyleIdx="0" presStyleCnt="3" custScaleY="119629" custLinFactNeighborY="462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1BE432-3AD0-418E-9FAC-C3C237B5822D}" type="pres">
      <dgm:prSet presAssocID="{DCCA2CC9-67CF-4812-928D-6479A952C2F3}" presName="childTextBox" presStyleLbl="fgAccFollowNode1" presStyleIdx="1" presStyleCnt="3" custScaleY="11846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F94773-053D-49F3-938E-C1B20178B013}" type="pres">
      <dgm:prSet presAssocID="{08B5B03E-4C8C-48AB-937F-3D2884C68BE4}" presName="sp" presStyleCnt="0"/>
      <dgm:spPr/>
    </dgm:pt>
    <dgm:pt modelId="{211C88EF-83CB-467F-9402-EC2751D5B8E7}" type="pres">
      <dgm:prSet presAssocID="{ABD7ADF7-B5DD-475E-9167-04CA19F3C00F}" presName="arrowAndChildren" presStyleCnt="0"/>
      <dgm:spPr/>
    </dgm:pt>
    <dgm:pt modelId="{B46521BB-65EE-46ED-9445-8471249629D7}" type="pres">
      <dgm:prSet presAssocID="{ABD7ADF7-B5DD-475E-9167-04CA19F3C00F}" presName="parentTextArrow" presStyleLbl="node1" presStyleIdx="1" presStyleCnt="3" custFlipVert="1" custScaleY="5497"/>
      <dgm:spPr/>
      <dgm:t>
        <a:bodyPr/>
        <a:lstStyle/>
        <a:p>
          <a:endParaRPr lang="tr-TR"/>
        </a:p>
      </dgm:t>
    </dgm:pt>
    <dgm:pt modelId="{78A01E6C-0BEF-4489-BBCC-4B9E817CDD2F}" type="pres">
      <dgm:prSet presAssocID="{4E8DA7C7-5B7A-4BC1-A893-32AEE5132237}" presName="sp" presStyleCnt="0"/>
      <dgm:spPr/>
    </dgm:pt>
    <dgm:pt modelId="{F23DA32D-6216-4539-9F3A-A4059353083A}" type="pres">
      <dgm:prSet presAssocID="{FCFAA315-643B-4C01-AD9A-5E2DA2AFEEC8}" presName="arrowAndChildren" presStyleCnt="0"/>
      <dgm:spPr/>
    </dgm:pt>
    <dgm:pt modelId="{05BE0E23-F38B-4147-B06E-1A8536342C3C}" type="pres">
      <dgm:prSet presAssocID="{FCFAA315-643B-4C01-AD9A-5E2DA2AFEEC8}" presName="parentTextArrow" presStyleLbl="node1" presStyleIdx="1" presStyleCnt="3"/>
      <dgm:spPr/>
      <dgm:t>
        <a:bodyPr/>
        <a:lstStyle/>
        <a:p>
          <a:endParaRPr lang="tr-TR"/>
        </a:p>
      </dgm:t>
    </dgm:pt>
    <dgm:pt modelId="{E275EF33-394D-46DC-822A-9FA2898F9A8C}" type="pres">
      <dgm:prSet presAssocID="{FCFAA315-643B-4C01-AD9A-5E2DA2AFEEC8}" presName="arrow" presStyleLbl="node1" presStyleIdx="2" presStyleCnt="3" custScaleY="25222"/>
      <dgm:spPr/>
      <dgm:t>
        <a:bodyPr/>
        <a:lstStyle/>
        <a:p>
          <a:endParaRPr lang="tr-TR"/>
        </a:p>
      </dgm:t>
    </dgm:pt>
    <dgm:pt modelId="{45426A2B-F012-45D6-A7A4-FB1D0FB83825}" type="pres">
      <dgm:prSet presAssocID="{FCFAA315-643B-4C01-AD9A-5E2DA2AFEEC8}" presName="descendantArrow" presStyleCnt="0"/>
      <dgm:spPr/>
    </dgm:pt>
    <dgm:pt modelId="{03AD7CD5-1648-41B6-8541-D759E5F2BC12}" type="pres">
      <dgm:prSet presAssocID="{5C3B1D5B-23DE-4BFC-B9CE-0BD0F7517AF8}" presName="childTextArrow" presStyleLbl="fgAccFollowNode1" presStyleIdx="2" presStyleCnt="3" custScaleX="146817" custScaleY="18256" custLinFactNeighborX="-62" custLinFactNeighborY="-48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19DB902-3856-41DC-A76A-B417087B9C66}" type="presOf" srcId="{5C3B1D5B-23DE-4BFC-B9CE-0BD0F7517AF8}" destId="{03AD7CD5-1648-41B6-8541-D759E5F2BC12}" srcOrd="0" destOrd="0" presId="urn:microsoft.com/office/officeart/2005/8/layout/process4"/>
    <dgm:cxn modelId="{1E8F1B9C-1A52-44FB-A117-6CD6F3BD8361}" srcId="{9E00B8F5-EB1E-4B60-8150-93B6FAB4047A}" destId="{FCFAA315-643B-4C01-AD9A-5E2DA2AFEEC8}" srcOrd="0" destOrd="0" parTransId="{3E8ED6CD-552B-4202-8F52-D5144970D4E0}" sibTransId="{4E8DA7C7-5B7A-4BC1-A893-32AEE5132237}"/>
    <dgm:cxn modelId="{6F1C4845-F722-4DE4-85A0-FB36104CF092}" type="presOf" srcId="{31DBE97A-3D07-4132-A607-FAF8FF2C62F9}" destId="{4D273E7F-6FC2-4840-BF65-5A47487EECF7}" srcOrd="0" destOrd="0" presId="urn:microsoft.com/office/officeart/2005/8/layout/process4"/>
    <dgm:cxn modelId="{D63CE6B7-941C-432E-A9C9-7F3397722C8B}" srcId="{9E00B8F5-EB1E-4B60-8150-93B6FAB4047A}" destId="{73ACDEE5-495A-4109-A132-1A2783E4DFD5}" srcOrd="2" destOrd="0" parTransId="{A74AADD9-BF30-4C60-A557-383DC7FF35C0}" sibTransId="{1DCAE46E-96EE-454B-A454-216A3A3225CB}"/>
    <dgm:cxn modelId="{54C7ED97-A30E-4B55-84F0-A4BA7A9099B3}" type="presOf" srcId="{DCCA2CC9-67CF-4812-928D-6479A952C2F3}" destId="{8D1BE432-3AD0-418E-9FAC-C3C237B5822D}" srcOrd="0" destOrd="0" presId="urn:microsoft.com/office/officeart/2005/8/layout/process4"/>
    <dgm:cxn modelId="{E3491757-4FA3-42F6-981C-BF405221E5B0}" srcId="{9E00B8F5-EB1E-4B60-8150-93B6FAB4047A}" destId="{ABD7ADF7-B5DD-475E-9167-04CA19F3C00F}" srcOrd="1" destOrd="0" parTransId="{E890305D-128C-4B18-B994-BD2D0F620B21}" sibTransId="{08B5B03E-4C8C-48AB-937F-3D2884C68BE4}"/>
    <dgm:cxn modelId="{93793C93-EF97-4177-8D14-65C45ADDA7CE}" type="presOf" srcId="{ABD7ADF7-B5DD-475E-9167-04CA19F3C00F}" destId="{B46521BB-65EE-46ED-9445-8471249629D7}" srcOrd="0" destOrd="0" presId="urn:microsoft.com/office/officeart/2005/8/layout/process4"/>
    <dgm:cxn modelId="{C580C391-56DF-4969-85B3-5081B9BA0421}" type="presOf" srcId="{9E00B8F5-EB1E-4B60-8150-93B6FAB4047A}" destId="{7B9F7FEC-F589-4643-AC2B-4196B6EB5D5B}" srcOrd="0" destOrd="0" presId="urn:microsoft.com/office/officeart/2005/8/layout/process4"/>
    <dgm:cxn modelId="{9971B731-7B18-4E65-99EC-EDB8080B70F2}" type="presOf" srcId="{73ACDEE5-495A-4109-A132-1A2783E4DFD5}" destId="{461D5F2A-DFDE-4DDE-AF4C-501F32B8EA2A}" srcOrd="0" destOrd="0" presId="urn:microsoft.com/office/officeart/2005/8/layout/process4"/>
    <dgm:cxn modelId="{6970DCB0-018F-4063-94EB-9163801AF502}" srcId="{73ACDEE5-495A-4109-A132-1A2783E4DFD5}" destId="{31DBE97A-3D07-4132-A607-FAF8FF2C62F9}" srcOrd="0" destOrd="0" parTransId="{20FD3CBA-1917-4384-8F1F-B56FA0DB6F21}" sibTransId="{5EE24639-8E3E-415E-8C6A-37FDAA7F7970}"/>
    <dgm:cxn modelId="{4591BD53-6CF4-4C68-A900-D0DD9CD7B144}" srcId="{73ACDEE5-495A-4109-A132-1A2783E4DFD5}" destId="{DCCA2CC9-67CF-4812-928D-6479A952C2F3}" srcOrd="1" destOrd="0" parTransId="{E0542CCA-09F6-45B4-88FC-4227AC53561E}" sibTransId="{85FFF783-77B0-4FD0-849D-5B938F62440A}"/>
    <dgm:cxn modelId="{8D3D6E96-D5A4-40A3-B63A-03499D30B364}" type="presOf" srcId="{73ACDEE5-495A-4109-A132-1A2783E4DFD5}" destId="{C0059BDA-93F0-4205-A9AE-38627F06FD9E}" srcOrd="1" destOrd="0" presId="urn:microsoft.com/office/officeart/2005/8/layout/process4"/>
    <dgm:cxn modelId="{FCAB3184-C219-4FDA-81E3-D625B1484D9A}" srcId="{FCFAA315-643B-4C01-AD9A-5E2DA2AFEEC8}" destId="{5C3B1D5B-23DE-4BFC-B9CE-0BD0F7517AF8}" srcOrd="0" destOrd="0" parTransId="{D89DCD3E-AEF3-424A-A5A3-F33FBA749A40}" sibTransId="{BF3509E2-66F9-49F9-B4C7-CEB0DA7AEF91}"/>
    <dgm:cxn modelId="{1C3BB887-1719-4030-B65B-ED334955560B}" type="presOf" srcId="{FCFAA315-643B-4C01-AD9A-5E2DA2AFEEC8}" destId="{E275EF33-394D-46DC-822A-9FA2898F9A8C}" srcOrd="1" destOrd="0" presId="urn:microsoft.com/office/officeart/2005/8/layout/process4"/>
    <dgm:cxn modelId="{242EE224-BF85-4274-ACFB-121AC76E3FA5}" type="presOf" srcId="{FCFAA315-643B-4C01-AD9A-5E2DA2AFEEC8}" destId="{05BE0E23-F38B-4147-B06E-1A8536342C3C}" srcOrd="0" destOrd="0" presId="urn:microsoft.com/office/officeart/2005/8/layout/process4"/>
    <dgm:cxn modelId="{F27ACA33-4E5C-4E90-972F-23F65AAB2176}" type="presParOf" srcId="{7B9F7FEC-F589-4643-AC2B-4196B6EB5D5B}" destId="{8154E585-D05B-4F68-918D-5116DF601507}" srcOrd="0" destOrd="0" presId="urn:microsoft.com/office/officeart/2005/8/layout/process4"/>
    <dgm:cxn modelId="{6DE8CEA7-0CBF-48BA-883D-2870E53B06C9}" type="presParOf" srcId="{8154E585-D05B-4F68-918D-5116DF601507}" destId="{461D5F2A-DFDE-4DDE-AF4C-501F32B8EA2A}" srcOrd="0" destOrd="0" presId="urn:microsoft.com/office/officeart/2005/8/layout/process4"/>
    <dgm:cxn modelId="{55327EE9-B6D6-4DAD-B56A-5626870A78FD}" type="presParOf" srcId="{8154E585-D05B-4F68-918D-5116DF601507}" destId="{C0059BDA-93F0-4205-A9AE-38627F06FD9E}" srcOrd="1" destOrd="0" presId="urn:microsoft.com/office/officeart/2005/8/layout/process4"/>
    <dgm:cxn modelId="{E9256DD9-8B89-45CF-B49B-49CC84BC09A2}" type="presParOf" srcId="{8154E585-D05B-4F68-918D-5116DF601507}" destId="{5FBD387D-482E-4235-B8AA-29FEB57FA941}" srcOrd="2" destOrd="0" presId="urn:microsoft.com/office/officeart/2005/8/layout/process4"/>
    <dgm:cxn modelId="{C68F1D18-DFA2-4A45-9A48-ED69898E27CC}" type="presParOf" srcId="{5FBD387D-482E-4235-B8AA-29FEB57FA941}" destId="{4D273E7F-6FC2-4840-BF65-5A47487EECF7}" srcOrd="0" destOrd="0" presId="urn:microsoft.com/office/officeart/2005/8/layout/process4"/>
    <dgm:cxn modelId="{908FB8C0-708C-4E70-91EE-5092409CA6C6}" type="presParOf" srcId="{5FBD387D-482E-4235-B8AA-29FEB57FA941}" destId="{8D1BE432-3AD0-418E-9FAC-C3C237B5822D}" srcOrd="1" destOrd="0" presId="urn:microsoft.com/office/officeart/2005/8/layout/process4"/>
    <dgm:cxn modelId="{9169BFFC-4884-48EC-908A-7918117F28E4}" type="presParOf" srcId="{7B9F7FEC-F589-4643-AC2B-4196B6EB5D5B}" destId="{7CF94773-053D-49F3-938E-C1B20178B013}" srcOrd="1" destOrd="0" presId="urn:microsoft.com/office/officeart/2005/8/layout/process4"/>
    <dgm:cxn modelId="{ABD9007A-A72C-4650-9C8A-404A6766D833}" type="presParOf" srcId="{7B9F7FEC-F589-4643-AC2B-4196B6EB5D5B}" destId="{211C88EF-83CB-467F-9402-EC2751D5B8E7}" srcOrd="2" destOrd="0" presId="urn:microsoft.com/office/officeart/2005/8/layout/process4"/>
    <dgm:cxn modelId="{0CF9AA6E-35CA-4EB8-9AE3-A9C30AFC3EF8}" type="presParOf" srcId="{211C88EF-83CB-467F-9402-EC2751D5B8E7}" destId="{B46521BB-65EE-46ED-9445-8471249629D7}" srcOrd="0" destOrd="0" presId="urn:microsoft.com/office/officeart/2005/8/layout/process4"/>
    <dgm:cxn modelId="{435C1EF9-39D9-4F13-BF65-91B72E355AFA}" type="presParOf" srcId="{7B9F7FEC-F589-4643-AC2B-4196B6EB5D5B}" destId="{78A01E6C-0BEF-4489-BBCC-4B9E817CDD2F}" srcOrd="3" destOrd="0" presId="urn:microsoft.com/office/officeart/2005/8/layout/process4"/>
    <dgm:cxn modelId="{18BF3FD7-99B6-4DA7-BEA6-A3F974C57D36}" type="presParOf" srcId="{7B9F7FEC-F589-4643-AC2B-4196B6EB5D5B}" destId="{F23DA32D-6216-4539-9F3A-A4059353083A}" srcOrd="4" destOrd="0" presId="urn:microsoft.com/office/officeart/2005/8/layout/process4"/>
    <dgm:cxn modelId="{3789DC64-68BC-435B-A0CE-AD9A36D03568}" type="presParOf" srcId="{F23DA32D-6216-4539-9F3A-A4059353083A}" destId="{05BE0E23-F38B-4147-B06E-1A8536342C3C}" srcOrd="0" destOrd="0" presId="urn:microsoft.com/office/officeart/2005/8/layout/process4"/>
    <dgm:cxn modelId="{A8B27CCD-50FB-4717-A5D8-028792DDDD63}" type="presParOf" srcId="{F23DA32D-6216-4539-9F3A-A4059353083A}" destId="{E275EF33-394D-46DC-822A-9FA2898F9A8C}" srcOrd="1" destOrd="0" presId="urn:microsoft.com/office/officeart/2005/8/layout/process4"/>
    <dgm:cxn modelId="{A77F405C-FD49-4EBC-B952-3829C8716ED2}" type="presParOf" srcId="{F23DA32D-6216-4539-9F3A-A4059353083A}" destId="{45426A2B-F012-45D6-A7A4-FB1D0FB83825}" srcOrd="2" destOrd="0" presId="urn:microsoft.com/office/officeart/2005/8/layout/process4"/>
    <dgm:cxn modelId="{C0BA71E6-0685-4734-908F-9DB9ED95DEEC}" type="presParOf" srcId="{45426A2B-F012-45D6-A7A4-FB1D0FB83825}" destId="{03AD7CD5-1648-41B6-8541-D759E5F2BC1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BAB7E-C4EF-4334-9342-67E71F13B9D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7050AAC-A853-4BC9-91CE-EBC03755C106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C4583C72-5ABE-4FC7-94DA-3B75E87C9117}" type="parTrans" cxnId="{F8CAE65F-E20E-4624-992F-B47E6D7193C8}">
      <dgm:prSet/>
      <dgm:spPr/>
      <dgm:t>
        <a:bodyPr/>
        <a:lstStyle/>
        <a:p>
          <a:endParaRPr lang="tr-TR"/>
        </a:p>
      </dgm:t>
    </dgm:pt>
    <dgm:pt modelId="{E3A22861-D0C2-4E81-B363-0E80060F8324}" type="sibTrans" cxnId="{F8CAE65F-E20E-4624-992F-B47E6D7193C8}">
      <dgm:prSet/>
      <dgm:spPr/>
      <dgm:t>
        <a:bodyPr/>
        <a:lstStyle/>
        <a:p>
          <a:endParaRPr lang="tr-TR"/>
        </a:p>
      </dgm:t>
    </dgm:pt>
    <dgm:pt modelId="{0E3DCCAF-33AE-4C37-90E2-6F8AFCB47EBC}">
      <dgm:prSet phldrT="[Metin]" phldr="1"/>
      <dgm:spPr/>
      <dgm:t>
        <a:bodyPr/>
        <a:lstStyle/>
        <a:p>
          <a:endParaRPr lang="tr-TR"/>
        </a:p>
      </dgm:t>
    </dgm:pt>
    <dgm:pt modelId="{8A4E7C5C-96CE-403D-B8C2-6795A3E409FB}" type="parTrans" cxnId="{D9E55AAA-1EE2-400B-9F15-71A8BD1CDA56}">
      <dgm:prSet/>
      <dgm:spPr/>
      <dgm:t>
        <a:bodyPr/>
        <a:lstStyle/>
        <a:p>
          <a:endParaRPr lang="tr-TR"/>
        </a:p>
      </dgm:t>
    </dgm:pt>
    <dgm:pt modelId="{B7EDD6D6-108F-4487-81E5-F9DC6FDF0BFC}" type="sibTrans" cxnId="{D9E55AAA-1EE2-400B-9F15-71A8BD1CDA56}">
      <dgm:prSet/>
      <dgm:spPr/>
      <dgm:t>
        <a:bodyPr/>
        <a:lstStyle/>
        <a:p>
          <a:endParaRPr lang="tr-TR"/>
        </a:p>
      </dgm:t>
    </dgm:pt>
    <dgm:pt modelId="{3BE58446-49F7-46E6-A4AA-F9C0DB8F39BA}">
      <dgm:prSet phldrT="[Metin]" phldr="1"/>
      <dgm:spPr/>
      <dgm:t>
        <a:bodyPr/>
        <a:lstStyle/>
        <a:p>
          <a:endParaRPr lang="tr-TR"/>
        </a:p>
      </dgm:t>
    </dgm:pt>
    <dgm:pt modelId="{41096C9C-9D6A-48C3-AF31-6AF12112790E}" type="parTrans" cxnId="{1F750A01-8784-4948-808A-8BF97BE98B89}">
      <dgm:prSet/>
      <dgm:spPr/>
      <dgm:t>
        <a:bodyPr/>
        <a:lstStyle/>
        <a:p>
          <a:endParaRPr lang="tr-TR"/>
        </a:p>
      </dgm:t>
    </dgm:pt>
    <dgm:pt modelId="{32D41924-875F-4CD5-83DA-46C93531309F}" type="sibTrans" cxnId="{1F750A01-8784-4948-808A-8BF97BE98B89}">
      <dgm:prSet/>
      <dgm:spPr/>
      <dgm:t>
        <a:bodyPr/>
        <a:lstStyle/>
        <a:p>
          <a:endParaRPr lang="tr-TR"/>
        </a:p>
      </dgm:t>
    </dgm:pt>
    <dgm:pt modelId="{7697309B-F20B-4AF3-8B04-D67EAACF6336}">
      <dgm:prSet phldrT="[Metin]" phldr="1"/>
      <dgm:spPr/>
      <dgm:t>
        <a:bodyPr/>
        <a:lstStyle/>
        <a:p>
          <a:endParaRPr lang="tr-TR"/>
        </a:p>
      </dgm:t>
    </dgm:pt>
    <dgm:pt modelId="{0686C8D6-C253-456A-A79F-531819EBC536}" type="parTrans" cxnId="{9027CF76-2D40-44B2-B762-06413351B045}">
      <dgm:prSet/>
      <dgm:spPr/>
      <dgm:t>
        <a:bodyPr/>
        <a:lstStyle/>
        <a:p>
          <a:endParaRPr lang="tr-TR"/>
        </a:p>
      </dgm:t>
    </dgm:pt>
    <dgm:pt modelId="{4E830D04-CD1A-44BE-AEF7-7C9D92CC78A4}" type="sibTrans" cxnId="{9027CF76-2D40-44B2-B762-06413351B045}">
      <dgm:prSet/>
      <dgm:spPr/>
      <dgm:t>
        <a:bodyPr/>
        <a:lstStyle/>
        <a:p>
          <a:endParaRPr lang="tr-TR"/>
        </a:p>
      </dgm:t>
    </dgm:pt>
    <dgm:pt modelId="{B2424DB5-807D-4882-AE21-8255269AE96E}">
      <dgm:prSet phldrT="[Metin]" phldr="1"/>
      <dgm:spPr/>
      <dgm:t>
        <a:bodyPr/>
        <a:lstStyle/>
        <a:p>
          <a:endParaRPr lang="tr-TR"/>
        </a:p>
      </dgm:t>
    </dgm:pt>
    <dgm:pt modelId="{2B120B1F-4A74-473D-8763-965877E02705}" type="parTrans" cxnId="{5BC8BBDA-0D8B-47F6-8931-E3A471AE19A5}">
      <dgm:prSet/>
      <dgm:spPr/>
      <dgm:t>
        <a:bodyPr/>
        <a:lstStyle/>
        <a:p>
          <a:endParaRPr lang="tr-TR"/>
        </a:p>
      </dgm:t>
    </dgm:pt>
    <dgm:pt modelId="{464D1E35-6ABF-4983-A871-3F62D95C5FD5}" type="sibTrans" cxnId="{5BC8BBDA-0D8B-47F6-8931-E3A471AE19A5}">
      <dgm:prSet/>
      <dgm:spPr/>
      <dgm:t>
        <a:bodyPr/>
        <a:lstStyle/>
        <a:p>
          <a:endParaRPr lang="tr-TR"/>
        </a:p>
      </dgm:t>
    </dgm:pt>
    <dgm:pt modelId="{16D2E62B-6DFB-4F81-AEB5-BB58A6327EA4}" type="pres">
      <dgm:prSet presAssocID="{1CCBAB7E-C4EF-4334-9342-67E71F13B9D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CF4C6B0-FD5F-4D46-BBA2-6C5F7CC518C6}" type="pres">
      <dgm:prSet presAssocID="{1CCBAB7E-C4EF-4334-9342-67E71F13B9D0}" presName="matrix" presStyleCnt="0"/>
      <dgm:spPr/>
    </dgm:pt>
    <dgm:pt modelId="{12DE3539-CC4A-4083-BA7E-DC02B79343AD}" type="pres">
      <dgm:prSet presAssocID="{1CCBAB7E-C4EF-4334-9342-67E71F13B9D0}" presName="tile1" presStyleLbl="node1" presStyleIdx="0" presStyleCnt="4"/>
      <dgm:spPr/>
      <dgm:t>
        <a:bodyPr/>
        <a:lstStyle/>
        <a:p>
          <a:endParaRPr lang="tr-TR"/>
        </a:p>
      </dgm:t>
    </dgm:pt>
    <dgm:pt modelId="{038B8E26-92B4-4392-B7D9-4957C05349C7}" type="pres">
      <dgm:prSet presAssocID="{1CCBAB7E-C4EF-4334-9342-67E71F13B9D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A1FEE1-7812-487A-8959-EDFDE4972E4D}" type="pres">
      <dgm:prSet presAssocID="{1CCBAB7E-C4EF-4334-9342-67E71F13B9D0}" presName="tile2" presStyleLbl="node1" presStyleIdx="1" presStyleCnt="4"/>
      <dgm:spPr/>
      <dgm:t>
        <a:bodyPr/>
        <a:lstStyle/>
        <a:p>
          <a:endParaRPr lang="tr-TR"/>
        </a:p>
      </dgm:t>
    </dgm:pt>
    <dgm:pt modelId="{7F6C43EB-CC55-482B-841D-FE5FB533FE2F}" type="pres">
      <dgm:prSet presAssocID="{1CCBAB7E-C4EF-4334-9342-67E71F13B9D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28C50F-C72D-4E95-9812-192B75E01204}" type="pres">
      <dgm:prSet presAssocID="{1CCBAB7E-C4EF-4334-9342-67E71F13B9D0}" presName="tile3" presStyleLbl="node1" presStyleIdx="2" presStyleCnt="4"/>
      <dgm:spPr/>
      <dgm:t>
        <a:bodyPr/>
        <a:lstStyle/>
        <a:p>
          <a:endParaRPr lang="tr-TR"/>
        </a:p>
      </dgm:t>
    </dgm:pt>
    <dgm:pt modelId="{C02A4DF6-40FF-4A13-A2F7-766429FF2A8A}" type="pres">
      <dgm:prSet presAssocID="{1CCBAB7E-C4EF-4334-9342-67E71F13B9D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653689-54DC-4FA5-86E6-5996ED28C004}" type="pres">
      <dgm:prSet presAssocID="{1CCBAB7E-C4EF-4334-9342-67E71F13B9D0}" presName="tile4" presStyleLbl="node1" presStyleIdx="3" presStyleCnt="4"/>
      <dgm:spPr/>
      <dgm:t>
        <a:bodyPr/>
        <a:lstStyle/>
        <a:p>
          <a:endParaRPr lang="tr-TR"/>
        </a:p>
      </dgm:t>
    </dgm:pt>
    <dgm:pt modelId="{6D80CCA9-277E-493A-B197-1E8517521C46}" type="pres">
      <dgm:prSet presAssocID="{1CCBAB7E-C4EF-4334-9342-67E71F13B9D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69C529B-7845-4042-97C9-B273DBD6CA0A}" type="pres">
      <dgm:prSet presAssocID="{1CCBAB7E-C4EF-4334-9342-67E71F13B9D0}" presName="centerTile" presStyleLbl="fgShp" presStyleIdx="0" presStyleCnt="1" custScaleX="289882" custScaleY="35294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E1F5450D-8B0A-4951-955E-AF4D6FFE9A2F}" type="presOf" srcId="{57050AAC-A853-4BC9-91CE-EBC03755C106}" destId="{369C529B-7845-4042-97C9-B273DBD6CA0A}" srcOrd="0" destOrd="0" presId="urn:microsoft.com/office/officeart/2005/8/layout/matrix1"/>
    <dgm:cxn modelId="{5BC8BBDA-0D8B-47F6-8931-E3A471AE19A5}" srcId="{57050AAC-A853-4BC9-91CE-EBC03755C106}" destId="{B2424DB5-807D-4882-AE21-8255269AE96E}" srcOrd="3" destOrd="0" parTransId="{2B120B1F-4A74-473D-8763-965877E02705}" sibTransId="{464D1E35-6ABF-4983-A871-3F62D95C5FD5}"/>
    <dgm:cxn modelId="{F8CAE65F-E20E-4624-992F-B47E6D7193C8}" srcId="{1CCBAB7E-C4EF-4334-9342-67E71F13B9D0}" destId="{57050AAC-A853-4BC9-91CE-EBC03755C106}" srcOrd="0" destOrd="0" parTransId="{C4583C72-5ABE-4FC7-94DA-3B75E87C9117}" sibTransId="{E3A22861-D0C2-4E81-B363-0E80060F8324}"/>
    <dgm:cxn modelId="{90D617DF-BC4F-4A1F-8169-73AF9FBE984B}" type="presOf" srcId="{3BE58446-49F7-46E6-A4AA-F9C0DB8F39BA}" destId="{ECA1FEE1-7812-487A-8959-EDFDE4972E4D}" srcOrd="0" destOrd="0" presId="urn:microsoft.com/office/officeart/2005/8/layout/matrix1"/>
    <dgm:cxn modelId="{9984F67E-9E60-4C14-84D8-C2119E9FB334}" type="presOf" srcId="{B2424DB5-807D-4882-AE21-8255269AE96E}" destId="{00653689-54DC-4FA5-86E6-5996ED28C004}" srcOrd="0" destOrd="0" presId="urn:microsoft.com/office/officeart/2005/8/layout/matrix1"/>
    <dgm:cxn modelId="{4942B814-542E-4651-88B3-D43560201906}" type="presOf" srcId="{1CCBAB7E-C4EF-4334-9342-67E71F13B9D0}" destId="{16D2E62B-6DFB-4F81-AEB5-BB58A6327EA4}" srcOrd="0" destOrd="0" presId="urn:microsoft.com/office/officeart/2005/8/layout/matrix1"/>
    <dgm:cxn modelId="{01A3E990-38DD-4E9D-AABC-9BBF942BAAC1}" type="presOf" srcId="{3BE58446-49F7-46E6-A4AA-F9C0DB8F39BA}" destId="{7F6C43EB-CC55-482B-841D-FE5FB533FE2F}" srcOrd="1" destOrd="0" presId="urn:microsoft.com/office/officeart/2005/8/layout/matrix1"/>
    <dgm:cxn modelId="{ECD7416A-441D-462E-97E5-36665657761E}" type="presOf" srcId="{0E3DCCAF-33AE-4C37-90E2-6F8AFCB47EBC}" destId="{12DE3539-CC4A-4083-BA7E-DC02B79343AD}" srcOrd="0" destOrd="0" presId="urn:microsoft.com/office/officeart/2005/8/layout/matrix1"/>
    <dgm:cxn modelId="{1F750A01-8784-4948-808A-8BF97BE98B89}" srcId="{57050AAC-A853-4BC9-91CE-EBC03755C106}" destId="{3BE58446-49F7-46E6-A4AA-F9C0DB8F39BA}" srcOrd="1" destOrd="0" parTransId="{41096C9C-9D6A-48C3-AF31-6AF12112790E}" sibTransId="{32D41924-875F-4CD5-83DA-46C93531309F}"/>
    <dgm:cxn modelId="{D9E55AAA-1EE2-400B-9F15-71A8BD1CDA56}" srcId="{57050AAC-A853-4BC9-91CE-EBC03755C106}" destId="{0E3DCCAF-33AE-4C37-90E2-6F8AFCB47EBC}" srcOrd="0" destOrd="0" parTransId="{8A4E7C5C-96CE-403D-B8C2-6795A3E409FB}" sibTransId="{B7EDD6D6-108F-4487-81E5-F9DC6FDF0BFC}"/>
    <dgm:cxn modelId="{7F3A310C-5444-4CB5-B813-EF7F2738DDCE}" type="presOf" srcId="{7697309B-F20B-4AF3-8B04-D67EAACF6336}" destId="{C02A4DF6-40FF-4A13-A2F7-766429FF2A8A}" srcOrd="1" destOrd="0" presId="urn:microsoft.com/office/officeart/2005/8/layout/matrix1"/>
    <dgm:cxn modelId="{1744F90F-2718-4D9F-8BDD-CAE1A660E717}" type="presOf" srcId="{7697309B-F20B-4AF3-8B04-D67EAACF6336}" destId="{0E28C50F-C72D-4E95-9812-192B75E01204}" srcOrd="0" destOrd="0" presId="urn:microsoft.com/office/officeart/2005/8/layout/matrix1"/>
    <dgm:cxn modelId="{601B89C3-1245-4A94-9844-6F353A9D789D}" type="presOf" srcId="{B2424DB5-807D-4882-AE21-8255269AE96E}" destId="{6D80CCA9-277E-493A-B197-1E8517521C46}" srcOrd="1" destOrd="0" presId="urn:microsoft.com/office/officeart/2005/8/layout/matrix1"/>
    <dgm:cxn modelId="{1DBA63F0-6B77-4874-94F5-1DF8991F542A}" type="presOf" srcId="{0E3DCCAF-33AE-4C37-90E2-6F8AFCB47EBC}" destId="{038B8E26-92B4-4392-B7D9-4957C05349C7}" srcOrd="1" destOrd="0" presId="urn:microsoft.com/office/officeart/2005/8/layout/matrix1"/>
    <dgm:cxn modelId="{9027CF76-2D40-44B2-B762-06413351B045}" srcId="{57050AAC-A853-4BC9-91CE-EBC03755C106}" destId="{7697309B-F20B-4AF3-8B04-D67EAACF6336}" srcOrd="2" destOrd="0" parTransId="{0686C8D6-C253-456A-A79F-531819EBC536}" sibTransId="{4E830D04-CD1A-44BE-AEF7-7C9D92CC78A4}"/>
    <dgm:cxn modelId="{0066E16C-366D-4E16-B4DC-0AE2D753E345}" type="presParOf" srcId="{16D2E62B-6DFB-4F81-AEB5-BB58A6327EA4}" destId="{8CF4C6B0-FD5F-4D46-BBA2-6C5F7CC518C6}" srcOrd="0" destOrd="0" presId="urn:microsoft.com/office/officeart/2005/8/layout/matrix1"/>
    <dgm:cxn modelId="{E804B55E-4008-40D3-9C44-F6CF847A4909}" type="presParOf" srcId="{8CF4C6B0-FD5F-4D46-BBA2-6C5F7CC518C6}" destId="{12DE3539-CC4A-4083-BA7E-DC02B79343AD}" srcOrd="0" destOrd="0" presId="urn:microsoft.com/office/officeart/2005/8/layout/matrix1"/>
    <dgm:cxn modelId="{D1F117F1-F0D0-408B-A1E9-3EB49F640581}" type="presParOf" srcId="{8CF4C6B0-FD5F-4D46-BBA2-6C5F7CC518C6}" destId="{038B8E26-92B4-4392-B7D9-4957C05349C7}" srcOrd="1" destOrd="0" presId="urn:microsoft.com/office/officeart/2005/8/layout/matrix1"/>
    <dgm:cxn modelId="{07C477F9-9D9C-4916-A639-0AE241748511}" type="presParOf" srcId="{8CF4C6B0-FD5F-4D46-BBA2-6C5F7CC518C6}" destId="{ECA1FEE1-7812-487A-8959-EDFDE4972E4D}" srcOrd="2" destOrd="0" presId="urn:microsoft.com/office/officeart/2005/8/layout/matrix1"/>
    <dgm:cxn modelId="{559AC91B-0A4F-4C64-B381-3E0801EF54BF}" type="presParOf" srcId="{8CF4C6B0-FD5F-4D46-BBA2-6C5F7CC518C6}" destId="{7F6C43EB-CC55-482B-841D-FE5FB533FE2F}" srcOrd="3" destOrd="0" presId="urn:microsoft.com/office/officeart/2005/8/layout/matrix1"/>
    <dgm:cxn modelId="{735CE2D4-3344-45F0-9AFC-B3B1F7E490BE}" type="presParOf" srcId="{8CF4C6B0-FD5F-4D46-BBA2-6C5F7CC518C6}" destId="{0E28C50F-C72D-4E95-9812-192B75E01204}" srcOrd="4" destOrd="0" presId="urn:microsoft.com/office/officeart/2005/8/layout/matrix1"/>
    <dgm:cxn modelId="{7F3C2E37-68A6-480F-9882-53246387E365}" type="presParOf" srcId="{8CF4C6B0-FD5F-4D46-BBA2-6C5F7CC518C6}" destId="{C02A4DF6-40FF-4A13-A2F7-766429FF2A8A}" srcOrd="5" destOrd="0" presId="urn:microsoft.com/office/officeart/2005/8/layout/matrix1"/>
    <dgm:cxn modelId="{BF50FB27-C0DC-47E0-A689-C6CF23E38D68}" type="presParOf" srcId="{8CF4C6B0-FD5F-4D46-BBA2-6C5F7CC518C6}" destId="{00653689-54DC-4FA5-86E6-5996ED28C004}" srcOrd="6" destOrd="0" presId="urn:microsoft.com/office/officeart/2005/8/layout/matrix1"/>
    <dgm:cxn modelId="{4321E012-FBF9-41E0-B15E-53C4CF0D8C98}" type="presParOf" srcId="{8CF4C6B0-FD5F-4D46-BBA2-6C5F7CC518C6}" destId="{6D80CCA9-277E-493A-B197-1E8517521C46}" srcOrd="7" destOrd="0" presId="urn:microsoft.com/office/officeart/2005/8/layout/matrix1"/>
    <dgm:cxn modelId="{EA7E6811-82EF-4670-B3FC-1AEA60C48113}" type="presParOf" srcId="{16D2E62B-6DFB-4F81-AEB5-BB58A6327EA4}" destId="{369C529B-7845-4042-97C9-B273DBD6CA0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BCCC965-288F-4C73-B935-49831D862E6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AF7B973-3A26-4CB2-B88F-8C3BA3746040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 gün için, Dünya genelinde 100.000 den fazla UAE</a:t>
          </a:r>
        </a:p>
        <a:p>
          <a:r>
            <a:rPr lang="tr-T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5/100.000 = 0.05 /1000</a:t>
          </a:r>
        </a:p>
        <a:p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Histerektomide</a:t>
          </a:r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0.38 /1000</a:t>
          </a:r>
          <a:endParaRPr lang="tr-TR" dirty="0">
            <a:solidFill>
              <a:srgbClr val="FF0000"/>
            </a:solidFill>
          </a:endParaRPr>
        </a:p>
      </dgm:t>
    </dgm:pt>
    <dgm:pt modelId="{A3E8CCD2-FCC3-4F8C-8DCF-5D47CE5310B0}" type="parTrans" cxnId="{AE85450B-7794-456D-AC66-00C68F497A47}">
      <dgm:prSet/>
      <dgm:spPr/>
      <dgm:t>
        <a:bodyPr/>
        <a:lstStyle/>
        <a:p>
          <a:endParaRPr lang="tr-TR"/>
        </a:p>
      </dgm:t>
    </dgm:pt>
    <dgm:pt modelId="{1E823C9B-A41F-43AA-A79A-43B636AD1277}" type="sibTrans" cxnId="{AE85450B-7794-456D-AC66-00C68F497A47}">
      <dgm:prSet/>
      <dgm:spPr/>
      <dgm:t>
        <a:bodyPr/>
        <a:lstStyle/>
        <a:p>
          <a:endParaRPr lang="tr-TR"/>
        </a:p>
      </dgm:t>
    </dgm:pt>
    <dgm:pt modelId="{3FF7BBD9-0C46-4E37-9749-43ECB5275CB4}">
      <dgm:prSet phldrT="[Metin]" custT="1"/>
      <dgm:spPr/>
      <dgm:t>
        <a:bodyPr/>
        <a:lstStyle/>
        <a:p>
          <a:r>
            <a:rPr lang="tr-T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Toplam  </a:t>
          </a:r>
          <a:r>
            <a:rPr lang="tr-T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adet ölüm</a:t>
          </a:r>
          <a:r>
            <a:rPr lang="tr-T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vakası bildirilmiş!!</a:t>
          </a:r>
          <a:endParaRPr lang="tr-TR" sz="2800" dirty="0">
            <a:solidFill>
              <a:srgbClr val="C00000"/>
            </a:solidFill>
          </a:endParaRPr>
        </a:p>
      </dgm:t>
    </dgm:pt>
    <dgm:pt modelId="{E0E82D4F-846E-4181-AA62-6C7C2E933516}" type="parTrans" cxnId="{8F3F1305-5569-49EB-8BB9-C4B2CDA0923C}">
      <dgm:prSet/>
      <dgm:spPr/>
      <dgm:t>
        <a:bodyPr/>
        <a:lstStyle/>
        <a:p>
          <a:endParaRPr lang="tr-TR"/>
        </a:p>
      </dgm:t>
    </dgm:pt>
    <dgm:pt modelId="{601E1EAB-BC26-4FF7-8D6C-1092B8901435}" type="sibTrans" cxnId="{8F3F1305-5569-49EB-8BB9-C4B2CDA0923C}">
      <dgm:prSet/>
      <dgm:spPr/>
      <dgm:t>
        <a:bodyPr/>
        <a:lstStyle/>
        <a:p>
          <a:endParaRPr lang="tr-TR"/>
        </a:p>
      </dgm:t>
    </dgm:pt>
    <dgm:pt modelId="{C0416549-E081-4A2C-8B64-4BF93816A275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SEPTİK ŞOK</a:t>
          </a:r>
          <a:endParaRPr lang="tr-TR" dirty="0">
            <a:solidFill>
              <a:schemeClr val="bg1"/>
            </a:solidFill>
          </a:endParaRPr>
        </a:p>
      </dgm:t>
    </dgm:pt>
    <dgm:pt modelId="{3BC1257D-133B-4527-BB10-0E45C08C1C64}" type="parTrans" cxnId="{42D98038-0D13-4F8E-8CFB-C3ED697DF5D2}">
      <dgm:prSet/>
      <dgm:spPr/>
      <dgm:t>
        <a:bodyPr/>
        <a:lstStyle/>
        <a:p>
          <a:endParaRPr lang="tr-TR"/>
        </a:p>
      </dgm:t>
    </dgm:pt>
    <dgm:pt modelId="{1DC81487-40DF-414C-9C2A-A83F6541BE80}" type="sibTrans" cxnId="{42D98038-0D13-4F8E-8CFB-C3ED697DF5D2}">
      <dgm:prSet/>
      <dgm:spPr/>
      <dgm:t>
        <a:bodyPr/>
        <a:lstStyle/>
        <a:p>
          <a:endParaRPr lang="tr-TR"/>
        </a:p>
      </dgm:t>
    </dgm:pt>
    <dgm:pt modelId="{9072CBF9-C097-4FB6-BD81-EA1B9E1A4011}">
      <dgm:prSet phldrT="[Metin]" custT="1"/>
      <dgm:spPr/>
      <dgm:t>
        <a:bodyPr/>
        <a:lstStyle/>
        <a:p>
          <a:r>
            <a:rPr lang="tr-T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PULMONER EMBOLİ</a:t>
          </a:r>
          <a:endParaRPr lang="tr-TR" sz="2400" dirty="0"/>
        </a:p>
      </dgm:t>
    </dgm:pt>
    <dgm:pt modelId="{EF53CB68-AA7D-48C1-9199-C7214589DCFD}" type="parTrans" cxnId="{065B2B25-160E-47ED-A334-024199E595EF}">
      <dgm:prSet/>
      <dgm:spPr/>
      <dgm:t>
        <a:bodyPr/>
        <a:lstStyle/>
        <a:p>
          <a:endParaRPr lang="tr-TR"/>
        </a:p>
      </dgm:t>
    </dgm:pt>
    <dgm:pt modelId="{83C41D4E-69F5-4387-9365-CFF306CFC53B}" type="sibTrans" cxnId="{065B2B25-160E-47ED-A334-024199E595EF}">
      <dgm:prSet/>
      <dgm:spPr/>
      <dgm:t>
        <a:bodyPr/>
        <a:lstStyle/>
        <a:p>
          <a:endParaRPr lang="tr-TR"/>
        </a:p>
      </dgm:t>
    </dgm:pt>
    <dgm:pt modelId="{A195B19C-6BB0-42F5-966F-1FB6D58DA617}">
      <dgm:prSet phldrT="[Metin]" custT="1"/>
      <dgm:spPr/>
      <dgm:t>
        <a:bodyPr/>
        <a:lstStyle/>
        <a:p>
          <a:r>
            <a:rPr lang="tr-T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Ölüm Nedeni ???</a:t>
          </a:r>
          <a:endParaRPr lang="tr-TR" sz="2800" dirty="0"/>
        </a:p>
      </dgm:t>
    </dgm:pt>
    <dgm:pt modelId="{2F257834-6577-45C0-BC18-BE44F0671151}" type="parTrans" cxnId="{D6E039A4-A119-4F82-96C2-A85C423E7D5B}">
      <dgm:prSet/>
      <dgm:spPr/>
      <dgm:t>
        <a:bodyPr/>
        <a:lstStyle/>
        <a:p>
          <a:endParaRPr lang="tr-TR"/>
        </a:p>
      </dgm:t>
    </dgm:pt>
    <dgm:pt modelId="{5F4D0CAD-155B-43A3-A0C5-261F25546E4F}" type="sibTrans" cxnId="{D6E039A4-A119-4F82-96C2-A85C423E7D5B}">
      <dgm:prSet/>
      <dgm:spPr/>
      <dgm:t>
        <a:bodyPr/>
        <a:lstStyle/>
        <a:p>
          <a:endParaRPr lang="tr-TR"/>
        </a:p>
      </dgm:t>
    </dgm:pt>
    <dgm:pt modelId="{F0DDC752-6A65-489F-A7CB-A97423C8935F}" type="pres">
      <dgm:prSet presAssocID="{2BCCC965-288F-4C73-B935-49831D862E6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E851897-5B67-46DE-B8AB-CA0D0F84F9EF}" type="pres">
      <dgm:prSet presAssocID="{2BCCC965-288F-4C73-B935-49831D862E69}" presName="matrix" presStyleCnt="0"/>
      <dgm:spPr/>
    </dgm:pt>
    <dgm:pt modelId="{FC9D2F0C-5D6D-43FE-A08B-3E00C6F4B32E}" type="pres">
      <dgm:prSet presAssocID="{2BCCC965-288F-4C73-B935-49831D862E69}" presName="tile1" presStyleLbl="node1" presStyleIdx="0" presStyleCnt="4" custScaleX="104878"/>
      <dgm:spPr/>
      <dgm:t>
        <a:bodyPr/>
        <a:lstStyle/>
        <a:p>
          <a:endParaRPr lang="tr-TR"/>
        </a:p>
      </dgm:t>
    </dgm:pt>
    <dgm:pt modelId="{F43FDE0E-3125-4518-A26E-9D56D0504EAD}" type="pres">
      <dgm:prSet presAssocID="{2BCCC965-288F-4C73-B935-49831D862E6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F25106-7721-4BD2-ACA6-0F809BDE3555}" type="pres">
      <dgm:prSet presAssocID="{2BCCC965-288F-4C73-B935-49831D862E69}" presName="tile2" presStyleLbl="node1" presStyleIdx="1" presStyleCnt="4"/>
      <dgm:spPr/>
      <dgm:t>
        <a:bodyPr/>
        <a:lstStyle/>
        <a:p>
          <a:endParaRPr lang="tr-TR"/>
        </a:p>
      </dgm:t>
    </dgm:pt>
    <dgm:pt modelId="{F9658B58-0079-4DFD-BD95-A007981696BC}" type="pres">
      <dgm:prSet presAssocID="{2BCCC965-288F-4C73-B935-49831D862E6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533151-588A-4BA3-B08B-73C51AA42C25}" type="pres">
      <dgm:prSet presAssocID="{2BCCC965-288F-4C73-B935-49831D862E69}" presName="tile3" presStyleLbl="node1" presStyleIdx="2" presStyleCnt="4"/>
      <dgm:spPr/>
      <dgm:t>
        <a:bodyPr/>
        <a:lstStyle/>
        <a:p>
          <a:endParaRPr lang="tr-TR"/>
        </a:p>
      </dgm:t>
    </dgm:pt>
    <dgm:pt modelId="{54293D3A-7C4A-472B-B3F5-56DB51AB8371}" type="pres">
      <dgm:prSet presAssocID="{2BCCC965-288F-4C73-B935-49831D862E6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C6AA51-511D-4D45-B05B-6805C3C7E4F8}" type="pres">
      <dgm:prSet presAssocID="{2BCCC965-288F-4C73-B935-49831D862E69}" presName="tile4" presStyleLbl="node1" presStyleIdx="3" presStyleCnt="4"/>
      <dgm:spPr/>
      <dgm:t>
        <a:bodyPr/>
        <a:lstStyle/>
        <a:p>
          <a:endParaRPr lang="tr-TR"/>
        </a:p>
      </dgm:t>
    </dgm:pt>
    <dgm:pt modelId="{DB68AFB5-AE20-4B08-9C10-0DE0866984D8}" type="pres">
      <dgm:prSet presAssocID="{2BCCC965-288F-4C73-B935-49831D862E6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4BAD89-2DD0-438F-8A63-FF136E22DDD1}" type="pres">
      <dgm:prSet presAssocID="{2BCCC965-288F-4C73-B935-49831D862E69}" presName="centerTile" presStyleLbl="fgShp" presStyleIdx="0" presStyleCnt="1" custScaleX="317073" custScaleY="13953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D63DDBBD-45F2-4DCC-BB73-554FE8DB5DEC}" type="presOf" srcId="{9072CBF9-C097-4FB6-BD81-EA1B9E1A4011}" destId="{54293D3A-7C4A-472B-B3F5-56DB51AB8371}" srcOrd="1" destOrd="0" presId="urn:microsoft.com/office/officeart/2005/8/layout/matrix1"/>
    <dgm:cxn modelId="{42D98038-0D13-4F8E-8CFB-C3ED697DF5D2}" srcId="{6AF7B973-3A26-4CB2-B88F-8C3BA3746040}" destId="{C0416549-E081-4A2C-8B64-4BF93816A275}" srcOrd="1" destOrd="0" parTransId="{3BC1257D-133B-4527-BB10-0E45C08C1C64}" sibTransId="{1DC81487-40DF-414C-9C2A-A83F6541BE80}"/>
    <dgm:cxn modelId="{8C6BCAF5-0DE6-4F02-93B1-1FA1704E274A}" type="presOf" srcId="{3FF7BBD9-0C46-4E37-9749-43ECB5275CB4}" destId="{F43FDE0E-3125-4518-A26E-9D56D0504EAD}" srcOrd="1" destOrd="0" presId="urn:microsoft.com/office/officeart/2005/8/layout/matrix1"/>
    <dgm:cxn modelId="{8A8A08CA-A0CF-41B1-8D54-B0BB2B9F0D3A}" type="presOf" srcId="{6AF7B973-3A26-4CB2-B88F-8C3BA3746040}" destId="{164BAD89-2DD0-438F-8A63-FF136E22DDD1}" srcOrd="0" destOrd="0" presId="urn:microsoft.com/office/officeart/2005/8/layout/matrix1"/>
    <dgm:cxn modelId="{8F3F1305-5569-49EB-8BB9-C4B2CDA0923C}" srcId="{6AF7B973-3A26-4CB2-B88F-8C3BA3746040}" destId="{3FF7BBD9-0C46-4E37-9749-43ECB5275CB4}" srcOrd="0" destOrd="0" parTransId="{E0E82D4F-846E-4181-AA62-6C7C2E933516}" sibTransId="{601E1EAB-BC26-4FF7-8D6C-1092B8901435}"/>
    <dgm:cxn modelId="{D6E039A4-A119-4F82-96C2-A85C423E7D5B}" srcId="{6AF7B973-3A26-4CB2-B88F-8C3BA3746040}" destId="{A195B19C-6BB0-42F5-966F-1FB6D58DA617}" srcOrd="3" destOrd="0" parTransId="{2F257834-6577-45C0-BC18-BE44F0671151}" sibTransId="{5F4D0CAD-155B-43A3-A0C5-261F25546E4F}"/>
    <dgm:cxn modelId="{CE4E146E-2C33-4069-B108-0CBD7565095E}" type="presOf" srcId="{C0416549-E081-4A2C-8B64-4BF93816A275}" destId="{F9658B58-0079-4DFD-BD95-A007981696BC}" srcOrd="1" destOrd="0" presId="urn:microsoft.com/office/officeart/2005/8/layout/matrix1"/>
    <dgm:cxn modelId="{AE85450B-7794-456D-AC66-00C68F497A47}" srcId="{2BCCC965-288F-4C73-B935-49831D862E69}" destId="{6AF7B973-3A26-4CB2-B88F-8C3BA3746040}" srcOrd="0" destOrd="0" parTransId="{A3E8CCD2-FCC3-4F8C-8DCF-5D47CE5310B0}" sibTransId="{1E823C9B-A41F-43AA-A79A-43B636AD1277}"/>
    <dgm:cxn modelId="{7C867CE4-9D78-4FB8-9095-BB9E0179707D}" type="presOf" srcId="{3FF7BBD9-0C46-4E37-9749-43ECB5275CB4}" destId="{FC9D2F0C-5D6D-43FE-A08B-3E00C6F4B32E}" srcOrd="0" destOrd="0" presId="urn:microsoft.com/office/officeart/2005/8/layout/matrix1"/>
    <dgm:cxn modelId="{0F370FB1-71F6-4C93-9090-3BEDCCD6BECF}" type="presOf" srcId="{A195B19C-6BB0-42F5-966F-1FB6D58DA617}" destId="{DB68AFB5-AE20-4B08-9C10-0DE0866984D8}" srcOrd="1" destOrd="0" presId="urn:microsoft.com/office/officeart/2005/8/layout/matrix1"/>
    <dgm:cxn modelId="{120C3E45-7C15-4882-8090-CF67704FD428}" type="presOf" srcId="{A195B19C-6BB0-42F5-966F-1FB6D58DA617}" destId="{B8C6AA51-511D-4D45-B05B-6805C3C7E4F8}" srcOrd="0" destOrd="0" presId="urn:microsoft.com/office/officeart/2005/8/layout/matrix1"/>
    <dgm:cxn modelId="{8CDF1007-11D5-4FFB-BCD0-7F0F356AD2E9}" type="presOf" srcId="{2BCCC965-288F-4C73-B935-49831D862E69}" destId="{F0DDC752-6A65-489F-A7CB-A97423C8935F}" srcOrd="0" destOrd="0" presId="urn:microsoft.com/office/officeart/2005/8/layout/matrix1"/>
    <dgm:cxn modelId="{A327D1F0-8007-4298-929B-FF8869B680AC}" type="presOf" srcId="{9072CBF9-C097-4FB6-BD81-EA1B9E1A4011}" destId="{D9533151-588A-4BA3-B08B-73C51AA42C25}" srcOrd="0" destOrd="0" presId="urn:microsoft.com/office/officeart/2005/8/layout/matrix1"/>
    <dgm:cxn modelId="{499DBE04-40B7-466B-AE97-B733424843F5}" type="presOf" srcId="{C0416549-E081-4A2C-8B64-4BF93816A275}" destId="{D1F25106-7721-4BD2-ACA6-0F809BDE3555}" srcOrd="0" destOrd="0" presId="urn:microsoft.com/office/officeart/2005/8/layout/matrix1"/>
    <dgm:cxn modelId="{065B2B25-160E-47ED-A334-024199E595EF}" srcId="{6AF7B973-3A26-4CB2-B88F-8C3BA3746040}" destId="{9072CBF9-C097-4FB6-BD81-EA1B9E1A4011}" srcOrd="2" destOrd="0" parTransId="{EF53CB68-AA7D-48C1-9199-C7214589DCFD}" sibTransId="{83C41D4E-69F5-4387-9365-CFF306CFC53B}"/>
    <dgm:cxn modelId="{A2C9DB15-02E8-48A2-8D8D-17EB3CC8F813}" type="presParOf" srcId="{F0DDC752-6A65-489F-A7CB-A97423C8935F}" destId="{4E851897-5B67-46DE-B8AB-CA0D0F84F9EF}" srcOrd="0" destOrd="0" presId="urn:microsoft.com/office/officeart/2005/8/layout/matrix1"/>
    <dgm:cxn modelId="{ECDDC342-84D7-4EF8-B59B-8A7A13BF0F57}" type="presParOf" srcId="{4E851897-5B67-46DE-B8AB-CA0D0F84F9EF}" destId="{FC9D2F0C-5D6D-43FE-A08B-3E00C6F4B32E}" srcOrd="0" destOrd="0" presId="urn:microsoft.com/office/officeart/2005/8/layout/matrix1"/>
    <dgm:cxn modelId="{2C1ECFF3-945B-46CD-8A94-23B58D5D8B8A}" type="presParOf" srcId="{4E851897-5B67-46DE-B8AB-CA0D0F84F9EF}" destId="{F43FDE0E-3125-4518-A26E-9D56D0504EAD}" srcOrd="1" destOrd="0" presId="urn:microsoft.com/office/officeart/2005/8/layout/matrix1"/>
    <dgm:cxn modelId="{4DBDF402-202C-47AA-A7C1-AD051488C6EB}" type="presParOf" srcId="{4E851897-5B67-46DE-B8AB-CA0D0F84F9EF}" destId="{D1F25106-7721-4BD2-ACA6-0F809BDE3555}" srcOrd="2" destOrd="0" presId="urn:microsoft.com/office/officeart/2005/8/layout/matrix1"/>
    <dgm:cxn modelId="{E717CBDF-A0F5-4B83-9B11-105AF309947A}" type="presParOf" srcId="{4E851897-5B67-46DE-B8AB-CA0D0F84F9EF}" destId="{F9658B58-0079-4DFD-BD95-A007981696BC}" srcOrd="3" destOrd="0" presId="urn:microsoft.com/office/officeart/2005/8/layout/matrix1"/>
    <dgm:cxn modelId="{DD9DA26D-3CA4-438F-8B9D-5A3CE3DE8878}" type="presParOf" srcId="{4E851897-5B67-46DE-B8AB-CA0D0F84F9EF}" destId="{D9533151-588A-4BA3-B08B-73C51AA42C25}" srcOrd="4" destOrd="0" presId="urn:microsoft.com/office/officeart/2005/8/layout/matrix1"/>
    <dgm:cxn modelId="{A5D75F8C-D28D-4DF7-9EDB-A79B18B70918}" type="presParOf" srcId="{4E851897-5B67-46DE-B8AB-CA0D0F84F9EF}" destId="{54293D3A-7C4A-472B-B3F5-56DB51AB8371}" srcOrd="5" destOrd="0" presId="urn:microsoft.com/office/officeart/2005/8/layout/matrix1"/>
    <dgm:cxn modelId="{B98A2050-2FCA-415C-AD83-CB082BA637A3}" type="presParOf" srcId="{4E851897-5B67-46DE-B8AB-CA0D0F84F9EF}" destId="{B8C6AA51-511D-4D45-B05B-6805C3C7E4F8}" srcOrd="6" destOrd="0" presId="urn:microsoft.com/office/officeart/2005/8/layout/matrix1"/>
    <dgm:cxn modelId="{E35BF54B-05B3-45DE-8A5E-12B40E29988C}" type="presParOf" srcId="{4E851897-5B67-46DE-B8AB-CA0D0F84F9EF}" destId="{DB68AFB5-AE20-4B08-9C10-0DE0866984D8}" srcOrd="7" destOrd="0" presId="urn:microsoft.com/office/officeart/2005/8/layout/matrix1"/>
    <dgm:cxn modelId="{9BE8E77E-063A-42E8-A08F-22944E5C58A1}" type="presParOf" srcId="{F0DDC752-6A65-489F-A7CB-A97423C8935F}" destId="{164BAD89-2DD0-438F-8A63-FF136E22DDD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E00B8F5-EB1E-4B60-8150-93B6FAB4047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CFAA315-643B-4C01-AD9A-5E2DA2AFEEC8}">
      <dgm:prSet phldrT="[Metin]" custT="1"/>
      <dgm:spPr/>
      <dgm:t>
        <a:bodyPr/>
        <a:lstStyle/>
        <a:p>
          <a:r>
            <a:rPr lang="tr-TR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Treatment</a:t>
          </a:r>
          <a:r>
            <a:rPr lang="tr-T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failures</a:t>
          </a:r>
          <a:r>
            <a:rPr lang="tr-T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/ </a:t>
          </a:r>
          <a:r>
            <a:rPr lang="tr-TR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reintervention</a:t>
          </a:r>
          <a:r>
            <a:rPr lang="tr-T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rates</a:t>
          </a:r>
          <a:endParaRPr lang="tr-T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8ED6CD-552B-4202-8F52-D5144970D4E0}" type="parTrans" cxnId="{1E8F1B9C-1A52-44FB-A117-6CD6F3BD8361}">
      <dgm:prSet/>
      <dgm:spPr/>
      <dgm:t>
        <a:bodyPr/>
        <a:lstStyle/>
        <a:p>
          <a:endParaRPr lang="tr-TR"/>
        </a:p>
      </dgm:t>
    </dgm:pt>
    <dgm:pt modelId="{4E8DA7C7-5B7A-4BC1-A893-32AEE5132237}" type="sibTrans" cxnId="{1E8F1B9C-1A52-44FB-A117-6CD6F3BD8361}">
      <dgm:prSet/>
      <dgm:spPr/>
      <dgm:t>
        <a:bodyPr/>
        <a:lstStyle/>
        <a:p>
          <a:endParaRPr lang="tr-TR"/>
        </a:p>
      </dgm:t>
    </dgm:pt>
    <dgm:pt modelId="{73ACDEE5-495A-4109-A132-1A2783E4DFD5}">
      <dgm:prSet phldrT="[Metin]" phldr="1"/>
      <dgm:spPr/>
      <dgm:t>
        <a:bodyPr/>
        <a:lstStyle/>
        <a:p>
          <a:endParaRPr lang="tr-TR" dirty="0"/>
        </a:p>
      </dgm:t>
    </dgm:pt>
    <dgm:pt modelId="{A74AADD9-BF30-4C60-A557-383DC7FF35C0}" type="parTrans" cxnId="{D63CE6B7-941C-432E-A9C9-7F3397722C8B}">
      <dgm:prSet/>
      <dgm:spPr/>
      <dgm:t>
        <a:bodyPr/>
        <a:lstStyle/>
        <a:p>
          <a:endParaRPr lang="tr-TR"/>
        </a:p>
      </dgm:t>
    </dgm:pt>
    <dgm:pt modelId="{1DCAE46E-96EE-454B-A454-216A3A3225CB}" type="sibTrans" cxnId="{D63CE6B7-941C-432E-A9C9-7F3397722C8B}">
      <dgm:prSet/>
      <dgm:spPr/>
      <dgm:t>
        <a:bodyPr/>
        <a:lstStyle/>
        <a:p>
          <a:endParaRPr lang="tr-TR"/>
        </a:p>
      </dgm:t>
    </dgm:pt>
    <dgm:pt modelId="{ABD7ADF7-B5DD-475E-9167-04CA19F3C00F}">
      <dgm:prSet/>
      <dgm:spPr/>
      <dgm:t>
        <a:bodyPr/>
        <a:lstStyle/>
        <a:p>
          <a:endParaRPr lang="tr-TR" dirty="0"/>
        </a:p>
      </dgm:t>
    </dgm:pt>
    <dgm:pt modelId="{E890305D-128C-4B18-B994-BD2D0F620B21}" type="parTrans" cxnId="{E3491757-4FA3-42F6-981C-BF405221E5B0}">
      <dgm:prSet/>
      <dgm:spPr/>
      <dgm:t>
        <a:bodyPr/>
        <a:lstStyle/>
        <a:p>
          <a:endParaRPr lang="tr-TR"/>
        </a:p>
      </dgm:t>
    </dgm:pt>
    <dgm:pt modelId="{08B5B03E-4C8C-48AB-937F-3D2884C68BE4}" type="sibTrans" cxnId="{E3491757-4FA3-42F6-981C-BF405221E5B0}">
      <dgm:prSet/>
      <dgm:spPr/>
      <dgm:t>
        <a:bodyPr/>
        <a:lstStyle/>
        <a:p>
          <a:endParaRPr lang="tr-TR"/>
        </a:p>
      </dgm:t>
    </dgm:pt>
    <dgm:pt modelId="{49F4CDF1-50A3-41E9-B9F3-05D7AFF5719E}">
      <dgm:prSet custT="1"/>
      <dgm:spPr/>
      <dgm:t>
        <a:bodyPr/>
        <a:lstStyle/>
        <a:p>
          <a:r>
            <a:rPr lang="tr-TR" sz="1800" b="1" dirty="0" smtClean="0"/>
            <a:t>UAE (</a:t>
          </a:r>
          <a:r>
            <a:rPr lang="tr-TR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  <a:r>
            <a:rPr lang="tr-TR" sz="1800" b="1" dirty="0" smtClean="0"/>
            <a:t>)= 14.8%</a:t>
          </a:r>
          <a:endParaRPr lang="tr-TR" sz="1800" b="1" dirty="0"/>
        </a:p>
      </dgm:t>
    </dgm:pt>
    <dgm:pt modelId="{B241A0EF-843E-46B7-9B2C-A5058E0FACFD}" type="parTrans" cxnId="{81F7D133-8318-42EA-A640-C41FDBD0DC7F}">
      <dgm:prSet/>
      <dgm:spPr/>
      <dgm:t>
        <a:bodyPr/>
        <a:lstStyle/>
        <a:p>
          <a:endParaRPr lang="tr-TR"/>
        </a:p>
      </dgm:t>
    </dgm:pt>
    <dgm:pt modelId="{70A0C391-5111-4C31-B4D4-60F9F6D291D7}" type="sibTrans" cxnId="{81F7D133-8318-42EA-A640-C41FDBD0DC7F}">
      <dgm:prSet/>
      <dgm:spPr/>
      <dgm:t>
        <a:bodyPr/>
        <a:lstStyle/>
        <a:p>
          <a:endParaRPr lang="tr-TR"/>
        </a:p>
      </dgm:t>
    </dgm:pt>
    <dgm:pt modelId="{5C3B1D5B-23DE-4BFC-B9CE-0BD0F7517AF8}">
      <dgm:prSet custT="1"/>
      <dgm:spPr/>
      <dgm:t>
        <a:bodyPr/>
        <a:lstStyle/>
        <a:p>
          <a:r>
            <a:rPr lang="tr-TR" sz="2400" b="1" dirty="0" err="1" smtClean="0"/>
            <a:t>Myomectomy</a:t>
          </a:r>
          <a:r>
            <a:rPr lang="tr-TR" sz="2400" b="1" dirty="0" smtClean="0"/>
            <a:t> (</a:t>
          </a:r>
          <a:r>
            <a:rPr lang="tr-TR" sz="2400" b="1" dirty="0" smtClean="0">
              <a:solidFill>
                <a:srgbClr val="FF0000"/>
              </a:solidFill>
            </a:rPr>
            <a:t>8)</a:t>
          </a:r>
          <a:r>
            <a:rPr lang="tr-TR" sz="2400" b="1" dirty="0" smtClean="0"/>
            <a:t>= 4%</a:t>
          </a:r>
          <a:endParaRPr lang="tr-TR" sz="2400" b="1" dirty="0"/>
        </a:p>
      </dgm:t>
    </dgm:pt>
    <dgm:pt modelId="{D89DCD3E-AEF3-424A-A5A3-F33FBA749A40}" type="parTrans" cxnId="{FCAB3184-C219-4FDA-81E3-D625B1484D9A}">
      <dgm:prSet/>
      <dgm:spPr/>
      <dgm:t>
        <a:bodyPr/>
        <a:lstStyle/>
        <a:p>
          <a:endParaRPr lang="tr-TR"/>
        </a:p>
      </dgm:t>
    </dgm:pt>
    <dgm:pt modelId="{BF3509E2-66F9-49F9-B4C7-CEB0DA7AEF91}" type="sibTrans" cxnId="{FCAB3184-C219-4FDA-81E3-D625B1484D9A}">
      <dgm:prSet/>
      <dgm:spPr/>
      <dgm:t>
        <a:bodyPr/>
        <a:lstStyle/>
        <a:p>
          <a:endParaRPr lang="tr-TR"/>
        </a:p>
      </dgm:t>
    </dgm:pt>
    <dgm:pt modelId="{31DBE97A-3D07-4132-A607-FAF8FF2C62F9}">
      <dgm:prSet custT="1"/>
      <dgm:spPr/>
      <dgm:t>
        <a:bodyPr/>
        <a:lstStyle/>
        <a:p>
          <a:r>
            <a:rPr lang="tr-TR" sz="1400" b="1" dirty="0" err="1" smtClean="0"/>
            <a:t>Conversions</a:t>
          </a:r>
          <a:r>
            <a:rPr lang="tr-TR" sz="1400" b="1" dirty="0" smtClean="0"/>
            <a:t> </a:t>
          </a:r>
          <a:r>
            <a:rPr lang="tr-TR" sz="1400" b="1" dirty="0" err="1" smtClean="0"/>
            <a:t>to</a:t>
          </a:r>
          <a:r>
            <a:rPr lang="tr-TR" sz="1400" b="1" dirty="0" smtClean="0"/>
            <a:t> </a:t>
          </a:r>
          <a:r>
            <a:rPr lang="tr-TR" sz="1400" b="1" dirty="0" err="1" smtClean="0"/>
            <a:t>hysterectomy</a:t>
          </a:r>
          <a:r>
            <a:rPr lang="tr-TR" sz="1400" b="1" smtClean="0"/>
            <a:t> (7)</a:t>
          </a:r>
          <a:endParaRPr lang="tr-TR" sz="1400" b="1" dirty="0" smtClean="0"/>
        </a:p>
        <a:p>
          <a:endParaRPr lang="tr-TR" sz="1400" b="1" dirty="0" smtClean="0"/>
        </a:p>
        <a:p>
          <a:r>
            <a:rPr lang="en-US" sz="1400" b="1" dirty="0" smtClean="0"/>
            <a:t>Hysterectomy at 7 months (1)</a:t>
          </a:r>
          <a:endParaRPr lang="tr-TR" sz="1400" b="1" dirty="0"/>
        </a:p>
      </dgm:t>
    </dgm:pt>
    <dgm:pt modelId="{20FD3CBA-1917-4384-8F1F-B56FA0DB6F21}" type="parTrans" cxnId="{6970DCB0-018F-4063-94EB-9163801AF502}">
      <dgm:prSet/>
      <dgm:spPr/>
      <dgm:t>
        <a:bodyPr/>
        <a:lstStyle/>
        <a:p>
          <a:endParaRPr lang="tr-TR"/>
        </a:p>
      </dgm:t>
    </dgm:pt>
    <dgm:pt modelId="{5EE24639-8E3E-415E-8C6A-37FDAA7F7970}" type="sibTrans" cxnId="{6970DCB0-018F-4063-94EB-9163801AF502}">
      <dgm:prSet/>
      <dgm:spPr/>
      <dgm:t>
        <a:bodyPr/>
        <a:lstStyle/>
        <a:p>
          <a:endParaRPr lang="tr-TR"/>
        </a:p>
      </dgm:t>
    </dgm:pt>
    <dgm:pt modelId="{F1C8C1FD-8AA8-4D81-88EF-FE416BDFB3A1}">
      <dgm:prSet custT="1"/>
      <dgm:spPr/>
      <dgm:t>
        <a:bodyPr/>
        <a:lstStyle/>
        <a:p>
          <a:endParaRPr lang="tr-TR" sz="1100" b="1" dirty="0" smtClean="0"/>
        </a:p>
        <a:p>
          <a:endParaRPr lang="tr-TR" sz="1100" b="1" dirty="0" smtClean="0"/>
        </a:p>
        <a:p>
          <a:r>
            <a:rPr lang="tr-TR" sz="1400" b="1" dirty="0" err="1" smtClean="0"/>
            <a:t>Hysterectomies</a:t>
          </a:r>
          <a:r>
            <a:rPr lang="tr-TR" sz="1400" b="1" dirty="0" smtClean="0"/>
            <a:t> (6)</a:t>
          </a:r>
        </a:p>
        <a:p>
          <a:endParaRPr lang="tr-TR" sz="1400" b="1" dirty="0" smtClean="0"/>
        </a:p>
        <a:p>
          <a:r>
            <a:rPr lang="tr-TR" sz="1400" b="1" dirty="0" err="1" smtClean="0"/>
            <a:t>Myomectomies</a:t>
          </a:r>
          <a:r>
            <a:rPr lang="tr-TR" sz="1400" b="1" dirty="0" smtClean="0"/>
            <a:t> (2)</a:t>
          </a:r>
        </a:p>
        <a:p>
          <a:endParaRPr lang="tr-TR" sz="1400" b="1" dirty="0" smtClean="0"/>
        </a:p>
        <a:p>
          <a:r>
            <a:rPr lang="tr-TR" sz="1400" b="1" dirty="0" err="1" smtClean="0"/>
            <a:t>Repeat</a:t>
          </a:r>
          <a:r>
            <a:rPr lang="tr-TR" sz="1400" b="1" dirty="0" smtClean="0"/>
            <a:t> </a:t>
          </a:r>
          <a:r>
            <a:rPr lang="tr-TR" sz="1400" b="1" dirty="0" err="1" smtClean="0"/>
            <a:t>embolization</a:t>
          </a:r>
          <a:r>
            <a:rPr lang="tr-TR" sz="1400" b="1" dirty="0" smtClean="0"/>
            <a:t> (1)</a:t>
          </a:r>
        </a:p>
        <a:p>
          <a:endParaRPr lang="tr-TR" sz="1100" b="1" dirty="0" smtClean="0"/>
        </a:p>
        <a:p>
          <a:endParaRPr lang="tr-TR" sz="1100" dirty="0"/>
        </a:p>
      </dgm:t>
    </dgm:pt>
    <dgm:pt modelId="{01C4C487-DE25-429E-A67A-7B17473DF1A6}" type="parTrans" cxnId="{B8D40051-1864-4B13-BFD6-207944443D9C}">
      <dgm:prSet/>
      <dgm:spPr/>
      <dgm:t>
        <a:bodyPr/>
        <a:lstStyle/>
        <a:p>
          <a:endParaRPr lang="tr-TR"/>
        </a:p>
      </dgm:t>
    </dgm:pt>
    <dgm:pt modelId="{28556484-50E1-4A2D-A6B4-0F1CBB28E27B}" type="sibTrans" cxnId="{B8D40051-1864-4B13-BFD6-207944443D9C}">
      <dgm:prSet/>
      <dgm:spPr/>
      <dgm:t>
        <a:bodyPr/>
        <a:lstStyle/>
        <a:p>
          <a:endParaRPr lang="tr-TR"/>
        </a:p>
      </dgm:t>
    </dgm:pt>
    <dgm:pt modelId="{7B9F7FEC-F589-4643-AC2B-4196B6EB5D5B}" type="pres">
      <dgm:prSet presAssocID="{9E00B8F5-EB1E-4B60-8150-93B6FAB40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154E585-D05B-4F68-918D-5116DF601507}" type="pres">
      <dgm:prSet presAssocID="{73ACDEE5-495A-4109-A132-1A2783E4DFD5}" presName="boxAndChildren" presStyleCnt="0"/>
      <dgm:spPr/>
    </dgm:pt>
    <dgm:pt modelId="{461D5F2A-DFDE-4DDE-AF4C-501F32B8EA2A}" type="pres">
      <dgm:prSet presAssocID="{73ACDEE5-495A-4109-A132-1A2783E4DFD5}" presName="parentTextBox" presStyleLbl="node1" presStyleIdx="0" presStyleCnt="3"/>
      <dgm:spPr/>
      <dgm:t>
        <a:bodyPr/>
        <a:lstStyle/>
        <a:p>
          <a:endParaRPr lang="tr-TR"/>
        </a:p>
      </dgm:t>
    </dgm:pt>
    <dgm:pt modelId="{C0059BDA-93F0-4205-A9AE-38627F06FD9E}" type="pres">
      <dgm:prSet presAssocID="{73ACDEE5-495A-4109-A132-1A2783E4DFD5}" presName="entireBox" presStyleLbl="node1" presStyleIdx="0" presStyleCnt="3" custFlipVert="0" custScaleY="3997"/>
      <dgm:spPr/>
      <dgm:t>
        <a:bodyPr/>
        <a:lstStyle/>
        <a:p>
          <a:endParaRPr lang="tr-TR"/>
        </a:p>
      </dgm:t>
    </dgm:pt>
    <dgm:pt modelId="{5FBD387D-482E-4235-B8AA-29FEB57FA941}" type="pres">
      <dgm:prSet presAssocID="{73ACDEE5-495A-4109-A132-1A2783E4DFD5}" presName="descendantBox" presStyleCnt="0"/>
      <dgm:spPr/>
    </dgm:pt>
    <dgm:pt modelId="{4D273E7F-6FC2-4840-BF65-5A47487EECF7}" type="pres">
      <dgm:prSet presAssocID="{31DBE97A-3D07-4132-A607-FAF8FF2C62F9}" presName="childTextBox" presStyleLbl="fgAccFollowNode1" presStyleIdx="0" presStyleCnt="4" custScaleY="11037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5AA464-64E0-4D4B-89F5-8A9C8E6B8809}" type="pres">
      <dgm:prSet presAssocID="{F1C8C1FD-8AA8-4D81-88EF-FE416BDFB3A1}" presName="childTextBox" presStyleLbl="fgAccFollowNode1" presStyleIdx="1" presStyleCnt="4" custScaleY="1086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F94773-053D-49F3-938E-C1B20178B013}" type="pres">
      <dgm:prSet presAssocID="{08B5B03E-4C8C-48AB-937F-3D2884C68BE4}" presName="sp" presStyleCnt="0"/>
      <dgm:spPr/>
    </dgm:pt>
    <dgm:pt modelId="{211C88EF-83CB-467F-9402-EC2751D5B8E7}" type="pres">
      <dgm:prSet presAssocID="{ABD7ADF7-B5DD-475E-9167-04CA19F3C00F}" presName="arrowAndChildren" presStyleCnt="0"/>
      <dgm:spPr/>
    </dgm:pt>
    <dgm:pt modelId="{B46521BB-65EE-46ED-9445-8471249629D7}" type="pres">
      <dgm:prSet presAssocID="{ABD7ADF7-B5DD-475E-9167-04CA19F3C00F}" presName="parentTextArrow" presStyleLbl="node1" presStyleIdx="1" presStyleCnt="3" custFlipVert="1" custScaleY="5497"/>
      <dgm:spPr/>
      <dgm:t>
        <a:bodyPr/>
        <a:lstStyle/>
        <a:p>
          <a:endParaRPr lang="tr-TR"/>
        </a:p>
      </dgm:t>
    </dgm:pt>
    <dgm:pt modelId="{78A01E6C-0BEF-4489-BBCC-4B9E817CDD2F}" type="pres">
      <dgm:prSet presAssocID="{4E8DA7C7-5B7A-4BC1-A893-32AEE5132237}" presName="sp" presStyleCnt="0"/>
      <dgm:spPr/>
    </dgm:pt>
    <dgm:pt modelId="{F23DA32D-6216-4539-9F3A-A4059353083A}" type="pres">
      <dgm:prSet presAssocID="{FCFAA315-643B-4C01-AD9A-5E2DA2AFEEC8}" presName="arrowAndChildren" presStyleCnt="0"/>
      <dgm:spPr/>
    </dgm:pt>
    <dgm:pt modelId="{05BE0E23-F38B-4147-B06E-1A8536342C3C}" type="pres">
      <dgm:prSet presAssocID="{FCFAA315-643B-4C01-AD9A-5E2DA2AFEEC8}" presName="parentTextArrow" presStyleLbl="node1" presStyleIdx="1" presStyleCnt="3"/>
      <dgm:spPr/>
      <dgm:t>
        <a:bodyPr/>
        <a:lstStyle/>
        <a:p>
          <a:endParaRPr lang="tr-TR"/>
        </a:p>
      </dgm:t>
    </dgm:pt>
    <dgm:pt modelId="{E275EF33-394D-46DC-822A-9FA2898F9A8C}" type="pres">
      <dgm:prSet presAssocID="{FCFAA315-643B-4C01-AD9A-5E2DA2AFEEC8}" presName="arrow" presStyleLbl="node1" presStyleIdx="2" presStyleCnt="3" custScaleY="49400"/>
      <dgm:spPr/>
      <dgm:t>
        <a:bodyPr/>
        <a:lstStyle/>
        <a:p>
          <a:endParaRPr lang="tr-TR"/>
        </a:p>
      </dgm:t>
    </dgm:pt>
    <dgm:pt modelId="{45426A2B-F012-45D6-A7A4-FB1D0FB83825}" type="pres">
      <dgm:prSet presAssocID="{FCFAA315-643B-4C01-AD9A-5E2DA2AFEEC8}" presName="descendantArrow" presStyleCnt="0"/>
      <dgm:spPr/>
    </dgm:pt>
    <dgm:pt modelId="{03AD7CD5-1648-41B6-8541-D759E5F2BC12}" type="pres">
      <dgm:prSet presAssocID="{5C3B1D5B-23DE-4BFC-B9CE-0BD0F7517AF8}" presName="childTextArrow" presStyleLbl="fgAccFollowNode1" presStyleIdx="2" presStyleCnt="4" custScaleX="146817" custScaleY="714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D22DD43-4A60-4E3E-96F0-4D26405F9F6B}" type="pres">
      <dgm:prSet presAssocID="{49F4CDF1-50A3-41E9-B9F3-05D7AFF5719E}" presName="childTextArrow" presStyleLbl="fgAccFollowNode1" presStyleIdx="3" presStyleCnt="4" custScaleX="151286" custScaleY="714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11C9A77-01E0-4371-8FFA-55C605D37EA7}" type="presOf" srcId="{49F4CDF1-50A3-41E9-B9F3-05D7AFF5719E}" destId="{AD22DD43-4A60-4E3E-96F0-4D26405F9F6B}" srcOrd="0" destOrd="0" presId="urn:microsoft.com/office/officeart/2005/8/layout/process4"/>
    <dgm:cxn modelId="{9C1B19F8-EC89-4CCC-9F0C-27AD36F9E56F}" type="presOf" srcId="{73ACDEE5-495A-4109-A132-1A2783E4DFD5}" destId="{C0059BDA-93F0-4205-A9AE-38627F06FD9E}" srcOrd="1" destOrd="0" presId="urn:microsoft.com/office/officeart/2005/8/layout/process4"/>
    <dgm:cxn modelId="{1E8F1B9C-1A52-44FB-A117-6CD6F3BD8361}" srcId="{9E00B8F5-EB1E-4B60-8150-93B6FAB4047A}" destId="{FCFAA315-643B-4C01-AD9A-5E2DA2AFEEC8}" srcOrd="0" destOrd="0" parTransId="{3E8ED6CD-552B-4202-8F52-D5144970D4E0}" sibTransId="{4E8DA7C7-5B7A-4BC1-A893-32AEE5132237}"/>
    <dgm:cxn modelId="{2CA41D3F-F514-46E2-A56B-4D2F97B51DAA}" type="presOf" srcId="{5C3B1D5B-23DE-4BFC-B9CE-0BD0F7517AF8}" destId="{03AD7CD5-1648-41B6-8541-D759E5F2BC12}" srcOrd="0" destOrd="0" presId="urn:microsoft.com/office/officeart/2005/8/layout/process4"/>
    <dgm:cxn modelId="{5446AD3B-F67A-4838-83DF-852FD495465B}" type="presOf" srcId="{FCFAA315-643B-4C01-AD9A-5E2DA2AFEEC8}" destId="{E275EF33-394D-46DC-822A-9FA2898F9A8C}" srcOrd="1" destOrd="0" presId="urn:microsoft.com/office/officeart/2005/8/layout/process4"/>
    <dgm:cxn modelId="{160D0AEF-E6D2-469E-929E-BAEC9273ACF7}" type="presOf" srcId="{31DBE97A-3D07-4132-A607-FAF8FF2C62F9}" destId="{4D273E7F-6FC2-4840-BF65-5A47487EECF7}" srcOrd="0" destOrd="0" presId="urn:microsoft.com/office/officeart/2005/8/layout/process4"/>
    <dgm:cxn modelId="{FEE0CBB2-27F8-4B53-ADB0-4E67018B51EC}" type="presOf" srcId="{ABD7ADF7-B5DD-475E-9167-04CA19F3C00F}" destId="{B46521BB-65EE-46ED-9445-8471249629D7}" srcOrd="0" destOrd="0" presId="urn:microsoft.com/office/officeart/2005/8/layout/process4"/>
    <dgm:cxn modelId="{40EE3872-7052-493C-AB97-B7A52E451321}" type="presOf" srcId="{73ACDEE5-495A-4109-A132-1A2783E4DFD5}" destId="{461D5F2A-DFDE-4DDE-AF4C-501F32B8EA2A}" srcOrd="0" destOrd="0" presId="urn:microsoft.com/office/officeart/2005/8/layout/process4"/>
    <dgm:cxn modelId="{D63CE6B7-941C-432E-A9C9-7F3397722C8B}" srcId="{9E00B8F5-EB1E-4B60-8150-93B6FAB4047A}" destId="{73ACDEE5-495A-4109-A132-1A2783E4DFD5}" srcOrd="2" destOrd="0" parTransId="{A74AADD9-BF30-4C60-A557-383DC7FF35C0}" sibTransId="{1DCAE46E-96EE-454B-A454-216A3A3225CB}"/>
    <dgm:cxn modelId="{DB9F2E95-2CF1-42EB-AE43-93F526579E66}" type="presOf" srcId="{9E00B8F5-EB1E-4B60-8150-93B6FAB4047A}" destId="{7B9F7FEC-F589-4643-AC2B-4196B6EB5D5B}" srcOrd="0" destOrd="0" presId="urn:microsoft.com/office/officeart/2005/8/layout/process4"/>
    <dgm:cxn modelId="{B8D40051-1864-4B13-BFD6-207944443D9C}" srcId="{73ACDEE5-495A-4109-A132-1A2783E4DFD5}" destId="{F1C8C1FD-8AA8-4D81-88EF-FE416BDFB3A1}" srcOrd="1" destOrd="0" parTransId="{01C4C487-DE25-429E-A67A-7B17473DF1A6}" sibTransId="{28556484-50E1-4A2D-A6B4-0F1CBB28E27B}"/>
    <dgm:cxn modelId="{81F7D133-8318-42EA-A640-C41FDBD0DC7F}" srcId="{FCFAA315-643B-4C01-AD9A-5E2DA2AFEEC8}" destId="{49F4CDF1-50A3-41E9-B9F3-05D7AFF5719E}" srcOrd="1" destOrd="0" parTransId="{B241A0EF-843E-46B7-9B2C-A5058E0FACFD}" sibTransId="{70A0C391-5111-4C31-B4D4-60F9F6D291D7}"/>
    <dgm:cxn modelId="{E3491757-4FA3-42F6-981C-BF405221E5B0}" srcId="{9E00B8F5-EB1E-4B60-8150-93B6FAB4047A}" destId="{ABD7ADF7-B5DD-475E-9167-04CA19F3C00F}" srcOrd="1" destOrd="0" parTransId="{E890305D-128C-4B18-B994-BD2D0F620B21}" sibTransId="{08B5B03E-4C8C-48AB-937F-3D2884C68BE4}"/>
    <dgm:cxn modelId="{D3802646-D997-4E9D-96E5-D874F7BEAD78}" type="presOf" srcId="{F1C8C1FD-8AA8-4D81-88EF-FE416BDFB3A1}" destId="{045AA464-64E0-4D4B-89F5-8A9C8E6B8809}" srcOrd="0" destOrd="0" presId="urn:microsoft.com/office/officeart/2005/8/layout/process4"/>
    <dgm:cxn modelId="{6970DCB0-018F-4063-94EB-9163801AF502}" srcId="{73ACDEE5-495A-4109-A132-1A2783E4DFD5}" destId="{31DBE97A-3D07-4132-A607-FAF8FF2C62F9}" srcOrd="0" destOrd="0" parTransId="{20FD3CBA-1917-4384-8F1F-B56FA0DB6F21}" sibTransId="{5EE24639-8E3E-415E-8C6A-37FDAA7F7970}"/>
    <dgm:cxn modelId="{1B335EBF-A0F3-4336-B444-D865F7ADAE03}" type="presOf" srcId="{FCFAA315-643B-4C01-AD9A-5E2DA2AFEEC8}" destId="{05BE0E23-F38B-4147-B06E-1A8536342C3C}" srcOrd="0" destOrd="0" presId="urn:microsoft.com/office/officeart/2005/8/layout/process4"/>
    <dgm:cxn modelId="{FCAB3184-C219-4FDA-81E3-D625B1484D9A}" srcId="{FCFAA315-643B-4C01-AD9A-5E2DA2AFEEC8}" destId="{5C3B1D5B-23DE-4BFC-B9CE-0BD0F7517AF8}" srcOrd="0" destOrd="0" parTransId="{D89DCD3E-AEF3-424A-A5A3-F33FBA749A40}" sibTransId="{BF3509E2-66F9-49F9-B4C7-CEB0DA7AEF91}"/>
    <dgm:cxn modelId="{06090FB5-54AA-49CB-8734-F5AC5C201FE5}" type="presParOf" srcId="{7B9F7FEC-F589-4643-AC2B-4196B6EB5D5B}" destId="{8154E585-D05B-4F68-918D-5116DF601507}" srcOrd="0" destOrd="0" presId="urn:microsoft.com/office/officeart/2005/8/layout/process4"/>
    <dgm:cxn modelId="{AC4B6F4B-B815-43DC-A28C-D42C300505E6}" type="presParOf" srcId="{8154E585-D05B-4F68-918D-5116DF601507}" destId="{461D5F2A-DFDE-4DDE-AF4C-501F32B8EA2A}" srcOrd="0" destOrd="0" presId="urn:microsoft.com/office/officeart/2005/8/layout/process4"/>
    <dgm:cxn modelId="{ABF472E6-C00B-4B0D-967A-B7BD9180BA6E}" type="presParOf" srcId="{8154E585-D05B-4F68-918D-5116DF601507}" destId="{C0059BDA-93F0-4205-A9AE-38627F06FD9E}" srcOrd="1" destOrd="0" presId="urn:microsoft.com/office/officeart/2005/8/layout/process4"/>
    <dgm:cxn modelId="{BAD81763-AABF-499C-A6EA-A67338406189}" type="presParOf" srcId="{8154E585-D05B-4F68-918D-5116DF601507}" destId="{5FBD387D-482E-4235-B8AA-29FEB57FA941}" srcOrd="2" destOrd="0" presId="urn:microsoft.com/office/officeart/2005/8/layout/process4"/>
    <dgm:cxn modelId="{49E961E4-8589-4CE3-B00B-84C816105C80}" type="presParOf" srcId="{5FBD387D-482E-4235-B8AA-29FEB57FA941}" destId="{4D273E7F-6FC2-4840-BF65-5A47487EECF7}" srcOrd="0" destOrd="0" presId="urn:microsoft.com/office/officeart/2005/8/layout/process4"/>
    <dgm:cxn modelId="{3FA84563-20C6-4B58-8A63-1BBDDBACAAC8}" type="presParOf" srcId="{5FBD387D-482E-4235-B8AA-29FEB57FA941}" destId="{045AA464-64E0-4D4B-89F5-8A9C8E6B8809}" srcOrd="1" destOrd="0" presId="urn:microsoft.com/office/officeart/2005/8/layout/process4"/>
    <dgm:cxn modelId="{88640CC3-DE8C-4808-8D83-728FE6B4D98B}" type="presParOf" srcId="{7B9F7FEC-F589-4643-AC2B-4196B6EB5D5B}" destId="{7CF94773-053D-49F3-938E-C1B20178B013}" srcOrd="1" destOrd="0" presId="urn:microsoft.com/office/officeart/2005/8/layout/process4"/>
    <dgm:cxn modelId="{8D8A1DA9-1818-4AC3-8BD0-6233D74D187A}" type="presParOf" srcId="{7B9F7FEC-F589-4643-AC2B-4196B6EB5D5B}" destId="{211C88EF-83CB-467F-9402-EC2751D5B8E7}" srcOrd="2" destOrd="0" presId="urn:microsoft.com/office/officeart/2005/8/layout/process4"/>
    <dgm:cxn modelId="{FE3D3F8B-BD03-4044-84B8-79F45C78F0D2}" type="presParOf" srcId="{211C88EF-83CB-467F-9402-EC2751D5B8E7}" destId="{B46521BB-65EE-46ED-9445-8471249629D7}" srcOrd="0" destOrd="0" presId="urn:microsoft.com/office/officeart/2005/8/layout/process4"/>
    <dgm:cxn modelId="{1417753B-C561-4E50-8D5C-7204024487F1}" type="presParOf" srcId="{7B9F7FEC-F589-4643-AC2B-4196B6EB5D5B}" destId="{78A01E6C-0BEF-4489-BBCC-4B9E817CDD2F}" srcOrd="3" destOrd="0" presId="urn:microsoft.com/office/officeart/2005/8/layout/process4"/>
    <dgm:cxn modelId="{CD5E99C4-4EF0-42BC-BB77-3EB2F085A2D8}" type="presParOf" srcId="{7B9F7FEC-F589-4643-AC2B-4196B6EB5D5B}" destId="{F23DA32D-6216-4539-9F3A-A4059353083A}" srcOrd="4" destOrd="0" presId="urn:microsoft.com/office/officeart/2005/8/layout/process4"/>
    <dgm:cxn modelId="{E5EE670A-67E0-4AB8-9B5D-2CE1C48C1606}" type="presParOf" srcId="{F23DA32D-6216-4539-9F3A-A4059353083A}" destId="{05BE0E23-F38B-4147-B06E-1A8536342C3C}" srcOrd="0" destOrd="0" presId="urn:microsoft.com/office/officeart/2005/8/layout/process4"/>
    <dgm:cxn modelId="{8CB2A319-5BFF-4FF7-A3A8-D33B589EC2A2}" type="presParOf" srcId="{F23DA32D-6216-4539-9F3A-A4059353083A}" destId="{E275EF33-394D-46DC-822A-9FA2898F9A8C}" srcOrd="1" destOrd="0" presId="urn:microsoft.com/office/officeart/2005/8/layout/process4"/>
    <dgm:cxn modelId="{950741B7-0D22-4B95-AEAE-C25D6C8AD213}" type="presParOf" srcId="{F23DA32D-6216-4539-9F3A-A4059353083A}" destId="{45426A2B-F012-45D6-A7A4-FB1D0FB83825}" srcOrd="2" destOrd="0" presId="urn:microsoft.com/office/officeart/2005/8/layout/process4"/>
    <dgm:cxn modelId="{D538A692-63C5-4CD1-A3E3-ADB211A95995}" type="presParOf" srcId="{45426A2B-F012-45D6-A7A4-FB1D0FB83825}" destId="{03AD7CD5-1648-41B6-8541-D759E5F2BC12}" srcOrd="0" destOrd="0" presId="urn:microsoft.com/office/officeart/2005/8/layout/process4"/>
    <dgm:cxn modelId="{F79B9D02-6ABF-424F-81E6-B44069F20AA3}" type="presParOf" srcId="{45426A2B-F012-45D6-A7A4-FB1D0FB83825}" destId="{AD22DD43-4A60-4E3E-96F0-4D26405F9F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7EC4290-3E6C-42B5-AA9F-9F3B96AB0C6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AB3BF01-D05E-412E-BD07-0A567EB64DAA}">
      <dgm:prSet phldrT="[Metin]" custT="1"/>
      <dgm:spPr/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Recurrence rates </a:t>
          </a:r>
          <a:r>
            <a: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after UAE </a:t>
          </a: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</a:t>
          </a:r>
          <a:r>
            <a: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20% at 5 years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are associated with incomplete fibroid infarction </a:t>
          </a:r>
          <a:endParaRPr lang="tr-T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6695C9-73CB-43A8-8869-2540EA75843F}" type="parTrans" cxnId="{4576529D-8BD7-4A56-85CD-E583F528D1DF}">
      <dgm:prSet/>
      <dgm:spPr/>
      <dgm:t>
        <a:bodyPr/>
        <a:lstStyle/>
        <a:p>
          <a:endParaRPr lang="tr-TR"/>
        </a:p>
      </dgm:t>
    </dgm:pt>
    <dgm:pt modelId="{DC166600-053B-4F5C-9B3B-97C4846A37B2}" type="sibTrans" cxnId="{4576529D-8BD7-4A56-85CD-E583F528D1DF}">
      <dgm:prSet/>
      <dgm:spPr/>
      <dgm:t>
        <a:bodyPr/>
        <a:lstStyle/>
        <a:p>
          <a:endParaRPr lang="tr-TR"/>
        </a:p>
      </dgm:t>
    </dgm:pt>
    <dgm:pt modelId="{750F06FE-4D9A-4D7D-A9C2-9D5587C0B03B}">
      <dgm:prSet phldrT="[Metin]" phldr="1"/>
      <dgm:spPr/>
      <dgm:t>
        <a:bodyPr/>
        <a:lstStyle/>
        <a:p>
          <a:endParaRPr lang="tr-TR"/>
        </a:p>
      </dgm:t>
    </dgm:pt>
    <dgm:pt modelId="{0208E64D-779A-4EA5-B613-C2004FE8A898}" type="parTrans" cxnId="{CD5F2302-69DD-4C3D-AF6A-DB1CE072CF80}">
      <dgm:prSet/>
      <dgm:spPr/>
      <dgm:t>
        <a:bodyPr/>
        <a:lstStyle/>
        <a:p>
          <a:endParaRPr lang="tr-TR"/>
        </a:p>
      </dgm:t>
    </dgm:pt>
    <dgm:pt modelId="{76DBA97A-519A-4D71-BFE2-D2136EA92200}" type="sibTrans" cxnId="{CD5F2302-69DD-4C3D-AF6A-DB1CE072CF80}">
      <dgm:prSet/>
      <dgm:spPr/>
      <dgm:t>
        <a:bodyPr/>
        <a:lstStyle/>
        <a:p>
          <a:endParaRPr lang="tr-TR"/>
        </a:p>
      </dgm:t>
    </dgm:pt>
    <dgm:pt modelId="{FF7A0535-ECE8-41BA-9E39-4FE57F0AF249}">
      <dgm:prSet phldrT="[Metin]" custT="1"/>
      <dgm:spPr/>
      <dgm:t>
        <a:bodyPr/>
        <a:lstStyle/>
        <a:p>
          <a:r>
            <a:rPr lang="tr-T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8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ecurrence</a:t>
          </a:r>
          <a:r>
            <a: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rates </a:t>
          </a:r>
          <a:r>
            <a: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after </a:t>
          </a:r>
          <a:r>
            <a:rPr lang="en-US" sz="2800" b="1" i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myomectomy</a:t>
          </a:r>
          <a:r>
            <a: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vary</a:t>
          </a:r>
          <a:r>
            <a:rPr lang="tr-T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widely, from </a:t>
          </a:r>
          <a:r>
            <a: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9% </a:t>
          </a:r>
          <a:r>
            <a: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more than </a:t>
          </a:r>
          <a:r>
            <a: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70%</a:t>
          </a:r>
          <a:r>
            <a: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tr-TR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96EBE2-1C17-465F-97D3-AE71DC066948}" type="parTrans" cxnId="{3E7BA851-6BCC-4AEA-BFB8-45CE0077C893}">
      <dgm:prSet/>
      <dgm:spPr/>
      <dgm:t>
        <a:bodyPr/>
        <a:lstStyle/>
        <a:p>
          <a:endParaRPr lang="tr-TR"/>
        </a:p>
      </dgm:t>
    </dgm:pt>
    <dgm:pt modelId="{66A16A2B-37AA-445E-8581-90281B07E578}" type="sibTrans" cxnId="{3E7BA851-6BCC-4AEA-BFB8-45CE0077C893}">
      <dgm:prSet/>
      <dgm:spPr/>
      <dgm:t>
        <a:bodyPr/>
        <a:lstStyle/>
        <a:p>
          <a:endParaRPr lang="tr-TR"/>
        </a:p>
      </dgm:t>
    </dgm:pt>
    <dgm:pt modelId="{905FDA58-EFCA-49DB-8E9A-85C3EC890194}">
      <dgm:prSet phldrT="[Metin]" phldr="1"/>
      <dgm:spPr/>
      <dgm:t>
        <a:bodyPr/>
        <a:lstStyle/>
        <a:p>
          <a:endParaRPr lang="tr-TR" dirty="0"/>
        </a:p>
      </dgm:t>
    </dgm:pt>
    <dgm:pt modelId="{F9CF3143-A181-4B29-AEBB-D74C879FEF62}" type="sibTrans" cxnId="{89A72229-16C3-4407-91D7-7FEA5342364B}">
      <dgm:prSet/>
      <dgm:spPr/>
      <dgm:t>
        <a:bodyPr/>
        <a:lstStyle/>
        <a:p>
          <a:endParaRPr lang="tr-TR"/>
        </a:p>
      </dgm:t>
    </dgm:pt>
    <dgm:pt modelId="{AD79C873-D251-4FA3-8114-F7DA39D2FD9A}" type="parTrans" cxnId="{89A72229-16C3-4407-91D7-7FEA5342364B}">
      <dgm:prSet/>
      <dgm:spPr/>
      <dgm:t>
        <a:bodyPr/>
        <a:lstStyle/>
        <a:p>
          <a:endParaRPr lang="tr-TR"/>
        </a:p>
      </dgm:t>
    </dgm:pt>
    <dgm:pt modelId="{585149E7-9B94-43EC-BB9D-6F0415F84040}" type="pres">
      <dgm:prSet presAssocID="{B7EC4290-3E6C-42B5-AA9F-9F3B96AB0C6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A3C1B29-1771-4135-8E8C-F283DB588B20}" type="pres">
      <dgm:prSet presAssocID="{905FDA58-EFCA-49DB-8E9A-85C3EC890194}" presName="composite" presStyleCnt="0"/>
      <dgm:spPr/>
    </dgm:pt>
    <dgm:pt modelId="{5A8FA98D-8CCE-4289-BC38-C8D015D19BEE}" type="pres">
      <dgm:prSet presAssocID="{905FDA58-EFCA-49DB-8E9A-85C3EC890194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D6299B-099C-4382-A527-51A66ABFBAE4}" type="pres">
      <dgm:prSet presAssocID="{905FDA58-EFCA-49DB-8E9A-85C3EC890194}" presName="descendantText" presStyleLbl="alignAcc1" presStyleIdx="0" presStyleCnt="2" custScaleX="9980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8C48A7F-4AC3-46C7-BEC6-3DE9E1CE9A28}" type="pres">
      <dgm:prSet presAssocID="{F9CF3143-A181-4B29-AEBB-D74C879FEF62}" presName="sp" presStyleCnt="0"/>
      <dgm:spPr/>
    </dgm:pt>
    <dgm:pt modelId="{66F9D683-ECEE-4AA8-9C62-9E67207A9D9E}" type="pres">
      <dgm:prSet presAssocID="{750F06FE-4D9A-4D7D-A9C2-9D5587C0B03B}" presName="composite" presStyleCnt="0"/>
      <dgm:spPr/>
    </dgm:pt>
    <dgm:pt modelId="{942440F2-2273-4BAB-97DD-3F58A00DAC48}" type="pres">
      <dgm:prSet presAssocID="{750F06FE-4D9A-4D7D-A9C2-9D5587C0B03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574781-D6E5-4164-A2F5-C1B4E83FBB97}" type="pres">
      <dgm:prSet presAssocID="{750F06FE-4D9A-4D7D-A9C2-9D5587C0B03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9A72229-16C3-4407-91D7-7FEA5342364B}" srcId="{B7EC4290-3E6C-42B5-AA9F-9F3B96AB0C61}" destId="{905FDA58-EFCA-49DB-8E9A-85C3EC890194}" srcOrd="0" destOrd="0" parTransId="{AD79C873-D251-4FA3-8114-F7DA39D2FD9A}" sibTransId="{F9CF3143-A181-4B29-AEBB-D74C879FEF62}"/>
    <dgm:cxn modelId="{266E1360-3A3B-4047-9680-934BABE0BCD2}" type="presOf" srcId="{4AB3BF01-D05E-412E-BD07-0A567EB64DAA}" destId="{1AD6299B-099C-4382-A527-51A66ABFBAE4}" srcOrd="0" destOrd="0" presId="urn:microsoft.com/office/officeart/2005/8/layout/chevron2"/>
    <dgm:cxn modelId="{4242C159-31E1-4D46-BB94-2D3A7F7A4735}" type="presOf" srcId="{905FDA58-EFCA-49DB-8E9A-85C3EC890194}" destId="{5A8FA98D-8CCE-4289-BC38-C8D015D19BEE}" srcOrd="0" destOrd="0" presId="urn:microsoft.com/office/officeart/2005/8/layout/chevron2"/>
    <dgm:cxn modelId="{FD0B0D4A-5BE9-4DA6-8B08-197870F68878}" type="presOf" srcId="{FF7A0535-ECE8-41BA-9E39-4FE57F0AF249}" destId="{75574781-D6E5-4164-A2F5-C1B4E83FBB97}" srcOrd="0" destOrd="0" presId="urn:microsoft.com/office/officeart/2005/8/layout/chevron2"/>
    <dgm:cxn modelId="{CD5F2302-69DD-4C3D-AF6A-DB1CE072CF80}" srcId="{B7EC4290-3E6C-42B5-AA9F-9F3B96AB0C61}" destId="{750F06FE-4D9A-4D7D-A9C2-9D5587C0B03B}" srcOrd="1" destOrd="0" parTransId="{0208E64D-779A-4EA5-B613-C2004FE8A898}" sibTransId="{76DBA97A-519A-4D71-BFE2-D2136EA92200}"/>
    <dgm:cxn modelId="{F1AEE326-6374-47DD-9A4E-E95D5EDDECAF}" type="presOf" srcId="{B7EC4290-3E6C-42B5-AA9F-9F3B96AB0C61}" destId="{585149E7-9B94-43EC-BB9D-6F0415F84040}" srcOrd="0" destOrd="0" presId="urn:microsoft.com/office/officeart/2005/8/layout/chevron2"/>
    <dgm:cxn modelId="{6D35EBEB-CEA9-4477-9510-539DAF8547CC}" type="presOf" srcId="{750F06FE-4D9A-4D7D-A9C2-9D5587C0B03B}" destId="{942440F2-2273-4BAB-97DD-3F58A00DAC48}" srcOrd="0" destOrd="0" presId="urn:microsoft.com/office/officeart/2005/8/layout/chevron2"/>
    <dgm:cxn modelId="{4576529D-8BD7-4A56-85CD-E583F528D1DF}" srcId="{905FDA58-EFCA-49DB-8E9A-85C3EC890194}" destId="{4AB3BF01-D05E-412E-BD07-0A567EB64DAA}" srcOrd="0" destOrd="0" parTransId="{1A6695C9-73CB-43A8-8869-2540EA75843F}" sibTransId="{DC166600-053B-4F5C-9B3B-97C4846A37B2}"/>
    <dgm:cxn modelId="{3E7BA851-6BCC-4AEA-BFB8-45CE0077C893}" srcId="{750F06FE-4D9A-4D7D-A9C2-9D5587C0B03B}" destId="{FF7A0535-ECE8-41BA-9E39-4FE57F0AF249}" srcOrd="0" destOrd="0" parTransId="{9996EBE2-1C17-465F-97D3-AE71DC066948}" sibTransId="{66A16A2B-37AA-445E-8581-90281B07E578}"/>
    <dgm:cxn modelId="{EB900B48-BE3A-48B3-A731-191110A65C4F}" type="presParOf" srcId="{585149E7-9B94-43EC-BB9D-6F0415F84040}" destId="{8A3C1B29-1771-4135-8E8C-F283DB588B20}" srcOrd="0" destOrd="0" presId="urn:microsoft.com/office/officeart/2005/8/layout/chevron2"/>
    <dgm:cxn modelId="{9B386402-4BA6-46B2-888A-9EAAE760A3DA}" type="presParOf" srcId="{8A3C1B29-1771-4135-8E8C-F283DB588B20}" destId="{5A8FA98D-8CCE-4289-BC38-C8D015D19BEE}" srcOrd="0" destOrd="0" presId="urn:microsoft.com/office/officeart/2005/8/layout/chevron2"/>
    <dgm:cxn modelId="{871C9BCF-498B-428A-8F8D-740C3825C6A3}" type="presParOf" srcId="{8A3C1B29-1771-4135-8E8C-F283DB588B20}" destId="{1AD6299B-099C-4382-A527-51A66ABFBAE4}" srcOrd="1" destOrd="0" presId="urn:microsoft.com/office/officeart/2005/8/layout/chevron2"/>
    <dgm:cxn modelId="{13CD8EA2-671D-4228-9FC7-88783C6EF713}" type="presParOf" srcId="{585149E7-9B94-43EC-BB9D-6F0415F84040}" destId="{58C48A7F-4AC3-46C7-BEC6-3DE9E1CE9A28}" srcOrd="1" destOrd="0" presId="urn:microsoft.com/office/officeart/2005/8/layout/chevron2"/>
    <dgm:cxn modelId="{3BFDB6B0-69E6-4932-A88E-191D35B9E480}" type="presParOf" srcId="{585149E7-9B94-43EC-BB9D-6F0415F84040}" destId="{66F9D683-ECEE-4AA8-9C62-9E67207A9D9E}" srcOrd="2" destOrd="0" presId="urn:microsoft.com/office/officeart/2005/8/layout/chevron2"/>
    <dgm:cxn modelId="{EFC09185-222C-4EB4-AA03-32C6C6528B92}" type="presParOf" srcId="{66F9D683-ECEE-4AA8-9C62-9E67207A9D9E}" destId="{942440F2-2273-4BAB-97DD-3F58A00DAC48}" srcOrd="0" destOrd="0" presId="urn:microsoft.com/office/officeart/2005/8/layout/chevron2"/>
    <dgm:cxn modelId="{4BB60E11-149D-46B4-885D-D39BAABBCF0F}" type="presParOf" srcId="{66F9D683-ECEE-4AA8-9C62-9E67207A9D9E}" destId="{75574781-D6E5-4164-A2F5-C1B4E83FBB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D81440C-B586-4EDA-8D62-2AA5EAD51D8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0E94B32-21B9-4A17-A119-027A46A186E1}">
      <dgm:prSet phldrT="[Metin]" custT="1"/>
      <dgm:spPr/>
      <dgm:t>
        <a:bodyPr/>
        <a:lstStyle/>
        <a:p>
          <a:endParaRPr lang="tr-TR" sz="40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GB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RCT-Mara</a:t>
          </a:r>
          <a:endParaRPr lang="tr-TR" sz="40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GB" sz="2800" b="1" i="1" dirty="0" smtClean="0"/>
            <a:t>RCT 121 women  UAE </a:t>
          </a:r>
          <a:r>
            <a:rPr lang="en-GB" sz="2800" b="1" i="1" dirty="0" err="1" smtClean="0"/>
            <a:t>vs</a:t>
          </a:r>
          <a:r>
            <a:rPr lang="en-GB" sz="2800" b="1" i="1" dirty="0" smtClean="0"/>
            <a:t> </a:t>
          </a:r>
          <a:r>
            <a:rPr lang="en-GB" sz="2800" b="1" i="1" dirty="0" err="1" smtClean="0"/>
            <a:t>Myo</a:t>
          </a:r>
          <a:r>
            <a:rPr lang="en-GB" sz="2800" b="1" i="1" dirty="0" smtClean="0"/>
            <a:t> (Mara et al  CVIR 2006,2008)</a:t>
          </a:r>
          <a:endParaRPr lang="tr-TR" sz="2800" b="1" i="1" dirty="0" smtClean="0"/>
        </a:p>
        <a:p>
          <a:r>
            <a:rPr lang="en-GB" sz="2400" b="1" dirty="0" smtClean="0">
              <a:solidFill>
                <a:srgbClr val="FF0000"/>
              </a:solidFill>
            </a:rPr>
            <a:t>At 2 yrs</a:t>
          </a:r>
          <a:r>
            <a:rPr lang="en-GB" sz="24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, </a:t>
          </a:r>
          <a:r>
            <a:rPr lang="en-GB" sz="24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no difference in symptomatic effectiveness, post procedural FSH levels, re</a:t>
          </a:r>
          <a:r>
            <a:rPr lang="tr-TR" sz="24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-</a:t>
          </a:r>
          <a:r>
            <a:rPr lang="en-GB" sz="24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intervention rates, or complications.</a:t>
          </a:r>
          <a:endParaRPr lang="tr-TR" sz="2400" b="1" i="1" dirty="0" smtClean="0">
            <a:solidFill>
              <a:schemeClr val="accent6">
                <a:lumMod val="20000"/>
                <a:lumOff val="80000"/>
              </a:schemeClr>
            </a:solidFill>
          </a:endParaRPr>
        </a:p>
        <a:p>
          <a:endParaRPr lang="tr-TR" sz="2800" b="1" i="1" dirty="0"/>
        </a:p>
      </dgm:t>
    </dgm:pt>
    <dgm:pt modelId="{B54872ED-D42C-45DF-A05E-4212EDF0BB9E}" type="parTrans" cxnId="{DB33E4D9-027B-4A19-9AD7-70B1DDBE7314}">
      <dgm:prSet/>
      <dgm:spPr/>
      <dgm:t>
        <a:bodyPr/>
        <a:lstStyle/>
        <a:p>
          <a:endParaRPr lang="tr-TR"/>
        </a:p>
      </dgm:t>
    </dgm:pt>
    <dgm:pt modelId="{A2DF03A3-0AF1-4E1C-9473-53CC57E6DFE8}" type="sibTrans" cxnId="{DB33E4D9-027B-4A19-9AD7-70B1DDBE7314}">
      <dgm:prSet/>
      <dgm:spPr/>
      <dgm:t>
        <a:bodyPr/>
        <a:lstStyle/>
        <a:p>
          <a:endParaRPr lang="tr-TR"/>
        </a:p>
      </dgm:t>
    </dgm:pt>
    <dgm:pt modelId="{8AEB44D4-0F22-491C-884D-D463117197FE}">
      <dgm:prSet phldrT="[Metin]" custT="1"/>
      <dgm:spPr/>
      <dgm:t>
        <a:bodyPr/>
        <a:lstStyle/>
        <a:p>
          <a:r>
            <a:rPr lang="en-GB" sz="2800" b="1" dirty="0" smtClean="0"/>
            <a:t>Total treated</a:t>
          </a:r>
          <a:endParaRPr lang="tr-TR" sz="2800" b="1" dirty="0" smtClean="0"/>
        </a:p>
        <a:p>
          <a:r>
            <a:rPr lang="en-GB" sz="2800" b="1" dirty="0" smtClean="0"/>
            <a:t>Single </a:t>
          </a:r>
          <a:r>
            <a:rPr lang="en-GB" sz="2800" b="1" dirty="0" err="1" smtClean="0"/>
            <a:t>myoma</a:t>
          </a:r>
          <a:r>
            <a:rPr lang="en-GB" sz="2800" b="1" dirty="0" smtClean="0"/>
            <a:t>  (%)</a:t>
          </a:r>
          <a:endParaRPr lang="tr-TR" sz="2800" b="1" dirty="0" smtClean="0"/>
        </a:p>
        <a:p>
          <a:r>
            <a:rPr lang="en-GB" sz="2800" b="1" dirty="0" smtClean="0"/>
            <a:t>&gt;5 fibroids (%)</a:t>
          </a:r>
          <a:endParaRPr lang="tr-TR" sz="2800" b="1" dirty="0"/>
        </a:p>
      </dgm:t>
    </dgm:pt>
    <dgm:pt modelId="{6ECA1C2D-75A2-43D7-9868-C3C299B67374}" type="parTrans" cxnId="{1F207E18-792B-4B82-A39D-372FC64CB785}">
      <dgm:prSet/>
      <dgm:spPr/>
      <dgm:t>
        <a:bodyPr/>
        <a:lstStyle/>
        <a:p>
          <a:endParaRPr lang="tr-TR"/>
        </a:p>
      </dgm:t>
    </dgm:pt>
    <dgm:pt modelId="{635C5FCF-5AAE-4F5D-9378-C6F267E10FC8}" type="sibTrans" cxnId="{1F207E18-792B-4B82-A39D-372FC64CB785}">
      <dgm:prSet/>
      <dgm:spPr/>
      <dgm:t>
        <a:bodyPr/>
        <a:lstStyle/>
        <a:p>
          <a:endParaRPr lang="tr-TR"/>
        </a:p>
      </dgm:t>
    </dgm:pt>
    <dgm:pt modelId="{92F3B630-678D-4488-AACC-3FABD9BB6FA8}">
      <dgm:prSet phldrT="[Metin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b="1" dirty="0" smtClean="0">
              <a:solidFill>
                <a:srgbClr val="FF0000"/>
              </a:solidFill>
            </a:rPr>
            <a:t>UAE</a:t>
          </a:r>
          <a:endParaRPr lang="tr-TR" sz="2800" b="1" dirty="0" smtClean="0">
            <a:solidFill>
              <a:srgbClr val="FF0000"/>
            </a:solidFill>
          </a:endParaRPr>
        </a:p>
        <a:p>
          <a:pPr>
            <a:lnSpc>
              <a:spcPct val="150000"/>
            </a:lnSpc>
          </a:pPr>
          <a:r>
            <a:rPr lang="en-GB" sz="2400" b="1" dirty="0" smtClean="0"/>
            <a:t>58</a:t>
          </a:r>
          <a:endParaRPr lang="tr-TR" sz="2400" b="1" dirty="0" smtClean="0"/>
        </a:p>
        <a:p>
          <a:pPr>
            <a:lnSpc>
              <a:spcPct val="150000"/>
            </a:lnSpc>
          </a:pPr>
          <a:r>
            <a:rPr lang="en-GB" sz="2400" b="1" dirty="0" smtClean="0"/>
            <a:t>67</a:t>
          </a:r>
          <a:endParaRPr lang="tr-TR" sz="2400" b="1" dirty="0" smtClean="0"/>
        </a:p>
        <a:p>
          <a:pPr>
            <a:lnSpc>
              <a:spcPct val="150000"/>
            </a:lnSpc>
          </a:pPr>
          <a:r>
            <a:rPr lang="en-GB" sz="2400" b="1" dirty="0" smtClean="0"/>
            <a:t>26  </a:t>
          </a:r>
          <a:endParaRPr lang="tr-TR" sz="2400" b="1" dirty="0" smtClean="0"/>
        </a:p>
        <a:p>
          <a:pPr>
            <a:lnSpc>
              <a:spcPct val="90000"/>
            </a:lnSpc>
          </a:pPr>
          <a:endParaRPr lang="tr-TR" sz="2400" dirty="0"/>
        </a:p>
      </dgm:t>
    </dgm:pt>
    <dgm:pt modelId="{C319DC02-35AE-4A0A-826A-777494E760F2}" type="parTrans" cxnId="{FB411527-0F98-4490-9945-1102C1EF5501}">
      <dgm:prSet/>
      <dgm:spPr/>
      <dgm:t>
        <a:bodyPr/>
        <a:lstStyle/>
        <a:p>
          <a:endParaRPr lang="tr-TR"/>
        </a:p>
      </dgm:t>
    </dgm:pt>
    <dgm:pt modelId="{59067F9E-1A04-4CCD-8D88-4F7D738E8732}" type="sibTrans" cxnId="{FB411527-0F98-4490-9945-1102C1EF5501}">
      <dgm:prSet/>
      <dgm:spPr/>
      <dgm:t>
        <a:bodyPr/>
        <a:lstStyle/>
        <a:p>
          <a:endParaRPr lang="tr-TR"/>
        </a:p>
      </dgm:t>
    </dgm:pt>
    <dgm:pt modelId="{2592D084-4986-46D9-B44D-A0690D09C438}">
      <dgm:prSet phldrT="[Metin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b="1" dirty="0" smtClean="0">
              <a:solidFill>
                <a:srgbClr val="FF0000"/>
              </a:solidFill>
            </a:rPr>
            <a:t>MYO</a:t>
          </a:r>
          <a:endParaRPr lang="tr-TR" sz="2800" b="1" dirty="0" smtClean="0">
            <a:solidFill>
              <a:srgbClr val="FF0000"/>
            </a:solidFill>
          </a:endParaRPr>
        </a:p>
        <a:p>
          <a:pPr>
            <a:lnSpc>
              <a:spcPct val="150000"/>
            </a:lnSpc>
          </a:pPr>
          <a:r>
            <a:rPr lang="en-GB" sz="2400" b="1" dirty="0" smtClean="0"/>
            <a:t>63 (42 lap)</a:t>
          </a:r>
          <a:endParaRPr lang="tr-TR" sz="2400" b="1" dirty="0" smtClean="0"/>
        </a:p>
        <a:p>
          <a:pPr>
            <a:lnSpc>
              <a:spcPct val="150000"/>
            </a:lnSpc>
          </a:pPr>
          <a:r>
            <a:rPr lang="en-GB" sz="2400" b="1" dirty="0" smtClean="0"/>
            <a:t>64</a:t>
          </a:r>
          <a:endParaRPr lang="tr-TR" sz="2400" b="1" dirty="0" smtClean="0"/>
        </a:p>
        <a:p>
          <a:pPr>
            <a:lnSpc>
              <a:spcPct val="150000"/>
            </a:lnSpc>
          </a:pPr>
          <a:r>
            <a:rPr lang="en-GB" sz="2400" b="1" dirty="0" smtClean="0"/>
            <a:t>33 </a:t>
          </a:r>
          <a:endParaRPr lang="tr-TR" sz="2400" b="1" dirty="0" smtClean="0"/>
        </a:p>
        <a:p>
          <a:pPr>
            <a:lnSpc>
              <a:spcPct val="90000"/>
            </a:lnSpc>
          </a:pPr>
          <a:endParaRPr lang="tr-TR" sz="2400" dirty="0"/>
        </a:p>
      </dgm:t>
    </dgm:pt>
    <dgm:pt modelId="{0B0CC223-8E51-406B-BF72-12F98C8C5547}" type="parTrans" cxnId="{09DA05B9-45DC-40B9-87B4-3F4E060EBDD9}">
      <dgm:prSet/>
      <dgm:spPr/>
      <dgm:t>
        <a:bodyPr/>
        <a:lstStyle/>
        <a:p>
          <a:endParaRPr lang="tr-TR"/>
        </a:p>
      </dgm:t>
    </dgm:pt>
    <dgm:pt modelId="{B160992D-1120-48DE-AE56-332AFE662748}" type="sibTrans" cxnId="{09DA05B9-45DC-40B9-87B4-3F4E060EBDD9}">
      <dgm:prSet/>
      <dgm:spPr/>
      <dgm:t>
        <a:bodyPr/>
        <a:lstStyle/>
        <a:p>
          <a:endParaRPr lang="tr-TR"/>
        </a:p>
      </dgm:t>
    </dgm:pt>
    <dgm:pt modelId="{1E4A167F-D62E-48BC-9FA4-E76F38613866}" type="pres">
      <dgm:prSet presAssocID="{CD81440C-B586-4EDA-8D62-2AA5EAD51D8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BE78AF7-3641-4BDC-B7C3-B00A7606099F}" type="pres">
      <dgm:prSet presAssocID="{90E94B32-21B9-4A17-A119-027A46A186E1}" presName="roof" presStyleLbl="dkBgShp" presStyleIdx="0" presStyleCnt="2" custScaleY="155301"/>
      <dgm:spPr/>
      <dgm:t>
        <a:bodyPr/>
        <a:lstStyle/>
        <a:p>
          <a:endParaRPr lang="tr-TR"/>
        </a:p>
      </dgm:t>
    </dgm:pt>
    <dgm:pt modelId="{79D8DE5F-7F4F-4019-ABEE-FA030AA30312}" type="pres">
      <dgm:prSet presAssocID="{90E94B32-21B9-4A17-A119-027A46A186E1}" presName="pillars" presStyleCnt="0"/>
      <dgm:spPr/>
    </dgm:pt>
    <dgm:pt modelId="{3698B41A-A75E-4C17-86E8-DEB423989CBA}" type="pres">
      <dgm:prSet presAssocID="{90E94B32-21B9-4A17-A119-027A46A186E1}" presName="pillar1" presStyleLbl="node1" presStyleIdx="0" presStyleCnt="3" custScaleX="131428" custScaleY="84488" custLinFactNeighborX="-207" custLinFactNeighborY="1262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9A713E-139C-4226-8787-BD02871C081D}" type="pres">
      <dgm:prSet presAssocID="{92F3B630-678D-4488-AACC-3FABD9BB6FA8}" presName="pillarX" presStyleLbl="node1" presStyleIdx="1" presStyleCnt="3" custScaleY="83598" custLinFactNeighborX="934" custLinFactNeighborY="857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7A846A-C39F-458D-91B0-B35FCF4F32C7}" type="pres">
      <dgm:prSet presAssocID="{2592D084-4986-46D9-B44D-A0690D09C438}" presName="pillarX" presStyleLbl="node1" presStyleIdx="2" presStyleCnt="3" custScaleX="134527" custScaleY="84488" custLinFactNeighborX="360" custLinFactNeighborY="901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5F3416-141F-4422-AA35-60BCD37BCF74}" type="pres">
      <dgm:prSet presAssocID="{90E94B32-21B9-4A17-A119-027A46A186E1}" presName="base" presStyleLbl="dkBgShp" presStyleIdx="1" presStyleCnt="2"/>
      <dgm:spPr/>
    </dgm:pt>
  </dgm:ptLst>
  <dgm:cxnLst>
    <dgm:cxn modelId="{0600D308-68FC-4E7A-9208-43D091D9BB62}" type="presOf" srcId="{CD81440C-B586-4EDA-8D62-2AA5EAD51D87}" destId="{1E4A167F-D62E-48BC-9FA4-E76F38613866}" srcOrd="0" destOrd="0" presId="urn:microsoft.com/office/officeart/2005/8/layout/hList3"/>
    <dgm:cxn modelId="{1F207E18-792B-4B82-A39D-372FC64CB785}" srcId="{90E94B32-21B9-4A17-A119-027A46A186E1}" destId="{8AEB44D4-0F22-491C-884D-D463117197FE}" srcOrd="0" destOrd="0" parTransId="{6ECA1C2D-75A2-43D7-9868-C3C299B67374}" sibTransId="{635C5FCF-5AAE-4F5D-9378-C6F267E10FC8}"/>
    <dgm:cxn modelId="{3E4FD555-AC0E-4541-9515-A96A190F66CA}" type="presOf" srcId="{2592D084-4986-46D9-B44D-A0690D09C438}" destId="{A77A846A-C39F-458D-91B0-B35FCF4F32C7}" srcOrd="0" destOrd="0" presId="urn:microsoft.com/office/officeart/2005/8/layout/hList3"/>
    <dgm:cxn modelId="{89C01B34-1CBA-45A5-A233-975069BFA25B}" type="presOf" srcId="{8AEB44D4-0F22-491C-884D-D463117197FE}" destId="{3698B41A-A75E-4C17-86E8-DEB423989CBA}" srcOrd="0" destOrd="0" presId="urn:microsoft.com/office/officeart/2005/8/layout/hList3"/>
    <dgm:cxn modelId="{DB33E4D9-027B-4A19-9AD7-70B1DDBE7314}" srcId="{CD81440C-B586-4EDA-8D62-2AA5EAD51D87}" destId="{90E94B32-21B9-4A17-A119-027A46A186E1}" srcOrd="0" destOrd="0" parTransId="{B54872ED-D42C-45DF-A05E-4212EDF0BB9E}" sibTransId="{A2DF03A3-0AF1-4E1C-9473-53CC57E6DFE8}"/>
    <dgm:cxn modelId="{09DA05B9-45DC-40B9-87B4-3F4E060EBDD9}" srcId="{90E94B32-21B9-4A17-A119-027A46A186E1}" destId="{2592D084-4986-46D9-B44D-A0690D09C438}" srcOrd="2" destOrd="0" parTransId="{0B0CC223-8E51-406B-BF72-12F98C8C5547}" sibTransId="{B160992D-1120-48DE-AE56-332AFE662748}"/>
    <dgm:cxn modelId="{8561F99D-3EF6-4487-8911-94259501B786}" type="presOf" srcId="{90E94B32-21B9-4A17-A119-027A46A186E1}" destId="{9BE78AF7-3641-4BDC-B7C3-B00A7606099F}" srcOrd="0" destOrd="0" presId="urn:microsoft.com/office/officeart/2005/8/layout/hList3"/>
    <dgm:cxn modelId="{FB411527-0F98-4490-9945-1102C1EF5501}" srcId="{90E94B32-21B9-4A17-A119-027A46A186E1}" destId="{92F3B630-678D-4488-AACC-3FABD9BB6FA8}" srcOrd="1" destOrd="0" parTransId="{C319DC02-35AE-4A0A-826A-777494E760F2}" sibTransId="{59067F9E-1A04-4CCD-8D88-4F7D738E8732}"/>
    <dgm:cxn modelId="{7B1C7A8F-265C-4574-BDE8-B3BC147AD5A8}" type="presOf" srcId="{92F3B630-678D-4488-AACC-3FABD9BB6FA8}" destId="{A79A713E-139C-4226-8787-BD02871C081D}" srcOrd="0" destOrd="0" presId="urn:microsoft.com/office/officeart/2005/8/layout/hList3"/>
    <dgm:cxn modelId="{624112B7-3569-4965-9566-2411C6FA5F55}" type="presParOf" srcId="{1E4A167F-D62E-48BC-9FA4-E76F38613866}" destId="{9BE78AF7-3641-4BDC-B7C3-B00A7606099F}" srcOrd="0" destOrd="0" presId="urn:microsoft.com/office/officeart/2005/8/layout/hList3"/>
    <dgm:cxn modelId="{DA47B935-AC51-41C8-B0E9-FF165B6D0412}" type="presParOf" srcId="{1E4A167F-D62E-48BC-9FA4-E76F38613866}" destId="{79D8DE5F-7F4F-4019-ABEE-FA030AA30312}" srcOrd="1" destOrd="0" presId="urn:microsoft.com/office/officeart/2005/8/layout/hList3"/>
    <dgm:cxn modelId="{CE971B94-14CB-4787-8F1C-D93E5672A2FB}" type="presParOf" srcId="{79D8DE5F-7F4F-4019-ABEE-FA030AA30312}" destId="{3698B41A-A75E-4C17-86E8-DEB423989CBA}" srcOrd="0" destOrd="0" presId="urn:microsoft.com/office/officeart/2005/8/layout/hList3"/>
    <dgm:cxn modelId="{E0C8D06C-89FB-476C-AA40-C390B27E2333}" type="presParOf" srcId="{79D8DE5F-7F4F-4019-ABEE-FA030AA30312}" destId="{A79A713E-139C-4226-8787-BD02871C081D}" srcOrd="1" destOrd="0" presId="urn:microsoft.com/office/officeart/2005/8/layout/hList3"/>
    <dgm:cxn modelId="{3BF8761B-996D-44EE-9FE9-E7CC38A82EB3}" type="presParOf" srcId="{79D8DE5F-7F4F-4019-ABEE-FA030AA30312}" destId="{A77A846A-C39F-458D-91B0-B35FCF4F32C7}" srcOrd="2" destOrd="0" presId="urn:microsoft.com/office/officeart/2005/8/layout/hList3"/>
    <dgm:cxn modelId="{61D9C7C0-C779-4351-ABC8-2D810885F0C8}" type="presParOf" srcId="{1E4A167F-D62E-48BC-9FA4-E76F38613866}" destId="{0D5F3416-141F-4422-AA35-60BCD37BCF7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54679B7-CA15-498D-9E48-86F665E52740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0441AFA-0170-4EB4-955F-14CD10AC533E}">
      <dgm:prSet phldrT="[Metin]" custT="1"/>
      <dgm:spPr/>
      <dgm:t>
        <a:bodyPr/>
        <a:lstStyle/>
        <a:p>
          <a:r>
            <a: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RCT- FUME</a:t>
          </a:r>
          <a:endParaRPr lang="tr-TR" sz="32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GB" sz="2200" i="1" dirty="0" smtClean="0"/>
            <a:t>(</a:t>
          </a:r>
          <a:r>
            <a:rPr lang="en-GB" sz="2200" i="1" dirty="0" err="1" smtClean="0"/>
            <a:t>Manyonda</a:t>
          </a:r>
          <a:r>
            <a:rPr lang="en-GB" sz="2200" i="1" dirty="0" smtClean="0"/>
            <a:t> et al CVIR 2012)</a:t>
          </a:r>
          <a:endParaRPr lang="tr-TR" sz="22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tr-TR" sz="2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491EE5-5842-4278-A8BD-D6F75F8D5C36}" type="parTrans" cxnId="{F1FD0692-1047-47A0-BD61-9B3B5FD97CC6}">
      <dgm:prSet/>
      <dgm:spPr/>
      <dgm:t>
        <a:bodyPr/>
        <a:lstStyle/>
        <a:p>
          <a:endParaRPr lang="tr-TR"/>
        </a:p>
      </dgm:t>
    </dgm:pt>
    <dgm:pt modelId="{76E35DF3-C8BD-463A-A21A-107E342AA443}" type="sibTrans" cxnId="{F1FD0692-1047-47A0-BD61-9B3B5FD97CC6}">
      <dgm:prSet/>
      <dgm:spPr/>
      <dgm:t>
        <a:bodyPr/>
        <a:lstStyle/>
        <a:p>
          <a:endParaRPr lang="tr-TR"/>
        </a:p>
      </dgm:t>
    </dgm:pt>
    <dgm:pt modelId="{E07B9995-F382-4CD2-996C-13A894F623D2}">
      <dgm:prSet phldrT="[Metin]" custT="1"/>
      <dgm:spPr/>
      <dgm:t>
        <a:bodyPr/>
        <a:lstStyle/>
        <a:p>
          <a:r>
            <a:rPr lang="en-GB" sz="30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82 UAE </a:t>
          </a:r>
          <a:r>
            <a:rPr lang="en-GB" sz="3000" b="1" dirty="0" err="1" smtClean="0">
              <a:solidFill>
                <a:schemeClr val="accent6">
                  <a:lumMod val="20000"/>
                  <a:lumOff val="80000"/>
                </a:schemeClr>
              </a:solidFill>
            </a:rPr>
            <a:t>vs</a:t>
          </a:r>
          <a:r>
            <a:rPr lang="en-GB" sz="30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 </a:t>
          </a:r>
          <a:r>
            <a:rPr lang="en-GB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 abdominal </a:t>
          </a:r>
          <a:r>
            <a:rPr lang="en-GB" sz="3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myomectomy</a:t>
          </a:r>
          <a:endParaRPr lang="en-GB" sz="30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tr-TR" sz="36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GB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Shorter hospital stay</a:t>
          </a:r>
        </a:p>
        <a:p>
          <a:r>
            <a:rPr lang="en-GB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SFQOL significantly improved in both</a:t>
          </a:r>
        </a:p>
        <a:p>
          <a:r>
            <a:rPr lang="en-GB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Major complications </a:t>
          </a:r>
          <a:r>
            <a:rPr lang="en-GB" sz="3000" b="1" dirty="0" smtClean="0">
              <a:solidFill>
                <a:srgbClr val="FF0000"/>
              </a:solidFill>
            </a:rPr>
            <a:t>3% UAE </a:t>
          </a:r>
          <a:r>
            <a:rPr lang="en-GB" sz="3000" dirty="0" err="1" smtClean="0">
              <a:solidFill>
                <a:schemeClr val="accent6">
                  <a:lumMod val="20000"/>
                  <a:lumOff val="80000"/>
                </a:schemeClr>
              </a:solidFill>
            </a:rPr>
            <a:t>vs</a:t>
          </a:r>
          <a:r>
            <a:rPr lang="en-GB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 </a:t>
          </a:r>
          <a:r>
            <a:rPr lang="en-GB" sz="3000" b="1" dirty="0" smtClean="0">
              <a:solidFill>
                <a:srgbClr val="FF0000"/>
              </a:solidFill>
            </a:rPr>
            <a:t>8% </a:t>
          </a:r>
          <a:r>
            <a:rPr lang="en-GB" sz="3000" b="1" dirty="0" err="1" smtClean="0">
              <a:solidFill>
                <a:srgbClr val="FF0000"/>
              </a:solidFill>
            </a:rPr>
            <a:t>myo</a:t>
          </a:r>
          <a:endParaRPr lang="en-GB" sz="3000" b="1" dirty="0" smtClean="0">
            <a:solidFill>
              <a:srgbClr val="FF0000"/>
            </a:solidFill>
          </a:endParaRPr>
        </a:p>
        <a:p>
          <a:r>
            <a:rPr lang="en-GB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Re</a:t>
          </a:r>
          <a:r>
            <a:rPr lang="tr-TR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-</a:t>
          </a:r>
          <a:r>
            <a:rPr lang="en-GB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interventions at 2 years </a:t>
          </a:r>
          <a:endParaRPr lang="tr-TR" sz="3000" dirty="0" smtClean="0">
            <a:solidFill>
              <a:schemeClr val="accent6">
                <a:lumMod val="20000"/>
                <a:lumOff val="80000"/>
              </a:schemeClr>
            </a:solidFill>
          </a:endParaRPr>
        </a:p>
        <a:p>
          <a:r>
            <a:rPr lang="en-GB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14% UAE </a:t>
          </a:r>
          <a:r>
            <a:rPr lang="en-GB" sz="3000" dirty="0" err="1" smtClean="0">
              <a:solidFill>
                <a:schemeClr val="accent6">
                  <a:lumMod val="20000"/>
                  <a:lumOff val="80000"/>
                </a:schemeClr>
              </a:solidFill>
            </a:rPr>
            <a:t>vs</a:t>
          </a:r>
          <a:r>
            <a:rPr lang="en-GB" sz="30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 </a:t>
          </a:r>
          <a:r>
            <a:rPr lang="en-GB" sz="3000" b="1" dirty="0" smtClean="0">
              <a:solidFill>
                <a:srgbClr val="FF0000"/>
              </a:solidFill>
            </a:rPr>
            <a:t>3% </a:t>
          </a:r>
          <a:r>
            <a:rPr lang="en-GB" sz="3000" b="1" dirty="0" err="1" smtClean="0">
              <a:solidFill>
                <a:srgbClr val="FF0000"/>
              </a:solidFill>
            </a:rPr>
            <a:t>myo</a:t>
          </a:r>
          <a:endParaRPr lang="tr-TR" sz="3000" b="1" dirty="0">
            <a:solidFill>
              <a:srgbClr val="FF0000"/>
            </a:solidFill>
          </a:endParaRPr>
        </a:p>
      </dgm:t>
    </dgm:pt>
    <dgm:pt modelId="{E097851B-6268-4CFF-96C3-825AF6BFB5F9}" type="parTrans" cxnId="{8E17BBC6-79B8-4C40-B953-DAB7E20D2E9E}">
      <dgm:prSet/>
      <dgm:spPr/>
      <dgm:t>
        <a:bodyPr/>
        <a:lstStyle/>
        <a:p>
          <a:endParaRPr lang="tr-TR"/>
        </a:p>
      </dgm:t>
    </dgm:pt>
    <dgm:pt modelId="{EF79A5F8-0B87-4FF3-8284-D7C2A4C3CAB5}" type="sibTrans" cxnId="{8E17BBC6-79B8-4C40-B953-DAB7E20D2E9E}">
      <dgm:prSet/>
      <dgm:spPr/>
      <dgm:t>
        <a:bodyPr/>
        <a:lstStyle/>
        <a:p>
          <a:endParaRPr lang="tr-TR"/>
        </a:p>
      </dgm:t>
    </dgm:pt>
    <dgm:pt modelId="{0C69C174-C993-442F-B3C2-6FC1DFFB33C9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5F0132A5-E86E-47CE-BDE0-56220A127B04}" type="parTrans" cxnId="{0F6C009A-7A6F-45C0-95FB-2E7F287876E9}">
      <dgm:prSet/>
      <dgm:spPr/>
      <dgm:t>
        <a:bodyPr/>
        <a:lstStyle/>
        <a:p>
          <a:endParaRPr lang="tr-TR"/>
        </a:p>
      </dgm:t>
    </dgm:pt>
    <dgm:pt modelId="{70F4DCAA-56A1-4C42-9CBF-74328C9D199C}" type="sibTrans" cxnId="{0F6C009A-7A6F-45C0-95FB-2E7F287876E9}">
      <dgm:prSet/>
      <dgm:spPr/>
      <dgm:t>
        <a:bodyPr/>
        <a:lstStyle/>
        <a:p>
          <a:endParaRPr lang="tr-TR"/>
        </a:p>
      </dgm:t>
    </dgm:pt>
    <dgm:pt modelId="{4A2519D9-B0B0-4DEB-80ED-B3688164C598}" type="pres">
      <dgm:prSet presAssocID="{E54679B7-CA15-498D-9E48-86F665E527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DF33F47-AB43-4A89-9BF9-75475FDF439E}" type="pres">
      <dgm:prSet presAssocID="{70441AFA-0170-4EB4-955F-14CD10AC533E}" presName="roof" presStyleLbl="dkBgShp" presStyleIdx="0" presStyleCnt="2" custScaleY="82540" custLinFactNeighborY="-19840"/>
      <dgm:spPr/>
      <dgm:t>
        <a:bodyPr/>
        <a:lstStyle/>
        <a:p>
          <a:endParaRPr lang="tr-TR"/>
        </a:p>
      </dgm:t>
    </dgm:pt>
    <dgm:pt modelId="{38C39022-C1E8-4149-86C7-2C687FB3C1C2}" type="pres">
      <dgm:prSet presAssocID="{70441AFA-0170-4EB4-955F-14CD10AC533E}" presName="pillars" presStyleCnt="0"/>
      <dgm:spPr/>
    </dgm:pt>
    <dgm:pt modelId="{7ADF83A5-B307-465B-B283-9C121D015B53}" type="pres">
      <dgm:prSet presAssocID="{70441AFA-0170-4EB4-955F-14CD10AC533E}" presName="pillar1" presStyleLbl="node1" presStyleIdx="0" presStyleCnt="2" custScaleY="122880" custLinFactNeighborX="-48" custLinFactNeighborY="18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90A20B-BF71-4299-B6E2-44681550D525}" type="pres">
      <dgm:prSet presAssocID="{0C69C174-C993-442F-B3C2-6FC1DFFB33C9}" presName="pillarX" presStyleLbl="node1" presStyleIdx="1" presStyleCnt="2" custScaleX="39654" custScaleY="119253" custLinFactNeighborX="1208" custLinFactNeighborY="52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1A33A09-427C-4724-AEE5-0FD1A3177D1D}" type="pres">
      <dgm:prSet presAssocID="{70441AFA-0170-4EB4-955F-14CD10AC533E}" presName="base" presStyleLbl="dkBgShp" presStyleIdx="1" presStyleCnt="2" custFlipVert="1" custScaleY="10884"/>
      <dgm:spPr/>
    </dgm:pt>
  </dgm:ptLst>
  <dgm:cxnLst>
    <dgm:cxn modelId="{063DF899-4694-42ED-BCA3-FADF6A7881B9}" type="presOf" srcId="{E07B9995-F382-4CD2-996C-13A894F623D2}" destId="{7ADF83A5-B307-465B-B283-9C121D015B53}" srcOrd="0" destOrd="0" presId="urn:microsoft.com/office/officeart/2005/8/layout/hList3"/>
    <dgm:cxn modelId="{F1FD0692-1047-47A0-BD61-9B3B5FD97CC6}" srcId="{E54679B7-CA15-498D-9E48-86F665E52740}" destId="{70441AFA-0170-4EB4-955F-14CD10AC533E}" srcOrd="0" destOrd="0" parTransId="{86491EE5-5842-4278-A8BD-D6F75F8D5C36}" sibTransId="{76E35DF3-C8BD-463A-A21A-107E342AA443}"/>
    <dgm:cxn modelId="{8E17BBC6-79B8-4C40-B953-DAB7E20D2E9E}" srcId="{70441AFA-0170-4EB4-955F-14CD10AC533E}" destId="{E07B9995-F382-4CD2-996C-13A894F623D2}" srcOrd="0" destOrd="0" parTransId="{E097851B-6268-4CFF-96C3-825AF6BFB5F9}" sibTransId="{EF79A5F8-0B87-4FF3-8284-D7C2A4C3CAB5}"/>
    <dgm:cxn modelId="{3002C8E8-8FAD-45FE-954D-573CB6DFDED5}" type="presOf" srcId="{0C69C174-C993-442F-B3C2-6FC1DFFB33C9}" destId="{EC90A20B-BF71-4299-B6E2-44681550D525}" srcOrd="0" destOrd="0" presId="urn:microsoft.com/office/officeart/2005/8/layout/hList3"/>
    <dgm:cxn modelId="{EF96C93A-4016-42C5-AADC-AB9495D96D14}" type="presOf" srcId="{E54679B7-CA15-498D-9E48-86F665E52740}" destId="{4A2519D9-B0B0-4DEB-80ED-B3688164C598}" srcOrd="0" destOrd="0" presId="urn:microsoft.com/office/officeart/2005/8/layout/hList3"/>
    <dgm:cxn modelId="{0F6C009A-7A6F-45C0-95FB-2E7F287876E9}" srcId="{70441AFA-0170-4EB4-955F-14CD10AC533E}" destId="{0C69C174-C993-442F-B3C2-6FC1DFFB33C9}" srcOrd="1" destOrd="0" parTransId="{5F0132A5-E86E-47CE-BDE0-56220A127B04}" sibTransId="{70F4DCAA-56A1-4C42-9CBF-74328C9D199C}"/>
    <dgm:cxn modelId="{64E73844-E191-4A98-B2D1-581C50BBB690}" type="presOf" srcId="{70441AFA-0170-4EB4-955F-14CD10AC533E}" destId="{4DF33F47-AB43-4A89-9BF9-75475FDF439E}" srcOrd="0" destOrd="0" presId="urn:microsoft.com/office/officeart/2005/8/layout/hList3"/>
    <dgm:cxn modelId="{F1324F62-297F-4997-A6E7-2B5375A8E5B0}" type="presParOf" srcId="{4A2519D9-B0B0-4DEB-80ED-B3688164C598}" destId="{4DF33F47-AB43-4A89-9BF9-75475FDF439E}" srcOrd="0" destOrd="0" presId="urn:microsoft.com/office/officeart/2005/8/layout/hList3"/>
    <dgm:cxn modelId="{1866D8E1-95F7-45C9-B3C7-E1635CA754CF}" type="presParOf" srcId="{4A2519D9-B0B0-4DEB-80ED-B3688164C598}" destId="{38C39022-C1E8-4149-86C7-2C687FB3C1C2}" srcOrd="1" destOrd="0" presId="urn:microsoft.com/office/officeart/2005/8/layout/hList3"/>
    <dgm:cxn modelId="{E9726343-1C97-48E7-A746-2D0149EE1CBD}" type="presParOf" srcId="{38C39022-C1E8-4149-86C7-2C687FB3C1C2}" destId="{7ADF83A5-B307-465B-B283-9C121D015B53}" srcOrd="0" destOrd="0" presId="urn:microsoft.com/office/officeart/2005/8/layout/hList3"/>
    <dgm:cxn modelId="{4D729621-900E-483E-A25A-FF66EECB55CD}" type="presParOf" srcId="{38C39022-C1E8-4149-86C7-2C687FB3C1C2}" destId="{EC90A20B-BF71-4299-B6E2-44681550D525}" srcOrd="1" destOrd="0" presId="urn:microsoft.com/office/officeart/2005/8/layout/hList3"/>
    <dgm:cxn modelId="{E7EEE6D7-1367-4807-A533-EEB46B231809}" type="presParOf" srcId="{4A2519D9-B0B0-4DEB-80ED-B3688164C598}" destId="{61A33A09-427C-4724-AEE5-0FD1A3177D1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608574C-57A8-4087-B319-DF7DEB7D5D37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219CEA4-DB34-41FE-98B6-BDA3AD5CE38F}">
      <dgm:prSet phldrT="[Metin]" custT="1"/>
      <dgm:spPr/>
      <dgm:t>
        <a:bodyPr/>
        <a:lstStyle/>
        <a:p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GÜVENLİĞİ</a:t>
          </a:r>
          <a:b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tr-T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D3F2E-AA20-49F3-82EF-2A6AF7F45E56}" type="parTrans" cxnId="{C4E81B9C-A746-4AD7-881A-844A3B3EEF66}">
      <dgm:prSet/>
      <dgm:spPr/>
      <dgm:t>
        <a:bodyPr/>
        <a:lstStyle/>
        <a:p>
          <a:endParaRPr lang="tr-TR"/>
        </a:p>
      </dgm:t>
    </dgm:pt>
    <dgm:pt modelId="{1CD1EBC1-6868-4825-BF1E-A8505DEA2E77}" type="sibTrans" cxnId="{C4E81B9C-A746-4AD7-881A-844A3B3EEF66}">
      <dgm:prSet/>
      <dgm:spPr/>
      <dgm:t>
        <a:bodyPr/>
        <a:lstStyle/>
        <a:p>
          <a:endParaRPr lang="tr-TR"/>
        </a:p>
      </dgm:t>
    </dgm:pt>
    <dgm:pt modelId="{829D6B48-BE6C-4DF4-8814-26E481FC677C}">
      <dgm:prSet phldrT="[Metin]" custT="1"/>
      <dgm:spPr/>
      <dgm:t>
        <a:bodyPr/>
        <a:lstStyle/>
        <a:p>
          <a:r>
            <a:rPr lang="tr-TR" sz="1000" b="1" dirty="0" smtClean="0"/>
            <a:t>Büyük seriler işlem esnasındaki komplikasyon oranı </a:t>
          </a:r>
          <a:r>
            <a:rPr lang="tr-TR" sz="1600" b="1" dirty="0" smtClean="0">
              <a:solidFill>
                <a:srgbClr val="FF0000"/>
              </a:solidFill>
            </a:rPr>
            <a:t>%1-4 </a:t>
          </a:r>
        </a:p>
        <a:p>
          <a:r>
            <a:rPr lang="tr-TR" sz="1000" b="1" dirty="0" smtClean="0"/>
            <a:t>çoğunlukla minör  </a:t>
          </a:r>
        </a:p>
        <a:p>
          <a:endParaRPr lang="tr-TR" sz="1000" b="1" dirty="0" smtClean="0"/>
        </a:p>
        <a:p>
          <a:r>
            <a:rPr lang="tr-TR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 </a:t>
          </a:r>
          <a:r>
            <a:rPr lang="tr-TR" sz="1400" b="1" dirty="0" smtClean="0"/>
            <a:t>sonrasında </a:t>
          </a:r>
        </a:p>
        <a:p>
          <a:r>
            <a:rPr lang="tr-TR" sz="1400" b="1" dirty="0" err="1" smtClean="0"/>
            <a:t>major</a:t>
          </a:r>
          <a:r>
            <a:rPr lang="tr-TR" sz="1400" b="1" dirty="0" smtClean="0"/>
            <a:t> komplikasyonlar nadir…..</a:t>
          </a:r>
          <a:endParaRPr lang="tr-TR" sz="1400" dirty="0"/>
        </a:p>
      </dgm:t>
    </dgm:pt>
    <dgm:pt modelId="{EC6DFDBC-75E2-49E8-A250-B99E05610EE2}" type="parTrans" cxnId="{18558D39-9A7A-4DE1-BEDE-A9863AD1B120}">
      <dgm:prSet/>
      <dgm:spPr/>
      <dgm:t>
        <a:bodyPr/>
        <a:lstStyle/>
        <a:p>
          <a:endParaRPr lang="tr-TR"/>
        </a:p>
      </dgm:t>
    </dgm:pt>
    <dgm:pt modelId="{D7EB8D22-D2C1-4B1E-A7E7-208935BE7ACF}" type="sibTrans" cxnId="{18558D39-9A7A-4DE1-BEDE-A9863AD1B120}">
      <dgm:prSet/>
      <dgm:spPr/>
      <dgm:t>
        <a:bodyPr/>
        <a:lstStyle/>
        <a:p>
          <a:endParaRPr lang="tr-TR"/>
        </a:p>
      </dgm:t>
    </dgm:pt>
    <dgm:pt modelId="{23A0822D-A9F0-45C8-AB34-E254BDF045E8}">
      <dgm:prSet phldrT="[Metin]" custT="1"/>
      <dgm:spPr/>
      <dgm:t>
        <a:bodyPr/>
        <a:lstStyle/>
        <a:p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Literatürde </a:t>
          </a:r>
        </a:p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miyom tedavisinde 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</a:t>
          </a:r>
        </a:p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Uterus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fonksiyonları ve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fertilite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üzerine etkileri 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?????</a:t>
          </a:r>
          <a:r>
            <a:rPr lang="tr-TR" sz="1400" b="1" dirty="0" smtClean="0"/>
            <a:t> </a:t>
          </a:r>
          <a:endParaRPr lang="tr-TR" sz="1400" dirty="0"/>
        </a:p>
      </dgm:t>
    </dgm:pt>
    <dgm:pt modelId="{9B1F193F-8090-4C6D-A24C-2CE102A9D009}" type="parTrans" cxnId="{4A80EDA2-4575-4A42-A859-82D831360935}">
      <dgm:prSet/>
      <dgm:spPr/>
      <dgm:t>
        <a:bodyPr/>
        <a:lstStyle/>
        <a:p>
          <a:endParaRPr lang="tr-TR"/>
        </a:p>
      </dgm:t>
    </dgm:pt>
    <dgm:pt modelId="{E387EC45-A2BC-46AD-B5CF-5C4868779022}" type="sibTrans" cxnId="{4A80EDA2-4575-4A42-A859-82D831360935}">
      <dgm:prSet/>
      <dgm:spPr/>
      <dgm:t>
        <a:bodyPr/>
        <a:lstStyle/>
        <a:p>
          <a:endParaRPr lang="tr-TR"/>
        </a:p>
      </dgm:t>
    </dgm:pt>
    <dgm:pt modelId="{1DC62160-EA97-4473-9CA0-782F2FC4118E}">
      <dgm:prSet phldrT="[Metin]"/>
      <dgm:spPr/>
      <dgm:t>
        <a:bodyPr/>
        <a:lstStyle/>
        <a:p>
          <a:r>
            <a:rPr lang="tr-TR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UAE</a:t>
          </a:r>
          <a:r>
            <a:rPr lang="tr-TR" b="1" dirty="0" smtClean="0"/>
            <a:t> </a:t>
          </a:r>
          <a:r>
            <a:rPr lang="tr-TR" b="1" dirty="0" err="1" smtClean="0">
              <a:solidFill>
                <a:srgbClr val="FF0000"/>
              </a:solidFill>
            </a:rPr>
            <a:t>major</a:t>
          </a:r>
          <a:r>
            <a:rPr lang="tr-TR" b="1" dirty="0" smtClean="0">
              <a:solidFill>
                <a:srgbClr val="FF0000"/>
              </a:solidFill>
            </a:rPr>
            <a:t> spesifik </a:t>
          </a:r>
          <a:r>
            <a:rPr lang="tr-TR" b="1" dirty="0" smtClean="0"/>
            <a:t>komplikasyonlarından biri </a:t>
          </a:r>
          <a:r>
            <a:rPr lang="tr-TR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UTERİN </a:t>
          </a:r>
          <a:r>
            <a:rPr lang="tr-TR" b="1" dirty="0" err="1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infeksiyon</a:t>
          </a:r>
          <a:endParaRPr lang="tr-TR" b="1" dirty="0" smtClean="0">
            <a:solidFill>
              <a:schemeClr val="accent6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tr-TR" b="1" dirty="0" err="1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sepsis</a:t>
          </a:r>
          <a:r>
            <a:rPr lang="tr-TR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b="1" dirty="0" smtClean="0"/>
            <a:t>olup acil </a:t>
          </a:r>
          <a:r>
            <a:rPr lang="tr-TR" b="1" dirty="0" err="1" smtClean="0"/>
            <a:t>histerektomi</a:t>
          </a:r>
          <a:r>
            <a:rPr lang="tr-TR" b="1" dirty="0" smtClean="0"/>
            <a:t> gerektirmektedir. </a:t>
          </a:r>
          <a:endParaRPr lang="tr-TR" dirty="0"/>
        </a:p>
      </dgm:t>
    </dgm:pt>
    <dgm:pt modelId="{EC6BE9E9-5C0D-4489-941E-6886B5FCA7FD}" type="parTrans" cxnId="{47D909FF-A71F-4FA6-A1CA-91F407DB5DEE}">
      <dgm:prSet/>
      <dgm:spPr/>
      <dgm:t>
        <a:bodyPr/>
        <a:lstStyle/>
        <a:p>
          <a:endParaRPr lang="tr-TR"/>
        </a:p>
      </dgm:t>
    </dgm:pt>
    <dgm:pt modelId="{6F4AFB14-2074-4AB1-AD0C-4F1FEF5F1704}" type="sibTrans" cxnId="{47D909FF-A71F-4FA6-A1CA-91F407DB5DEE}">
      <dgm:prSet/>
      <dgm:spPr/>
      <dgm:t>
        <a:bodyPr/>
        <a:lstStyle/>
        <a:p>
          <a:endParaRPr lang="tr-TR"/>
        </a:p>
      </dgm:t>
    </dgm:pt>
    <dgm:pt modelId="{F6A2DF97-0560-40E8-85D1-A43EFF6E86ED}" type="pres">
      <dgm:prSet presAssocID="{4608574C-57A8-4087-B319-DF7DEB7D5D37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C19158A-2BAA-499B-BD06-5E74A9C453DA}" type="pres">
      <dgm:prSet presAssocID="{4608574C-57A8-4087-B319-DF7DEB7D5D37}" presName="triangle1" presStyleLbl="node1" presStyleIdx="0" presStyleCnt="4" custScaleX="156171" custScaleY="40852" custLinFactNeighborX="-468" custLinFactNeighborY="-140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0810E8-66F3-4F2A-8223-E0A276EE4821}" type="pres">
      <dgm:prSet presAssocID="{4608574C-57A8-4087-B319-DF7DEB7D5D37}" presName="triangle2" presStyleLbl="node1" presStyleIdx="1" presStyleCnt="4" custScaleX="155173" custScaleY="109196" custLinFactNeighborX="-32184" custLinFactNeighborY="136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2D193A-63A0-446E-8027-1160602778EB}" type="pres">
      <dgm:prSet presAssocID="{4608574C-57A8-4087-B319-DF7DEB7D5D37}" presName="triangle3" presStyleLbl="node1" presStyleIdx="2" presStyleCnt="4" custScaleX="212643" custLinFactNeighborX="1723" custLinFactNeighborY="-3233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7600BC-D285-42A7-A201-C8C7FFAFF061}" type="pres">
      <dgm:prSet presAssocID="{4608574C-57A8-4087-B319-DF7DEB7D5D37}" presName="triangle4" presStyleLbl="node1" presStyleIdx="3" presStyleCnt="4" custScaleX="152872" custLinFactNeighborX="20114" custLinFactNeighborY="1823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49E719F-2C46-4A35-9481-E761777845A9}" type="presOf" srcId="{4608574C-57A8-4087-B319-DF7DEB7D5D37}" destId="{F6A2DF97-0560-40E8-85D1-A43EFF6E86ED}" srcOrd="0" destOrd="0" presId="urn:microsoft.com/office/officeart/2005/8/layout/pyramid4"/>
    <dgm:cxn modelId="{4A80EDA2-4575-4A42-A859-82D831360935}" srcId="{4608574C-57A8-4087-B319-DF7DEB7D5D37}" destId="{23A0822D-A9F0-45C8-AB34-E254BDF045E8}" srcOrd="2" destOrd="0" parTransId="{9B1F193F-8090-4C6D-A24C-2CE102A9D009}" sibTransId="{E387EC45-A2BC-46AD-B5CF-5C4868779022}"/>
    <dgm:cxn modelId="{47D909FF-A71F-4FA6-A1CA-91F407DB5DEE}" srcId="{4608574C-57A8-4087-B319-DF7DEB7D5D37}" destId="{1DC62160-EA97-4473-9CA0-782F2FC4118E}" srcOrd="3" destOrd="0" parTransId="{EC6BE9E9-5C0D-4489-941E-6886B5FCA7FD}" sibTransId="{6F4AFB14-2074-4AB1-AD0C-4F1FEF5F1704}"/>
    <dgm:cxn modelId="{C43D773C-1FFC-4428-B8C3-F6EE69D68FE0}" type="presOf" srcId="{23A0822D-A9F0-45C8-AB34-E254BDF045E8}" destId="{332D193A-63A0-446E-8027-1160602778EB}" srcOrd="0" destOrd="0" presId="urn:microsoft.com/office/officeart/2005/8/layout/pyramid4"/>
    <dgm:cxn modelId="{1A101788-B613-4CC4-8A41-69610F6ED9A9}" type="presOf" srcId="{E219CEA4-DB34-41FE-98B6-BDA3AD5CE38F}" destId="{0C19158A-2BAA-499B-BD06-5E74A9C453DA}" srcOrd="0" destOrd="0" presId="urn:microsoft.com/office/officeart/2005/8/layout/pyramid4"/>
    <dgm:cxn modelId="{18558D39-9A7A-4DE1-BEDE-A9863AD1B120}" srcId="{4608574C-57A8-4087-B319-DF7DEB7D5D37}" destId="{829D6B48-BE6C-4DF4-8814-26E481FC677C}" srcOrd="1" destOrd="0" parTransId="{EC6DFDBC-75E2-49E8-A250-B99E05610EE2}" sibTransId="{D7EB8D22-D2C1-4B1E-A7E7-208935BE7ACF}"/>
    <dgm:cxn modelId="{485D60D4-D5CF-4340-A904-303FB68283E6}" type="presOf" srcId="{1DC62160-EA97-4473-9CA0-782F2FC4118E}" destId="{B77600BC-D285-42A7-A201-C8C7FFAFF061}" srcOrd="0" destOrd="0" presId="urn:microsoft.com/office/officeart/2005/8/layout/pyramid4"/>
    <dgm:cxn modelId="{FAF29E8D-5D71-4259-80EE-088EA6A10113}" type="presOf" srcId="{829D6B48-BE6C-4DF4-8814-26E481FC677C}" destId="{CE0810E8-66F3-4F2A-8223-E0A276EE4821}" srcOrd="0" destOrd="0" presId="urn:microsoft.com/office/officeart/2005/8/layout/pyramid4"/>
    <dgm:cxn modelId="{C4E81B9C-A746-4AD7-881A-844A3B3EEF66}" srcId="{4608574C-57A8-4087-B319-DF7DEB7D5D37}" destId="{E219CEA4-DB34-41FE-98B6-BDA3AD5CE38F}" srcOrd="0" destOrd="0" parTransId="{DD4D3F2E-AA20-49F3-82EF-2A6AF7F45E56}" sibTransId="{1CD1EBC1-6868-4825-BF1E-A8505DEA2E77}"/>
    <dgm:cxn modelId="{AE51896C-2851-4AAF-84DA-1005DF4EC074}" type="presParOf" srcId="{F6A2DF97-0560-40E8-85D1-A43EFF6E86ED}" destId="{0C19158A-2BAA-499B-BD06-5E74A9C453DA}" srcOrd="0" destOrd="0" presId="urn:microsoft.com/office/officeart/2005/8/layout/pyramid4"/>
    <dgm:cxn modelId="{F68A8D7F-82F6-4FD2-B370-571423A6DCC7}" type="presParOf" srcId="{F6A2DF97-0560-40E8-85D1-A43EFF6E86ED}" destId="{CE0810E8-66F3-4F2A-8223-E0A276EE4821}" srcOrd="1" destOrd="0" presId="urn:microsoft.com/office/officeart/2005/8/layout/pyramid4"/>
    <dgm:cxn modelId="{863DA6F8-0AAD-4BBF-A1F7-772E8DF4D0C5}" type="presParOf" srcId="{F6A2DF97-0560-40E8-85D1-A43EFF6E86ED}" destId="{332D193A-63A0-446E-8027-1160602778EB}" srcOrd="2" destOrd="0" presId="urn:microsoft.com/office/officeart/2005/8/layout/pyramid4"/>
    <dgm:cxn modelId="{8E79E144-8948-4930-8BFA-35CB09556D17}" type="presParOf" srcId="{F6A2DF97-0560-40E8-85D1-A43EFF6E86ED}" destId="{B77600BC-D285-42A7-A201-C8C7FFAFF061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30A5B19-4B95-425A-B2F6-3C5BA2A9FE3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6243F46-A9B0-4C99-8175-48B9B55FE74C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ED1B8E24-DE18-4FC3-981C-1A38EC587C2A}" type="parTrans" cxnId="{CA831691-EDB6-4BC3-8B9F-F0400F1EBE7B}">
      <dgm:prSet/>
      <dgm:spPr/>
      <dgm:t>
        <a:bodyPr/>
        <a:lstStyle/>
        <a:p>
          <a:endParaRPr lang="tr-TR"/>
        </a:p>
      </dgm:t>
    </dgm:pt>
    <dgm:pt modelId="{432BBFBF-F701-4439-B222-C36F3818DDAF}" type="sibTrans" cxnId="{CA831691-EDB6-4BC3-8B9F-F0400F1EBE7B}">
      <dgm:prSet/>
      <dgm:spPr/>
      <dgm:t>
        <a:bodyPr/>
        <a:lstStyle/>
        <a:p>
          <a:endParaRPr lang="tr-TR"/>
        </a:p>
      </dgm:t>
    </dgm:pt>
    <dgm:pt modelId="{6EC03B46-D33C-4B5E-8624-2F8A924FF93A}">
      <dgm:prSet phldrT="[Metin]" phldr="1"/>
      <dgm:spPr/>
      <dgm:t>
        <a:bodyPr/>
        <a:lstStyle/>
        <a:p>
          <a:endParaRPr lang="tr-TR"/>
        </a:p>
      </dgm:t>
    </dgm:pt>
    <dgm:pt modelId="{8B7BF577-4952-40C5-A01D-044A6F1456BC}" type="parTrans" cxnId="{49EA13EB-D02D-4B19-A4CF-ED5C82CC640E}">
      <dgm:prSet/>
      <dgm:spPr/>
      <dgm:t>
        <a:bodyPr/>
        <a:lstStyle/>
        <a:p>
          <a:endParaRPr lang="tr-TR"/>
        </a:p>
      </dgm:t>
    </dgm:pt>
    <dgm:pt modelId="{3B9F81FA-8823-41E8-B5D4-316821DCA3E4}" type="sibTrans" cxnId="{49EA13EB-D02D-4B19-A4CF-ED5C82CC640E}">
      <dgm:prSet/>
      <dgm:spPr/>
      <dgm:t>
        <a:bodyPr/>
        <a:lstStyle/>
        <a:p>
          <a:endParaRPr lang="tr-TR"/>
        </a:p>
      </dgm:t>
    </dgm:pt>
    <dgm:pt modelId="{754E6D5F-C213-49AF-A992-B6DAE2DF127D}">
      <dgm:prSet phldrT="[Metin]" phldr="1"/>
      <dgm:spPr/>
      <dgm:t>
        <a:bodyPr/>
        <a:lstStyle/>
        <a:p>
          <a:endParaRPr lang="tr-TR"/>
        </a:p>
      </dgm:t>
    </dgm:pt>
    <dgm:pt modelId="{9FF465CB-FBD6-46FC-95B1-AB016463A460}" type="parTrans" cxnId="{08C4D354-6875-4C82-B519-1AE27FC75FD0}">
      <dgm:prSet/>
      <dgm:spPr/>
      <dgm:t>
        <a:bodyPr/>
        <a:lstStyle/>
        <a:p>
          <a:endParaRPr lang="tr-TR"/>
        </a:p>
      </dgm:t>
    </dgm:pt>
    <dgm:pt modelId="{5F246A20-3E27-423B-8308-87FD29BD461E}" type="sibTrans" cxnId="{08C4D354-6875-4C82-B519-1AE27FC75FD0}">
      <dgm:prSet/>
      <dgm:spPr/>
      <dgm:t>
        <a:bodyPr/>
        <a:lstStyle/>
        <a:p>
          <a:endParaRPr lang="tr-TR"/>
        </a:p>
      </dgm:t>
    </dgm:pt>
    <dgm:pt modelId="{8F72BAD0-9DA5-472C-A18A-736480C6E7EF}">
      <dgm:prSet phldrT="[Metin]" phldr="1"/>
      <dgm:spPr/>
      <dgm:t>
        <a:bodyPr/>
        <a:lstStyle/>
        <a:p>
          <a:endParaRPr lang="tr-TR"/>
        </a:p>
      </dgm:t>
    </dgm:pt>
    <dgm:pt modelId="{0D4E06B8-947B-4FB8-A8D6-3515F848A015}" type="parTrans" cxnId="{BB3E39DF-9EE7-4842-A49D-7E2B0C802900}">
      <dgm:prSet/>
      <dgm:spPr/>
      <dgm:t>
        <a:bodyPr/>
        <a:lstStyle/>
        <a:p>
          <a:endParaRPr lang="tr-TR"/>
        </a:p>
      </dgm:t>
    </dgm:pt>
    <dgm:pt modelId="{619C8E5C-E349-45D9-8775-805A5A4FAFBF}" type="sibTrans" cxnId="{BB3E39DF-9EE7-4842-A49D-7E2B0C802900}">
      <dgm:prSet/>
      <dgm:spPr/>
      <dgm:t>
        <a:bodyPr/>
        <a:lstStyle/>
        <a:p>
          <a:endParaRPr lang="tr-TR"/>
        </a:p>
      </dgm:t>
    </dgm:pt>
    <dgm:pt modelId="{EE028443-1398-41CB-BDCF-AE799A9DE1D3}">
      <dgm:prSet phldrT="[Metin]" phldr="1"/>
      <dgm:spPr/>
      <dgm:t>
        <a:bodyPr/>
        <a:lstStyle/>
        <a:p>
          <a:endParaRPr lang="tr-TR"/>
        </a:p>
      </dgm:t>
    </dgm:pt>
    <dgm:pt modelId="{756DCE31-F36D-4026-B7BD-08E09F3294F3}" type="parTrans" cxnId="{8142BC83-84F2-4C32-91C7-08E870114439}">
      <dgm:prSet/>
      <dgm:spPr/>
      <dgm:t>
        <a:bodyPr/>
        <a:lstStyle/>
        <a:p>
          <a:endParaRPr lang="tr-TR"/>
        </a:p>
      </dgm:t>
    </dgm:pt>
    <dgm:pt modelId="{164961E8-F0C6-4D89-AA09-104C62DC1CCE}" type="sibTrans" cxnId="{8142BC83-84F2-4C32-91C7-08E870114439}">
      <dgm:prSet/>
      <dgm:spPr/>
      <dgm:t>
        <a:bodyPr/>
        <a:lstStyle/>
        <a:p>
          <a:endParaRPr lang="tr-TR"/>
        </a:p>
      </dgm:t>
    </dgm:pt>
    <dgm:pt modelId="{26C11869-D62C-4643-AAB3-4256D9E2517C}" type="pres">
      <dgm:prSet presAssocID="{330A5B19-4B95-425A-B2F6-3C5BA2A9FE3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3C1AE11-BDB8-4F49-921C-E233D2ED7659}" type="pres">
      <dgm:prSet presAssocID="{330A5B19-4B95-425A-B2F6-3C5BA2A9FE3F}" presName="matrix" presStyleCnt="0"/>
      <dgm:spPr/>
    </dgm:pt>
    <dgm:pt modelId="{66941F4A-6D5B-4E9C-8F6C-62D591349638}" type="pres">
      <dgm:prSet presAssocID="{330A5B19-4B95-425A-B2F6-3C5BA2A9FE3F}" presName="tile1" presStyleLbl="node1" presStyleIdx="0" presStyleCnt="4" custLinFactNeighborX="-95877" custLinFactNeighborY="-23380"/>
      <dgm:spPr/>
      <dgm:t>
        <a:bodyPr/>
        <a:lstStyle/>
        <a:p>
          <a:endParaRPr lang="tr-TR"/>
        </a:p>
      </dgm:t>
    </dgm:pt>
    <dgm:pt modelId="{3ECDC183-CE5B-4D56-809B-3614587A95F4}" type="pres">
      <dgm:prSet presAssocID="{330A5B19-4B95-425A-B2F6-3C5BA2A9FE3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1027386-67E3-4CD0-B030-3CF3F6C9EE33}" type="pres">
      <dgm:prSet presAssocID="{330A5B19-4B95-425A-B2F6-3C5BA2A9FE3F}" presName="tile2" presStyleLbl="node1" presStyleIdx="1" presStyleCnt="4"/>
      <dgm:spPr/>
      <dgm:t>
        <a:bodyPr/>
        <a:lstStyle/>
        <a:p>
          <a:endParaRPr lang="tr-TR"/>
        </a:p>
      </dgm:t>
    </dgm:pt>
    <dgm:pt modelId="{FC5F2A28-BF81-471C-93AE-7DFBF1739DC3}" type="pres">
      <dgm:prSet presAssocID="{330A5B19-4B95-425A-B2F6-3C5BA2A9FE3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2B03ED-4BA1-4E97-B7CF-B8870CECD8C8}" type="pres">
      <dgm:prSet presAssocID="{330A5B19-4B95-425A-B2F6-3C5BA2A9FE3F}" presName="tile3" presStyleLbl="node1" presStyleIdx="2" presStyleCnt="4"/>
      <dgm:spPr/>
      <dgm:t>
        <a:bodyPr/>
        <a:lstStyle/>
        <a:p>
          <a:endParaRPr lang="tr-TR"/>
        </a:p>
      </dgm:t>
    </dgm:pt>
    <dgm:pt modelId="{CE693B79-A521-4CE2-906F-EF0D430319F4}" type="pres">
      <dgm:prSet presAssocID="{330A5B19-4B95-425A-B2F6-3C5BA2A9FE3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084367-374E-4002-A944-EDD37EE70BC5}" type="pres">
      <dgm:prSet presAssocID="{330A5B19-4B95-425A-B2F6-3C5BA2A9FE3F}" presName="tile4" presStyleLbl="node1" presStyleIdx="3" presStyleCnt="4"/>
      <dgm:spPr/>
      <dgm:t>
        <a:bodyPr/>
        <a:lstStyle/>
        <a:p>
          <a:endParaRPr lang="tr-TR"/>
        </a:p>
      </dgm:t>
    </dgm:pt>
    <dgm:pt modelId="{4EE15808-3EC1-4E2D-8C1A-D5FE6E977EFB}" type="pres">
      <dgm:prSet presAssocID="{330A5B19-4B95-425A-B2F6-3C5BA2A9FE3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73D54A1-917A-4A6D-B226-31032868144E}" type="pres">
      <dgm:prSet presAssocID="{330A5B19-4B95-425A-B2F6-3C5BA2A9FE3F}" presName="centerTile" presStyleLbl="fgShp" presStyleIdx="0" presStyleCnt="1" custScaleX="321739" custScaleY="36552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61FDBC3B-F841-442F-9407-A83CFC452E28}" type="presOf" srcId="{EE028443-1398-41CB-BDCF-AE799A9DE1D3}" destId="{0A084367-374E-4002-A944-EDD37EE70BC5}" srcOrd="0" destOrd="0" presId="urn:microsoft.com/office/officeart/2005/8/layout/matrix1"/>
    <dgm:cxn modelId="{B00EFFC6-85FC-4460-92C6-FE75158CC422}" type="presOf" srcId="{330A5B19-4B95-425A-B2F6-3C5BA2A9FE3F}" destId="{26C11869-D62C-4643-AAB3-4256D9E2517C}" srcOrd="0" destOrd="0" presId="urn:microsoft.com/office/officeart/2005/8/layout/matrix1"/>
    <dgm:cxn modelId="{8D39907E-5148-4D87-B446-12EE48B320C8}" type="presOf" srcId="{6EC03B46-D33C-4B5E-8624-2F8A924FF93A}" destId="{66941F4A-6D5B-4E9C-8F6C-62D591349638}" srcOrd="0" destOrd="0" presId="urn:microsoft.com/office/officeart/2005/8/layout/matrix1"/>
    <dgm:cxn modelId="{A6695595-701F-43BC-BAE6-46A6A16210B6}" type="presOf" srcId="{8F72BAD0-9DA5-472C-A18A-736480C6E7EF}" destId="{CE693B79-A521-4CE2-906F-EF0D430319F4}" srcOrd="1" destOrd="0" presId="urn:microsoft.com/office/officeart/2005/8/layout/matrix1"/>
    <dgm:cxn modelId="{8142BC83-84F2-4C32-91C7-08E870114439}" srcId="{26243F46-A9B0-4C99-8175-48B9B55FE74C}" destId="{EE028443-1398-41CB-BDCF-AE799A9DE1D3}" srcOrd="3" destOrd="0" parTransId="{756DCE31-F36D-4026-B7BD-08E09F3294F3}" sibTransId="{164961E8-F0C6-4D89-AA09-104C62DC1CCE}"/>
    <dgm:cxn modelId="{8F1C510B-BF7B-400A-8D7F-FCB35E06B934}" type="presOf" srcId="{26243F46-A9B0-4C99-8175-48B9B55FE74C}" destId="{273D54A1-917A-4A6D-B226-31032868144E}" srcOrd="0" destOrd="0" presId="urn:microsoft.com/office/officeart/2005/8/layout/matrix1"/>
    <dgm:cxn modelId="{BB3E39DF-9EE7-4842-A49D-7E2B0C802900}" srcId="{26243F46-A9B0-4C99-8175-48B9B55FE74C}" destId="{8F72BAD0-9DA5-472C-A18A-736480C6E7EF}" srcOrd="2" destOrd="0" parTransId="{0D4E06B8-947B-4FB8-A8D6-3515F848A015}" sibTransId="{619C8E5C-E349-45D9-8775-805A5A4FAFBF}"/>
    <dgm:cxn modelId="{11BD6651-247F-474D-B629-02F7A9C993C6}" type="presOf" srcId="{754E6D5F-C213-49AF-A992-B6DAE2DF127D}" destId="{FC5F2A28-BF81-471C-93AE-7DFBF1739DC3}" srcOrd="1" destOrd="0" presId="urn:microsoft.com/office/officeart/2005/8/layout/matrix1"/>
    <dgm:cxn modelId="{AD5F274D-E473-4937-973F-F82BC7696673}" type="presOf" srcId="{8F72BAD0-9DA5-472C-A18A-736480C6E7EF}" destId="{FD2B03ED-4BA1-4E97-B7CF-B8870CECD8C8}" srcOrd="0" destOrd="0" presId="urn:microsoft.com/office/officeart/2005/8/layout/matrix1"/>
    <dgm:cxn modelId="{2CCA4662-2422-405F-82E4-C2B469FC63DB}" type="presOf" srcId="{6EC03B46-D33C-4B5E-8624-2F8A924FF93A}" destId="{3ECDC183-CE5B-4D56-809B-3614587A95F4}" srcOrd="1" destOrd="0" presId="urn:microsoft.com/office/officeart/2005/8/layout/matrix1"/>
    <dgm:cxn modelId="{6FC0A93A-E4B6-45DF-A806-F1DA5BAE422A}" type="presOf" srcId="{EE028443-1398-41CB-BDCF-AE799A9DE1D3}" destId="{4EE15808-3EC1-4E2D-8C1A-D5FE6E977EFB}" srcOrd="1" destOrd="0" presId="urn:microsoft.com/office/officeart/2005/8/layout/matrix1"/>
    <dgm:cxn modelId="{49EA13EB-D02D-4B19-A4CF-ED5C82CC640E}" srcId="{26243F46-A9B0-4C99-8175-48B9B55FE74C}" destId="{6EC03B46-D33C-4B5E-8624-2F8A924FF93A}" srcOrd="0" destOrd="0" parTransId="{8B7BF577-4952-40C5-A01D-044A6F1456BC}" sibTransId="{3B9F81FA-8823-41E8-B5D4-316821DCA3E4}"/>
    <dgm:cxn modelId="{845C3CF2-5C27-4788-AAF6-BFDB1512FE5A}" type="presOf" srcId="{754E6D5F-C213-49AF-A992-B6DAE2DF127D}" destId="{E1027386-67E3-4CD0-B030-3CF3F6C9EE33}" srcOrd="0" destOrd="0" presId="urn:microsoft.com/office/officeart/2005/8/layout/matrix1"/>
    <dgm:cxn modelId="{08C4D354-6875-4C82-B519-1AE27FC75FD0}" srcId="{26243F46-A9B0-4C99-8175-48B9B55FE74C}" destId="{754E6D5F-C213-49AF-A992-B6DAE2DF127D}" srcOrd="1" destOrd="0" parTransId="{9FF465CB-FBD6-46FC-95B1-AB016463A460}" sibTransId="{5F246A20-3E27-423B-8308-87FD29BD461E}"/>
    <dgm:cxn modelId="{CA831691-EDB6-4BC3-8B9F-F0400F1EBE7B}" srcId="{330A5B19-4B95-425A-B2F6-3C5BA2A9FE3F}" destId="{26243F46-A9B0-4C99-8175-48B9B55FE74C}" srcOrd="0" destOrd="0" parTransId="{ED1B8E24-DE18-4FC3-981C-1A38EC587C2A}" sibTransId="{432BBFBF-F701-4439-B222-C36F3818DDAF}"/>
    <dgm:cxn modelId="{A212D59D-3438-4A69-AE3B-621CEFF83A02}" type="presParOf" srcId="{26C11869-D62C-4643-AAB3-4256D9E2517C}" destId="{D3C1AE11-BDB8-4F49-921C-E233D2ED7659}" srcOrd="0" destOrd="0" presId="urn:microsoft.com/office/officeart/2005/8/layout/matrix1"/>
    <dgm:cxn modelId="{3EC81C3A-9E48-47C8-93A5-DD84DA3AAED6}" type="presParOf" srcId="{D3C1AE11-BDB8-4F49-921C-E233D2ED7659}" destId="{66941F4A-6D5B-4E9C-8F6C-62D591349638}" srcOrd="0" destOrd="0" presId="urn:microsoft.com/office/officeart/2005/8/layout/matrix1"/>
    <dgm:cxn modelId="{A21D35F6-828C-4FFF-990C-319066805D57}" type="presParOf" srcId="{D3C1AE11-BDB8-4F49-921C-E233D2ED7659}" destId="{3ECDC183-CE5B-4D56-809B-3614587A95F4}" srcOrd="1" destOrd="0" presId="urn:microsoft.com/office/officeart/2005/8/layout/matrix1"/>
    <dgm:cxn modelId="{A0CB45A0-3E0C-4FAC-8826-F63D3B7B375B}" type="presParOf" srcId="{D3C1AE11-BDB8-4F49-921C-E233D2ED7659}" destId="{E1027386-67E3-4CD0-B030-3CF3F6C9EE33}" srcOrd="2" destOrd="0" presId="urn:microsoft.com/office/officeart/2005/8/layout/matrix1"/>
    <dgm:cxn modelId="{1EDC3BF4-C042-4103-B472-2DB3CDD6251D}" type="presParOf" srcId="{D3C1AE11-BDB8-4F49-921C-E233D2ED7659}" destId="{FC5F2A28-BF81-471C-93AE-7DFBF1739DC3}" srcOrd="3" destOrd="0" presId="urn:microsoft.com/office/officeart/2005/8/layout/matrix1"/>
    <dgm:cxn modelId="{EEFE6C0D-312D-4645-816C-68A964138F53}" type="presParOf" srcId="{D3C1AE11-BDB8-4F49-921C-E233D2ED7659}" destId="{FD2B03ED-4BA1-4E97-B7CF-B8870CECD8C8}" srcOrd="4" destOrd="0" presId="urn:microsoft.com/office/officeart/2005/8/layout/matrix1"/>
    <dgm:cxn modelId="{5F958D4A-F1DB-4114-8CAE-17DD4EC9C25E}" type="presParOf" srcId="{D3C1AE11-BDB8-4F49-921C-E233D2ED7659}" destId="{CE693B79-A521-4CE2-906F-EF0D430319F4}" srcOrd="5" destOrd="0" presId="urn:microsoft.com/office/officeart/2005/8/layout/matrix1"/>
    <dgm:cxn modelId="{C9D9F91F-5FA3-40D7-8586-EA6608C383AF}" type="presParOf" srcId="{D3C1AE11-BDB8-4F49-921C-E233D2ED7659}" destId="{0A084367-374E-4002-A944-EDD37EE70BC5}" srcOrd="6" destOrd="0" presId="urn:microsoft.com/office/officeart/2005/8/layout/matrix1"/>
    <dgm:cxn modelId="{4D616352-2060-4AE3-994C-7D6FC7D0F08B}" type="presParOf" srcId="{D3C1AE11-BDB8-4F49-921C-E233D2ED7659}" destId="{4EE15808-3EC1-4E2D-8C1A-D5FE6E977EFB}" srcOrd="7" destOrd="0" presId="urn:microsoft.com/office/officeart/2005/8/layout/matrix1"/>
    <dgm:cxn modelId="{98EA480B-DBDD-4765-A9A8-0473AE775951}" type="presParOf" srcId="{26C11869-D62C-4643-AAB3-4256D9E2517C}" destId="{273D54A1-917A-4A6D-B226-31032868144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7215D0E-C085-48F1-A1E4-15442513B0A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112073B-5BD0-4BAF-A55A-E87A2EFF4B10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5CAA2016-3B85-41D5-BDF8-C58E931C5B71}" type="parTrans" cxnId="{632CE909-4D7F-4C95-826A-2DCBAA331211}">
      <dgm:prSet/>
      <dgm:spPr/>
      <dgm:t>
        <a:bodyPr/>
        <a:lstStyle/>
        <a:p>
          <a:endParaRPr lang="tr-TR"/>
        </a:p>
      </dgm:t>
    </dgm:pt>
    <dgm:pt modelId="{A3EBD09C-307A-40B3-B8B5-5AE06969755C}" type="sibTrans" cxnId="{632CE909-4D7F-4C95-826A-2DCBAA331211}">
      <dgm:prSet/>
      <dgm:spPr/>
      <dgm:t>
        <a:bodyPr/>
        <a:lstStyle/>
        <a:p>
          <a:endParaRPr lang="tr-TR"/>
        </a:p>
      </dgm:t>
    </dgm:pt>
    <dgm:pt modelId="{14FEA313-7174-4452-94FA-3C542729477B}">
      <dgm:prSet phldrT="[Metin]" phldr="1"/>
      <dgm:spPr/>
      <dgm:t>
        <a:bodyPr/>
        <a:lstStyle/>
        <a:p>
          <a:endParaRPr lang="tr-TR"/>
        </a:p>
      </dgm:t>
    </dgm:pt>
    <dgm:pt modelId="{D511A680-B800-4D73-A71A-D7F899932077}" type="parTrans" cxnId="{9F81A65E-7DFE-4E44-8796-6DA9E7E0D925}">
      <dgm:prSet/>
      <dgm:spPr/>
      <dgm:t>
        <a:bodyPr/>
        <a:lstStyle/>
        <a:p>
          <a:endParaRPr lang="tr-TR"/>
        </a:p>
      </dgm:t>
    </dgm:pt>
    <dgm:pt modelId="{48BC7E23-5126-4D67-9681-5E87551FA19D}" type="sibTrans" cxnId="{9F81A65E-7DFE-4E44-8796-6DA9E7E0D925}">
      <dgm:prSet/>
      <dgm:spPr/>
      <dgm:t>
        <a:bodyPr/>
        <a:lstStyle/>
        <a:p>
          <a:endParaRPr lang="tr-TR"/>
        </a:p>
      </dgm:t>
    </dgm:pt>
    <dgm:pt modelId="{5FB0DAF8-A4FE-42D1-9DE0-9519385DE7C5}">
      <dgm:prSet phldrT="[Metin]" phldr="1"/>
      <dgm:spPr/>
      <dgm:t>
        <a:bodyPr/>
        <a:lstStyle/>
        <a:p>
          <a:endParaRPr lang="tr-TR"/>
        </a:p>
      </dgm:t>
    </dgm:pt>
    <dgm:pt modelId="{A01A6C7F-D34B-402F-94C2-D692CCA36A8C}" type="parTrans" cxnId="{827A9940-1CF3-47FA-B8B7-D2B7FFBC571D}">
      <dgm:prSet/>
      <dgm:spPr/>
      <dgm:t>
        <a:bodyPr/>
        <a:lstStyle/>
        <a:p>
          <a:endParaRPr lang="tr-TR"/>
        </a:p>
      </dgm:t>
    </dgm:pt>
    <dgm:pt modelId="{2C1E82EA-042B-4866-89A2-798F424518E5}" type="sibTrans" cxnId="{827A9940-1CF3-47FA-B8B7-D2B7FFBC571D}">
      <dgm:prSet/>
      <dgm:spPr/>
      <dgm:t>
        <a:bodyPr/>
        <a:lstStyle/>
        <a:p>
          <a:endParaRPr lang="tr-TR"/>
        </a:p>
      </dgm:t>
    </dgm:pt>
    <dgm:pt modelId="{18BDBD8B-F162-4DEE-A978-43CC28F4592E}">
      <dgm:prSet phldrT="[Metin]" phldr="1"/>
      <dgm:spPr/>
      <dgm:t>
        <a:bodyPr/>
        <a:lstStyle/>
        <a:p>
          <a:endParaRPr lang="tr-TR"/>
        </a:p>
      </dgm:t>
    </dgm:pt>
    <dgm:pt modelId="{621ED9C3-AD0C-409B-A6ED-297C74BC3235}" type="parTrans" cxnId="{19A3D258-2B95-44F3-B8F1-EA5F2887B940}">
      <dgm:prSet/>
      <dgm:spPr/>
      <dgm:t>
        <a:bodyPr/>
        <a:lstStyle/>
        <a:p>
          <a:endParaRPr lang="tr-TR"/>
        </a:p>
      </dgm:t>
    </dgm:pt>
    <dgm:pt modelId="{2500FA0C-9211-4489-8D8E-BB631F48DAFA}" type="sibTrans" cxnId="{19A3D258-2B95-44F3-B8F1-EA5F2887B940}">
      <dgm:prSet/>
      <dgm:spPr/>
      <dgm:t>
        <a:bodyPr/>
        <a:lstStyle/>
        <a:p>
          <a:endParaRPr lang="tr-TR"/>
        </a:p>
      </dgm:t>
    </dgm:pt>
    <dgm:pt modelId="{95EDDDCC-BBE3-464F-93F1-38322400178C}">
      <dgm:prSet phldrT="[Metin]" phldr="1"/>
      <dgm:spPr/>
      <dgm:t>
        <a:bodyPr/>
        <a:lstStyle/>
        <a:p>
          <a:endParaRPr lang="tr-TR"/>
        </a:p>
      </dgm:t>
    </dgm:pt>
    <dgm:pt modelId="{6BB05B11-D0D4-4B2D-A427-0F0480487208}" type="parTrans" cxnId="{96C43A66-A650-4CCE-9C6C-77881510409B}">
      <dgm:prSet/>
      <dgm:spPr/>
      <dgm:t>
        <a:bodyPr/>
        <a:lstStyle/>
        <a:p>
          <a:endParaRPr lang="tr-TR"/>
        </a:p>
      </dgm:t>
    </dgm:pt>
    <dgm:pt modelId="{8908F0C0-47E5-4E11-BF0B-AA4246980B58}" type="sibTrans" cxnId="{96C43A66-A650-4CCE-9C6C-77881510409B}">
      <dgm:prSet/>
      <dgm:spPr/>
      <dgm:t>
        <a:bodyPr/>
        <a:lstStyle/>
        <a:p>
          <a:endParaRPr lang="tr-TR"/>
        </a:p>
      </dgm:t>
    </dgm:pt>
    <dgm:pt modelId="{239EDAD6-E6AE-4DE3-844C-91CEBB6F1CB8}" type="pres">
      <dgm:prSet presAssocID="{37215D0E-C085-48F1-A1E4-15442513B0A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8E3A6F0-4886-47E5-8943-08B91D55F026}" type="pres">
      <dgm:prSet presAssocID="{37215D0E-C085-48F1-A1E4-15442513B0A9}" presName="matrix" presStyleCnt="0"/>
      <dgm:spPr/>
    </dgm:pt>
    <dgm:pt modelId="{2BD652B3-A9DF-4FDD-ABB6-07A444CF9B2C}" type="pres">
      <dgm:prSet presAssocID="{37215D0E-C085-48F1-A1E4-15442513B0A9}" presName="tile1" presStyleLbl="node1" presStyleIdx="0" presStyleCnt="4"/>
      <dgm:spPr/>
      <dgm:t>
        <a:bodyPr/>
        <a:lstStyle/>
        <a:p>
          <a:endParaRPr lang="tr-TR"/>
        </a:p>
      </dgm:t>
    </dgm:pt>
    <dgm:pt modelId="{28F1312A-7EF9-4BC4-BC59-301FCEF59E56}" type="pres">
      <dgm:prSet presAssocID="{37215D0E-C085-48F1-A1E4-15442513B0A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1768A0-5D1D-44D2-B143-A715A31C1D51}" type="pres">
      <dgm:prSet presAssocID="{37215D0E-C085-48F1-A1E4-15442513B0A9}" presName="tile2" presStyleLbl="node1" presStyleIdx="1" presStyleCnt="4"/>
      <dgm:spPr/>
      <dgm:t>
        <a:bodyPr/>
        <a:lstStyle/>
        <a:p>
          <a:endParaRPr lang="tr-TR"/>
        </a:p>
      </dgm:t>
    </dgm:pt>
    <dgm:pt modelId="{4CCF8C83-E799-4E96-BD34-0639409507C4}" type="pres">
      <dgm:prSet presAssocID="{37215D0E-C085-48F1-A1E4-15442513B0A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0B6C29-776F-48FE-8FE9-A3E249B3F0B2}" type="pres">
      <dgm:prSet presAssocID="{37215D0E-C085-48F1-A1E4-15442513B0A9}" presName="tile3" presStyleLbl="node1" presStyleIdx="2" presStyleCnt="4"/>
      <dgm:spPr/>
      <dgm:t>
        <a:bodyPr/>
        <a:lstStyle/>
        <a:p>
          <a:endParaRPr lang="tr-TR"/>
        </a:p>
      </dgm:t>
    </dgm:pt>
    <dgm:pt modelId="{CCA6FC6D-CF71-4E94-8BCE-67D33AF7DC4D}" type="pres">
      <dgm:prSet presAssocID="{37215D0E-C085-48F1-A1E4-15442513B0A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02D0DF-5204-42A7-A0DE-0F74F2F81955}" type="pres">
      <dgm:prSet presAssocID="{37215D0E-C085-48F1-A1E4-15442513B0A9}" presName="tile4" presStyleLbl="node1" presStyleIdx="3" presStyleCnt="4"/>
      <dgm:spPr/>
      <dgm:t>
        <a:bodyPr/>
        <a:lstStyle/>
        <a:p>
          <a:endParaRPr lang="tr-TR"/>
        </a:p>
      </dgm:t>
    </dgm:pt>
    <dgm:pt modelId="{E702EB15-D1FA-425A-91E8-086F47A27467}" type="pres">
      <dgm:prSet presAssocID="{37215D0E-C085-48F1-A1E4-15442513B0A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F791B3-3D82-454C-A893-7785171945D5}" type="pres">
      <dgm:prSet presAssocID="{37215D0E-C085-48F1-A1E4-15442513B0A9}" presName="centerTile" presStyleLbl="fgShp" presStyleIdx="0" presStyleCnt="1" custScaleX="322314" custScaleY="34553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96C43A66-A650-4CCE-9C6C-77881510409B}" srcId="{4112073B-5BD0-4BAF-A55A-E87A2EFF4B10}" destId="{95EDDDCC-BBE3-464F-93F1-38322400178C}" srcOrd="3" destOrd="0" parTransId="{6BB05B11-D0D4-4B2D-A427-0F0480487208}" sibTransId="{8908F0C0-47E5-4E11-BF0B-AA4246980B58}"/>
    <dgm:cxn modelId="{DDFBC57F-E009-46CD-A91E-E75929A6DB95}" type="presOf" srcId="{95EDDDCC-BBE3-464F-93F1-38322400178C}" destId="{E702EB15-D1FA-425A-91E8-086F47A27467}" srcOrd="1" destOrd="0" presId="urn:microsoft.com/office/officeart/2005/8/layout/matrix1"/>
    <dgm:cxn modelId="{632CE909-4D7F-4C95-826A-2DCBAA331211}" srcId="{37215D0E-C085-48F1-A1E4-15442513B0A9}" destId="{4112073B-5BD0-4BAF-A55A-E87A2EFF4B10}" srcOrd="0" destOrd="0" parTransId="{5CAA2016-3B85-41D5-BDF8-C58E931C5B71}" sibTransId="{A3EBD09C-307A-40B3-B8B5-5AE06969755C}"/>
    <dgm:cxn modelId="{CD69A639-43F6-45A8-AF20-67E6BDD66843}" type="presOf" srcId="{18BDBD8B-F162-4DEE-A978-43CC28F4592E}" destId="{CCA6FC6D-CF71-4E94-8BCE-67D33AF7DC4D}" srcOrd="1" destOrd="0" presId="urn:microsoft.com/office/officeart/2005/8/layout/matrix1"/>
    <dgm:cxn modelId="{FC1DB3A4-6EDE-45B7-8A0B-23A43B395613}" type="presOf" srcId="{37215D0E-C085-48F1-A1E4-15442513B0A9}" destId="{239EDAD6-E6AE-4DE3-844C-91CEBB6F1CB8}" srcOrd="0" destOrd="0" presId="urn:microsoft.com/office/officeart/2005/8/layout/matrix1"/>
    <dgm:cxn modelId="{74DFEA2E-940E-4AD0-95A0-B82F7D892EE4}" type="presOf" srcId="{18BDBD8B-F162-4DEE-A978-43CC28F4592E}" destId="{020B6C29-776F-48FE-8FE9-A3E249B3F0B2}" srcOrd="0" destOrd="0" presId="urn:microsoft.com/office/officeart/2005/8/layout/matrix1"/>
    <dgm:cxn modelId="{92394412-BF0D-4C53-9CA7-A4C6FFEEB133}" type="presOf" srcId="{95EDDDCC-BBE3-464F-93F1-38322400178C}" destId="{A402D0DF-5204-42A7-A0DE-0F74F2F81955}" srcOrd="0" destOrd="0" presId="urn:microsoft.com/office/officeart/2005/8/layout/matrix1"/>
    <dgm:cxn modelId="{827A9940-1CF3-47FA-B8B7-D2B7FFBC571D}" srcId="{4112073B-5BD0-4BAF-A55A-E87A2EFF4B10}" destId="{5FB0DAF8-A4FE-42D1-9DE0-9519385DE7C5}" srcOrd="1" destOrd="0" parTransId="{A01A6C7F-D34B-402F-94C2-D692CCA36A8C}" sibTransId="{2C1E82EA-042B-4866-89A2-798F424518E5}"/>
    <dgm:cxn modelId="{BAAC64A4-8135-48DB-B59D-D2FD9D6CE921}" type="presOf" srcId="{5FB0DAF8-A4FE-42D1-9DE0-9519385DE7C5}" destId="{FD1768A0-5D1D-44D2-B143-A715A31C1D51}" srcOrd="0" destOrd="0" presId="urn:microsoft.com/office/officeart/2005/8/layout/matrix1"/>
    <dgm:cxn modelId="{7390717B-2A04-43E0-A5C7-32C035BC7CF1}" type="presOf" srcId="{14FEA313-7174-4452-94FA-3C542729477B}" destId="{28F1312A-7EF9-4BC4-BC59-301FCEF59E56}" srcOrd="1" destOrd="0" presId="urn:microsoft.com/office/officeart/2005/8/layout/matrix1"/>
    <dgm:cxn modelId="{588C9F90-EE8F-4A53-8AEE-2A61B53BEDC5}" type="presOf" srcId="{4112073B-5BD0-4BAF-A55A-E87A2EFF4B10}" destId="{87F791B3-3D82-454C-A893-7785171945D5}" srcOrd="0" destOrd="0" presId="urn:microsoft.com/office/officeart/2005/8/layout/matrix1"/>
    <dgm:cxn modelId="{E2041D48-03F1-4D61-9893-60515E900BAB}" type="presOf" srcId="{5FB0DAF8-A4FE-42D1-9DE0-9519385DE7C5}" destId="{4CCF8C83-E799-4E96-BD34-0639409507C4}" srcOrd="1" destOrd="0" presId="urn:microsoft.com/office/officeart/2005/8/layout/matrix1"/>
    <dgm:cxn modelId="{19A3D258-2B95-44F3-B8F1-EA5F2887B940}" srcId="{4112073B-5BD0-4BAF-A55A-E87A2EFF4B10}" destId="{18BDBD8B-F162-4DEE-A978-43CC28F4592E}" srcOrd="2" destOrd="0" parTransId="{621ED9C3-AD0C-409B-A6ED-297C74BC3235}" sibTransId="{2500FA0C-9211-4489-8D8E-BB631F48DAFA}"/>
    <dgm:cxn modelId="{9F81A65E-7DFE-4E44-8796-6DA9E7E0D925}" srcId="{4112073B-5BD0-4BAF-A55A-E87A2EFF4B10}" destId="{14FEA313-7174-4452-94FA-3C542729477B}" srcOrd="0" destOrd="0" parTransId="{D511A680-B800-4D73-A71A-D7F899932077}" sibTransId="{48BC7E23-5126-4D67-9681-5E87551FA19D}"/>
    <dgm:cxn modelId="{3D34BF8E-DF01-41F4-B3AC-3D253AA92CB5}" type="presOf" srcId="{14FEA313-7174-4452-94FA-3C542729477B}" destId="{2BD652B3-A9DF-4FDD-ABB6-07A444CF9B2C}" srcOrd="0" destOrd="0" presId="urn:microsoft.com/office/officeart/2005/8/layout/matrix1"/>
    <dgm:cxn modelId="{137E7900-D23D-4F10-B337-77822F866498}" type="presParOf" srcId="{239EDAD6-E6AE-4DE3-844C-91CEBB6F1CB8}" destId="{58E3A6F0-4886-47E5-8943-08B91D55F026}" srcOrd="0" destOrd="0" presId="urn:microsoft.com/office/officeart/2005/8/layout/matrix1"/>
    <dgm:cxn modelId="{7CB04F40-8B88-415D-814F-098ACBA0DC07}" type="presParOf" srcId="{58E3A6F0-4886-47E5-8943-08B91D55F026}" destId="{2BD652B3-A9DF-4FDD-ABB6-07A444CF9B2C}" srcOrd="0" destOrd="0" presId="urn:microsoft.com/office/officeart/2005/8/layout/matrix1"/>
    <dgm:cxn modelId="{205E8991-F3E3-4210-B7BB-46F3B1E7EDA5}" type="presParOf" srcId="{58E3A6F0-4886-47E5-8943-08B91D55F026}" destId="{28F1312A-7EF9-4BC4-BC59-301FCEF59E56}" srcOrd="1" destOrd="0" presId="urn:microsoft.com/office/officeart/2005/8/layout/matrix1"/>
    <dgm:cxn modelId="{9C1017AD-63FE-4E08-AB9A-6C57B08EA7B6}" type="presParOf" srcId="{58E3A6F0-4886-47E5-8943-08B91D55F026}" destId="{FD1768A0-5D1D-44D2-B143-A715A31C1D51}" srcOrd="2" destOrd="0" presId="urn:microsoft.com/office/officeart/2005/8/layout/matrix1"/>
    <dgm:cxn modelId="{EA60EE80-5B48-481B-B851-754D4FDA42B7}" type="presParOf" srcId="{58E3A6F0-4886-47E5-8943-08B91D55F026}" destId="{4CCF8C83-E799-4E96-BD34-0639409507C4}" srcOrd="3" destOrd="0" presId="urn:microsoft.com/office/officeart/2005/8/layout/matrix1"/>
    <dgm:cxn modelId="{A876C308-CA0F-45BD-8A0F-913AB818AEA2}" type="presParOf" srcId="{58E3A6F0-4886-47E5-8943-08B91D55F026}" destId="{020B6C29-776F-48FE-8FE9-A3E249B3F0B2}" srcOrd="4" destOrd="0" presId="urn:microsoft.com/office/officeart/2005/8/layout/matrix1"/>
    <dgm:cxn modelId="{FFF7A3C8-4BD6-4966-A243-94FBF8CEF85C}" type="presParOf" srcId="{58E3A6F0-4886-47E5-8943-08B91D55F026}" destId="{CCA6FC6D-CF71-4E94-8BCE-67D33AF7DC4D}" srcOrd="5" destOrd="0" presId="urn:microsoft.com/office/officeart/2005/8/layout/matrix1"/>
    <dgm:cxn modelId="{6BFAE4A2-7E77-4F81-81FE-E510AE227852}" type="presParOf" srcId="{58E3A6F0-4886-47E5-8943-08B91D55F026}" destId="{A402D0DF-5204-42A7-A0DE-0F74F2F81955}" srcOrd="6" destOrd="0" presId="urn:microsoft.com/office/officeart/2005/8/layout/matrix1"/>
    <dgm:cxn modelId="{E9B3B85B-91E5-4CA8-AE9E-380BB4314DCA}" type="presParOf" srcId="{58E3A6F0-4886-47E5-8943-08B91D55F026}" destId="{E702EB15-D1FA-425A-91E8-086F47A27467}" srcOrd="7" destOrd="0" presId="urn:microsoft.com/office/officeart/2005/8/layout/matrix1"/>
    <dgm:cxn modelId="{0BF94274-2639-4206-8527-7E9348478A90}" type="presParOf" srcId="{239EDAD6-E6AE-4DE3-844C-91CEBB6F1CB8}" destId="{87F791B3-3D82-454C-A893-7785171945D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608574C-57A8-4087-B319-DF7DEB7D5D37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219CEA4-DB34-41FE-98B6-BDA3AD5CE38F}">
      <dgm:prSet phldrT="[Metin]" custT="1"/>
      <dgm:spPr/>
      <dgm:t>
        <a:bodyPr/>
        <a:lstStyle/>
        <a:p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FONKSİYONU</a:t>
          </a:r>
          <a:r>
            <a:rPr lang="tr-TR" sz="2800" dirty="0" smtClean="0">
              <a:solidFill>
                <a:srgbClr val="FF0000"/>
              </a:solidFill>
            </a:rPr>
            <a:t/>
          </a:r>
          <a:br>
            <a:rPr lang="tr-TR" sz="2800" dirty="0" smtClean="0">
              <a:solidFill>
                <a:srgbClr val="FF0000"/>
              </a:solidFill>
            </a:rPr>
          </a:br>
          <a:endParaRPr lang="tr-T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D3F2E-AA20-49F3-82EF-2A6AF7F45E56}" type="parTrans" cxnId="{C4E81B9C-A746-4AD7-881A-844A3B3EEF66}">
      <dgm:prSet/>
      <dgm:spPr/>
      <dgm:t>
        <a:bodyPr/>
        <a:lstStyle/>
        <a:p>
          <a:endParaRPr lang="tr-TR"/>
        </a:p>
      </dgm:t>
    </dgm:pt>
    <dgm:pt modelId="{1CD1EBC1-6868-4825-BF1E-A8505DEA2E77}" type="sibTrans" cxnId="{C4E81B9C-A746-4AD7-881A-844A3B3EEF66}">
      <dgm:prSet/>
      <dgm:spPr/>
      <dgm:t>
        <a:bodyPr/>
        <a:lstStyle/>
        <a:p>
          <a:endParaRPr lang="tr-TR"/>
        </a:p>
      </dgm:t>
    </dgm:pt>
    <dgm:pt modelId="{829D6B48-BE6C-4DF4-8814-26E481FC677C}">
      <dgm:prSet phldrT="[Metin]" custT="1"/>
      <dgm:spPr/>
      <dgm:t>
        <a:bodyPr/>
        <a:lstStyle/>
        <a:p>
          <a:r>
            <a:rPr lang="tr-TR" sz="1600" b="1" dirty="0" smtClean="0"/>
            <a:t>Erken evre </a:t>
          </a:r>
          <a:r>
            <a:rPr lang="tr-TR" sz="1600" b="1" dirty="0" err="1" smtClean="0">
              <a:solidFill>
                <a:srgbClr val="FF0000"/>
              </a:solidFill>
            </a:rPr>
            <a:t>over</a:t>
          </a:r>
          <a:r>
            <a:rPr lang="tr-TR" sz="1600" b="1" dirty="0" smtClean="0"/>
            <a:t> fonksiyonu çalışmalarında;</a:t>
          </a:r>
        </a:p>
        <a:p>
          <a:endParaRPr lang="tr-TR" sz="1000" b="1" dirty="0" smtClean="0"/>
        </a:p>
        <a:p>
          <a:r>
            <a:rPr lang="tr-TR" sz="1600" b="1" dirty="0" smtClean="0"/>
            <a:t>Daha çok &gt;45 yaş  vakalarda </a:t>
          </a:r>
          <a:r>
            <a:rPr lang="tr-TR" sz="2000" b="1" dirty="0" smtClean="0">
              <a:solidFill>
                <a:srgbClr val="FF0000"/>
              </a:solidFill>
            </a:rPr>
            <a:t>UAE</a:t>
          </a:r>
          <a:r>
            <a:rPr lang="tr-TR" sz="1600" b="1" dirty="0" smtClean="0">
              <a:solidFill>
                <a:srgbClr val="FF0000"/>
              </a:solidFill>
            </a:rPr>
            <a:t>  </a:t>
          </a:r>
          <a:r>
            <a:rPr lang="tr-TR" sz="1600" b="1" dirty="0" smtClean="0">
              <a:solidFill>
                <a:schemeClr val="bg1"/>
              </a:solidFill>
            </a:rPr>
            <a:t>s</a:t>
          </a:r>
          <a:r>
            <a:rPr lang="tr-TR" sz="1600" b="1" dirty="0" smtClean="0"/>
            <a:t>onrası </a:t>
          </a:r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%14 </a:t>
          </a:r>
          <a:r>
            <a:rPr lang="tr-TR" sz="1600" b="1" dirty="0" smtClean="0"/>
            <a:t>oranında </a:t>
          </a:r>
          <a:r>
            <a:rPr lang="tr-TR" sz="1600" b="1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geçici </a:t>
          </a:r>
          <a:r>
            <a:rPr lang="tr-TR" sz="1600" b="1" dirty="0" smtClean="0">
              <a:solidFill>
                <a:srgbClr val="FF0000"/>
              </a:solidFill>
            </a:rPr>
            <a:t>veya</a:t>
          </a:r>
          <a:r>
            <a:rPr lang="tr-TR" sz="1600" b="1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kalıcı </a:t>
          </a:r>
          <a:r>
            <a:rPr lang="tr-TR" sz="16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amenore</a:t>
          </a:r>
          <a:r>
            <a:rPr lang="tr-T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smtClean="0"/>
            <a:t>saptanmış. </a:t>
          </a:r>
          <a:endParaRPr lang="tr-TR" sz="1600" dirty="0"/>
        </a:p>
      </dgm:t>
    </dgm:pt>
    <dgm:pt modelId="{EC6DFDBC-75E2-49E8-A250-B99E05610EE2}" type="parTrans" cxnId="{18558D39-9A7A-4DE1-BEDE-A9863AD1B120}">
      <dgm:prSet/>
      <dgm:spPr/>
      <dgm:t>
        <a:bodyPr/>
        <a:lstStyle/>
        <a:p>
          <a:endParaRPr lang="tr-TR"/>
        </a:p>
      </dgm:t>
    </dgm:pt>
    <dgm:pt modelId="{D7EB8D22-D2C1-4B1E-A7E7-208935BE7ACF}" type="sibTrans" cxnId="{18558D39-9A7A-4DE1-BEDE-A9863AD1B120}">
      <dgm:prSet/>
      <dgm:spPr/>
      <dgm:t>
        <a:bodyPr/>
        <a:lstStyle/>
        <a:p>
          <a:endParaRPr lang="tr-TR"/>
        </a:p>
      </dgm:t>
    </dgm:pt>
    <dgm:pt modelId="{23A0822D-A9F0-45C8-AB34-E254BDF045E8}">
      <dgm:prSet phldrT="[Metin]" custT="1"/>
      <dgm:spPr/>
      <dgm:t>
        <a:bodyPr/>
        <a:lstStyle/>
        <a:p>
          <a:r>
            <a:rPr lang="tr-TR" sz="2000" b="1" dirty="0" smtClean="0">
              <a:solidFill>
                <a:srgbClr val="FF0000"/>
              </a:solidFill>
            </a:rPr>
            <a:t>UAE</a:t>
          </a:r>
          <a:r>
            <a:rPr lang="tr-TR" sz="2000" b="1" dirty="0" smtClean="0"/>
            <a:t> sonrasında </a:t>
          </a:r>
          <a:r>
            <a:rPr lang="tr-TR" sz="2000" b="1" dirty="0" err="1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embolik</a:t>
          </a:r>
          <a:r>
            <a:rPr lang="tr-TR" sz="2000" b="1" dirty="0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 </a:t>
          </a:r>
          <a:r>
            <a:rPr lang="tr-TR" sz="2000" b="1" dirty="0" err="1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materiyal</a:t>
          </a:r>
          <a:r>
            <a:rPr lang="tr-TR" sz="2000" b="1" dirty="0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 </a:t>
          </a:r>
          <a:r>
            <a:rPr lang="tr-TR" sz="2000" b="1" dirty="0" err="1" smtClean="0"/>
            <a:t>histopatolojik</a:t>
          </a:r>
          <a:r>
            <a:rPr lang="tr-TR" sz="2000" b="1" dirty="0" smtClean="0"/>
            <a:t> olarak </a:t>
          </a:r>
          <a:r>
            <a:rPr lang="tr-TR" sz="2000" b="1" dirty="0" err="1" smtClean="0"/>
            <a:t>over</a:t>
          </a:r>
          <a:r>
            <a:rPr lang="tr-TR" sz="2000" b="1" dirty="0" smtClean="0"/>
            <a:t> dokusunda bulunabilir. </a:t>
          </a:r>
          <a:endParaRPr lang="tr-TR" sz="1400" dirty="0"/>
        </a:p>
      </dgm:t>
    </dgm:pt>
    <dgm:pt modelId="{9B1F193F-8090-4C6D-A24C-2CE102A9D009}" type="parTrans" cxnId="{4A80EDA2-4575-4A42-A859-82D831360935}">
      <dgm:prSet/>
      <dgm:spPr/>
      <dgm:t>
        <a:bodyPr/>
        <a:lstStyle/>
        <a:p>
          <a:endParaRPr lang="tr-TR"/>
        </a:p>
      </dgm:t>
    </dgm:pt>
    <dgm:pt modelId="{E387EC45-A2BC-46AD-B5CF-5C4868779022}" type="sibTrans" cxnId="{4A80EDA2-4575-4A42-A859-82D831360935}">
      <dgm:prSet/>
      <dgm:spPr/>
      <dgm:t>
        <a:bodyPr/>
        <a:lstStyle/>
        <a:p>
          <a:endParaRPr lang="tr-TR"/>
        </a:p>
      </dgm:t>
    </dgm:pt>
    <dgm:pt modelId="{1DC62160-EA97-4473-9CA0-782F2FC4118E}">
      <dgm:prSet phldrT="[Metin]"/>
      <dgm:spPr/>
      <dgm:t>
        <a:bodyPr/>
        <a:lstStyle/>
        <a:p>
          <a:r>
            <a:rPr lang="tr-TR" b="1" dirty="0" err="1" smtClean="0"/>
            <a:t>Pron</a:t>
          </a:r>
          <a:r>
            <a:rPr lang="tr-TR" b="1" dirty="0" smtClean="0"/>
            <a:t> ve arkadaşları çok merkezli gözlemsel çalışmalarında; </a:t>
          </a:r>
        </a:p>
        <a:p>
          <a:r>
            <a:rPr lang="tr-TR" b="1" dirty="0" smtClean="0"/>
            <a:t>&lt;40 yaş  vaklarda </a:t>
          </a:r>
        </a:p>
        <a:p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amenore</a:t>
          </a:r>
          <a:r>
            <a:rPr lang="tr-TR" b="1" dirty="0" smtClean="0"/>
            <a:t> oranını %3 olarak saptamışlar.</a:t>
          </a:r>
          <a:endParaRPr lang="tr-TR" dirty="0"/>
        </a:p>
      </dgm:t>
    </dgm:pt>
    <dgm:pt modelId="{EC6BE9E9-5C0D-4489-941E-6886B5FCA7FD}" type="parTrans" cxnId="{47D909FF-A71F-4FA6-A1CA-91F407DB5DEE}">
      <dgm:prSet/>
      <dgm:spPr/>
      <dgm:t>
        <a:bodyPr/>
        <a:lstStyle/>
        <a:p>
          <a:endParaRPr lang="tr-TR"/>
        </a:p>
      </dgm:t>
    </dgm:pt>
    <dgm:pt modelId="{6F4AFB14-2074-4AB1-AD0C-4F1FEF5F1704}" type="sibTrans" cxnId="{47D909FF-A71F-4FA6-A1CA-91F407DB5DEE}">
      <dgm:prSet/>
      <dgm:spPr/>
      <dgm:t>
        <a:bodyPr/>
        <a:lstStyle/>
        <a:p>
          <a:endParaRPr lang="tr-TR"/>
        </a:p>
      </dgm:t>
    </dgm:pt>
    <dgm:pt modelId="{F6A2DF97-0560-40E8-85D1-A43EFF6E86ED}" type="pres">
      <dgm:prSet presAssocID="{4608574C-57A8-4087-B319-DF7DEB7D5D37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C19158A-2BAA-499B-BD06-5E74A9C453DA}" type="pres">
      <dgm:prSet presAssocID="{4608574C-57A8-4087-B319-DF7DEB7D5D37}" presName="triangle1" presStyleLbl="node1" presStyleIdx="0" presStyleCnt="4" custScaleX="272200" custScaleY="40852" custLinFactNeighborX="-468" custLinFactNeighborY="-1409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0810E8-66F3-4F2A-8223-E0A276EE4821}" type="pres">
      <dgm:prSet presAssocID="{4608574C-57A8-4087-B319-DF7DEB7D5D37}" presName="triangle2" presStyleLbl="node1" presStyleIdx="1" presStyleCnt="4" custScaleX="178161" custScaleY="109196" custLinFactNeighborX="-14134" custLinFactNeighborY="165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2D193A-63A0-446E-8027-1160602778EB}" type="pres">
      <dgm:prSet presAssocID="{4608574C-57A8-4087-B319-DF7DEB7D5D37}" presName="triangle3" presStyleLbl="node1" presStyleIdx="2" presStyleCnt="4" custScaleX="270115" custScaleY="83908" custLinFactNeighborX="-1724" custLinFactNeighborY="-4958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7600BC-D285-42A7-A201-C8C7FFAFF061}" type="pres">
      <dgm:prSet presAssocID="{4608574C-57A8-4087-B319-DF7DEB7D5D37}" presName="triangle4" presStyleLbl="node1" presStyleIdx="3" presStyleCnt="4" custScaleX="152872" custScaleY="111494" custLinFactNeighborX="28735" custLinFactNeighborY="1823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A80EDA2-4575-4A42-A859-82D831360935}" srcId="{4608574C-57A8-4087-B319-DF7DEB7D5D37}" destId="{23A0822D-A9F0-45C8-AB34-E254BDF045E8}" srcOrd="2" destOrd="0" parTransId="{9B1F193F-8090-4C6D-A24C-2CE102A9D009}" sibTransId="{E387EC45-A2BC-46AD-B5CF-5C4868779022}"/>
    <dgm:cxn modelId="{FAFEE251-98A3-4D4E-A17A-ABD897CF45C4}" type="presOf" srcId="{1DC62160-EA97-4473-9CA0-782F2FC4118E}" destId="{B77600BC-D285-42A7-A201-C8C7FFAFF061}" srcOrd="0" destOrd="0" presId="urn:microsoft.com/office/officeart/2005/8/layout/pyramid4"/>
    <dgm:cxn modelId="{C63C8A89-54E4-4A42-98B5-4FCC850F33A8}" type="presOf" srcId="{23A0822D-A9F0-45C8-AB34-E254BDF045E8}" destId="{332D193A-63A0-446E-8027-1160602778EB}" srcOrd="0" destOrd="0" presId="urn:microsoft.com/office/officeart/2005/8/layout/pyramid4"/>
    <dgm:cxn modelId="{3AD1D2D3-8C6C-48AD-AA59-140E18F708C7}" type="presOf" srcId="{829D6B48-BE6C-4DF4-8814-26E481FC677C}" destId="{CE0810E8-66F3-4F2A-8223-E0A276EE4821}" srcOrd="0" destOrd="0" presId="urn:microsoft.com/office/officeart/2005/8/layout/pyramid4"/>
    <dgm:cxn modelId="{47D909FF-A71F-4FA6-A1CA-91F407DB5DEE}" srcId="{4608574C-57A8-4087-B319-DF7DEB7D5D37}" destId="{1DC62160-EA97-4473-9CA0-782F2FC4118E}" srcOrd="3" destOrd="0" parTransId="{EC6BE9E9-5C0D-4489-941E-6886B5FCA7FD}" sibTransId="{6F4AFB14-2074-4AB1-AD0C-4F1FEF5F1704}"/>
    <dgm:cxn modelId="{1A5433E3-C9D5-4F66-AA7C-B81AD6E29014}" type="presOf" srcId="{4608574C-57A8-4087-B319-DF7DEB7D5D37}" destId="{F6A2DF97-0560-40E8-85D1-A43EFF6E86ED}" srcOrd="0" destOrd="0" presId="urn:microsoft.com/office/officeart/2005/8/layout/pyramid4"/>
    <dgm:cxn modelId="{18558D39-9A7A-4DE1-BEDE-A9863AD1B120}" srcId="{4608574C-57A8-4087-B319-DF7DEB7D5D37}" destId="{829D6B48-BE6C-4DF4-8814-26E481FC677C}" srcOrd="1" destOrd="0" parTransId="{EC6DFDBC-75E2-49E8-A250-B99E05610EE2}" sibTransId="{D7EB8D22-D2C1-4B1E-A7E7-208935BE7ACF}"/>
    <dgm:cxn modelId="{7297D996-6998-4A75-ADB2-FB47F434BF00}" type="presOf" srcId="{E219CEA4-DB34-41FE-98B6-BDA3AD5CE38F}" destId="{0C19158A-2BAA-499B-BD06-5E74A9C453DA}" srcOrd="0" destOrd="0" presId="urn:microsoft.com/office/officeart/2005/8/layout/pyramid4"/>
    <dgm:cxn modelId="{C4E81B9C-A746-4AD7-881A-844A3B3EEF66}" srcId="{4608574C-57A8-4087-B319-DF7DEB7D5D37}" destId="{E219CEA4-DB34-41FE-98B6-BDA3AD5CE38F}" srcOrd="0" destOrd="0" parTransId="{DD4D3F2E-AA20-49F3-82EF-2A6AF7F45E56}" sibTransId="{1CD1EBC1-6868-4825-BF1E-A8505DEA2E77}"/>
    <dgm:cxn modelId="{FA270019-23DC-458B-BD00-416060BDDCCA}" type="presParOf" srcId="{F6A2DF97-0560-40E8-85D1-A43EFF6E86ED}" destId="{0C19158A-2BAA-499B-BD06-5E74A9C453DA}" srcOrd="0" destOrd="0" presId="urn:microsoft.com/office/officeart/2005/8/layout/pyramid4"/>
    <dgm:cxn modelId="{70652969-ACC9-4EB6-8562-25AF67BF40F3}" type="presParOf" srcId="{F6A2DF97-0560-40E8-85D1-A43EFF6E86ED}" destId="{CE0810E8-66F3-4F2A-8223-E0A276EE4821}" srcOrd="1" destOrd="0" presId="urn:microsoft.com/office/officeart/2005/8/layout/pyramid4"/>
    <dgm:cxn modelId="{146DFEA8-84A0-4BD2-B6EE-36249FBED47E}" type="presParOf" srcId="{F6A2DF97-0560-40E8-85D1-A43EFF6E86ED}" destId="{332D193A-63A0-446E-8027-1160602778EB}" srcOrd="2" destOrd="0" presId="urn:microsoft.com/office/officeart/2005/8/layout/pyramid4"/>
    <dgm:cxn modelId="{A77CEEDD-111E-44BC-A7D8-1FBEDE548809}" type="presParOf" srcId="{F6A2DF97-0560-40E8-85D1-A43EFF6E86ED}" destId="{B77600BC-D285-42A7-A201-C8C7FFAFF061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F078DBF-48B9-43AD-AB89-F072E26C3C9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53D1AF-4852-430F-8442-DC7777EDA366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BUGÜNKİ  Bilgiler  Işığında</a:t>
          </a:r>
          <a:endParaRPr lang="tr-TR" dirty="0"/>
        </a:p>
      </dgm:t>
    </dgm:pt>
    <dgm:pt modelId="{EC7E1387-7E7B-4DBD-9761-151717159C09}" type="parTrans" cxnId="{D8FD98ED-E320-4945-AF96-32E8A01C3B66}">
      <dgm:prSet/>
      <dgm:spPr/>
      <dgm:t>
        <a:bodyPr/>
        <a:lstStyle/>
        <a:p>
          <a:endParaRPr lang="tr-TR"/>
        </a:p>
      </dgm:t>
    </dgm:pt>
    <dgm:pt modelId="{3ACBA81C-924E-4ED0-AA51-5A69BF4DC036}" type="sibTrans" cxnId="{D8FD98ED-E320-4945-AF96-32E8A01C3B66}">
      <dgm:prSet/>
      <dgm:spPr/>
      <dgm:t>
        <a:bodyPr/>
        <a:lstStyle/>
        <a:p>
          <a:endParaRPr lang="tr-TR"/>
        </a:p>
      </dgm:t>
    </dgm:pt>
    <dgm:pt modelId="{C04044D7-B2D1-4F30-B3DB-B37D5066ADE5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UAE</a:t>
          </a:r>
          <a:r>
            <a:rPr lang="tr-TR" b="1" dirty="0" smtClean="0"/>
            <a:t> ile ilgili bilgilerin yetersizliğinden dolayı</a:t>
          </a:r>
        </a:p>
        <a:p>
          <a:r>
            <a:rPr lang="tr-TR" b="1" dirty="0" smtClean="0"/>
            <a:t>gebelik arzusu olan kadınlarda </a:t>
          </a:r>
          <a:r>
            <a:rPr lang="tr-TR" b="1" dirty="0" smtClean="0">
              <a:solidFill>
                <a:srgbClr val="FF0000"/>
              </a:solidFill>
            </a:rPr>
            <a:t>UAE dan</a:t>
          </a:r>
          <a:r>
            <a:rPr lang="tr-TR" b="1" dirty="0" smtClean="0"/>
            <a:t> kaçınılmalı.</a:t>
          </a:r>
          <a:endParaRPr lang="tr-TR" dirty="0"/>
        </a:p>
      </dgm:t>
    </dgm:pt>
    <dgm:pt modelId="{5D6CA5E4-9FB9-49A9-95D4-CBA874F7D2B6}" type="parTrans" cxnId="{A44AA894-6AEF-4F8D-94B6-631184FA93F4}">
      <dgm:prSet/>
      <dgm:spPr/>
      <dgm:t>
        <a:bodyPr/>
        <a:lstStyle/>
        <a:p>
          <a:endParaRPr lang="tr-TR"/>
        </a:p>
      </dgm:t>
    </dgm:pt>
    <dgm:pt modelId="{037F2AC5-AC8D-489E-8A08-F170C0262745}" type="sibTrans" cxnId="{A44AA894-6AEF-4F8D-94B6-631184FA93F4}">
      <dgm:prSet/>
      <dgm:spPr/>
      <dgm:t>
        <a:bodyPr/>
        <a:lstStyle/>
        <a:p>
          <a:endParaRPr lang="tr-TR"/>
        </a:p>
      </dgm:t>
    </dgm:pt>
    <dgm:pt modelId="{26A71840-DF2D-4F78-BAC4-D88124CBB47A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UAE sonrası</a:t>
          </a:r>
          <a:r>
            <a:rPr lang="tr-TR" b="1" dirty="0" smtClean="0"/>
            <a:t> gebeliklerde plasenta  anomalileri görülmüş. </a:t>
          </a:r>
        </a:p>
        <a:p>
          <a:r>
            <a:rPr lang="tr-TR" b="1" dirty="0" smtClean="0">
              <a:solidFill>
                <a:srgbClr val="FF0000"/>
              </a:solidFill>
            </a:rPr>
            <a:t>UAE sonrası</a:t>
          </a:r>
          <a:r>
            <a:rPr lang="tr-TR" b="1" dirty="0" smtClean="0"/>
            <a:t> gebeliklerde düşük oranı </a:t>
          </a:r>
          <a:r>
            <a:rPr lang="tr-TR" b="1" dirty="0" err="1" smtClean="0"/>
            <a:t>miyomektomiye</a:t>
          </a:r>
          <a:r>
            <a:rPr lang="tr-TR" b="1" dirty="0" smtClean="0"/>
            <a:t> göre daha yüksek bulunmuş. </a:t>
          </a:r>
          <a:endParaRPr lang="tr-TR" dirty="0"/>
        </a:p>
      </dgm:t>
    </dgm:pt>
    <dgm:pt modelId="{882E7F1B-2BF1-42E3-BB8F-C87FEE64BE7B}" type="parTrans" cxnId="{FAA8AE2F-8FF5-4489-AD2D-57E326974441}">
      <dgm:prSet/>
      <dgm:spPr/>
      <dgm:t>
        <a:bodyPr/>
        <a:lstStyle/>
        <a:p>
          <a:endParaRPr lang="tr-TR"/>
        </a:p>
      </dgm:t>
    </dgm:pt>
    <dgm:pt modelId="{4398659D-BE45-4723-9C8A-D467451A5F45}" type="sibTrans" cxnId="{FAA8AE2F-8FF5-4489-AD2D-57E326974441}">
      <dgm:prSet/>
      <dgm:spPr/>
      <dgm:t>
        <a:bodyPr/>
        <a:lstStyle/>
        <a:p>
          <a:endParaRPr lang="tr-TR"/>
        </a:p>
      </dgm:t>
    </dgm:pt>
    <dgm:pt modelId="{F1223F8B-6F2F-4ECC-942F-DF6D53411D0B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UAE sonrası </a:t>
          </a:r>
          <a:r>
            <a:rPr lang="tr-TR" b="1" dirty="0" smtClean="0"/>
            <a:t>gebeliklerde deneyim azlığından </a:t>
          </a:r>
          <a:r>
            <a:rPr lang="tr-TR" b="1" dirty="0" smtClean="0">
              <a:solidFill>
                <a:srgbClr val="FF0000"/>
              </a:solidFill>
            </a:rPr>
            <a:t>C/S </a:t>
          </a:r>
          <a:r>
            <a:rPr lang="tr-TR" b="1" dirty="0" smtClean="0"/>
            <a:t>oranları artış </a:t>
          </a:r>
        </a:p>
        <a:p>
          <a:endParaRPr lang="tr-TR" b="1" dirty="0" smtClean="0"/>
        </a:p>
        <a:p>
          <a:r>
            <a:rPr lang="tr-TR" b="1" dirty="0" smtClean="0"/>
            <a:t>Deneyim artıkça bu oranın azalacağı düşünülmektedir</a:t>
          </a:r>
          <a:endParaRPr lang="tr-TR" dirty="0"/>
        </a:p>
      </dgm:t>
    </dgm:pt>
    <dgm:pt modelId="{7A9DF35A-0B9E-46BA-AF94-95B0F343A659}" type="parTrans" cxnId="{F420A7E3-603E-4601-B2DA-1724F3BED949}">
      <dgm:prSet/>
      <dgm:spPr/>
      <dgm:t>
        <a:bodyPr/>
        <a:lstStyle/>
        <a:p>
          <a:endParaRPr lang="tr-TR"/>
        </a:p>
      </dgm:t>
    </dgm:pt>
    <dgm:pt modelId="{85D44FB5-1FD2-4713-B96C-0953681013DC}" type="sibTrans" cxnId="{F420A7E3-603E-4601-B2DA-1724F3BED949}">
      <dgm:prSet/>
      <dgm:spPr/>
      <dgm:t>
        <a:bodyPr/>
        <a:lstStyle/>
        <a:p>
          <a:endParaRPr lang="tr-TR"/>
        </a:p>
      </dgm:t>
    </dgm:pt>
    <dgm:pt modelId="{17BE3771-8D3E-482A-AE75-A0EDB371A0CB}">
      <dgm:prSet phldrT="[Metin]"/>
      <dgm:spPr/>
      <dgm:t>
        <a:bodyPr/>
        <a:lstStyle/>
        <a:p>
          <a: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Bir çalışmada </a:t>
          </a:r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</a:t>
          </a:r>
          <a:r>
            <a:rPr lang="tr-TR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rüptür</a:t>
          </a:r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Vakası</a:t>
          </a:r>
        </a:p>
        <a:p>
          <a:r>
            <a:rPr lang="tr-T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-1 eskiden </a:t>
          </a:r>
          <a:r>
            <a:rPr lang="tr-TR" b="1" dirty="0" err="1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miyomektomili</a:t>
          </a:r>
          <a:endParaRPr lang="tr-TR" b="1" dirty="0" smtClean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r-TR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-1 eski sezaryenli</a:t>
          </a:r>
          <a:endParaRPr lang="tr-TR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9CAB6C8E-C103-400B-B322-E1FE19E035E9}" type="parTrans" cxnId="{7C82220D-8252-46C6-8F42-C508B93B54E3}">
      <dgm:prSet/>
      <dgm:spPr/>
      <dgm:t>
        <a:bodyPr/>
        <a:lstStyle/>
        <a:p>
          <a:endParaRPr lang="tr-TR"/>
        </a:p>
      </dgm:t>
    </dgm:pt>
    <dgm:pt modelId="{FB721EE2-C4C5-41A1-BBB5-F99D3176E956}" type="sibTrans" cxnId="{7C82220D-8252-46C6-8F42-C508B93B54E3}">
      <dgm:prSet/>
      <dgm:spPr/>
      <dgm:t>
        <a:bodyPr/>
        <a:lstStyle/>
        <a:p>
          <a:endParaRPr lang="tr-TR"/>
        </a:p>
      </dgm:t>
    </dgm:pt>
    <dgm:pt modelId="{C3093A28-1285-4081-97DA-B29C95BED45B}" type="pres">
      <dgm:prSet presAssocID="{AF078DBF-48B9-43AD-AB89-F072E26C3C9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3EBB636-79AF-437C-8283-CD1490F8F157}" type="pres">
      <dgm:prSet presAssocID="{AF078DBF-48B9-43AD-AB89-F072E26C3C91}" presName="matrix" presStyleCnt="0"/>
      <dgm:spPr/>
    </dgm:pt>
    <dgm:pt modelId="{72224932-0FCC-4588-B5D6-1A5A767A5DFD}" type="pres">
      <dgm:prSet presAssocID="{AF078DBF-48B9-43AD-AB89-F072E26C3C91}" presName="tile1" presStyleLbl="node1" presStyleIdx="0" presStyleCnt="4"/>
      <dgm:spPr/>
      <dgm:t>
        <a:bodyPr/>
        <a:lstStyle/>
        <a:p>
          <a:endParaRPr lang="tr-TR"/>
        </a:p>
      </dgm:t>
    </dgm:pt>
    <dgm:pt modelId="{D37B4038-9710-48CC-A75A-C9290C2E92BA}" type="pres">
      <dgm:prSet presAssocID="{AF078DBF-48B9-43AD-AB89-F072E26C3C9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F06A3A-C189-4F5F-98A1-96F32283D822}" type="pres">
      <dgm:prSet presAssocID="{AF078DBF-48B9-43AD-AB89-F072E26C3C91}" presName="tile2" presStyleLbl="node1" presStyleIdx="1" presStyleCnt="4"/>
      <dgm:spPr/>
      <dgm:t>
        <a:bodyPr/>
        <a:lstStyle/>
        <a:p>
          <a:endParaRPr lang="tr-TR"/>
        </a:p>
      </dgm:t>
    </dgm:pt>
    <dgm:pt modelId="{7EF2EEAB-9EF7-4D24-8A85-94843254010D}" type="pres">
      <dgm:prSet presAssocID="{AF078DBF-48B9-43AD-AB89-F072E26C3C9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74618F-2DAA-45C2-A204-FCFB2AF07B5C}" type="pres">
      <dgm:prSet presAssocID="{AF078DBF-48B9-43AD-AB89-F072E26C3C91}" presName="tile3" presStyleLbl="node1" presStyleIdx="2" presStyleCnt="4"/>
      <dgm:spPr/>
      <dgm:t>
        <a:bodyPr/>
        <a:lstStyle/>
        <a:p>
          <a:endParaRPr lang="tr-TR"/>
        </a:p>
      </dgm:t>
    </dgm:pt>
    <dgm:pt modelId="{37303C5B-9783-4F04-8A97-A825A3359B56}" type="pres">
      <dgm:prSet presAssocID="{AF078DBF-48B9-43AD-AB89-F072E26C3C9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178585-846D-4B84-AB17-0712BC9D9DB5}" type="pres">
      <dgm:prSet presAssocID="{AF078DBF-48B9-43AD-AB89-F072E26C3C91}" presName="tile4" presStyleLbl="node1" presStyleIdx="3" presStyleCnt="4"/>
      <dgm:spPr/>
      <dgm:t>
        <a:bodyPr/>
        <a:lstStyle/>
        <a:p>
          <a:endParaRPr lang="tr-TR"/>
        </a:p>
      </dgm:t>
    </dgm:pt>
    <dgm:pt modelId="{93ABBB5B-541E-42A1-A04D-CF53D270A25F}" type="pres">
      <dgm:prSet presAssocID="{AF078DBF-48B9-43AD-AB89-F072E26C3C9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C7AB4E4-C66A-4959-A712-3FBE0CDD1303}" type="pres">
      <dgm:prSet presAssocID="{AF078DBF-48B9-43AD-AB89-F072E26C3C91}" presName="centerTile" presStyleLbl="fgShp" presStyleIdx="0" presStyleCnt="1" custScaleX="185186" custScaleY="7478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A44AA894-6AEF-4F8D-94B6-631184FA93F4}" srcId="{5153D1AF-4852-430F-8442-DC7777EDA366}" destId="{C04044D7-B2D1-4F30-B3DB-B37D5066ADE5}" srcOrd="0" destOrd="0" parTransId="{5D6CA5E4-9FB9-49A9-95D4-CBA874F7D2B6}" sibTransId="{037F2AC5-AC8D-489E-8A08-F170C0262745}"/>
    <dgm:cxn modelId="{F420A7E3-603E-4601-B2DA-1724F3BED949}" srcId="{5153D1AF-4852-430F-8442-DC7777EDA366}" destId="{F1223F8B-6F2F-4ECC-942F-DF6D53411D0B}" srcOrd="2" destOrd="0" parTransId="{7A9DF35A-0B9E-46BA-AF94-95B0F343A659}" sibTransId="{85D44FB5-1FD2-4713-B96C-0953681013DC}"/>
    <dgm:cxn modelId="{FAA8AE2F-8FF5-4489-AD2D-57E326974441}" srcId="{5153D1AF-4852-430F-8442-DC7777EDA366}" destId="{26A71840-DF2D-4F78-BAC4-D88124CBB47A}" srcOrd="1" destOrd="0" parTransId="{882E7F1B-2BF1-42E3-BB8F-C87FEE64BE7B}" sibTransId="{4398659D-BE45-4723-9C8A-D467451A5F45}"/>
    <dgm:cxn modelId="{0B04C733-81D2-4C5E-975E-2052F26F277D}" type="presOf" srcId="{26A71840-DF2D-4F78-BAC4-D88124CBB47A}" destId="{7EF2EEAB-9EF7-4D24-8A85-94843254010D}" srcOrd="1" destOrd="0" presId="urn:microsoft.com/office/officeart/2005/8/layout/matrix1"/>
    <dgm:cxn modelId="{EB2A06EB-4940-419B-AB08-E219ACD20CB7}" type="presOf" srcId="{17BE3771-8D3E-482A-AE75-A0EDB371A0CB}" destId="{93ABBB5B-541E-42A1-A04D-CF53D270A25F}" srcOrd="1" destOrd="0" presId="urn:microsoft.com/office/officeart/2005/8/layout/matrix1"/>
    <dgm:cxn modelId="{3EF68814-4A9A-4D1F-90B9-94F91D0D3C97}" type="presOf" srcId="{AF078DBF-48B9-43AD-AB89-F072E26C3C91}" destId="{C3093A28-1285-4081-97DA-B29C95BED45B}" srcOrd="0" destOrd="0" presId="urn:microsoft.com/office/officeart/2005/8/layout/matrix1"/>
    <dgm:cxn modelId="{E5F80AC4-E397-4188-B5AE-56667B3CCAE2}" type="presOf" srcId="{26A71840-DF2D-4F78-BAC4-D88124CBB47A}" destId="{BDF06A3A-C189-4F5F-98A1-96F32283D822}" srcOrd="0" destOrd="0" presId="urn:microsoft.com/office/officeart/2005/8/layout/matrix1"/>
    <dgm:cxn modelId="{BEE7B652-B2C4-40F5-BA8E-DFAE8EAA324E}" type="presOf" srcId="{17BE3771-8D3E-482A-AE75-A0EDB371A0CB}" destId="{C6178585-846D-4B84-AB17-0712BC9D9DB5}" srcOrd="0" destOrd="0" presId="urn:microsoft.com/office/officeart/2005/8/layout/matrix1"/>
    <dgm:cxn modelId="{23CC2528-4464-4F6D-901B-E0317FF80BE2}" type="presOf" srcId="{C04044D7-B2D1-4F30-B3DB-B37D5066ADE5}" destId="{D37B4038-9710-48CC-A75A-C9290C2E92BA}" srcOrd="1" destOrd="0" presId="urn:microsoft.com/office/officeart/2005/8/layout/matrix1"/>
    <dgm:cxn modelId="{7C82220D-8252-46C6-8F42-C508B93B54E3}" srcId="{5153D1AF-4852-430F-8442-DC7777EDA366}" destId="{17BE3771-8D3E-482A-AE75-A0EDB371A0CB}" srcOrd="3" destOrd="0" parTransId="{9CAB6C8E-C103-400B-B322-E1FE19E035E9}" sibTransId="{FB721EE2-C4C5-41A1-BBB5-F99D3176E956}"/>
    <dgm:cxn modelId="{D8FD98ED-E320-4945-AF96-32E8A01C3B66}" srcId="{AF078DBF-48B9-43AD-AB89-F072E26C3C91}" destId="{5153D1AF-4852-430F-8442-DC7777EDA366}" srcOrd="0" destOrd="0" parTransId="{EC7E1387-7E7B-4DBD-9761-151717159C09}" sibTransId="{3ACBA81C-924E-4ED0-AA51-5A69BF4DC036}"/>
    <dgm:cxn modelId="{A42D0B47-9A36-4516-8B36-F4F13219B902}" type="presOf" srcId="{C04044D7-B2D1-4F30-B3DB-B37D5066ADE5}" destId="{72224932-0FCC-4588-B5D6-1A5A767A5DFD}" srcOrd="0" destOrd="0" presId="urn:microsoft.com/office/officeart/2005/8/layout/matrix1"/>
    <dgm:cxn modelId="{D925E99C-230D-4D4D-A4EA-B5C3B933CD5A}" type="presOf" srcId="{F1223F8B-6F2F-4ECC-942F-DF6D53411D0B}" destId="{37303C5B-9783-4F04-8A97-A825A3359B56}" srcOrd="1" destOrd="0" presId="urn:microsoft.com/office/officeart/2005/8/layout/matrix1"/>
    <dgm:cxn modelId="{3DD99EE7-D5C1-42EE-BECC-039B36B8A0E4}" type="presOf" srcId="{5153D1AF-4852-430F-8442-DC7777EDA366}" destId="{8C7AB4E4-C66A-4959-A712-3FBE0CDD1303}" srcOrd="0" destOrd="0" presId="urn:microsoft.com/office/officeart/2005/8/layout/matrix1"/>
    <dgm:cxn modelId="{9E382D8C-6584-4771-8523-6766B88BE60E}" type="presOf" srcId="{F1223F8B-6F2F-4ECC-942F-DF6D53411D0B}" destId="{5F74618F-2DAA-45C2-A204-FCFB2AF07B5C}" srcOrd="0" destOrd="0" presId="urn:microsoft.com/office/officeart/2005/8/layout/matrix1"/>
    <dgm:cxn modelId="{D1962E58-AECB-4E03-9578-7C6FF77A0556}" type="presParOf" srcId="{C3093A28-1285-4081-97DA-B29C95BED45B}" destId="{13EBB636-79AF-437C-8283-CD1490F8F157}" srcOrd="0" destOrd="0" presId="urn:microsoft.com/office/officeart/2005/8/layout/matrix1"/>
    <dgm:cxn modelId="{D58F71DC-55BE-4438-8E1B-23F31B1E346D}" type="presParOf" srcId="{13EBB636-79AF-437C-8283-CD1490F8F157}" destId="{72224932-0FCC-4588-B5D6-1A5A767A5DFD}" srcOrd="0" destOrd="0" presId="urn:microsoft.com/office/officeart/2005/8/layout/matrix1"/>
    <dgm:cxn modelId="{2992B1D9-F497-41FC-802F-7EE0B410C9E2}" type="presParOf" srcId="{13EBB636-79AF-437C-8283-CD1490F8F157}" destId="{D37B4038-9710-48CC-A75A-C9290C2E92BA}" srcOrd="1" destOrd="0" presId="urn:microsoft.com/office/officeart/2005/8/layout/matrix1"/>
    <dgm:cxn modelId="{B9BB822E-B15E-4BB2-9D01-A6E0841AF1A0}" type="presParOf" srcId="{13EBB636-79AF-437C-8283-CD1490F8F157}" destId="{BDF06A3A-C189-4F5F-98A1-96F32283D822}" srcOrd="2" destOrd="0" presId="urn:microsoft.com/office/officeart/2005/8/layout/matrix1"/>
    <dgm:cxn modelId="{D82BABCF-9039-4425-A02A-2268B58D7F7D}" type="presParOf" srcId="{13EBB636-79AF-437C-8283-CD1490F8F157}" destId="{7EF2EEAB-9EF7-4D24-8A85-94843254010D}" srcOrd="3" destOrd="0" presId="urn:microsoft.com/office/officeart/2005/8/layout/matrix1"/>
    <dgm:cxn modelId="{C9B99EBF-DA94-4C5B-955F-2125CD5A2E90}" type="presParOf" srcId="{13EBB636-79AF-437C-8283-CD1490F8F157}" destId="{5F74618F-2DAA-45C2-A204-FCFB2AF07B5C}" srcOrd="4" destOrd="0" presId="urn:microsoft.com/office/officeart/2005/8/layout/matrix1"/>
    <dgm:cxn modelId="{D699BE4C-1001-4E7E-B23B-BC738DF491CB}" type="presParOf" srcId="{13EBB636-79AF-437C-8283-CD1490F8F157}" destId="{37303C5B-9783-4F04-8A97-A825A3359B56}" srcOrd="5" destOrd="0" presId="urn:microsoft.com/office/officeart/2005/8/layout/matrix1"/>
    <dgm:cxn modelId="{1C23BBA6-7CEC-45A0-9C40-BAAF60C4C9CB}" type="presParOf" srcId="{13EBB636-79AF-437C-8283-CD1490F8F157}" destId="{C6178585-846D-4B84-AB17-0712BC9D9DB5}" srcOrd="6" destOrd="0" presId="urn:microsoft.com/office/officeart/2005/8/layout/matrix1"/>
    <dgm:cxn modelId="{D09389C8-B57E-47EE-B7E6-BD7A9EA4386A}" type="presParOf" srcId="{13EBB636-79AF-437C-8283-CD1490F8F157}" destId="{93ABBB5B-541E-42A1-A04D-CF53D270A25F}" srcOrd="7" destOrd="0" presId="urn:microsoft.com/office/officeart/2005/8/layout/matrix1"/>
    <dgm:cxn modelId="{8195FC37-235E-4C41-B0BD-23ABF6082B76}" type="presParOf" srcId="{C3093A28-1285-4081-97DA-B29C95BED45B}" destId="{8C7AB4E4-C66A-4959-A712-3FBE0CDD130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66FD4E-3197-4503-9ED6-682996E5075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3B50161-A9A7-4ABD-815A-460C56DA8EAD}">
      <dgm:prSet phldrT="[Metin]" phldr="1"/>
      <dgm:spPr/>
      <dgm:t>
        <a:bodyPr/>
        <a:lstStyle/>
        <a:p>
          <a:endParaRPr lang="tr-TR" sz="1900" dirty="0"/>
        </a:p>
      </dgm:t>
    </dgm:pt>
    <dgm:pt modelId="{8D8AE164-9927-4207-8EAA-2C0A0733D61F}" type="parTrans" cxnId="{C273DB14-B098-4944-85E1-8A631D08E041}">
      <dgm:prSet/>
      <dgm:spPr/>
      <dgm:t>
        <a:bodyPr/>
        <a:lstStyle/>
        <a:p>
          <a:endParaRPr lang="tr-TR"/>
        </a:p>
      </dgm:t>
    </dgm:pt>
    <dgm:pt modelId="{3DE0374F-6553-4DC8-865D-D487FAEAED8D}" type="sibTrans" cxnId="{C273DB14-B098-4944-85E1-8A631D08E041}">
      <dgm:prSet/>
      <dgm:spPr/>
      <dgm:t>
        <a:bodyPr/>
        <a:lstStyle/>
        <a:p>
          <a:endParaRPr lang="tr-TR"/>
        </a:p>
      </dgm:t>
    </dgm:pt>
    <dgm:pt modelId="{FCBB2379-751C-4F90-AACC-6568E4B7352C}">
      <dgm:prSet phldrT="[Metin]" custT="1"/>
      <dgm:spPr/>
      <dgm:t>
        <a:bodyPr/>
        <a:lstStyle/>
        <a:p>
          <a:r>
            <a:rPr lang="tr-TR" sz="18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Uterus</a:t>
          </a:r>
          <a:r>
            <a:rPr lang="tr-TR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düz kasına kıyasla,  </a:t>
          </a:r>
          <a:endParaRPr lang="tr-T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719F0C-A746-4514-9E3F-085107BF2E6C}" type="parTrans" cxnId="{765B1CB5-8716-4D2E-847C-44855B7FA3D8}">
      <dgm:prSet/>
      <dgm:spPr/>
      <dgm:t>
        <a:bodyPr/>
        <a:lstStyle/>
        <a:p>
          <a:endParaRPr lang="tr-TR"/>
        </a:p>
      </dgm:t>
    </dgm:pt>
    <dgm:pt modelId="{6B2869C1-BF3A-47BD-BFC7-3E132F4D675E}" type="sibTrans" cxnId="{765B1CB5-8716-4D2E-847C-44855B7FA3D8}">
      <dgm:prSet/>
      <dgm:spPr/>
      <dgm:t>
        <a:bodyPr/>
        <a:lstStyle/>
        <a:p>
          <a:endParaRPr lang="tr-TR"/>
        </a:p>
      </dgm:t>
    </dgm:pt>
    <dgm:pt modelId="{986FCFBB-62B0-4E34-B28F-C1C1D9CB46A8}">
      <dgm:prSet phldrT="[Metin]" phldr="1"/>
      <dgm:spPr/>
      <dgm:t>
        <a:bodyPr/>
        <a:lstStyle/>
        <a:p>
          <a:endParaRPr lang="tr-TR" sz="1500" dirty="0"/>
        </a:p>
      </dgm:t>
    </dgm:pt>
    <dgm:pt modelId="{F8FA04D1-E79F-4562-A00B-C6C6E3DCDB07}" type="parTrans" cxnId="{E9126186-1634-4CCA-AF59-9CFB1508546E}">
      <dgm:prSet/>
      <dgm:spPr/>
      <dgm:t>
        <a:bodyPr/>
        <a:lstStyle/>
        <a:p>
          <a:endParaRPr lang="tr-TR"/>
        </a:p>
      </dgm:t>
    </dgm:pt>
    <dgm:pt modelId="{8C01C920-9194-4992-AF38-B15E3B89EC8B}" type="sibTrans" cxnId="{E9126186-1634-4CCA-AF59-9CFB1508546E}">
      <dgm:prSet/>
      <dgm:spPr/>
      <dgm:t>
        <a:bodyPr/>
        <a:lstStyle/>
        <a:p>
          <a:endParaRPr lang="tr-TR"/>
        </a:p>
      </dgm:t>
    </dgm:pt>
    <dgm:pt modelId="{51DBC57C-4F1C-44FC-B7AC-1F8CF4BDC4B0}">
      <dgm:prSet phldrT="[Metin]" phldr="1"/>
      <dgm:spPr/>
      <dgm:t>
        <a:bodyPr/>
        <a:lstStyle/>
        <a:p>
          <a:endParaRPr lang="tr-TR" sz="1900" dirty="0"/>
        </a:p>
      </dgm:t>
    </dgm:pt>
    <dgm:pt modelId="{7DF617D7-CBC5-432C-9B57-B90DC6749306}" type="parTrans" cxnId="{1BF1B42E-C401-4891-BC98-2021CD881696}">
      <dgm:prSet/>
      <dgm:spPr/>
      <dgm:t>
        <a:bodyPr/>
        <a:lstStyle/>
        <a:p>
          <a:endParaRPr lang="tr-TR"/>
        </a:p>
      </dgm:t>
    </dgm:pt>
    <dgm:pt modelId="{DF8CA9F2-0C8C-4844-8DA2-BE6F2E7F4ECF}" type="sibTrans" cxnId="{1BF1B42E-C401-4891-BC98-2021CD881696}">
      <dgm:prSet/>
      <dgm:spPr/>
      <dgm:t>
        <a:bodyPr/>
        <a:lstStyle/>
        <a:p>
          <a:endParaRPr lang="tr-TR"/>
        </a:p>
      </dgm:t>
    </dgm:pt>
    <dgm:pt modelId="{AECF2B0C-3674-41FB-851A-C0B7CEFDFBD2}">
      <dgm:prSet phldrT="[Metin]" custT="1"/>
      <dgm:spPr/>
      <dgm:t>
        <a:bodyPr/>
        <a:lstStyle/>
        <a:p>
          <a:r>
            <a:rPr lang="tr-TR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semptomları; </a:t>
          </a:r>
          <a:endParaRPr lang="tr-T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E3F7B8-E131-4E65-9AEB-01352CAEF97E}" type="parTrans" cxnId="{827B23FF-C546-43FD-97D5-EC0C943D60EB}">
      <dgm:prSet/>
      <dgm:spPr/>
      <dgm:t>
        <a:bodyPr/>
        <a:lstStyle/>
        <a:p>
          <a:endParaRPr lang="tr-TR"/>
        </a:p>
      </dgm:t>
    </dgm:pt>
    <dgm:pt modelId="{B890EC61-C027-42F1-BC45-F9B902F00985}" type="sibTrans" cxnId="{827B23FF-C546-43FD-97D5-EC0C943D60EB}">
      <dgm:prSet/>
      <dgm:spPr/>
      <dgm:t>
        <a:bodyPr/>
        <a:lstStyle/>
        <a:p>
          <a:endParaRPr lang="tr-TR"/>
        </a:p>
      </dgm:t>
    </dgm:pt>
    <dgm:pt modelId="{AA7F9B34-922A-466F-B483-818F4BECD227}">
      <dgm:prSet phldrT="[Metin]" phldr="1"/>
      <dgm:spPr/>
      <dgm:t>
        <a:bodyPr/>
        <a:lstStyle/>
        <a:p>
          <a:endParaRPr lang="tr-TR" sz="1500" dirty="0"/>
        </a:p>
      </dgm:t>
    </dgm:pt>
    <dgm:pt modelId="{7FBA06D8-68A9-406B-AF33-678EA5A5D080}" type="parTrans" cxnId="{7B5E9B84-3A31-41B6-B166-1DBD65EBB259}">
      <dgm:prSet/>
      <dgm:spPr/>
      <dgm:t>
        <a:bodyPr/>
        <a:lstStyle/>
        <a:p>
          <a:endParaRPr lang="tr-TR"/>
        </a:p>
      </dgm:t>
    </dgm:pt>
    <dgm:pt modelId="{A6AE0ED1-B3CF-4550-8E77-5A0FCBEACB56}" type="sibTrans" cxnId="{7B5E9B84-3A31-41B6-B166-1DBD65EBB259}">
      <dgm:prSet/>
      <dgm:spPr/>
      <dgm:t>
        <a:bodyPr/>
        <a:lstStyle/>
        <a:p>
          <a:endParaRPr lang="tr-TR"/>
        </a:p>
      </dgm:t>
    </dgm:pt>
    <dgm:pt modelId="{D43585C6-2A87-4D6A-89D6-EFAC381D6861}">
      <dgm:prSet/>
      <dgm:spPr/>
      <dgm:t>
        <a:bodyPr/>
        <a:lstStyle/>
        <a:p>
          <a:r>
            <a:rPr lang="tr-TR" b="1" dirty="0" smtClean="0"/>
            <a:t>Miyomların gelişim  nedeni </a:t>
          </a:r>
          <a:r>
            <a:rPr lang="tr-TR" b="1" dirty="0" smtClean="0">
              <a:solidFill>
                <a:srgbClr val="FF0000"/>
              </a:solidFill>
            </a:rPr>
            <a:t>kesin olarak </a:t>
          </a:r>
          <a:r>
            <a:rPr lang="tr-TR" b="1" dirty="0" smtClean="0"/>
            <a:t>bilinmemekte.</a:t>
          </a:r>
        </a:p>
      </dgm:t>
    </dgm:pt>
    <dgm:pt modelId="{87C0329E-BC7D-42A9-9E8E-3BDD728F2C49}" type="parTrans" cxnId="{EEA0A9D2-C8DF-4F07-B558-CBB98F9B7EC7}">
      <dgm:prSet/>
      <dgm:spPr/>
      <dgm:t>
        <a:bodyPr/>
        <a:lstStyle/>
        <a:p>
          <a:endParaRPr lang="tr-TR"/>
        </a:p>
      </dgm:t>
    </dgm:pt>
    <dgm:pt modelId="{C9BA57BF-B4DD-419A-8D02-286529FC3865}" type="sibTrans" cxnId="{EEA0A9D2-C8DF-4F07-B558-CBB98F9B7EC7}">
      <dgm:prSet/>
      <dgm:spPr/>
      <dgm:t>
        <a:bodyPr/>
        <a:lstStyle/>
        <a:p>
          <a:endParaRPr lang="tr-TR"/>
        </a:p>
      </dgm:t>
    </dgm:pt>
    <dgm:pt modelId="{83304006-1F04-4AA1-9643-00BA6AB18739}">
      <dgm:prSet/>
      <dgm:spPr/>
      <dgm:t>
        <a:bodyPr/>
        <a:lstStyle/>
        <a:p>
          <a:r>
            <a:rPr lang="tr-TR" b="1" dirty="0" err="1" smtClean="0"/>
            <a:t>Estrojen</a:t>
          </a:r>
          <a:r>
            <a:rPr lang="tr-TR" b="1" dirty="0" smtClean="0"/>
            <a:t>, </a:t>
          </a:r>
          <a:r>
            <a:rPr lang="tr-TR" b="1" dirty="0" err="1" smtClean="0"/>
            <a:t>Progesteron</a:t>
          </a:r>
          <a:r>
            <a:rPr lang="tr-TR" b="1" dirty="0" smtClean="0"/>
            <a:t> ve </a:t>
          </a:r>
        </a:p>
        <a:p>
          <a:r>
            <a:rPr lang="tr-TR" b="1" dirty="0" smtClean="0"/>
            <a:t>Büyüme faktörleri,</a:t>
          </a:r>
        </a:p>
        <a:p>
          <a:endParaRPr lang="tr-TR" b="1" dirty="0" smtClean="0"/>
        </a:p>
        <a:p>
          <a:r>
            <a:rPr lang="tr-TR" b="1" dirty="0" smtClean="0"/>
            <a:t> Miyomun gelişim ve büyümesinde etkili</a:t>
          </a:r>
        </a:p>
      </dgm:t>
    </dgm:pt>
    <dgm:pt modelId="{0D698580-44B4-4E88-89D4-53CBF100906D}" type="parTrans" cxnId="{57E101F9-E8C0-4E53-A7A2-EFAB7B010C29}">
      <dgm:prSet/>
      <dgm:spPr/>
      <dgm:t>
        <a:bodyPr/>
        <a:lstStyle/>
        <a:p>
          <a:endParaRPr lang="tr-TR"/>
        </a:p>
      </dgm:t>
    </dgm:pt>
    <dgm:pt modelId="{3DFC7151-3811-4544-A221-EE7C00114B74}" type="sibTrans" cxnId="{57E101F9-E8C0-4E53-A7A2-EFAB7B010C29}">
      <dgm:prSet/>
      <dgm:spPr/>
      <dgm:t>
        <a:bodyPr/>
        <a:lstStyle/>
        <a:p>
          <a:endParaRPr lang="tr-TR"/>
        </a:p>
      </dgm:t>
    </dgm:pt>
    <dgm:pt modelId="{0A08850C-1893-4A5E-B071-EE9F4BE6C241}">
      <dgm:prSet/>
      <dgm:spPr/>
      <dgm:t>
        <a:bodyPr/>
        <a:lstStyle/>
        <a:p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Anormal </a:t>
          </a:r>
          <a:r>
            <a:rPr lang="tr-T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Uterin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Kanama </a:t>
          </a:r>
          <a:r>
            <a:rPr lang="tr-TR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 tip</a:t>
          </a:r>
          <a:r>
            <a:rPr lang="tr-TR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565B5354-5046-4963-A1E9-68E777DBB7CA}" type="parTrans" cxnId="{3CB641E9-06C0-468A-8EE1-41B2ACB734BC}">
      <dgm:prSet/>
      <dgm:spPr/>
      <dgm:t>
        <a:bodyPr/>
        <a:lstStyle/>
        <a:p>
          <a:endParaRPr lang="tr-TR"/>
        </a:p>
      </dgm:t>
    </dgm:pt>
    <dgm:pt modelId="{C08A1C9C-05DB-4E7B-BE7B-8E62E25D24AE}" type="sibTrans" cxnId="{3CB641E9-06C0-468A-8EE1-41B2ACB734BC}">
      <dgm:prSet/>
      <dgm:spPr/>
      <dgm:t>
        <a:bodyPr/>
        <a:lstStyle/>
        <a:p>
          <a:endParaRPr lang="tr-TR"/>
        </a:p>
      </dgm:t>
    </dgm:pt>
    <dgm:pt modelId="{95F91140-16F2-47BA-BD0B-AB1478BE3D70}">
      <dgm:prSet/>
      <dgm:spPr/>
      <dgm:t>
        <a:bodyPr/>
        <a:lstStyle/>
        <a:p>
          <a:r>
            <a:rPr lang="tr-T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Pelvik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ağrı</a:t>
          </a:r>
        </a:p>
      </dgm:t>
    </dgm:pt>
    <dgm:pt modelId="{1DC96419-CDC3-452D-A1DA-5B15B8B9574C}" type="parTrans" cxnId="{4BA26ECF-9CBB-4DAB-8FC6-2004A4904CFF}">
      <dgm:prSet/>
      <dgm:spPr/>
      <dgm:t>
        <a:bodyPr/>
        <a:lstStyle/>
        <a:p>
          <a:endParaRPr lang="tr-TR"/>
        </a:p>
      </dgm:t>
    </dgm:pt>
    <dgm:pt modelId="{9166290E-6BA7-4B9C-9E03-8084C2357F8D}" type="sibTrans" cxnId="{4BA26ECF-9CBB-4DAB-8FC6-2004A4904CFF}">
      <dgm:prSet/>
      <dgm:spPr/>
      <dgm:t>
        <a:bodyPr/>
        <a:lstStyle/>
        <a:p>
          <a:endParaRPr lang="tr-TR"/>
        </a:p>
      </dgm:t>
    </dgm:pt>
    <dgm:pt modelId="{15B91C28-696D-408C-8D5B-3A186BA2093E}">
      <dgm:prSet/>
      <dgm:spPr/>
      <dgm:t>
        <a:bodyPr/>
        <a:lstStyle/>
        <a:p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Baskı bulguları </a:t>
          </a:r>
          <a:r>
            <a:rPr lang="tr-TR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Barsak- mesane-</a:t>
          </a:r>
          <a:r>
            <a:rPr lang="tr-T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üreter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alt </a:t>
          </a:r>
          <a:r>
            <a:rPr lang="tr-T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ekstermite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venöz</a:t>
          </a:r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dolaşım</a:t>
          </a:r>
          <a:r>
            <a:rPr lang="tr-TR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30F007F9-5A96-4C9D-9C4C-C3CBD1B54E4D}" type="parTrans" cxnId="{010FA03D-F3BA-4437-B6FF-4311DCDEFC6E}">
      <dgm:prSet/>
      <dgm:spPr/>
      <dgm:t>
        <a:bodyPr/>
        <a:lstStyle/>
        <a:p>
          <a:endParaRPr lang="tr-TR"/>
        </a:p>
      </dgm:t>
    </dgm:pt>
    <dgm:pt modelId="{37FD6EAF-3683-4AB6-912F-E37453EC4729}" type="sibTrans" cxnId="{010FA03D-F3BA-4437-B6FF-4311DCDEFC6E}">
      <dgm:prSet/>
      <dgm:spPr/>
      <dgm:t>
        <a:bodyPr/>
        <a:lstStyle/>
        <a:p>
          <a:endParaRPr lang="tr-TR"/>
        </a:p>
      </dgm:t>
    </dgm:pt>
    <dgm:pt modelId="{25AD0713-BFA3-40FA-B56D-7FED342D2CE5}">
      <dgm:prSet/>
      <dgm:spPr/>
      <dgm:t>
        <a:bodyPr/>
        <a:lstStyle/>
        <a:p>
          <a:r>
            <a:rPr lang="tr-T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İnfertilite</a:t>
          </a:r>
          <a:endParaRPr lang="tr-TR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EDC6BA-78CC-4E93-BC8F-DE999F20233E}" type="parTrans" cxnId="{416A14D2-F768-4580-B77F-7701C920EDFE}">
      <dgm:prSet/>
      <dgm:spPr/>
      <dgm:t>
        <a:bodyPr/>
        <a:lstStyle/>
        <a:p>
          <a:endParaRPr lang="tr-TR"/>
        </a:p>
      </dgm:t>
    </dgm:pt>
    <dgm:pt modelId="{C18BDAAF-AE22-4019-BE19-E1DA7E93EB99}" type="sibTrans" cxnId="{416A14D2-F768-4580-B77F-7701C920EDFE}">
      <dgm:prSet/>
      <dgm:spPr/>
      <dgm:t>
        <a:bodyPr/>
        <a:lstStyle/>
        <a:p>
          <a:endParaRPr lang="tr-TR"/>
        </a:p>
      </dgm:t>
    </dgm:pt>
    <dgm:pt modelId="{BD74E049-5CBF-433E-9BD6-E6DFDC6EF97A}">
      <dgm:prSet/>
      <dgm:spPr/>
      <dgm:t>
        <a:bodyPr/>
        <a:lstStyle/>
        <a:p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Gebelik komplikasyonları</a:t>
          </a:r>
        </a:p>
      </dgm:t>
    </dgm:pt>
    <dgm:pt modelId="{59355058-C467-4CEF-97E8-3F8F5B6644BF}" type="parTrans" cxnId="{F37FFB4C-FF70-47EA-A8BF-39D6D1047C25}">
      <dgm:prSet/>
      <dgm:spPr/>
      <dgm:t>
        <a:bodyPr/>
        <a:lstStyle/>
        <a:p>
          <a:endParaRPr lang="tr-TR"/>
        </a:p>
      </dgm:t>
    </dgm:pt>
    <dgm:pt modelId="{70026D02-DD1C-4653-8D9C-8348F8A07846}" type="sibTrans" cxnId="{F37FFB4C-FF70-47EA-A8BF-39D6D1047C25}">
      <dgm:prSet/>
      <dgm:spPr/>
      <dgm:t>
        <a:bodyPr/>
        <a:lstStyle/>
        <a:p>
          <a:endParaRPr lang="tr-TR"/>
        </a:p>
      </dgm:t>
    </dgm:pt>
    <dgm:pt modelId="{98C381D0-FCE1-4133-B688-EB8983622DCD}">
      <dgm:prSet phldrT="[Metin]"/>
      <dgm:spPr/>
      <dgm:t>
        <a:bodyPr/>
        <a:lstStyle/>
        <a:p>
          <a:r>
            <a:rPr lang="tr-TR" sz="1500" b="1" dirty="0" smtClean="0"/>
            <a:t>miyomlar daha yoğun, </a:t>
          </a:r>
          <a:r>
            <a:rPr lang="tr-TR" sz="1500" b="1" dirty="0" err="1" smtClean="0"/>
            <a:t>estrojen</a:t>
          </a:r>
          <a:r>
            <a:rPr lang="tr-TR" sz="1500" b="1" dirty="0" smtClean="0"/>
            <a:t>,  </a:t>
          </a:r>
          <a:r>
            <a:rPr lang="tr-TR" sz="1500" b="1" dirty="0" err="1" smtClean="0"/>
            <a:t>progesteron</a:t>
          </a:r>
          <a:r>
            <a:rPr lang="tr-TR" sz="1500" b="1" dirty="0" smtClean="0"/>
            <a:t> reseptörleri ve  </a:t>
          </a:r>
          <a:r>
            <a:rPr lang="tr-TR" sz="1500" b="1" dirty="0" err="1" smtClean="0"/>
            <a:t>Aromataz</a:t>
          </a:r>
          <a:r>
            <a:rPr lang="tr-TR" sz="1500" b="1" dirty="0" smtClean="0"/>
            <a:t> enzimi  içerir</a:t>
          </a:r>
          <a:endParaRPr lang="tr-TR" sz="1500" dirty="0"/>
        </a:p>
      </dgm:t>
    </dgm:pt>
    <dgm:pt modelId="{84C79623-5EA3-4B36-B425-1A804C5C5303}" type="parTrans" cxnId="{8BD1651A-B102-4F2D-9BB1-1C233431FD95}">
      <dgm:prSet/>
      <dgm:spPr/>
      <dgm:t>
        <a:bodyPr/>
        <a:lstStyle/>
        <a:p>
          <a:endParaRPr lang="tr-TR"/>
        </a:p>
      </dgm:t>
    </dgm:pt>
    <dgm:pt modelId="{E8198691-1FD1-4F27-A550-7A879D66287D}" type="sibTrans" cxnId="{8BD1651A-B102-4F2D-9BB1-1C233431FD95}">
      <dgm:prSet/>
      <dgm:spPr/>
      <dgm:t>
        <a:bodyPr/>
        <a:lstStyle/>
        <a:p>
          <a:endParaRPr lang="tr-TR"/>
        </a:p>
      </dgm:t>
    </dgm:pt>
    <dgm:pt modelId="{36E2C426-0865-4C6A-94AD-4DBE1AA0ECB9}">
      <dgm:prSet/>
      <dgm:spPr/>
      <dgm:t>
        <a:bodyPr/>
        <a:lstStyle/>
        <a:p>
          <a:endParaRPr lang="tr-TR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35EC03-2A0D-4882-A01E-74D0A79D60BC}" type="parTrans" cxnId="{E85686A3-AEB8-4F24-9EBF-80C4E9DD26D8}">
      <dgm:prSet/>
      <dgm:spPr/>
      <dgm:t>
        <a:bodyPr/>
        <a:lstStyle/>
        <a:p>
          <a:endParaRPr lang="tr-TR"/>
        </a:p>
      </dgm:t>
    </dgm:pt>
    <dgm:pt modelId="{DD3DCD54-3668-44FE-B613-0D35CFB59FE3}" type="sibTrans" cxnId="{E85686A3-AEB8-4F24-9EBF-80C4E9DD26D8}">
      <dgm:prSet/>
      <dgm:spPr/>
      <dgm:t>
        <a:bodyPr/>
        <a:lstStyle/>
        <a:p>
          <a:endParaRPr lang="tr-TR"/>
        </a:p>
      </dgm:t>
    </dgm:pt>
    <dgm:pt modelId="{00B6EFFD-690C-440F-AD70-B8DC017027C4}">
      <dgm:prSet/>
      <dgm:spPr/>
      <dgm:t>
        <a:bodyPr/>
        <a:lstStyle/>
        <a:p>
          <a:endParaRPr lang="tr-TR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623F0C-2701-4A39-9C95-B530C2F62611}" type="parTrans" cxnId="{C26B7A6E-BBC5-40D4-897A-2206BBADFE54}">
      <dgm:prSet/>
      <dgm:spPr/>
      <dgm:t>
        <a:bodyPr/>
        <a:lstStyle/>
        <a:p>
          <a:endParaRPr lang="tr-TR"/>
        </a:p>
      </dgm:t>
    </dgm:pt>
    <dgm:pt modelId="{22299599-C9E3-4C94-8F90-8D6C9052A2F5}" type="sibTrans" cxnId="{C26B7A6E-BBC5-40D4-897A-2206BBADFE54}">
      <dgm:prSet/>
      <dgm:spPr/>
      <dgm:t>
        <a:bodyPr/>
        <a:lstStyle/>
        <a:p>
          <a:endParaRPr lang="tr-TR"/>
        </a:p>
      </dgm:t>
    </dgm:pt>
    <dgm:pt modelId="{2FFEDEEB-11D0-4C4C-9B74-48FB664DF509}">
      <dgm:prSet/>
      <dgm:spPr/>
      <dgm:t>
        <a:bodyPr/>
        <a:lstStyle/>
        <a:p>
          <a:r>
            <a:rPr lang="tr-T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F55FD381-B287-46FE-86C0-BACE58D6351D}" type="parTrans" cxnId="{9F38DAB3-FEF0-4937-B23C-855503C79488}">
      <dgm:prSet/>
      <dgm:spPr/>
      <dgm:t>
        <a:bodyPr/>
        <a:lstStyle/>
        <a:p>
          <a:endParaRPr lang="tr-TR"/>
        </a:p>
      </dgm:t>
    </dgm:pt>
    <dgm:pt modelId="{EEFA99B1-37B5-4593-900D-0E53B8B51FE2}" type="sibTrans" cxnId="{9F38DAB3-FEF0-4937-B23C-855503C79488}">
      <dgm:prSet/>
      <dgm:spPr/>
      <dgm:t>
        <a:bodyPr/>
        <a:lstStyle/>
        <a:p>
          <a:endParaRPr lang="tr-TR"/>
        </a:p>
      </dgm:t>
    </dgm:pt>
    <dgm:pt modelId="{F09AF19A-FF92-4A3E-B981-E4120BC38AB3}">
      <dgm:prSet/>
      <dgm:spPr/>
      <dgm:t>
        <a:bodyPr/>
        <a:lstStyle/>
        <a:p>
          <a:endParaRPr lang="tr-TR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93FAA0-A09B-4FD4-B0B4-556775043B00}" type="parTrans" cxnId="{CC7BC2A9-7368-4834-A69F-48124A9CAE8C}">
      <dgm:prSet/>
      <dgm:spPr/>
      <dgm:t>
        <a:bodyPr/>
        <a:lstStyle/>
        <a:p>
          <a:endParaRPr lang="tr-TR"/>
        </a:p>
      </dgm:t>
    </dgm:pt>
    <dgm:pt modelId="{DB15D7A6-56A7-4E58-9DCE-C915FC2FFCF6}" type="sibTrans" cxnId="{CC7BC2A9-7368-4834-A69F-48124A9CAE8C}">
      <dgm:prSet/>
      <dgm:spPr/>
      <dgm:t>
        <a:bodyPr/>
        <a:lstStyle/>
        <a:p>
          <a:endParaRPr lang="tr-TR"/>
        </a:p>
      </dgm:t>
    </dgm:pt>
    <dgm:pt modelId="{12C04E62-1F4E-4435-8EC5-43315279D7B7}" type="pres">
      <dgm:prSet presAssocID="{9566FD4E-3197-4503-9ED6-682996E507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CDC91A4-2DDB-4A47-8E9D-926BB82A73B1}" type="pres">
      <dgm:prSet presAssocID="{D43585C6-2A87-4D6A-89D6-EFAC381D686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845053-AC54-483E-92FD-E2132CEB9757}" type="pres">
      <dgm:prSet presAssocID="{C9BA57BF-B4DD-419A-8D02-286529FC3865}" presName="sibTrans" presStyleCnt="0"/>
      <dgm:spPr/>
    </dgm:pt>
    <dgm:pt modelId="{B4835650-1FF3-4E4F-B9DA-56328E3F8753}" type="pres">
      <dgm:prSet presAssocID="{83304006-1F04-4AA1-9643-00BA6AB1873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C75E37-9602-4CEE-A371-395AEAC43B19}" type="pres">
      <dgm:prSet presAssocID="{3DFC7151-3811-4544-A221-EE7C00114B74}" presName="sibTrans" presStyleCnt="0"/>
      <dgm:spPr/>
    </dgm:pt>
    <dgm:pt modelId="{1EE8D5BC-6F88-42F1-A30F-2877A3611F1D}" type="pres">
      <dgm:prSet presAssocID="{63B50161-A9A7-4ABD-815A-460C56DA8EA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414845-8542-46A5-A3D3-E47B03C14E6D}" type="pres">
      <dgm:prSet presAssocID="{3DE0374F-6553-4DC8-865D-D487FAEAED8D}" presName="sibTrans" presStyleCnt="0"/>
      <dgm:spPr/>
    </dgm:pt>
    <dgm:pt modelId="{6FA26BA5-DE35-4911-8953-4D89CBEC5252}" type="pres">
      <dgm:prSet presAssocID="{51DBC57C-4F1C-44FC-B7AC-1F8CF4BDC4B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4FF03A5-F4E1-4F43-B32B-42B5A38AD587}" type="presOf" srcId="{AECF2B0C-3674-41FB-851A-C0B7CEFDFBD2}" destId="{6FA26BA5-DE35-4911-8953-4D89CBEC5252}" srcOrd="0" destOrd="1" presId="urn:microsoft.com/office/officeart/2005/8/layout/hList6"/>
    <dgm:cxn modelId="{DEE34B7C-D849-42E8-A4B2-B5FC4581E572}" type="presOf" srcId="{00B6EFFD-690C-440F-AD70-B8DC017027C4}" destId="{6FA26BA5-DE35-4911-8953-4D89CBEC5252}" srcOrd="0" destOrd="7" presId="urn:microsoft.com/office/officeart/2005/8/layout/hList6"/>
    <dgm:cxn modelId="{5847C96E-4AF7-426F-9CBE-7A478471D019}" type="presOf" srcId="{98C381D0-FCE1-4133-B688-EB8983622DCD}" destId="{1EE8D5BC-6F88-42F1-A30F-2877A3611F1D}" srcOrd="0" destOrd="2" presId="urn:microsoft.com/office/officeart/2005/8/layout/hList6"/>
    <dgm:cxn modelId="{827B23FF-C546-43FD-97D5-EC0C943D60EB}" srcId="{51DBC57C-4F1C-44FC-B7AC-1F8CF4BDC4B0}" destId="{AECF2B0C-3674-41FB-851A-C0B7CEFDFBD2}" srcOrd="0" destOrd="0" parTransId="{EFE3F7B8-E131-4E65-9AEB-01352CAEF97E}" sibTransId="{B890EC61-C027-42F1-BC45-F9B902F00985}"/>
    <dgm:cxn modelId="{7B5E9B84-3A31-41B6-B166-1DBD65EBB259}" srcId="{51DBC57C-4F1C-44FC-B7AC-1F8CF4BDC4B0}" destId="{AA7F9B34-922A-466F-B483-818F4BECD227}" srcOrd="1" destOrd="0" parTransId="{7FBA06D8-68A9-406B-AF33-678EA5A5D080}" sibTransId="{A6AE0ED1-B3CF-4550-8E77-5A0FCBEACB56}"/>
    <dgm:cxn modelId="{010FA03D-F3BA-4437-B6FF-4311DCDEFC6E}" srcId="{AECF2B0C-3674-41FB-851A-C0B7CEFDFBD2}" destId="{15B91C28-696D-408C-8D5B-3A186BA2093E}" srcOrd="4" destOrd="0" parTransId="{30F007F9-5A96-4C9D-9C4C-C3CBD1B54E4D}" sibTransId="{37FD6EAF-3683-4AB6-912F-E37453EC4729}"/>
    <dgm:cxn modelId="{CB6CFD73-D5DB-40F7-AA24-1637323B5681}" type="presOf" srcId="{2FFEDEEB-11D0-4C4C-9B74-48FB664DF509}" destId="{6FA26BA5-DE35-4911-8953-4D89CBEC5252}" srcOrd="0" destOrd="3" presId="urn:microsoft.com/office/officeart/2005/8/layout/hList6"/>
    <dgm:cxn modelId="{FCB4D2B9-23DD-44EE-B7B2-A0D899B209A5}" type="presOf" srcId="{9566FD4E-3197-4503-9ED6-682996E50752}" destId="{12C04E62-1F4E-4435-8EC5-43315279D7B7}" srcOrd="0" destOrd="0" presId="urn:microsoft.com/office/officeart/2005/8/layout/hList6"/>
    <dgm:cxn modelId="{D473D0E6-896F-43D2-83DD-1C00B7085CDF}" type="presOf" srcId="{15B91C28-696D-408C-8D5B-3A186BA2093E}" destId="{6FA26BA5-DE35-4911-8953-4D89CBEC5252}" srcOrd="0" destOrd="6" presId="urn:microsoft.com/office/officeart/2005/8/layout/hList6"/>
    <dgm:cxn modelId="{C273DB14-B098-4944-85E1-8A631D08E041}" srcId="{9566FD4E-3197-4503-9ED6-682996E50752}" destId="{63B50161-A9A7-4ABD-815A-460C56DA8EAD}" srcOrd="2" destOrd="0" parTransId="{8D8AE164-9927-4207-8EAA-2C0A0733D61F}" sibTransId="{3DE0374F-6553-4DC8-865D-D487FAEAED8D}"/>
    <dgm:cxn modelId="{CFD190DF-7C0E-42E8-90ED-4AD9566BCFA2}" type="presOf" srcId="{F09AF19A-FF92-4A3E-B981-E4120BC38AB3}" destId="{6FA26BA5-DE35-4911-8953-4D89CBEC5252}" srcOrd="0" destOrd="9" presId="urn:microsoft.com/office/officeart/2005/8/layout/hList6"/>
    <dgm:cxn modelId="{CF625FFB-9235-4D7A-BD86-DC6EFF6C5899}" type="presOf" srcId="{BD74E049-5CBF-433E-9BD6-E6DFDC6EF97A}" destId="{6FA26BA5-DE35-4911-8953-4D89CBEC5252}" srcOrd="0" destOrd="10" presId="urn:microsoft.com/office/officeart/2005/8/layout/hList6"/>
    <dgm:cxn modelId="{88B87F26-4B0C-4093-B085-DDE77D5BAC5B}" type="presOf" srcId="{D43585C6-2A87-4D6A-89D6-EFAC381D6861}" destId="{BCDC91A4-2DDB-4A47-8E9D-926BB82A73B1}" srcOrd="0" destOrd="0" presId="urn:microsoft.com/office/officeart/2005/8/layout/hList6"/>
    <dgm:cxn modelId="{3CB641E9-06C0-468A-8EE1-41B2ACB734BC}" srcId="{AECF2B0C-3674-41FB-851A-C0B7CEFDFBD2}" destId="{0A08850C-1893-4A5E-B071-EE9F4BE6C241}" srcOrd="0" destOrd="0" parTransId="{565B5354-5046-4963-A1E9-68E777DBB7CA}" sibTransId="{C08A1C9C-05DB-4E7B-BE7B-8E62E25D24AE}"/>
    <dgm:cxn modelId="{EAB3C252-B1F8-4875-BB9D-B5799DFBEB93}" type="presOf" srcId="{25AD0713-BFA3-40FA-B56D-7FED342D2CE5}" destId="{6FA26BA5-DE35-4911-8953-4D89CBEC5252}" srcOrd="0" destOrd="8" presId="urn:microsoft.com/office/officeart/2005/8/layout/hList6"/>
    <dgm:cxn modelId="{49CD342C-2964-46A4-BD01-4C34341728DC}" type="presOf" srcId="{83304006-1F04-4AA1-9643-00BA6AB18739}" destId="{B4835650-1FF3-4E4F-B9DA-56328E3F8753}" srcOrd="0" destOrd="0" presId="urn:microsoft.com/office/officeart/2005/8/layout/hList6"/>
    <dgm:cxn modelId="{EF7E1B23-D2B6-48B0-8B29-89204F98199A}" type="presOf" srcId="{0A08850C-1893-4A5E-B071-EE9F4BE6C241}" destId="{6FA26BA5-DE35-4911-8953-4D89CBEC5252}" srcOrd="0" destOrd="2" presId="urn:microsoft.com/office/officeart/2005/8/layout/hList6"/>
    <dgm:cxn modelId="{C26B7A6E-BBC5-40D4-897A-2206BBADFE54}" srcId="{AECF2B0C-3674-41FB-851A-C0B7CEFDFBD2}" destId="{00B6EFFD-690C-440F-AD70-B8DC017027C4}" srcOrd="5" destOrd="0" parTransId="{5C623F0C-2701-4A39-9C95-B530C2F62611}" sibTransId="{22299599-C9E3-4C94-8F90-8D6C9052A2F5}"/>
    <dgm:cxn modelId="{EEA0A9D2-C8DF-4F07-B558-CBB98F9B7EC7}" srcId="{9566FD4E-3197-4503-9ED6-682996E50752}" destId="{D43585C6-2A87-4D6A-89D6-EFAC381D6861}" srcOrd="0" destOrd="0" parTransId="{87C0329E-BC7D-42A9-9E8E-3BDD728F2C49}" sibTransId="{C9BA57BF-B4DD-419A-8D02-286529FC3865}"/>
    <dgm:cxn modelId="{B96B7970-1F9C-43EC-9DDE-67761418B043}" type="presOf" srcId="{63B50161-A9A7-4ABD-815A-460C56DA8EAD}" destId="{1EE8D5BC-6F88-42F1-A30F-2877A3611F1D}" srcOrd="0" destOrd="0" presId="urn:microsoft.com/office/officeart/2005/8/layout/hList6"/>
    <dgm:cxn modelId="{49801E5E-A1AC-417D-841B-AEB7DC68B16A}" type="presOf" srcId="{36E2C426-0865-4C6A-94AD-4DBE1AA0ECB9}" destId="{6FA26BA5-DE35-4911-8953-4D89CBEC5252}" srcOrd="0" destOrd="5" presId="urn:microsoft.com/office/officeart/2005/8/layout/hList6"/>
    <dgm:cxn modelId="{1F5C8BE1-DF0C-4419-84D5-F7DA9BEC8343}" type="presOf" srcId="{AA7F9B34-922A-466F-B483-818F4BECD227}" destId="{6FA26BA5-DE35-4911-8953-4D89CBEC5252}" srcOrd="0" destOrd="11" presId="urn:microsoft.com/office/officeart/2005/8/layout/hList6"/>
    <dgm:cxn modelId="{B74FC068-9A1E-4BF7-AD86-30A48BA20E59}" type="presOf" srcId="{95F91140-16F2-47BA-BD0B-AB1478BE3D70}" destId="{6FA26BA5-DE35-4911-8953-4D89CBEC5252}" srcOrd="0" destOrd="4" presId="urn:microsoft.com/office/officeart/2005/8/layout/hList6"/>
    <dgm:cxn modelId="{E85686A3-AEB8-4F24-9EBF-80C4E9DD26D8}" srcId="{AECF2B0C-3674-41FB-851A-C0B7CEFDFBD2}" destId="{36E2C426-0865-4C6A-94AD-4DBE1AA0ECB9}" srcOrd="3" destOrd="0" parTransId="{3235EC03-2A0D-4882-A01E-74D0A79D60BC}" sibTransId="{DD3DCD54-3668-44FE-B613-0D35CFB59FE3}"/>
    <dgm:cxn modelId="{416A14D2-F768-4580-B77F-7701C920EDFE}" srcId="{AECF2B0C-3674-41FB-851A-C0B7CEFDFBD2}" destId="{25AD0713-BFA3-40FA-B56D-7FED342D2CE5}" srcOrd="6" destOrd="0" parTransId="{C8EDC6BA-78CC-4E93-BC8F-DE999F20233E}" sibTransId="{C18BDAAF-AE22-4019-BE19-E1DA7E93EB99}"/>
    <dgm:cxn modelId="{4BA26ECF-9CBB-4DAB-8FC6-2004A4904CFF}" srcId="{AECF2B0C-3674-41FB-851A-C0B7CEFDFBD2}" destId="{95F91140-16F2-47BA-BD0B-AB1478BE3D70}" srcOrd="2" destOrd="0" parTransId="{1DC96419-CDC3-452D-A1DA-5B15B8B9574C}" sibTransId="{9166290E-6BA7-4B9C-9E03-8084C2357F8D}"/>
    <dgm:cxn modelId="{57E101F9-E8C0-4E53-A7A2-EFAB7B010C29}" srcId="{9566FD4E-3197-4503-9ED6-682996E50752}" destId="{83304006-1F04-4AA1-9643-00BA6AB18739}" srcOrd="1" destOrd="0" parTransId="{0D698580-44B4-4E88-89D4-53CBF100906D}" sibTransId="{3DFC7151-3811-4544-A221-EE7C00114B74}"/>
    <dgm:cxn modelId="{C31D7C4D-373F-43D5-A292-A2AAE05C8BFA}" type="presOf" srcId="{FCBB2379-751C-4F90-AACC-6568E4B7352C}" destId="{1EE8D5BC-6F88-42F1-A30F-2877A3611F1D}" srcOrd="0" destOrd="1" presId="urn:microsoft.com/office/officeart/2005/8/layout/hList6"/>
    <dgm:cxn modelId="{CC7BC2A9-7368-4834-A69F-48124A9CAE8C}" srcId="{AECF2B0C-3674-41FB-851A-C0B7CEFDFBD2}" destId="{F09AF19A-FF92-4A3E-B981-E4120BC38AB3}" srcOrd="7" destOrd="0" parTransId="{3E93FAA0-A09B-4FD4-B0B4-556775043B00}" sibTransId="{DB15D7A6-56A7-4E58-9DCE-C915FC2FFCF6}"/>
    <dgm:cxn modelId="{E9126186-1634-4CCA-AF59-9CFB1508546E}" srcId="{63B50161-A9A7-4ABD-815A-460C56DA8EAD}" destId="{986FCFBB-62B0-4E34-B28F-C1C1D9CB46A8}" srcOrd="2" destOrd="0" parTransId="{F8FA04D1-E79F-4562-A00B-C6C6E3DCDB07}" sibTransId="{8C01C920-9194-4992-AF38-B15E3B89EC8B}"/>
    <dgm:cxn modelId="{765B1CB5-8716-4D2E-847C-44855B7FA3D8}" srcId="{63B50161-A9A7-4ABD-815A-460C56DA8EAD}" destId="{FCBB2379-751C-4F90-AACC-6568E4B7352C}" srcOrd="0" destOrd="0" parTransId="{8A719F0C-A746-4514-9E3F-085107BF2E6C}" sibTransId="{6B2869C1-BF3A-47BD-BFC7-3E132F4D675E}"/>
    <dgm:cxn modelId="{9F38DAB3-FEF0-4937-B23C-855503C79488}" srcId="{AECF2B0C-3674-41FB-851A-C0B7CEFDFBD2}" destId="{2FFEDEEB-11D0-4C4C-9B74-48FB664DF509}" srcOrd="1" destOrd="0" parTransId="{F55FD381-B287-46FE-86C0-BACE58D6351D}" sibTransId="{EEFA99B1-37B5-4593-900D-0E53B8B51FE2}"/>
    <dgm:cxn modelId="{1BF1B42E-C401-4891-BC98-2021CD881696}" srcId="{9566FD4E-3197-4503-9ED6-682996E50752}" destId="{51DBC57C-4F1C-44FC-B7AC-1F8CF4BDC4B0}" srcOrd="3" destOrd="0" parTransId="{7DF617D7-CBC5-432C-9B57-B90DC6749306}" sibTransId="{DF8CA9F2-0C8C-4844-8DA2-BE6F2E7F4ECF}"/>
    <dgm:cxn modelId="{3F7E3B1B-E2A0-4F05-9AE2-355DD27BE89C}" type="presOf" srcId="{986FCFBB-62B0-4E34-B28F-C1C1D9CB46A8}" destId="{1EE8D5BC-6F88-42F1-A30F-2877A3611F1D}" srcOrd="0" destOrd="3" presId="urn:microsoft.com/office/officeart/2005/8/layout/hList6"/>
    <dgm:cxn modelId="{8BD1651A-B102-4F2D-9BB1-1C233431FD95}" srcId="{63B50161-A9A7-4ABD-815A-460C56DA8EAD}" destId="{98C381D0-FCE1-4133-B688-EB8983622DCD}" srcOrd="1" destOrd="0" parTransId="{84C79623-5EA3-4B36-B425-1A804C5C5303}" sibTransId="{E8198691-1FD1-4F27-A550-7A879D66287D}"/>
    <dgm:cxn modelId="{EF79F2D6-5E8A-42C7-AA7C-73ED43833E99}" type="presOf" srcId="{51DBC57C-4F1C-44FC-B7AC-1F8CF4BDC4B0}" destId="{6FA26BA5-DE35-4911-8953-4D89CBEC5252}" srcOrd="0" destOrd="0" presId="urn:microsoft.com/office/officeart/2005/8/layout/hList6"/>
    <dgm:cxn modelId="{F37FFB4C-FF70-47EA-A8BF-39D6D1047C25}" srcId="{AECF2B0C-3674-41FB-851A-C0B7CEFDFBD2}" destId="{BD74E049-5CBF-433E-9BD6-E6DFDC6EF97A}" srcOrd="8" destOrd="0" parTransId="{59355058-C467-4CEF-97E8-3F8F5B6644BF}" sibTransId="{70026D02-DD1C-4653-8D9C-8348F8A07846}"/>
    <dgm:cxn modelId="{7F78242A-BD41-4C9F-8428-45254C32EA49}" type="presParOf" srcId="{12C04E62-1F4E-4435-8EC5-43315279D7B7}" destId="{BCDC91A4-2DDB-4A47-8E9D-926BB82A73B1}" srcOrd="0" destOrd="0" presId="urn:microsoft.com/office/officeart/2005/8/layout/hList6"/>
    <dgm:cxn modelId="{CA591B51-A9AB-40F8-9D8D-8C5532E2D4B6}" type="presParOf" srcId="{12C04E62-1F4E-4435-8EC5-43315279D7B7}" destId="{E7845053-AC54-483E-92FD-E2132CEB9757}" srcOrd="1" destOrd="0" presId="urn:microsoft.com/office/officeart/2005/8/layout/hList6"/>
    <dgm:cxn modelId="{32CA5E0C-8214-47BE-88EE-F2B2149702DE}" type="presParOf" srcId="{12C04E62-1F4E-4435-8EC5-43315279D7B7}" destId="{B4835650-1FF3-4E4F-B9DA-56328E3F8753}" srcOrd="2" destOrd="0" presId="urn:microsoft.com/office/officeart/2005/8/layout/hList6"/>
    <dgm:cxn modelId="{20F61795-AFA6-495C-93F2-470A99200EA1}" type="presParOf" srcId="{12C04E62-1F4E-4435-8EC5-43315279D7B7}" destId="{F6C75E37-9602-4CEE-A371-395AEAC43B19}" srcOrd="3" destOrd="0" presId="urn:microsoft.com/office/officeart/2005/8/layout/hList6"/>
    <dgm:cxn modelId="{EE3243EA-23EC-489F-A38C-F566F1F2965D}" type="presParOf" srcId="{12C04E62-1F4E-4435-8EC5-43315279D7B7}" destId="{1EE8D5BC-6F88-42F1-A30F-2877A3611F1D}" srcOrd="4" destOrd="0" presId="urn:microsoft.com/office/officeart/2005/8/layout/hList6"/>
    <dgm:cxn modelId="{4B61E00C-3919-48B0-B286-242BBEC23C0B}" type="presParOf" srcId="{12C04E62-1F4E-4435-8EC5-43315279D7B7}" destId="{62414845-8542-46A5-A3D3-E47B03C14E6D}" srcOrd="5" destOrd="0" presId="urn:microsoft.com/office/officeart/2005/8/layout/hList6"/>
    <dgm:cxn modelId="{6C054649-FC28-44DF-B8A9-FA3E93642655}" type="presParOf" srcId="{12C04E62-1F4E-4435-8EC5-43315279D7B7}" destId="{6FA26BA5-DE35-4911-8953-4D89CBEC525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F8B962D8-C9B5-4E3C-ABC9-0950B94AA3D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133178-DB9F-42EA-A025-F4363989A1C1}">
      <dgm:prSet phldrT="[Metin]" custT="1"/>
      <dgm:spPr/>
      <dgm:t>
        <a:bodyPr/>
        <a:lstStyle/>
        <a:p>
          <a:endParaRPr lang="tr-TR" sz="1000" b="1" dirty="0" smtClean="0"/>
        </a:p>
        <a:p>
          <a:r>
            <a:rPr lang="en-US" sz="1000" b="1" dirty="0" smtClean="0"/>
            <a:t>A, Nonselective pelvic arteriogram reveals tortuous and dilated uterine arteries </a:t>
          </a:r>
          <a:r>
            <a: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(arrows </a:t>
          </a:r>
          <a:r>
            <a:rPr lang="en-US" sz="1000" b="1" dirty="0" smtClean="0"/>
            <a:t>).</a:t>
          </a:r>
        </a:p>
        <a:p>
          <a:r>
            <a:rPr lang="en-US" sz="1000" b="1" dirty="0" smtClean="0"/>
            <a:t>B and C, Selective images from right (B) and left (C) uterine </a:t>
          </a:r>
          <a:r>
            <a:rPr lang="en-US" sz="1000" b="1" dirty="0" err="1" smtClean="0"/>
            <a:t>arteriograms</a:t>
          </a:r>
          <a:r>
            <a:rPr lang="en-US" sz="1000" b="1" dirty="0" smtClean="0"/>
            <a:t> show spiral arteries coursing into </a:t>
          </a:r>
          <a:r>
            <a:rPr lang="en-US" sz="1000" b="1" dirty="0" err="1" smtClean="0"/>
            <a:t>myometrium</a:t>
          </a:r>
          <a:r>
            <a:rPr lang="en-US" sz="1000" b="1" dirty="0" smtClean="0"/>
            <a:t> (</a:t>
          </a:r>
          <a:r>
            <a:rPr lang="en-US" sz="1000" b="1" dirty="0" smtClean="0">
              <a:solidFill>
                <a:srgbClr val="FF0000"/>
              </a:solidFill>
            </a:rPr>
            <a:t>arrowheads</a:t>
          </a:r>
          <a:r>
            <a:rPr lang="en-US" sz="1000" b="1" dirty="0" smtClean="0"/>
            <a:t> ). </a:t>
          </a:r>
          <a:endParaRPr lang="tr-TR" sz="1000" b="1" dirty="0" smtClean="0"/>
        </a:p>
        <a:p>
          <a:r>
            <a:rPr lang="en-US" sz="1000" b="1" dirty="0" smtClean="0"/>
            <a:t>Note lack of evidence of focal uterine</a:t>
          </a:r>
          <a:r>
            <a:rPr lang="tr-TR" sz="1000" b="1" dirty="0" smtClean="0"/>
            <a:t> </a:t>
          </a:r>
          <a:r>
            <a:rPr lang="tr-TR" sz="1000" b="1" dirty="0" err="1" smtClean="0"/>
            <a:t>mass</a:t>
          </a:r>
          <a:r>
            <a:rPr lang="tr-TR" sz="1000" dirty="0" smtClean="0"/>
            <a:t>.</a:t>
          </a:r>
        </a:p>
        <a:p>
          <a:r>
            <a:rPr lang="en-US" sz="1000" b="1" dirty="0" smtClean="0"/>
            <a:t>D, Nonselective pelvic arteriogram obtained after bilateral </a:t>
          </a:r>
          <a:r>
            <a:rPr lang="en-US" sz="1000" b="1" dirty="0" err="1" smtClean="0"/>
            <a:t>embolization</a:t>
          </a:r>
          <a:r>
            <a:rPr lang="en-US" sz="1000" b="1" dirty="0" smtClean="0"/>
            <a:t> with polyvinyl alcohol particles shows occlusion of both uterine arteries.</a:t>
          </a:r>
        </a:p>
        <a:p>
          <a:endParaRPr lang="tr-TR" sz="1000" dirty="0"/>
        </a:p>
      </dgm:t>
    </dgm:pt>
    <dgm:pt modelId="{46057C29-9E36-4307-A560-0B45299F3E55}" type="parTrans" cxnId="{0DE2CA1B-137F-44A4-93BA-F9BD092508FC}">
      <dgm:prSet/>
      <dgm:spPr/>
      <dgm:t>
        <a:bodyPr/>
        <a:lstStyle/>
        <a:p>
          <a:endParaRPr lang="tr-TR"/>
        </a:p>
      </dgm:t>
    </dgm:pt>
    <dgm:pt modelId="{F118B905-50C5-4AA1-8DD0-D0809A69E9E6}" type="sibTrans" cxnId="{0DE2CA1B-137F-44A4-93BA-F9BD092508FC}">
      <dgm:prSet/>
      <dgm:spPr/>
      <dgm:t>
        <a:bodyPr/>
        <a:lstStyle/>
        <a:p>
          <a:endParaRPr lang="tr-TR"/>
        </a:p>
      </dgm:t>
    </dgm:pt>
    <dgm:pt modelId="{03CA637B-EEB4-47C5-86B9-AB57C2E75E98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BA767413-C34F-4D9C-907A-7D6BA30CF63A}" type="parTrans" cxnId="{DFD2DD0D-40D0-4A93-9AD7-E0277F8019C0}">
      <dgm:prSet/>
      <dgm:spPr/>
      <dgm:t>
        <a:bodyPr/>
        <a:lstStyle/>
        <a:p>
          <a:endParaRPr lang="tr-TR"/>
        </a:p>
      </dgm:t>
    </dgm:pt>
    <dgm:pt modelId="{E13EA95D-80FE-4D47-8B49-A8A6EAEE19D0}" type="sibTrans" cxnId="{DFD2DD0D-40D0-4A93-9AD7-E0277F8019C0}">
      <dgm:prSet/>
      <dgm:spPr/>
      <dgm:t>
        <a:bodyPr/>
        <a:lstStyle/>
        <a:p>
          <a:endParaRPr lang="tr-TR"/>
        </a:p>
      </dgm:t>
    </dgm:pt>
    <dgm:pt modelId="{C853D935-10A7-41C4-9670-3C331405B67C}">
      <dgm:prSet phldrT="[Metin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CF7AFF36-9546-48E5-B84D-62C85B884ED2}" type="parTrans" cxnId="{F81E30BA-C4AF-48B3-885B-B576A19CF18A}">
      <dgm:prSet/>
      <dgm:spPr/>
      <dgm:t>
        <a:bodyPr/>
        <a:lstStyle/>
        <a:p>
          <a:endParaRPr lang="tr-TR"/>
        </a:p>
      </dgm:t>
    </dgm:pt>
    <dgm:pt modelId="{ECCF58CF-BE99-42AF-9F5E-FF7478C5D69A}" type="sibTrans" cxnId="{F81E30BA-C4AF-48B3-885B-B576A19CF18A}">
      <dgm:prSet/>
      <dgm:spPr/>
      <dgm:t>
        <a:bodyPr/>
        <a:lstStyle/>
        <a:p>
          <a:endParaRPr lang="tr-TR"/>
        </a:p>
      </dgm:t>
    </dgm:pt>
    <dgm:pt modelId="{F90B1233-46E5-499C-803D-C6DFF55D4725}">
      <dgm:prSet phldrT="[Metin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E9298F88-8320-4306-AB74-6BB8FF6ED8C4}" type="parTrans" cxnId="{B3128958-DA1B-4B92-9B03-63739B53B204}">
      <dgm:prSet/>
      <dgm:spPr/>
      <dgm:t>
        <a:bodyPr/>
        <a:lstStyle/>
        <a:p>
          <a:endParaRPr lang="tr-TR"/>
        </a:p>
      </dgm:t>
    </dgm:pt>
    <dgm:pt modelId="{39F6EC13-D273-4493-B272-DCDDC9F82936}" type="sibTrans" cxnId="{B3128958-DA1B-4B92-9B03-63739B53B204}">
      <dgm:prSet/>
      <dgm:spPr/>
      <dgm:t>
        <a:bodyPr/>
        <a:lstStyle/>
        <a:p>
          <a:endParaRPr lang="tr-TR"/>
        </a:p>
      </dgm:t>
    </dgm:pt>
    <dgm:pt modelId="{1967FFA6-C616-41A6-879E-489C7F9EDFCA}">
      <dgm:prSet phldrT="[Metin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BD4BEB36-5465-4CFF-B5C7-8F28B036D121}" type="parTrans" cxnId="{B79B1768-D4DA-43D1-9A06-2BDFCE10797D}">
      <dgm:prSet/>
      <dgm:spPr/>
      <dgm:t>
        <a:bodyPr/>
        <a:lstStyle/>
        <a:p>
          <a:endParaRPr lang="tr-TR"/>
        </a:p>
      </dgm:t>
    </dgm:pt>
    <dgm:pt modelId="{D42CBD87-ABC9-475E-8EFC-A56C80A31EFF}" type="sibTrans" cxnId="{B79B1768-D4DA-43D1-9A06-2BDFCE10797D}">
      <dgm:prSet/>
      <dgm:spPr/>
      <dgm:t>
        <a:bodyPr/>
        <a:lstStyle/>
        <a:p>
          <a:endParaRPr lang="tr-TR"/>
        </a:p>
      </dgm:t>
    </dgm:pt>
    <dgm:pt modelId="{04D4C434-4840-416A-A643-3B1EAFC503EB}" type="pres">
      <dgm:prSet presAssocID="{F8B962D8-C9B5-4E3C-ABC9-0950B94AA3D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C69ADB2-A991-4C77-9059-97D971345DC9}" type="pres">
      <dgm:prSet presAssocID="{F8B962D8-C9B5-4E3C-ABC9-0950B94AA3DF}" presName="matrix" presStyleCnt="0"/>
      <dgm:spPr/>
    </dgm:pt>
    <dgm:pt modelId="{2795C37F-2EDC-4D79-A08D-EFC271F6E8A8}" type="pres">
      <dgm:prSet presAssocID="{F8B962D8-C9B5-4E3C-ABC9-0950B94AA3DF}" presName="tile1" presStyleLbl="node1" presStyleIdx="0" presStyleCnt="4"/>
      <dgm:spPr/>
      <dgm:t>
        <a:bodyPr/>
        <a:lstStyle/>
        <a:p>
          <a:endParaRPr lang="tr-TR"/>
        </a:p>
      </dgm:t>
    </dgm:pt>
    <dgm:pt modelId="{65237081-9475-4687-8366-818673ABD44F}" type="pres">
      <dgm:prSet presAssocID="{F8B962D8-C9B5-4E3C-ABC9-0950B94AA3D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9CF2EC-2102-420E-8BB0-5D645F6A15F7}" type="pres">
      <dgm:prSet presAssocID="{F8B962D8-C9B5-4E3C-ABC9-0950B94AA3DF}" presName="tile2" presStyleLbl="node1" presStyleIdx="1" presStyleCnt="4"/>
      <dgm:spPr/>
      <dgm:t>
        <a:bodyPr/>
        <a:lstStyle/>
        <a:p>
          <a:endParaRPr lang="tr-TR"/>
        </a:p>
      </dgm:t>
    </dgm:pt>
    <dgm:pt modelId="{C747C345-2C1D-4440-A7FB-D10F11E1CE37}" type="pres">
      <dgm:prSet presAssocID="{F8B962D8-C9B5-4E3C-ABC9-0950B94AA3D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A9A53C-80B2-485C-8CA6-71566DE1B6DA}" type="pres">
      <dgm:prSet presAssocID="{F8B962D8-C9B5-4E3C-ABC9-0950B94AA3DF}" presName="tile3" presStyleLbl="node1" presStyleIdx="2" presStyleCnt="4"/>
      <dgm:spPr/>
      <dgm:t>
        <a:bodyPr/>
        <a:lstStyle/>
        <a:p>
          <a:endParaRPr lang="tr-TR"/>
        </a:p>
      </dgm:t>
    </dgm:pt>
    <dgm:pt modelId="{DF1634A3-7102-4A30-BBFC-A698BA12318B}" type="pres">
      <dgm:prSet presAssocID="{F8B962D8-C9B5-4E3C-ABC9-0950B94AA3D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E6240DF-CA34-40CE-9037-384117B62193}" type="pres">
      <dgm:prSet presAssocID="{F8B962D8-C9B5-4E3C-ABC9-0950B94AA3DF}" presName="tile4" presStyleLbl="node1" presStyleIdx="3" presStyleCnt="4"/>
      <dgm:spPr/>
      <dgm:t>
        <a:bodyPr/>
        <a:lstStyle/>
        <a:p>
          <a:endParaRPr lang="tr-TR"/>
        </a:p>
      </dgm:t>
    </dgm:pt>
    <dgm:pt modelId="{B9CDAE6B-C996-4006-810E-24347BFB9311}" type="pres">
      <dgm:prSet presAssocID="{F8B962D8-C9B5-4E3C-ABC9-0950B94AA3D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2BBD10-5E19-40A3-BFA5-42EA8D24D189}" type="pres">
      <dgm:prSet presAssocID="{F8B962D8-C9B5-4E3C-ABC9-0950B94AA3DF}" presName="centerTile" presStyleLbl="fgShp" presStyleIdx="0" presStyleCnt="1" custScaleX="326562" custScaleY="58537" custLinFactNeighborX="0" custLinFactNeighborY="1463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F81E30BA-C4AF-48B3-885B-B576A19CF18A}" srcId="{51133178-DB9F-42EA-A025-F4363989A1C1}" destId="{C853D935-10A7-41C4-9670-3C331405B67C}" srcOrd="1" destOrd="0" parTransId="{CF7AFF36-9546-48E5-B84D-62C85B884ED2}" sibTransId="{ECCF58CF-BE99-42AF-9F5E-FF7478C5D69A}"/>
    <dgm:cxn modelId="{DFD2DD0D-40D0-4A93-9AD7-E0277F8019C0}" srcId="{51133178-DB9F-42EA-A025-F4363989A1C1}" destId="{03CA637B-EEB4-47C5-86B9-AB57C2E75E98}" srcOrd="0" destOrd="0" parTransId="{BA767413-C34F-4D9C-907A-7D6BA30CF63A}" sibTransId="{E13EA95D-80FE-4D47-8B49-A8A6EAEE19D0}"/>
    <dgm:cxn modelId="{BB9A0F76-53A7-4107-81EF-E4F4436959E6}" type="presOf" srcId="{1967FFA6-C616-41A6-879E-489C7F9EDFCA}" destId="{B9CDAE6B-C996-4006-810E-24347BFB9311}" srcOrd="1" destOrd="0" presId="urn:microsoft.com/office/officeart/2005/8/layout/matrix1"/>
    <dgm:cxn modelId="{EDD126F0-8D3B-423C-986D-CB62A7675E0D}" type="presOf" srcId="{F8B962D8-C9B5-4E3C-ABC9-0950B94AA3DF}" destId="{04D4C434-4840-416A-A643-3B1EAFC503EB}" srcOrd="0" destOrd="0" presId="urn:microsoft.com/office/officeart/2005/8/layout/matrix1"/>
    <dgm:cxn modelId="{7727BD98-D444-4217-B72C-060D6AA0E34C}" type="presOf" srcId="{51133178-DB9F-42EA-A025-F4363989A1C1}" destId="{3F2BBD10-5E19-40A3-BFA5-42EA8D24D189}" srcOrd="0" destOrd="0" presId="urn:microsoft.com/office/officeart/2005/8/layout/matrix1"/>
    <dgm:cxn modelId="{B3128958-DA1B-4B92-9B03-63739B53B204}" srcId="{51133178-DB9F-42EA-A025-F4363989A1C1}" destId="{F90B1233-46E5-499C-803D-C6DFF55D4725}" srcOrd="2" destOrd="0" parTransId="{E9298F88-8320-4306-AB74-6BB8FF6ED8C4}" sibTransId="{39F6EC13-D273-4493-B272-DCDDC9F82936}"/>
    <dgm:cxn modelId="{528B2D8A-F0A5-491D-92DB-80C51550DAEE}" type="presOf" srcId="{1967FFA6-C616-41A6-879E-489C7F9EDFCA}" destId="{1E6240DF-CA34-40CE-9037-384117B62193}" srcOrd="0" destOrd="0" presId="urn:microsoft.com/office/officeart/2005/8/layout/matrix1"/>
    <dgm:cxn modelId="{D37289D2-308D-471C-B334-D153716EB876}" type="presOf" srcId="{03CA637B-EEB4-47C5-86B9-AB57C2E75E98}" destId="{65237081-9475-4687-8366-818673ABD44F}" srcOrd="1" destOrd="0" presId="urn:microsoft.com/office/officeart/2005/8/layout/matrix1"/>
    <dgm:cxn modelId="{9472AE1F-1761-45C7-BE44-298615D139B7}" type="presOf" srcId="{F90B1233-46E5-499C-803D-C6DFF55D4725}" destId="{DBA9A53C-80B2-485C-8CA6-71566DE1B6DA}" srcOrd="0" destOrd="0" presId="urn:microsoft.com/office/officeart/2005/8/layout/matrix1"/>
    <dgm:cxn modelId="{B79B1768-D4DA-43D1-9A06-2BDFCE10797D}" srcId="{51133178-DB9F-42EA-A025-F4363989A1C1}" destId="{1967FFA6-C616-41A6-879E-489C7F9EDFCA}" srcOrd="3" destOrd="0" parTransId="{BD4BEB36-5465-4CFF-B5C7-8F28B036D121}" sibTransId="{D42CBD87-ABC9-475E-8EFC-A56C80A31EFF}"/>
    <dgm:cxn modelId="{FD885977-217D-4C44-B67A-91323BE2B89E}" type="presOf" srcId="{03CA637B-EEB4-47C5-86B9-AB57C2E75E98}" destId="{2795C37F-2EDC-4D79-A08D-EFC271F6E8A8}" srcOrd="0" destOrd="0" presId="urn:microsoft.com/office/officeart/2005/8/layout/matrix1"/>
    <dgm:cxn modelId="{0894E9DB-4016-48D7-BFBF-62C5A9A218DA}" type="presOf" srcId="{C853D935-10A7-41C4-9670-3C331405B67C}" destId="{6A9CF2EC-2102-420E-8BB0-5D645F6A15F7}" srcOrd="0" destOrd="0" presId="urn:microsoft.com/office/officeart/2005/8/layout/matrix1"/>
    <dgm:cxn modelId="{98CB09DD-1E26-4793-B7E4-3C6787155213}" type="presOf" srcId="{F90B1233-46E5-499C-803D-C6DFF55D4725}" destId="{DF1634A3-7102-4A30-BBFC-A698BA12318B}" srcOrd="1" destOrd="0" presId="urn:microsoft.com/office/officeart/2005/8/layout/matrix1"/>
    <dgm:cxn modelId="{0DE2CA1B-137F-44A4-93BA-F9BD092508FC}" srcId="{F8B962D8-C9B5-4E3C-ABC9-0950B94AA3DF}" destId="{51133178-DB9F-42EA-A025-F4363989A1C1}" srcOrd="0" destOrd="0" parTransId="{46057C29-9E36-4307-A560-0B45299F3E55}" sibTransId="{F118B905-50C5-4AA1-8DD0-D0809A69E9E6}"/>
    <dgm:cxn modelId="{B299687B-3E61-43A1-ABFE-692F924D9ABA}" type="presOf" srcId="{C853D935-10A7-41C4-9670-3C331405B67C}" destId="{C747C345-2C1D-4440-A7FB-D10F11E1CE37}" srcOrd="1" destOrd="0" presId="urn:microsoft.com/office/officeart/2005/8/layout/matrix1"/>
    <dgm:cxn modelId="{47C59240-B117-4A3A-9D54-62E4E241883C}" type="presParOf" srcId="{04D4C434-4840-416A-A643-3B1EAFC503EB}" destId="{2C69ADB2-A991-4C77-9059-97D971345DC9}" srcOrd="0" destOrd="0" presId="urn:microsoft.com/office/officeart/2005/8/layout/matrix1"/>
    <dgm:cxn modelId="{7E51B88D-A59F-4946-B6D6-7ABFDCD10794}" type="presParOf" srcId="{2C69ADB2-A991-4C77-9059-97D971345DC9}" destId="{2795C37F-2EDC-4D79-A08D-EFC271F6E8A8}" srcOrd="0" destOrd="0" presId="urn:microsoft.com/office/officeart/2005/8/layout/matrix1"/>
    <dgm:cxn modelId="{74430B7A-EE4C-452A-8A6A-F56BA723183E}" type="presParOf" srcId="{2C69ADB2-A991-4C77-9059-97D971345DC9}" destId="{65237081-9475-4687-8366-818673ABD44F}" srcOrd="1" destOrd="0" presId="urn:microsoft.com/office/officeart/2005/8/layout/matrix1"/>
    <dgm:cxn modelId="{039F2450-DFAA-4E1D-A623-ADC52F42FBAE}" type="presParOf" srcId="{2C69ADB2-A991-4C77-9059-97D971345DC9}" destId="{6A9CF2EC-2102-420E-8BB0-5D645F6A15F7}" srcOrd="2" destOrd="0" presId="urn:microsoft.com/office/officeart/2005/8/layout/matrix1"/>
    <dgm:cxn modelId="{A2330ACA-393C-4B2E-B083-6614A8D4DAA8}" type="presParOf" srcId="{2C69ADB2-A991-4C77-9059-97D971345DC9}" destId="{C747C345-2C1D-4440-A7FB-D10F11E1CE37}" srcOrd="3" destOrd="0" presId="urn:microsoft.com/office/officeart/2005/8/layout/matrix1"/>
    <dgm:cxn modelId="{C1018261-FF27-4FBB-81FC-F3C9166FF57B}" type="presParOf" srcId="{2C69ADB2-A991-4C77-9059-97D971345DC9}" destId="{DBA9A53C-80B2-485C-8CA6-71566DE1B6DA}" srcOrd="4" destOrd="0" presId="urn:microsoft.com/office/officeart/2005/8/layout/matrix1"/>
    <dgm:cxn modelId="{C4B2311B-A5D3-4BA1-A2C0-42DB7B618E27}" type="presParOf" srcId="{2C69ADB2-A991-4C77-9059-97D971345DC9}" destId="{DF1634A3-7102-4A30-BBFC-A698BA12318B}" srcOrd="5" destOrd="0" presId="urn:microsoft.com/office/officeart/2005/8/layout/matrix1"/>
    <dgm:cxn modelId="{ADB717FC-1AF0-41F3-A35D-61A72179F8D9}" type="presParOf" srcId="{2C69ADB2-A991-4C77-9059-97D971345DC9}" destId="{1E6240DF-CA34-40CE-9037-384117B62193}" srcOrd="6" destOrd="0" presId="urn:microsoft.com/office/officeart/2005/8/layout/matrix1"/>
    <dgm:cxn modelId="{6316688F-6C7A-4ED0-8495-293B53365490}" type="presParOf" srcId="{2C69ADB2-A991-4C77-9059-97D971345DC9}" destId="{B9CDAE6B-C996-4006-810E-24347BFB9311}" srcOrd="7" destOrd="0" presId="urn:microsoft.com/office/officeart/2005/8/layout/matrix1"/>
    <dgm:cxn modelId="{93F5A816-E7FB-4994-85B7-CC366CBE6CC0}" type="presParOf" srcId="{04D4C434-4840-416A-A643-3B1EAFC503EB}" destId="{3F2BBD10-5E19-40A3-BFA5-42EA8D24D18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27F4DCD-6CB9-4D78-B7DD-38E8746D175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FECC52E-6A5D-47DC-B767-9F0A2915ADFC}">
      <dgm:prSet phldrT="[Metin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C447ECE9-F270-4358-99E9-AEE11BFCA2F1}" type="parTrans" cxnId="{C4471D11-DFFB-400C-8257-EDB2F918FF67}">
      <dgm:prSet/>
      <dgm:spPr/>
      <dgm:t>
        <a:bodyPr/>
        <a:lstStyle/>
        <a:p>
          <a:endParaRPr lang="tr-TR"/>
        </a:p>
      </dgm:t>
    </dgm:pt>
    <dgm:pt modelId="{9DF10917-E98F-4413-9A30-80AFADA5B15F}" type="sibTrans" cxnId="{C4471D11-DFFB-400C-8257-EDB2F918FF67}">
      <dgm:prSet/>
      <dgm:spPr/>
      <dgm:t>
        <a:bodyPr/>
        <a:lstStyle/>
        <a:p>
          <a:endParaRPr lang="tr-TR"/>
        </a:p>
      </dgm:t>
    </dgm:pt>
    <dgm:pt modelId="{427189D9-1860-49A1-BC2D-D4E53D31ED6D}">
      <dgm:prSet phldrT="[Metin]" phldr="1"/>
      <dgm:spPr/>
      <dgm:t>
        <a:bodyPr/>
        <a:lstStyle/>
        <a:p>
          <a:endParaRPr lang="tr-TR"/>
        </a:p>
      </dgm:t>
    </dgm:pt>
    <dgm:pt modelId="{52E48000-76E5-4ACE-A4C1-C1F2DC85D810}" type="parTrans" cxnId="{0AA604FB-CDC5-48B2-A0F3-722E7535536A}">
      <dgm:prSet/>
      <dgm:spPr/>
      <dgm:t>
        <a:bodyPr/>
        <a:lstStyle/>
        <a:p>
          <a:endParaRPr lang="tr-TR"/>
        </a:p>
      </dgm:t>
    </dgm:pt>
    <dgm:pt modelId="{5012C8B2-6380-4397-B5C9-36BAE5175401}" type="sibTrans" cxnId="{0AA604FB-CDC5-48B2-A0F3-722E7535536A}">
      <dgm:prSet/>
      <dgm:spPr/>
      <dgm:t>
        <a:bodyPr/>
        <a:lstStyle/>
        <a:p>
          <a:endParaRPr lang="tr-TR"/>
        </a:p>
      </dgm:t>
    </dgm:pt>
    <dgm:pt modelId="{0E1CED0D-E4DE-4DFF-A8EB-275DB16B2501}">
      <dgm:prSet phldrT="[Metin]" phldr="1"/>
      <dgm:spPr/>
      <dgm:t>
        <a:bodyPr/>
        <a:lstStyle/>
        <a:p>
          <a:endParaRPr lang="tr-TR"/>
        </a:p>
      </dgm:t>
    </dgm:pt>
    <dgm:pt modelId="{1C65CD72-F51D-453C-9CF2-1C1417FA7228}" type="parTrans" cxnId="{35325110-5242-4B49-80E2-BD6A272D9D43}">
      <dgm:prSet/>
      <dgm:spPr/>
      <dgm:t>
        <a:bodyPr/>
        <a:lstStyle/>
        <a:p>
          <a:endParaRPr lang="tr-TR"/>
        </a:p>
      </dgm:t>
    </dgm:pt>
    <dgm:pt modelId="{E43174AE-4950-43AC-BC75-56872ECEBFDA}" type="sibTrans" cxnId="{35325110-5242-4B49-80E2-BD6A272D9D43}">
      <dgm:prSet/>
      <dgm:spPr/>
      <dgm:t>
        <a:bodyPr/>
        <a:lstStyle/>
        <a:p>
          <a:endParaRPr lang="tr-TR"/>
        </a:p>
      </dgm:t>
    </dgm:pt>
    <dgm:pt modelId="{DABBD0FF-52F8-4D25-B7EE-347295EF8AAD}">
      <dgm:prSet phldrT="[Metin]" phldr="1"/>
      <dgm:spPr/>
      <dgm:t>
        <a:bodyPr/>
        <a:lstStyle/>
        <a:p>
          <a:endParaRPr lang="tr-TR"/>
        </a:p>
      </dgm:t>
    </dgm:pt>
    <dgm:pt modelId="{F57D2380-9575-451E-88F2-A499194DE331}" type="parTrans" cxnId="{5B9E0528-46A6-47D9-A0F6-0718BE2E0463}">
      <dgm:prSet/>
      <dgm:spPr/>
      <dgm:t>
        <a:bodyPr/>
        <a:lstStyle/>
        <a:p>
          <a:endParaRPr lang="tr-TR"/>
        </a:p>
      </dgm:t>
    </dgm:pt>
    <dgm:pt modelId="{444A3A2C-9167-46F1-82BF-24BE62624FEB}" type="sibTrans" cxnId="{5B9E0528-46A6-47D9-A0F6-0718BE2E0463}">
      <dgm:prSet/>
      <dgm:spPr/>
      <dgm:t>
        <a:bodyPr/>
        <a:lstStyle/>
        <a:p>
          <a:endParaRPr lang="tr-TR"/>
        </a:p>
      </dgm:t>
    </dgm:pt>
    <dgm:pt modelId="{85323350-F7B6-4F91-88E3-FF0BA8B8D2D4}">
      <dgm:prSet phldrT="[Metin]" phldr="1"/>
      <dgm:spPr/>
      <dgm:t>
        <a:bodyPr/>
        <a:lstStyle/>
        <a:p>
          <a:endParaRPr lang="tr-TR"/>
        </a:p>
      </dgm:t>
    </dgm:pt>
    <dgm:pt modelId="{815C05AA-C5D2-4F2C-B5A7-5E165EB20F1D}" type="parTrans" cxnId="{2B1B874D-F6AE-4D06-B3AA-42D4832D1776}">
      <dgm:prSet/>
      <dgm:spPr/>
      <dgm:t>
        <a:bodyPr/>
        <a:lstStyle/>
        <a:p>
          <a:endParaRPr lang="tr-TR"/>
        </a:p>
      </dgm:t>
    </dgm:pt>
    <dgm:pt modelId="{EA8B862D-3FFC-479D-9FCE-C254044F838F}" type="sibTrans" cxnId="{2B1B874D-F6AE-4D06-B3AA-42D4832D1776}">
      <dgm:prSet/>
      <dgm:spPr/>
      <dgm:t>
        <a:bodyPr/>
        <a:lstStyle/>
        <a:p>
          <a:endParaRPr lang="tr-TR"/>
        </a:p>
      </dgm:t>
    </dgm:pt>
    <dgm:pt modelId="{8435F0DB-7946-41D9-97B1-F4E04F280046}" type="pres">
      <dgm:prSet presAssocID="{627F4DCD-6CB9-4D78-B7DD-38E8746D175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14EF133-5891-4BED-A392-82917246C989}" type="pres">
      <dgm:prSet presAssocID="{627F4DCD-6CB9-4D78-B7DD-38E8746D1752}" presName="matrix" presStyleCnt="0"/>
      <dgm:spPr/>
    </dgm:pt>
    <dgm:pt modelId="{ADC003D9-8F70-4CA9-A269-128EE1814B2F}" type="pres">
      <dgm:prSet presAssocID="{627F4DCD-6CB9-4D78-B7DD-38E8746D1752}" presName="tile1" presStyleLbl="node1" presStyleIdx="0" presStyleCnt="4"/>
      <dgm:spPr/>
      <dgm:t>
        <a:bodyPr/>
        <a:lstStyle/>
        <a:p>
          <a:endParaRPr lang="tr-TR"/>
        </a:p>
      </dgm:t>
    </dgm:pt>
    <dgm:pt modelId="{0905FBCC-73E6-4D34-ADCD-1A110CBE3155}" type="pres">
      <dgm:prSet presAssocID="{627F4DCD-6CB9-4D78-B7DD-38E8746D175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901BC7-4F5B-46D9-AA3E-10C0D343F8FE}" type="pres">
      <dgm:prSet presAssocID="{627F4DCD-6CB9-4D78-B7DD-38E8746D1752}" presName="tile2" presStyleLbl="node1" presStyleIdx="1" presStyleCnt="4"/>
      <dgm:spPr/>
      <dgm:t>
        <a:bodyPr/>
        <a:lstStyle/>
        <a:p>
          <a:endParaRPr lang="tr-TR"/>
        </a:p>
      </dgm:t>
    </dgm:pt>
    <dgm:pt modelId="{62D2B2B8-AF4B-45FD-913B-9B82DA326336}" type="pres">
      <dgm:prSet presAssocID="{627F4DCD-6CB9-4D78-B7DD-38E8746D175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C190DA4-A418-4C64-BF64-3389CC31A2D1}" type="pres">
      <dgm:prSet presAssocID="{627F4DCD-6CB9-4D78-B7DD-38E8746D1752}" presName="tile3" presStyleLbl="node1" presStyleIdx="2" presStyleCnt="4"/>
      <dgm:spPr/>
      <dgm:t>
        <a:bodyPr/>
        <a:lstStyle/>
        <a:p>
          <a:endParaRPr lang="tr-TR"/>
        </a:p>
      </dgm:t>
    </dgm:pt>
    <dgm:pt modelId="{39A33253-6445-4E51-9C32-F74F78C27C9D}" type="pres">
      <dgm:prSet presAssocID="{627F4DCD-6CB9-4D78-B7DD-38E8746D175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89FCDE-2798-4726-8F80-FDA46A6F42B7}" type="pres">
      <dgm:prSet presAssocID="{627F4DCD-6CB9-4D78-B7DD-38E8746D1752}" presName="tile4" presStyleLbl="node1" presStyleIdx="3" presStyleCnt="4"/>
      <dgm:spPr/>
      <dgm:t>
        <a:bodyPr/>
        <a:lstStyle/>
        <a:p>
          <a:endParaRPr lang="tr-TR"/>
        </a:p>
      </dgm:t>
    </dgm:pt>
    <dgm:pt modelId="{0344390C-2B0B-4D7D-B984-72CC2038B098}" type="pres">
      <dgm:prSet presAssocID="{627F4DCD-6CB9-4D78-B7DD-38E8746D175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1327A0-4FD1-4F96-B0CB-8BFAE7BDC4A9}" type="pres">
      <dgm:prSet presAssocID="{627F4DCD-6CB9-4D78-B7DD-38E8746D1752}" presName="centerTile" presStyleLbl="fgShp" presStyleIdx="0" presStyleCnt="1" custScaleX="324076" custScaleY="37176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2B1B874D-F6AE-4D06-B3AA-42D4832D1776}" srcId="{7FECC52E-6A5D-47DC-B767-9F0A2915ADFC}" destId="{85323350-F7B6-4F91-88E3-FF0BA8B8D2D4}" srcOrd="3" destOrd="0" parTransId="{815C05AA-C5D2-4F2C-B5A7-5E165EB20F1D}" sibTransId="{EA8B862D-3FFC-479D-9FCE-C254044F838F}"/>
    <dgm:cxn modelId="{C4471D11-DFFB-400C-8257-EDB2F918FF67}" srcId="{627F4DCD-6CB9-4D78-B7DD-38E8746D1752}" destId="{7FECC52E-6A5D-47DC-B767-9F0A2915ADFC}" srcOrd="0" destOrd="0" parTransId="{C447ECE9-F270-4358-99E9-AEE11BFCA2F1}" sibTransId="{9DF10917-E98F-4413-9A30-80AFADA5B15F}"/>
    <dgm:cxn modelId="{0AA604FB-CDC5-48B2-A0F3-722E7535536A}" srcId="{7FECC52E-6A5D-47DC-B767-9F0A2915ADFC}" destId="{427189D9-1860-49A1-BC2D-D4E53D31ED6D}" srcOrd="0" destOrd="0" parTransId="{52E48000-76E5-4ACE-A4C1-C1F2DC85D810}" sibTransId="{5012C8B2-6380-4397-B5C9-36BAE5175401}"/>
    <dgm:cxn modelId="{80ADDB0B-A07E-40E2-8469-FF4BECE32BC8}" type="presOf" srcId="{85323350-F7B6-4F91-88E3-FF0BA8B8D2D4}" destId="{B489FCDE-2798-4726-8F80-FDA46A6F42B7}" srcOrd="0" destOrd="0" presId="urn:microsoft.com/office/officeart/2005/8/layout/matrix1"/>
    <dgm:cxn modelId="{88AB4907-531A-4BA9-89AC-7C3569838080}" type="presOf" srcId="{7FECC52E-6A5D-47DC-B767-9F0A2915ADFC}" destId="{4D1327A0-4FD1-4F96-B0CB-8BFAE7BDC4A9}" srcOrd="0" destOrd="0" presId="urn:microsoft.com/office/officeart/2005/8/layout/matrix1"/>
    <dgm:cxn modelId="{35325110-5242-4B49-80E2-BD6A272D9D43}" srcId="{7FECC52E-6A5D-47DC-B767-9F0A2915ADFC}" destId="{0E1CED0D-E4DE-4DFF-A8EB-275DB16B2501}" srcOrd="1" destOrd="0" parTransId="{1C65CD72-F51D-453C-9CF2-1C1417FA7228}" sibTransId="{E43174AE-4950-43AC-BC75-56872ECEBFDA}"/>
    <dgm:cxn modelId="{6EDE1E71-B88E-4437-ADEA-E104D6535F90}" type="presOf" srcId="{427189D9-1860-49A1-BC2D-D4E53D31ED6D}" destId="{0905FBCC-73E6-4D34-ADCD-1A110CBE3155}" srcOrd="1" destOrd="0" presId="urn:microsoft.com/office/officeart/2005/8/layout/matrix1"/>
    <dgm:cxn modelId="{B0414464-7328-42D3-86CA-983FD0F2112F}" type="presOf" srcId="{DABBD0FF-52F8-4D25-B7EE-347295EF8AAD}" destId="{39A33253-6445-4E51-9C32-F74F78C27C9D}" srcOrd="1" destOrd="0" presId="urn:microsoft.com/office/officeart/2005/8/layout/matrix1"/>
    <dgm:cxn modelId="{5B9E0528-46A6-47D9-A0F6-0718BE2E0463}" srcId="{7FECC52E-6A5D-47DC-B767-9F0A2915ADFC}" destId="{DABBD0FF-52F8-4D25-B7EE-347295EF8AAD}" srcOrd="2" destOrd="0" parTransId="{F57D2380-9575-451E-88F2-A499194DE331}" sibTransId="{444A3A2C-9167-46F1-82BF-24BE62624FEB}"/>
    <dgm:cxn modelId="{0345B503-E6BC-46DB-A256-437FD8422364}" type="presOf" srcId="{DABBD0FF-52F8-4D25-B7EE-347295EF8AAD}" destId="{3C190DA4-A418-4C64-BF64-3389CC31A2D1}" srcOrd="0" destOrd="0" presId="urn:microsoft.com/office/officeart/2005/8/layout/matrix1"/>
    <dgm:cxn modelId="{8AAB9D9B-F62E-495E-8278-9804C19A24FE}" type="presOf" srcId="{85323350-F7B6-4F91-88E3-FF0BA8B8D2D4}" destId="{0344390C-2B0B-4D7D-B984-72CC2038B098}" srcOrd="1" destOrd="0" presId="urn:microsoft.com/office/officeart/2005/8/layout/matrix1"/>
    <dgm:cxn modelId="{0FA570B5-989A-4BE7-AA2B-CBE32A633C6D}" type="presOf" srcId="{0E1CED0D-E4DE-4DFF-A8EB-275DB16B2501}" destId="{62D2B2B8-AF4B-45FD-913B-9B82DA326336}" srcOrd="1" destOrd="0" presId="urn:microsoft.com/office/officeart/2005/8/layout/matrix1"/>
    <dgm:cxn modelId="{AB1353EC-6FCB-41C1-AE93-836551C3DDC4}" type="presOf" srcId="{0E1CED0D-E4DE-4DFF-A8EB-275DB16B2501}" destId="{E7901BC7-4F5B-46D9-AA3E-10C0D343F8FE}" srcOrd="0" destOrd="0" presId="urn:microsoft.com/office/officeart/2005/8/layout/matrix1"/>
    <dgm:cxn modelId="{056A56C8-73A5-4306-BA80-22F3FD38D670}" type="presOf" srcId="{427189D9-1860-49A1-BC2D-D4E53D31ED6D}" destId="{ADC003D9-8F70-4CA9-A269-128EE1814B2F}" srcOrd="0" destOrd="0" presId="urn:microsoft.com/office/officeart/2005/8/layout/matrix1"/>
    <dgm:cxn modelId="{F6D2FF03-5998-4968-B9BF-328CF2A56B78}" type="presOf" srcId="{627F4DCD-6CB9-4D78-B7DD-38E8746D1752}" destId="{8435F0DB-7946-41D9-97B1-F4E04F280046}" srcOrd="0" destOrd="0" presId="urn:microsoft.com/office/officeart/2005/8/layout/matrix1"/>
    <dgm:cxn modelId="{EFFD92D8-A0B7-4426-B422-9ED364BF9250}" type="presParOf" srcId="{8435F0DB-7946-41D9-97B1-F4E04F280046}" destId="{114EF133-5891-4BED-A392-82917246C989}" srcOrd="0" destOrd="0" presId="urn:microsoft.com/office/officeart/2005/8/layout/matrix1"/>
    <dgm:cxn modelId="{1CE64ABF-1213-4E6A-8887-01397ED5D3F8}" type="presParOf" srcId="{114EF133-5891-4BED-A392-82917246C989}" destId="{ADC003D9-8F70-4CA9-A269-128EE1814B2F}" srcOrd="0" destOrd="0" presId="urn:microsoft.com/office/officeart/2005/8/layout/matrix1"/>
    <dgm:cxn modelId="{C3FBEDF8-B0D6-48DC-BF39-DC1595288C19}" type="presParOf" srcId="{114EF133-5891-4BED-A392-82917246C989}" destId="{0905FBCC-73E6-4D34-ADCD-1A110CBE3155}" srcOrd="1" destOrd="0" presId="urn:microsoft.com/office/officeart/2005/8/layout/matrix1"/>
    <dgm:cxn modelId="{8BB35619-357D-4E5A-8C6C-E1FB844B1F99}" type="presParOf" srcId="{114EF133-5891-4BED-A392-82917246C989}" destId="{E7901BC7-4F5B-46D9-AA3E-10C0D343F8FE}" srcOrd="2" destOrd="0" presId="urn:microsoft.com/office/officeart/2005/8/layout/matrix1"/>
    <dgm:cxn modelId="{6F51F757-7074-4E89-B118-CD1A91559FBD}" type="presParOf" srcId="{114EF133-5891-4BED-A392-82917246C989}" destId="{62D2B2B8-AF4B-45FD-913B-9B82DA326336}" srcOrd="3" destOrd="0" presId="urn:microsoft.com/office/officeart/2005/8/layout/matrix1"/>
    <dgm:cxn modelId="{CEAD9D51-F3A0-4ABE-923C-D611001096DA}" type="presParOf" srcId="{114EF133-5891-4BED-A392-82917246C989}" destId="{3C190DA4-A418-4C64-BF64-3389CC31A2D1}" srcOrd="4" destOrd="0" presId="urn:microsoft.com/office/officeart/2005/8/layout/matrix1"/>
    <dgm:cxn modelId="{847B0E8B-C294-44AC-8B28-70A994DF69C6}" type="presParOf" srcId="{114EF133-5891-4BED-A392-82917246C989}" destId="{39A33253-6445-4E51-9C32-F74F78C27C9D}" srcOrd="5" destOrd="0" presId="urn:microsoft.com/office/officeart/2005/8/layout/matrix1"/>
    <dgm:cxn modelId="{74794630-8C3B-4E1D-8ECC-AB7E0CFE1358}" type="presParOf" srcId="{114EF133-5891-4BED-A392-82917246C989}" destId="{B489FCDE-2798-4726-8F80-FDA46A6F42B7}" srcOrd="6" destOrd="0" presId="urn:microsoft.com/office/officeart/2005/8/layout/matrix1"/>
    <dgm:cxn modelId="{057B9637-21A7-4659-8C5E-1597E0C1246D}" type="presParOf" srcId="{114EF133-5891-4BED-A392-82917246C989}" destId="{0344390C-2B0B-4D7D-B984-72CC2038B098}" srcOrd="7" destOrd="0" presId="urn:microsoft.com/office/officeart/2005/8/layout/matrix1"/>
    <dgm:cxn modelId="{6B3CB1EF-F07A-4F4D-AA49-F2BF257A41B0}" type="presParOf" srcId="{8435F0DB-7946-41D9-97B1-F4E04F280046}" destId="{4D1327A0-4FD1-4F96-B0CB-8BFAE7BDC4A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E166229-7933-4766-8E07-8DA3767BE29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D5D3B99-16AA-4A76-808A-7FF1667EADB2}">
      <dgm:prSet phldrT="[Metin]"/>
      <dgm:spPr/>
      <dgm:t>
        <a:bodyPr/>
        <a:lstStyle/>
        <a:p>
          <a:r>
            <a:rPr lang="tr-TR" b="1" i="1" dirty="0" smtClean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rPr>
            <a:t>Sabrı</a:t>
          </a:r>
          <a:r>
            <a:rPr lang="tr-TR" b="1" dirty="0" smtClean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rPr>
            <a:t>nız için teşekkürler</a:t>
          </a:r>
          <a:endParaRPr lang="tr-TR" dirty="0">
            <a:solidFill>
              <a:schemeClr val="accent6"/>
            </a:solidFill>
          </a:endParaRPr>
        </a:p>
      </dgm:t>
    </dgm:pt>
    <dgm:pt modelId="{E26BDFA8-B5C4-44FB-852F-29A1479A1772}" type="parTrans" cxnId="{DFB3EDEA-8A42-43C9-918F-515AF264DB73}">
      <dgm:prSet/>
      <dgm:spPr/>
      <dgm:t>
        <a:bodyPr/>
        <a:lstStyle/>
        <a:p>
          <a:endParaRPr lang="tr-TR"/>
        </a:p>
      </dgm:t>
    </dgm:pt>
    <dgm:pt modelId="{84E1E109-61C1-443F-91D7-A6B5761AD7AB}" type="sibTrans" cxnId="{DFB3EDEA-8A42-43C9-918F-515AF264DB73}">
      <dgm:prSet/>
      <dgm:spPr/>
      <dgm:t>
        <a:bodyPr/>
        <a:lstStyle/>
        <a:p>
          <a:endParaRPr lang="tr-TR"/>
        </a:p>
      </dgm:t>
    </dgm:pt>
    <dgm:pt modelId="{59B24A69-2FD9-479A-B987-5CA91F805DD7}">
      <dgm:prSet phldrT="[Metin]" phldr="1"/>
      <dgm:spPr/>
      <dgm:t>
        <a:bodyPr/>
        <a:lstStyle/>
        <a:p>
          <a:endParaRPr lang="tr-TR" dirty="0"/>
        </a:p>
      </dgm:t>
    </dgm:pt>
    <dgm:pt modelId="{23ADE77C-0E4A-4BC8-9CA6-603C275A4AAB}" type="parTrans" cxnId="{6992155E-1966-4EB3-8623-F8B8C0E70F3D}">
      <dgm:prSet/>
      <dgm:spPr/>
      <dgm:t>
        <a:bodyPr/>
        <a:lstStyle/>
        <a:p>
          <a:endParaRPr lang="tr-TR"/>
        </a:p>
      </dgm:t>
    </dgm:pt>
    <dgm:pt modelId="{3B16DBFC-D501-491E-8B95-A4BD6E5B4533}" type="sibTrans" cxnId="{6992155E-1966-4EB3-8623-F8B8C0E70F3D}">
      <dgm:prSet/>
      <dgm:spPr/>
      <dgm:t>
        <a:bodyPr/>
        <a:lstStyle/>
        <a:p>
          <a:endParaRPr lang="tr-TR"/>
        </a:p>
      </dgm:t>
    </dgm:pt>
    <dgm:pt modelId="{001E602B-2B80-4874-BA7A-F971698057C0}">
      <dgm:prSet phldrT="[Metin]" phldr="1"/>
      <dgm:spPr/>
      <dgm:t>
        <a:bodyPr/>
        <a:lstStyle/>
        <a:p>
          <a:endParaRPr lang="tr-TR" dirty="0"/>
        </a:p>
      </dgm:t>
    </dgm:pt>
    <dgm:pt modelId="{C575686E-B645-42E3-9D94-64DA89CBBD18}" type="parTrans" cxnId="{0E31166E-3E6D-48E9-85BF-5BBA13B01807}">
      <dgm:prSet/>
      <dgm:spPr/>
      <dgm:t>
        <a:bodyPr/>
        <a:lstStyle/>
        <a:p>
          <a:endParaRPr lang="tr-TR"/>
        </a:p>
      </dgm:t>
    </dgm:pt>
    <dgm:pt modelId="{87FC2888-915B-4070-B750-4EACE54B6BE9}" type="sibTrans" cxnId="{0E31166E-3E6D-48E9-85BF-5BBA13B01807}">
      <dgm:prSet/>
      <dgm:spPr/>
      <dgm:t>
        <a:bodyPr/>
        <a:lstStyle/>
        <a:p>
          <a:endParaRPr lang="tr-TR"/>
        </a:p>
      </dgm:t>
    </dgm:pt>
    <dgm:pt modelId="{80CCD253-E973-418E-B0DB-038C0BCAC5A1}">
      <dgm:prSet phldrT="[Metin]" phldr="1"/>
      <dgm:spPr/>
      <dgm:t>
        <a:bodyPr/>
        <a:lstStyle/>
        <a:p>
          <a:endParaRPr lang="tr-TR" dirty="0"/>
        </a:p>
      </dgm:t>
    </dgm:pt>
    <dgm:pt modelId="{820BF2C1-5F0D-41CB-8DB0-45689B0F4E78}" type="parTrans" cxnId="{61E0868E-4AA7-45A7-A9C2-127ABB13B756}">
      <dgm:prSet/>
      <dgm:spPr/>
      <dgm:t>
        <a:bodyPr/>
        <a:lstStyle/>
        <a:p>
          <a:endParaRPr lang="tr-TR"/>
        </a:p>
      </dgm:t>
    </dgm:pt>
    <dgm:pt modelId="{D804F3DB-93B0-481A-B204-787AB1717F8B}" type="sibTrans" cxnId="{61E0868E-4AA7-45A7-A9C2-127ABB13B756}">
      <dgm:prSet/>
      <dgm:spPr/>
      <dgm:t>
        <a:bodyPr/>
        <a:lstStyle/>
        <a:p>
          <a:endParaRPr lang="tr-TR"/>
        </a:p>
      </dgm:t>
    </dgm:pt>
    <dgm:pt modelId="{13B2E938-1FE5-4BC8-B743-4F6A5C14333D}">
      <dgm:prSet phldrT="[Metin]" phldr="1"/>
      <dgm:spPr/>
      <dgm:t>
        <a:bodyPr/>
        <a:lstStyle/>
        <a:p>
          <a:endParaRPr lang="tr-TR" dirty="0"/>
        </a:p>
      </dgm:t>
    </dgm:pt>
    <dgm:pt modelId="{19072026-6E05-487E-8098-D6286A15A634}" type="parTrans" cxnId="{98CD9C1E-538F-4685-BF79-3C04AE381517}">
      <dgm:prSet/>
      <dgm:spPr/>
      <dgm:t>
        <a:bodyPr/>
        <a:lstStyle/>
        <a:p>
          <a:endParaRPr lang="tr-TR"/>
        </a:p>
      </dgm:t>
    </dgm:pt>
    <dgm:pt modelId="{421C81C1-12E1-449B-9810-16D969B5B0AE}" type="sibTrans" cxnId="{98CD9C1E-538F-4685-BF79-3C04AE381517}">
      <dgm:prSet/>
      <dgm:spPr/>
      <dgm:t>
        <a:bodyPr/>
        <a:lstStyle/>
        <a:p>
          <a:endParaRPr lang="tr-TR"/>
        </a:p>
      </dgm:t>
    </dgm:pt>
    <dgm:pt modelId="{C4C62834-9FA4-40BF-9605-97C72D04FE3C}" type="pres">
      <dgm:prSet presAssocID="{7E166229-7933-4766-8E07-8DA3767BE29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45F05DC-F5D2-4BA9-8C06-6E0CC378825C}" type="pres">
      <dgm:prSet presAssocID="{7E166229-7933-4766-8E07-8DA3767BE290}" presName="matrix" presStyleCnt="0"/>
      <dgm:spPr/>
    </dgm:pt>
    <dgm:pt modelId="{2CE8B0B7-445E-4D64-92FE-AC83BA766FCC}" type="pres">
      <dgm:prSet presAssocID="{7E166229-7933-4766-8E07-8DA3767BE290}" presName="tile1" presStyleLbl="node1" presStyleIdx="0" presStyleCnt="4"/>
      <dgm:spPr/>
      <dgm:t>
        <a:bodyPr/>
        <a:lstStyle/>
        <a:p>
          <a:endParaRPr lang="tr-TR"/>
        </a:p>
      </dgm:t>
    </dgm:pt>
    <dgm:pt modelId="{C770B83D-F1C7-4BE7-A058-D82F0CFB7630}" type="pres">
      <dgm:prSet presAssocID="{7E166229-7933-4766-8E07-8DA3767BE29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E5AB72-1CF1-4487-9871-A91EFEEBB13A}" type="pres">
      <dgm:prSet presAssocID="{7E166229-7933-4766-8E07-8DA3767BE290}" presName="tile2" presStyleLbl="node1" presStyleIdx="1" presStyleCnt="4"/>
      <dgm:spPr/>
      <dgm:t>
        <a:bodyPr/>
        <a:lstStyle/>
        <a:p>
          <a:endParaRPr lang="tr-TR"/>
        </a:p>
      </dgm:t>
    </dgm:pt>
    <dgm:pt modelId="{FD86AE82-4AA7-4F5D-8FBA-E4BCD913EBB2}" type="pres">
      <dgm:prSet presAssocID="{7E166229-7933-4766-8E07-8DA3767BE29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8CF128-014B-4AFD-A801-FE218AA0156E}" type="pres">
      <dgm:prSet presAssocID="{7E166229-7933-4766-8E07-8DA3767BE290}" presName="tile3" presStyleLbl="node1" presStyleIdx="2" presStyleCnt="4" custScaleX="105554" custLinFactNeighborX="2777" custLinFactNeighborY="29032"/>
      <dgm:spPr/>
      <dgm:t>
        <a:bodyPr/>
        <a:lstStyle/>
        <a:p>
          <a:endParaRPr lang="tr-TR"/>
        </a:p>
      </dgm:t>
    </dgm:pt>
    <dgm:pt modelId="{FBDBCBD1-CFD5-4AE4-BF89-11618CFF6F89}" type="pres">
      <dgm:prSet presAssocID="{7E166229-7933-4766-8E07-8DA3767BE29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A0F17EF-8775-484B-BE5F-5E905E4732A6}" type="pres">
      <dgm:prSet presAssocID="{7E166229-7933-4766-8E07-8DA3767BE290}" presName="tile4" presStyleLbl="node1" presStyleIdx="3" presStyleCnt="4" custLinFactNeighborX="11111" custLinFactNeighborY="33333"/>
      <dgm:spPr/>
      <dgm:t>
        <a:bodyPr/>
        <a:lstStyle/>
        <a:p>
          <a:endParaRPr lang="tr-TR"/>
        </a:p>
      </dgm:t>
    </dgm:pt>
    <dgm:pt modelId="{6A5402E4-268D-440B-A01F-520A68AF12E9}" type="pres">
      <dgm:prSet presAssocID="{7E166229-7933-4766-8E07-8DA3767BE29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740F88-DC68-4B98-9FF8-1D14590AD5EF}" type="pres">
      <dgm:prSet presAssocID="{7E166229-7933-4766-8E07-8DA3767BE290}" presName="centerTile" presStyleLbl="fgShp" presStyleIdx="0" presStyleCnt="1" custScaleX="314819" custScaleY="311111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61E0868E-4AA7-45A7-A9C2-127ABB13B756}" srcId="{DD5D3B99-16AA-4A76-808A-7FF1667EADB2}" destId="{80CCD253-E973-418E-B0DB-038C0BCAC5A1}" srcOrd="2" destOrd="0" parTransId="{820BF2C1-5F0D-41CB-8DB0-45689B0F4E78}" sibTransId="{D804F3DB-93B0-481A-B204-787AB1717F8B}"/>
    <dgm:cxn modelId="{6992155E-1966-4EB3-8623-F8B8C0E70F3D}" srcId="{DD5D3B99-16AA-4A76-808A-7FF1667EADB2}" destId="{59B24A69-2FD9-479A-B987-5CA91F805DD7}" srcOrd="0" destOrd="0" parTransId="{23ADE77C-0E4A-4BC8-9CA6-603C275A4AAB}" sibTransId="{3B16DBFC-D501-491E-8B95-A4BD6E5B4533}"/>
    <dgm:cxn modelId="{34BFA552-E0B7-44BB-963D-5FBDD4FC3524}" type="presOf" srcId="{7E166229-7933-4766-8E07-8DA3767BE290}" destId="{C4C62834-9FA4-40BF-9605-97C72D04FE3C}" srcOrd="0" destOrd="0" presId="urn:microsoft.com/office/officeart/2005/8/layout/matrix1"/>
    <dgm:cxn modelId="{82CE1D81-75B6-4F1E-926B-8DC7110A0B46}" type="presOf" srcId="{13B2E938-1FE5-4BC8-B743-4F6A5C14333D}" destId="{DA0F17EF-8775-484B-BE5F-5E905E4732A6}" srcOrd="0" destOrd="0" presId="urn:microsoft.com/office/officeart/2005/8/layout/matrix1"/>
    <dgm:cxn modelId="{64F52695-9E2E-4E38-9412-B76EB62E2C88}" type="presOf" srcId="{80CCD253-E973-418E-B0DB-038C0BCAC5A1}" destId="{FBDBCBD1-CFD5-4AE4-BF89-11618CFF6F89}" srcOrd="1" destOrd="0" presId="urn:microsoft.com/office/officeart/2005/8/layout/matrix1"/>
    <dgm:cxn modelId="{5FB99DD3-A790-4A4E-B31B-21F686811F79}" type="presOf" srcId="{59B24A69-2FD9-479A-B987-5CA91F805DD7}" destId="{C770B83D-F1C7-4BE7-A058-D82F0CFB7630}" srcOrd="1" destOrd="0" presId="urn:microsoft.com/office/officeart/2005/8/layout/matrix1"/>
    <dgm:cxn modelId="{DFB3EDEA-8A42-43C9-918F-515AF264DB73}" srcId="{7E166229-7933-4766-8E07-8DA3767BE290}" destId="{DD5D3B99-16AA-4A76-808A-7FF1667EADB2}" srcOrd="0" destOrd="0" parTransId="{E26BDFA8-B5C4-44FB-852F-29A1479A1772}" sibTransId="{84E1E109-61C1-443F-91D7-A6B5761AD7AB}"/>
    <dgm:cxn modelId="{AA9AD4B3-21D0-429A-AB15-5D4E81753DC1}" type="presOf" srcId="{DD5D3B99-16AA-4A76-808A-7FF1667EADB2}" destId="{97740F88-DC68-4B98-9FF8-1D14590AD5EF}" srcOrd="0" destOrd="0" presId="urn:microsoft.com/office/officeart/2005/8/layout/matrix1"/>
    <dgm:cxn modelId="{6A256537-161E-433E-97AE-6B73583E488F}" type="presOf" srcId="{001E602B-2B80-4874-BA7A-F971698057C0}" destId="{FD86AE82-4AA7-4F5D-8FBA-E4BCD913EBB2}" srcOrd="1" destOrd="0" presId="urn:microsoft.com/office/officeart/2005/8/layout/matrix1"/>
    <dgm:cxn modelId="{98CD9C1E-538F-4685-BF79-3C04AE381517}" srcId="{DD5D3B99-16AA-4A76-808A-7FF1667EADB2}" destId="{13B2E938-1FE5-4BC8-B743-4F6A5C14333D}" srcOrd="3" destOrd="0" parTransId="{19072026-6E05-487E-8098-D6286A15A634}" sibTransId="{421C81C1-12E1-449B-9810-16D969B5B0AE}"/>
    <dgm:cxn modelId="{0E31166E-3E6D-48E9-85BF-5BBA13B01807}" srcId="{DD5D3B99-16AA-4A76-808A-7FF1667EADB2}" destId="{001E602B-2B80-4874-BA7A-F971698057C0}" srcOrd="1" destOrd="0" parTransId="{C575686E-B645-42E3-9D94-64DA89CBBD18}" sibTransId="{87FC2888-915B-4070-B750-4EACE54B6BE9}"/>
    <dgm:cxn modelId="{FDA3A86E-3616-441B-BB5D-798C13CA8BDB}" type="presOf" srcId="{001E602B-2B80-4874-BA7A-F971698057C0}" destId="{78E5AB72-1CF1-4487-9871-A91EFEEBB13A}" srcOrd="0" destOrd="0" presId="urn:microsoft.com/office/officeart/2005/8/layout/matrix1"/>
    <dgm:cxn modelId="{A9ACC531-516B-4168-A026-CF499A52FA63}" type="presOf" srcId="{13B2E938-1FE5-4BC8-B743-4F6A5C14333D}" destId="{6A5402E4-268D-440B-A01F-520A68AF12E9}" srcOrd="1" destOrd="0" presId="urn:microsoft.com/office/officeart/2005/8/layout/matrix1"/>
    <dgm:cxn modelId="{BA808DBA-8164-4D0D-BCDA-B9CCFC6CE646}" type="presOf" srcId="{59B24A69-2FD9-479A-B987-5CA91F805DD7}" destId="{2CE8B0B7-445E-4D64-92FE-AC83BA766FCC}" srcOrd="0" destOrd="0" presId="urn:microsoft.com/office/officeart/2005/8/layout/matrix1"/>
    <dgm:cxn modelId="{129F1F24-1475-405F-A533-B4510DAA4074}" type="presOf" srcId="{80CCD253-E973-418E-B0DB-038C0BCAC5A1}" destId="{0D8CF128-014B-4AFD-A801-FE218AA0156E}" srcOrd="0" destOrd="0" presId="urn:microsoft.com/office/officeart/2005/8/layout/matrix1"/>
    <dgm:cxn modelId="{A37F57A0-5D03-4416-8C8A-8468C7002F52}" type="presParOf" srcId="{C4C62834-9FA4-40BF-9605-97C72D04FE3C}" destId="{145F05DC-F5D2-4BA9-8C06-6E0CC378825C}" srcOrd="0" destOrd="0" presId="urn:microsoft.com/office/officeart/2005/8/layout/matrix1"/>
    <dgm:cxn modelId="{75F15720-0111-4620-8976-1B21E9430E6E}" type="presParOf" srcId="{145F05DC-F5D2-4BA9-8C06-6E0CC378825C}" destId="{2CE8B0B7-445E-4D64-92FE-AC83BA766FCC}" srcOrd="0" destOrd="0" presId="urn:microsoft.com/office/officeart/2005/8/layout/matrix1"/>
    <dgm:cxn modelId="{35B8B0BB-29F0-4030-8A35-B7C00C611894}" type="presParOf" srcId="{145F05DC-F5D2-4BA9-8C06-6E0CC378825C}" destId="{C770B83D-F1C7-4BE7-A058-D82F0CFB7630}" srcOrd="1" destOrd="0" presId="urn:microsoft.com/office/officeart/2005/8/layout/matrix1"/>
    <dgm:cxn modelId="{8B43E302-F2DD-4638-9767-0DB3D87C291C}" type="presParOf" srcId="{145F05DC-F5D2-4BA9-8C06-6E0CC378825C}" destId="{78E5AB72-1CF1-4487-9871-A91EFEEBB13A}" srcOrd="2" destOrd="0" presId="urn:microsoft.com/office/officeart/2005/8/layout/matrix1"/>
    <dgm:cxn modelId="{AE35B208-2860-40A3-B129-C4AB537276DE}" type="presParOf" srcId="{145F05DC-F5D2-4BA9-8C06-6E0CC378825C}" destId="{FD86AE82-4AA7-4F5D-8FBA-E4BCD913EBB2}" srcOrd="3" destOrd="0" presId="urn:microsoft.com/office/officeart/2005/8/layout/matrix1"/>
    <dgm:cxn modelId="{A3358EEF-C94B-45F4-829B-EEEA784418A9}" type="presParOf" srcId="{145F05DC-F5D2-4BA9-8C06-6E0CC378825C}" destId="{0D8CF128-014B-4AFD-A801-FE218AA0156E}" srcOrd="4" destOrd="0" presId="urn:microsoft.com/office/officeart/2005/8/layout/matrix1"/>
    <dgm:cxn modelId="{590B5BD2-726A-42C1-A1B6-7793F1A61201}" type="presParOf" srcId="{145F05DC-F5D2-4BA9-8C06-6E0CC378825C}" destId="{FBDBCBD1-CFD5-4AE4-BF89-11618CFF6F89}" srcOrd="5" destOrd="0" presId="urn:microsoft.com/office/officeart/2005/8/layout/matrix1"/>
    <dgm:cxn modelId="{328F29B7-D7F4-4418-BDE9-BADE1AFACCA7}" type="presParOf" srcId="{145F05DC-F5D2-4BA9-8C06-6E0CC378825C}" destId="{DA0F17EF-8775-484B-BE5F-5E905E4732A6}" srcOrd="6" destOrd="0" presId="urn:microsoft.com/office/officeart/2005/8/layout/matrix1"/>
    <dgm:cxn modelId="{FE6F03B2-B2C9-4D3A-87F7-D3CB165BED41}" type="presParOf" srcId="{145F05DC-F5D2-4BA9-8C06-6E0CC378825C}" destId="{6A5402E4-268D-440B-A01F-520A68AF12E9}" srcOrd="7" destOrd="0" presId="urn:microsoft.com/office/officeart/2005/8/layout/matrix1"/>
    <dgm:cxn modelId="{E77357FD-1FF5-4DB8-99F8-B7440A08D833}" type="presParOf" srcId="{C4C62834-9FA4-40BF-9605-97C72D04FE3C}" destId="{97740F88-DC68-4B98-9FF8-1D14590AD5E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757EEC-DF1E-429F-B657-9332D9B0349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1980CE0-6863-4F0A-9519-C65493761965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FERTİLİTE – </a:t>
          </a:r>
          <a:r>
            <a:rPr lang="tr-TR" b="1" dirty="0" smtClean="0">
              <a:solidFill>
                <a:schemeClr val="tx1"/>
              </a:solidFill>
            </a:rPr>
            <a:t>FİBROİD - </a:t>
          </a:r>
          <a:r>
            <a:rPr lang="tr-TR" b="1" dirty="0" smtClean="0">
              <a:solidFill>
                <a:srgbClr val="FF0000"/>
              </a:solidFill>
            </a:rPr>
            <a:t>UAE</a:t>
          </a:r>
          <a:r>
            <a:rPr lang="tr-TR" dirty="0" smtClean="0"/>
            <a:t/>
          </a:r>
          <a:br>
            <a:rPr lang="tr-TR" dirty="0" smtClean="0"/>
          </a:br>
          <a:endParaRPr lang="tr-TR" dirty="0"/>
        </a:p>
      </dgm:t>
    </dgm:pt>
    <dgm:pt modelId="{3BE4F243-6643-4949-BB11-635E23D9859E}" type="parTrans" cxnId="{36792923-B3A3-4B67-A083-8BE293C914B9}">
      <dgm:prSet/>
      <dgm:spPr/>
      <dgm:t>
        <a:bodyPr/>
        <a:lstStyle/>
        <a:p>
          <a:endParaRPr lang="tr-TR"/>
        </a:p>
      </dgm:t>
    </dgm:pt>
    <dgm:pt modelId="{0DCD80D3-DB5A-4C49-9B96-6F7868593BBC}" type="sibTrans" cxnId="{36792923-B3A3-4B67-A083-8BE293C914B9}">
      <dgm:prSet/>
      <dgm:spPr/>
      <dgm:t>
        <a:bodyPr/>
        <a:lstStyle/>
        <a:p>
          <a:endParaRPr lang="tr-TR"/>
        </a:p>
      </dgm:t>
    </dgm:pt>
    <dgm:pt modelId="{3C7D9DCB-FCEE-4C20-A1DA-760217CA94E2}">
      <dgm:prSet phldrT="[Metin]" custT="1"/>
      <dgm:spPr/>
      <dgm:t>
        <a:bodyPr/>
        <a:lstStyle/>
        <a:p>
          <a:r>
            <a:rPr lang="tr-TR" sz="25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</a:t>
          </a:r>
          <a:r>
            <a:rPr lang="tr-TR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tr-TR" sz="25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fertilite</a:t>
          </a:r>
          <a:r>
            <a:rPr lang="tr-TR" sz="2500" b="1" dirty="0" smtClean="0">
              <a:solidFill>
                <a:srgbClr val="FF0000"/>
              </a:solidFill>
            </a:rPr>
            <a:t> </a:t>
          </a:r>
          <a:r>
            <a:rPr lang="tr-TR" sz="2500" b="1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multifaktoriyal</a:t>
          </a:r>
          <a:r>
            <a:rPr lang="tr-TR" sz="2500" b="1" dirty="0" smtClean="0"/>
            <a:t> miyomlar </a:t>
          </a:r>
          <a:r>
            <a:rPr lang="tr-TR" sz="2500" b="1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iştirakçı</a:t>
          </a:r>
          <a:r>
            <a:rPr lang="tr-TR" sz="2500" b="1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faktör</a:t>
          </a:r>
          <a:endParaRPr lang="tr-TR" sz="2500" b="1" dirty="0" smtClean="0"/>
        </a:p>
        <a:p>
          <a:r>
            <a:rPr lang="tr-TR" sz="3200" b="1" dirty="0" smtClean="0"/>
            <a:t>?????????</a:t>
          </a:r>
          <a:endParaRPr lang="tr-TR" sz="3200" dirty="0"/>
        </a:p>
      </dgm:t>
    </dgm:pt>
    <dgm:pt modelId="{BE22E770-C0D5-41A7-A6BB-6F715307DB66}" type="parTrans" cxnId="{6C1897E5-B51C-42CE-B5A3-D9BFD40A53BE}">
      <dgm:prSet/>
      <dgm:spPr/>
      <dgm:t>
        <a:bodyPr/>
        <a:lstStyle/>
        <a:p>
          <a:endParaRPr lang="tr-TR"/>
        </a:p>
      </dgm:t>
    </dgm:pt>
    <dgm:pt modelId="{A4C13D6E-25B3-4C86-84CA-DFA90FFDEC23}" type="sibTrans" cxnId="{6C1897E5-B51C-42CE-B5A3-D9BFD40A53BE}">
      <dgm:prSet/>
      <dgm:spPr/>
      <dgm:t>
        <a:bodyPr/>
        <a:lstStyle/>
        <a:p>
          <a:endParaRPr lang="tr-TR"/>
        </a:p>
      </dgm:t>
    </dgm:pt>
    <dgm:pt modelId="{64AD3C0F-F9CC-4BD7-B73F-207A3DF5F506}">
      <dgm:prSet phldrT="[Metin]" custT="1"/>
      <dgm:spPr/>
      <dgm:t>
        <a:bodyPr/>
        <a:lstStyle/>
        <a:p>
          <a:endParaRPr lang="tr-TR" sz="2400" b="1" dirty="0" smtClean="0">
            <a:solidFill>
              <a:srgbClr val="FF0000"/>
            </a:solidFill>
          </a:endParaRPr>
        </a:p>
        <a:p>
          <a:r>
            <a:rPr lang="tr-TR" sz="2400" b="1" dirty="0" smtClean="0">
              <a:solidFill>
                <a:srgbClr val="FF0000"/>
              </a:solidFill>
            </a:rPr>
            <a:t>Teorik olarak </a:t>
          </a:r>
        </a:p>
        <a:p>
          <a:r>
            <a:rPr lang="tr-TR" sz="1700" b="1" dirty="0" smtClean="0"/>
            <a:t>Tubaların mekanik tıkanıklığı</a:t>
          </a:r>
        </a:p>
        <a:p>
          <a:r>
            <a:rPr lang="tr-TR" sz="1700" b="1" dirty="0" smtClean="0"/>
            <a:t>Anormal damarlanma </a:t>
          </a:r>
        </a:p>
        <a:p>
          <a:r>
            <a:rPr lang="tr-TR" sz="1700" b="1" dirty="0" smtClean="0"/>
            <a:t>Anormal </a:t>
          </a:r>
          <a:r>
            <a:rPr lang="tr-TR" sz="1700" b="1" dirty="0" err="1" smtClean="0"/>
            <a:t>endometriyal</a:t>
          </a:r>
          <a:r>
            <a:rPr lang="tr-TR" sz="1700" b="1" dirty="0" smtClean="0"/>
            <a:t> gelişim </a:t>
          </a:r>
        </a:p>
        <a:p>
          <a:r>
            <a:rPr lang="tr-TR" sz="1700" b="1" dirty="0" smtClean="0"/>
            <a:t>Kronik </a:t>
          </a:r>
          <a:r>
            <a:rPr lang="tr-TR" sz="1700" b="1" dirty="0" err="1" smtClean="0"/>
            <a:t>intrakaviter</a:t>
          </a:r>
          <a:r>
            <a:rPr lang="tr-TR" sz="1700" b="1" dirty="0" smtClean="0"/>
            <a:t> </a:t>
          </a:r>
          <a:r>
            <a:rPr lang="tr-TR" sz="1700" b="1" dirty="0" err="1" smtClean="0"/>
            <a:t>inflamasyon</a:t>
          </a:r>
          <a:endParaRPr lang="tr-TR" sz="1700" b="1" dirty="0" smtClean="0"/>
        </a:p>
        <a:p>
          <a:r>
            <a:rPr lang="tr-TR" sz="1700" b="1" dirty="0" smtClean="0"/>
            <a:t>Anormal </a:t>
          </a:r>
          <a:r>
            <a:rPr lang="tr-TR" sz="1700" b="1" dirty="0" err="1" smtClean="0"/>
            <a:t>Uterin</a:t>
          </a:r>
          <a:r>
            <a:rPr lang="tr-TR" sz="1700" b="1" dirty="0" smtClean="0"/>
            <a:t> </a:t>
          </a:r>
          <a:r>
            <a:rPr lang="tr-TR" sz="1700" b="1" dirty="0" err="1" smtClean="0"/>
            <a:t>kontraktilite</a:t>
          </a:r>
          <a:r>
            <a:rPr lang="tr-TR" sz="1700" b="1" dirty="0" smtClean="0"/>
            <a:t> </a:t>
          </a:r>
        </a:p>
        <a:p>
          <a:r>
            <a:rPr lang="tr-TR" sz="1700" b="1" dirty="0" smtClean="0"/>
            <a:t> </a:t>
          </a:r>
          <a:endParaRPr lang="tr-TR" sz="1700" dirty="0"/>
        </a:p>
      </dgm:t>
    </dgm:pt>
    <dgm:pt modelId="{ABF6BD0B-0585-4BA5-847A-449FC72A81C4}" type="parTrans" cxnId="{2839FA44-0870-4D8E-ABAF-2D0D94FAE582}">
      <dgm:prSet/>
      <dgm:spPr/>
      <dgm:t>
        <a:bodyPr/>
        <a:lstStyle/>
        <a:p>
          <a:endParaRPr lang="tr-TR"/>
        </a:p>
      </dgm:t>
    </dgm:pt>
    <dgm:pt modelId="{CDD949DF-A182-44FC-95AD-9EFD20FADF2A}" type="sibTrans" cxnId="{2839FA44-0870-4D8E-ABAF-2D0D94FAE582}">
      <dgm:prSet/>
      <dgm:spPr/>
      <dgm:t>
        <a:bodyPr/>
        <a:lstStyle/>
        <a:p>
          <a:endParaRPr lang="tr-TR"/>
        </a:p>
      </dgm:t>
    </dgm:pt>
    <dgm:pt modelId="{39CD1988-9661-4D78-9425-6156641A9CFB}">
      <dgm:prSet phldrT="[Metin]" custT="1"/>
      <dgm:spPr/>
      <dgm:t>
        <a:bodyPr/>
        <a:lstStyle/>
        <a:p>
          <a:r>
            <a:rPr lang="tr-TR" sz="2000" b="1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Miyomların alınması / küçülmesi  </a:t>
          </a:r>
          <a:r>
            <a:rPr lang="tr-TR" sz="2000" b="1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fertiliteyi</a:t>
          </a:r>
          <a:r>
            <a:rPr lang="tr-TR" sz="2000" b="1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artırmalıdır. ????</a:t>
          </a:r>
          <a:endParaRPr lang="tr-TR" sz="2000" dirty="0">
            <a:solidFill>
              <a:schemeClr val="accent6">
                <a:lumMod val="40000"/>
                <a:lumOff val="60000"/>
              </a:schemeClr>
            </a:solidFill>
          </a:endParaRPr>
        </a:p>
      </dgm:t>
    </dgm:pt>
    <dgm:pt modelId="{9D7B878B-C18E-45C7-A109-C6E98A516E30}" type="parTrans" cxnId="{78E34B31-9401-45FF-BF90-855C38B0F4EB}">
      <dgm:prSet/>
      <dgm:spPr/>
      <dgm:t>
        <a:bodyPr/>
        <a:lstStyle/>
        <a:p>
          <a:endParaRPr lang="tr-TR"/>
        </a:p>
      </dgm:t>
    </dgm:pt>
    <dgm:pt modelId="{62514404-CC51-4BFA-81A3-8F09447DACB8}" type="sibTrans" cxnId="{78E34B31-9401-45FF-BF90-855C38B0F4EB}">
      <dgm:prSet/>
      <dgm:spPr/>
      <dgm:t>
        <a:bodyPr/>
        <a:lstStyle/>
        <a:p>
          <a:endParaRPr lang="tr-TR"/>
        </a:p>
      </dgm:t>
    </dgm:pt>
    <dgm:pt modelId="{F6299F2F-D616-4135-9F89-35B08B2E546A}">
      <dgm:prSet phldrT="[Metin]"/>
      <dgm:spPr/>
      <dgm:t>
        <a:bodyPr/>
        <a:lstStyle/>
        <a:p>
          <a:r>
            <a:rPr lang="tr-TR" b="1" dirty="0" smtClean="0"/>
            <a:t>?????????</a:t>
          </a:r>
          <a:endParaRPr lang="tr-TR" dirty="0"/>
        </a:p>
      </dgm:t>
    </dgm:pt>
    <dgm:pt modelId="{1EEC8DEE-193C-4B62-9091-A2E60E252A02}" type="parTrans" cxnId="{9BF5E221-5F83-4EAD-A5E2-991835DA13FE}">
      <dgm:prSet/>
      <dgm:spPr/>
      <dgm:t>
        <a:bodyPr/>
        <a:lstStyle/>
        <a:p>
          <a:endParaRPr lang="tr-TR"/>
        </a:p>
      </dgm:t>
    </dgm:pt>
    <dgm:pt modelId="{26174EE9-EA3F-4C5A-9778-1BFB47D67406}" type="sibTrans" cxnId="{9BF5E221-5F83-4EAD-A5E2-991835DA13FE}">
      <dgm:prSet/>
      <dgm:spPr/>
      <dgm:t>
        <a:bodyPr/>
        <a:lstStyle/>
        <a:p>
          <a:endParaRPr lang="tr-TR"/>
        </a:p>
      </dgm:t>
    </dgm:pt>
    <dgm:pt modelId="{2207894B-E544-4B18-A6A5-B90F826CEBBD}" type="pres">
      <dgm:prSet presAssocID="{3D757EEC-DF1E-429F-B657-9332D9B0349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DB8D676-53E7-46B8-9249-AC96BE627C34}" type="pres">
      <dgm:prSet presAssocID="{3D757EEC-DF1E-429F-B657-9332D9B03495}" presName="matrix" presStyleCnt="0"/>
      <dgm:spPr/>
    </dgm:pt>
    <dgm:pt modelId="{59DF7014-00DF-4813-BF0E-4439051CB4E3}" type="pres">
      <dgm:prSet presAssocID="{3D757EEC-DF1E-429F-B657-9332D9B03495}" presName="tile1" presStyleLbl="node1" presStyleIdx="0" presStyleCnt="4"/>
      <dgm:spPr/>
      <dgm:t>
        <a:bodyPr/>
        <a:lstStyle/>
        <a:p>
          <a:endParaRPr lang="tr-TR"/>
        </a:p>
      </dgm:t>
    </dgm:pt>
    <dgm:pt modelId="{9698C8DE-6115-49B9-A83C-48DB793347F7}" type="pres">
      <dgm:prSet presAssocID="{3D757EEC-DF1E-429F-B657-9332D9B0349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74A4FB-83ED-4CEF-A9E2-DBAE5F8FBF32}" type="pres">
      <dgm:prSet presAssocID="{3D757EEC-DF1E-429F-B657-9332D9B03495}" presName="tile2" presStyleLbl="node1" presStyleIdx="1" presStyleCnt="4"/>
      <dgm:spPr/>
      <dgm:t>
        <a:bodyPr/>
        <a:lstStyle/>
        <a:p>
          <a:endParaRPr lang="tr-TR"/>
        </a:p>
      </dgm:t>
    </dgm:pt>
    <dgm:pt modelId="{A93D91EA-18F7-4993-A0C1-ECD23ED1D05F}" type="pres">
      <dgm:prSet presAssocID="{3D757EEC-DF1E-429F-B657-9332D9B0349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D384CF-D244-4094-9EC3-F1D40DD9EEE4}" type="pres">
      <dgm:prSet presAssocID="{3D757EEC-DF1E-429F-B657-9332D9B03495}" presName="tile3" presStyleLbl="node1" presStyleIdx="2" presStyleCnt="4"/>
      <dgm:spPr/>
      <dgm:t>
        <a:bodyPr/>
        <a:lstStyle/>
        <a:p>
          <a:endParaRPr lang="tr-TR"/>
        </a:p>
      </dgm:t>
    </dgm:pt>
    <dgm:pt modelId="{EBFEA17B-4EFC-44BE-9AF5-3BE6AFD66448}" type="pres">
      <dgm:prSet presAssocID="{3D757EEC-DF1E-429F-B657-9332D9B0349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C26D841-4016-42AE-BD5D-B56772C2BDFF}" type="pres">
      <dgm:prSet presAssocID="{3D757EEC-DF1E-429F-B657-9332D9B03495}" presName="tile4" presStyleLbl="node1" presStyleIdx="3" presStyleCnt="4"/>
      <dgm:spPr/>
      <dgm:t>
        <a:bodyPr/>
        <a:lstStyle/>
        <a:p>
          <a:endParaRPr lang="tr-TR"/>
        </a:p>
      </dgm:t>
    </dgm:pt>
    <dgm:pt modelId="{56C21765-8A28-4E59-A6DA-66FA072D3BEA}" type="pres">
      <dgm:prSet presAssocID="{3D757EEC-DF1E-429F-B657-9332D9B0349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089021-50AF-450B-8B6A-05B3524236D9}" type="pres">
      <dgm:prSet presAssocID="{3D757EEC-DF1E-429F-B657-9332D9B03495}" presName="centerTile" presStyleLbl="fgShp" presStyleIdx="0" presStyleCnt="1" custScaleX="206019" custScaleY="85416" custLinFactNeighborX="-8102" custLinFactNeighborY="11117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0AD707B4-7963-4A25-9ADE-FA99D7CEA08F}" type="presOf" srcId="{3D757EEC-DF1E-429F-B657-9332D9B03495}" destId="{2207894B-E544-4B18-A6A5-B90F826CEBBD}" srcOrd="0" destOrd="0" presId="urn:microsoft.com/office/officeart/2005/8/layout/matrix1"/>
    <dgm:cxn modelId="{36792923-B3A3-4B67-A083-8BE293C914B9}" srcId="{3D757EEC-DF1E-429F-B657-9332D9B03495}" destId="{41980CE0-6863-4F0A-9519-C65493761965}" srcOrd="0" destOrd="0" parTransId="{3BE4F243-6643-4949-BB11-635E23D9859E}" sibTransId="{0DCD80D3-DB5A-4C49-9B96-6F7868593BBC}"/>
    <dgm:cxn modelId="{DA2211BD-C9F2-48EC-A42C-C7528E2B7290}" type="presOf" srcId="{3C7D9DCB-FCEE-4C20-A1DA-760217CA94E2}" destId="{9698C8DE-6115-49B9-A83C-48DB793347F7}" srcOrd="1" destOrd="0" presId="urn:microsoft.com/office/officeart/2005/8/layout/matrix1"/>
    <dgm:cxn modelId="{9BF5E221-5F83-4EAD-A5E2-991835DA13FE}" srcId="{41980CE0-6863-4F0A-9519-C65493761965}" destId="{F6299F2F-D616-4135-9F89-35B08B2E546A}" srcOrd="3" destOrd="0" parTransId="{1EEC8DEE-193C-4B62-9091-A2E60E252A02}" sibTransId="{26174EE9-EA3F-4C5A-9778-1BFB47D67406}"/>
    <dgm:cxn modelId="{4BD3F17B-5AD3-45EC-82CD-8C39CD78DD1E}" type="presOf" srcId="{64AD3C0F-F9CC-4BD7-B73F-207A3DF5F506}" destId="{5374A4FB-83ED-4CEF-A9E2-DBAE5F8FBF32}" srcOrd="0" destOrd="0" presId="urn:microsoft.com/office/officeart/2005/8/layout/matrix1"/>
    <dgm:cxn modelId="{6C1897E5-B51C-42CE-B5A3-D9BFD40A53BE}" srcId="{41980CE0-6863-4F0A-9519-C65493761965}" destId="{3C7D9DCB-FCEE-4C20-A1DA-760217CA94E2}" srcOrd="0" destOrd="0" parTransId="{BE22E770-C0D5-41A7-A6BB-6F715307DB66}" sibTransId="{A4C13D6E-25B3-4C86-84CA-DFA90FFDEC23}"/>
    <dgm:cxn modelId="{78E34B31-9401-45FF-BF90-855C38B0F4EB}" srcId="{41980CE0-6863-4F0A-9519-C65493761965}" destId="{39CD1988-9661-4D78-9425-6156641A9CFB}" srcOrd="2" destOrd="0" parTransId="{9D7B878B-C18E-45C7-A109-C6E98A516E30}" sibTransId="{62514404-CC51-4BFA-81A3-8F09447DACB8}"/>
    <dgm:cxn modelId="{341F2A8A-D32F-4543-AB13-A01D2DBAAF61}" type="presOf" srcId="{64AD3C0F-F9CC-4BD7-B73F-207A3DF5F506}" destId="{A93D91EA-18F7-4993-A0C1-ECD23ED1D05F}" srcOrd="1" destOrd="0" presId="urn:microsoft.com/office/officeart/2005/8/layout/matrix1"/>
    <dgm:cxn modelId="{5E861EFE-5C81-43E1-98F1-027DDAAF83FD}" type="presOf" srcId="{41980CE0-6863-4F0A-9519-C65493761965}" destId="{F3089021-50AF-450B-8B6A-05B3524236D9}" srcOrd="0" destOrd="0" presId="urn:microsoft.com/office/officeart/2005/8/layout/matrix1"/>
    <dgm:cxn modelId="{8E153742-D058-4235-80BB-5143CD81D67C}" type="presOf" srcId="{39CD1988-9661-4D78-9425-6156641A9CFB}" destId="{EBFEA17B-4EFC-44BE-9AF5-3BE6AFD66448}" srcOrd="1" destOrd="0" presId="urn:microsoft.com/office/officeart/2005/8/layout/matrix1"/>
    <dgm:cxn modelId="{6D80F86C-91CA-427B-94C2-25C6F78C8E5C}" type="presOf" srcId="{39CD1988-9661-4D78-9425-6156641A9CFB}" destId="{A6D384CF-D244-4094-9EC3-F1D40DD9EEE4}" srcOrd="0" destOrd="0" presId="urn:microsoft.com/office/officeart/2005/8/layout/matrix1"/>
    <dgm:cxn modelId="{2D2C08BD-E26A-40FE-BA88-BDF23592AD2E}" type="presOf" srcId="{3C7D9DCB-FCEE-4C20-A1DA-760217CA94E2}" destId="{59DF7014-00DF-4813-BF0E-4439051CB4E3}" srcOrd="0" destOrd="0" presId="urn:microsoft.com/office/officeart/2005/8/layout/matrix1"/>
    <dgm:cxn modelId="{8D04831E-5288-40D7-B1E0-AA4C3CB746CF}" type="presOf" srcId="{F6299F2F-D616-4135-9F89-35B08B2E546A}" destId="{3C26D841-4016-42AE-BD5D-B56772C2BDFF}" srcOrd="0" destOrd="0" presId="urn:microsoft.com/office/officeart/2005/8/layout/matrix1"/>
    <dgm:cxn modelId="{FCA9BAF0-686A-4E58-B479-AFF99C2B2A27}" type="presOf" srcId="{F6299F2F-D616-4135-9F89-35B08B2E546A}" destId="{56C21765-8A28-4E59-A6DA-66FA072D3BEA}" srcOrd="1" destOrd="0" presId="urn:microsoft.com/office/officeart/2005/8/layout/matrix1"/>
    <dgm:cxn modelId="{2839FA44-0870-4D8E-ABAF-2D0D94FAE582}" srcId="{41980CE0-6863-4F0A-9519-C65493761965}" destId="{64AD3C0F-F9CC-4BD7-B73F-207A3DF5F506}" srcOrd="1" destOrd="0" parTransId="{ABF6BD0B-0585-4BA5-847A-449FC72A81C4}" sibTransId="{CDD949DF-A182-44FC-95AD-9EFD20FADF2A}"/>
    <dgm:cxn modelId="{C86FE910-BD7E-412B-860D-184E48769C5C}" type="presParOf" srcId="{2207894B-E544-4B18-A6A5-B90F826CEBBD}" destId="{EDB8D676-53E7-46B8-9249-AC96BE627C34}" srcOrd="0" destOrd="0" presId="urn:microsoft.com/office/officeart/2005/8/layout/matrix1"/>
    <dgm:cxn modelId="{CA224E55-1871-4D37-AA83-459533FA4AF7}" type="presParOf" srcId="{EDB8D676-53E7-46B8-9249-AC96BE627C34}" destId="{59DF7014-00DF-4813-BF0E-4439051CB4E3}" srcOrd="0" destOrd="0" presId="urn:microsoft.com/office/officeart/2005/8/layout/matrix1"/>
    <dgm:cxn modelId="{E65A3787-C9A3-4633-989F-FC1966379C52}" type="presParOf" srcId="{EDB8D676-53E7-46B8-9249-AC96BE627C34}" destId="{9698C8DE-6115-49B9-A83C-48DB793347F7}" srcOrd="1" destOrd="0" presId="urn:microsoft.com/office/officeart/2005/8/layout/matrix1"/>
    <dgm:cxn modelId="{5DAD6F0C-45C6-4008-AFB3-8DBBDEC7892F}" type="presParOf" srcId="{EDB8D676-53E7-46B8-9249-AC96BE627C34}" destId="{5374A4FB-83ED-4CEF-A9E2-DBAE5F8FBF32}" srcOrd="2" destOrd="0" presId="urn:microsoft.com/office/officeart/2005/8/layout/matrix1"/>
    <dgm:cxn modelId="{907ABB87-0120-404F-B714-D089906F0634}" type="presParOf" srcId="{EDB8D676-53E7-46B8-9249-AC96BE627C34}" destId="{A93D91EA-18F7-4993-A0C1-ECD23ED1D05F}" srcOrd="3" destOrd="0" presId="urn:microsoft.com/office/officeart/2005/8/layout/matrix1"/>
    <dgm:cxn modelId="{EA08DF91-BDFB-4BAE-B6E7-1A857BDD5EB5}" type="presParOf" srcId="{EDB8D676-53E7-46B8-9249-AC96BE627C34}" destId="{A6D384CF-D244-4094-9EC3-F1D40DD9EEE4}" srcOrd="4" destOrd="0" presId="urn:microsoft.com/office/officeart/2005/8/layout/matrix1"/>
    <dgm:cxn modelId="{991AD09B-EB16-4948-B051-5D13B9BAF686}" type="presParOf" srcId="{EDB8D676-53E7-46B8-9249-AC96BE627C34}" destId="{EBFEA17B-4EFC-44BE-9AF5-3BE6AFD66448}" srcOrd="5" destOrd="0" presId="urn:microsoft.com/office/officeart/2005/8/layout/matrix1"/>
    <dgm:cxn modelId="{BABC9AB6-2173-4E34-B5BA-E3A0A7023FE9}" type="presParOf" srcId="{EDB8D676-53E7-46B8-9249-AC96BE627C34}" destId="{3C26D841-4016-42AE-BD5D-B56772C2BDFF}" srcOrd="6" destOrd="0" presId="urn:microsoft.com/office/officeart/2005/8/layout/matrix1"/>
    <dgm:cxn modelId="{BC053BC9-23F1-493B-BFF5-4D972B74E694}" type="presParOf" srcId="{EDB8D676-53E7-46B8-9249-AC96BE627C34}" destId="{56C21765-8A28-4E59-A6DA-66FA072D3BEA}" srcOrd="7" destOrd="0" presId="urn:microsoft.com/office/officeart/2005/8/layout/matrix1"/>
    <dgm:cxn modelId="{BF3D4FAE-33AE-481A-B7A0-5F84B863E8E2}" type="presParOf" srcId="{2207894B-E544-4B18-A6A5-B90F826CEBBD}" destId="{F3089021-50AF-450B-8B6A-05B3524236D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DBD703-EACA-4A30-BC80-BD46083EA41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999629E-5095-44EB-8EC9-8D8A819098B7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Amerika’da, yılda: anormal kanama etiyolojisine bağlı </a:t>
          </a:r>
          <a:r>
            <a:rPr lang="tr-T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300.000 </a:t>
          </a:r>
          <a:r>
            <a:rPr lang="tr-T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Histerektomi</a:t>
          </a:r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bunların </a:t>
          </a:r>
          <a:r>
            <a:rPr lang="tr-T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büyük çoğunluğunda neden 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MİYOM</a:t>
          </a:r>
          <a:endParaRPr lang="tr-TR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6CAAD4-4415-4AB1-BCA0-2D8B4E9A23D4}" type="parTrans" cxnId="{2A9A36F8-3760-47EC-B690-5C4F3E2E3DE3}">
      <dgm:prSet/>
      <dgm:spPr/>
      <dgm:t>
        <a:bodyPr/>
        <a:lstStyle/>
        <a:p>
          <a:endParaRPr lang="tr-TR"/>
        </a:p>
      </dgm:t>
    </dgm:pt>
    <dgm:pt modelId="{85B8B5EA-40E4-45AE-AC6E-7CF787CE9CB7}" type="sibTrans" cxnId="{2A9A36F8-3760-47EC-B690-5C4F3E2E3DE3}">
      <dgm:prSet/>
      <dgm:spPr/>
      <dgm:t>
        <a:bodyPr/>
        <a:lstStyle/>
        <a:p>
          <a:endParaRPr lang="tr-TR"/>
        </a:p>
      </dgm:t>
    </dgm:pt>
    <dgm:pt modelId="{28FF1467-CFFC-478F-96EE-0983C49050C8}">
      <dgm:prSet phldrT="[Metin]" custT="1"/>
      <dgm:spPr/>
      <dgm:t>
        <a:bodyPr/>
        <a:lstStyle/>
        <a:p>
          <a:r>
            <a:rPr lang="tr-TR" sz="2400" b="1" dirty="0" smtClean="0"/>
            <a:t>İngiltere’de yılda: 42.500  </a:t>
          </a:r>
          <a:r>
            <a:rPr lang="tr-TR" sz="2400" b="1" dirty="0" err="1" smtClean="0"/>
            <a:t>histerektomi</a:t>
          </a:r>
          <a:endParaRPr lang="tr-TR" sz="2400" b="1" dirty="0"/>
        </a:p>
      </dgm:t>
    </dgm:pt>
    <dgm:pt modelId="{6ED4526D-79A1-41A9-B29C-E698B0F31012}" type="parTrans" cxnId="{4937BCC4-4742-4819-A77A-5D58FDE1FAAE}">
      <dgm:prSet/>
      <dgm:spPr/>
      <dgm:t>
        <a:bodyPr/>
        <a:lstStyle/>
        <a:p>
          <a:endParaRPr lang="tr-TR"/>
        </a:p>
      </dgm:t>
    </dgm:pt>
    <dgm:pt modelId="{2CABA521-55A0-498C-9D3F-D6B8A7D7FA47}" type="sibTrans" cxnId="{4937BCC4-4742-4819-A77A-5D58FDE1FAAE}">
      <dgm:prSet/>
      <dgm:spPr/>
      <dgm:t>
        <a:bodyPr/>
        <a:lstStyle/>
        <a:p>
          <a:endParaRPr lang="tr-TR"/>
        </a:p>
      </dgm:t>
    </dgm:pt>
    <dgm:pt modelId="{F49EF78D-DC99-4EB6-B0F0-74AF62A48992}">
      <dgm:prSet phldrT="[Metin]" custT="1"/>
      <dgm:spPr/>
      <dgm:t>
        <a:bodyPr/>
        <a:lstStyle/>
        <a:p>
          <a:r>
            <a:rPr lang="tr-TR" sz="2400" b="1" dirty="0" smtClean="0"/>
            <a:t>Amerika ve Batı Avrupa’da YILDA: </a:t>
          </a:r>
          <a:r>
            <a:rPr lang="tr-TR" sz="3200" b="1" dirty="0" smtClean="0">
              <a:solidFill>
                <a:srgbClr val="FF0000"/>
              </a:solidFill>
            </a:rPr>
            <a:t>&gt; 35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000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UEA </a:t>
          </a:r>
          <a:r>
            <a:rPr lang="tr-TR" sz="2800" b="1" dirty="0" smtClean="0"/>
            <a:t> </a:t>
          </a:r>
          <a:endParaRPr lang="tr-TR" sz="2800" b="1" dirty="0"/>
        </a:p>
      </dgm:t>
    </dgm:pt>
    <dgm:pt modelId="{9573D172-7EC0-4A22-92D9-DF527B6D7E8C}" type="parTrans" cxnId="{0ABE4001-B32D-43A1-A9D3-140C816FD663}">
      <dgm:prSet/>
      <dgm:spPr/>
      <dgm:t>
        <a:bodyPr/>
        <a:lstStyle/>
        <a:p>
          <a:endParaRPr lang="tr-TR"/>
        </a:p>
      </dgm:t>
    </dgm:pt>
    <dgm:pt modelId="{3426CDC3-5D9D-449D-AB4A-9CDDD00F229A}" type="sibTrans" cxnId="{0ABE4001-B32D-43A1-A9D3-140C816FD663}">
      <dgm:prSet/>
      <dgm:spPr/>
      <dgm:t>
        <a:bodyPr/>
        <a:lstStyle/>
        <a:p>
          <a:endParaRPr lang="tr-TR"/>
        </a:p>
      </dgm:t>
    </dgm:pt>
    <dgm:pt modelId="{615A8415-C2B7-4F73-A0DD-93F3549A7DA0}">
      <dgm:prSet custT="1"/>
      <dgm:spPr/>
      <dgm:t>
        <a:bodyPr/>
        <a:lstStyle/>
        <a:p>
          <a:r>
            <a:rPr lang="tr-TR" sz="1800" b="1" dirty="0" smtClean="0"/>
            <a:t>TÜRKİYEDE YILDA YAPILAN  HİSTEREKTOMİ SAYISI ??????    </a:t>
          </a:r>
        </a:p>
        <a:p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 ???? </a:t>
          </a:r>
          <a:r>
            <a:rPr lang="tr-T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800" b="1" dirty="0" smtClean="0"/>
            <a:t>Birkaç merkezde az sayıda uygulamalar mevcut</a:t>
          </a:r>
          <a:endParaRPr lang="tr-TR" sz="1800" b="1" dirty="0"/>
        </a:p>
      </dgm:t>
    </dgm:pt>
    <dgm:pt modelId="{CFCFDA8A-73F2-4315-884D-7A9E797E477E}" type="parTrans" cxnId="{3B87A070-B832-4DC8-B080-43833B088D18}">
      <dgm:prSet/>
      <dgm:spPr/>
      <dgm:t>
        <a:bodyPr/>
        <a:lstStyle/>
        <a:p>
          <a:endParaRPr lang="tr-TR"/>
        </a:p>
      </dgm:t>
    </dgm:pt>
    <dgm:pt modelId="{D8A14A42-17A1-49F1-B6BC-6B1FAA1FDA45}" type="sibTrans" cxnId="{3B87A070-B832-4DC8-B080-43833B088D18}">
      <dgm:prSet/>
      <dgm:spPr/>
      <dgm:t>
        <a:bodyPr/>
        <a:lstStyle/>
        <a:p>
          <a:endParaRPr lang="tr-TR"/>
        </a:p>
      </dgm:t>
    </dgm:pt>
    <dgm:pt modelId="{ACA0C822-E0C9-47C5-9D5E-072B1D5348A8}" type="pres">
      <dgm:prSet presAssocID="{D3DBD703-EACA-4A30-BC80-BD46083EA4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B88BA30-D8BF-4469-B2CA-371312BAAD59}" type="pres">
      <dgm:prSet presAssocID="{E999629E-5095-44EB-8EC9-8D8A819098B7}" presName="parentLin" presStyleCnt="0"/>
      <dgm:spPr/>
    </dgm:pt>
    <dgm:pt modelId="{786684AE-AF61-43F8-BDC3-9D4BD584E2F9}" type="pres">
      <dgm:prSet presAssocID="{E999629E-5095-44EB-8EC9-8D8A819098B7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2EB5508F-649F-4A71-AEA6-6428B8062050}" type="pres">
      <dgm:prSet presAssocID="{E999629E-5095-44EB-8EC9-8D8A819098B7}" presName="parentText" presStyleLbl="node1" presStyleIdx="0" presStyleCnt="4" custScaleX="143238" custScaleY="685695" custLinFactNeighborX="7136" custLinFactNeighborY="480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CA8E6E-368D-47DD-86AE-FB69EF3C663C}" type="pres">
      <dgm:prSet presAssocID="{E999629E-5095-44EB-8EC9-8D8A819098B7}" presName="negativeSpace" presStyleCnt="0"/>
      <dgm:spPr/>
    </dgm:pt>
    <dgm:pt modelId="{FC73ED14-7086-4F1B-A89C-6E2A29C97430}" type="pres">
      <dgm:prSet presAssocID="{E999629E-5095-44EB-8EC9-8D8A819098B7}" presName="childText" presStyleLbl="conFgAcc1" presStyleIdx="0" presStyleCnt="4">
        <dgm:presLayoutVars>
          <dgm:bulletEnabled val="1"/>
        </dgm:presLayoutVars>
      </dgm:prSet>
      <dgm:spPr/>
    </dgm:pt>
    <dgm:pt modelId="{E8663BEB-FDD5-4709-8B10-31BBC1B18384}" type="pres">
      <dgm:prSet presAssocID="{85B8B5EA-40E4-45AE-AC6E-7CF787CE9CB7}" presName="spaceBetweenRectangles" presStyleCnt="0"/>
      <dgm:spPr/>
    </dgm:pt>
    <dgm:pt modelId="{BB980845-F918-48A8-BC93-C8B780765FE3}" type="pres">
      <dgm:prSet presAssocID="{28FF1467-CFFC-478F-96EE-0983C49050C8}" presName="parentLin" presStyleCnt="0"/>
      <dgm:spPr/>
    </dgm:pt>
    <dgm:pt modelId="{6C59E627-0154-48F6-A26E-6672D788EB32}" type="pres">
      <dgm:prSet presAssocID="{28FF1467-CFFC-478F-96EE-0983C49050C8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9CAABA9D-E6DF-4A79-B338-59561615FBCF}" type="pres">
      <dgm:prSet presAssocID="{28FF1467-CFFC-478F-96EE-0983C49050C8}" presName="parentText" presStyleLbl="node1" presStyleIdx="1" presStyleCnt="4" custScaleX="142997" custScaleY="48971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643F8F5-2138-4FBA-B317-C036FFFB9C0E}" type="pres">
      <dgm:prSet presAssocID="{28FF1467-CFFC-478F-96EE-0983C49050C8}" presName="negativeSpace" presStyleCnt="0"/>
      <dgm:spPr/>
    </dgm:pt>
    <dgm:pt modelId="{26DD5686-63EF-4B81-BEC7-87DAB6EC7516}" type="pres">
      <dgm:prSet presAssocID="{28FF1467-CFFC-478F-96EE-0983C49050C8}" presName="childText" presStyleLbl="conFgAcc1" presStyleIdx="1" presStyleCnt="4">
        <dgm:presLayoutVars>
          <dgm:bulletEnabled val="1"/>
        </dgm:presLayoutVars>
      </dgm:prSet>
      <dgm:spPr/>
    </dgm:pt>
    <dgm:pt modelId="{ADE702DD-C8B7-48C2-9087-201187328CC7}" type="pres">
      <dgm:prSet presAssocID="{2CABA521-55A0-498C-9D3F-D6B8A7D7FA47}" presName="spaceBetweenRectangles" presStyleCnt="0"/>
      <dgm:spPr/>
    </dgm:pt>
    <dgm:pt modelId="{03E26798-7679-4F18-BBE7-B8F0DBC3AAB6}" type="pres">
      <dgm:prSet presAssocID="{F49EF78D-DC99-4EB6-B0F0-74AF62A48992}" presName="parentLin" presStyleCnt="0"/>
      <dgm:spPr/>
    </dgm:pt>
    <dgm:pt modelId="{408BC038-3058-469E-A556-A970B30E0338}" type="pres">
      <dgm:prSet presAssocID="{F49EF78D-DC99-4EB6-B0F0-74AF62A48992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F1FEF8D2-1907-43EA-A65A-6378FE647A72}" type="pres">
      <dgm:prSet presAssocID="{F49EF78D-DC99-4EB6-B0F0-74AF62A48992}" presName="parentText" presStyleLbl="node1" presStyleIdx="2" presStyleCnt="4" custScaleX="142997" custScaleY="40024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98F04B-C682-404A-9BBA-1FC7DFF915BD}" type="pres">
      <dgm:prSet presAssocID="{F49EF78D-DC99-4EB6-B0F0-74AF62A48992}" presName="negativeSpace" presStyleCnt="0"/>
      <dgm:spPr/>
    </dgm:pt>
    <dgm:pt modelId="{D9033A6F-2485-4CCD-A0FE-1F386B8CAE3D}" type="pres">
      <dgm:prSet presAssocID="{F49EF78D-DC99-4EB6-B0F0-74AF62A48992}" presName="childText" presStyleLbl="conFgAcc1" presStyleIdx="2" presStyleCnt="4">
        <dgm:presLayoutVars>
          <dgm:bulletEnabled val="1"/>
        </dgm:presLayoutVars>
      </dgm:prSet>
      <dgm:spPr/>
    </dgm:pt>
    <dgm:pt modelId="{CB1A0B22-9507-4EA2-AB62-68B4B57A9EC9}" type="pres">
      <dgm:prSet presAssocID="{3426CDC3-5D9D-449D-AB4A-9CDDD00F229A}" presName="spaceBetweenRectangles" presStyleCnt="0"/>
      <dgm:spPr/>
    </dgm:pt>
    <dgm:pt modelId="{4DFC0581-613C-48B4-94D5-B42C1EF19797}" type="pres">
      <dgm:prSet presAssocID="{615A8415-C2B7-4F73-A0DD-93F3549A7DA0}" presName="parentLin" presStyleCnt="0"/>
      <dgm:spPr/>
    </dgm:pt>
    <dgm:pt modelId="{2DBAEF2C-9FDD-41BE-9918-4727B21477E7}" type="pres">
      <dgm:prSet presAssocID="{615A8415-C2B7-4F73-A0DD-93F3549A7DA0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16B31E2B-EEC1-49AD-AB14-8EF24EFE0DCA}" type="pres">
      <dgm:prSet presAssocID="{615A8415-C2B7-4F73-A0DD-93F3549A7DA0}" presName="parentText" presStyleLbl="node1" presStyleIdx="3" presStyleCnt="4" custScaleX="142997" custScaleY="687843" custLinFactNeighborX="6916" custLinFactNeighborY="6081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67B23E-5E90-427B-AB87-A55132510BE4}" type="pres">
      <dgm:prSet presAssocID="{615A8415-C2B7-4F73-A0DD-93F3549A7DA0}" presName="negativeSpace" presStyleCnt="0"/>
      <dgm:spPr/>
    </dgm:pt>
    <dgm:pt modelId="{129E6D49-BD56-4FDD-8DD1-E3CD3F7356F6}" type="pres">
      <dgm:prSet presAssocID="{615A8415-C2B7-4F73-A0DD-93F3549A7DA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A06E9CD-A0FA-4C75-BE1E-5425F6FCDEA9}" type="presOf" srcId="{615A8415-C2B7-4F73-A0DD-93F3549A7DA0}" destId="{2DBAEF2C-9FDD-41BE-9918-4727B21477E7}" srcOrd="0" destOrd="0" presId="urn:microsoft.com/office/officeart/2005/8/layout/list1"/>
    <dgm:cxn modelId="{4937BCC4-4742-4819-A77A-5D58FDE1FAAE}" srcId="{D3DBD703-EACA-4A30-BC80-BD46083EA418}" destId="{28FF1467-CFFC-478F-96EE-0983C49050C8}" srcOrd="1" destOrd="0" parTransId="{6ED4526D-79A1-41A9-B29C-E698B0F31012}" sibTransId="{2CABA521-55A0-498C-9D3F-D6B8A7D7FA47}"/>
    <dgm:cxn modelId="{476ABBC5-06A9-44E3-B4EB-8223176D81FC}" type="presOf" srcId="{E999629E-5095-44EB-8EC9-8D8A819098B7}" destId="{2EB5508F-649F-4A71-AEA6-6428B8062050}" srcOrd="1" destOrd="0" presId="urn:microsoft.com/office/officeart/2005/8/layout/list1"/>
    <dgm:cxn modelId="{3F216D72-E694-4E39-B49A-45EAFC8C4BA5}" type="presOf" srcId="{615A8415-C2B7-4F73-A0DD-93F3549A7DA0}" destId="{16B31E2B-EEC1-49AD-AB14-8EF24EFE0DCA}" srcOrd="1" destOrd="0" presId="urn:microsoft.com/office/officeart/2005/8/layout/list1"/>
    <dgm:cxn modelId="{3B87A070-B832-4DC8-B080-43833B088D18}" srcId="{D3DBD703-EACA-4A30-BC80-BD46083EA418}" destId="{615A8415-C2B7-4F73-A0DD-93F3549A7DA0}" srcOrd="3" destOrd="0" parTransId="{CFCFDA8A-73F2-4315-884D-7A9E797E477E}" sibTransId="{D8A14A42-17A1-49F1-B6BC-6B1FAA1FDA45}"/>
    <dgm:cxn modelId="{2A9A36F8-3760-47EC-B690-5C4F3E2E3DE3}" srcId="{D3DBD703-EACA-4A30-BC80-BD46083EA418}" destId="{E999629E-5095-44EB-8EC9-8D8A819098B7}" srcOrd="0" destOrd="0" parTransId="{B36CAAD4-4415-4AB1-BCA0-2D8B4E9A23D4}" sibTransId="{85B8B5EA-40E4-45AE-AC6E-7CF787CE9CB7}"/>
    <dgm:cxn modelId="{EC4216BC-4226-4867-A16B-01D0D81BD764}" type="presOf" srcId="{F49EF78D-DC99-4EB6-B0F0-74AF62A48992}" destId="{408BC038-3058-469E-A556-A970B30E0338}" srcOrd="0" destOrd="0" presId="urn:microsoft.com/office/officeart/2005/8/layout/list1"/>
    <dgm:cxn modelId="{1631398D-E431-44E4-8A51-C9D3B3A8B478}" type="presOf" srcId="{F49EF78D-DC99-4EB6-B0F0-74AF62A48992}" destId="{F1FEF8D2-1907-43EA-A65A-6378FE647A72}" srcOrd="1" destOrd="0" presId="urn:microsoft.com/office/officeart/2005/8/layout/list1"/>
    <dgm:cxn modelId="{D3A0CC3A-6B1E-432C-9ED6-7DA86531ADED}" type="presOf" srcId="{D3DBD703-EACA-4A30-BC80-BD46083EA418}" destId="{ACA0C822-E0C9-47C5-9D5E-072B1D5348A8}" srcOrd="0" destOrd="0" presId="urn:microsoft.com/office/officeart/2005/8/layout/list1"/>
    <dgm:cxn modelId="{E7E59EFE-3216-4328-A7FD-384B29FE493B}" type="presOf" srcId="{28FF1467-CFFC-478F-96EE-0983C49050C8}" destId="{6C59E627-0154-48F6-A26E-6672D788EB32}" srcOrd="0" destOrd="0" presId="urn:microsoft.com/office/officeart/2005/8/layout/list1"/>
    <dgm:cxn modelId="{C3BBCEB6-ECCA-433B-9111-5E7D65AB061D}" type="presOf" srcId="{E999629E-5095-44EB-8EC9-8D8A819098B7}" destId="{786684AE-AF61-43F8-BDC3-9D4BD584E2F9}" srcOrd="0" destOrd="0" presId="urn:microsoft.com/office/officeart/2005/8/layout/list1"/>
    <dgm:cxn modelId="{0ABE4001-B32D-43A1-A9D3-140C816FD663}" srcId="{D3DBD703-EACA-4A30-BC80-BD46083EA418}" destId="{F49EF78D-DC99-4EB6-B0F0-74AF62A48992}" srcOrd="2" destOrd="0" parTransId="{9573D172-7EC0-4A22-92D9-DF527B6D7E8C}" sibTransId="{3426CDC3-5D9D-449D-AB4A-9CDDD00F229A}"/>
    <dgm:cxn modelId="{BDF5DE73-B445-4A07-8718-1A6817DB230B}" type="presOf" srcId="{28FF1467-CFFC-478F-96EE-0983C49050C8}" destId="{9CAABA9D-E6DF-4A79-B338-59561615FBCF}" srcOrd="1" destOrd="0" presId="urn:microsoft.com/office/officeart/2005/8/layout/list1"/>
    <dgm:cxn modelId="{AA932319-5B90-4052-B72A-F6C1FEE786CE}" type="presParOf" srcId="{ACA0C822-E0C9-47C5-9D5E-072B1D5348A8}" destId="{3B88BA30-D8BF-4469-B2CA-371312BAAD59}" srcOrd="0" destOrd="0" presId="urn:microsoft.com/office/officeart/2005/8/layout/list1"/>
    <dgm:cxn modelId="{8833C387-C772-48BD-B9AE-98BA03095E2C}" type="presParOf" srcId="{3B88BA30-D8BF-4469-B2CA-371312BAAD59}" destId="{786684AE-AF61-43F8-BDC3-9D4BD584E2F9}" srcOrd="0" destOrd="0" presId="urn:microsoft.com/office/officeart/2005/8/layout/list1"/>
    <dgm:cxn modelId="{D63B516A-F7AB-4127-9E99-28F595069EDC}" type="presParOf" srcId="{3B88BA30-D8BF-4469-B2CA-371312BAAD59}" destId="{2EB5508F-649F-4A71-AEA6-6428B8062050}" srcOrd="1" destOrd="0" presId="urn:microsoft.com/office/officeart/2005/8/layout/list1"/>
    <dgm:cxn modelId="{243C549A-188A-45E1-9652-8912B052B5F8}" type="presParOf" srcId="{ACA0C822-E0C9-47C5-9D5E-072B1D5348A8}" destId="{90CA8E6E-368D-47DD-86AE-FB69EF3C663C}" srcOrd="1" destOrd="0" presId="urn:microsoft.com/office/officeart/2005/8/layout/list1"/>
    <dgm:cxn modelId="{D5B2719B-5763-4522-BF45-3B602BCA185C}" type="presParOf" srcId="{ACA0C822-E0C9-47C5-9D5E-072B1D5348A8}" destId="{FC73ED14-7086-4F1B-A89C-6E2A29C97430}" srcOrd="2" destOrd="0" presId="urn:microsoft.com/office/officeart/2005/8/layout/list1"/>
    <dgm:cxn modelId="{FF2A109A-40CB-4F69-8321-43F803294BE8}" type="presParOf" srcId="{ACA0C822-E0C9-47C5-9D5E-072B1D5348A8}" destId="{E8663BEB-FDD5-4709-8B10-31BBC1B18384}" srcOrd="3" destOrd="0" presId="urn:microsoft.com/office/officeart/2005/8/layout/list1"/>
    <dgm:cxn modelId="{8BDADBBC-8828-4483-9C87-D6ACE4F33CDE}" type="presParOf" srcId="{ACA0C822-E0C9-47C5-9D5E-072B1D5348A8}" destId="{BB980845-F918-48A8-BC93-C8B780765FE3}" srcOrd="4" destOrd="0" presId="urn:microsoft.com/office/officeart/2005/8/layout/list1"/>
    <dgm:cxn modelId="{0AB442F7-F9B9-44A6-95B0-13DCDC47C922}" type="presParOf" srcId="{BB980845-F918-48A8-BC93-C8B780765FE3}" destId="{6C59E627-0154-48F6-A26E-6672D788EB32}" srcOrd="0" destOrd="0" presId="urn:microsoft.com/office/officeart/2005/8/layout/list1"/>
    <dgm:cxn modelId="{D55A44D4-47BD-4B08-B00E-AE95EE88A93A}" type="presParOf" srcId="{BB980845-F918-48A8-BC93-C8B780765FE3}" destId="{9CAABA9D-E6DF-4A79-B338-59561615FBCF}" srcOrd="1" destOrd="0" presId="urn:microsoft.com/office/officeart/2005/8/layout/list1"/>
    <dgm:cxn modelId="{B643352F-0283-4A8D-9F5B-CF10B3AA56A0}" type="presParOf" srcId="{ACA0C822-E0C9-47C5-9D5E-072B1D5348A8}" destId="{3643F8F5-2138-4FBA-B317-C036FFFB9C0E}" srcOrd="5" destOrd="0" presId="urn:microsoft.com/office/officeart/2005/8/layout/list1"/>
    <dgm:cxn modelId="{DE803414-5261-4C7E-B4AE-3AF3FCFC56D8}" type="presParOf" srcId="{ACA0C822-E0C9-47C5-9D5E-072B1D5348A8}" destId="{26DD5686-63EF-4B81-BEC7-87DAB6EC7516}" srcOrd="6" destOrd="0" presId="urn:microsoft.com/office/officeart/2005/8/layout/list1"/>
    <dgm:cxn modelId="{3A8D910A-1F41-41F4-B59F-2723AA982C42}" type="presParOf" srcId="{ACA0C822-E0C9-47C5-9D5E-072B1D5348A8}" destId="{ADE702DD-C8B7-48C2-9087-201187328CC7}" srcOrd="7" destOrd="0" presId="urn:microsoft.com/office/officeart/2005/8/layout/list1"/>
    <dgm:cxn modelId="{0DD09F9B-6BDE-48D1-B5DE-3B365BA16A24}" type="presParOf" srcId="{ACA0C822-E0C9-47C5-9D5E-072B1D5348A8}" destId="{03E26798-7679-4F18-BBE7-B8F0DBC3AAB6}" srcOrd="8" destOrd="0" presId="urn:microsoft.com/office/officeart/2005/8/layout/list1"/>
    <dgm:cxn modelId="{06BE4182-450F-4B01-826B-C23BA2729453}" type="presParOf" srcId="{03E26798-7679-4F18-BBE7-B8F0DBC3AAB6}" destId="{408BC038-3058-469E-A556-A970B30E0338}" srcOrd="0" destOrd="0" presId="urn:microsoft.com/office/officeart/2005/8/layout/list1"/>
    <dgm:cxn modelId="{2734EA82-1A4A-4C5D-AD41-117175CAB4BE}" type="presParOf" srcId="{03E26798-7679-4F18-BBE7-B8F0DBC3AAB6}" destId="{F1FEF8D2-1907-43EA-A65A-6378FE647A72}" srcOrd="1" destOrd="0" presId="urn:microsoft.com/office/officeart/2005/8/layout/list1"/>
    <dgm:cxn modelId="{D8A45AD0-E58C-42E9-90F4-082C333CFC43}" type="presParOf" srcId="{ACA0C822-E0C9-47C5-9D5E-072B1D5348A8}" destId="{6D98F04B-C682-404A-9BBA-1FC7DFF915BD}" srcOrd="9" destOrd="0" presId="urn:microsoft.com/office/officeart/2005/8/layout/list1"/>
    <dgm:cxn modelId="{93A71223-A10F-4DFE-8459-CAE99B41D371}" type="presParOf" srcId="{ACA0C822-E0C9-47C5-9D5E-072B1D5348A8}" destId="{D9033A6F-2485-4CCD-A0FE-1F386B8CAE3D}" srcOrd="10" destOrd="0" presId="urn:microsoft.com/office/officeart/2005/8/layout/list1"/>
    <dgm:cxn modelId="{9A86C08A-854B-480B-83B9-D3BE11E46F1A}" type="presParOf" srcId="{ACA0C822-E0C9-47C5-9D5E-072B1D5348A8}" destId="{CB1A0B22-9507-4EA2-AB62-68B4B57A9EC9}" srcOrd="11" destOrd="0" presId="urn:microsoft.com/office/officeart/2005/8/layout/list1"/>
    <dgm:cxn modelId="{AE6FC41D-B012-4C32-85BB-9D9057700E46}" type="presParOf" srcId="{ACA0C822-E0C9-47C5-9D5E-072B1D5348A8}" destId="{4DFC0581-613C-48B4-94D5-B42C1EF19797}" srcOrd="12" destOrd="0" presId="urn:microsoft.com/office/officeart/2005/8/layout/list1"/>
    <dgm:cxn modelId="{765BA19C-01D0-4ECB-8CEC-02DE06B0055E}" type="presParOf" srcId="{4DFC0581-613C-48B4-94D5-B42C1EF19797}" destId="{2DBAEF2C-9FDD-41BE-9918-4727B21477E7}" srcOrd="0" destOrd="0" presId="urn:microsoft.com/office/officeart/2005/8/layout/list1"/>
    <dgm:cxn modelId="{784479CD-7D91-409F-A14F-6D5C93798B6E}" type="presParOf" srcId="{4DFC0581-613C-48B4-94D5-B42C1EF19797}" destId="{16B31E2B-EEC1-49AD-AB14-8EF24EFE0DCA}" srcOrd="1" destOrd="0" presId="urn:microsoft.com/office/officeart/2005/8/layout/list1"/>
    <dgm:cxn modelId="{C79842C2-116B-4D92-BCBA-C4C1AFA3098F}" type="presParOf" srcId="{ACA0C822-E0C9-47C5-9D5E-072B1D5348A8}" destId="{9F67B23E-5E90-427B-AB87-A55132510BE4}" srcOrd="13" destOrd="0" presId="urn:microsoft.com/office/officeart/2005/8/layout/list1"/>
    <dgm:cxn modelId="{00803BEB-E255-4FEC-89DF-A0B5269154E5}" type="presParOf" srcId="{ACA0C822-E0C9-47C5-9D5E-072B1D5348A8}" destId="{129E6D49-BD56-4FDD-8DD1-E3CD3F7356F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DF5466-760F-44F6-9F0E-DD32CCC1B5F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F831B9C-2357-4FCC-95C4-C9AC8EF917B9}">
      <dgm:prSet phldrT="[Metin]" custT="1"/>
      <dgm:spPr/>
      <dgm:t>
        <a:bodyPr/>
        <a:lstStyle/>
        <a:p>
          <a:pPr algn="ctr"/>
          <a:r>
            <a:rPr lang="tr-TR" sz="2800" dirty="0" err="1" smtClean="0"/>
            <a:t>Beyond</a:t>
          </a:r>
          <a:r>
            <a:rPr lang="tr-TR" sz="2800" dirty="0" smtClean="0"/>
            <a:t>  </a:t>
          </a:r>
          <a:r>
            <a:rPr lang="tr-TR" sz="2800" dirty="0" err="1" smtClean="0"/>
            <a:t>the</a:t>
          </a:r>
          <a:r>
            <a:rPr lang="tr-TR" sz="2800" dirty="0" smtClean="0"/>
            <a:t> </a:t>
          </a:r>
          <a:r>
            <a:rPr lang="tr-TR" sz="2800" b="1" dirty="0" err="1" smtClean="0"/>
            <a:t>obvious</a:t>
          </a:r>
          <a:r>
            <a:rPr lang="tr-TR" sz="2800" b="1" dirty="0" smtClean="0"/>
            <a:t> </a:t>
          </a:r>
          <a:r>
            <a:rPr lang="tr-TR" sz="2800" b="1" dirty="0" err="1" smtClean="0"/>
            <a:t>loss</a:t>
          </a:r>
          <a:r>
            <a:rPr lang="tr-TR" sz="2800" b="1" dirty="0" smtClean="0"/>
            <a:t> of </a:t>
          </a:r>
          <a:r>
            <a:rPr lang="tr-TR" sz="2800" b="1" dirty="0" err="1" smtClean="0"/>
            <a:t>fertility</a:t>
          </a:r>
          <a:r>
            <a:rPr lang="tr-TR" sz="2800" dirty="0" smtClean="0"/>
            <a:t>, </a:t>
          </a:r>
        </a:p>
        <a:p>
          <a:pPr algn="ctr"/>
          <a:r>
            <a:rPr lang="tr-TR" sz="2800" dirty="0" err="1" smtClean="0"/>
            <a:t>Other</a:t>
          </a:r>
          <a:r>
            <a:rPr lang="tr-TR" sz="2800" dirty="0" smtClean="0"/>
            <a:t> </a:t>
          </a:r>
          <a:r>
            <a:rPr lang="tr-TR" sz="2800" b="1" i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disadvantages</a:t>
          </a:r>
          <a:r>
            <a:rPr lang="tr-TR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i="1" dirty="0" smtClean="0"/>
            <a:t>of </a:t>
          </a:r>
          <a:r>
            <a:rPr lang="tr-TR" sz="2800" b="1" i="1" dirty="0" err="1" smtClean="0"/>
            <a:t>hysterectomy</a:t>
          </a:r>
          <a:r>
            <a:rPr lang="tr-TR" sz="2800" b="1" i="1" dirty="0" smtClean="0"/>
            <a:t> </a:t>
          </a:r>
          <a:r>
            <a:rPr lang="tr-TR" sz="2800" dirty="0" err="1" smtClean="0"/>
            <a:t>include</a:t>
          </a:r>
          <a:r>
            <a:rPr lang="tr-TR" sz="2800" dirty="0" smtClean="0"/>
            <a:t> </a:t>
          </a:r>
          <a:endParaRPr lang="tr-TR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1A9E4B-7200-40D0-910F-3403D0CE3114}" type="parTrans" cxnId="{48D36BB9-2750-4378-94D5-6E00EEC77CBE}">
      <dgm:prSet/>
      <dgm:spPr/>
      <dgm:t>
        <a:bodyPr/>
        <a:lstStyle/>
        <a:p>
          <a:endParaRPr lang="tr-TR"/>
        </a:p>
      </dgm:t>
    </dgm:pt>
    <dgm:pt modelId="{BC32F24D-0A93-467F-AF32-98FC1A1C9206}" type="sibTrans" cxnId="{48D36BB9-2750-4378-94D5-6E00EEC77CBE}">
      <dgm:prSet/>
      <dgm:spPr/>
      <dgm:t>
        <a:bodyPr/>
        <a:lstStyle/>
        <a:p>
          <a:endParaRPr lang="tr-TR"/>
        </a:p>
      </dgm:t>
    </dgm:pt>
    <dgm:pt modelId="{B3431E30-0428-4630-B0FD-3ECB02115882}">
      <dgm:prSet phldrT="[Metin]" custT="1"/>
      <dgm:spPr/>
      <dgm:t>
        <a:bodyPr/>
        <a:lstStyle/>
        <a:p>
          <a:r>
            <a:rPr lang="tr-TR" sz="32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Carries</a:t>
          </a:r>
          <a:r>
            <a:rPr lang="tr-T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risk of </a:t>
          </a:r>
          <a:r>
            <a:rPr lang="tr-TR" sz="32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complications</a:t>
          </a:r>
          <a:endParaRPr lang="tr-TR" sz="32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hemorrhage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bowel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bladder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injury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infection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pain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even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death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tr-T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2F393-3592-4EC9-9DFF-F6DA092C8B39}" type="parTrans" cxnId="{9D265FAB-54CB-49D2-A7BA-31CE622B22F6}">
      <dgm:prSet/>
      <dgm:spPr/>
      <dgm:t>
        <a:bodyPr/>
        <a:lstStyle/>
        <a:p>
          <a:endParaRPr lang="tr-TR"/>
        </a:p>
      </dgm:t>
    </dgm:pt>
    <dgm:pt modelId="{874D95AD-39ED-4704-9852-B3D54A7163DE}" type="sibTrans" cxnId="{9D265FAB-54CB-49D2-A7BA-31CE622B22F6}">
      <dgm:prSet/>
      <dgm:spPr/>
      <dgm:t>
        <a:bodyPr/>
        <a:lstStyle/>
        <a:p>
          <a:endParaRPr lang="tr-TR"/>
        </a:p>
      </dgm:t>
    </dgm:pt>
    <dgm:pt modelId="{2011B570-C4A9-4268-8EF4-E698761B85EC}">
      <dgm:prSet custT="1"/>
      <dgm:spPr/>
      <dgm:t>
        <a:bodyPr/>
        <a:lstStyle/>
        <a:p>
          <a:r>
            <a:rPr lang="tr-TR" sz="2000" b="1" dirty="0" err="1" smtClean="0"/>
            <a:t>It</a:t>
          </a:r>
          <a:r>
            <a:rPr lang="tr-TR" sz="2000" b="1" dirty="0" smtClean="0"/>
            <a:t> is a </a:t>
          </a:r>
          <a:r>
            <a:rPr lang="tr-TR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</a:t>
          </a:r>
          <a:r>
            <a:rPr 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surgery</a:t>
          </a:r>
          <a:r>
            <a:rPr 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000" b="1" dirty="0" err="1" smtClean="0"/>
            <a:t>that</a:t>
          </a:r>
          <a:r>
            <a:rPr lang="tr-TR" sz="2000" b="1" dirty="0" smtClean="0"/>
            <a:t> </a:t>
          </a:r>
          <a:r>
            <a:rPr lang="tr-TR" sz="2000" b="1" dirty="0" err="1" smtClean="0"/>
            <a:t>requires</a:t>
          </a:r>
          <a:r>
            <a:rPr lang="tr-TR" sz="2000" b="1" dirty="0" smtClean="0"/>
            <a:t>  </a:t>
          </a:r>
          <a:r>
            <a:rPr lang="tr-TR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prolonged</a:t>
          </a:r>
          <a:r>
            <a:rPr 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recovery</a:t>
          </a:r>
          <a:r>
            <a:rPr lang="tr-T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time</a:t>
          </a:r>
        </a:p>
      </dgm:t>
    </dgm:pt>
    <dgm:pt modelId="{7628C378-C1DC-4187-80FB-B59154CA2425}" type="parTrans" cxnId="{C43954FE-E560-499F-B210-2231DB82D720}">
      <dgm:prSet/>
      <dgm:spPr/>
      <dgm:t>
        <a:bodyPr/>
        <a:lstStyle/>
        <a:p>
          <a:endParaRPr lang="tr-TR"/>
        </a:p>
      </dgm:t>
    </dgm:pt>
    <dgm:pt modelId="{661C047F-3FDA-4FF1-95B6-B50E865892D2}" type="sibTrans" cxnId="{C43954FE-E560-499F-B210-2231DB82D720}">
      <dgm:prSet/>
      <dgm:spPr/>
      <dgm:t>
        <a:bodyPr/>
        <a:lstStyle/>
        <a:p>
          <a:endParaRPr lang="tr-TR"/>
        </a:p>
      </dgm:t>
    </dgm:pt>
    <dgm:pt modelId="{10163468-109D-4584-8BBE-94E195A5AC0C}">
      <dgm:prSet custT="1"/>
      <dgm:spPr/>
      <dgm:t>
        <a:bodyPr/>
        <a:lstStyle/>
        <a:p>
          <a:r>
            <a:rPr lang="tr-TR" sz="1600" b="1" dirty="0" err="1" smtClean="0"/>
            <a:t>Hysterectomy</a:t>
          </a:r>
          <a:r>
            <a:rPr lang="tr-TR" sz="1600" b="1" dirty="0" smtClean="0"/>
            <a:t> </a:t>
          </a:r>
          <a:r>
            <a:rPr lang="tr-TR" sz="1600" b="1" dirty="0" err="1" smtClean="0"/>
            <a:t>rates</a:t>
          </a:r>
          <a:r>
            <a:rPr lang="tr-TR" sz="1600" b="1" dirty="0" smtClean="0"/>
            <a:t> </a:t>
          </a:r>
          <a:r>
            <a:rPr lang="tr-TR" sz="1600" b="1" dirty="0" err="1" smtClean="0"/>
            <a:t>may</a:t>
          </a:r>
          <a:r>
            <a:rPr lang="tr-TR" sz="1600" b="1" dirty="0" smtClean="0"/>
            <a:t> be </a:t>
          </a:r>
          <a:r>
            <a:rPr lang="tr-TR" sz="1600" b="1" dirty="0" err="1" smtClean="0"/>
            <a:t>declining</a:t>
          </a:r>
          <a:r>
            <a:rPr lang="tr-TR" sz="1600" b="1" dirty="0" smtClean="0"/>
            <a:t> in </a:t>
          </a:r>
          <a:r>
            <a:rPr lang="tr-TR" sz="1600" b="1" dirty="0" err="1" smtClean="0"/>
            <a:t>favor</a:t>
          </a:r>
          <a:r>
            <a:rPr lang="tr-TR" sz="1600" b="1" dirty="0" smtClean="0"/>
            <a:t> of </a:t>
          </a:r>
          <a:r>
            <a:rPr lang="tr-TR" sz="1600" b="1" dirty="0" err="1" smtClean="0"/>
            <a:t>other</a:t>
          </a:r>
          <a:r>
            <a:rPr lang="tr-TR" sz="1600" b="1" dirty="0" smtClean="0"/>
            <a:t> </a:t>
          </a:r>
          <a:r>
            <a:rPr lang="tr-TR" sz="2400" b="1" dirty="0" err="1" smtClean="0"/>
            <a:t>less</a:t>
          </a:r>
          <a:r>
            <a:rPr lang="tr-TR" sz="2400" b="1" dirty="0" smtClean="0"/>
            <a:t> </a:t>
          </a:r>
          <a:r>
            <a:rPr lang="tr-TR" sz="2400" b="1" dirty="0" err="1" smtClean="0"/>
            <a:t>invasive</a:t>
          </a:r>
          <a:r>
            <a:rPr lang="tr-TR" sz="2400" b="1" dirty="0" smtClean="0"/>
            <a:t> </a:t>
          </a:r>
          <a:r>
            <a:rPr lang="tr-TR" sz="2400" b="1" dirty="0" err="1" smtClean="0"/>
            <a:t>procedures</a:t>
          </a:r>
          <a:r>
            <a:rPr lang="tr-TR" sz="2400" b="1" dirty="0" smtClean="0"/>
            <a:t> </a:t>
          </a:r>
          <a:r>
            <a:rPr lang="tr-TR" sz="1600" b="1" dirty="0" err="1" smtClean="0"/>
            <a:t>according</a:t>
          </a:r>
          <a:r>
            <a:rPr lang="tr-TR" sz="1600" b="1" dirty="0" smtClean="0"/>
            <a:t> </a:t>
          </a:r>
          <a:r>
            <a:rPr lang="tr-TR" sz="1600" b="1" dirty="0" err="1" smtClean="0"/>
            <a:t>to</a:t>
          </a:r>
          <a:r>
            <a:rPr lang="tr-TR" sz="1600" b="1" dirty="0" smtClean="0"/>
            <a:t> an </a:t>
          </a:r>
          <a:r>
            <a:rPr lang="tr-TR" sz="1600" b="1" dirty="0" err="1" smtClean="0"/>
            <a:t>analysis</a:t>
          </a:r>
          <a:r>
            <a:rPr lang="tr-TR" sz="1600" b="1" dirty="0" smtClean="0"/>
            <a:t> of data </a:t>
          </a:r>
          <a:r>
            <a:rPr lang="tr-TR" sz="1600" b="1" dirty="0" err="1" smtClean="0"/>
            <a:t>collected</a:t>
          </a:r>
          <a:r>
            <a:rPr lang="tr-TR" sz="1600" b="1" dirty="0" smtClean="0"/>
            <a:t> </a:t>
          </a:r>
          <a:r>
            <a:rPr lang="tr-TR" sz="1600" b="1" dirty="0" err="1" smtClean="0"/>
            <a:t>from</a:t>
          </a:r>
          <a:r>
            <a:rPr lang="tr-TR" sz="1600" b="1" dirty="0" smtClean="0"/>
            <a:t> 1997 </a:t>
          </a:r>
          <a:r>
            <a:rPr lang="tr-TR" sz="1600" b="1" dirty="0" err="1" smtClean="0"/>
            <a:t>to</a:t>
          </a:r>
          <a:r>
            <a:rPr lang="tr-TR" sz="1600" b="1" dirty="0" smtClean="0"/>
            <a:t> 2015</a:t>
          </a:r>
        </a:p>
      </dgm:t>
    </dgm:pt>
    <dgm:pt modelId="{34827471-7020-46DC-973D-5A71E08600ED}" type="parTrans" cxnId="{08DB74E8-CF52-47FF-A2E2-43E13BA89829}">
      <dgm:prSet/>
      <dgm:spPr/>
      <dgm:t>
        <a:bodyPr/>
        <a:lstStyle/>
        <a:p>
          <a:endParaRPr lang="tr-TR"/>
        </a:p>
      </dgm:t>
    </dgm:pt>
    <dgm:pt modelId="{7500F217-BD68-4DD7-A7E8-20E329E84BC8}" type="sibTrans" cxnId="{08DB74E8-CF52-47FF-A2E2-43E13BA89829}">
      <dgm:prSet/>
      <dgm:spPr/>
      <dgm:t>
        <a:bodyPr/>
        <a:lstStyle/>
        <a:p>
          <a:endParaRPr lang="tr-TR"/>
        </a:p>
      </dgm:t>
    </dgm:pt>
    <dgm:pt modelId="{EBBA3B8E-331A-4B87-B1D4-3663560315D9}">
      <dgm:prSet custT="1"/>
      <dgm:spPr/>
      <dgm:t>
        <a:bodyPr/>
        <a:lstStyle/>
        <a:p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More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definitive</a:t>
          </a:r>
          <a:r>
            <a:rPr lang="tr-T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studies</a:t>
          </a:r>
          <a:r>
            <a:rPr lang="tr-T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different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populations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needed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determine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whether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 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 a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widespread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tr-T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phenomenon</a:t>
          </a:r>
          <a:r>
            <a:rPr lang="tr-T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tr-T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99FCF2-2F1C-44AF-8D1F-98DADDCD560A}" type="parTrans" cxnId="{78A84C21-5644-4382-AD16-93D2503F69FE}">
      <dgm:prSet/>
      <dgm:spPr/>
      <dgm:t>
        <a:bodyPr/>
        <a:lstStyle/>
        <a:p>
          <a:endParaRPr lang="tr-TR"/>
        </a:p>
      </dgm:t>
    </dgm:pt>
    <dgm:pt modelId="{8F62A480-84B4-4418-8ED3-AF4D68E36DD4}" type="sibTrans" cxnId="{78A84C21-5644-4382-AD16-93D2503F69FE}">
      <dgm:prSet/>
      <dgm:spPr/>
      <dgm:t>
        <a:bodyPr/>
        <a:lstStyle/>
        <a:p>
          <a:endParaRPr lang="tr-TR"/>
        </a:p>
      </dgm:t>
    </dgm:pt>
    <dgm:pt modelId="{ED80953F-FCEB-4A4E-AB52-4C2A5C910B13}" type="pres">
      <dgm:prSet presAssocID="{83DF5466-760F-44F6-9F0E-DD32CCC1B5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2B611A1-DDBA-40EA-9D4B-4376B21A78EC}" type="pres">
      <dgm:prSet presAssocID="{1F831B9C-2357-4FCC-95C4-C9AC8EF917B9}" presName="parentLin" presStyleCnt="0"/>
      <dgm:spPr/>
    </dgm:pt>
    <dgm:pt modelId="{59F08D2E-6DB8-4D50-9313-08BBEC773BDF}" type="pres">
      <dgm:prSet presAssocID="{1F831B9C-2357-4FCC-95C4-C9AC8EF917B9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E65FA556-25F6-4EC1-AFF2-90FD45565EC5}" type="pres">
      <dgm:prSet presAssocID="{1F831B9C-2357-4FCC-95C4-C9AC8EF917B9}" presName="parentText" presStyleLbl="node1" presStyleIdx="0" presStyleCnt="5" custScaleX="148883" custScaleY="667312" custLinFactNeighborX="-52600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6AFA06-5858-4046-B2D6-E725FAD28314}" type="pres">
      <dgm:prSet presAssocID="{1F831B9C-2357-4FCC-95C4-C9AC8EF917B9}" presName="negativeSpace" presStyleCnt="0"/>
      <dgm:spPr/>
    </dgm:pt>
    <dgm:pt modelId="{CAC365BF-8AB8-482D-8ABA-2D4C0740BD39}" type="pres">
      <dgm:prSet presAssocID="{1F831B9C-2357-4FCC-95C4-C9AC8EF917B9}" presName="childText" presStyleLbl="conFgAcc1" presStyleIdx="0" presStyleCnt="5">
        <dgm:presLayoutVars>
          <dgm:bulletEnabled val="1"/>
        </dgm:presLayoutVars>
      </dgm:prSet>
      <dgm:spPr/>
    </dgm:pt>
    <dgm:pt modelId="{A7A0A4C3-27A9-4C29-8159-A87B8F49853A}" type="pres">
      <dgm:prSet presAssocID="{BC32F24D-0A93-467F-AF32-98FC1A1C9206}" presName="spaceBetweenRectangles" presStyleCnt="0"/>
      <dgm:spPr/>
    </dgm:pt>
    <dgm:pt modelId="{8CC5C6A3-75E7-4EE8-B7EF-72A32AC8B5D9}" type="pres">
      <dgm:prSet presAssocID="{2011B570-C4A9-4268-8EF4-E698761B85EC}" presName="parentLin" presStyleCnt="0"/>
      <dgm:spPr/>
    </dgm:pt>
    <dgm:pt modelId="{83EF2CCC-2BAC-44FA-B37C-9546CD649C6F}" type="pres">
      <dgm:prSet presAssocID="{2011B570-C4A9-4268-8EF4-E698761B85EC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D843D455-9A47-46EB-94AD-5110EF09B5C7}" type="pres">
      <dgm:prSet presAssocID="{2011B570-C4A9-4268-8EF4-E698761B85EC}" presName="parentText" presStyleLbl="node1" presStyleIdx="1" presStyleCnt="5" custScaleX="158439" custScaleY="430503" custLinFactNeighborX="-34298" custLinFactNeighborY="-3082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B1BC99-CEA7-4433-AEAF-D928EAF3E773}" type="pres">
      <dgm:prSet presAssocID="{2011B570-C4A9-4268-8EF4-E698761B85EC}" presName="negativeSpace" presStyleCnt="0"/>
      <dgm:spPr/>
    </dgm:pt>
    <dgm:pt modelId="{5FBDF708-6FF3-4643-A49C-0E3A1EDCDD4D}" type="pres">
      <dgm:prSet presAssocID="{2011B570-C4A9-4268-8EF4-E698761B85EC}" presName="childText" presStyleLbl="conFgAcc1" presStyleIdx="1" presStyleCnt="5">
        <dgm:presLayoutVars>
          <dgm:bulletEnabled val="1"/>
        </dgm:presLayoutVars>
      </dgm:prSet>
      <dgm:spPr/>
    </dgm:pt>
    <dgm:pt modelId="{4A3476C1-F64C-4E28-B9B5-81FBD44B0EDC}" type="pres">
      <dgm:prSet presAssocID="{661C047F-3FDA-4FF1-95B6-B50E865892D2}" presName="spaceBetweenRectangles" presStyleCnt="0"/>
      <dgm:spPr/>
    </dgm:pt>
    <dgm:pt modelId="{2BAB2A38-FF5B-4B88-93A3-35A1ECA062B3}" type="pres">
      <dgm:prSet presAssocID="{B3431E30-0428-4630-B0FD-3ECB02115882}" presName="parentLin" presStyleCnt="0"/>
      <dgm:spPr/>
    </dgm:pt>
    <dgm:pt modelId="{844BEF61-329A-485C-B939-2546C80CF007}" type="pres">
      <dgm:prSet presAssocID="{B3431E30-0428-4630-B0FD-3ECB02115882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0CBC3DD5-FBC7-455C-BA8B-AA931AC70426}" type="pres">
      <dgm:prSet presAssocID="{B3431E30-0428-4630-B0FD-3ECB02115882}" presName="parentText" presStyleLbl="node1" presStyleIdx="2" presStyleCnt="5" custScaleX="157466" custScaleY="126319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E302E9-1596-473D-AD92-16969D1C7CB7}" type="pres">
      <dgm:prSet presAssocID="{B3431E30-0428-4630-B0FD-3ECB02115882}" presName="negativeSpace" presStyleCnt="0"/>
      <dgm:spPr/>
    </dgm:pt>
    <dgm:pt modelId="{A14D8313-429A-4718-A74E-F34B3B4EFEE0}" type="pres">
      <dgm:prSet presAssocID="{B3431E30-0428-4630-B0FD-3ECB02115882}" presName="childText" presStyleLbl="conFgAcc1" presStyleIdx="2" presStyleCnt="5">
        <dgm:presLayoutVars>
          <dgm:bulletEnabled val="1"/>
        </dgm:presLayoutVars>
      </dgm:prSet>
      <dgm:spPr/>
    </dgm:pt>
    <dgm:pt modelId="{67C7969D-18E2-4BF6-8330-4EF7AD4C0A24}" type="pres">
      <dgm:prSet presAssocID="{874D95AD-39ED-4704-9852-B3D54A7163DE}" presName="spaceBetweenRectangles" presStyleCnt="0"/>
      <dgm:spPr/>
    </dgm:pt>
    <dgm:pt modelId="{489D802A-8487-484D-873D-D021F884FE5B}" type="pres">
      <dgm:prSet presAssocID="{10163468-109D-4584-8BBE-94E195A5AC0C}" presName="parentLin" presStyleCnt="0"/>
      <dgm:spPr/>
    </dgm:pt>
    <dgm:pt modelId="{1A3D5FC2-7BB4-4833-9092-7D194F01432B}" type="pres">
      <dgm:prSet presAssocID="{10163468-109D-4584-8BBE-94E195A5AC0C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0751466C-49C1-4F20-8868-33F79B21F685}" type="pres">
      <dgm:prSet presAssocID="{10163468-109D-4584-8BBE-94E195A5AC0C}" presName="parentText" presStyleLbl="node1" presStyleIdx="3" presStyleCnt="5" custScaleX="157296" custScaleY="34582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5D429C-37E2-40F2-8D70-FD2CECC9C27D}" type="pres">
      <dgm:prSet presAssocID="{10163468-109D-4584-8BBE-94E195A5AC0C}" presName="negativeSpace" presStyleCnt="0"/>
      <dgm:spPr/>
    </dgm:pt>
    <dgm:pt modelId="{322BD00F-9869-434C-A9D3-ADFCE58A0E05}" type="pres">
      <dgm:prSet presAssocID="{10163468-109D-4584-8BBE-94E195A5AC0C}" presName="childText" presStyleLbl="conFgAcc1" presStyleIdx="3" presStyleCnt="5">
        <dgm:presLayoutVars>
          <dgm:bulletEnabled val="1"/>
        </dgm:presLayoutVars>
      </dgm:prSet>
      <dgm:spPr/>
    </dgm:pt>
    <dgm:pt modelId="{E642ED5C-6F71-4DDD-A35A-7A3394F28057}" type="pres">
      <dgm:prSet presAssocID="{7500F217-BD68-4DD7-A7E8-20E329E84BC8}" presName="spaceBetweenRectangles" presStyleCnt="0"/>
      <dgm:spPr/>
    </dgm:pt>
    <dgm:pt modelId="{0A7B36E6-E780-408E-BB91-3C7387B9D764}" type="pres">
      <dgm:prSet presAssocID="{EBBA3B8E-331A-4B87-B1D4-3663560315D9}" presName="parentLin" presStyleCnt="0"/>
      <dgm:spPr/>
    </dgm:pt>
    <dgm:pt modelId="{637004D7-F93F-4D3C-89FE-3228334CADA6}" type="pres">
      <dgm:prSet presAssocID="{EBBA3B8E-331A-4B87-B1D4-3663560315D9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CB42BA51-10B6-4A43-878F-FF9ECFAD152D}" type="pres">
      <dgm:prSet presAssocID="{EBBA3B8E-331A-4B87-B1D4-3663560315D9}" presName="parentText" presStyleLbl="node1" presStyleIdx="4" presStyleCnt="5" custScaleX="150191" custScaleY="37121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295C62-831D-483E-8687-9065467B958D}" type="pres">
      <dgm:prSet presAssocID="{EBBA3B8E-331A-4B87-B1D4-3663560315D9}" presName="negativeSpace" presStyleCnt="0"/>
      <dgm:spPr/>
    </dgm:pt>
    <dgm:pt modelId="{AA779E2C-F51D-4C5E-9B87-DCFF203161D4}" type="pres">
      <dgm:prSet presAssocID="{EBBA3B8E-331A-4B87-B1D4-3663560315D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254C29C-82F6-4260-80BB-7B4A32C9CE9A}" type="presOf" srcId="{2011B570-C4A9-4268-8EF4-E698761B85EC}" destId="{D843D455-9A47-46EB-94AD-5110EF09B5C7}" srcOrd="1" destOrd="0" presId="urn:microsoft.com/office/officeart/2005/8/layout/list1"/>
    <dgm:cxn modelId="{78A84C21-5644-4382-AD16-93D2503F69FE}" srcId="{83DF5466-760F-44F6-9F0E-DD32CCC1B5F5}" destId="{EBBA3B8E-331A-4B87-B1D4-3663560315D9}" srcOrd="4" destOrd="0" parTransId="{B699FCF2-2F1C-44AF-8D1F-98DADDCD560A}" sibTransId="{8F62A480-84B4-4418-8ED3-AF4D68E36DD4}"/>
    <dgm:cxn modelId="{C43954FE-E560-499F-B210-2231DB82D720}" srcId="{83DF5466-760F-44F6-9F0E-DD32CCC1B5F5}" destId="{2011B570-C4A9-4268-8EF4-E698761B85EC}" srcOrd="1" destOrd="0" parTransId="{7628C378-C1DC-4187-80FB-B59154CA2425}" sibTransId="{661C047F-3FDA-4FF1-95B6-B50E865892D2}"/>
    <dgm:cxn modelId="{08DB74E8-CF52-47FF-A2E2-43E13BA89829}" srcId="{83DF5466-760F-44F6-9F0E-DD32CCC1B5F5}" destId="{10163468-109D-4584-8BBE-94E195A5AC0C}" srcOrd="3" destOrd="0" parTransId="{34827471-7020-46DC-973D-5A71E08600ED}" sibTransId="{7500F217-BD68-4DD7-A7E8-20E329E84BC8}"/>
    <dgm:cxn modelId="{8038A974-3E4C-419E-BC93-8B7F522BF6E7}" type="presOf" srcId="{1F831B9C-2357-4FCC-95C4-C9AC8EF917B9}" destId="{E65FA556-25F6-4EC1-AFF2-90FD45565EC5}" srcOrd="1" destOrd="0" presId="urn:microsoft.com/office/officeart/2005/8/layout/list1"/>
    <dgm:cxn modelId="{9F7FDB2B-8FB0-4CFC-80D8-FE41C4528991}" type="presOf" srcId="{B3431E30-0428-4630-B0FD-3ECB02115882}" destId="{844BEF61-329A-485C-B939-2546C80CF007}" srcOrd="0" destOrd="0" presId="urn:microsoft.com/office/officeart/2005/8/layout/list1"/>
    <dgm:cxn modelId="{47563A0A-AE35-40B4-890B-26106B9FE809}" type="presOf" srcId="{1F831B9C-2357-4FCC-95C4-C9AC8EF917B9}" destId="{59F08D2E-6DB8-4D50-9313-08BBEC773BDF}" srcOrd="0" destOrd="0" presId="urn:microsoft.com/office/officeart/2005/8/layout/list1"/>
    <dgm:cxn modelId="{A919824A-47EC-490B-9068-EC22E79A1161}" type="presOf" srcId="{EBBA3B8E-331A-4B87-B1D4-3663560315D9}" destId="{637004D7-F93F-4D3C-89FE-3228334CADA6}" srcOrd="0" destOrd="0" presId="urn:microsoft.com/office/officeart/2005/8/layout/list1"/>
    <dgm:cxn modelId="{48D36BB9-2750-4378-94D5-6E00EEC77CBE}" srcId="{83DF5466-760F-44F6-9F0E-DD32CCC1B5F5}" destId="{1F831B9C-2357-4FCC-95C4-C9AC8EF917B9}" srcOrd="0" destOrd="0" parTransId="{831A9E4B-7200-40D0-910F-3403D0CE3114}" sibTransId="{BC32F24D-0A93-467F-AF32-98FC1A1C9206}"/>
    <dgm:cxn modelId="{00704155-8B51-43AA-8A59-8A13CF4C13A1}" type="presOf" srcId="{B3431E30-0428-4630-B0FD-3ECB02115882}" destId="{0CBC3DD5-FBC7-455C-BA8B-AA931AC70426}" srcOrd="1" destOrd="0" presId="urn:microsoft.com/office/officeart/2005/8/layout/list1"/>
    <dgm:cxn modelId="{B1342208-35C6-403E-8E58-E8662CD3326F}" type="presOf" srcId="{10163468-109D-4584-8BBE-94E195A5AC0C}" destId="{0751466C-49C1-4F20-8868-33F79B21F685}" srcOrd="1" destOrd="0" presId="urn:microsoft.com/office/officeart/2005/8/layout/list1"/>
    <dgm:cxn modelId="{00CCA495-9EC2-487E-B597-2C6CFD328C36}" type="presOf" srcId="{83DF5466-760F-44F6-9F0E-DD32CCC1B5F5}" destId="{ED80953F-FCEB-4A4E-AB52-4C2A5C910B13}" srcOrd="0" destOrd="0" presId="urn:microsoft.com/office/officeart/2005/8/layout/list1"/>
    <dgm:cxn modelId="{D1F42A7E-A52B-40E7-9F1B-7626B29BFDC0}" type="presOf" srcId="{2011B570-C4A9-4268-8EF4-E698761B85EC}" destId="{83EF2CCC-2BAC-44FA-B37C-9546CD649C6F}" srcOrd="0" destOrd="0" presId="urn:microsoft.com/office/officeart/2005/8/layout/list1"/>
    <dgm:cxn modelId="{CD5BE5AC-743B-4611-862F-797B87246438}" type="presOf" srcId="{10163468-109D-4584-8BBE-94E195A5AC0C}" destId="{1A3D5FC2-7BB4-4833-9092-7D194F01432B}" srcOrd="0" destOrd="0" presId="urn:microsoft.com/office/officeart/2005/8/layout/list1"/>
    <dgm:cxn modelId="{22C655CE-872A-4E0E-8584-D9F0F93EA692}" type="presOf" srcId="{EBBA3B8E-331A-4B87-B1D4-3663560315D9}" destId="{CB42BA51-10B6-4A43-878F-FF9ECFAD152D}" srcOrd="1" destOrd="0" presId="urn:microsoft.com/office/officeart/2005/8/layout/list1"/>
    <dgm:cxn modelId="{9D265FAB-54CB-49D2-A7BA-31CE622B22F6}" srcId="{83DF5466-760F-44F6-9F0E-DD32CCC1B5F5}" destId="{B3431E30-0428-4630-B0FD-3ECB02115882}" srcOrd="2" destOrd="0" parTransId="{F242F393-3592-4EC9-9DFF-F6DA092C8B39}" sibTransId="{874D95AD-39ED-4704-9852-B3D54A7163DE}"/>
    <dgm:cxn modelId="{4622E114-E7E4-4311-AF1E-97684A9F8F58}" type="presParOf" srcId="{ED80953F-FCEB-4A4E-AB52-4C2A5C910B13}" destId="{12B611A1-DDBA-40EA-9D4B-4376B21A78EC}" srcOrd="0" destOrd="0" presId="urn:microsoft.com/office/officeart/2005/8/layout/list1"/>
    <dgm:cxn modelId="{4730CBAE-58F3-47FE-9FBD-976300F3FCA4}" type="presParOf" srcId="{12B611A1-DDBA-40EA-9D4B-4376B21A78EC}" destId="{59F08D2E-6DB8-4D50-9313-08BBEC773BDF}" srcOrd="0" destOrd="0" presId="urn:microsoft.com/office/officeart/2005/8/layout/list1"/>
    <dgm:cxn modelId="{E11D30F5-64C8-45AE-BB21-2D54FBF301B1}" type="presParOf" srcId="{12B611A1-DDBA-40EA-9D4B-4376B21A78EC}" destId="{E65FA556-25F6-4EC1-AFF2-90FD45565EC5}" srcOrd="1" destOrd="0" presId="urn:microsoft.com/office/officeart/2005/8/layout/list1"/>
    <dgm:cxn modelId="{61DB65C9-2780-4BB2-85E4-B10E9A2E9B94}" type="presParOf" srcId="{ED80953F-FCEB-4A4E-AB52-4C2A5C910B13}" destId="{A56AFA06-5858-4046-B2D6-E725FAD28314}" srcOrd="1" destOrd="0" presId="urn:microsoft.com/office/officeart/2005/8/layout/list1"/>
    <dgm:cxn modelId="{450DB2B0-EAE9-4A66-93C0-FCFE1F6058A3}" type="presParOf" srcId="{ED80953F-FCEB-4A4E-AB52-4C2A5C910B13}" destId="{CAC365BF-8AB8-482D-8ABA-2D4C0740BD39}" srcOrd="2" destOrd="0" presId="urn:microsoft.com/office/officeart/2005/8/layout/list1"/>
    <dgm:cxn modelId="{32594D38-4E3F-4633-A28F-7F7B0C9DC077}" type="presParOf" srcId="{ED80953F-FCEB-4A4E-AB52-4C2A5C910B13}" destId="{A7A0A4C3-27A9-4C29-8159-A87B8F49853A}" srcOrd="3" destOrd="0" presId="urn:microsoft.com/office/officeart/2005/8/layout/list1"/>
    <dgm:cxn modelId="{3C813A4A-2BDA-4B37-B9F8-7C147DF59140}" type="presParOf" srcId="{ED80953F-FCEB-4A4E-AB52-4C2A5C910B13}" destId="{8CC5C6A3-75E7-4EE8-B7EF-72A32AC8B5D9}" srcOrd="4" destOrd="0" presId="urn:microsoft.com/office/officeart/2005/8/layout/list1"/>
    <dgm:cxn modelId="{55CF5C41-2E41-44FE-BA50-01D5D9A5DB27}" type="presParOf" srcId="{8CC5C6A3-75E7-4EE8-B7EF-72A32AC8B5D9}" destId="{83EF2CCC-2BAC-44FA-B37C-9546CD649C6F}" srcOrd="0" destOrd="0" presId="urn:microsoft.com/office/officeart/2005/8/layout/list1"/>
    <dgm:cxn modelId="{6CC7DEB8-5DB8-445C-BF11-5BE5B46FDFC2}" type="presParOf" srcId="{8CC5C6A3-75E7-4EE8-B7EF-72A32AC8B5D9}" destId="{D843D455-9A47-46EB-94AD-5110EF09B5C7}" srcOrd="1" destOrd="0" presId="urn:microsoft.com/office/officeart/2005/8/layout/list1"/>
    <dgm:cxn modelId="{ADFA3D80-6DBF-4349-AF72-1655FDADC5F7}" type="presParOf" srcId="{ED80953F-FCEB-4A4E-AB52-4C2A5C910B13}" destId="{0AB1BC99-CEA7-4433-AEAF-D928EAF3E773}" srcOrd="5" destOrd="0" presId="urn:microsoft.com/office/officeart/2005/8/layout/list1"/>
    <dgm:cxn modelId="{F1F36733-9C02-45D6-A83F-DC73866CA276}" type="presParOf" srcId="{ED80953F-FCEB-4A4E-AB52-4C2A5C910B13}" destId="{5FBDF708-6FF3-4643-A49C-0E3A1EDCDD4D}" srcOrd="6" destOrd="0" presId="urn:microsoft.com/office/officeart/2005/8/layout/list1"/>
    <dgm:cxn modelId="{41856A01-941E-4183-9479-F36A71AB4D21}" type="presParOf" srcId="{ED80953F-FCEB-4A4E-AB52-4C2A5C910B13}" destId="{4A3476C1-F64C-4E28-B9B5-81FBD44B0EDC}" srcOrd="7" destOrd="0" presId="urn:microsoft.com/office/officeart/2005/8/layout/list1"/>
    <dgm:cxn modelId="{48BF772D-D815-4B57-B295-CF2D1C40F9AD}" type="presParOf" srcId="{ED80953F-FCEB-4A4E-AB52-4C2A5C910B13}" destId="{2BAB2A38-FF5B-4B88-93A3-35A1ECA062B3}" srcOrd="8" destOrd="0" presId="urn:microsoft.com/office/officeart/2005/8/layout/list1"/>
    <dgm:cxn modelId="{A9583C8A-0847-4C13-B79F-2627467B2CD3}" type="presParOf" srcId="{2BAB2A38-FF5B-4B88-93A3-35A1ECA062B3}" destId="{844BEF61-329A-485C-B939-2546C80CF007}" srcOrd="0" destOrd="0" presId="urn:microsoft.com/office/officeart/2005/8/layout/list1"/>
    <dgm:cxn modelId="{A1A2A6EE-D573-4845-8348-2F689D46F7C0}" type="presParOf" srcId="{2BAB2A38-FF5B-4B88-93A3-35A1ECA062B3}" destId="{0CBC3DD5-FBC7-455C-BA8B-AA931AC70426}" srcOrd="1" destOrd="0" presId="urn:microsoft.com/office/officeart/2005/8/layout/list1"/>
    <dgm:cxn modelId="{5C8E69A4-E27F-4C33-AA73-CAD47604D0C5}" type="presParOf" srcId="{ED80953F-FCEB-4A4E-AB52-4C2A5C910B13}" destId="{A3E302E9-1596-473D-AD92-16969D1C7CB7}" srcOrd="9" destOrd="0" presId="urn:microsoft.com/office/officeart/2005/8/layout/list1"/>
    <dgm:cxn modelId="{D79E6C16-D706-4670-BEFA-C1B44B4EA475}" type="presParOf" srcId="{ED80953F-FCEB-4A4E-AB52-4C2A5C910B13}" destId="{A14D8313-429A-4718-A74E-F34B3B4EFEE0}" srcOrd="10" destOrd="0" presId="urn:microsoft.com/office/officeart/2005/8/layout/list1"/>
    <dgm:cxn modelId="{23581473-CF6B-4ECE-A0E3-A27089C31EAE}" type="presParOf" srcId="{ED80953F-FCEB-4A4E-AB52-4C2A5C910B13}" destId="{67C7969D-18E2-4BF6-8330-4EF7AD4C0A24}" srcOrd="11" destOrd="0" presId="urn:microsoft.com/office/officeart/2005/8/layout/list1"/>
    <dgm:cxn modelId="{3ECED349-7B4E-474A-ABDC-2A3F939B0F3B}" type="presParOf" srcId="{ED80953F-FCEB-4A4E-AB52-4C2A5C910B13}" destId="{489D802A-8487-484D-873D-D021F884FE5B}" srcOrd="12" destOrd="0" presId="urn:microsoft.com/office/officeart/2005/8/layout/list1"/>
    <dgm:cxn modelId="{AA7C7611-DDDE-40DF-9C0B-5958767E7BEA}" type="presParOf" srcId="{489D802A-8487-484D-873D-D021F884FE5B}" destId="{1A3D5FC2-7BB4-4833-9092-7D194F01432B}" srcOrd="0" destOrd="0" presId="urn:microsoft.com/office/officeart/2005/8/layout/list1"/>
    <dgm:cxn modelId="{0BACC79A-04EA-4BDB-A67F-E5375023292A}" type="presParOf" srcId="{489D802A-8487-484D-873D-D021F884FE5B}" destId="{0751466C-49C1-4F20-8868-33F79B21F685}" srcOrd="1" destOrd="0" presId="urn:microsoft.com/office/officeart/2005/8/layout/list1"/>
    <dgm:cxn modelId="{40752529-83B0-4EA1-B4F4-FD9D5FFF02A5}" type="presParOf" srcId="{ED80953F-FCEB-4A4E-AB52-4C2A5C910B13}" destId="{5C5D429C-37E2-40F2-8D70-FD2CECC9C27D}" srcOrd="13" destOrd="0" presId="urn:microsoft.com/office/officeart/2005/8/layout/list1"/>
    <dgm:cxn modelId="{659E3BDB-96BA-4C83-8809-C6C0616DA656}" type="presParOf" srcId="{ED80953F-FCEB-4A4E-AB52-4C2A5C910B13}" destId="{322BD00F-9869-434C-A9D3-ADFCE58A0E05}" srcOrd="14" destOrd="0" presId="urn:microsoft.com/office/officeart/2005/8/layout/list1"/>
    <dgm:cxn modelId="{137EF23B-D7F0-40F0-A183-16FBE999072E}" type="presParOf" srcId="{ED80953F-FCEB-4A4E-AB52-4C2A5C910B13}" destId="{E642ED5C-6F71-4DDD-A35A-7A3394F28057}" srcOrd="15" destOrd="0" presId="urn:microsoft.com/office/officeart/2005/8/layout/list1"/>
    <dgm:cxn modelId="{8D9BC3C5-FEA1-456E-9CFC-DA4250041EF5}" type="presParOf" srcId="{ED80953F-FCEB-4A4E-AB52-4C2A5C910B13}" destId="{0A7B36E6-E780-408E-BB91-3C7387B9D764}" srcOrd="16" destOrd="0" presId="urn:microsoft.com/office/officeart/2005/8/layout/list1"/>
    <dgm:cxn modelId="{93131B9E-E5FB-4D4B-841C-A7631BA06D8B}" type="presParOf" srcId="{0A7B36E6-E780-408E-BB91-3C7387B9D764}" destId="{637004D7-F93F-4D3C-89FE-3228334CADA6}" srcOrd="0" destOrd="0" presId="urn:microsoft.com/office/officeart/2005/8/layout/list1"/>
    <dgm:cxn modelId="{307C65BB-4195-4A76-B0C7-C33C68B368DE}" type="presParOf" srcId="{0A7B36E6-E780-408E-BB91-3C7387B9D764}" destId="{CB42BA51-10B6-4A43-878F-FF9ECFAD152D}" srcOrd="1" destOrd="0" presId="urn:microsoft.com/office/officeart/2005/8/layout/list1"/>
    <dgm:cxn modelId="{C112FF77-7398-41F6-BE8A-9A3C8BFECBCC}" type="presParOf" srcId="{ED80953F-FCEB-4A4E-AB52-4C2A5C910B13}" destId="{B3295C62-831D-483E-8687-9065467B958D}" srcOrd="17" destOrd="0" presId="urn:microsoft.com/office/officeart/2005/8/layout/list1"/>
    <dgm:cxn modelId="{714F22AC-AB66-4A27-99C9-FB52A9230F14}" type="presParOf" srcId="{ED80953F-FCEB-4A4E-AB52-4C2A5C910B13}" destId="{AA779E2C-F51D-4C5E-9B87-DCFF203161D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3C6008-24AD-4A25-A2CF-DC67B6C8EFC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917291-4B29-48AE-A539-2D1EB1A88295}">
      <dgm:prSet phldrT="[Metin]"/>
      <dgm:spPr/>
      <dgm:t>
        <a:bodyPr/>
        <a:lstStyle/>
        <a:p>
          <a:r>
            <a:rPr lang="tr-TR" b="1" dirty="0" smtClean="0">
              <a:solidFill>
                <a:srgbClr val="FF0000"/>
              </a:solidFill>
            </a:rPr>
            <a:t>UFE Tarihçesi</a:t>
          </a:r>
          <a:endParaRPr lang="tr-TR" dirty="0"/>
        </a:p>
      </dgm:t>
    </dgm:pt>
    <dgm:pt modelId="{5FD105D8-1C99-4E70-A73A-D9E80247318A}" type="parTrans" cxnId="{23735091-BBAC-4344-961D-4C404C34A9C9}">
      <dgm:prSet/>
      <dgm:spPr/>
      <dgm:t>
        <a:bodyPr/>
        <a:lstStyle/>
        <a:p>
          <a:endParaRPr lang="tr-TR"/>
        </a:p>
      </dgm:t>
    </dgm:pt>
    <dgm:pt modelId="{589203C4-03CA-4B6F-8C4C-1BE554384674}" type="sibTrans" cxnId="{23735091-BBAC-4344-961D-4C404C34A9C9}">
      <dgm:prSet/>
      <dgm:spPr/>
      <dgm:t>
        <a:bodyPr/>
        <a:lstStyle/>
        <a:p>
          <a:endParaRPr lang="tr-TR"/>
        </a:p>
      </dgm:t>
    </dgm:pt>
    <dgm:pt modelId="{DDD0B060-15AB-4CFC-A61B-486BA1976B51}">
      <dgm:prSet phldrT="[Metin]"/>
      <dgm:spPr/>
      <dgm:t>
        <a:bodyPr/>
        <a:lstStyle/>
        <a:p>
          <a:r>
            <a:rPr lang="en-US" b="1" dirty="0" smtClean="0"/>
            <a:t>Fibroid</a:t>
          </a:r>
          <a:r>
            <a:rPr lang="tr-TR" b="1" dirty="0" err="1" smtClean="0"/>
            <a:t>lerin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FF0000"/>
              </a:solidFill>
            </a:rPr>
            <a:t>(</a:t>
          </a:r>
          <a:r>
            <a:rPr lang="en-US" b="1" dirty="0" smtClean="0"/>
            <a:t>h</a:t>
          </a:r>
          <a:r>
            <a:rPr lang="tr-TR" b="1" dirty="0" smtClean="0"/>
            <a:t>i</a:t>
          </a:r>
          <a:r>
            <a:rPr lang="en-US" b="1" dirty="0" err="1" smtClean="0"/>
            <a:t>pervas</a:t>
          </a:r>
          <a:r>
            <a:rPr lang="tr-TR" b="1" dirty="0" err="1" smtClean="0"/>
            <a:t>kü</a:t>
          </a:r>
          <a:r>
            <a:rPr lang="en-US" b="1" dirty="0" err="1" smtClean="0"/>
            <a:t>lar</a:t>
          </a:r>
          <a:r>
            <a:rPr lang="en-US" b="1" dirty="0" smtClean="0"/>
            <a:t> t</a:t>
          </a:r>
          <a:r>
            <a:rPr lang="tr-TR" b="1" dirty="0" err="1" smtClean="0"/>
            <a:t>ümörler</a:t>
          </a:r>
          <a:r>
            <a:rPr lang="en-US" b="1" dirty="0" smtClean="0">
              <a:solidFill>
                <a:srgbClr val="FF0000"/>
              </a:solidFill>
            </a:rPr>
            <a:t>)</a:t>
          </a:r>
          <a:r>
            <a:rPr lang="en-US" b="1" dirty="0" smtClean="0"/>
            <a:t> </a:t>
          </a:r>
          <a:endParaRPr lang="tr-TR" b="1" dirty="0" smtClean="0"/>
        </a:p>
        <a:p>
          <a:r>
            <a:rPr lang="tr-TR" b="1" dirty="0" err="1" smtClean="0">
              <a:solidFill>
                <a:srgbClr val="FF0000"/>
              </a:solidFill>
            </a:rPr>
            <a:t>spontan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err="1" smtClean="0">
              <a:solidFill>
                <a:srgbClr val="FF0000"/>
              </a:solidFill>
            </a:rPr>
            <a:t>infarktüs</a:t>
          </a:r>
          <a:r>
            <a:rPr lang="tr-TR" b="1" dirty="0" smtClean="0">
              <a:solidFill>
                <a:srgbClr val="FF0000"/>
              </a:solidFill>
            </a:rPr>
            <a:t> </a:t>
          </a:r>
          <a:r>
            <a:rPr lang="tr-TR" b="1" dirty="0" smtClean="0"/>
            <a:t>sonrası küçüldükleri saptanmış.</a:t>
          </a:r>
          <a:endParaRPr lang="tr-TR" dirty="0"/>
        </a:p>
      </dgm:t>
    </dgm:pt>
    <dgm:pt modelId="{5E8D46C1-B5CD-42AA-BE33-930228D2116C}" type="parTrans" cxnId="{C76C59D3-DA6B-437C-AFFE-835E5EB14C1D}">
      <dgm:prSet/>
      <dgm:spPr/>
      <dgm:t>
        <a:bodyPr/>
        <a:lstStyle/>
        <a:p>
          <a:endParaRPr lang="tr-TR"/>
        </a:p>
      </dgm:t>
    </dgm:pt>
    <dgm:pt modelId="{B65C1D22-49B4-4E54-BAFF-8B93307197D2}" type="sibTrans" cxnId="{C76C59D3-DA6B-437C-AFFE-835E5EB14C1D}">
      <dgm:prSet/>
      <dgm:spPr/>
      <dgm:t>
        <a:bodyPr/>
        <a:lstStyle/>
        <a:p>
          <a:endParaRPr lang="tr-TR"/>
        </a:p>
      </dgm:t>
    </dgm:pt>
    <dgm:pt modelId="{D287503F-F7E9-4446-925B-892A5A2B71AE}">
      <dgm:prSet phldrT="[Metin]"/>
      <dgm:spPr/>
      <dgm:t>
        <a:bodyPr/>
        <a:lstStyle/>
        <a:p>
          <a:r>
            <a:rPr lang="tr-TR" b="1" dirty="0" err="1" smtClean="0"/>
            <a:t>iyatrojenik</a:t>
          </a:r>
          <a:r>
            <a:rPr lang="tr-TR" b="1" dirty="0" smtClean="0"/>
            <a:t>  </a:t>
          </a:r>
          <a:r>
            <a:rPr lang="tr-TR" b="1" dirty="0" err="1" smtClean="0"/>
            <a:t>infarktüsün</a:t>
          </a:r>
          <a:r>
            <a:rPr lang="tr-TR" b="1" dirty="0" smtClean="0"/>
            <a:t>  benzer sonuç  vereceği düşünülmüş</a:t>
          </a:r>
        </a:p>
        <a:p>
          <a:r>
            <a:rPr lang="en-US" b="1" dirty="0" smtClean="0">
              <a:solidFill>
                <a:srgbClr val="FF0000"/>
              </a:solidFill>
            </a:rPr>
            <a:t>UFE</a:t>
          </a:r>
          <a:endParaRPr lang="tr-TR" dirty="0"/>
        </a:p>
      </dgm:t>
    </dgm:pt>
    <dgm:pt modelId="{197A8F37-681D-4369-9C62-CE1A26A036B4}" type="parTrans" cxnId="{693FCDE5-B25A-4534-B8FE-0B500E091A5A}">
      <dgm:prSet/>
      <dgm:spPr/>
      <dgm:t>
        <a:bodyPr/>
        <a:lstStyle/>
        <a:p>
          <a:endParaRPr lang="tr-TR"/>
        </a:p>
      </dgm:t>
    </dgm:pt>
    <dgm:pt modelId="{09F07B79-D278-46D8-A641-E145085EBEA4}" type="sibTrans" cxnId="{693FCDE5-B25A-4534-B8FE-0B500E091A5A}">
      <dgm:prSet/>
      <dgm:spPr/>
      <dgm:t>
        <a:bodyPr/>
        <a:lstStyle/>
        <a:p>
          <a:endParaRPr lang="tr-TR"/>
        </a:p>
      </dgm:t>
    </dgm:pt>
    <dgm:pt modelId="{011642C9-BFB7-4C25-931E-AC326174A8B9}" type="pres">
      <dgm:prSet presAssocID="{653C6008-24AD-4A25-A2CF-DC67B6C8EFC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AA81B94-C94F-462F-84CF-78E056905D17}" type="pres">
      <dgm:prSet presAssocID="{E7917291-4B29-48AE-A539-2D1EB1A88295}" presName="roof" presStyleLbl="dkBgShp" presStyleIdx="0" presStyleCnt="2" custScaleY="43910" custLinFactNeighborX="-348" custLinFactNeighborY="-10359"/>
      <dgm:spPr/>
      <dgm:t>
        <a:bodyPr/>
        <a:lstStyle/>
        <a:p>
          <a:endParaRPr lang="tr-TR"/>
        </a:p>
      </dgm:t>
    </dgm:pt>
    <dgm:pt modelId="{3FAF2307-E616-4F89-85DD-C129C323B81A}" type="pres">
      <dgm:prSet presAssocID="{E7917291-4B29-48AE-A539-2D1EB1A88295}" presName="pillars" presStyleCnt="0"/>
      <dgm:spPr/>
    </dgm:pt>
    <dgm:pt modelId="{3859E644-2E7C-483F-B055-C68D51DC5C14}" type="pres">
      <dgm:prSet presAssocID="{E7917291-4B29-48AE-A539-2D1EB1A88295}" presName="pillar1" presStyleLbl="node1" presStyleIdx="0" presStyleCnt="2" custScaleY="12257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4875C1-63A8-4CDD-AFC8-854176D1F389}" type="pres">
      <dgm:prSet presAssocID="{D287503F-F7E9-4446-925B-892A5A2B71AE}" presName="pillarX" presStyleLbl="node1" presStyleIdx="1" presStyleCnt="2" custScaleY="1224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11DDD3-113C-471A-B4E9-A82F0237963F}" type="pres">
      <dgm:prSet presAssocID="{E7917291-4B29-48AE-A539-2D1EB1A88295}" presName="base" presStyleLbl="dkBgShp" presStyleIdx="1" presStyleCnt="2"/>
      <dgm:spPr/>
    </dgm:pt>
  </dgm:ptLst>
  <dgm:cxnLst>
    <dgm:cxn modelId="{61ED959F-E2EE-4D91-9ECC-F67B4ACA2355}" type="presOf" srcId="{D287503F-F7E9-4446-925B-892A5A2B71AE}" destId="{354875C1-63A8-4CDD-AFC8-854176D1F389}" srcOrd="0" destOrd="0" presId="urn:microsoft.com/office/officeart/2005/8/layout/hList3"/>
    <dgm:cxn modelId="{C76C59D3-DA6B-437C-AFFE-835E5EB14C1D}" srcId="{E7917291-4B29-48AE-A539-2D1EB1A88295}" destId="{DDD0B060-15AB-4CFC-A61B-486BA1976B51}" srcOrd="0" destOrd="0" parTransId="{5E8D46C1-B5CD-42AA-BE33-930228D2116C}" sibTransId="{B65C1D22-49B4-4E54-BAFF-8B93307197D2}"/>
    <dgm:cxn modelId="{693FCDE5-B25A-4534-B8FE-0B500E091A5A}" srcId="{E7917291-4B29-48AE-A539-2D1EB1A88295}" destId="{D287503F-F7E9-4446-925B-892A5A2B71AE}" srcOrd="1" destOrd="0" parTransId="{197A8F37-681D-4369-9C62-CE1A26A036B4}" sibTransId="{09F07B79-D278-46D8-A641-E145085EBEA4}"/>
    <dgm:cxn modelId="{C52C87E3-39AC-410A-AE8A-45DFE4C50533}" type="presOf" srcId="{653C6008-24AD-4A25-A2CF-DC67B6C8EFCE}" destId="{011642C9-BFB7-4C25-931E-AC326174A8B9}" srcOrd="0" destOrd="0" presId="urn:microsoft.com/office/officeart/2005/8/layout/hList3"/>
    <dgm:cxn modelId="{23735091-BBAC-4344-961D-4C404C34A9C9}" srcId="{653C6008-24AD-4A25-A2CF-DC67B6C8EFCE}" destId="{E7917291-4B29-48AE-A539-2D1EB1A88295}" srcOrd="0" destOrd="0" parTransId="{5FD105D8-1C99-4E70-A73A-D9E80247318A}" sibTransId="{589203C4-03CA-4B6F-8C4C-1BE554384674}"/>
    <dgm:cxn modelId="{A8FA1EF3-F461-497C-8DF3-7AF00475896F}" type="presOf" srcId="{DDD0B060-15AB-4CFC-A61B-486BA1976B51}" destId="{3859E644-2E7C-483F-B055-C68D51DC5C14}" srcOrd="0" destOrd="0" presId="urn:microsoft.com/office/officeart/2005/8/layout/hList3"/>
    <dgm:cxn modelId="{B7425C62-B029-4577-A50E-F5456FBEC27C}" type="presOf" srcId="{E7917291-4B29-48AE-A539-2D1EB1A88295}" destId="{FAA81B94-C94F-462F-84CF-78E056905D17}" srcOrd="0" destOrd="0" presId="urn:microsoft.com/office/officeart/2005/8/layout/hList3"/>
    <dgm:cxn modelId="{AD313275-CB45-41E3-8555-34FBCD8494FD}" type="presParOf" srcId="{011642C9-BFB7-4C25-931E-AC326174A8B9}" destId="{FAA81B94-C94F-462F-84CF-78E056905D17}" srcOrd="0" destOrd="0" presId="urn:microsoft.com/office/officeart/2005/8/layout/hList3"/>
    <dgm:cxn modelId="{F3A22781-F070-407B-BD9D-D9D70B9D9B77}" type="presParOf" srcId="{011642C9-BFB7-4C25-931E-AC326174A8B9}" destId="{3FAF2307-E616-4F89-85DD-C129C323B81A}" srcOrd="1" destOrd="0" presId="urn:microsoft.com/office/officeart/2005/8/layout/hList3"/>
    <dgm:cxn modelId="{B38649E7-C96C-4C1C-B9F6-B6561EDE8A1F}" type="presParOf" srcId="{3FAF2307-E616-4F89-85DD-C129C323B81A}" destId="{3859E644-2E7C-483F-B055-C68D51DC5C14}" srcOrd="0" destOrd="0" presId="urn:microsoft.com/office/officeart/2005/8/layout/hList3"/>
    <dgm:cxn modelId="{EE660F01-D780-407E-A445-C1551A1B5590}" type="presParOf" srcId="{3FAF2307-E616-4F89-85DD-C129C323B81A}" destId="{354875C1-63A8-4CDD-AFC8-854176D1F389}" srcOrd="1" destOrd="0" presId="urn:microsoft.com/office/officeart/2005/8/layout/hList3"/>
    <dgm:cxn modelId="{C19F5DA7-AE08-4F28-B943-9C8CDAC54A3F}" type="presParOf" srcId="{011642C9-BFB7-4C25-931E-AC326174A8B9}" destId="{EA11DDD3-113C-471A-B4E9-A82F0237963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AA122A8-081C-4312-A929-1422C1A5DAB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93557C5-C08F-4838-8028-42F23CF7C5F6}">
      <dgm:prSet phldrT="[Metin]" custT="1"/>
      <dgm:spPr/>
      <dgm:t>
        <a:bodyPr/>
        <a:lstStyle/>
        <a:p>
          <a:r>
            <a:rPr lang="tr-TR" sz="2400" b="1" dirty="0" err="1" smtClean="0">
              <a:solidFill>
                <a:srgbClr val="FF0000"/>
              </a:solidFill>
            </a:rPr>
            <a:t>Ravina</a:t>
          </a:r>
          <a:r>
            <a:rPr lang="tr-TR" sz="1500" b="1" dirty="0" smtClean="0">
              <a:solidFill>
                <a:srgbClr val="FF0000"/>
              </a:solidFill>
            </a:rPr>
            <a:t> ve arkadaşları</a:t>
          </a:r>
          <a:r>
            <a:rPr lang="tr-TR" sz="1500" b="1" dirty="0" smtClean="0"/>
            <a:t> 1995 yılında miyomların tedavisinde  ilk defa </a:t>
          </a:r>
          <a:r>
            <a:rPr lang="tr-TR" sz="2400" b="1" dirty="0" err="1" smtClean="0">
              <a:solidFill>
                <a:srgbClr val="FF0000"/>
              </a:solidFill>
            </a:rPr>
            <a:t>UAE’nu</a:t>
          </a:r>
          <a:r>
            <a:rPr lang="tr-TR" sz="1500" b="1" dirty="0" smtClean="0">
              <a:solidFill>
                <a:srgbClr val="FF0000"/>
              </a:solidFill>
            </a:rPr>
            <a:t> </a:t>
          </a:r>
          <a:r>
            <a:rPr lang="tr-TR" sz="1500" b="1" dirty="0" smtClean="0"/>
            <a:t> </a:t>
          </a:r>
          <a:r>
            <a:rPr lang="tr-TR" sz="1500" b="1" dirty="0" err="1" smtClean="0"/>
            <a:t>tariflemişler</a:t>
          </a:r>
          <a:r>
            <a:rPr lang="tr-TR" sz="1500" b="1" dirty="0" smtClean="0"/>
            <a:t>. </a:t>
          </a:r>
          <a:endParaRPr lang="tr-TR" sz="1500" dirty="0"/>
        </a:p>
      </dgm:t>
    </dgm:pt>
    <dgm:pt modelId="{3B18A354-41B5-453C-801A-82D7A382075D}" type="parTrans" cxnId="{7B8AA17D-B00B-4923-87D9-B6F81C47F35F}">
      <dgm:prSet/>
      <dgm:spPr/>
      <dgm:t>
        <a:bodyPr/>
        <a:lstStyle/>
        <a:p>
          <a:endParaRPr lang="tr-TR"/>
        </a:p>
      </dgm:t>
    </dgm:pt>
    <dgm:pt modelId="{A4F7B788-F3E8-4113-BB53-DB111610EF65}" type="sibTrans" cxnId="{7B8AA17D-B00B-4923-87D9-B6F81C47F35F}">
      <dgm:prSet/>
      <dgm:spPr/>
      <dgm:t>
        <a:bodyPr/>
        <a:lstStyle/>
        <a:p>
          <a:endParaRPr lang="tr-TR"/>
        </a:p>
      </dgm:t>
    </dgm:pt>
    <dgm:pt modelId="{08993C36-AEAC-416D-A0C7-971F0327BDD4}">
      <dgm:prSet phldrT="[Metin]" custT="1"/>
      <dgm:spPr/>
      <dgm:t>
        <a:bodyPr/>
        <a:lstStyle/>
        <a:p>
          <a:r>
            <a:rPr lang="tr-TR" sz="1500" b="1" dirty="0" smtClean="0"/>
            <a:t>Post-</a:t>
          </a:r>
          <a:r>
            <a:rPr lang="tr-TR" sz="1500" b="1" dirty="0" err="1" smtClean="0"/>
            <a:t>partum</a:t>
          </a:r>
          <a:r>
            <a:rPr lang="tr-TR" sz="1500" b="1" dirty="0" smtClean="0"/>
            <a:t> kanama nedeniyle, uygulanan </a:t>
          </a:r>
          <a:r>
            <a:rPr lang="tr-T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</a:t>
          </a:r>
          <a:r>
            <a:rPr lang="tr-TR" sz="1500" b="1" dirty="0" smtClean="0"/>
            <a:t> ile miyom semptomlarındaki düzelmeden ilham almışlar</a:t>
          </a:r>
          <a:r>
            <a:rPr lang="tr-TR" sz="1500" dirty="0" smtClean="0"/>
            <a:t>. </a:t>
          </a:r>
          <a:endParaRPr lang="tr-TR" sz="1500" dirty="0"/>
        </a:p>
      </dgm:t>
    </dgm:pt>
    <dgm:pt modelId="{274F9E27-17E6-4C61-A539-0CC44DCD4BF8}" type="parTrans" cxnId="{1CFD734B-432C-4B36-964D-B39184FE43F9}">
      <dgm:prSet/>
      <dgm:spPr/>
      <dgm:t>
        <a:bodyPr/>
        <a:lstStyle/>
        <a:p>
          <a:endParaRPr lang="tr-TR"/>
        </a:p>
      </dgm:t>
    </dgm:pt>
    <dgm:pt modelId="{CBD05A41-FFE3-45CF-A0D4-B8E4C932FF61}" type="sibTrans" cxnId="{1CFD734B-432C-4B36-964D-B39184FE43F9}">
      <dgm:prSet/>
      <dgm:spPr/>
      <dgm:t>
        <a:bodyPr/>
        <a:lstStyle/>
        <a:p>
          <a:endParaRPr lang="tr-TR"/>
        </a:p>
      </dgm:t>
    </dgm:pt>
    <dgm:pt modelId="{3B0AC72D-43B0-4054-BE28-B17C2DA9A20E}">
      <dgm:prSet phldrT="[Metin]" custT="1"/>
      <dgm:spPr/>
      <dgm:t>
        <a:bodyPr/>
        <a:lstStyle/>
        <a:p>
          <a:r>
            <a:rPr lang="tr-TR" sz="2400" b="1" dirty="0" smtClean="0">
              <a:solidFill>
                <a:srgbClr val="FF0000"/>
              </a:solidFill>
            </a:rPr>
            <a:t>Bu tedavinin 20 yıllık deneyimi; </a:t>
          </a:r>
        </a:p>
        <a:p>
          <a:endParaRPr lang="tr-TR" sz="1500" b="1" dirty="0" smtClean="0">
            <a:solidFill>
              <a:srgbClr val="FF0000"/>
            </a:solidFill>
          </a:endParaRPr>
        </a:p>
        <a:p>
          <a:r>
            <a:rPr lang="tr-TR" sz="1500" b="1" dirty="0" smtClean="0"/>
            <a:t>Klinik uygulamalardaki kabulü giderek artırmaktadır</a:t>
          </a:r>
          <a:endParaRPr lang="tr-TR" sz="1500" dirty="0"/>
        </a:p>
      </dgm:t>
    </dgm:pt>
    <dgm:pt modelId="{CE47206B-E2DC-4CE5-8F1A-C5C2DFED2EE5}" type="parTrans" cxnId="{7C1C3DE2-5CBF-488B-A12F-1A7D7DF4F900}">
      <dgm:prSet/>
      <dgm:spPr/>
      <dgm:t>
        <a:bodyPr/>
        <a:lstStyle/>
        <a:p>
          <a:endParaRPr lang="tr-TR"/>
        </a:p>
      </dgm:t>
    </dgm:pt>
    <dgm:pt modelId="{8DE76B9E-8CA1-458E-A3BE-3E5CDBFB32A7}" type="sibTrans" cxnId="{7C1C3DE2-5CBF-488B-A12F-1A7D7DF4F900}">
      <dgm:prSet/>
      <dgm:spPr/>
      <dgm:t>
        <a:bodyPr/>
        <a:lstStyle/>
        <a:p>
          <a:endParaRPr lang="tr-TR"/>
        </a:p>
      </dgm:t>
    </dgm:pt>
    <dgm:pt modelId="{A6A78638-D7AC-4349-900A-E2CD3519CC7C}">
      <dgm:prSet phldrT="[Metin]" phldr="1"/>
      <dgm:spPr/>
      <dgm:t>
        <a:bodyPr/>
        <a:lstStyle/>
        <a:p>
          <a:endParaRPr lang="tr-TR"/>
        </a:p>
      </dgm:t>
    </dgm:pt>
    <dgm:pt modelId="{29037424-4A0F-415C-A3EF-EB1C8D74EBFD}" type="sibTrans" cxnId="{8EC471EB-8425-4CB5-AB0F-D39E561CE92D}">
      <dgm:prSet/>
      <dgm:spPr/>
      <dgm:t>
        <a:bodyPr/>
        <a:lstStyle/>
        <a:p>
          <a:endParaRPr lang="tr-TR"/>
        </a:p>
      </dgm:t>
    </dgm:pt>
    <dgm:pt modelId="{1E0A687D-17F5-4C89-AE1E-54AE5BAE9CD6}" type="parTrans" cxnId="{8EC471EB-8425-4CB5-AB0F-D39E561CE92D}">
      <dgm:prSet/>
      <dgm:spPr/>
      <dgm:t>
        <a:bodyPr/>
        <a:lstStyle/>
        <a:p>
          <a:endParaRPr lang="tr-TR"/>
        </a:p>
      </dgm:t>
    </dgm:pt>
    <dgm:pt modelId="{8C1BA0DB-79CA-4E6C-A2F7-3592E2B363C4}">
      <dgm:prSet phldrT="[Metin]" phldr="1"/>
      <dgm:spPr/>
      <dgm:t>
        <a:bodyPr/>
        <a:lstStyle/>
        <a:p>
          <a:endParaRPr lang="tr-TR" dirty="0"/>
        </a:p>
      </dgm:t>
    </dgm:pt>
    <dgm:pt modelId="{6BB54C53-1073-4A18-9720-5FD1EF609131}" type="sibTrans" cxnId="{88C44832-D84B-414F-A5E9-4091FABD7129}">
      <dgm:prSet/>
      <dgm:spPr/>
      <dgm:t>
        <a:bodyPr/>
        <a:lstStyle/>
        <a:p>
          <a:endParaRPr lang="tr-TR"/>
        </a:p>
      </dgm:t>
    </dgm:pt>
    <dgm:pt modelId="{FEB38B9E-BC77-4D2B-99A7-BCAF188ECBE0}" type="parTrans" cxnId="{88C44832-D84B-414F-A5E9-4091FABD7129}">
      <dgm:prSet/>
      <dgm:spPr/>
      <dgm:t>
        <a:bodyPr/>
        <a:lstStyle/>
        <a:p>
          <a:endParaRPr lang="tr-TR"/>
        </a:p>
      </dgm:t>
    </dgm:pt>
    <dgm:pt modelId="{AD6A28F7-6B80-48DC-A9FA-BAD50EDE6FC5}" type="pres">
      <dgm:prSet presAssocID="{2AA122A8-081C-4312-A929-1422C1A5DA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73806BC-18F5-4951-8CC5-5C7F490D4451}" type="pres">
      <dgm:prSet presAssocID="{3B0AC72D-43B0-4054-BE28-B17C2DA9A20E}" presName="boxAndChildren" presStyleCnt="0"/>
      <dgm:spPr/>
    </dgm:pt>
    <dgm:pt modelId="{94E95CBB-6A3B-4FE8-B559-383A76654BCE}" type="pres">
      <dgm:prSet presAssocID="{3B0AC72D-43B0-4054-BE28-B17C2DA9A20E}" presName="parentTextBox" presStyleLbl="node1" presStyleIdx="0" presStyleCnt="3"/>
      <dgm:spPr/>
      <dgm:t>
        <a:bodyPr/>
        <a:lstStyle/>
        <a:p>
          <a:endParaRPr lang="tr-TR"/>
        </a:p>
      </dgm:t>
    </dgm:pt>
    <dgm:pt modelId="{48CBEA5A-104C-426C-A1A7-A939E6C35CEA}" type="pres">
      <dgm:prSet presAssocID="{CBD05A41-FFE3-45CF-A0D4-B8E4C932FF61}" presName="sp" presStyleCnt="0"/>
      <dgm:spPr/>
    </dgm:pt>
    <dgm:pt modelId="{6E1056DE-F1B2-483F-A286-D01BC3C7FD4B}" type="pres">
      <dgm:prSet presAssocID="{08993C36-AEAC-416D-A0C7-971F0327BDD4}" presName="arrowAndChildren" presStyleCnt="0"/>
      <dgm:spPr/>
    </dgm:pt>
    <dgm:pt modelId="{BB0CF0EE-D20C-4554-A7EC-EAD47D47EA34}" type="pres">
      <dgm:prSet presAssocID="{08993C36-AEAC-416D-A0C7-971F0327BDD4}" presName="parentTextArrow" presStyleLbl="node1" presStyleIdx="0" presStyleCnt="3"/>
      <dgm:spPr/>
      <dgm:t>
        <a:bodyPr/>
        <a:lstStyle/>
        <a:p>
          <a:endParaRPr lang="tr-TR"/>
        </a:p>
      </dgm:t>
    </dgm:pt>
    <dgm:pt modelId="{5CA178D0-A8C8-413E-B10B-03622E3232F2}" type="pres">
      <dgm:prSet presAssocID="{08993C36-AEAC-416D-A0C7-971F0327BDD4}" presName="arrow" presStyleLbl="node1" presStyleIdx="1" presStyleCnt="3" custScaleY="74584"/>
      <dgm:spPr/>
      <dgm:t>
        <a:bodyPr/>
        <a:lstStyle/>
        <a:p>
          <a:endParaRPr lang="tr-TR"/>
        </a:p>
      </dgm:t>
    </dgm:pt>
    <dgm:pt modelId="{B96EECCE-27AE-4F90-8C93-8DBACE0EF6F4}" type="pres">
      <dgm:prSet presAssocID="{08993C36-AEAC-416D-A0C7-971F0327BDD4}" presName="descendantArrow" presStyleCnt="0"/>
      <dgm:spPr/>
    </dgm:pt>
    <dgm:pt modelId="{E8940126-1E54-4C0C-8E30-3AC9B98BFF92}" type="pres">
      <dgm:prSet presAssocID="{A6A78638-D7AC-4349-900A-E2CD3519CC7C}" presName="childTextArrow" presStyleLbl="fgAccFollowNode1" presStyleIdx="0" presStyleCnt="2" custFlipVert="0" custScaleY="4173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FBCF3A6-F436-4077-99F5-805CE03D1CEB}" type="pres">
      <dgm:prSet presAssocID="{A4F7B788-F3E8-4113-BB53-DB111610EF65}" presName="sp" presStyleCnt="0"/>
      <dgm:spPr/>
    </dgm:pt>
    <dgm:pt modelId="{6A1C7368-1294-4836-9BE3-C84EA07A500A}" type="pres">
      <dgm:prSet presAssocID="{893557C5-C08F-4838-8028-42F23CF7C5F6}" presName="arrowAndChildren" presStyleCnt="0"/>
      <dgm:spPr/>
    </dgm:pt>
    <dgm:pt modelId="{185E7305-CA0E-4435-93C9-B5FEBC00954D}" type="pres">
      <dgm:prSet presAssocID="{893557C5-C08F-4838-8028-42F23CF7C5F6}" presName="parentTextArrow" presStyleLbl="node1" presStyleIdx="1" presStyleCnt="3"/>
      <dgm:spPr/>
      <dgm:t>
        <a:bodyPr/>
        <a:lstStyle/>
        <a:p>
          <a:endParaRPr lang="tr-TR"/>
        </a:p>
      </dgm:t>
    </dgm:pt>
    <dgm:pt modelId="{A8027D77-CF1A-4D6C-A62D-53F3B5204C8E}" type="pres">
      <dgm:prSet presAssocID="{893557C5-C08F-4838-8028-42F23CF7C5F6}" presName="arrow" presStyleLbl="node1" presStyleIdx="2" presStyleCnt="3" custScaleY="76267"/>
      <dgm:spPr/>
      <dgm:t>
        <a:bodyPr/>
        <a:lstStyle/>
        <a:p>
          <a:endParaRPr lang="tr-TR"/>
        </a:p>
      </dgm:t>
    </dgm:pt>
    <dgm:pt modelId="{F1FA2725-FD83-4725-8ECF-8F1001476144}" type="pres">
      <dgm:prSet presAssocID="{893557C5-C08F-4838-8028-42F23CF7C5F6}" presName="descendantArrow" presStyleCnt="0"/>
      <dgm:spPr/>
    </dgm:pt>
    <dgm:pt modelId="{93D186DC-FA87-41AE-BDBC-386F7FCF7D1B}" type="pres">
      <dgm:prSet presAssocID="{8C1BA0DB-79CA-4E6C-A2F7-3592E2B363C4}" presName="childTextArrow" presStyleLbl="fgAccFollowNode1" presStyleIdx="1" presStyleCnt="2" custScaleY="4665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EC471EB-8425-4CB5-AB0F-D39E561CE92D}" srcId="{08993C36-AEAC-416D-A0C7-971F0327BDD4}" destId="{A6A78638-D7AC-4349-900A-E2CD3519CC7C}" srcOrd="0" destOrd="0" parTransId="{1E0A687D-17F5-4C89-AE1E-54AE5BAE9CD6}" sibTransId="{29037424-4A0F-415C-A3EF-EB1C8D74EBFD}"/>
    <dgm:cxn modelId="{1B217493-B54E-4DDF-8003-3611118589D8}" type="presOf" srcId="{2AA122A8-081C-4312-A929-1422C1A5DAB8}" destId="{AD6A28F7-6B80-48DC-A9FA-BAD50EDE6FC5}" srcOrd="0" destOrd="0" presId="urn:microsoft.com/office/officeart/2005/8/layout/process4"/>
    <dgm:cxn modelId="{FCD1B52A-AFB6-47D0-BB23-B64F99BD23F5}" type="presOf" srcId="{08993C36-AEAC-416D-A0C7-971F0327BDD4}" destId="{BB0CF0EE-D20C-4554-A7EC-EAD47D47EA34}" srcOrd="0" destOrd="0" presId="urn:microsoft.com/office/officeart/2005/8/layout/process4"/>
    <dgm:cxn modelId="{41D33028-B330-4216-8174-6FB6A4489B6C}" type="presOf" srcId="{8C1BA0DB-79CA-4E6C-A2F7-3592E2B363C4}" destId="{93D186DC-FA87-41AE-BDBC-386F7FCF7D1B}" srcOrd="0" destOrd="0" presId="urn:microsoft.com/office/officeart/2005/8/layout/process4"/>
    <dgm:cxn modelId="{63FB540B-A1DC-4229-A9E4-DC61DAA3CD7A}" type="presOf" srcId="{893557C5-C08F-4838-8028-42F23CF7C5F6}" destId="{185E7305-CA0E-4435-93C9-B5FEBC00954D}" srcOrd="0" destOrd="0" presId="urn:microsoft.com/office/officeart/2005/8/layout/process4"/>
    <dgm:cxn modelId="{9D93F308-79C7-40CC-A221-32995D630F8C}" type="presOf" srcId="{893557C5-C08F-4838-8028-42F23CF7C5F6}" destId="{A8027D77-CF1A-4D6C-A62D-53F3B5204C8E}" srcOrd="1" destOrd="0" presId="urn:microsoft.com/office/officeart/2005/8/layout/process4"/>
    <dgm:cxn modelId="{7B8AA17D-B00B-4923-87D9-B6F81C47F35F}" srcId="{2AA122A8-081C-4312-A929-1422C1A5DAB8}" destId="{893557C5-C08F-4838-8028-42F23CF7C5F6}" srcOrd="0" destOrd="0" parTransId="{3B18A354-41B5-453C-801A-82D7A382075D}" sibTransId="{A4F7B788-F3E8-4113-BB53-DB111610EF65}"/>
    <dgm:cxn modelId="{2EAF2063-BDD9-4825-B3A8-8B066005867B}" type="presOf" srcId="{3B0AC72D-43B0-4054-BE28-B17C2DA9A20E}" destId="{94E95CBB-6A3B-4FE8-B559-383A76654BCE}" srcOrd="0" destOrd="0" presId="urn:microsoft.com/office/officeart/2005/8/layout/process4"/>
    <dgm:cxn modelId="{1CFD734B-432C-4B36-964D-B39184FE43F9}" srcId="{2AA122A8-081C-4312-A929-1422C1A5DAB8}" destId="{08993C36-AEAC-416D-A0C7-971F0327BDD4}" srcOrd="1" destOrd="0" parTransId="{274F9E27-17E6-4C61-A539-0CC44DCD4BF8}" sibTransId="{CBD05A41-FFE3-45CF-A0D4-B8E4C932FF61}"/>
    <dgm:cxn modelId="{88C44832-D84B-414F-A5E9-4091FABD7129}" srcId="{893557C5-C08F-4838-8028-42F23CF7C5F6}" destId="{8C1BA0DB-79CA-4E6C-A2F7-3592E2B363C4}" srcOrd="0" destOrd="0" parTransId="{FEB38B9E-BC77-4D2B-99A7-BCAF188ECBE0}" sibTransId="{6BB54C53-1073-4A18-9720-5FD1EF609131}"/>
    <dgm:cxn modelId="{9210E961-79C3-4E75-9E2E-08FD088B6B7F}" type="presOf" srcId="{A6A78638-D7AC-4349-900A-E2CD3519CC7C}" destId="{E8940126-1E54-4C0C-8E30-3AC9B98BFF92}" srcOrd="0" destOrd="0" presId="urn:microsoft.com/office/officeart/2005/8/layout/process4"/>
    <dgm:cxn modelId="{C82DB083-5562-4547-8825-63E91CF32E31}" type="presOf" srcId="{08993C36-AEAC-416D-A0C7-971F0327BDD4}" destId="{5CA178D0-A8C8-413E-B10B-03622E3232F2}" srcOrd="1" destOrd="0" presId="urn:microsoft.com/office/officeart/2005/8/layout/process4"/>
    <dgm:cxn modelId="{7C1C3DE2-5CBF-488B-A12F-1A7D7DF4F900}" srcId="{2AA122A8-081C-4312-A929-1422C1A5DAB8}" destId="{3B0AC72D-43B0-4054-BE28-B17C2DA9A20E}" srcOrd="2" destOrd="0" parTransId="{CE47206B-E2DC-4CE5-8F1A-C5C2DFED2EE5}" sibTransId="{8DE76B9E-8CA1-458E-A3BE-3E5CDBFB32A7}"/>
    <dgm:cxn modelId="{EC39CBFB-E7C0-4EBE-B260-1BCCF634529D}" type="presParOf" srcId="{AD6A28F7-6B80-48DC-A9FA-BAD50EDE6FC5}" destId="{973806BC-18F5-4951-8CC5-5C7F490D4451}" srcOrd="0" destOrd="0" presId="urn:microsoft.com/office/officeart/2005/8/layout/process4"/>
    <dgm:cxn modelId="{36C2F62A-E5A7-402E-A941-9091897CB37C}" type="presParOf" srcId="{973806BC-18F5-4951-8CC5-5C7F490D4451}" destId="{94E95CBB-6A3B-4FE8-B559-383A76654BCE}" srcOrd="0" destOrd="0" presId="urn:microsoft.com/office/officeart/2005/8/layout/process4"/>
    <dgm:cxn modelId="{BFA5EDDD-917B-4B2A-9AC2-AF38DA4BF945}" type="presParOf" srcId="{AD6A28F7-6B80-48DC-A9FA-BAD50EDE6FC5}" destId="{48CBEA5A-104C-426C-A1A7-A939E6C35CEA}" srcOrd="1" destOrd="0" presId="urn:microsoft.com/office/officeart/2005/8/layout/process4"/>
    <dgm:cxn modelId="{E0CBAC39-3CE9-4A15-AFD0-53B5953B0971}" type="presParOf" srcId="{AD6A28F7-6B80-48DC-A9FA-BAD50EDE6FC5}" destId="{6E1056DE-F1B2-483F-A286-D01BC3C7FD4B}" srcOrd="2" destOrd="0" presId="urn:microsoft.com/office/officeart/2005/8/layout/process4"/>
    <dgm:cxn modelId="{C4218946-4B1A-4AB6-937F-A38CBBDC62DD}" type="presParOf" srcId="{6E1056DE-F1B2-483F-A286-D01BC3C7FD4B}" destId="{BB0CF0EE-D20C-4554-A7EC-EAD47D47EA34}" srcOrd="0" destOrd="0" presId="urn:microsoft.com/office/officeart/2005/8/layout/process4"/>
    <dgm:cxn modelId="{814A783D-C480-4DD1-B126-DF691AE8B9C9}" type="presParOf" srcId="{6E1056DE-F1B2-483F-A286-D01BC3C7FD4B}" destId="{5CA178D0-A8C8-413E-B10B-03622E3232F2}" srcOrd="1" destOrd="0" presId="urn:microsoft.com/office/officeart/2005/8/layout/process4"/>
    <dgm:cxn modelId="{59847D62-DF73-400B-BE41-E5AEDC9E9D25}" type="presParOf" srcId="{6E1056DE-F1B2-483F-A286-D01BC3C7FD4B}" destId="{B96EECCE-27AE-4F90-8C93-8DBACE0EF6F4}" srcOrd="2" destOrd="0" presId="urn:microsoft.com/office/officeart/2005/8/layout/process4"/>
    <dgm:cxn modelId="{19E2EBFB-9D5C-422F-9D33-0D57065B25EE}" type="presParOf" srcId="{B96EECCE-27AE-4F90-8C93-8DBACE0EF6F4}" destId="{E8940126-1E54-4C0C-8E30-3AC9B98BFF92}" srcOrd="0" destOrd="0" presId="urn:microsoft.com/office/officeart/2005/8/layout/process4"/>
    <dgm:cxn modelId="{35A79C9F-27DB-4050-8609-1DDF5F1B7616}" type="presParOf" srcId="{AD6A28F7-6B80-48DC-A9FA-BAD50EDE6FC5}" destId="{0FBCF3A6-F436-4077-99F5-805CE03D1CEB}" srcOrd="3" destOrd="0" presId="urn:microsoft.com/office/officeart/2005/8/layout/process4"/>
    <dgm:cxn modelId="{2976BC2B-8D83-4F50-AB3C-7B105A538590}" type="presParOf" srcId="{AD6A28F7-6B80-48DC-A9FA-BAD50EDE6FC5}" destId="{6A1C7368-1294-4836-9BE3-C84EA07A500A}" srcOrd="4" destOrd="0" presId="urn:microsoft.com/office/officeart/2005/8/layout/process4"/>
    <dgm:cxn modelId="{4800E085-B390-4DCD-AC52-44C6E193CBA1}" type="presParOf" srcId="{6A1C7368-1294-4836-9BE3-C84EA07A500A}" destId="{185E7305-CA0E-4435-93C9-B5FEBC00954D}" srcOrd="0" destOrd="0" presId="urn:microsoft.com/office/officeart/2005/8/layout/process4"/>
    <dgm:cxn modelId="{18E78399-279F-41CD-B370-28DD3E74B2CD}" type="presParOf" srcId="{6A1C7368-1294-4836-9BE3-C84EA07A500A}" destId="{A8027D77-CF1A-4D6C-A62D-53F3B5204C8E}" srcOrd="1" destOrd="0" presId="urn:microsoft.com/office/officeart/2005/8/layout/process4"/>
    <dgm:cxn modelId="{42147F87-B8EA-4AB8-AFFC-A06B9B7BC01D}" type="presParOf" srcId="{6A1C7368-1294-4836-9BE3-C84EA07A500A}" destId="{F1FA2725-FD83-4725-8ECF-8F1001476144}" srcOrd="2" destOrd="0" presId="urn:microsoft.com/office/officeart/2005/8/layout/process4"/>
    <dgm:cxn modelId="{C738BA4B-3A56-4D80-81E4-41733A5AC1A0}" type="presParOf" srcId="{F1FA2725-FD83-4725-8ECF-8F1001476144}" destId="{93D186DC-FA87-41AE-BDBC-386F7FCF7D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9ACBE-463D-4423-A5B0-A60883A24DD8}">
      <dsp:nvSpPr>
        <dsp:cNvPr id="0" name=""/>
        <dsp:cNvSpPr/>
      </dsp:nvSpPr>
      <dsp:spPr>
        <a:xfrm rot="5400000">
          <a:off x="-137599" y="386284"/>
          <a:ext cx="1291416" cy="8081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900" kern="1200" dirty="0"/>
        </a:p>
      </dsp:txBody>
      <dsp:txXfrm rot="-5400000">
        <a:off x="104020" y="548756"/>
        <a:ext cx="808179" cy="483237"/>
      </dsp:txXfrm>
    </dsp:sp>
    <dsp:sp modelId="{39A7556F-1EAB-499D-A9B5-5665B22B2DFA}">
      <dsp:nvSpPr>
        <dsp:cNvPr id="0" name=""/>
        <dsp:cNvSpPr/>
      </dsp:nvSpPr>
      <dsp:spPr>
        <a:xfrm rot="5400000">
          <a:off x="4281153" y="-3270046"/>
          <a:ext cx="1069943" cy="8084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40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MİYOM VE EMBOLİZASYON</a:t>
          </a:r>
          <a:r>
            <a:rPr lang="tr-T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tr-TR" sz="4000" kern="1200" dirty="0" smtClean="0"/>
            <a:t/>
          </a:r>
          <a:br>
            <a:rPr lang="tr-TR" sz="4000" kern="1200" dirty="0" smtClean="0"/>
          </a:br>
          <a:r>
            <a:rPr lang="tr-TR" sz="2800" b="1" kern="1200" dirty="0" err="1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Semptomatik</a:t>
          </a:r>
          <a:r>
            <a:rPr lang="tr-TR" sz="2800" b="1" kern="12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Miyomların Radyolojik Tedavisi</a:t>
          </a:r>
          <a:endParaRPr lang="tr-TR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300" kern="1200" dirty="0"/>
        </a:p>
      </dsp:txBody>
      <dsp:txXfrm rot="-5400000">
        <a:off x="773938" y="289399"/>
        <a:ext cx="8032144" cy="965483"/>
      </dsp:txXfrm>
    </dsp:sp>
    <dsp:sp modelId="{D67B071C-F29C-4987-B945-051CB01AFB77}">
      <dsp:nvSpPr>
        <dsp:cNvPr id="0" name=""/>
        <dsp:cNvSpPr/>
      </dsp:nvSpPr>
      <dsp:spPr>
        <a:xfrm rot="5400000">
          <a:off x="-361463" y="2400223"/>
          <a:ext cx="2105340" cy="12366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 dirty="0"/>
        </a:p>
      </dsp:txBody>
      <dsp:txXfrm rot="-5400000">
        <a:off x="72886" y="2584195"/>
        <a:ext cx="1236642" cy="868698"/>
      </dsp:txXfrm>
    </dsp:sp>
    <dsp:sp modelId="{A57EC7AF-F4E4-49B9-87DD-EE253D5506B9}">
      <dsp:nvSpPr>
        <dsp:cNvPr id="0" name=""/>
        <dsp:cNvSpPr/>
      </dsp:nvSpPr>
      <dsp:spPr>
        <a:xfrm rot="5400000">
          <a:off x="3154334" y="-913973"/>
          <a:ext cx="2832280" cy="7485781"/>
        </a:xfrm>
        <a:prstGeom prst="round2Same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ctr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900" kern="1200" dirty="0">
            <a:solidFill>
              <a:schemeClr val="accent6">
                <a:lumMod val="75000"/>
              </a:schemeClr>
            </a:solidFill>
          </a:endParaRPr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3200" b="1" kern="1200" dirty="0" smtClean="0">
              <a:solidFill>
                <a:srgbClr val="FF0000"/>
              </a:solidFill>
            </a:rPr>
            <a:t>Dr. A. Aziz GÜL</a:t>
          </a:r>
          <a:endParaRPr lang="tr-TR" sz="3200" kern="1200" dirty="0">
            <a:solidFill>
              <a:srgbClr val="FF0000"/>
            </a:solidFill>
          </a:endParaRPr>
        </a:p>
        <a:p>
          <a:pPr marL="285750" lvl="1" indent="-285750" algn="ctr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900" kern="1200" dirty="0" smtClean="0">
              <a:solidFill>
                <a:srgbClr val="FF0000"/>
              </a:solidFill>
            </a:rPr>
            <a:t>Tıp Fakültesi</a:t>
          </a:r>
          <a:endParaRPr lang="tr-TR" sz="2900" kern="1200" dirty="0">
            <a:solidFill>
              <a:srgbClr val="FF0000"/>
            </a:solidFill>
          </a:endParaRPr>
        </a:p>
        <a:p>
          <a:pPr marL="285750" lvl="1" indent="-285750" algn="ctr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900" kern="1200" dirty="0" smtClean="0">
              <a:solidFill>
                <a:srgbClr val="FF0000"/>
              </a:solidFill>
            </a:rPr>
            <a:t>Kadın Hastalıkları ve Doğum A.D.</a:t>
          </a:r>
          <a:endParaRPr lang="tr-TR" sz="2900" kern="1200" dirty="0">
            <a:solidFill>
              <a:srgbClr val="FF0000"/>
            </a:solidFill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900" kern="1200" dirty="0"/>
        </a:p>
      </dsp:txBody>
      <dsp:txXfrm rot="-5400000">
        <a:off x="827584" y="1551038"/>
        <a:ext cx="7347520" cy="2555758"/>
      </dsp:txXfrm>
    </dsp:sp>
    <dsp:sp modelId="{2F34C55B-A7BD-437B-93A2-7F9DD5A8D7C7}">
      <dsp:nvSpPr>
        <dsp:cNvPr id="0" name=""/>
        <dsp:cNvSpPr/>
      </dsp:nvSpPr>
      <dsp:spPr>
        <a:xfrm rot="5400000">
          <a:off x="-511103" y="4995249"/>
          <a:ext cx="2114361" cy="11286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600" kern="1200" dirty="0"/>
        </a:p>
      </dsp:txBody>
      <dsp:txXfrm rot="-5400000">
        <a:off x="-18240" y="5066704"/>
        <a:ext cx="1128636" cy="985725"/>
      </dsp:txXfrm>
    </dsp:sp>
    <dsp:sp modelId="{3BDB491A-CAE8-4984-BE54-3E7B2469B58F}">
      <dsp:nvSpPr>
        <dsp:cNvPr id="0" name=""/>
        <dsp:cNvSpPr/>
      </dsp:nvSpPr>
      <dsp:spPr>
        <a:xfrm rot="5400000">
          <a:off x="3860892" y="1470173"/>
          <a:ext cx="2083506" cy="7949144"/>
        </a:xfrm>
        <a:prstGeom prst="round2Same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384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5700" kern="1200" dirty="0"/>
        </a:p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5700" kern="1200"/>
        </a:p>
      </dsp:txBody>
      <dsp:txXfrm rot="-5400000">
        <a:off x="928073" y="4504700"/>
        <a:ext cx="7847436" cy="18800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D2A38-7DFB-411C-8162-6539F47A4EE2}">
      <dsp:nvSpPr>
        <dsp:cNvPr id="0" name=""/>
        <dsp:cNvSpPr/>
      </dsp:nvSpPr>
      <dsp:spPr>
        <a:xfrm>
          <a:off x="0" y="1729465"/>
          <a:ext cx="8572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D5C88-1BCD-4A1A-AFEF-97D08F216D85}">
      <dsp:nvSpPr>
        <dsp:cNvPr id="0" name=""/>
        <dsp:cNvSpPr/>
      </dsp:nvSpPr>
      <dsp:spPr>
        <a:xfrm>
          <a:off x="0" y="26992"/>
          <a:ext cx="8155806" cy="18908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TEDAVİ ÖNCESİ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FİBROİD TANI TESTLERİNDEN BAŞKA</a:t>
          </a:r>
          <a:endParaRPr lang="tr-TR" sz="3200" kern="1200" dirty="0">
            <a:solidFill>
              <a:schemeClr val="accent6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303" y="119295"/>
        <a:ext cx="7971200" cy="1706223"/>
      </dsp:txXfrm>
    </dsp:sp>
    <dsp:sp modelId="{B79B0848-319D-4F7F-982A-8D41D1130BE0}">
      <dsp:nvSpPr>
        <dsp:cNvPr id="0" name=""/>
        <dsp:cNvSpPr/>
      </dsp:nvSpPr>
      <dsp:spPr>
        <a:xfrm>
          <a:off x="0" y="2455225"/>
          <a:ext cx="8572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43D64-4185-46B4-BE74-EB433CF182A2}">
      <dsp:nvSpPr>
        <dsp:cNvPr id="0" name=""/>
        <dsp:cNvSpPr/>
      </dsp:nvSpPr>
      <dsp:spPr>
        <a:xfrm>
          <a:off x="428628" y="2219065"/>
          <a:ext cx="657230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b="1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Karaciğer- Böbrek fonksiyon testleri </a:t>
          </a:r>
          <a:r>
            <a:rPr lang="tr-TR" sz="1600" b="1" kern="1200" dirty="0" smtClean="0">
              <a:solidFill>
                <a:srgbClr val="FF0000"/>
              </a:solidFill>
            </a:rPr>
            <a:t>(</a:t>
          </a:r>
          <a:r>
            <a:rPr lang="tr-TR" sz="1600" b="1" kern="1200" dirty="0" smtClean="0"/>
            <a:t>BUN, </a:t>
          </a:r>
          <a:r>
            <a:rPr lang="tr-TR" sz="1600" b="1" kern="1200" dirty="0" err="1" smtClean="0"/>
            <a:t>Kreatinin</a:t>
          </a:r>
          <a:r>
            <a:rPr lang="tr-TR" sz="1600" b="1" kern="1200" dirty="0" smtClean="0"/>
            <a:t>, AST</a:t>
          </a:r>
          <a:r>
            <a:rPr lang="tr-TR" sz="1600" b="1" kern="1200" dirty="0" smtClean="0">
              <a:solidFill>
                <a:srgbClr val="FF0000"/>
              </a:solidFill>
            </a:rPr>
            <a:t>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451685" y="2242122"/>
        <a:ext cx="6526193" cy="426206"/>
      </dsp:txXfrm>
    </dsp:sp>
    <dsp:sp modelId="{ABB20FDB-E1B8-4D5E-BA1F-AF4166A7723F}">
      <dsp:nvSpPr>
        <dsp:cNvPr id="0" name=""/>
        <dsp:cNvSpPr/>
      </dsp:nvSpPr>
      <dsp:spPr>
        <a:xfrm>
          <a:off x="0" y="3180985"/>
          <a:ext cx="8572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984CB-E68D-42C9-BF9D-1799005E1F69}">
      <dsp:nvSpPr>
        <dsp:cNvPr id="0" name=""/>
        <dsp:cNvSpPr/>
      </dsp:nvSpPr>
      <dsp:spPr>
        <a:xfrm>
          <a:off x="428628" y="2944825"/>
          <a:ext cx="657230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Koagulasyon</a:t>
          </a:r>
          <a:r>
            <a:rPr lang="tr-TR" sz="1600" b="1" kern="1200" dirty="0" smtClean="0"/>
            <a:t> testleri </a:t>
          </a:r>
          <a:r>
            <a:rPr lang="tr-TR" sz="1600" b="1" kern="1200" dirty="0" smtClean="0">
              <a:solidFill>
                <a:srgbClr val="FF0000"/>
              </a:solidFill>
            </a:rPr>
            <a:t>( </a:t>
          </a:r>
          <a:r>
            <a:rPr lang="tr-TR" sz="1600" b="1" kern="1200" dirty="0" err="1" smtClean="0"/>
            <a:t>Platelet</a:t>
          </a:r>
          <a:r>
            <a:rPr lang="tr-TR" sz="1600" b="1" kern="1200" dirty="0" smtClean="0"/>
            <a:t>, PT, PTT, INR</a:t>
          </a:r>
          <a:r>
            <a:rPr lang="tr-TR" sz="1600" b="1" kern="1200" dirty="0" smtClean="0">
              <a:solidFill>
                <a:srgbClr val="FF0000"/>
              </a:solidFill>
            </a:rPr>
            <a:t>) </a:t>
          </a:r>
          <a:r>
            <a:rPr lang="tr-TR" sz="2400" b="1" kern="1200" dirty="0" err="1" smtClean="0">
              <a:solidFill>
                <a:srgbClr val="FF0000"/>
              </a:solidFill>
            </a:rPr>
            <a:t>Hemogram</a:t>
          </a:r>
          <a:endParaRPr lang="tr-TR" sz="2400" kern="1200" dirty="0">
            <a:solidFill>
              <a:srgbClr val="FF0000"/>
            </a:solidFill>
          </a:endParaRPr>
        </a:p>
      </dsp:txBody>
      <dsp:txXfrm>
        <a:off x="451685" y="2967882"/>
        <a:ext cx="6526193" cy="426206"/>
      </dsp:txXfrm>
    </dsp:sp>
    <dsp:sp modelId="{6BD88BC2-6667-4E8F-B2DA-C369DF308F71}">
      <dsp:nvSpPr>
        <dsp:cNvPr id="0" name=""/>
        <dsp:cNvSpPr/>
      </dsp:nvSpPr>
      <dsp:spPr>
        <a:xfrm>
          <a:off x="0" y="3906745"/>
          <a:ext cx="8572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DD43B-957A-4594-865D-9D0484726239}">
      <dsp:nvSpPr>
        <dsp:cNvPr id="0" name=""/>
        <dsp:cNvSpPr/>
      </dsp:nvSpPr>
      <dsp:spPr>
        <a:xfrm>
          <a:off x="428628" y="3670585"/>
          <a:ext cx="671518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PAP </a:t>
          </a:r>
          <a:r>
            <a:rPr lang="tr-TR" sz="1600" b="1" kern="1200" dirty="0" err="1" smtClean="0"/>
            <a:t>Smear</a:t>
          </a:r>
          <a:r>
            <a:rPr lang="tr-TR" sz="1600" b="1" kern="1200" dirty="0" smtClean="0"/>
            <a:t>-------- </a:t>
          </a:r>
          <a:endParaRPr lang="tr-TR" sz="1600" kern="1200" dirty="0"/>
        </a:p>
      </dsp:txBody>
      <dsp:txXfrm>
        <a:off x="451685" y="3693642"/>
        <a:ext cx="6669072" cy="426206"/>
      </dsp:txXfrm>
    </dsp:sp>
    <dsp:sp modelId="{CD5436CA-6709-45C2-8FAC-6BC8A765E45E}">
      <dsp:nvSpPr>
        <dsp:cNvPr id="0" name=""/>
        <dsp:cNvSpPr/>
      </dsp:nvSpPr>
      <dsp:spPr>
        <a:xfrm>
          <a:off x="0" y="4632505"/>
          <a:ext cx="8572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FE72C-1F21-4034-98E2-6EC79CAA2316}">
      <dsp:nvSpPr>
        <dsp:cNvPr id="0" name=""/>
        <dsp:cNvSpPr/>
      </dsp:nvSpPr>
      <dsp:spPr>
        <a:xfrm>
          <a:off x="428628" y="4396345"/>
          <a:ext cx="671518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Endometrial</a:t>
          </a:r>
          <a:r>
            <a:rPr lang="tr-TR" sz="1600" b="1" kern="1200" dirty="0" smtClean="0"/>
            <a:t> Biyopsi ………. </a:t>
          </a:r>
          <a:endParaRPr lang="tr-TR" sz="1600" kern="1200" dirty="0"/>
        </a:p>
      </dsp:txBody>
      <dsp:txXfrm>
        <a:off x="451685" y="4419402"/>
        <a:ext cx="6669072" cy="426206"/>
      </dsp:txXfrm>
    </dsp:sp>
    <dsp:sp modelId="{2D431371-A88E-4630-8E7B-CDD584A88295}">
      <dsp:nvSpPr>
        <dsp:cNvPr id="0" name=""/>
        <dsp:cNvSpPr/>
      </dsp:nvSpPr>
      <dsp:spPr>
        <a:xfrm>
          <a:off x="0" y="5879985"/>
          <a:ext cx="857256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B97D8-E274-451D-9C16-2BE13CD3AFBB}">
      <dsp:nvSpPr>
        <dsp:cNvPr id="0" name=""/>
        <dsp:cNvSpPr/>
      </dsp:nvSpPr>
      <dsp:spPr>
        <a:xfrm>
          <a:off x="428628" y="5122105"/>
          <a:ext cx="7000944" cy="994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FF0000"/>
              </a:solidFill>
            </a:rPr>
            <a:t>UAE  </a:t>
          </a:r>
          <a:r>
            <a:rPr lang="tr-TR" sz="1800" b="1" kern="1200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GnRHa</a:t>
          </a:r>
          <a:r>
            <a:rPr lang="tr-TR" sz="1800" b="1" kern="1200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tedavisinden 3 AY sonra </a:t>
          </a:r>
          <a:r>
            <a:rPr lang="tr-TR" sz="1800" b="1" kern="1200" dirty="0" smtClean="0">
              <a:solidFill>
                <a:srgbClr val="FF0000"/>
              </a:solidFill>
            </a:rPr>
            <a:t>yapılmalı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GENİTO ÜRİNER ENFEKSİYON </a:t>
          </a:r>
          <a:r>
            <a:rPr lang="tr-TR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kesinlikle </a:t>
          </a:r>
          <a:r>
            <a:rPr lang="tr-TR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ekarte edilmeli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b="1" kern="1200" dirty="0" smtClean="0">
            <a:solidFill>
              <a:srgbClr val="FF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/>
        </a:p>
      </dsp:txBody>
      <dsp:txXfrm>
        <a:off x="477153" y="5170630"/>
        <a:ext cx="6903894" cy="8969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77CF4-FCFC-4AD2-90FF-18692E2884C4}">
      <dsp:nvSpPr>
        <dsp:cNvPr id="0" name=""/>
        <dsp:cNvSpPr/>
      </dsp:nvSpPr>
      <dsp:spPr>
        <a:xfrm>
          <a:off x="4648776" y="3271966"/>
          <a:ext cx="4138097" cy="1539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err="1" smtClean="0">
              <a:solidFill>
                <a:srgbClr val="FF0000"/>
              </a:solidFill>
            </a:rPr>
            <a:t>Anjiogarfik</a:t>
          </a:r>
          <a:r>
            <a:rPr lang="tr-TR" sz="1000" b="1" kern="1200" dirty="0" smtClean="0"/>
            <a:t> uygulamayı uzatmadan </a:t>
          </a:r>
          <a:r>
            <a:rPr lang="tr-TR" sz="1000" b="1" kern="1200" dirty="0" err="1" smtClean="0">
              <a:solidFill>
                <a:srgbClr val="FF0000"/>
              </a:solidFill>
            </a:rPr>
            <a:t>floroskopi</a:t>
          </a:r>
          <a:r>
            <a:rPr lang="tr-TR" sz="1000" b="1" kern="1200" dirty="0" smtClean="0">
              <a:solidFill>
                <a:srgbClr val="FF0000"/>
              </a:solidFill>
            </a:rPr>
            <a:t> </a:t>
          </a:r>
          <a:r>
            <a:rPr lang="tr-TR" sz="1000" b="1" kern="1200" dirty="0" smtClean="0"/>
            <a:t>ile işlemi yürütmek. </a:t>
          </a: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 dirty="0" smtClean="0">
              <a:solidFill>
                <a:srgbClr val="FF0000"/>
              </a:solidFill>
            </a:rPr>
            <a:t>Çift taraflı </a:t>
          </a:r>
          <a:r>
            <a:rPr lang="tr-TR" sz="1000" b="1" kern="1200" dirty="0" err="1" smtClean="0">
              <a:solidFill>
                <a:srgbClr val="FF0000"/>
              </a:solidFill>
            </a:rPr>
            <a:t>femoral</a:t>
          </a:r>
          <a:r>
            <a:rPr lang="tr-TR" sz="1000" b="1" kern="1200" dirty="0" smtClean="0">
              <a:solidFill>
                <a:srgbClr val="FF0000"/>
              </a:solidFill>
            </a:rPr>
            <a:t> </a:t>
          </a:r>
          <a:r>
            <a:rPr lang="tr-TR" sz="1000" b="1" kern="1200" dirty="0" smtClean="0"/>
            <a:t>arter girişi; radyasyon dozunu düşürücü teknik olarak tanımlanmakta. </a:t>
          </a:r>
          <a:endParaRPr lang="tr-TR" sz="1000" kern="1200" dirty="0"/>
        </a:p>
      </dsp:txBody>
      <dsp:txXfrm>
        <a:off x="5924029" y="3690726"/>
        <a:ext cx="2829021" cy="1087165"/>
      </dsp:txXfrm>
    </dsp:sp>
    <dsp:sp modelId="{F54BA9E4-3283-422C-8AAF-A8F1D84D23DA}">
      <dsp:nvSpPr>
        <dsp:cNvPr id="0" name=""/>
        <dsp:cNvSpPr/>
      </dsp:nvSpPr>
      <dsp:spPr>
        <a:xfrm>
          <a:off x="0" y="3214702"/>
          <a:ext cx="3948579" cy="1539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/>
            <a:t>Tedavinin prensibi etkili ve minimal radyasyona maruz bırakma şeklinde olmalıdır. </a:t>
          </a:r>
          <a:endParaRPr lang="tr-TR" sz="1600" kern="1200" dirty="0"/>
        </a:p>
      </dsp:txBody>
      <dsp:txXfrm>
        <a:off x="33823" y="3633463"/>
        <a:ext cx="2696359" cy="1087165"/>
      </dsp:txXfrm>
    </dsp:sp>
    <dsp:sp modelId="{B5F5519E-549D-483A-AD0C-F1E8DD20F765}">
      <dsp:nvSpPr>
        <dsp:cNvPr id="0" name=""/>
        <dsp:cNvSpPr/>
      </dsp:nvSpPr>
      <dsp:spPr>
        <a:xfrm>
          <a:off x="4486120" y="0"/>
          <a:ext cx="4058206" cy="1539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400" kern="1200" dirty="0"/>
        </a:p>
      </dsp:txBody>
      <dsp:txXfrm>
        <a:off x="5737405" y="33823"/>
        <a:ext cx="2773098" cy="1087165"/>
      </dsp:txXfrm>
    </dsp:sp>
    <dsp:sp modelId="{98041DEB-1860-4B85-A128-48CE49C8373A}">
      <dsp:nvSpPr>
        <dsp:cNvPr id="0" name=""/>
        <dsp:cNvSpPr/>
      </dsp:nvSpPr>
      <dsp:spPr>
        <a:xfrm>
          <a:off x="0" y="45561"/>
          <a:ext cx="3926545" cy="1539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kern="12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İŞLEM ÖNCESİ</a:t>
          </a:r>
          <a:endParaRPr lang="tr-T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23" y="79384"/>
        <a:ext cx="2680935" cy="1087165"/>
      </dsp:txXfrm>
    </dsp:sp>
    <dsp:sp modelId="{E2E5FD78-63E6-4CA6-A863-FBA93F6CEF7D}">
      <dsp:nvSpPr>
        <dsp:cNvPr id="0" name=""/>
        <dsp:cNvSpPr/>
      </dsp:nvSpPr>
      <dsp:spPr>
        <a:xfrm>
          <a:off x="2261847" y="274267"/>
          <a:ext cx="2083472" cy="208347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Damar yolu açık</a:t>
          </a:r>
          <a:endParaRPr lang="tr-TR" sz="1300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Foley</a:t>
          </a:r>
          <a:r>
            <a:rPr lang="tr-TR" sz="13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tr-TR" sz="1300" b="1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kateter</a:t>
          </a:r>
          <a:r>
            <a:rPr lang="tr-TR" sz="13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takılı olmalı</a:t>
          </a:r>
          <a:endParaRPr lang="tr-TR" sz="13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872082" y="884502"/>
        <a:ext cx="1473237" cy="1473237"/>
      </dsp:txXfrm>
    </dsp:sp>
    <dsp:sp modelId="{DF77859A-5F30-4112-81E1-A2B87BB87AA4}">
      <dsp:nvSpPr>
        <dsp:cNvPr id="0" name=""/>
        <dsp:cNvSpPr/>
      </dsp:nvSpPr>
      <dsp:spPr>
        <a:xfrm rot="5400000">
          <a:off x="4441554" y="274267"/>
          <a:ext cx="2083472" cy="208347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FF0000"/>
              </a:solidFill>
            </a:rPr>
            <a:t>UAE</a:t>
          </a:r>
          <a:endParaRPr lang="tr-TR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/>
            <a:t>Röntgen (</a:t>
          </a:r>
          <a:r>
            <a:rPr lang="tr-TR" sz="1300" b="1" kern="1200" dirty="0" smtClean="0">
              <a:solidFill>
                <a:srgbClr val="FF0000"/>
              </a:solidFill>
            </a:rPr>
            <a:t>X-ray</a:t>
          </a:r>
          <a:r>
            <a:rPr lang="tr-TR" sz="1300" b="1" kern="1200" dirty="0" smtClean="0"/>
            <a:t>)</a:t>
          </a:r>
          <a:endParaRPr lang="tr-TR" sz="13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/>
            <a:t>yol göstericiliğinde yapılır</a:t>
          </a:r>
          <a:endParaRPr lang="tr-TR" sz="1300" kern="1200" dirty="0"/>
        </a:p>
      </dsp:txBody>
      <dsp:txXfrm rot="-5400000">
        <a:off x="4441554" y="884502"/>
        <a:ext cx="1473237" cy="1473237"/>
      </dsp:txXfrm>
    </dsp:sp>
    <dsp:sp modelId="{96C62AA8-7AE3-4D96-9C1D-CA4D26EED6F9}">
      <dsp:nvSpPr>
        <dsp:cNvPr id="0" name=""/>
        <dsp:cNvSpPr/>
      </dsp:nvSpPr>
      <dsp:spPr>
        <a:xfrm rot="10800000">
          <a:off x="4441554" y="2453974"/>
          <a:ext cx="2083472" cy="208347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/>
            <a:t>Radyasyona </a:t>
          </a:r>
          <a:r>
            <a:rPr lang="tr-TR" sz="1300" b="1" kern="1200" dirty="0" err="1" smtClean="0"/>
            <a:t>maruziyeti</a:t>
          </a:r>
          <a:r>
            <a:rPr lang="tr-TR" sz="1300" b="1" kern="1200" dirty="0" smtClean="0"/>
            <a:t> minimize etmenin basit yolu</a:t>
          </a:r>
          <a:endParaRPr lang="tr-TR" sz="1300" kern="1200" dirty="0"/>
        </a:p>
      </dsp:txBody>
      <dsp:txXfrm rot="10800000">
        <a:off x="4441554" y="2453974"/>
        <a:ext cx="1473237" cy="1473237"/>
      </dsp:txXfrm>
    </dsp:sp>
    <dsp:sp modelId="{56CD87FF-2212-4C36-B5EB-9224E22FD882}">
      <dsp:nvSpPr>
        <dsp:cNvPr id="0" name=""/>
        <dsp:cNvSpPr/>
      </dsp:nvSpPr>
      <dsp:spPr>
        <a:xfrm rot="16200000">
          <a:off x="2261847" y="2453974"/>
          <a:ext cx="2083472" cy="208347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/>
            <a:t>radyasyona </a:t>
          </a:r>
          <a:r>
            <a:rPr lang="tr-TR" sz="1300" b="1" kern="1200" dirty="0" err="1" smtClean="0"/>
            <a:t>maruziyeti</a:t>
          </a:r>
          <a:r>
            <a:rPr lang="tr-TR" sz="1300" b="1" kern="1200" dirty="0" smtClean="0"/>
            <a:t> minimize edebilen iyi </a:t>
          </a:r>
          <a:r>
            <a:rPr lang="tr-TR" sz="1300" b="1" kern="1200" dirty="0" err="1" smtClean="0">
              <a:solidFill>
                <a:srgbClr val="FF0000"/>
              </a:solidFill>
            </a:rPr>
            <a:t>anjiografik</a:t>
          </a:r>
          <a:r>
            <a:rPr lang="tr-TR" sz="1300" b="1" kern="1200" dirty="0" smtClean="0">
              <a:solidFill>
                <a:srgbClr val="FF0000"/>
              </a:solidFill>
            </a:rPr>
            <a:t> ekipman </a:t>
          </a:r>
          <a:r>
            <a:rPr lang="tr-TR" sz="1300" b="1" kern="1200" dirty="0" smtClean="0"/>
            <a:t>gereklidir</a:t>
          </a:r>
          <a:endParaRPr lang="tr-TR" sz="1300" kern="1200" dirty="0"/>
        </a:p>
      </dsp:txBody>
      <dsp:txXfrm rot="5400000">
        <a:off x="2872082" y="2453974"/>
        <a:ext cx="1473237" cy="1473237"/>
      </dsp:txXfrm>
    </dsp:sp>
    <dsp:sp modelId="{2A783666-604A-4E8B-8B92-23A0F0006AF3}">
      <dsp:nvSpPr>
        <dsp:cNvPr id="0" name=""/>
        <dsp:cNvSpPr/>
      </dsp:nvSpPr>
      <dsp:spPr>
        <a:xfrm>
          <a:off x="4033761" y="1972803"/>
          <a:ext cx="719351" cy="625522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48756EE5-101E-4FDE-82A7-6577FCB47A0C}">
      <dsp:nvSpPr>
        <dsp:cNvPr id="0" name=""/>
        <dsp:cNvSpPr/>
      </dsp:nvSpPr>
      <dsp:spPr>
        <a:xfrm rot="10800000">
          <a:off x="4033761" y="2213388"/>
          <a:ext cx="719351" cy="625522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0E09E-785C-418D-9FA3-BB4798FDD983}">
      <dsp:nvSpPr>
        <dsp:cNvPr id="0" name=""/>
        <dsp:cNvSpPr/>
      </dsp:nvSpPr>
      <dsp:spPr>
        <a:xfrm>
          <a:off x="-703161" y="0"/>
          <a:ext cx="640273" cy="5929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/>
        </a:p>
      </dsp:txBody>
      <dsp:txXfrm>
        <a:off x="-703161" y="2371741"/>
        <a:ext cx="640273" cy="2371741"/>
      </dsp:txXfrm>
    </dsp:sp>
    <dsp:sp modelId="{F0965961-E678-44B9-A93A-6ABA8862A915}">
      <dsp:nvSpPr>
        <dsp:cNvPr id="0" name=""/>
        <dsp:cNvSpPr/>
      </dsp:nvSpPr>
      <dsp:spPr>
        <a:xfrm>
          <a:off x="-777221" y="1071567"/>
          <a:ext cx="788394" cy="19744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5362B-043F-4A61-9020-C63E480B8A5B}">
      <dsp:nvSpPr>
        <dsp:cNvPr id="0" name=""/>
        <dsp:cNvSpPr/>
      </dsp:nvSpPr>
      <dsp:spPr>
        <a:xfrm>
          <a:off x="50814" y="0"/>
          <a:ext cx="6643734" cy="59293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056" tIns="448056" rIns="448056" bIns="448056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300" kern="1200" dirty="0"/>
        </a:p>
      </dsp:txBody>
      <dsp:txXfrm>
        <a:off x="50814" y="2371741"/>
        <a:ext cx="6643734" cy="2371741"/>
      </dsp:txXfrm>
    </dsp:sp>
    <dsp:sp modelId="{2B6BB46A-808C-4348-8B2A-C5E8B6C85BAE}">
      <dsp:nvSpPr>
        <dsp:cNvPr id="0" name=""/>
        <dsp:cNvSpPr/>
      </dsp:nvSpPr>
      <dsp:spPr>
        <a:xfrm flipV="1">
          <a:off x="0" y="71446"/>
          <a:ext cx="451349" cy="10083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CDC4E-9380-4BDA-8019-09DFE239014F}">
      <dsp:nvSpPr>
        <dsp:cNvPr id="0" name=""/>
        <dsp:cNvSpPr/>
      </dsp:nvSpPr>
      <dsp:spPr>
        <a:xfrm>
          <a:off x="6840636" y="0"/>
          <a:ext cx="473872" cy="5929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 dirty="0"/>
        </a:p>
      </dsp:txBody>
      <dsp:txXfrm>
        <a:off x="6840636" y="2371741"/>
        <a:ext cx="473872" cy="2371741"/>
      </dsp:txXfrm>
    </dsp:sp>
    <dsp:sp modelId="{EABDE693-B508-4EEC-A483-CAC13C537142}">
      <dsp:nvSpPr>
        <dsp:cNvPr id="0" name=""/>
        <dsp:cNvSpPr/>
      </dsp:nvSpPr>
      <dsp:spPr>
        <a:xfrm>
          <a:off x="6734189" y="71436"/>
          <a:ext cx="686766" cy="19744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F9AFB-CB8F-4D08-BB41-F07BEAAFCC39}">
      <dsp:nvSpPr>
        <dsp:cNvPr id="0" name=""/>
        <dsp:cNvSpPr/>
      </dsp:nvSpPr>
      <dsp:spPr>
        <a:xfrm flipH="1">
          <a:off x="3273387" y="5635975"/>
          <a:ext cx="162039" cy="29337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9FAFD-9703-4999-9569-3F4BA691E0A3}">
      <dsp:nvSpPr>
        <dsp:cNvPr id="0" name=""/>
        <dsp:cNvSpPr/>
      </dsp:nvSpPr>
      <dsp:spPr>
        <a:xfrm>
          <a:off x="0" y="74585"/>
          <a:ext cx="8643998" cy="154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Bu gün </a:t>
          </a:r>
          <a:r>
            <a:rPr lang="tr-TR" sz="1700" b="1" kern="1200" dirty="0" smtClean="0"/>
            <a:t>kabul gören yaklaşım </a:t>
          </a:r>
          <a:r>
            <a:rPr lang="tr-TR" sz="1700" b="1" kern="1200" dirty="0" smtClean="0">
              <a:solidFill>
                <a:srgbClr val="FF0000"/>
              </a:solidFill>
            </a:rPr>
            <a:t>tek taraflı </a:t>
          </a:r>
          <a:r>
            <a:rPr lang="tr-TR" sz="1700" b="1" kern="1200" dirty="0" err="1" smtClean="0">
              <a:solidFill>
                <a:srgbClr val="FF0000"/>
              </a:solidFill>
            </a:rPr>
            <a:t>femoral</a:t>
          </a:r>
          <a:r>
            <a:rPr lang="tr-TR" sz="1700" b="1" kern="1200" dirty="0" smtClean="0">
              <a:solidFill>
                <a:srgbClr val="FF0000"/>
              </a:solidFill>
            </a:rPr>
            <a:t> </a:t>
          </a:r>
          <a:r>
            <a:rPr lang="tr-TR" sz="1700" b="1" kern="1200" dirty="0" smtClean="0"/>
            <a:t>arterden giriştir.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b="1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err="1" smtClean="0"/>
            <a:t>Uterin</a:t>
          </a:r>
          <a:r>
            <a:rPr lang="tr-TR" sz="1700" b="1" kern="1200" dirty="0" smtClean="0"/>
            <a:t> arter seçilerek </a:t>
          </a:r>
          <a:r>
            <a:rPr lang="tr-TR" sz="1700" b="1" kern="1200" dirty="0" err="1" smtClean="0"/>
            <a:t>kateterize</a:t>
          </a:r>
          <a:r>
            <a:rPr lang="tr-TR" sz="1700" b="1" kern="1200" dirty="0" smtClean="0"/>
            <a:t> edilir ve </a:t>
          </a:r>
          <a:r>
            <a:rPr lang="tr-TR" sz="1700" b="1" kern="1200" dirty="0" err="1" smtClean="0"/>
            <a:t>embolizasyon</a:t>
          </a:r>
          <a:r>
            <a:rPr lang="tr-TR" sz="1700" b="1" kern="1200" dirty="0" smtClean="0"/>
            <a:t> yapılır.  </a:t>
          </a:r>
          <a:endParaRPr lang="tr-T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 dirty="0"/>
        </a:p>
      </dsp:txBody>
      <dsp:txXfrm>
        <a:off x="1940180" y="74585"/>
        <a:ext cx="6703817" cy="1541872"/>
      </dsp:txXfrm>
    </dsp:sp>
    <dsp:sp modelId="{7FBE7C7F-6913-4355-AFA4-7E62D06C60E6}">
      <dsp:nvSpPr>
        <dsp:cNvPr id="0" name=""/>
        <dsp:cNvSpPr/>
      </dsp:nvSpPr>
      <dsp:spPr>
        <a:xfrm>
          <a:off x="8912" y="0"/>
          <a:ext cx="1359545" cy="16910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FDA86E-F8B3-4015-B562-1DD2587F5146}">
      <dsp:nvSpPr>
        <dsp:cNvPr id="0" name=""/>
        <dsp:cNvSpPr/>
      </dsp:nvSpPr>
      <dsp:spPr>
        <a:xfrm>
          <a:off x="0" y="2001392"/>
          <a:ext cx="8643998" cy="1493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b="1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err="1" smtClean="0"/>
            <a:t>Uterin</a:t>
          </a:r>
          <a:r>
            <a:rPr lang="tr-TR" sz="1700" b="1" kern="1200" dirty="0" smtClean="0"/>
            <a:t> arterin çıkış yerindeki kıvrımlar, anatomik darlıkların varlığında </a:t>
          </a:r>
          <a:r>
            <a:rPr lang="tr-TR" sz="1700" b="1" kern="1200" dirty="0" err="1" smtClean="0">
              <a:solidFill>
                <a:srgbClr val="FF0000"/>
              </a:solidFill>
            </a:rPr>
            <a:t>mikrokateterler</a:t>
          </a:r>
          <a:r>
            <a:rPr lang="tr-TR" sz="1700" b="1" kern="1200" dirty="0" smtClean="0">
              <a:solidFill>
                <a:srgbClr val="FF0000"/>
              </a:solidFill>
            </a:rPr>
            <a:t> </a:t>
          </a:r>
          <a:r>
            <a:rPr lang="tr-TR" sz="1700" b="1" kern="1200" dirty="0" smtClean="0"/>
            <a:t>kullanışlıdır.</a:t>
          </a:r>
          <a:endParaRPr lang="tr-T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/>
        </a:p>
      </dsp:txBody>
      <dsp:txXfrm>
        <a:off x="1940180" y="2001392"/>
        <a:ext cx="6703817" cy="1493106"/>
      </dsp:txXfrm>
    </dsp:sp>
    <dsp:sp modelId="{8F57FE77-A4EF-45D4-9E7A-6588DD8D8549}">
      <dsp:nvSpPr>
        <dsp:cNvPr id="0" name=""/>
        <dsp:cNvSpPr/>
      </dsp:nvSpPr>
      <dsp:spPr>
        <a:xfrm>
          <a:off x="0" y="2013677"/>
          <a:ext cx="1223851" cy="16910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B6AE22-794B-4BE7-B04A-F38272167485}">
      <dsp:nvSpPr>
        <dsp:cNvPr id="0" name=""/>
        <dsp:cNvSpPr/>
      </dsp:nvSpPr>
      <dsp:spPr>
        <a:xfrm>
          <a:off x="0" y="4028044"/>
          <a:ext cx="8643998" cy="1244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Bazı  radyologlar spazmı önlemek ve </a:t>
          </a:r>
          <a:r>
            <a:rPr lang="tr-TR" sz="1700" b="1" kern="1200" dirty="0" err="1" smtClean="0"/>
            <a:t>embolizasyona</a:t>
          </a:r>
          <a:r>
            <a:rPr lang="tr-TR" sz="1700" b="1" kern="1200" dirty="0" smtClean="0"/>
            <a:t> iyi pozisyonu sağlamak için </a:t>
          </a:r>
          <a:r>
            <a:rPr lang="tr-TR" sz="1700" b="1" kern="1200" dirty="0" err="1" smtClean="0">
              <a:solidFill>
                <a:srgbClr val="FF0000"/>
              </a:solidFill>
            </a:rPr>
            <a:t>mikrokateteri</a:t>
          </a:r>
          <a:r>
            <a:rPr lang="tr-TR" sz="1700" b="1" kern="1200" dirty="0" smtClean="0">
              <a:solidFill>
                <a:srgbClr val="FF0000"/>
              </a:solidFill>
            </a:rPr>
            <a:t> </a:t>
          </a:r>
          <a:r>
            <a:rPr lang="tr-TR" sz="17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rutin kullanmayı </a:t>
          </a:r>
          <a:r>
            <a:rPr lang="tr-TR" sz="1700" b="1" kern="1200" dirty="0" smtClean="0"/>
            <a:t>önermekteler.</a:t>
          </a:r>
          <a:endParaRPr lang="tr-T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/>
        </a:p>
      </dsp:txBody>
      <dsp:txXfrm>
        <a:off x="1940180" y="4028044"/>
        <a:ext cx="6703817" cy="1244650"/>
      </dsp:txXfrm>
    </dsp:sp>
    <dsp:sp modelId="{AD5D7F49-98E8-47B8-B0E5-1FC4DAF30796}">
      <dsp:nvSpPr>
        <dsp:cNvPr id="0" name=""/>
        <dsp:cNvSpPr/>
      </dsp:nvSpPr>
      <dsp:spPr>
        <a:xfrm>
          <a:off x="0" y="3803613"/>
          <a:ext cx="1128715" cy="16910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16A2D-170E-43BE-916A-C7284C2CBC45}">
      <dsp:nvSpPr>
        <dsp:cNvPr id="0" name=""/>
        <dsp:cNvSpPr/>
      </dsp:nvSpPr>
      <dsp:spPr>
        <a:xfrm rot="16200000">
          <a:off x="510774" y="-510774"/>
          <a:ext cx="3178990" cy="42005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0" y="0"/>
        <a:ext cx="4200540" cy="2384243"/>
      </dsp:txXfrm>
    </dsp:sp>
    <dsp:sp modelId="{C0D9EACA-34DC-4556-9FB9-2EBDE33C0305}">
      <dsp:nvSpPr>
        <dsp:cNvPr id="0" name=""/>
        <dsp:cNvSpPr/>
      </dsp:nvSpPr>
      <dsp:spPr>
        <a:xfrm>
          <a:off x="4200540" y="0"/>
          <a:ext cx="4200540" cy="317899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200540" y="0"/>
        <a:ext cx="4200540" cy="2384243"/>
      </dsp:txXfrm>
    </dsp:sp>
    <dsp:sp modelId="{F5DD42F4-730A-446E-9D14-635D6E9C213F}">
      <dsp:nvSpPr>
        <dsp:cNvPr id="0" name=""/>
        <dsp:cNvSpPr/>
      </dsp:nvSpPr>
      <dsp:spPr>
        <a:xfrm rot="10800000">
          <a:off x="0" y="3178990"/>
          <a:ext cx="4200540" cy="317899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973738"/>
        <a:ext cx="4200540" cy="2384243"/>
      </dsp:txXfrm>
    </dsp:sp>
    <dsp:sp modelId="{5D9AC79A-40E4-4DB9-8D82-8BC8BDFA4F26}">
      <dsp:nvSpPr>
        <dsp:cNvPr id="0" name=""/>
        <dsp:cNvSpPr/>
      </dsp:nvSpPr>
      <dsp:spPr>
        <a:xfrm rot="5400000">
          <a:off x="4711314" y="2668216"/>
          <a:ext cx="3178990" cy="42005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200540" y="3973738"/>
        <a:ext cx="4200540" cy="2384243"/>
      </dsp:txXfrm>
    </dsp:sp>
    <dsp:sp modelId="{BB0FC29A-BDAC-4D40-960B-D583CA1EAEA7}">
      <dsp:nvSpPr>
        <dsp:cNvPr id="0" name=""/>
        <dsp:cNvSpPr/>
      </dsp:nvSpPr>
      <dsp:spPr>
        <a:xfrm>
          <a:off x="4" y="285751"/>
          <a:ext cx="8401071" cy="578647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282477" y="568224"/>
        <a:ext cx="7836125" cy="52215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316BB-A888-457E-AEAA-2FCEB2ED8530}">
      <dsp:nvSpPr>
        <dsp:cNvPr id="0" name=""/>
        <dsp:cNvSpPr/>
      </dsp:nvSpPr>
      <dsp:spPr>
        <a:xfrm rot="16200000">
          <a:off x="553644" y="-553644"/>
          <a:ext cx="3143272" cy="42505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5400000">
        <a:off x="0" y="0"/>
        <a:ext cx="4250560" cy="2357454"/>
      </dsp:txXfrm>
    </dsp:sp>
    <dsp:sp modelId="{11C34FA0-A582-488D-AEC3-45D8E757AF18}">
      <dsp:nvSpPr>
        <dsp:cNvPr id="0" name=""/>
        <dsp:cNvSpPr/>
      </dsp:nvSpPr>
      <dsp:spPr>
        <a:xfrm>
          <a:off x="4250560" y="0"/>
          <a:ext cx="4250560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>
        <a:off x="4250560" y="0"/>
        <a:ext cx="4250560" cy="2357454"/>
      </dsp:txXfrm>
    </dsp:sp>
    <dsp:sp modelId="{5EB88B6A-3703-4964-BA7D-C45BC0E8BF92}">
      <dsp:nvSpPr>
        <dsp:cNvPr id="0" name=""/>
        <dsp:cNvSpPr/>
      </dsp:nvSpPr>
      <dsp:spPr>
        <a:xfrm rot="10800000">
          <a:off x="0" y="3143272"/>
          <a:ext cx="4250560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10800000">
        <a:off x="0" y="3929090"/>
        <a:ext cx="4250560" cy="2357454"/>
      </dsp:txXfrm>
    </dsp:sp>
    <dsp:sp modelId="{6F0DE809-9CE0-4A08-9032-4A182AE913B1}">
      <dsp:nvSpPr>
        <dsp:cNvPr id="0" name=""/>
        <dsp:cNvSpPr/>
      </dsp:nvSpPr>
      <dsp:spPr>
        <a:xfrm rot="5400000">
          <a:off x="4804204" y="2589627"/>
          <a:ext cx="3143272" cy="42505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-5400000">
        <a:off x="4250560" y="3929089"/>
        <a:ext cx="4250560" cy="2357454"/>
      </dsp:txXfrm>
    </dsp:sp>
    <dsp:sp modelId="{7A38F9E6-41F8-4EDA-8D28-04F2A8CBADF3}">
      <dsp:nvSpPr>
        <dsp:cNvPr id="0" name=""/>
        <dsp:cNvSpPr/>
      </dsp:nvSpPr>
      <dsp:spPr>
        <a:xfrm>
          <a:off x="500061" y="214316"/>
          <a:ext cx="7500998" cy="585791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786021" y="500276"/>
        <a:ext cx="6929078" cy="528599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48B7B-5594-44CB-8E4E-98DBA1E65CBD}">
      <dsp:nvSpPr>
        <dsp:cNvPr id="0" name=""/>
        <dsp:cNvSpPr/>
      </dsp:nvSpPr>
      <dsp:spPr>
        <a:xfrm rot="16200000">
          <a:off x="550474" y="-550474"/>
          <a:ext cx="3149611" cy="425056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5400000">
        <a:off x="0" y="0"/>
        <a:ext cx="4250561" cy="2362208"/>
      </dsp:txXfrm>
    </dsp:sp>
    <dsp:sp modelId="{86F3B83B-5509-47E5-AAD4-897B8C17103A}">
      <dsp:nvSpPr>
        <dsp:cNvPr id="0" name=""/>
        <dsp:cNvSpPr/>
      </dsp:nvSpPr>
      <dsp:spPr>
        <a:xfrm>
          <a:off x="4250561" y="0"/>
          <a:ext cx="4250561" cy="314961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>
        <a:off x="4250561" y="0"/>
        <a:ext cx="4250561" cy="2362208"/>
      </dsp:txXfrm>
    </dsp:sp>
    <dsp:sp modelId="{815D3146-C1DB-4BB7-A143-7B6818700318}">
      <dsp:nvSpPr>
        <dsp:cNvPr id="0" name=""/>
        <dsp:cNvSpPr/>
      </dsp:nvSpPr>
      <dsp:spPr>
        <a:xfrm rot="10800000">
          <a:off x="0" y="3149611"/>
          <a:ext cx="4250561" cy="314961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10800000">
        <a:off x="0" y="3937013"/>
        <a:ext cx="4250561" cy="2362208"/>
      </dsp:txXfrm>
    </dsp:sp>
    <dsp:sp modelId="{AE1596D7-DC33-4CE6-A16B-1AEA7CDFF2ED}">
      <dsp:nvSpPr>
        <dsp:cNvPr id="0" name=""/>
        <dsp:cNvSpPr/>
      </dsp:nvSpPr>
      <dsp:spPr>
        <a:xfrm rot="5400000">
          <a:off x="4801035" y="2599136"/>
          <a:ext cx="3149611" cy="425056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-5400000">
        <a:off x="4250561" y="3937013"/>
        <a:ext cx="4250561" cy="2362208"/>
      </dsp:txXfrm>
    </dsp:sp>
    <dsp:sp modelId="{07B523E7-AD70-48E3-944F-93FA167707F1}">
      <dsp:nvSpPr>
        <dsp:cNvPr id="0" name=""/>
        <dsp:cNvSpPr/>
      </dsp:nvSpPr>
      <dsp:spPr>
        <a:xfrm>
          <a:off x="150971" y="142874"/>
          <a:ext cx="8199179" cy="601347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444525" y="436428"/>
        <a:ext cx="7612071" cy="54263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46E2D-B534-45DC-B7E9-1978A585E630}">
      <dsp:nvSpPr>
        <dsp:cNvPr id="0" name=""/>
        <dsp:cNvSpPr/>
      </dsp:nvSpPr>
      <dsp:spPr>
        <a:xfrm>
          <a:off x="0" y="906599"/>
          <a:ext cx="85439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F825-79EB-488B-ADE4-D87E21F7FE9A}">
      <dsp:nvSpPr>
        <dsp:cNvPr id="0" name=""/>
        <dsp:cNvSpPr/>
      </dsp:nvSpPr>
      <dsp:spPr>
        <a:xfrm>
          <a:off x="400025" y="0"/>
          <a:ext cx="8105647" cy="9969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59" tIns="0" rIns="22605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Genelde antibiyotik </a:t>
          </a:r>
          <a:r>
            <a:rPr lang="tr-TR" sz="2800" b="1" kern="1200" dirty="0" err="1" smtClean="0">
              <a:solidFill>
                <a:schemeClr val="accent6">
                  <a:lumMod val="60000"/>
                  <a:lumOff val="40000"/>
                </a:schemeClr>
              </a:solidFill>
            </a:rPr>
            <a:t>profilaksisi</a:t>
          </a:r>
          <a:r>
            <a:rPr lang="tr-TR" sz="28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 yapılmaktadır. </a:t>
          </a:r>
          <a:endParaRPr lang="tr-TR" sz="28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448690" y="48665"/>
        <a:ext cx="8008317" cy="899579"/>
      </dsp:txXfrm>
    </dsp:sp>
    <dsp:sp modelId="{468C0792-64B1-4878-B3CB-5217BE12F9FC}">
      <dsp:nvSpPr>
        <dsp:cNvPr id="0" name=""/>
        <dsp:cNvSpPr/>
      </dsp:nvSpPr>
      <dsp:spPr>
        <a:xfrm>
          <a:off x="0" y="2653920"/>
          <a:ext cx="85439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69003-DEDF-4FC9-A252-F17AF94417E8}">
      <dsp:nvSpPr>
        <dsp:cNvPr id="0" name=""/>
        <dsp:cNvSpPr/>
      </dsp:nvSpPr>
      <dsp:spPr>
        <a:xfrm>
          <a:off x="177439" y="1071570"/>
          <a:ext cx="8163418" cy="1620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59" tIns="0" rIns="22605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FF0000"/>
              </a:solidFill>
            </a:rPr>
            <a:t>UAE</a:t>
          </a:r>
          <a:r>
            <a:rPr lang="tr-TR" sz="2000" b="1" kern="1200" dirty="0" smtClean="0"/>
            <a:t> sonrası </a:t>
          </a:r>
          <a:r>
            <a:rPr lang="tr-TR" sz="2000" b="1" kern="1200" dirty="0" err="1" smtClean="0"/>
            <a:t>intrauterin</a:t>
          </a:r>
          <a:r>
            <a:rPr lang="tr-TR" sz="2000" b="1" kern="1200" dirty="0" smtClean="0"/>
            <a:t> enfeksiyon ve </a:t>
          </a:r>
          <a:r>
            <a:rPr lang="tr-TR" sz="2000" b="1" kern="1200" dirty="0" err="1" smtClean="0"/>
            <a:t>sepsis</a:t>
          </a:r>
          <a:r>
            <a:rPr lang="tr-TR" sz="2000" b="1" kern="1200" dirty="0" smtClean="0"/>
            <a:t> nadir ve </a:t>
          </a:r>
          <a:r>
            <a:rPr lang="tr-TR" sz="2000" b="1" kern="1200" dirty="0" err="1" smtClean="0"/>
            <a:t>sporadik</a:t>
          </a:r>
          <a:endParaRPr lang="tr-TR" sz="2000" b="1" kern="1200" dirty="0" smtClean="0"/>
        </a:p>
      </dsp:txBody>
      <dsp:txXfrm>
        <a:off x="256550" y="1150681"/>
        <a:ext cx="8005196" cy="1462378"/>
      </dsp:txXfrm>
    </dsp:sp>
    <dsp:sp modelId="{5A6FB7A4-BA1A-4169-B45F-A3225852C3E4}">
      <dsp:nvSpPr>
        <dsp:cNvPr id="0" name=""/>
        <dsp:cNvSpPr/>
      </dsp:nvSpPr>
      <dsp:spPr>
        <a:xfrm>
          <a:off x="0" y="3971425"/>
          <a:ext cx="85439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94DDF-BC18-4330-A4B3-7DA54DEAAEF1}">
      <dsp:nvSpPr>
        <dsp:cNvPr id="0" name=""/>
        <dsp:cNvSpPr/>
      </dsp:nvSpPr>
      <dsp:spPr>
        <a:xfrm>
          <a:off x="185709" y="2857520"/>
          <a:ext cx="8116283" cy="11907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59" tIns="0" rIns="2260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İşlem sırasında herhangi bir enfeksiyonun olmadığı 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çok iyi </a:t>
          </a:r>
          <a:r>
            <a:rPr lang="tr-TR" sz="1800" b="1" kern="1200" dirty="0" smtClean="0"/>
            <a:t>tetkik edilmelidir. </a:t>
          </a:r>
        </a:p>
      </dsp:txBody>
      <dsp:txXfrm>
        <a:off x="243838" y="2915649"/>
        <a:ext cx="8000025" cy="1074526"/>
      </dsp:txXfrm>
    </dsp:sp>
    <dsp:sp modelId="{720971A0-5F42-4330-846C-9F49780F6450}">
      <dsp:nvSpPr>
        <dsp:cNvPr id="0" name=""/>
        <dsp:cNvSpPr/>
      </dsp:nvSpPr>
      <dsp:spPr>
        <a:xfrm>
          <a:off x="0" y="4937299"/>
          <a:ext cx="85439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CDA5D-1EC4-4273-B8EC-F643021C7CFD}">
      <dsp:nvSpPr>
        <dsp:cNvPr id="0" name=""/>
        <dsp:cNvSpPr/>
      </dsp:nvSpPr>
      <dsp:spPr>
        <a:xfrm>
          <a:off x="257148" y="4214841"/>
          <a:ext cx="8116223" cy="8391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59" tIns="0" rIns="22605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RİA</a:t>
          </a:r>
          <a:r>
            <a:rPr lang="tr-T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800" b="1" kern="1200" dirty="0" smtClean="0"/>
            <a:t>varsa işlemden önce çıkarılmalıdır??</a:t>
          </a:r>
          <a:endParaRPr lang="tr-TR" sz="1800" kern="1200" dirty="0"/>
        </a:p>
      </dsp:txBody>
      <dsp:txXfrm>
        <a:off x="298112" y="4255805"/>
        <a:ext cx="8034295" cy="757226"/>
      </dsp:txXfrm>
    </dsp:sp>
    <dsp:sp modelId="{B0A6E7EB-78CD-471A-941F-50D8871F9259}">
      <dsp:nvSpPr>
        <dsp:cNvPr id="0" name=""/>
        <dsp:cNvSpPr/>
      </dsp:nvSpPr>
      <dsp:spPr>
        <a:xfrm>
          <a:off x="0" y="6200048"/>
          <a:ext cx="85439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A40A3-B044-4F7F-A7D0-4E543079CF5B}">
      <dsp:nvSpPr>
        <dsp:cNvPr id="0" name=""/>
        <dsp:cNvSpPr/>
      </dsp:nvSpPr>
      <dsp:spPr>
        <a:xfrm>
          <a:off x="185709" y="5214975"/>
          <a:ext cx="8197706" cy="1136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59" tIns="0" rIns="2260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İşlemin ortalama </a:t>
          </a:r>
          <a:r>
            <a:rPr lang="tr-TR" sz="2800" b="1" kern="1200" dirty="0" smtClean="0"/>
            <a:t>teknik başarı </a:t>
          </a:r>
          <a:r>
            <a:rPr lang="tr-TR" sz="1800" b="1" kern="1200" dirty="0" smtClean="0"/>
            <a:t>oranı </a:t>
          </a:r>
          <a:r>
            <a:rPr lang="tr-TR" sz="2800" b="1" kern="1200" dirty="0" smtClean="0">
              <a:solidFill>
                <a:srgbClr val="FF0000"/>
              </a:solidFill>
            </a:rPr>
            <a:t>%96 ----% 99</a:t>
          </a:r>
          <a:r>
            <a:rPr lang="tr-TR" sz="800" b="1" kern="1200" dirty="0" smtClean="0">
              <a:solidFill>
                <a:srgbClr val="FF0000"/>
              </a:solidFill>
            </a:rPr>
            <a:t>…dır.</a:t>
          </a:r>
          <a:endParaRPr lang="tr-TR" sz="800" kern="1200" dirty="0"/>
        </a:p>
      </dsp:txBody>
      <dsp:txXfrm>
        <a:off x="241165" y="5270431"/>
        <a:ext cx="8086794" cy="10251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5D659-E6A3-41F5-BEE0-610438691725}">
      <dsp:nvSpPr>
        <dsp:cNvPr id="0" name=""/>
        <dsp:cNvSpPr/>
      </dsp:nvSpPr>
      <dsp:spPr>
        <a:xfrm rot="16200000">
          <a:off x="517929" y="-553644"/>
          <a:ext cx="3143271" cy="42505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smtClean="0"/>
            <a:t>Ağrı oluşumu ve şiddeti önceden öngörülememekte.</a:t>
          </a:r>
          <a:endParaRPr lang="tr-TR" sz="2900" kern="1200" dirty="0"/>
        </a:p>
      </dsp:txBody>
      <dsp:txXfrm rot="5400000">
        <a:off x="-35715" y="0"/>
        <a:ext cx="4250560" cy="2357453"/>
      </dsp:txXfrm>
    </dsp:sp>
    <dsp:sp modelId="{76A66C59-FBE8-4B40-8A5E-EB9696851AF0}">
      <dsp:nvSpPr>
        <dsp:cNvPr id="0" name=""/>
        <dsp:cNvSpPr/>
      </dsp:nvSpPr>
      <dsp:spPr>
        <a:xfrm>
          <a:off x="4143414" y="0"/>
          <a:ext cx="4393421" cy="314327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err="1" smtClean="0">
              <a:solidFill>
                <a:srgbClr val="FF0000"/>
              </a:solidFill>
            </a:rPr>
            <a:t>NSAIDs</a:t>
          </a:r>
          <a:r>
            <a:rPr lang="tr-TR" sz="2900" b="1" kern="1200" dirty="0" smtClean="0"/>
            <a:t>  kombinasyonlu </a:t>
          </a:r>
          <a:r>
            <a:rPr lang="tr-TR" sz="2900" b="1" kern="1200" dirty="0" smtClean="0">
              <a:solidFill>
                <a:srgbClr val="FF0000"/>
              </a:solidFill>
            </a:rPr>
            <a:t>hasta kontrollü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smtClean="0">
              <a:solidFill>
                <a:srgbClr val="FF0000"/>
              </a:solidFill>
            </a:rPr>
            <a:t>güçlü </a:t>
          </a:r>
          <a:r>
            <a:rPr lang="tr-TR" sz="2900" b="1" kern="1200" dirty="0" smtClean="0"/>
            <a:t>analjezikler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err="1" smtClean="0"/>
            <a:t>Opioidler</a:t>
          </a:r>
          <a:endParaRPr lang="tr-TR" sz="2900" kern="1200" dirty="0"/>
        </a:p>
      </dsp:txBody>
      <dsp:txXfrm>
        <a:off x="4143414" y="0"/>
        <a:ext cx="4393421" cy="2357453"/>
      </dsp:txXfrm>
    </dsp:sp>
    <dsp:sp modelId="{FEFF0181-2CC5-4A87-8D66-464A3C6C064E}">
      <dsp:nvSpPr>
        <dsp:cNvPr id="0" name=""/>
        <dsp:cNvSpPr/>
      </dsp:nvSpPr>
      <dsp:spPr>
        <a:xfrm rot="10800000">
          <a:off x="-35715" y="3143271"/>
          <a:ext cx="4250560" cy="314327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err="1" smtClean="0">
              <a:solidFill>
                <a:srgbClr val="FF0000"/>
              </a:solidFill>
            </a:rPr>
            <a:t>Epidural</a:t>
          </a:r>
          <a:r>
            <a:rPr lang="tr-TR" sz="2900" b="1" kern="1200" dirty="0" smtClean="0">
              <a:solidFill>
                <a:srgbClr val="FF0000"/>
              </a:solidFill>
            </a:rPr>
            <a:t> anestezi ???</a:t>
          </a:r>
          <a:r>
            <a:rPr lang="tr-TR" sz="2900" b="1" kern="1200" dirty="0" smtClean="0"/>
            <a:t>  </a:t>
          </a:r>
          <a:endParaRPr lang="tr-TR" sz="2900" kern="1200" dirty="0"/>
        </a:p>
      </dsp:txBody>
      <dsp:txXfrm rot="10800000">
        <a:off x="-35715" y="3929089"/>
        <a:ext cx="4250560" cy="2357453"/>
      </dsp:txXfrm>
    </dsp:sp>
    <dsp:sp modelId="{2F5ED5F4-B6DC-4D6B-BB11-C49A7B678CF5}">
      <dsp:nvSpPr>
        <dsp:cNvPr id="0" name=""/>
        <dsp:cNvSpPr/>
      </dsp:nvSpPr>
      <dsp:spPr>
        <a:xfrm rot="5400000">
          <a:off x="4768489" y="2589627"/>
          <a:ext cx="3143271" cy="42505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smtClean="0">
              <a:solidFill>
                <a:srgbClr val="C00000"/>
              </a:solidFill>
            </a:rPr>
            <a:t>Genel  anestezi </a:t>
          </a:r>
          <a:r>
            <a:rPr lang="tr-TR" sz="2900" b="1" kern="1200" dirty="0" smtClean="0"/>
            <a:t>önerilmemekte.</a:t>
          </a:r>
          <a:endParaRPr lang="tr-TR" sz="2900" kern="1200" dirty="0"/>
        </a:p>
      </dsp:txBody>
      <dsp:txXfrm rot="-5400000">
        <a:off x="4214845" y="3929088"/>
        <a:ext cx="4250560" cy="2357453"/>
      </dsp:txXfrm>
    </dsp:sp>
    <dsp:sp modelId="{8BE49F90-07CE-40ED-A568-AAFA76991BFD}">
      <dsp:nvSpPr>
        <dsp:cNvPr id="0" name=""/>
        <dsp:cNvSpPr/>
      </dsp:nvSpPr>
      <dsp:spPr>
        <a:xfrm>
          <a:off x="2199886" y="2357453"/>
          <a:ext cx="4101348" cy="1571635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ANALJEZİ</a:t>
          </a:r>
          <a:endParaRPr lang="tr-TR" sz="4000" kern="1200" dirty="0"/>
        </a:p>
      </dsp:txBody>
      <dsp:txXfrm>
        <a:off x="2276607" y="2434174"/>
        <a:ext cx="3947906" cy="14181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FD425-A46B-41C4-A1FF-4863D4903A99}">
      <dsp:nvSpPr>
        <dsp:cNvPr id="0" name=""/>
        <dsp:cNvSpPr/>
      </dsp:nvSpPr>
      <dsp:spPr>
        <a:xfrm rot="16200000">
          <a:off x="589363" y="-589363"/>
          <a:ext cx="3143272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0" y="0"/>
        <a:ext cx="4321999" cy="2357454"/>
      </dsp:txXfrm>
    </dsp:sp>
    <dsp:sp modelId="{92535579-23A2-45E8-8AF7-C2404A031460}">
      <dsp:nvSpPr>
        <dsp:cNvPr id="0" name=""/>
        <dsp:cNvSpPr/>
      </dsp:nvSpPr>
      <dsp:spPr>
        <a:xfrm>
          <a:off x="4321999" y="0"/>
          <a:ext cx="4321999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321999" y="0"/>
        <a:ext cx="4321999" cy="2357454"/>
      </dsp:txXfrm>
    </dsp:sp>
    <dsp:sp modelId="{B2542526-A4AA-481C-A9BC-0A02F5DFCCFB}">
      <dsp:nvSpPr>
        <dsp:cNvPr id="0" name=""/>
        <dsp:cNvSpPr/>
      </dsp:nvSpPr>
      <dsp:spPr>
        <a:xfrm rot="10800000">
          <a:off x="0" y="3143272"/>
          <a:ext cx="4321999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929090"/>
        <a:ext cx="4321999" cy="2357454"/>
      </dsp:txXfrm>
    </dsp:sp>
    <dsp:sp modelId="{F4BB9415-6A8F-461B-AC56-59E0AED74172}">
      <dsp:nvSpPr>
        <dsp:cNvPr id="0" name=""/>
        <dsp:cNvSpPr/>
      </dsp:nvSpPr>
      <dsp:spPr>
        <a:xfrm rot="5400000">
          <a:off x="4911362" y="2553908"/>
          <a:ext cx="3143272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321999" y="3929089"/>
        <a:ext cx="4321999" cy="2357454"/>
      </dsp:txXfrm>
    </dsp:sp>
    <dsp:sp modelId="{68250209-A845-4CA8-8287-340C4851133E}">
      <dsp:nvSpPr>
        <dsp:cNvPr id="0" name=""/>
        <dsp:cNvSpPr/>
      </dsp:nvSpPr>
      <dsp:spPr>
        <a:xfrm>
          <a:off x="345133" y="71438"/>
          <a:ext cx="7845646" cy="611223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643508" y="369813"/>
        <a:ext cx="7248896" cy="5515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ED771-6409-4CAA-8698-C46E9C875681}">
      <dsp:nvSpPr>
        <dsp:cNvPr id="0" name=""/>
        <dsp:cNvSpPr/>
      </dsp:nvSpPr>
      <dsp:spPr>
        <a:xfrm>
          <a:off x="0" y="0"/>
          <a:ext cx="4337542" cy="635798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BE7A9-80F1-4463-A531-281AF6B2F34F}">
      <dsp:nvSpPr>
        <dsp:cNvPr id="0" name=""/>
        <dsp:cNvSpPr/>
      </dsp:nvSpPr>
      <dsp:spPr>
        <a:xfrm>
          <a:off x="2558767" y="305580"/>
          <a:ext cx="6127660" cy="6098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MİYOM (FİBROİD)</a:t>
          </a:r>
          <a:endParaRPr lang="tr-T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200" kern="1200" dirty="0"/>
        </a:p>
      </dsp:txBody>
      <dsp:txXfrm>
        <a:off x="2588537" y="335350"/>
        <a:ext cx="6068120" cy="550303"/>
      </dsp:txXfrm>
    </dsp:sp>
    <dsp:sp modelId="{FC2ADB9F-3E1C-4CC9-82E2-727224B6AF2B}">
      <dsp:nvSpPr>
        <dsp:cNvPr id="0" name=""/>
        <dsp:cNvSpPr/>
      </dsp:nvSpPr>
      <dsp:spPr>
        <a:xfrm>
          <a:off x="2714610" y="1143009"/>
          <a:ext cx="5968883" cy="3619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Çok yaygın görülen benin </a:t>
          </a:r>
          <a:r>
            <a:rPr lang="tr-TR" sz="1400" b="1" kern="1200" dirty="0" err="1" smtClean="0"/>
            <a:t>pelvik</a:t>
          </a:r>
          <a:r>
            <a:rPr lang="tr-TR" sz="1400" b="1" kern="1200" dirty="0" smtClean="0"/>
            <a:t> tümör</a:t>
          </a:r>
          <a:endParaRPr lang="tr-TR" sz="1400" kern="1200" dirty="0"/>
        </a:p>
      </dsp:txBody>
      <dsp:txXfrm>
        <a:off x="2732281" y="1160680"/>
        <a:ext cx="5933541" cy="326640"/>
      </dsp:txXfrm>
    </dsp:sp>
    <dsp:sp modelId="{3FD150A1-4528-44A6-AB31-2AEF10531A13}">
      <dsp:nvSpPr>
        <dsp:cNvPr id="0" name=""/>
        <dsp:cNvSpPr/>
      </dsp:nvSpPr>
      <dsp:spPr>
        <a:xfrm>
          <a:off x="2857498" y="1643074"/>
          <a:ext cx="5854448" cy="3619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Klinik bulgu veren miyom </a:t>
          </a:r>
          <a:r>
            <a:rPr lang="tr-TR" sz="1400" b="1" kern="1200" dirty="0" err="1" smtClean="0"/>
            <a:t>prevalansı</a:t>
          </a:r>
          <a:r>
            <a:rPr lang="tr-TR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????????</a:t>
          </a:r>
          <a:r>
            <a:rPr lang="tr-TR" sz="1400" b="1" kern="1200" dirty="0" smtClean="0"/>
            <a:t>.</a:t>
          </a:r>
          <a:endParaRPr lang="tr-TR" sz="1400" kern="1200" dirty="0"/>
        </a:p>
      </dsp:txBody>
      <dsp:txXfrm>
        <a:off x="2875169" y="1660745"/>
        <a:ext cx="5819106" cy="326640"/>
      </dsp:txXfrm>
    </dsp:sp>
    <dsp:sp modelId="{EBE04CA9-261B-4FBE-9D05-8B205A7FA7BB}">
      <dsp:nvSpPr>
        <dsp:cNvPr id="0" name=""/>
        <dsp:cNvSpPr/>
      </dsp:nvSpPr>
      <dsp:spPr>
        <a:xfrm>
          <a:off x="2928932" y="2286017"/>
          <a:ext cx="5764645" cy="3619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Prolifere</a:t>
          </a:r>
          <a:r>
            <a:rPr lang="tr-TR" sz="1400" b="1" kern="1200" dirty="0" smtClean="0"/>
            <a:t> düz kas hücreleri ve artmış ekstra </a:t>
          </a:r>
          <a:r>
            <a:rPr lang="tr-TR" sz="1400" b="1" kern="1200" dirty="0" err="1" smtClean="0"/>
            <a:t>selüler</a:t>
          </a:r>
          <a:r>
            <a:rPr lang="tr-TR" sz="1400" b="1" kern="1200" dirty="0" smtClean="0"/>
            <a:t> </a:t>
          </a:r>
          <a:r>
            <a:rPr lang="tr-TR" sz="1400" b="1" kern="1200" dirty="0" err="1" smtClean="0"/>
            <a:t>matriks</a:t>
          </a:r>
          <a:r>
            <a:rPr lang="tr-TR" sz="1400" b="1" kern="1200" dirty="0" smtClean="0"/>
            <a:t>  (</a:t>
          </a:r>
          <a:r>
            <a:rPr lang="tr-TR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</a:t>
          </a:r>
          <a:r>
            <a:rPr lang="tr-TR" sz="1400" b="1" kern="1200" dirty="0" smtClean="0"/>
            <a:t>) (</a:t>
          </a:r>
          <a:r>
            <a:rPr lang="tr-TR" sz="1400" b="1" kern="1200" dirty="0" err="1" smtClean="0">
              <a:solidFill>
                <a:srgbClr val="FF0000"/>
              </a:solidFill>
            </a:rPr>
            <a:t>kollojen</a:t>
          </a:r>
          <a:r>
            <a:rPr lang="tr-TR" sz="1400" b="1" kern="1200" dirty="0" smtClean="0">
              <a:solidFill>
                <a:srgbClr val="FF0000"/>
              </a:solidFill>
            </a:rPr>
            <a:t>, </a:t>
          </a:r>
          <a:r>
            <a:rPr lang="tr-TR" sz="1400" b="1" kern="1200" dirty="0" err="1" smtClean="0">
              <a:solidFill>
                <a:srgbClr val="FF0000"/>
              </a:solidFill>
            </a:rPr>
            <a:t>proteoglikan</a:t>
          </a:r>
          <a:r>
            <a:rPr lang="tr-TR" sz="1400" b="1" kern="1200" dirty="0" smtClean="0">
              <a:solidFill>
                <a:srgbClr val="FF0000"/>
              </a:solidFill>
            </a:rPr>
            <a:t>,  </a:t>
          </a:r>
          <a:r>
            <a:rPr lang="tr-TR" sz="1400" b="1" kern="1200" dirty="0" err="1" smtClean="0">
              <a:solidFill>
                <a:srgbClr val="FF0000"/>
              </a:solidFill>
            </a:rPr>
            <a:t>fibronektin</a:t>
          </a:r>
          <a:r>
            <a:rPr lang="tr-TR" sz="1400" b="1" kern="1200" dirty="0" smtClean="0"/>
            <a:t>) içermektedir. </a:t>
          </a:r>
          <a:endParaRPr lang="tr-TR" sz="1400" kern="1200" dirty="0"/>
        </a:p>
      </dsp:txBody>
      <dsp:txXfrm>
        <a:off x="2946603" y="2303688"/>
        <a:ext cx="5729303" cy="326640"/>
      </dsp:txXfrm>
    </dsp:sp>
    <dsp:sp modelId="{409F5F51-24C4-4913-8FF9-ED2CAE697BC0}">
      <dsp:nvSpPr>
        <dsp:cNvPr id="0" name=""/>
        <dsp:cNvSpPr/>
      </dsp:nvSpPr>
      <dsp:spPr>
        <a:xfrm>
          <a:off x="2694664" y="3200102"/>
          <a:ext cx="6163615" cy="315787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u="sng" kern="1200" dirty="0" smtClean="0"/>
            <a:t>Van’dan-</a:t>
          </a:r>
          <a:r>
            <a:rPr lang="tr-TR" sz="1400" b="1" u="sng" kern="1200" dirty="0" err="1" smtClean="0"/>
            <a:t>Suphan</a:t>
          </a:r>
          <a:endParaRPr lang="tr-TR" sz="1400" b="1" u="sng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43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4300" kern="1200"/>
        </a:p>
      </dsp:txBody>
      <dsp:txXfrm>
        <a:off x="2848819" y="3354257"/>
        <a:ext cx="5855305" cy="284956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45A17-3C9A-4582-8776-1E3ACBA88BC9}">
      <dsp:nvSpPr>
        <dsp:cNvPr id="0" name=""/>
        <dsp:cNvSpPr/>
      </dsp:nvSpPr>
      <dsp:spPr>
        <a:xfrm rot="16200000">
          <a:off x="607222" y="-607222"/>
          <a:ext cx="3143272" cy="43577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5400000">
        <a:off x="-1" y="1"/>
        <a:ext cx="4357718" cy="2357454"/>
      </dsp:txXfrm>
    </dsp:sp>
    <dsp:sp modelId="{817269C2-54BB-4409-96A8-274FE8B17D64}">
      <dsp:nvSpPr>
        <dsp:cNvPr id="0" name=""/>
        <dsp:cNvSpPr/>
      </dsp:nvSpPr>
      <dsp:spPr>
        <a:xfrm>
          <a:off x="4357718" y="0"/>
          <a:ext cx="4357718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357718" y="0"/>
        <a:ext cx="4357718" cy="2357454"/>
      </dsp:txXfrm>
    </dsp:sp>
    <dsp:sp modelId="{35F5F116-3036-4BA5-AD6D-C6EA4547999C}">
      <dsp:nvSpPr>
        <dsp:cNvPr id="0" name=""/>
        <dsp:cNvSpPr/>
      </dsp:nvSpPr>
      <dsp:spPr>
        <a:xfrm rot="10800000">
          <a:off x="0" y="3143272"/>
          <a:ext cx="4357718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929090"/>
        <a:ext cx="4357718" cy="2357454"/>
      </dsp:txXfrm>
    </dsp:sp>
    <dsp:sp modelId="{9B4CDC17-75B0-444F-9343-484C82B06107}">
      <dsp:nvSpPr>
        <dsp:cNvPr id="0" name=""/>
        <dsp:cNvSpPr/>
      </dsp:nvSpPr>
      <dsp:spPr>
        <a:xfrm rot="5400000">
          <a:off x="4964940" y="2536049"/>
          <a:ext cx="3143272" cy="43577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357717" y="3929089"/>
        <a:ext cx="4357718" cy="2357454"/>
      </dsp:txXfrm>
    </dsp:sp>
    <dsp:sp modelId="{064C3C5E-27D0-4479-98A8-E4140D79278B}">
      <dsp:nvSpPr>
        <dsp:cNvPr id="0" name=""/>
        <dsp:cNvSpPr/>
      </dsp:nvSpPr>
      <dsp:spPr>
        <a:xfrm>
          <a:off x="347985" y="428624"/>
          <a:ext cx="8019464" cy="542929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613021" y="693660"/>
        <a:ext cx="7489392" cy="489922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3DCEE-FD5D-4EF5-AD1F-D56710FBD91C}">
      <dsp:nvSpPr>
        <dsp:cNvPr id="0" name=""/>
        <dsp:cNvSpPr/>
      </dsp:nvSpPr>
      <dsp:spPr>
        <a:xfrm>
          <a:off x="0" y="0"/>
          <a:ext cx="8715436" cy="169892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700" b="1" kern="1200" dirty="0" smtClean="0">
              <a:solidFill>
                <a:srgbClr val="FF0000"/>
              </a:solidFill>
            </a:rPr>
            <a:t>EMBOLİK   AJANLAR</a:t>
          </a:r>
          <a:r>
            <a:rPr lang="tr-TR" sz="4700" kern="1200" dirty="0" smtClean="0">
              <a:solidFill>
                <a:srgbClr val="FF0000"/>
              </a:solidFill>
            </a:rPr>
            <a:t/>
          </a:r>
          <a:br>
            <a:rPr lang="tr-TR" sz="4700" kern="1200" dirty="0" smtClean="0">
              <a:solidFill>
                <a:srgbClr val="FF0000"/>
              </a:solidFill>
            </a:rPr>
          </a:br>
          <a:endParaRPr lang="tr-TR" sz="4700" kern="1200" dirty="0"/>
        </a:p>
      </dsp:txBody>
      <dsp:txXfrm>
        <a:off x="0" y="0"/>
        <a:ext cx="8715436" cy="1698929"/>
      </dsp:txXfrm>
    </dsp:sp>
    <dsp:sp modelId="{8D029A22-4341-4908-96A6-82D6F85AB56F}">
      <dsp:nvSpPr>
        <dsp:cNvPr id="0" name=""/>
        <dsp:cNvSpPr/>
      </dsp:nvSpPr>
      <dsp:spPr>
        <a:xfrm>
          <a:off x="3" y="1855273"/>
          <a:ext cx="2902308" cy="400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Başlangıçta, </a:t>
          </a:r>
          <a:r>
            <a:rPr lang="tr-TR" sz="23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nonsferik</a:t>
          </a:r>
          <a:r>
            <a:rPr lang="tr-TR" sz="2300" b="1" kern="1200" dirty="0" smtClean="0">
              <a:solidFill>
                <a:srgbClr val="FF0000"/>
              </a:solidFill>
            </a:rPr>
            <a:t> </a:t>
          </a:r>
          <a:r>
            <a:rPr lang="tr-TR" sz="2300" b="1" kern="1200" dirty="0" err="1" smtClean="0"/>
            <a:t>polyvinyl</a:t>
          </a:r>
          <a:r>
            <a:rPr lang="tr-TR" sz="2300" b="1" kern="1200" dirty="0" smtClean="0"/>
            <a:t> alkol </a:t>
          </a:r>
          <a:r>
            <a:rPr lang="tr-TR" sz="2300" b="1" kern="1200" dirty="0" smtClean="0">
              <a:solidFill>
                <a:srgbClr val="FF0000"/>
              </a:solidFill>
            </a:rPr>
            <a:t>(PVA) </a:t>
          </a:r>
          <a:r>
            <a:rPr lang="tr-TR" sz="2300" b="1" kern="1200" dirty="0" smtClean="0"/>
            <a:t>kullanılan </a:t>
          </a:r>
          <a:r>
            <a:rPr lang="tr-TR" sz="2300" b="1" kern="1200" dirty="0" err="1" smtClean="0"/>
            <a:t>embolik</a:t>
          </a:r>
          <a:r>
            <a:rPr lang="tr-TR" sz="2300" b="1" kern="1200" dirty="0" smtClean="0"/>
            <a:t> materyaldi.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Büyüklük farkları ve kümelenme eğilimleri </a:t>
          </a:r>
          <a:r>
            <a:rPr lang="tr-TR" sz="2300" b="1" kern="1200" dirty="0" err="1" smtClean="0"/>
            <a:t>distalden</a:t>
          </a:r>
          <a:r>
            <a:rPr lang="tr-TR" sz="2300" b="1" kern="1200" dirty="0" smtClean="0"/>
            <a:t> ziyade </a:t>
          </a:r>
          <a:r>
            <a:rPr lang="tr-TR" sz="2300" b="1" kern="1200" dirty="0" err="1" smtClean="0"/>
            <a:t>proksimal</a:t>
          </a:r>
          <a:r>
            <a:rPr lang="tr-TR" sz="2300" b="1" kern="1200" dirty="0" smtClean="0"/>
            <a:t> damarları tıkamaktadır. </a:t>
          </a:r>
          <a:endParaRPr lang="tr-TR" sz="2300" kern="1200" dirty="0"/>
        </a:p>
      </dsp:txBody>
      <dsp:txXfrm>
        <a:off x="3" y="1855273"/>
        <a:ext cx="2902308" cy="4005514"/>
      </dsp:txXfrm>
    </dsp:sp>
    <dsp:sp modelId="{00B86B95-3C09-42D4-8C65-D477853D6DEA}">
      <dsp:nvSpPr>
        <dsp:cNvPr id="0" name=""/>
        <dsp:cNvSpPr/>
      </dsp:nvSpPr>
      <dsp:spPr>
        <a:xfrm>
          <a:off x="2902311" y="1855273"/>
          <a:ext cx="2902308" cy="400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Buda </a:t>
          </a:r>
          <a:r>
            <a:rPr lang="tr-TR" sz="2300" b="1" kern="1200" dirty="0" err="1" smtClean="0"/>
            <a:t>rekanalizasyona</a:t>
          </a:r>
          <a:r>
            <a:rPr lang="tr-TR" sz="2300" b="1" kern="1200" dirty="0" smtClean="0"/>
            <a:t> neden olmakta ve miyomun </a:t>
          </a:r>
          <a:r>
            <a:rPr lang="tr-TR" sz="2300" b="1" kern="1200" dirty="0" err="1" smtClean="0"/>
            <a:t>non</a:t>
          </a:r>
          <a:r>
            <a:rPr lang="tr-TR" sz="2300" b="1" kern="1200" dirty="0" smtClean="0"/>
            <a:t>-</a:t>
          </a:r>
          <a:r>
            <a:rPr lang="tr-TR" sz="2300" b="1" kern="1200" dirty="0" err="1" smtClean="0"/>
            <a:t>embolize</a:t>
          </a:r>
          <a:r>
            <a:rPr lang="tr-TR" sz="2300" b="1" kern="1200" dirty="0" smtClean="0"/>
            <a:t> </a:t>
          </a:r>
          <a:r>
            <a:rPr lang="tr-TR" sz="2300" b="1" kern="1200" dirty="0" err="1" smtClean="0"/>
            <a:t>distal</a:t>
          </a:r>
          <a:r>
            <a:rPr lang="tr-TR" sz="2300" b="1" kern="1200" dirty="0" smtClean="0"/>
            <a:t> küçük damarlarla beslenmesini  sağlamaktadır.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kümelenmeyen yeni ajanlar geliştirilmiştir</a:t>
          </a:r>
          <a:endParaRPr lang="tr-TR" sz="2300" kern="1200" dirty="0"/>
        </a:p>
      </dsp:txBody>
      <dsp:txXfrm>
        <a:off x="2902311" y="1855273"/>
        <a:ext cx="2902308" cy="4005514"/>
      </dsp:txXfrm>
    </dsp:sp>
    <dsp:sp modelId="{518B32C5-A530-47C9-A6B2-41E90C895C37}">
      <dsp:nvSpPr>
        <dsp:cNvPr id="0" name=""/>
        <dsp:cNvSpPr/>
      </dsp:nvSpPr>
      <dsp:spPr>
        <a:xfrm>
          <a:off x="5804620" y="1855273"/>
          <a:ext cx="2910812" cy="400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Tris</a:t>
          </a:r>
          <a:r>
            <a:rPr lang="tr-TR" sz="23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tr-TR" sz="23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acryl</a:t>
          </a:r>
          <a:r>
            <a:rPr lang="tr-TR" sz="23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Jelatin </a:t>
          </a:r>
          <a:r>
            <a:rPr lang="tr-TR" sz="2300" b="1" kern="1200" dirty="0" smtClean="0"/>
            <a:t>kaplı </a:t>
          </a:r>
          <a:r>
            <a:rPr lang="tr-TR" sz="23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mikrosferler</a:t>
          </a:r>
          <a:r>
            <a:rPr lang="tr-TR" sz="2300" b="1" kern="1200" dirty="0" smtClean="0"/>
            <a:t>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daha </a:t>
          </a:r>
          <a:r>
            <a:rPr lang="tr-TR" sz="2300" b="1" kern="1200" dirty="0" err="1" smtClean="0"/>
            <a:t>uniform</a:t>
          </a:r>
          <a:endParaRPr lang="tr-T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miyom çevresi </a:t>
          </a:r>
          <a:r>
            <a:rPr lang="tr-TR" sz="2300" b="1" kern="1200" dirty="0" err="1" smtClean="0"/>
            <a:t>pleksusu</a:t>
          </a:r>
          <a:r>
            <a:rPr lang="tr-TR" sz="2300" b="1" kern="1200" dirty="0" smtClean="0"/>
            <a:t> </a:t>
          </a:r>
          <a:r>
            <a:rPr lang="tr-TR" sz="2300" b="1" kern="1200" dirty="0" err="1" smtClean="0"/>
            <a:t>embolizasyonda</a:t>
          </a:r>
          <a:r>
            <a:rPr lang="tr-TR" sz="2300" b="1" kern="1200" dirty="0" smtClean="0"/>
            <a:t> avantaj sağlamak amacıyla geliştirilmiştir. </a:t>
          </a:r>
          <a:endParaRPr lang="tr-TR" sz="2300" kern="1200" dirty="0"/>
        </a:p>
      </dsp:txBody>
      <dsp:txXfrm>
        <a:off x="5804620" y="1855273"/>
        <a:ext cx="2910812" cy="4005514"/>
      </dsp:txXfrm>
    </dsp:sp>
    <dsp:sp modelId="{B17CF8A4-2D20-4EF4-9F43-0570AAF9ADF3}">
      <dsp:nvSpPr>
        <dsp:cNvPr id="0" name=""/>
        <dsp:cNvSpPr/>
      </dsp:nvSpPr>
      <dsp:spPr>
        <a:xfrm>
          <a:off x="0" y="5860787"/>
          <a:ext cx="8715436" cy="44505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08D20-1846-4A77-9283-33C1F2888813}">
      <dsp:nvSpPr>
        <dsp:cNvPr id="0" name=""/>
        <dsp:cNvSpPr/>
      </dsp:nvSpPr>
      <dsp:spPr>
        <a:xfrm>
          <a:off x="-165185" y="0"/>
          <a:ext cx="5595937" cy="559593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3A694-87B4-4812-B2E6-BF002A8C670B}">
      <dsp:nvSpPr>
        <dsp:cNvPr id="0" name=""/>
        <dsp:cNvSpPr/>
      </dsp:nvSpPr>
      <dsp:spPr>
        <a:xfrm>
          <a:off x="71427" y="714359"/>
          <a:ext cx="8527933" cy="1324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FF0000"/>
              </a:solidFill>
            </a:rPr>
            <a:t>Gel-</a:t>
          </a:r>
          <a:r>
            <a:rPr lang="tr-TR" sz="1800" b="1" kern="1200" dirty="0" err="1" smtClean="0">
              <a:solidFill>
                <a:srgbClr val="FF0000"/>
              </a:solidFill>
            </a:rPr>
            <a:t>foam</a:t>
          </a:r>
          <a:r>
            <a:rPr lang="tr-TR" sz="1800" b="1" kern="1200" dirty="0" smtClean="0"/>
            <a:t> (Köpük jel) başlangıçta arter duvarında akut </a:t>
          </a:r>
          <a:r>
            <a:rPr lang="tr-TR" sz="1800" b="1" kern="1200" dirty="0" err="1" smtClean="0"/>
            <a:t>arteritis</a:t>
          </a:r>
          <a:r>
            <a:rPr lang="tr-TR" sz="1800" b="1" kern="1200" dirty="0" smtClean="0"/>
            <a:t> yapar, sonuçta </a:t>
          </a:r>
          <a:r>
            <a:rPr lang="tr-TR" sz="1800" b="1" kern="1200" dirty="0" err="1" smtClean="0"/>
            <a:t>trombozisi</a:t>
          </a:r>
          <a:r>
            <a:rPr lang="tr-TR" sz="1800" b="1" kern="1200" dirty="0" smtClean="0"/>
            <a:t> uyarır.  </a:t>
          </a:r>
          <a:endParaRPr lang="tr-TR" sz="1800" kern="1200" dirty="0"/>
        </a:p>
      </dsp:txBody>
      <dsp:txXfrm>
        <a:off x="136092" y="779024"/>
        <a:ext cx="8398603" cy="1195333"/>
      </dsp:txXfrm>
    </dsp:sp>
    <dsp:sp modelId="{C1CC0116-C300-4004-A7F5-D980CFD55111}">
      <dsp:nvSpPr>
        <dsp:cNvPr id="0" name=""/>
        <dsp:cNvSpPr/>
      </dsp:nvSpPr>
      <dsp:spPr>
        <a:xfrm>
          <a:off x="71446" y="2428877"/>
          <a:ext cx="8572564" cy="1324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err="1" smtClean="0"/>
            <a:t>Katsumoni</a:t>
          </a:r>
          <a:r>
            <a:rPr lang="tr-TR" sz="1700" b="1" kern="1200" dirty="0" smtClean="0"/>
            <a:t> ve arkadaşları çalışmalarında;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>
              <a:solidFill>
                <a:srgbClr val="FF0000"/>
              </a:solidFill>
            </a:rPr>
            <a:t>kontrastlı MRI</a:t>
          </a:r>
          <a:r>
            <a:rPr lang="tr-TR" sz="1700" b="1" kern="1200" dirty="0" smtClean="0"/>
            <a:t> ile değerlendirilen (n27) hastaların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%80’de </a:t>
          </a:r>
          <a:r>
            <a:rPr lang="tr-TR" sz="1700" b="1" kern="1200" dirty="0" err="1" smtClean="0"/>
            <a:t>fibroidde</a:t>
          </a:r>
          <a:r>
            <a:rPr lang="tr-TR" sz="1700" b="1" kern="1200" dirty="0" smtClean="0"/>
            <a:t> tam </a:t>
          </a:r>
          <a:r>
            <a:rPr lang="tr-TR" sz="1700" b="1" kern="1200" dirty="0" err="1" smtClean="0"/>
            <a:t>devaskularizasyon</a:t>
          </a:r>
          <a:r>
            <a:rPr lang="tr-TR" sz="1700" b="1" kern="1200" dirty="0" smtClean="0"/>
            <a:t> göstermişler.  </a:t>
          </a:r>
          <a:endParaRPr lang="tr-TR" sz="1700" kern="1200" dirty="0"/>
        </a:p>
      </dsp:txBody>
      <dsp:txXfrm>
        <a:off x="136111" y="2493542"/>
        <a:ext cx="8443234" cy="1195333"/>
      </dsp:txXfrm>
    </dsp:sp>
    <dsp:sp modelId="{CE36649E-3F82-4F2F-A564-4BAB3EB55B73}">
      <dsp:nvSpPr>
        <dsp:cNvPr id="0" name=""/>
        <dsp:cNvSpPr/>
      </dsp:nvSpPr>
      <dsp:spPr>
        <a:xfrm>
          <a:off x="71446" y="4000511"/>
          <a:ext cx="8572564" cy="1324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Çalışmalar </a:t>
          </a:r>
          <a:r>
            <a:rPr lang="tr-TR" sz="1700" b="1" kern="1200" dirty="0" smtClean="0">
              <a:solidFill>
                <a:srgbClr val="FF0000"/>
              </a:solidFill>
            </a:rPr>
            <a:t>gel-</a:t>
          </a:r>
          <a:r>
            <a:rPr lang="tr-TR" sz="1700" b="1" kern="1200" dirty="0" err="1" smtClean="0">
              <a:solidFill>
                <a:srgbClr val="FF0000"/>
              </a:solidFill>
            </a:rPr>
            <a:t>foamı’n</a:t>
          </a:r>
          <a:r>
            <a:rPr lang="tr-TR" sz="1700" b="1" kern="1200" dirty="0" smtClean="0">
              <a:solidFill>
                <a:srgbClr val="FF0000"/>
              </a:solidFill>
            </a:rPr>
            <a:t> </a:t>
          </a:r>
          <a:r>
            <a:rPr lang="tr-TR" sz="1700" b="1" kern="1200" dirty="0" smtClean="0"/>
            <a:t>minimal doku reaksiyonu bırakarak 6 ay  içinde </a:t>
          </a:r>
          <a:r>
            <a:rPr lang="tr-TR" sz="1700" b="1" kern="1200" dirty="0" err="1" smtClean="0"/>
            <a:t>rezorbe</a:t>
          </a:r>
          <a:r>
            <a:rPr lang="tr-TR" sz="1700" b="1" kern="1200" dirty="0" smtClean="0"/>
            <a:t> olduğunu göstermiştir. </a:t>
          </a:r>
          <a:endParaRPr lang="tr-TR" sz="1700" kern="1200" dirty="0"/>
        </a:p>
      </dsp:txBody>
      <dsp:txXfrm>
        <a:off x="136111" y="4065176"/>
        <a:ext cx="8443234" cy="119533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A0673-6CD3-4ABB-97DD-68C135BDBD4E}">
      <dsp:nvSpPr>
        <dsp:cNvPr id="0" name=""/>
        <dsp:cNvSpPr/>
      </dsp:nvSpPr>
      <dsp:spPr>
        <a:xfrm rot="16200000">
          <a:off x="642942" y="-642942"/>
          <a:ext cx="3107553" cy="439343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0" y="0"/>
        <a:ext cx="4393437" cy="2330664"/>
      </dsp:txXfrm>
    </dsp:sp>
    <dsp:sp modelId="{BE32AED2-EADD-4522-BD22-E1974A7436D6}">
      <dsp:nvSpPr>
        <dsp:cNvPr id="0" name=""/>
        <dsp:cNvSpPr/>
      </dsp:nvSpPr>
      <dsp:spPr>
        <a:xfrm>
          <a:off x="4393437" y="0"/>
          <a:ext cx="4393437" cy="310755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393437" y="0"/>
        <a:ext cx="4393437" cy="2330664"/>
      </dsp:txXfrm>
    </dsp:sp>
    <dsp:sp modelId="{65ED6530-168D-4558-B19E-37202FE11546}">
      <dsp:nvSpPr>
        <dsp:cNvPr id="0" name=""/>
        <dsp:cNvSpPr/>
      </dsp:nvSpPr>
      <dsp:spPr>
        <a:xfrm rot="10800000">
          <a:off x="0" y="3107553"/>
          <a:ext cx="4393437" cy="310755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884441"/>
        <a:ext cx="4393437" cy="2330664"/>
      </dsp:txXfrm>
    </dsp:sp>
    <dsp:sp modelId="{CD416CFB-CF2D-48AF-96F9-B2BAC1223B5A}">
      <dsp:nvSpPr>
        <dsp:cNvPr id="0" name=""/>
        <dsp:cNvSpPr/>
      </dsp:nvSpPr>
      <dsp:spPr>
        <a:xfrm rot="5400000">
          <a:off x="5036379" y="2464610"/>
          <a:ext cx="3107553" cy="439343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393437" y="3884441"/>
        <a:ext cx="4393437" cy="2330664"/>
      </dsp:txXfrm>
    </dsp:sp>
    <dsp:sp modelId="{33A74118-E524-4BC4-8E96-C904D6BFB0D1}">
      <dsp:nvSpPr>
        <dsp:cNvPr id="0" name=""/>
        <dsp:cNvSpPr/>
      </dsp:nvSpPr>
      <dsp:spPr>
        <a:xfrm>
          <a:off x="157535" y="214312"/>
          <a:ext cx="8471803" cy="578648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440008" y="496785"/>
        <a:ext cx="7906857" cy="522153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F7BC4-2D34-44A1-9439-C5B31B51505E}">
      <dsp:nvSpPr>
        <dsp:cNvPr id="0" name=""/>
        <dsp:cNvSpPr/>
      </dsp:nvSpPr>
      <dsp:spPr>
        <a:xfrm rot="16200000">
          <a:off x="678652" y="-812823"/>
          <a:ext cx="3143272" cy="450057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5400000">
        <a:off x="-1" y="-134170"/>
        <a:ext cx="4500578" cy="2357454"/>
      </dsp:txXfrm>
    </dsp:sp>
    <dsp:sp modelId="{198A55AD-AC79-4FAC-92C3-9BAE5CF3AAF1}">
      <dsp:nvSpPr>
        <dsp:cNvPr id="0" name=""/>
        <dsp:cNvSpPr/>
      </dsp:nvSpPr>
      <dsp:spPr>
        <a:xfrm>
          <a:off x="4500578" y="-134170"/>
          <a:ext cx="4500578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err="1" smtClean="0"/>
            <a:t>Figure</a:t>
          </a:r>
          <a:r>
            <a:rPr lang="tr-TR" sz="2600" b="1" kern="1200" dirty="0" smtClean="0"/>
            <a:t> 14. </a:t>
          </a:r>
          <a:r>
            <a:rPr lang="tr-TR" sz="2600" b="1" kern="1200" dirty="0" err="1" smtClean="0"/>
            <a:t>Anatomic</a:t>
          </a:r>
          <a:r>
            <a:rPr lang="tr-TR" sz="2600" b="1" kern="1200" dirty="0" smtClean="0"/>
            <a:t> </a:t>
          </a:r>
          <a:r>
            <a:rPr lang="tr-TR" sz="2600" b="1" kern="1200" dirty="0" err="1" smtClean="0"/>
            <a:t>drawing</a:t>
          </a:r>
          <a:endParaRPr lang="tr-TR" sz="2600" b="1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600" b="1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shows the arterial blood supply (</a:t>
          </a:r>
          <a:r>
            <a:rPr lang="en-US" sz="2400" b="1" kern="1200" dirty="0" smtClean="0">
              <a:solidFill>
                <a:srgbClr val="FF0000"/>
              </a:solidFill>
            </a:rPr>
            <a:t>short</a:t>
          </a:r>
          <a:r>
            <a:rPr lang="tr-TR" sz="2400" b="1" kern="1200" dirty="0" smtClean="0">
              <a:solidFill>
                <a:srgbClr val="FF0000"/>
              </a:solidFill>
            </a:rPr>
            <a:t> </a:t>
          </a:r>
          <a:r>
            <a:rPr lang="en-US" sz="2400" b="1" kern="1200" dirty="0" smtClean="0">
              <a:solidFill>
                <a:srgbClr val="FF0000"/>
              </a:solidFill>
            </a:rPr>
            <a:t>arrows</a:t>
          </a:r>
          <a:r>
            <a:rPr lang="en-US" sz="2400" kern="1200" dirty="0" smtClean="0"/>
            <a:t>) to the uterus and three fibroid</a:t>
          </a:r>
          <a:r>
            <a:rPr lang="tr-TR" sz="2400" kern="1200" dirty="0" smtClean="0"/>
            <a:t> </a:t>
          </a:r>
          <a:r>
            <a:rPr lang="en-US" sz="2400" kern="1200" dirty="0" smtClean="0"/>
            <a:t>tumors </a:t>
          </a:r>
          <a:r>
            <a:rPr lang="en-US" sz="2400" i="1" kern="1200" dirty="0" smtClean="0"/>
            <a:t>(</a:t>
          </a:r>
          <a:r>
            <a:rPr lang="en-US" sz="2400" i="1" kern="1200" dirty="0" smtClean="0">
              <a:solidFill>
                <a:srgbClr val="FF0000"/>
              </a:solidFill>
            </a:rPr>
            <a:t>F</a:t>
          </a:r>
          <a:r>
            <a:rPr lang="en-US" sz="2400" i="1" kern="1200" dirty="0" smtClean="0"/>
            <a:t>). </a:t>
          </a:r>
          <a:endParaRPr lang="tr-TR" sz="2400" kern="1200" dirty="0"/>
        </a:p>
      </dsp:txBody>
      <dsp:txXfrm>
        <a:off x="4500578" y="-134170"/>
        <a:ext cx="4500578" cy="2357454"/>
      </dsp:txXfrm>
    </dsp:sp>
    <dsp:sp modelId="{67658396-308E-4A4D-8139-8B116F1E73ED}">
      <dsp:nvSpPr>
        <dsp:cNvPr id="0" name=""/>
        <dsp:cNvSpPr/>
      </dsp:nvSpPr>
      <dsp:spPr>
        <a:xfrm rot="10800000">
          <a:off x="0" y="3009101"/>
          <a:ext cx="4500578" cy="31432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794919"/>
        <a:ext cx="4500578" cy="2357454"/>
      </dsp:txXfrm>
    </dsp:sp>
    <dsp:sp modelId="{4806BA2F-BBE4-4A05-AF86-ACAE37A72B6D}">
      <dsp:nvSpPr>
        <dsp:cNvPr id="0" name=""/>
        <dsp:cNvSpPr/>
      </dsp:nvSpPr>
      <dsp:spPr>
        <a:xfrm rot="5400000">
          <a:off x="4910889" y="2330448"/>
          <a:ext cx="3679954" cy="450057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i="1" kern="1200" dirty="0" smtClean="0"/>
            <a:t>The </a:t>
          </a:r>
          <a:r>
            <a:rPr lang="en-US" sz="1800" i="1" kern="1200" dirty="0" err="1" smtClean="0"/>
            <a:t>perifibroid</a:t>
          </a:r>
          <a:r>
            <a:rPr lang="en-US" sz="1800" i="1" kern="1200" dirty="0" smtClean="0"/>
            <a:t> plexus is</a:t>
          </a:r>
          <a:r>
            <a:rPr lang="tr-TR" sz="1800" i="1" kern="1200" dirty="0" smtClean="0"/>
            <a:t>  </a:t>
          </a:r>
          <a:r>
            <a:rPr lang="en-US" sz="1800" kern="1200" dirty="0" smtClean="0"/>
            <a:t>composed of arteries with diameters</a:t>
          </a:r>
          <a:r>
            <a:rPr lang="tr-TR" sz="1800" kern="1200" dirty="0" smtClean="0"/>
            <a:t> </a:t>
          </a:r>
          <a:r>
            <a:rPr lang="en-US" sz="1800" kern="1200" dirty="0" smtClean="0"/>
            <a:t>of </a:t>
          </a:r>
          <a:r>
            <a:rPr lang="en-US" sz="1800" b="1" kern="1200" dirty="0" smtClean="0">
              <a:solidFill>
                <a:srgbClr val="FF0000"/>
              </a:solidFill>
            </a:rPr>
            <a:t>500–1000 m </a:t>
          </a:r>
          <a:r>
            <a:rPr lang="en-US" sz="1800" kern="1200" dirty="0" smtClean="0"/>
            <a:t>in most cases. </a:t>
          </a:r>
          <a:endParaRPr lang="tr-TR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</a:t>
          </a:r>
          <a:r>
            <a:rPr lang="tr-TR" sz="1800" kern="1200" dirty="0" smtClean="0"/>
            <a:t> </a:t>
          </a:r>
          <a:r>
            <a:rPr lang="en-US" sz="1800" kern="1200" dirty="0" smtClean="0"/>
            <a:t>diameter of the </a:t>
          </a:r>
          <a:r>
            <a:rPr lang="en-US" sz="1800" kern="1200" dirty="0" err="1" smtClean="0"/>
            <a:t>utero</a:t>
          </a:r>
          <a:r>
            <a:rPr lang="en-US" sz="1800" kern="1200" dirty="0" smtClean="0"/>
            <a:t>-ovarian </a:t>
          </a:r>
          <a:r>
            <a:rPr lang="tr-TR" sz="1800" kern="1200" dirty="0" smtClean="0"/>
            <a:t> </a:t>
          </a:r>
          <a:r>
            <a:rPr lang="en-US" sz="1800" kern="1200" dirty="0" err="1" smtClean="0"/>
            <a:t>anastomosis</a:t>
          </a:r>
          <a:r>
            <a:rPr lang="tr-TR" sz="1800" kern="1200" dirty="0" smtClean="0"/>
            <a:t> </a:t>
          </a:r>
          <a:r>
            <a:rPr lang="en-US" sz="1800" kern="1200" dirty="0" smtClean="0"/>
            <a:t>(</a:t>
          </a:r>
          <a:r>
            <a:rPr lang="en-US" sz="1800" b="1" kern="1200" dirty="0" smtClean="0">
              <a:solidFill>
                <a:srgbClr val="FF0000"/>
              </a:solidFill>
            </a:rPr>
            <a:t>long arrow</a:t>
          </a:r>
          <a:r>
            <a:rPr lang="en-US" sz="1800" kern="1200" dirty="0" smtClean="0"/>
            <a:t>) is usually less</a:t>
          </a:r>
          <a:r>
            <a:rPr lang="tr-TR" sz="1800" kern="1200" dirty="0" smtClean="0"/>
            <a:t> </a:t>
          </a:r>
          <a:r>
            <a:rPr lang="en-US" sz="1800" kern="1200" dirty="0" smtClean="0"/>
            <a:t>than </a:t>
          </a:r>
          <a:r>
            <a:rPr lang="en-US" sz="1800" b="1" kern="1200" dirty="0" smtClean="0">
              <a:solidFill>
                <a:srgbClr val="FF0000"/>
              </a:solidFill>
            </a:rPr>
            <a:t>500 m.</a:t>
          </a:r>
          <a:r>
            <a:rPr lang="en-US" sz="1800" kern="1200" dirty="0" smtClean="0"/>
            <a:t> (Reprinted, with permission,</a:t>
          </a:r>
          <a:r>
            <a:rPr lang="tr-TR" sz="1800" kern="1200" dirty="0" smtClean="0"/>
            <a:t> </a:t>
          </a:r>
          <a:r>
            <a:rPr lang="tr-TR" sz="1800" kern="1200" dirty="0" err="1" smtClean="0"/>
            <a:t>from</a:t>
          </a:r>
          <a:r>
            <a:rPr lang="tr-TR" sz="1800" kern="1200" dirty="0" smtClean="0"/>
            <a:t> </a:t>
          </a:r>
          <a:r>
            <a:rPr lang="tr-TR" sz="1800" kern="1200" dirty="0" err="1" smtClean="0"/>
            <a:t>reference</a:t>
          </a:r>
          <a:r>
            <a:rPr lang="tr-TR" sz="1800" kern="1200" dirty="0" smtClean="0"/>
            <a:t> 7.) </a:t>
          </a:r>
          <a:endParaRPr lang="tr-TR" sz="1800" kern="1200" dirty="0"/>
        </a:p>
      </dsp:txBody>
      <dsp:txXfrm rot="-5400000">
        <a:off x="4500578" y="3660748"/>
        <a:ext cx="4500578" cy="2759965"/>
      </dsp:txXfrm>
    </dsp:sp>
    <dsp:sp modelId="{03249288-24D7-4386-9181-76BB28A0AE31}">
      <dsp:nvSpPr>
        <dsp:cNvPr id="0" name=""/>
        <dsp:cNvSpPr/>
      </dsp:nvSpPr>
      <dsp:spPr>
        <a:xfrm>
          <a:off x="146349" y="0"/>
          <a:ext cx="4272164" cy="628654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300" kern="1200" dirty="0"/>
        </a:p>
      </dsp:txBody>
      <dsp:txXfrm>
        <a:off x="354899" y="208550"/>
        <a:ext cx="3855064" cy="586944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BD49-113A-466B-B5EA-C3ADFFE4570F}">
      <dsp:nvSpPr>
        <dsp:cNvPr id="0" name=""/>
        <dsp:cNvSpPr/>
      </dsp:nvSpPr>
      <dsp:spPr>
        <a:xfrm>
          <a:off x="75372" y="25091"/>
          <a:ext cx="3389582" cy="178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POST- EMBOLİZASYON SENDROMU</a:t>
          </a:r>
          <a:r>
            <a:rPr lang="tr-TR" sz="2100" kern="1200" dirty="0" smtClean="0"/>
            <a:t/>
          </a:r>
          <a:br>
            <a:rPr lang="tr-TR" sz="2100" kern="1200" dirty="0" smtClean="0"/>
          </a:br>
          <a:endParaRPr lang="tr-TR" sz="2100" kern="1200" dirty="0"/>
        </a:p>
      </dsp:txBody>
      <dsp:txXfrm>
        <a:off x="127793" y="77512"/>
        <a:ext cx="3284740" cy="1684955"/>
      </dsp:txXfrm>
    </dsp:sp>
    <dsp:sp modelId="{EE1E6320-70FE-4CCE-BA96-DACF63590EE0}">
      <dsp:nvSpPr>
        <dsp:cNvPr id="0" name=""/>
        <dsp:cNvSpPr/>
      </dsp:nvSpPr>
      <dsp:spPr>
        <a:xfrm>
          <a:off x="414331" y="1814888"/>
          <a:ext cx="268786" cy="1818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281"/>
              </a:lnTo>
              <a:lnTo>
                <a:pt x="268786" y="18182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A8A58-6634-4AFE-9DB7-9BD313BF5A48}">
      <dsp:nvSpPr>
        <dsp:cNvPr id="0" name=""/>
        <dsp:cNvSpPr/>
      </dsp:nvSpPr>
      <dsp:spPr>
        <a:xfrm>
          <a:off x="683117" y="2413087"/>
          <a:ext cx="2343699" cy="2440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 smtClean="0"/>
            <a:t>Pelvik</a:t>
          </a:r>
          <a:r>
            <a:rPr lang="tr-TR" sz="1800" b="1" kern="1200" dirty="0" smtClean="0"/>
            <a:t> ağrı-kramp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Hafif ateş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Bulantı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Kusma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İshal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Halsizlik </a:t>
          </a:r>
          <a:endParaRPr lang="tr-TR" sz="1800" kern="1200" dirty="0"/>
        </a:p>
      </dsp:txBody>
      <dsp:txXfrm>
        <a:off x="751762" y="2481732"/>
        <a:ext cx="2206409" cy="2302875"/>
      </dsp:txXfrm>
    </dsp:sp>
    <dsp:sp modelId="{38686483-7361-420E-9729-9B6B4066A425}">
      <dsp:nvSpPr>
        <dsp:cNvPr id="0" name=""/>
        <dsp:cNvSpPr/>
      </dsp:nvSpPr>
      <dsp:spPr>
        <a:xfrm>
          <a:off x="4023411" y="327162"/>
          <a:ext cx="4556245" cy="10211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/>
            <a:t>Şiddetli olduğunda komplikasyon olarak adlandırılır </a:t>
          </a:r>
        </a:p>
      </dsp:txBody>
      <dsp:txXfrm>
        <a:off x="4053319" y="357070"/>
        <a:ext cx="4496429" cy="961314"/>
      </dsp:txXfrm>
    </dsp:sp>
    <dsp:sp modelId="{8CE6ADCC-669D-4F3F-98B1-4A5471D32929}">
      <dsp:nvSpPr>
        <dsp:cNvPr id="0" name=""/>
        <dsp:cNvSpPr/>
      </dsp:nvSpPr>
      <dsp:spPr>
        <a:xfrm>
          <a:off x="4479036" y="1348293"/>
          <a:ext cx="338410" cy="144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785"/>
              </a:lnTo>
              <a:lnTo>
                <a:pt x="338410" y="1440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5712B-24EC-4DE5-A657-16BAFD195A42}">
      <dsp:nvSpPr>
        <dsp:cNvPr id="0" name=""/>
        <dsp:cNvSpPr/>
      </dsp:nvSpPr>
      <dsp:spPr>
        <a:xfrm>
          <a:off x="4817447" y="2278512"/>
          <a:ext cx="3878189" cy="1021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Genellikle </a:t>
          </a:r>
          <a:r>
            <a:rPr lang="tr-TR" sz="1800" b="1" kern="1200" dirty="0" smtClean="0">
              <a:solidFill>
                <a:srgbClr val="C00000"/>
              </a:solidFill>
            </a:rPr>
            <a:t>girişimden 3-7 gün </a:t>
          </a:r>
          <a:r>
            <a:rPr lang="tr-TR" sz="1800" b="1" kern="1200" dirty="0" smtClean="0"/>
            <a:t>sonra görülür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konservatif önlemlerle ortadan kalkar</a:t>
          </a:r>
          <a:endParaRPr lang="tr-TR" sz="1800" kern="1200" dirty="0"/>
        </a:p>
      </dsp:txBody>
      <dsp:txXfrm>
        <a:off x="4847355" y="2308420"/>
        <a:ext cx="3818373" cy="961314"/>
      </dsp:txXfrm>
    </dsp:sp>
    <dsp:sp modelId="{FD34069D-AF36-40C1-B0F6-A18341F2E354}">
      <dsp:nvSpPr>
        <dsp:cNvPr id="0" name=""/>
        <dsp:cNvSpPr/>
      </dsp:nvSpPr>
      <dsp:spPr>
        <a:xfrm>
          <a:off x="4479036" y="1348293"/>
          <a:ext cx="271130" cy="2786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6543"/>
              </a:lnTo>
              <a:lnTo>
                <a:pt x="271130" y="27865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AD959-B9AC-4C0F-B029-688CD13FED69}">
      <dsp:nvSpPr>
        <dsp:cNvPr id="0" name=""/>
        <dsp:cNvSpPr/>
      </dsp:nvSpPr>
      <dsp:spPr>
        <a:xfrm>
          <a:off x="4750167" y="3624271"/>
          <a:ext cx="3970957" cy="1021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İşlemin gerçek komplikasyonundan ziyade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rgbClr val="FF0000"/>
              </a:solidFill>
            </a:rPr>
            <a:t>Yan etki </a:t>
          </a:r>
          <a:r>
            <a:rPr lang="tr-TR" sz="1800" b="1" kern="1200" dirty="0" smtClean="0"/>
            <a:t>olarak tanımlanmalıdır.</a:t>
          </a:r>
          <a:endParaRPr lang="tr-TR" sz="1800" kern="1200" dirty="0"/>
        </a:p>
      </dsp:txBody>
      <dsp:txXfrm>
        <a:off x="4780075" y="3654179"/>
        <a:ext cx="3911141" cy="96131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B7224-589E-4F7B-B39F-73A72EC380FA}">
      <dsp:nvSpPr>
        <dsp:cNvPr id="0" name=""/>
        <dsp:cNvSpPr/>
      </dsp:nvSpPr>
      <dsp:spPr>
        <a:xfrm rot="10800000">
          <a:off x="-1" y="1242"/>
          <a:ext cx="8858314" cy="20604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8608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4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ETKİNLİK</a:t>
          </a:r>
          <a:br>
            <a:rPr lang="tr-TR" sz="4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tr-TR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15115" y="1242"/>
        <a:ext cx="8343198" cy="2060465"/>
      </dsp:txXfrm>
    </dsp:sp>
    <dsp:sp modelId="{AB654CDF-69DD-448A-A4A1-B6456A3C4BE1}">
      <dsp:nvSpPr>
        <dsp:cNvPr id="0" name=""/>
        <dsp:cNvSpPr/>
      </dsp:nvSpPr>
      <dsp:spPr>
        <a:xfrm>
          <a:off x="289026" y="0"/>
          <a:ext cx="2060465" cy="206046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EDCDD-401C-487E-87B9-31D34CB4A8AE}">
      <dsp:nvSpPr>
        <dsp:cNvPr id="0" name=""/>
        <dsp:cNvSpPr/>
      </dsp:nvSpPr>
      <dsp:spPr>
        <a:xfrm rot="10800000">
          <a:off x="-1" y="2676772"/>
          <a:ext cx="8858314" cy="320369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860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UAE</a:t>
          </a:r>
          <a:r>
            <a:rPr lang="tr-TR" sz="2400" b="1" kern="1200" dirty="0" smtClean="0"/>
            <a:t> miyomla ilişkili semptomları azaltır veya ortadan kaldırır.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 smtClean="0"/>
            <a:t>Menoraji</a:t>
          </a:r>
          <a:r>
            <a:rPr lang="tr-TR" sz="2400" b="1" kern="1200" dirty="0" smtClean="0"/>
            <a:t>  </a:t>
          </a:r>
          <a:r>
            <a:rPr lang="tr-TR" sz="2400" b="1" kern="1200" dirty="0" smtClean="0">
              <a:solidFill>
                <a:srgbClr val="FF0000"/>
              </a:solidFill>
            </a:rPr>
            <a:t>% 85-90</a:t>
          </a:r>
          <a:r>
            <a:rPr lang="tr-TR" sz="2400" b="1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	Kitle-ilişkili semptomlar  </a:t>
          </a:r>
          <a:r>
            <a:rPr lang="tr-TR" sz="2400" b="1" kern="1200" dirty="0" smtClean="0">
              <a:solidFill>
                <a:srgbClr val="FF0000"/>
              </a:solidFill>
            </a:rPr>
            <a:t>% 70-90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kontrol altına alınır. </a:t>
          </a:r>
          <a:endParaRPr lang="tr-TR" sz="2400" kern="1200" dirty="0"/>
        </a:p>
      </dsp:txBody>
      <dsp:txXfrm rot="10800000">
        <a:off x="800922" y="2676772"/>
        <a:ext cx="8057391" cy="3203694"/>
      </dsp:txXfrm>
    </dsp:sp>
    <dsp:sp modelId="{5E7EF9AE-FC2E-4896-AD74-337519DDA61B}">
      <dsp:nvSpPr>
        <dsp:cNvPr id="0" name=""/>
        <dsp:cNvSpPr/>
      </dsp:nvSpPr>
      <dsp:spPr>
        <a:xfrm>
          <a:off x="342825" y="3248387"/>
          <a:ext cx="1499318" cy="206046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B7680-82F0-4D8C-A451-0EADC172BA16}">
      <dsp:nvSpPr>
        <dsp:cNvPr id="0" name=""/>
        <dsp:cNvSpPr/>
      </dsp:nvSpPr>
      <dsp:spPr>
        <a:xfrm>
          <a:off x="0" y="0"/>
          <a:ext cx="9144000" cy="1573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classification system of the </a:t>
          </a: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ociety of </a:t>
          </a: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nterventional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adiology 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r-TR" sz="36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SIR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used to </a:t>
          </a: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grade complications</a:t>
          </a:r>
          <a:endParaRPr lang="en-US" sz="2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51960" y="0"/>
        <a:ext cx="7092039" cy="1573880"/>
      </dsp:txXfrm>
    </dsp:sp>
    <dsp:sp modelId="{D9544B78-BD85-4949-BF25-A3E16034262E}">
      <dsp:nvSpPr>
        <dsp:cNvPr id="0" name=""/>
        <dsp:cNvSpPr/>
      </dsp:nvSpPr>
      <dsp:spPr>
        <a:xfrm>
          <a:off x="0" y="0"/>
          <a:ext cx="317241" cy="178528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1E3E5-FFCB-4DBA-8FC4-9F12252918E7}">
      <dsp:nvSpPr>
        <dsp:cNvPr id="0" name=""/>
        <dsp:cNvSpPr/>
      </dsp:nvSpPr>
      <dsp:spPr>
        <a:xfrm>
          <a:off x="0" y="2008440"/>
          <a:ext cx="9144000" cy="4277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tr-TR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 was graded </a:t>
          </a:r>
          <a:r>
            <a:rPr lang="en-US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</a:t>
          </a:r>
          <a:r>
            <a:rPr lang="en-US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600" b="1" kern="1200" dirty="0" smtClean="0"/>
            <a:t>if </a:t>
          </a:r>
          <a:endParaRPr lang="tr-TR" sz="2600" b="1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600" b="1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/>
            <a:t>I</a:t>
          </a:r>
          <a:r>
            <a:rPr lang="en-US" sz="2600" b="1" kern="1200" dirty="0" smtClean="0"/>
            <a:t>t was a life-threatening, </a:t>
          </a:r>
          <a:endParaRPr lang="tr-TR" sz="2600" b="1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600" b="1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/>
            <a:t>R</a:t>
          </a:r>
          <a:r>
            <a:rPr lang="en-US" sz="2600" b="1" kern="1200" dirty="0" err="1" smtClean="0"/>
            <a:t>equired</a:t>
          </a:r>
          <a:r>
            <a:rPr lang="en-US" sz="2600" b="1" kern="1200" dirty="0" smtClean="0"/>
            <a:t> </a:t>
          </a:r>
          <a:r>
            <a:rPr lang="tr-TR" sz="2600" b="1" kern="1200" dirty="0" smtClean="0"/>
            <a:t> </a:t>
          </a:r>
          <a:r>
            <a:rPr lang="en-US" sz="2600" b="1" kern="1200" dirty="0" smtClean="0"/>
            <a:t>prolonged hospitalization, </a:t>
          </a:r>
          <a:endParaRPr lang="tr-TR" sz="2600" b="1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600" b="1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/>
            <a:t>R</a:t>
          </a:r>
          <a:r>
            <a:rPr lang="en-US" sz="2600" b="1" kern="1200" dirty="0" err="1" smtClean="0"/>
            <a:t>equired</a:t>
          </a:r>
          <a:r>
            <a:rPr lang="en-US" sz="2600" b="1" kern="1200" dirty="0" smtClean="0"/>
            <a:t> an</a:t>
          </a:r>
          <a:r>
            <a:rPr lang="tr-TR" sz="2600" b="1" kern="1200" dirty="0" smtClean="0"/>
            <a:t> </a:t>
          </a:r>
          <a:r>
            <a:rPr lang="en-US" sz="2600" b="1" kern="1200" dirty="0" smtClean="0"/>
            <a:t>intervention to prevent death or permanent impairment or</a:t>
          </a:r>
          <a:r>
            <a:rPr lang="tr-TR" sz="2600" b="1" kern="1200" dirty="0" smtClean="0"/>
            <a:t> </a:t>
          </a:r>
          <a:r>
            <a:rPr lang="en-US" sz="2600" b="1" kern="1200" dirty="0" smtClean="0"/>
            <a:t>damage</a:t>
          </a:r>
          <a:endParaRPr lang="tr-TR" sz="2600" b="1" kern="1200" dirty="0" smtClean="0"/>
        </a:p>
      </dsp:txBody>
      <dsp:txXfrm>
        <a:off x="2051960" y="2008440"/>
        <a:ext cx="7092039" cy="4277129"/>
      </dsp:txXfrm>
    </dsp:sp>
    <dsp:sp modelId="{B9277117-6D33-478D-83CE-84D4D3E492A2}">
      <dsp:nvSpPr>
        <dsp:cNvPr id="0" name=""/>
        <dsp:cNvSpPr/>
      </dsp:nvSpPr>
      <dsp:spPr>
        <a:xfrm>
          <a:off x="8769" y="3349109"/>
          <a:ext cx="299557" cy="178528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59BDA-93F0-4205-A9AE-38627F06FD9E}">
      <dsp:nvSpPr>
        <dsp:cNvPr id="0" name=""/>
        <dsp:cNvSpPr/>
      </dsp:nvSpPr>
      <dsp:spPr>
        <a:xfrm>
          <a:off x="0" y="4278006"/>
          <a:ext cx="8715436" cy="143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/>
        </a:p>
      </dsp:txBody>
      <dsp:txXfrm>
        <a:off x="0" y="4278006"/>
        <a:ext cx="8715436" cy="77433"/>
      </dsp:txXfrm>
    </dsp:sp>
    <dsp:sp modelId="{4D273E7F-6FC2-4840-BF65-5A47487EECF7}">
      <dsp:nvSpPr>
        <dsp:cNvPr id="0" name=""/>
        <dsp:cNvSpPr/>
      </dsp:nvSpPr>
      <dsp:spPr>
        <a:xfrm>
          <a:off x="0" y="4421456"/>
          <a:ext cx="4357718" cy="16502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/>
            <a:t>UTI (8)</a:t>
          </a:r>
          <a:endParaRPr lang="tr-TR" sz="2200" b="1" kern="1200" dirty="0"/>
        </a:p>
      </dsp:txBody>
      <dsp:txXfrm>
        <a:off x="0" y="4421456"/>
        <a:ext cx="4357718" cy="1650294"/>
      </dsp:txXfrm>
    </dsp:sp>
    <dsp:sp modelId="{045AA464-64E0-4D4B-89F5-8A9C8E6B8809}">
      <dsp:nvSpPr>
        <dsp:cNvPr id="0" name=""/>
        <dsp:cNvSpPr/>
      </dsp:nvSpPr>
      <dsp:spPr>
        <a:xfrm>
          <a:off x="4357718" y="4421456"/>
          <a:ext cx="4357718" cy="16502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err="1" smtClean="0"/>
            <a:t>Postembolization</a:t>
          </a:r>
          <a:r>
            <a:rPr lang="tr-TR" sz="2200" b="1" kern="1200" dirty="0" smtClean="0"/>
            <a:t> </a:t>
          </a:r>
          <a:r>
            <a:rPr lang="tr-TR" sz="2200" b="1" kern="1200" dirty="0" err="1" smtClean="0"/>
            <a:t>syndrome</a:t>
          </a:r>
          <a:r>
            <a:rPr lang="tr-TR" sz="2200" b="1" kern="1200" dirty="0" smtClean="0"/>
            <a:t> (6)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err="1" smtClean="0"/>
            <a:t>Groin</a:t>
          </a:r>
          <a:r>
            <a:rPr lang="tr-TR" sz="2200" b="1" kern="1200" dirty="0" smtClean="0"/>
            <a:t> </a:t>
          </a:r>
          <a:r>
            <a:rPr lang="tr-TR" sz="2200" b="1" kern="1200" dirty="0" err="1" smtClean="0"/>
            <a:t>hematoma</a:t>
          </a:r>
          <a:r>
            <a:rPr lang="tr-TR" sz="2200" b="1" kern="1200" dirty="0" smtClean="0"/>
            <a:t> (2)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b="1" kern="1200" dirty="0" smtClean="0"/>
            <a:t>Urticaria due to contrast (1</a:t>
          </a:r>
          <a:endParaRPr lang="tr-TR" sz="2200" b="1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200" kern="1200" dirty="0"/>
        </a:p>
      </dsp:txBody>
      <dsp:txXfrm>
        <a:off x="4357718" y="4421456"/>
        <a:ext cx="4357718" cy="1650294"/>
      </dsp:txXfrm>
    </dsp:sp>
    <dsp:sp modelId="{B46521BB-65EE-46ED-9445-8471249629D7}">
      <dsp:nvSpPr>
        <dsp:cNvPr id="0" name=""/>
        <dsp:cNvSpPr/>
      </dsp:nvSpPr>
      <dsp:spPr>
        <a:xfrm rot="10800000" flipV="1">
          <a:off x="0" y="4028511"/>
          <a:ext cx="8715436" cy="30330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 dirty="0"/>
        </a:p>
      </dsp:txBody>
      <dsp:txXfrm rot="10800000">
        <a:off x="0" y="4134739"/>
        <a:ext cx="8715436" cy="197081"/>
      </dsp:txXfrm>
    </dsp:sp>
    <dsp:sp modelId="{E275EF33-394D-46DC-822A-9FA2898F9A8C}">
      <dsp:nvSpPr>
        <dsp:cNvPr id="0" name=""/>
        <dsp:cNvSpPr/>
      </dsp:nvSpPr>
      <dsp:spPr>
        <a:xfrm rot="10800000">
          <a:off x="0" y="478"/>
          <a:ext cx="8715436" cy="40818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Minor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complications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SIR </a:t>
          </a:r>
          <a:r>
            <a:rPr lang="tr-TR" sz="28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Classification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grade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1- 2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tr-T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478"/>
        <a:ext cx="8715436" cy="1432728"/>
      </dsp:txXfrm>
    </dsp:sp>
    <dsp:sp modelId="{03AD7CD5-1648-41B6-8541-D759E5F2BC12}">
      <dsp:nvSpPr>
        <dsp:cNvPr id="0" name=""/>
        <dsp:cNvSpPr/>
      </dsp:nvSpPr>
      <dsp:spPr>
        <a:xfrm>
          <a:off x="68" y="1219261"/>
          <a:ext cx="4292321" cy="1649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err="1" smtClean="0"/>
            <a:t>Myomectomy</a:t>
          </a:r>
          <a:r>
            <a:rPr lang="tr-TR" sz="2400" b="1" kern="1200" smtClean="0"/>
            <a:t> (</a:t>
          </a:r>
          <a:r>
            <a:rPr lang="tr-TR" sz="2400" b="1" kern="1200" smtClean="0">
              <a:solidFill>
                <a:srgbClr val="FF0000"/>
              </a:solidFill>
            </a:rPr>
            <a:t>8)</a:t>
          </a:r>
          <a:r>
            <a:rPr lang="tr-TR" sz="2400" b="1" kern="1200" smtClean="0"/>
            <a:t>=10.9%</a:t>
          </a:r>
          <a:endParaRPr lang="tr-TR" sz="2400" b="1" kern="1200" dirty="0"/>
        </a:p>
      </dsp:txBody>
      <dsp:txXfrm>
        <a:off x="68" y="1219261"/>
        <a:ext cx="4292321" cy="1649799"/>
      </dsp:txXfrm>
    </dsp:sp>
    <dsp:sp modelId="{AD22DD43-4A60-4E3E-96F0-4D26405F9F6B}">
      <dsp:nvSpPr>
        <dsp:cNvPr id="0" name=""/>
        <dsp:cNvSpPr/>
      </dsp:nvSpPr>
      <dsp:spPr>
        <a:xfrm>
          <a:off x="4292390" y="1219261"/>
          <a:ext cx="4422976" cy="16497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UAE (</a:t>
          </a:r>
          <a:r>
            <a:rPr lang="tr-TR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  <a:r>
            <a:rPr lang="tr-TR" sz="1800" b="1" kern="1200" dirty="0" smtClean="0"/>
            <a:t>)=13.2%</a:t>
          </a:r>
          <a:endParaRPr lang="tr-TR" sz="1800" b="1" kern="1200" dirty="0"/>
        </a:p>
      </dsp:txBody>
      <dsp:txXfrm>
        <a:off x="4292390" y="1219261"/>
        <a:ext cx="4422976" cy="164979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59BDA-93F0-4205-A9AE-38627F06FD9E}">
      <dsp:nvSpPr>
        <dsp:cNvPr id="0" name=""/>
        <dsp:cNvSpPr/>
      </dsp:nvSpPr>
      <dsp:spPr>
        <a:xfrm>
          <a:off x="0" y="2804825"/>
          <a:ext cx="8786874" cy="248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/>
        </a:p>
      </dsp:txBody>
      <dsp:txXfrm>
        <a:off x="0" y="2804825"/>
        <a:ext cx="8786874" cy="134014"/>
      </dsp:txXfrm>
    </dsp:sp>
    <dsp:sp modelId="{4D273E7F-6FC2-4840-BF65-5A47487EECF7}">
      <dsp:nvSpPr>
        <dsp:cNvPr id="0" name=""/>
        <dsp:cNvSpPr/>
      </dsp:nvSpPr>
      <dsp:spPr>
        <a:xfrm>
          <a:off x="0" y="2798314"/>
          <a:ext cx="4393437" cy="34167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Pulmonary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embolus</a:t>
          </a:r>
          <a:r>
            <a:rPr lang="tr-TR" sz="1000" b="1" kern="1200" dirty="0" smtClean="0"/>
            <a:t> (1)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Ileus</a:t>
          </a:r>
          <a:r>
            <a:rPr lang="tr-TR" sz="1000" b="1" kern="1200" dirty="0" smtClean="0"/>
            <a:t> (1)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Pneumonia</a:t>
          </a:r>
          <a:r>
            <a:rPr lang="tr-TR" sz="1000" b="1" kern="1200" dirty="0" smtClean="0"/>
            <a:t> (1)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Hemorrhage and </a:t>
          </a: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repeat </a:t>
          </a:r>
          <a:r>
            <a:rPr lang="en-US" sz="1000" b="1" kern="1200" dirty="0" err="1" smtClean="0"/>
            <a:t>laparotomy</a:t>
          </a:r>
          <a:r>
            <a:rPr lang="en-US" sz="1000" b="1" kern="1200" dirty="0" smtClean="0"/>
            <a:t> (1)</a:t>
          </a:r>
          <a:r>
            <a:rPr lang="tr-TR" sz="1000" b="1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/>
            <a:t>E. </a:t>
          </a:r>
          <a:r>
            <a:rPr lang="tr-TR" sz="1000" b="1" kern="1200" dirty="0" err="1" smtClean="0"/>
            <a:t>Coli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sepsis</a:t>
          </a:r>
          <a:r>
            <a:rPr lang="tr-TR" sz="1000" b="1" kern="1200" dirty="0" smtClean="0"/>
            <a:t> (1)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Small</a:t>
          </a:r>
          <a:r>
            <a:rPr lang="tr-TR" sz="1000" b="1" kern="1200" dirty="0" smtClean="0"/>
            <a:t>-</a:t>
          </a:r>
          <a:r>
            <a:rPr lang="tr-TR" sz="1000" b="1" kern="1200" dirty="0" err="1" smtClean="0"/>
            <a:t>bowel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obstruction</a:t>
          </a:r>
          <a:r>
            <a:rPr lang="tr-TR" sz="1000" b="1" kern="1200" dirty="0" smtClean="0"/>
            <a:t>,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laparotomy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and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adhesiolysis</a:t>
          </a:r>
          <a:r>
            <a:rPr lang="tr-TR" sz="1000" b="1" kern="1200" dirty="0" smtClean="0"/>
            <a:t> (1)</a:t>
          </a:r>
          <a:endParaRPr lang="tr-TR" sz="1000" kern="1200" dirty="0"/>
        </a:p>
      </dsp:txBody>
      <dsp:txXfrm>
        <a:off x="0" y="2798314"/>
        <a:ext cx="4393437" cy="3416791"/>
      </dsp:txXfrm>
    </dsp:sp>
    <dsp:sp modelId="{8D1BE432-3AD0-418E-9FAC-C3C237B5822D}">
      <dsp:nvSpPr>
        <dsp:cNvPr id="0" name=""/>
        <dsp:cNvSpPr/>
      </dsp:nvSpPr>
      <dsp:spPr>
        <a:xfrm>
          <a:off x="4393437" y="2789399"/>
          <a:ext cx="4393437" cy="33835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Pelvic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sepsis</a:t>
          </a:r>
          <a:r>
            <a:rPr lang="tr-TR" sz="1000" b="1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requiring</a:t>
          </a:r>
          <a:r>
            <a:rPr lang="tr-TR" sz="1000" b="1" kern="1200" dirty="0" smtClean="0"/>
            <a:t> IV </a:t>
          </a:r>
          <a:r>
            <a:rPr lang="tr-TR" sz="1000" b="1" kern="1200" dirty="0" err="1" smtClean="0"/>
            <a:t>antibiotics</a:t>
          </a:r>
          <a:r>
            <a:rPr lang="tr-TR" sz="1000" b="1" kern="1200" dirty="0" smtClean="0"/>
            <a:t> (1)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Fibroid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expulsion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and</a:t>
          </a:r>
          <a:r>
            <a:rPr lang="tr-TR" sz="1000" b="1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extraction</a:t>
          </a:r>
          <a:r>
            <a:rPr lang="tr-TR" sz="1000" b="1" kern="1200" dirty="0" smtClean="0"/>
            <a:t> (1)</a:t>
          </a:r>
          <a:endParaRPr lang="tr-TR" sz="1000" b="1" kern="1200" dirty="0"/>
        </a:p>
      </dsp:txBody>
      <dsp:txXfrm>
        <a:off x="4393437" y="2789399"/>
        <a:ext cx="4393437" cy="3383546"/>
      </dsp:txXfrm>
    </dsp:sp>
    <dsp:sp modelId="{B46521BB-65EE-46ED-9445-8471249629D7}">
      <dsp:nvSpPr>
        <dsp:cNvPr id="0" name=""/>
        <dsp:cNvSpPr/>
      </dsp:nvSpPr>
      <dsp:spPr>
        <a:xfrm rot="10800000" flipV="1">
          <a:off x="0" y="2340976"/>
          <a:ext cx="8786874" cy="52493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 dirty="0"/>
        </a:p>
      </dsp:txBody>
      <dsp:txXfrm rot="10800000">
        <a:off x="0" y="2524824"/>
        <a:ext cx="8786874" cy="341087"/>
      </dsp:txXfrm>
    </dsp:sp>
    <dsp:sp modelId="{E275EF33-394D-46DC-822A-9FA2898F9A8C}">
      <dsp:nvSpPr>
        <dsp:cNvPr id="0" name=""/>
        <dsp:cNvSpPr/>
      </dsp:nvSpPr>
      <dsp:spPr>
        <a:xfrm rot="10800000">
          <a:off x="0" y="25537"/>
          <a:ext cx="8786874" cy="240857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complications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SIR </a:t>
          </a:r>
          <a:r>
            <a:rPr lang="tr-TR" sz="28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Classification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grade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3-5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tr-T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25537"/>
        <a:ext cx="8786874" cy="845409"/>
      </dsp:txXfrm>
    </dsp:sp>
    <dsp:sp modelId="{03AD7CD5-1648-41B6-8541-D759E5F2BC12}">
      <dsp:nvSpPr>
        <dsp:cNvPr id="0" name=""/>
        <dsp:cNvSpPr/>
      </dsp:nvSpPr>
      <dsp:spPr>
        <a:xfrm>
          <a:off x="0" y="836056"/>
          <a:ext cx="8780991" cy="52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 smtClean="0"/>
            <a:t>Myomectomy</a:t>
          </a:r>
          <a:r>
            <a:rPr lang="tr-TR" sz="2400" b="1" kern="1200" dirty="0" smtClean="0"/>
            <a:t> (</a:t>
          </a:r>
          <a:r>
            <a:rPr lang="tr-TR" sz="2400" b="1" kern="1200" dirty="0" smtClean="0">
              <a:solidFill>
                <a:srgbClr val="FF0000"/>
              </a:solidFill>
            </a:rPr>
            <a:t>6)</a:t>
          </a:r>
          <a:r>
            <a:rPr lang="tr-TR" sz="2400" b="1" kern="1200" dirty="0" smtClean="0"/>
            <a:t>=8%                                    UAE (</a:t>
          </a:r>
          <a:r>
            <a:rPr lang="tr-TR" sz="2400" b="1" kern="1200" dirty="0" smtClean="0">
              <a:solidFill>
                <a:srgbClr val="FF0000"/>
              </a:solidFill>
            </a:rPr>
            <a:t>2</a:t>
          </a:r>
          <a:r>
            <a:rPr lang="tr-TR" sz="2400" b="1" kern="1200" dirty="0" smtClean="0"/>
            <a:t>) 2.9%   </a:t>
          </a:r>
          <a:endParaRPr lang="tr-TR" sz="2400" b="1" kern="1200" dirty="0"/>
        </a:p>
      </dsp:txBody>
      <dsp:txXfrm>
        <a:off x="0" y="836056"/>
        <a:ext cx="8780991" cy="521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E3539-CC4A-4083-BA7E-DC02B79343AD}">
      <dsp:nvSpPr>
        <dsp:cNvPr id="0" name=""/>
        <dsp:cNvSpPr/>
      </dsp:nvSpPr>
      <dsp:spPr>
        <a:xfrm rot="16200000">
          <a:off x="564358" y="-564358"/>
          <a:ext cx="3036104" cy="416482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0" y="0"/>
        <a:ext cx="4164821" cy="2277078"/>
      </dsp:txXfrm>
    </dsp:sp>
    <dsp:sp modelId="{ECA1FEE1-7812-487A-8959-EDFDE4972E4D}">
      <dsp:nvSpPr>
        <dsp:cNvPr id="0" name=""/>
        <dsp:cNvSpPr/>
      </dsp:nvSpPr>
      <dsp:spPr>
        <a:xfrm>
          <a:off x="4164821" y="0"/>
          <a:ext cx="4164821" cy="303610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164821" y="0"/>
        <a:ext cx="4164821" cy="2277078"/>
      </dsp:txXfrm>
    </dsp:sp>
    <dsp:sp modelId="{0E28C50F-C72D-4E95-9812-192B75E01204}">
      <dsp:nvSpPr>
        <dsp:cNvPr id="0" name=""/>
        <dsp:cNvSpPr/>
      </dsp:nvSpPr>
      <dsp:spPr>
        <a:xfrm rot="10800000">
          <a:off x="0" y="3036104"/>
          <a:ext cx="4164821" cy="303610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795130"/>
        <a:ext cx="4164821" cy="2277078"/>
      </dsp:txXfrm>
    </dsp:sp>
    <dsp:sp modelId="{00653689-54DC-4FA5-86E6-5996ED28C004}">
      <dsp:nvSpPr>
        <dsp:cNvPr id="0" name=""/>
        <dsp:cNvSpPr/>
      </dsp:nvSpPr>
      <dsp:spPr>
        <a:xfrm rot="5400000">
          <a:off x="4729179" y="2471746"/>
          <a:ext cx="3036104" cy="416482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164821" y="3795130"/>
        <a:ext cx="4164821" cy="2277078"/>
      </dsp:txXfrm>
    </dsp:sp>
    <dsp:sp modelId="{369C529B-7845-4042-97C9-B273DBD6CA0A}">
      <dsp:nvSpPr>
        <dsp:cNvPr id="0" name=""/>
        <dsp:cNvSpPr/>
      </dsp:nvSpPr>
      <dsp:spPr>
        <a:xfrm>
          <a:off x="542901" y="357174"/>
          <a:ext cx="7243839" cy="535785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804450" y="618723"/>
        <a:ext cx="6720741" cy="483476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D2F0C-5D6D-43FE-A08B-3E00C6F4B32E}">
      <dsp:nvSpPr>
        <dsp:cNvPr id="0" name=""/>
        <dsp:cNvSpPr/>
      </dsp:nvSpPr>
      <dsp:spPr>
        <a:xfrm rot="16200000">
          <a:off x="714379" y="-767957"/>
          <a:ext cx="3071834" cy="460774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Toplam  </a:t>
          </a:r>
          <a:r>
            <a:rPr lang="tr-TR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adet ölüm</a:t>
          </a:r>
          <a:r>
            <a:rPr lang="tr-TR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vakası bildirilmiş!!</a:t>
          </a:r>
          <a:endParaRPr lang="tr-TR" sz="2800" kern="1200" dirty="0">
            <a:solidFill>
              <a:srgbClr val="C00000"/>
            </a:solidFill>
          </a:endParaRPr>
        </a:p>
      </dsp:txBody>
      <dsp:txXfrm rot="5400000">
        <a:off x="-53578" y="0"/>
        <a:ext cx="4607748" cy="2303875"/>
      </dsp:txXfrm>
    </dsp:sp>
    <dsp:sp modelId="{D1F25106-7721-4BD2-ACA6-0F809BDE3555}">
      <dsp:nvSpPr>
        <dsp:cNvPr id="0" name=""/>
        <dsp:cNvSpPr/>
      </dsp:nvSpPr>
      <dsp:spPr>
        <a:xfrm>
          <a:off x="4447014" y="0"/>
          <a:ext cx="4393437" cy="307183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SEPTİK ŞOK</a:t>
          </a:r>
          <a:endParaRPr lang="tr-TR" sz="2900" kern="1200" dirty="0">
            <a:solidFill>
              <a:schemeClr val="bg1"/>
            </a:solidFill>
          </a:endParaRPr>
        </a:p>
      </dsp:txBody>
      <dsp:txXfrm>
        <a:off x="4447014" y="0"/>
        <a:ext cx="4393437" cy="2303875"/>
      </dsp:txXfrm>
    </dsp:sp>
    <dsp:sp modelId="{D9533151-588A-4BA3-B08B-73C51AA42C25}">
      <dsp:nvSpPr>
        <dsp:cNvPr id="0" name=""/>
        <dsp:cNvSpPr/>
      </dsp:nvSpPr>
      <dsp:spPr>
        <a:xfrm rot="10800000">
          <a:off x="53577" y="3071834"/>
          <a:ext cx="4393437" cy="307183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PULMONER EMBOLİ</a:t>
          </a:r>
          <a:endParaRPr lang="tr-TR" sz="2400" kern="1200" dirty="0"/>
        </a:p>
      </dsp:txBody>
      <dsp:txXfrm rot="10800000">
        <a:off x="53577" y="3839792"/>
        <a:ext cx="4393437" cy="2303875"/>
      </dsp:txXfrm>
    </dsp:sp>
    <dsp:sp modelId="{B8C6AA51-511D-4D45-B05B-6805C3C7E4F8}">
      <dsp:nvSpPr>
        <dsp:cNvPr id="0" name=""/>
        <dsp:cNvSpPr/>
      </dsp:nvSpPr>
      <dsp:spPr>
        <a:xfrm rot="5400000">
          <a:off x="5107816" y="2411032"/>
          <a:ext cx="3071834" cy="439343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Ölüm Nedeni ???</a:t>
          </a:r>
          <a:endParaRPr lang="tr-TR" sz="2800" kern="1200" dirty="0"/>
        </a:p>
      </dsp:txBody>
      <dsp:txXfrm rot="-5400000">
        <a:off x="4447014" y="3839792"/>
        <a:ext cx="4393437" cy="2303875"/>
      </dsp:txXfrm>
    </dsp:sp>
    <dsp:sp modelId="{164BAD89-2DD0-438F-8A63-FF136E22DDD1}">
      <dsp:nvSpPr>
        <dsp:cNvPr id="0" name=""/>
        <dsp:cNvSpPr/>
      </dsp:nvSpPr>
      <dsp:spPr>
        <a:xfrm>
          <a:off x="214316" y="2000263"/>
          <a:ext cx="8358241" cy="214314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 gün için, Dünya genelinde 100.000 den fazla UAE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5/100.000 = 0.05 /1000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Histerektomide</a:t>
          </a:r>
          <a:r>
            <a:rPr lang="tr-TR" sz="29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0.38 /1000</a:t>
          </a:r>
          <a:endParaRPr lang="tr-TR" sz="2900" kern="1200" dirty="0">
            <a:solidFill>
              <a:srgbClr val="FF0000"/>
            </a:solidFill>
          </a:endParaRPr>
        </a:p>
      </dsp:txBody>
      <dsp:txXfrm>
        <a:off x="318936" y="2104883"/>
        <a:ext cx="8149001" cy="193390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59BDA-93F0-4205-A9AE-38627F06FD9E}">
      <dsp:nvSpPr>
        <dsp:cNvPr id="0" name=""/>
        <dsp:cNvSpPr/>
      </dsp:nvSpPr>
      <dsp:spPr>
        <a:xfrm>
          <a:off x="0" y="3738412"/>
          <a:ext cx="8643998" cy="183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/>
        </a:p>
      </dsp:txBody>
      <dsp:txXfrm>
        <a:off x="0" y="3738412"/>
        <a:ext cx="8643998" cy="99064"/>
      </dsp:txXfrm>
    </dsp:sp>
    <dsp:sp modelId="{4D273E7F-6FC2-4840-BF65-5A47487EECF7}">
      <dsp:nvSpPr>
        <dsp:cNvPr id="0" name=""/>
        <dsp:cNvSpPr/>
      </dsp:nvSpPr>
      <dsp:spPr>
        <a:xfrm>
          <a:off x="0" y="3812389"/>
          <a:ext cx="4321998" cy="23303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Conversions</a:t>
          </a:r>
          <a:r>
            <a:rPr lang="tr-TR" sz="1400" b="1" kern="1200" dirty="0" smtClean="0"/>
            <a:t> </a:t>
          </a:r>
          <a:r>
            <a:rPr lang="tr-TR" sz="1400" b="1" kern="1200" dirty="0" err="1" smtClean="0"/>
            <a:t>to</a:t>
          </a:r>
          <a:r>
            <a:rPr lang="tr-TR" sz="1400" b="1" kern="1200" dirty="0" smtClean="0"/>
            <a:t> </a:t>
          </a:r>
          <a:r>
            <a:rPr lang="tr-TR" sz="1400" b="1" kern="1200" dirty="0" err="1" smtClean="0"/>
            <a:t>hysterectomy</a:t>
          </a:r>
          <a:r>
            <a:rPr lang="tr-TR" sz="1400" b="1" kern="1200" smtClean="0"/>
            <a:t> (7)</a:t>
          </a:r>
          <a:endParaRPr lang="tr-TR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Hysterectomy at 7 months (1)</a:t>
          </a:r>
          <a:endParaRPr lang="tr-TR" sz="1400" b="1" kern="1200" dirty="0"/>
        </a:p>
      </dsp:txBody>
      <dsp:txXfrm>
        <a:off x="0" y="3812389"/>
        <a:ext cx="4321998" cy="2330374"/>
      </dsp:txXfrm>
    </dsp:sp>
    <dsp:sp modelId="{045AA464-64E0-4D4B-89F5-8A9C8E6B8809}">
      <dsp:nvSpPr>
        <dsp:cNvPr id="0" name=""/>
        <dsp:cNvSpPr/>
      </dsp:nvSpPr>
      <dsp:spPr>
        <a:xfrm>
          <a:off x="4321999" y="3830757"/>
          <a:ext cx="4321998" cy="22936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Hysterectomies</a:t>
          </a:r>
          <a:r>
            <a:rPr lang="tr-TR" sz="1400" b="1" kern="1200" dirty="0" smtClean="0"/>
            <a:t> (6)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Myomectomies</a:t>
          </a:r>
          <a:r>
            <a:rPr lang="tr-TR" sz="1400" b="1" kern="1200" dirty="0" smtClean="0"/>
            <a:t> (2)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Repeat</a:t>
          </a:r>
          <a:r>
            <a:rPr lang="tr-TR" sz="1400" b="1" kern="1200" dirty="0" smtClean="0"/>
            <a:t> </a:t>
          </a:r>
          <a:r>
            <a:rPr lang="tr-TR" sz="1400" b="1" kern="1200" dirty="0" err="1" smtClean="0"/>
            <a:t>embolization</a:t>
          </a:r>
          <a:r>
            <a:rPr lang="tr-TR" sz="1400" b="1" kern="1200" dirty="0" smtClean="0"/>
            <a:t> (1)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</dsp:txBody>
      <dsp:txXfrm>
        <a:off x="4321999" y="3830757"/>
        <a:ext cx="4321998" cy="2293637"/>
      </dsp:txXfrm>
    </dsp:sp>
    <dsp:sp modelId="{B46521BB-65EE-46ED-9445-8471249629D7}">
      <dsp:nvSpPr>
        <dsp:cNvPr id="0" name=""/>
        <dsp:cNvSpPr/>
      </dsp:nvSpPr>
      <dsp:spPr>
        <a:xfrm rot="10800000" flipV="1">
          <a:off x="0" y="3419223"/>
          <a:ext cx="8643998" cy="38803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 dirty="0"/>
        </a:p>
      </dsp:txBody>
      <dsp:txXfrm rot="10800000">
        <a:off x="0" y="3555124"/>
        <a:ext cx="8643998" cy="252134"/>
      </dsp:txXfrm>
    </dsp:sp>
    <dsp:sp modelId="{E275EF33-394D-46DC-822A-9FA2898F9A8C}">
      <dsp:nvSpPr>
        <dsp:cNvPr id="0" name=""/>
        <dsp:cNvSpPr/>
      </dsp:nvSpPr>
      <dsp:spPr>
        <a:xfrm rot="10800000">
          <a:off x="0" y="904"/>
          <a:ext cx="8643998" cy="348716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Treatment</a:t>
          </a:r>
          <a:r>
            <a:rPr lang="tr-T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failures</a:t>
          </a:r>
          <a:r>
            <a:rPr lang="tr-T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/ </a:t>
          </a:r>
          <a:r>
            <a:rPr lang="tr-TR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reintervention</a:t>
          </a:r>
          <a:r>
            <a:rPr lang="tr-T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rates</a:t>
          </a:r>
          <a:endParaRPr lang="tr-T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904"/>
        <a:ext cx="8643998" cy="1223994"/>
      </dsp:txXfrm>
    </dsp:sp>
    <dsp:sp modelId="{03AD7CD5-1648-41B6-8541-D759E5F2BC12}">
      <dsp:nvSpPr>
        <dsp:cNvPr id="0" name=""/>
        <dsp:cNvSpPr/>
      </dsp:nvSpPr>
      <dsp:spPr>
        <a:xfrm>
          <a:off x="68" y="993880"/>
          <a:ext cx="4257138" cy="15082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 smtClean="0"/>
            <a:t>Myomectomy</a:t>
          </a:r>
          <a:r>
            <a:rPr lang="tr-TR" sz="2400" b="1" kern="1200" dirty="0" smtClean="0"/>
            <a:t> (</a:t>
          </a:r>
          <a:r>
            <a:rPr lang="tr-TR" sz="2400" b="1" kern="1200" dirty="0" smtClean="0">
              <a:solidFill>
                <a:srgbClr val="FF0000"/>
              </a:solidFill>
            </a:rPr>
            <a:t>8)</a:t>
          </a:r>
          <a:r>
            <a:rPr lang="tr-TR" sz="2400" b="1" kern="1200" dirty="0" smtClean="0"/>
            <a:t>= 4%</a:t>
          </a:r>
          <a:endParaRPr lang="tr-TR" sz="2400" b="1" kern="1200" dirty="0"/>
        </a:p>
      </dsp:txBody>
      <dsp:txXfrm>
        <a:off x="68" y="993880"/>
        <a:ext cx="4257138" cy="1508272"/>
      </dsp:txXfrm>
    </dsp:sp>
    <dsp:sp modelId="{AD22DD43-4A60-4E3E-96F0-4D26405F9F6B}">
      <dsp:nvSpPr>
        <dsp:cNvPr id="0" name=""/>
        <dsp:cNvSpPr/>
      </dsp:nvSpPr>
      <dsp:spPr>
        <a:xfrm>
          <a:off x="4257206" y="993880"/>
          <a:ext cx="4386722" cy="15082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UAE (</a:t>
          </a:r>
          <a:r>
            <a:rPr lang="tr-TR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  <a:r>
            <a:rPr lang="tr-TR" sz="1800" b="1" kern="1200" dirty="0" smtClean="0"/>
            <a:t>)= 14.8%</a:t>
          </a:r>
          <a:endParaRPr lang="tr-TR" sz="1800" b="1" kern="1200" dirty="0"/>
        </a:p>
      </dsp:txBody>
      <dsp:txXfrm>
        <a:off x="4257206" y="993880"/>
        <a:ext cx="4386722" cy="150827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FA98D-8CCE-4289-BC38-C8D015D19BEE}">
      <dsp:nvSpPr>
        <dsp:cNvPr id="0" name=""/>
        <dsp:cNvSpPr/>
      </dsp:nvSpPr>
      <dsp:spPr>
        <a:xfrm rot="5400000">
          <a:off x="-421649" y="421820"/>
          <a:ext cx="2810995" cy="19676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900" kern="1200" dirty="0"/>
        </a:p>
      </dsp:txBody>
      <dsp:txXfrm rot="-5400000">
        <a:off x="1" y="984018"/>
        <a:ext cx="1967696" cy="843299"/>
      </dsp:txXfrm>
    </dsp:sp>
    <dsp:sp modelId="{1AD6299B-099C-4382-A527-51A66ABFBAE4}">
      <dsp:nvSpPr>
        <dsp:cNvPr id="0" name=""/>
        <dsp:cNvSpPr/>
      </dsp:nvSpPr>
      <dsp:spPr>
        <a:xfrm rot="5400000">
          <a:off x="4499430" y="-2524740"/>
          <a:ext cx="1827146" cy="68769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Recurrence rates </a:t>
          </a:r>
          <a:r>
            <a:rPr lang="en-US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after UAE </a:t>
          </a: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</a:t>
          </a:r>
          <a:r>
            <a:rPr lang="en-US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20% at 5 years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are associated with incomplete fibroid infarction </a:t>
          </a:r>
          <a:endParaRPr lang="tr-T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974517" y="89367"/>
        <a:ext cx="6787778" cy="1648758"/>
      </dsp:txXfrm>
    </dsp:sp>
    <dsp:sp modelId="{942440F2-2273-4BAB-97DD-3F58A00DAC48}">
      <dsp:nvSpPr>
        <dsp:cNvPr id="0" name=""/>
        <dsp:cNvSpPr/>
      </dsp:nvSpPr>
      <dsp:spPr>
        <a:xfrm rot="5400000">
          <a:off x="-421649" y="2950851"/>
          <a:ext cx="2810995" cy="19676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900" kern="1200"/>
        </a:p>
      </dsp:txBody>
      <dsp:txXfrm rot="-5400000">
        <a:off x="1" y="3513049"/>
        <a:ext cx="1967696" cy="843299"/>
      </dsp:txXfrm>
    </dsp:sp>
    <dsp:sp modelId="{75574781-D6E5-4164-A2F5-C1B4E83FBB97}">
      <dsp:nvSpPr>
        <dsp:cNvPr id="0" name=""/>
        <dsp:cNvSpPr/>
      </dsp:nvSpPr>
      <dsp:spPr>
        <a:xfrm rot="5400000">
          <a:off x="4499430" y="-2532"/>
          <a:ext cx="1827146" cy="6890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8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ecurrence</a:t>
          </a:r>
          <a:r>
            <a:rPr lang="en-US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rates </a:t>
          </a:r>
          <a:r>
            <a:rPr lang="en-US" sz="28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after </a:t>
          </a:r>
          <a:r>
            <a:rPr lang="en-US" sz="2800" b="1" i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myomectomy</a:t>
          </a:r>
          <a:r>
            <a:rPr lang="en-US" sz="28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vary</a:t>
          </a:r>
          <a:r>
            <a:rPr lang="tr-TR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widely, from </a:t>
          </a:r>
          <a:r>
            <a:rPr lang="en-US" sz="28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9% </a:t>
          </a:r>
          <a:r>
            <a:rPr lang="en-US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more than </a:t>
          </a:r>
          <a:r>
            <a:rPr lang="en-US" sz="28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70%</a:t>
          </a:r>
          <a:r>
            <a:rPr lang="en-US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tr-TR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967696" y="2618396"/>
        <a:ext cx="6801421" cy="164875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78AF7-3641-4BDC-B7C3-B00A7606099F}">
      <dsp:nvSpPr>
        <dsp:cNvPr id="0" name=""/>
        <dsp:cNvSpPr/>
      </dsp:nvSpPr>
      <dsp:spPr>
        <a:xfrm>
          <a:off x="0" y="-266665"/>
          <a:ext cx="8686800" cy="299548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RCT-Mara</a:t>
          </a:r>
          <a:endParaRPr lang="tr-TR" sz="40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1" kern="1200" dirty="0" smtClean="0"/>
            <a:t>RCT 121 women  UAE </a:t>
          </a:r>
          <a:r>
            <a:rPr lang="en-GB" sz="2800" b="1" i="1" kern="1200" dirty="0" err="1" smtClean="0"/>
            <a:t>vs</a:t>
          </a:r>
          <a:r>
            <a:rPr lang="en-GB" sz="2800" b="1" i="1" kern="1200" dirty="0" smtClean="0"/>
            <a:t> </a:t>
          </a:r>
          <a:r>
            <a:rPr lang="en-GB" sz="2800" b="1" i="1" kern="1200" dirty="0" err="1" smtClean="0"/>
            <a:t>Myo</a:t>
          </a:r>
          <a:r>
            <a:rPr lang="en-GB" sz="2800" b="1" i="1" kern="1200" dirty="0" smtClean="0"/>
            <a:t> (Mara et al  CVIR 2006,2008)</a:t>
          </a:r>
          <a:endParaRPr lang="tr-TR" sz="2800" b="1" i="1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FF0000"/>
              </a:solidFill>
            </a:rPr>
            <a:t>At 2 yrs</a:t>
          </a:r>
          <a:r>
            <a:rPr lang="en-GB" sz="24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, </a:t>
          </a:r>
          <a:r>
            <a:rPr lang="en-GB" sz="24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no difference in symptomatic effectiveness, post procedural FSH levels, re</a:t>
          </a:r>
          <a:r>
            <a:rPr lang="tr-TR" sz="24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-</a:t>
          </a:r>
          <a:r>
            <a:rPr lang="en-GB" sz="24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intervention rates, or complications.</a:t>
          </a:r>
          <a:endParaRPr lang="tr-TR" sz="2400" b="1" i="1" kern="1200" dirty="0" smtClean="0">
            <a:solidFill>
              <a:schemeClr val="accent6">
                <a:lumMod val="20000"/>
                <a:lumOff val="80000"/>
              </a:schemeClr>
            </a:solidFill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b="1" i="1" kern="1200" dirty="0"/>
        </a:p>
      </dsp:txBody>
      <dsp:txXfrm>
        <a:off x="0" y="-266665"/>
        <a:ext cx="8686800" cy="2995486"/>
      </dsp:txXfrm>
    </dsp:sp>
    <dsp:sp modelId="{3698B41A-A75E-4C17-86E8-DEB423989CBA}">
      <dsp:nvSpPr>
        <dsp:cNvPr id="0" name=""/>
        <dsp:cNvSpPr/>
      </dsp:nvSpPr>
      <dsp:spPr>
        <a:xfrm>
          <a:off x="0" y="3007204"/>
          <a:ext cx="3116230" cy="3422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Total treated</a:t>
          </a:r>
          <a:endParaRPr lang="tr-TR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Single </a:t>
          </a:r>
          <a:r>
            <a:rPr lang="en-GB" sz="2800" b="1" kern="1200" dirty="0" err="1" smtClean="0"/>
            <a:t>myoma</a:t>
          </a:r>
          <a:r>
            <a:rPr lang="en-GB" sz="2800" b="1" kern="1200" dirty="0" smtClean="0"/>
            <a:t>  (%)</a:t>
          </a:r>
          <a:endParaRPr lang="tr-TR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&gt;5 fibroids (%)</a:t>
          </a:r>
          <a:endParaRPr lang="tr-TR" sz="2800" b="1" kern="1200" dirty="0"/>
        </a:p>
      </dsp:txBody>
      <dsp:txXfrm>
        <a:off x="0" y="3007204"/>
        <a:ext cx="3116230" cy="3422215"/>
      </dsp:txXfrm>
    </dsp:sp>
    <dsp:sp modelId="{A79A713E-139C-4226-8787-BD02871C081D}">
      <dsp:nvSpPr>
        <dsp:cNvPr id="0" name=""/>
        <dsp:cNvSpPr/>
      </dsp:nvSpPr>
      <dsp:spPr>
        <a:xfrm>
          <a:off x="3143278" y="2874968"/>
          <a:ext cx="2371055" cy="3386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rgbClr val="FF0000"/>
              </a:solidFill>
            </a:rPr>
            <a:t>UAE</a:t>
          </a:r>
          <a:endParaRPr lang="tr-TR" sz="2800" b="1" kern="1200" dirty="0" smtClean="0">
            <a:solidFill>
              <a:srgbClr val="FF0000"/>
            </a:solidFill>
          </a:endParaRPr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58</a:t>
          </a:r>
          <a:endParaRPr lang="tr-TR" sz="2400" b="1" kern="1200" dirty="0" smtClean="0"/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67</a:t>
          </a:r>
          <a:endParaRPr lang="tr-TR" sz="2400" b="1" kern="1200" dirty="0" smtClean="0"/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26  </a:t>
          </a:r>
          <a:endParaRPr lang="tr-TR" sz="24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/>
        </a:p>
      </dsp:txBody>
      <dsp:txXfrm>
        <a:off x="3143278" y="2874968"/>
        <a:ext cx="2371055" cy="3386165"/>
      </dsp:txXfrm>
    </dsp:sp>
    <dsp:sp modelId="{A77A846A-C39F-458D-91B0-B35FCF4F32C7}">
      <dsp:nvSpPr>
        <dsp:cNvPr id="0" name=""/>
        <dsp:cNvSpPr/>
      </dsp:nvSpPr>
      <dsp:spPr>
        <a:xfrm>
          <a:off x="5497090" y="2874968"/>
          <a:ext cx="3189709" cy="3422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rgbClr val="FF0000"/>
              </a:solidFill>
            </a:rPr>
            <a:t>MYO</a:t>
          </a:r>
          <a:endParaRPr lang="tr-TR" sz="2800" b="1" kern="1200" dirty="0" smtClean="0">
            <a:solidFill>
              <a:srgbClr val="FF0000"/>
            </a:solidFill>
          </a:endParaRPr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63 (42 lap)</a:t>
          </a:r>
          <a:endParaRPr lang="tr-TR" sz="2400" b="1" kern="1200" dirty="0" smtClean="0"/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64</a:t>
          </a:r>
          <a:endParaRPr lang="tr-TR" sz="2400" b="1" kern="1200" dirty="0" smtClean="0"/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33 </a:t>
          </a:r>
          <a:endParaRPr lang="tr-TR" sz="24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/>
        </a:p>
      </dsp:txBody>
      <dsp:txXfrm>
        <a:off x="5497090" y="2874968"/>
        <a:ext cx="3189709" cy="3422215"/>
      </dsp:txXfrm>
    </dsp:sp>
    <dsp:sp modelId="{0D5F3416-141F-4422-AA35-60BCD37BCF74}">
      <dsp:nvSpPr>
        <dsp:cNvPr id="0" name=""/>
        <dsp:cNvSpPr/>
      </dsp:nvSpPr>
      <dsp:spPr>
        <a:xfrm>
          <a:off x="0" y="6246025"/>
          <a:ext cx="8686800" cy="45005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33F47-AB43-4A89-9BF9-75475FDF439E}">
      <dsp:nvSpPr>
        <dsp:cNvPr id="0" name=""/>
        <dsp:cNvSpPr/>
      </dsp:nvSpPr>
      <dsp:spPr>
        <a:xfrm>
          <a:off x="0" y="0"/>
          <a:ext cx="9144000" cy="148591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RCT- FUME</a:t>
          </a:r>
          <a:endParaRPr lang="tr-TR" sz="32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i="1" kern="1200" dirty="0" smtClean="0"/>
            <a:t>(</a:t>
          </a:r>
          <a:r>
            <a:rPr lang="en-GB" sz="2200" i="1" kern="1200" dirty="0" err="1" smtClean="0"/>
            <a:t>Manyonda</a:t>
          </a:r>
          <a:r>
            <a:rPr lang="en-GB" sz="2200" i="1" kern="1200" dirty="0" smtClean="0"/>
            <a:t> et al CVIR 2012)</a:t>
          </a:r>
          <a:endParaRPr lang="tr-TR" sz="22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9144000" cy="1485916"/>
      </dsp:txXfrm>
    </dsp:sp>
    <dsp:sp modelId="{7ADF83A5-B307-465B-B283-9C121D015B53}">
      <dsp:nvSpPr>
        <dsp:cNvPr id="0" name=""/>
        <dsp:cNvSpPr/>
      </dsp:nvSpPr>
      <dsp:spPr>
        <a:xfrm>
          <a:off x="0" y="1351113"/>
          <a:ext cx="6545460" cy="4645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82 UAE </a:t>
          </a:r>
          <a:r>
            <a:rPr lang="en-GB" sz="3000" b="1" kern="1200" dirty="0" err="1" smtClean="0">
              <a:solidFill>
                <a:schemeClr val="accent6">
                  <a:lumMod val="20000"/>
                  <a:lumOff val="80000"/>
                </a:schemeClr>
              </a:solidFill>
            </a:rPr>
            <a:t>vs</a:t>
          </a:r>
          <a:r>
            <a:rPr lang="en-GB" sz="3000" b="1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 </a:t>
          </a:r>
          <a:r>
            <a:rPr lang="en-GB" sz="3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 abdominal </a:t>
          </a:r>
          <a:r>
            <a:rPr lang="en-GB" sz="3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myomectomy</a:t>
          </a:r>
          <a:endParaRPr lang="en-GB" sz="30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Shorter hospital stay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SFQOL significantly improved in both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Major complications </a:t>
          </a:r>
          <a:r>
            <a:rPr lang="en-GB" sz="3000" b="1" kern="1200" dirty="0" smtClean="0">
              <a:solidFill>
                <a:srgbClr val="FF0000"/>
              </a:solidFill>
            </a:rPr>
            <a:t>3% UAE </a:t>
          </a:r>
          <a:r>
            <a:rPr lang="en-GB" sz="3000" kern="1200" dirty="0" err="1" smtClean="0">
              <a:solidFill>
                <a:schemeClr val="accent6">
                  <a:lumMod val="20000"/>
                  <a:lumOff val="80000"/>
                </a:schemeClr>
              </a:solidFill>
            </a:rPr>
            <a:t>vs</a:t>
          </a:r>
          <a:r>
            <a:rPr lang="en-GB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 </a:t>
          </a:r>
          <a:r>
            <a:rPr lang="en-GB" sz="3000" b="1" kern="1200" dirty="0" smtClean="0">
              <a:solidFill>
                <a:srgbClr val="FF0000"/>
              </a:solidFill>
            </a:rPr>
            <a:t>8% </a:t>
          </a:r>
          <a:r>
            <a:rPr lang="en-GB" sz="3000" b="1" kern="1200" dirty="0" err="1" smtClean="0">
              <a:solidFill>
                <a:srgbClr val="FF0000"/>
              </a:solidFill>
            </a:rPr>
            <a:t>myo</a:t>
          </a:r>
          <a:endParaRPr lang="en-GB" sz="3000" b="1" kern="1200" dirty="0" smtClean="0">
            <a:solidFill>
              <a:srgbClr val="FF0000"/>
            </a:solidFill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Re</a:t>
          </a:r>
          <a:r>
            <a:rPr lang="tr-TR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-</a:t>
          </a:r>
          <a:r>
            <a:rPr lang="en-GB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interventions at 2 years </a:t>
          </a:r>
          <a:endParaRPr lang="tr-TR" sz="3000" kern="1200" dirty="0" smtClean="0">
            <a:solidFill>
              <a:schemeClr val="accent6">
                <a:lumMod val="20000"/>
                <a:lumOff val="80000"/>
              </a:schemeClr>
            </a:solidFill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14% UAE </a:t>
          </a:r>
          <a:r>
            <a:rPr lang="en-GB" sz="3000" kern="1200" dirty="0" err="1" smtClean="0">
              <a:solidFill>
                <a:schemeClr val="accent6">
                  <a:lumMod val="20000"/>
                  <a:lumOff val="80000"/>
                </a:schemeClr>
              </a:solidFill>
            </a:rPr>
            <a:t>vs</a:t>
          </a:r>
          <a:r>
            <a:rPr lang="en-GB" sz="3000" kern="1200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 </a:t>
          </a:r>
          <a:r>
            <a:rPr lang="en-GB" sz="3000" b="1" kern="1200" dirty="0" smtClean="0">
              <a:solidFill>
                <a:srgbClr val="FF0000"/>
              </a:solidFill>
            </a:rPr>
            <a:t>3% </a:t>
          </a:r>
          <a:r>
            <a:rPr lang="en-GB" sz="3000" b="1" kern="1200" dirty="0" err="1" smtClean="0">
              <a:solidFill>
                <a:srgbClr val="FF0000"/>
              </a:solidFill>
            </a:rPr>
            <a:t>myo</a:t>
          </a:r>
          <a:endParaRPr lang="tr-TR" sz="3000" b="1" kern="1200" dirty="0">
            <a:solidFill>
              <a:srgbClr val="FF0000"/>
            </a:solidFill>
          </a:endParaRPr>
        </a:p>
      </dsp:txBody>
      <dsp:txXfrm>
        <a:off x="0" y="1351113"/>
        <a:ext cx="6545460" cy="4645477"/>
      </dsp:txXfrm>
    </dsp:sp>
    <dsp:sp modelId="{EC90A20B-BF71-4299-B6E2-44681550D525}">
      <dsp:nvSpPr>
        <dsp:cNvPr id="0" name=""/>
        <dsp:cNvSpPr/>
      </dsp:nvSpPr>
      <dsp:spPr>
        <a:xfrm>
          <a:off x="6548462" y="1492433"/>
          <a:ext cx="2595537" cy="450835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500" kern="1200" dirty="0"/>
        </a:p>
      </dsp:txBody>
      <dsp:txXfrm>
        <a:off x="6548462" y="1492433"/>
        <a:ext cx="2595537" cy="4508358"/>
      </dsp:txXfrm>
    </dsp:sp>
    <dsp:sp modelId="{61A33A09-427C-4724-AEE5-0FD1A3177D1D}">
      <dsp:nvSpPr>
        <dsp:cNvPr id="0" name=""/>
        <dsp:cNvSpPr/>
      </dsp:nvSpPr>
      <dsp:spPr>
        <a:xfrm flipV="1">
          <a:off x="0" y="5683107"/>
          <a:ext cx="9144000" cy="4571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9158A-2BAA-499B-BD06-5E74A9C453DA}">
      <dsp:nvSpPr>
        <dsp:cNvPr id="0" name=""/>
        <dsp:cNvSpPr/>
      </dsp:nvSpPr>
      <dsp:spPr>
        <a:xfrm>
          <a:off x="1934502" y="0"/>
          <a:ext cx="4853095" cy="126949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GÜVENLİĞİ</a:t>
          </a:r>
          <a:b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tr-T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47776" y="634749"/>
        <a:ext cx="2426547" cy="634748"/>
      </dsp:txXfrm>
    </dsp:sp>
    <dsp:sp modelId="{CE0810E8-66F3-4F2A-8223-E0A276EE4821}">
      <dsp:nvSpPr>
        <dsp:cNvPr id="0" name=""/>
        <dsp:cNvSpPr/>
      </dsp:nvSpPr>
      <dsp:spPr>
        <a:xfrm>
          <a:off x="0" y="2821781"/>
          <a:ext cx="4822082" cy="339332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/>
            <a:t>Büyük seriler işlem esnasındaki komplikasyon oranı </a:t>
          </a:r>
          <a:r>
            <a:rPr lang="tr-TR" sz="1600" b="1" kern="1200" dirty="0" smtClean="0">
              <a:solidFill>
                <a:srgbClr val="FF0000"/>
              </a:solidFill>
            </a:rPr>
            <a:t>%1-4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/>
            <a:t>çoğunlukla minör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 </a:t>
          </a:r>
          <a:r>
            <a:rPr lang="tr-TR" sz="1400" b="1" kern="1200" dirty="0" smtClean="0"/>
            <a:t>sonrasında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major</a:t>
          </a:r>
          <a:r>
            <a:rPr lang="tr-TR" sz="1400" b="1" kern="1200" dirty="0" smtClean="0"/>
            <a:t> komplikasyonlar nadir…..</a:t>
          </a:r>
          <a:endParaRPr lang="tr-TR" sz="1400" kern="1200" dirty="0"/>
        </a:p>
      </dsp:txBody>
      <dsp:txXfrm>
        <a:off x="1205521" y="4518443"/>
        <a:ext cx="2411041" cy="1696661"/>
      </dsp:txXfrm>
    </dsp:sp>
    <dsp:sp modelId="{332D193A-63A0-446E-8027-1160602778EB}">
      <dsp:nvSpPr>
        <dsp:cNvPr id="0" name=""/>
        <dsp:cNvSpPr/>
      </dsp:nvSpPr>
      <dsp:spPr>
        <a:xfrm rot="10800000">
          <a:off x="1125140" y="1571644"/>
          <a:ext cx="6607992" cy="31075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Literatürde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miyom tedavisinde 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Uterus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fonksiyonları ve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fertilite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üzerine etkileri </a:t>
          </a:r>
          <a:r>
            <a:rPr lang="tr-T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?????</a:t>
          </a:r>
          <a:r>
            <a:rPr lang="tr-TR" sz="1400" b="1" kern="1200" dirty="0" smtClean="0"/>
            <a:t> </a:t>
          </a:r>
          <a:endParaRPr lang="tr-TR" sz="1400" kern="1200" dirty="0"/>
        </a:p>
      </dsp:txBody>
      <dsp:txXfrm rot="10800000">
        <a:off x="2777138" y="1571644"/>
        <a:ext cx="3303996" cy="1553776"/>
      </dsp:txXfrm>
    </dsp:sp>
    <dsp:sp modelId="{B77600BC-D285-42A7-A201-C8C7FFAFF061}">
      <dsp:nvSpPr>
        <dsp:cNvPr id="0" name=""/>
        <dsp:cNvSpPr/>
      </dsp:nvSpPr>
      <dsp:spPr>
        <a:xfrm>
          <a:off x="3964857" y="3107552"/>
          <a:ext cx="4750577" cy="31075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UAE</a:t>
          </a:r>
          <a:r>
            <a:rPr lang="tr-TR" sz="1600" b="1" kern="1200" dirty="0" smtClean="0"/>
            <a:t> </a:t>
          </a:r>
          <a:r>
            <a:rPr lang="tr-TR" sz="1600" b="1" kern="1200" dirty="0" err="1" smtClean="0">
              <a:solidFill>
                <a:srgbClr val="FF0000"/>
              </a:solidFill>
            </a:rPr>
            <a:t>major</a:t>
          </a:r>
          <a:r>
            <a:rPr lang="tr-TR" sz="1600" b="1" kern="1200" dirty="0" smtClean="0">
              <a:solidFill>
                <a:srgbClr val="FF0000"/>
              </a:solidFill>
            </a:rPr>
            <a:t> spesifik </a:t>
          </a:r>
          <a:r>
            <a:rPr lang="tr-TR" sz="1600" b="1" kern="1200" dirty="0" smtClean="0"/>
            <a:t>komplikasyonlarından biri </a:t>
          </a:r>
          <a:r>
            <a:rPr lang="tr-TR" sz="1600" b="1" kern="1200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UTERİN </a:t>
          </a:r>
          <a:r>
            <a:rPr lang="tr-TR" sz="1600" b="1" kern="1200" dirty="0" err="1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infeksiyon</a:t>
          </a:r>
          <a:endParaRPr lang="tr-TR" sz="1600" b="1" kern="1200" dirty="0" smtClean="0">
            <a:solidFill>
              <a:schemeClr val="accent6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sepsis</a:t>
          </a:r>
          <a:r>
            <a:rPr lang="tr-TR" sz="1600" b="1" kern="1200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smtClean="0"/>
            <a:t>olup acil </a:t>
          </a:r>
          <a:r>
            <a:rPr lang="tr-TR" sz="1600" b="1" kern="1200" dirty="0" err="1" smtClean="0"/>
            <a:t>histerektomi</a:t>
          </a:r>
          <a:r>
            <a:rPr lang="tr-TR" sz="1600" b="1" kern="1200" dirty="0" smtClean="0"/>
            <a:t> gerektirmektedir. </a:t>
          </a:r>
          <a:endParaRPr lang="tr-TR" sz="1600" kern="1200" dirty="0"/>
        </a:p>
      </dsp:txBody>
      <dsp:txXfrm>
        <a:off x="5152501" y="4661328"/>
        <a:ext cx="2375289" cy="155377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41F4A-6D5B-4E9C-8F6C-62D591349638}">
      <dsp:nvSpPr>
        <dsp:cNvPr id="0" name=""/>
        <dsp:cNvSpPr/>
      </dsp:nvSpPr>
      <dsp:spPr>
        <a:xfrm rot="16200000">
          <a:off x="607223" y="-607223"/>
          <a:ext cx="3107553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0" y="0"/>
        <a:ext cx="4321999" cy="2330664"/>
      </dsp:txXfrm>
    </dsp:sp>
    <dsp:sp modelId="{E1027386-67E3-4CD0-B030-3CF3F6C9EE33}">
      <dsp:nvSpPr>
        <dsp:cNvPr id="0" name=""/>
        <dsp:cNvSpPr/>
      </dsp:nvSpPr>
      <dsp:spPr>
        <a:xfrm>
          <a:off x="4321999" y="0"/>
          <a:ext cx="4321999" cy="310755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321999" y="0"/>
        <a:ext cx="4321999" cy="2330664"/>
      </dsp:txXfrm>
    </dsp:sp>
    <dsp:sp modelId="{FD2B03ED-4BA1-4E97-B7CF-B8870CECD8C8}">
      <dsp:nvSpPr>
        <dsp:cNvPr id="0" name=""/>
        <dsp:cNvSpPr/>
      </dsp:nvSpPr>
      <dsp:spPr>
        <a:xfrm rot="10800000">
          <a:off x="0" y="3107553"/>
          <a:ext cx="4321999" cy="310755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884441"/>
        <a:ext cx="4321999" cy="2330664"/>
      </dsp:txXfrm>
    </dsp:sp>
    <dsp:sp modelId="{0A084367-374E-4002-A944-EDD37EE70BC5}">
      <dsp:nvSpPr>
        <dsp:cNvPr id="0" name=""/>
        <dsp:cNvSpPr/>
      </dsp:nvSpPr>
      <dsp:spPr>
        <a:xfrm rot="5400000">
          <a:off x="4929222" y="2500329"/>
          <a:ext cx="3107553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321999" y="3884441"/>
        <a:ext cx="4321999" cy="2330664"/>
      </dsp:txXfrm>
    </dsp:sp>
    <dsp:sp modelId="{273D54A1-917A-4A6D-B226-31032868144E}">
      <dsp:nvSpPr>
        <dsp:cNvPr id="0" name=""/>
        <dsp:cNvSpPr/>
      </dsp:nvSpPr>
      <dsp:spPr>
        <a:xfrm>
          <a:off x="150332" y="267871"/>
          <a:ext cx="8343333" cy="567936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427576" y="545115"/>
        <a:ext cx="7788845" cy="512487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652B3-A9DF-4FDD-ABB6-07A444CF9B2C}">
      <dsp:nvSpPr>
        <dsp:cNvPr id="0" name=""/>
        <dsp:cNvSpPr/>
      </dsp:nvSpPr>
      <dsp:spPr>
        <a:xfrm rot="16200000">
          <a:off x="678666" y="-678666"/>
          <a:ext cx="2964666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-1" y="1"/>
        <a:ext cx="4321999" cy="2223499"/>
      </dsp:txXfrm>
    </dsp:sp>
    <dsp:sp modelId="{FD1768A0-5D1D-44D2-B143-A715A31C1D51}">
      <dsp:nvSpPr>
        <dsp:cNvPr id="0" name=""/>
        <dsp:cNvSpPr/>
      </dsp:nvSpPr>
      <dsp:spPr>
        <a:xfrm>
          <a:off x="4321999" y="0"/>
          <a:ext cx="4321999" cy="296466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321999" y="0"/>
        <a:ext cx="4321999" cy="2223499"/>
      </dsp:txXfrm>
    </dsp:sp>
    <dsp:sp modelId="{020B6C29-776F-48FE-8FE9-A3E249B3F0B2}">
      <dsp:nvSpPr>
        <dsp:cNvPr id="0" name=""/>
        <dsp:cNvSpPr/>
      </dsp:nvSpPr>
      <dsp:spPr>
        <a:xfrm rot="10800000">
          <a:off x="0" y="2964666"/>
          <a:ext cx="4321999" cy="296466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705833"/>
        <a:ext cx="4321999" cy="2223499"/>
      </dsp:txXfrm>
    </dsp:sp>
    <dsp:sp modelId="{A402D0DF-5204-42A7-A0DE-0F74F2F81955}">
      <dsp:nvSpPr>
        <dsp:cNvPr id="0" name=""/>
        <dsp:cNvSpPr/>
      </dsp:nvSpPr>
      <dsp:spPr>
        <a:xfrm rot="5400000">
          <a:off x="5000665" y="2286000"/>
          <a:ext cx="2964666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321998" y="3705833"/>
        <a:ext cx="4321999" cy="2223499"/>
      </dsp:txXfrm>
    </dsp:sp>
    <dsp:sp modelId="{87F791B3-3D82-454C-A893-7785171945D5}">
      <dsp:nvSpPr>
        <dsp:cNvPr id="0" name=""/>
        <dsp:cNvSpPr/>
      </dsp:nvSpPr>
      <dsp:spPr>
        <a:xfrm>
          <a:off x="142876" y="403683"/>
          <a:ext cx="8358244" cy="512196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392910" y="653717"/>
        <a:ext cx="7858176" cy="462189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9158A-2BAA-499B-BD06-5E74A9C453DA}">
      <dsp:nvSpPr>
        <dsp:cNvPr id="0" name=""/>
        <dsp:cNvSpPr/>
      </dsp:nvSpPr>
      <dsp:spPr>
        <a:xfrm>
          <a:off x="160105" y="0"/>
          <a:ext cx="8458757" cy="126949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FONKSİYONU</a:t>
          </a:r>
          <a:r>
            <a:rPr lang="tr-TR" sz="2800" kern="1200" dirty="0" smtClean="0">
              <a:solidFill>
                <a:srgbClr val="FF0000"/>
              </a:solidFill>
            </a:rPr>
            <a:t/>
          </a:r>
          <a:br>
            <a:rPr lang="tr-TR" sz="2800" kern="1200" dirty="0" smtClean="0">
              <a:solidFill>
                <a:srgbClr val="FF0000"/>
              </a:solidFill>
            </a:rPr>
          </a:br>
          <a:endParaRPr lang="tr-T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4794" y="634749"/>
        <a:ext cx="4229379" cy="634748"/>
      </dsp:txXfrm>
    </dsp:sp>
    <dsp:sp modelId="{CE0810E8-66F3-4F2A-8223-E0A276EE4821}">
      <dsp:nvSpPr>
        <dsp:cNvPr id="0" name=""/>
        <dsp:cNvSpPr/>
      </dsp:nvSpPr>
      <dsp:spPr>
        <a:xfrm>
          <a:off x="0" y="2821781"/>
          <a:ext cx="5536446" cy="339332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Erken evre </a:t>
          </a:r>
          <a:r>
            <a:rPr lang="tr-TR" sz="1600" b="1" kern="1200" dirty="0" err="1" smtClean="0">
              <a:solidFill>
                <a:srgbClr val="FF0000"/>
              </a:solidFill>
            </a:rPr>
            <a:t>over</a:t>
          </a:r>
          <a:r>
            <a:rPr lang="tr-TR" sz="1600" b="1" kern="1200" dirty="0" smtClean="0"/>
            <a:t> fonksiyonu çalışmalarında;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Daha çok &gt;45 yaş  vakalarda </a:t>
          </a:r>
          <a:r>
            <a:rPr lang="tr-TR" sz="2000" b="1" kern="1200" dirty="0" smtClean="0">
              <a:solidFill>
                <a:srgbClr val="FF0000"/>
              </a:solidFill>
            </a:rPr>
            <a:t>UAE</a:t>
          </a:r>
          <a:r>
            <a:rPr lang="tr-TR" sz="1600" b="1" kern="1200" dirty="0" smtClean="0">
              <a:solidFill>
                <a:srgbClr val="FF0000"/>
              </a:solidFill>
            </a:rPr>
            <a:t>  </a:t>
          </a:r>
          <a:r>
            <a:rPr lang="tr-TR" sz="1600" b="1" kern="1200" dirty="0" smtClean="0">
              <a:solidFill>
                <a:schemeClr val="bg1"/>
              </a:solidFill>
            </a:rPr>
            <a:t>s</a:t>
          </a:r>
          <a:r>
            <a:rPr lang="tr-TR" sz="1600" b="1" kern="1200" dirty="0" smtClean="0"/>
            <a:t>onrası </a:t>
          </a:r>
          <a:r>
            <a:rPr lang="tr-T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%14 </a:t>
          </a:r>
          <a:r>
            <a:rPr lang="tr-TR" sz="1600" b="1" kern="1200" dirty="0" smtClean="0"/>
            <a:t>oranında </a:t>
          </a:r>
          <a:r>
            <a:rPr lang="tr-TR" sz="1600" b="1" kern="1200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geçici </a:t>
          </a:r>
          <a:r>
            <a:rPr lang="tr-TR" sz="1600" b="1" kern="1200" dirty="0" smtClean="0">
              <a:solidFill>
                <a:srgbClr val="FF0000"/>
              </a:solidFill>
            </a:rPr>
            <a:t>veya</a:t>
          </a:r>
          <a:r>
            <a:rPr lang="tr-TR" sz="1600" b="1" kern="1200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kalıcı </a:t>
          </a:r>
          <a:r>
            <a:rPr lang="tr-TR" sz="16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amenore</a:t>
          </a:r>
          <a:r>
            <a:rPr lang="tr-TR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smtClean="0"/>
            <a:t>saptanmış. </a:t>
          </a:r>
          <a:endParaRPr lang="tr-TR" sz="1600" kern="1200" dirty="0"/>
        </a:p>
      </dsp:txBody>
      <dsp:txXfrm>
        <a:off x="1384112" y="4518443"/>
        <a:ext cx="2768223" cy="1696661"/>
      </dsp:txXfrm>
    </dsp:sp>
    <dsp:sp modelId="{332D193A-63A0-446E-8027-1160602778EB}">
      <dsp:nvSpPr>
        <dsp:cNvPr id="0" name=""/>
        <dsp:cNvSpPr/>
      </dsp:nvSpPr>
      <dsp:spPr>
        <a:xfrm rot="10800000">
          <a:off x="153470" y="1268021"/>
          <a:ext cx="8393965" cy="260748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FF0000"/>
              </a:solidFill>
            </a:rPr>
            <a:t>UAE</a:t>
          </a:r>
          <a:r>
            <a:rPr lang="tr-TR" sz="2000" b="1" kern="1200" dirty="0" smtClean="0"/>
            <a:t> sonrasında </a:t>
          </a:r>
          <a:r>
            <a:rPr lang="tr-TR" sz="2000" b="1" kern="1200" dirty="0" err="1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embolik</a:t>
          </a:r>
          <a:r>
            <a:rPr lang="tr-TR" sz="2000" b="1" kern="1200" dirty="0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 </a:t>
          </a:r>
          <a:r>
            <a:rPr lang="tr-TR" sz="2000" b="1" kern="1200" dirty="0" err="1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materiyal</a:t>
          </a:r>
          <a:r>
            <a:rPr lang="tr-TR" sz="2000" b="1" kern="1200" dirty="0" smtClean="0">
              <a:solidFill>
                <a:schemeClr val="accent6">
                  <a:lumMod val="60000"/>
                  <a:lumOff val="40000"/>
                </a:schemeClr>
              </a:solidFill>
              <a:effectLst/>
            </a:rPr>
            <a:t> </a:t>
          </a:r>
          <a:r>
            <a:rPr lang="tr-TR" sz="2000" b="1" kern="1200" dirty="0" err="1" smtClean="0"/>
            <a:t>histopatolojik</a:t>
          </a:r>
          <a:r>
            <a:rPr lang="tr-TR" sz="2000" b="1" kern="1200" dirty="0" smtClean="0"/>
            <a:t> olarak </a:t>
          </a:r>
          <a:r>
            <a:rPr lang="tr-TR" sz="2000" b="1" kern="1200" dirty="0" err="1" smtClean="0"/>
            <a:t>over</a:t>
          </a:r>
          <a:r>
            <a:rPr lang="tr-TR" sz="2000" b="1" kern="1200" dirty="0" smtClean="0"/>
            <a:t> dokusunda bulunabilir. </a:t>
          </a:r>
          <a:endParaRPr lang="tr-TR" sz="1400" kern="1200" dirty="0"/>
        </a:p>
      </dsp:txBody>
      <dsp:txXfrm rot="10800000">
        <a:off x="2251961" y="1268021"/>
        <a:ext cx="4196983" cy="1303742"/>
      </dsp:txXfrm>
    </dsp:sp>
    <dsp:sp modelId="{B77600BC-D285-42A7-A201-C8C7FFAFF061}">
      <dsp:nvSpPr>
        <dsp:cNvPr id="0" name=""/>
        <dsp:cNvSpPr/>
      </dsp:nvSpPr>
      <dsp:spPr>
        <a:xfrm>
          <a:off x="3964857" y="2750370"/>
          <a:ext cx="4750577" cy="346473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Pron</a:t>
          </a:r>
          <a:r>
            <a:rPr lang="tr-TR" sz="1600" b="1" kern="1200" dirty="0" smtClean="0"/>
            <a:t> ve arkadaşları çok merkezli gözlemsel çalışmalarında;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&lt;40 yaş  vaklarda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amenore</a:t>
          </a:r>
          <a:r>
            <a:rPr lang="tr-TR" sz="1600" b="1" kern="1200" dirty="0" smtClean="0"/>
            <a:t> oranını %3 olarak saptamışlar.</a:t>
          </a:r>
          <a:endParaRPr lang="tr-TR" sz="1600" kern="1200" dirty="0"/>
        </a:p>
      </dsp:txBody>
      <dsp:txXfrm>
        <a:off x="5152501" y="4482737"/>
        <a:ext cx="2375289" cy="173236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24932-0FCC-4588-B5D6-1A5A767A5DFD}">
      <dsp:nvSpPr>
        <dsp:cNvPr id="0" name=""/>
        <dsp:cNvSpPr/>
      </dsp:nvSpPr>
      <dsp:spPr>
        <a:xfrm rot="16200000">
          <a:off x="503623" y="-503623"/>
          <a:ext cx="3107553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0000"/>
              </a:solidFill>
            </a:rPr>
            <a:t>UAE</a:t>
          </a:r>
          <a:r>
            <a:rPr lang="tr-TR" sz="2100" b="1" kern="1200" dirty="0" smtClean="0"/>
            <a:t> ile ilgili bilgilerin yetersizliğinden dolayı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/>
            <a:t>gebelik arzusu olan kadınlarda </a:t>
          </a:r>
          <a:r>
            <a:rPr lang="tr-TR" sz="2100" b="1" kern="1200" dirty="0" smtClean="0">
              <a:solidFill>
                <a:srgbClr val="FF0000"/>
              </a:solidFill>
            </a:rPr>
            <a:t>UAE dan</a:t>
          </a:r>
          <a:r>
            <a:rPr lang="tr-TR" sz="2100" b="1" kern="1200" dirty="0" smtClean="0"/>
            <a:t> kaçınılmalı.</a:t>
          </a:r>
          <a:endParaRPr lang="tr-TR" sz="2100" kern="1200" dirty="0"/>
        </a:p>
      </dsp:txBody>
      <dsp:txXfrm rot="5400000">
        <a:off x="-1" y="1"/>
        <a:ext cx="4114800" cy="2330664"/>
      </dsp:txXfrm>
    </dsp:sp>
    <dsp:sp modelId="{BDF06A3A-C189-4F5F-98A1-96F32283D822}">
      <dsp:nvSpPr>
        <dsp:cNvPr id="0" name=""/>
        <dsp:cNvSpPr/>
      </dsp:nvSpPr>
      <dsp:spPr>
        <a:xfrm>
          <a:off x="4114800" y="0"/>
          <a:ext cx="4114800" cy="310755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0000"/>
              </a:solidFill>
            </a:rPr>
            <a:t>UAE sonrası</a:t>
          </a:r>
          <a:r>
            <a:rPr lang="tr-TR" sz="2100" b="1" kern="1200" dirty="0" smtClean="0"/>
            <a:t> gebeliklerde plasenta  anomalileri görülmüş.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0000"/>
              </a:solidFill>
            </a:rPr>
            <a:t>UAE sonrası</a:t>
          </a:r>
          <a:r>
            <a:rPr lang="tr-TR" sz="2100" b="1" kern="1200" dirty="0" smtClean="0"/>
            <a:t> gebeliklerde düşük oranı </a:t>
          </a:r>
          <a:r>
            <a:rPr lang="tr-TR" sz="2100" b="1" kern="1200" dirty="0" err="1" smtClean="0"/>
            <a:t>miyomektomiye</a:t>
          </a:r>
          <a:r>
            <a:rPr lang="tr-TR" sz="2100" b="1" kern="1200" dirty="0" smtClean="0"/>
            <a:t> göre daha yüksek bulunmuş. </a:t>
          </a:r>
          <a:endParaRPr lang="tr-TR" sz="2100" kern="1200" dirty="0"/>
        </a:p>
      </dsp:txBody>
      <dsp:txXfrm>
        <a:off x="4114800" y="0"/>
        <a:ext cx="4114800" cy="2330664"/>
      </dsp:txXfrm>
    </dsp:sp>
    <dsp:sp modelId="{5F74618F-2DAA-45C2-A204-FCFB2AF07B5C}">
      <dsp:nvSpPr>
        <dsp:cNvPr id="0" name=""/>
        <dsp:cNvSpPr/>
      </dsp:nvSpPr>
      <dsp:spPr>
        <a:xfrm rot="10800000">
          <a:off x="0" y="3107553"/>
          <a:ext cx="4114800" cy="310755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0000"/>
              </a:solidFill>
            </a:rPr>
            <a:t>UAE sonrası </a:t>
          </a:r>
          <a:r>
            <a:rPr lang="tr-TR" sz="2100" b="1" kern="1200" dirty="0" smtClean="0"/>
            <a:t>gebeliklerde deneyim azlığından </a:t>
          </a:r>
          <a:r>
            <a:rPr lang="tr-TR" sz="2100" b="1" kern="1200" dirty="0" smtClean="0">
              <a:solidFill>
                <a:srgbClr val="FF0000"/>
              </a:solidFill>
            </a:rPr>
            <a:t>C/S </a:t>
          </a:r>
          <a:r>
            <a:rPr lang="tr-TR" sz="2100" b="1" kern="1200" dirty="0" smtClean="0"/>
            <a:t>oranları artış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100" b="1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/>
            <a:t>Deneyim artıkça bu oranın azalacağı düşünülmektedir</a:t>
          </a:r>
          <a:endParaRPr lang="tr-TR" sz="2100" kern="1200" dirty="0"/>
        </a:p>
      </dsp:txBody>
      <dsp:txXfrm rot="10800000">
        <a:off x="0" y="3884441"/>
        <a:ext cx="4114800" cy="2330664"/>
      </dsp:txXfrm>
    </dsp:sp>
    <dsp:sp modelId="{C6178585-846D-4B84-AB17-0712BC9D9DB5}">
      <dsp:nvSpPr>
        <dsp:cNvPr id="0" name=""/>
        <dsp:cNvSpPr/>
      </dsp:nvSpPr>
      <dsp:spPr>
        <a:xfrm rot="5400000">
          <a:off x="4618423" y="2603929"/>
          <a:ext cx="3107553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Bir çalışmada </a:t>
          </a:r>
          <a:r>
            <a:rPr lang="tr-TR" sz="2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</a:t>
          </a:r>
          <a:r>
            <a:rPr lang="tr-TR" sz="21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rüptür</a:t>
          </a:r>
          <a:r>
            <a:rPr lang="tr-TR" sz="2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Vakası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-1 eskiden </a:t>
          </a:r>
          <a:r>
            <a:rPr lang="tr-TR" sz="2100" b="1" kern="1200" dirty="0" err="1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miyomektomili</a:t>
          </a:r>
          <a:endParaRPr lang="tr-TR" sz="2100" b="1" kern="1200" dirty="0" smtClean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r-TR" sz="21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-1 eski sezaryenli</a:t>
          </a:r>
          <a:endParaRPr lang="tr-TR" sz="21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 rot="-5400000">
        <a:off x="4114799" y="3884441"/>
        <a:ext cx="4114800" cy="2330664"/>
      </dsp:txXfrm>
    </dsp:sp>
    <dsp:sp modelId="{8C7AB4E4-C66A-4959-A712-3FBE0CDD1303}">
      <dsp:nvSpPr>
        <dsp:cNvPr id="0" name=""/>
        <dsp:cNvSpPr/>
      </dsp:nvSpPr>
      <dsp:spPr>
        <a:xfrm>
          <a:off x="1828789" y="2526580"/>
          <a:ext cx="4572020" cy="1161945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0000"/>
              </a:solidFill>
            </a:rPr>
            <a:t>BUGÜNKİ  Bilgiler  Işığında</a:t>
          </a:r>
          <a:endParaRPr lang="tr-TR" sz="2100" kern="1200" dirty="0"/>
        </a:p>
      </dsp:txBody>
      <dsp:txXfrm>
        <a:off x="1885510" y="2583301"/>
        <a:ext cx="4458578" cy="10485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C91A4-2DDB-4A47-8E9D-926BB82A73B1}">
      <dsp:nvSpPr>
        <dsp:cNvPr id="0" name=""/>
        <dsp:cNvSpPr/>
      </dsp:nvSpPr>
      <dsp:spPr>
        <a:xfrm rot="16200000">
          <a:off x="-1941981" y="1944134"/>
          <a:ext cx="6000792" cy="21125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8394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Miyomların gelişim  nedeni </a:t>
          </a:r>
          <a:r>
            <a:rPr lang="tr-TR" sz="2300" b="1" kern="1200" dirty="0" smtClean="0">
              <a:solidFill>
                <a:srgbClr val="FF0000"/>
              </a:solidFill>
            </a:rPr>
            <a:t>kesin olarak </a:t>
          </a:r>
          <a:r>
            <a:rPr lang="tr-TR" sz="2300" b="1" kern="1200" dirty="0" smtClean="0"/>
            <a:t>bilinmemekte.</a:t>
          </a:r>
        </a:p>
      </dsp:txBody>
      <dsp:txXfrm rot="5400000">
        <a:off x="2153" y="1200158"/>
        <a:ext cx="2112523" cy="3600476"/>
      </dsp:txXfrm>
    </dsp:sp>
    <dsp:sp modelId="{B4835650-1FF3-4E4F-B9DA-56328E3F8753}">
      <dsp:nvSpPr>
        <dsp:cNvPr id="0" name=""/>
        <dsp:cNvSpPr/>
      </dsp:nvSpPr>
      <dsp:spPr>
        <a:xfrm rot="16200000">
          <a:off x="328981" y="1944134"/>
          <a:ext cx="6000792" cy="21125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8394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err="1" smtClean="0"/>
            <a:t>Estrojen</a:t>
          </a:r>
          <a:r>
            <a:rPr lang="tr-TR" sz="2300" b="1" kern="1200" dirty="0" smtClean="0"/>
            <a:t>, </a:t>
          </a:r>
          <a:r>
            <a:rPr lang="tr-TR" sz="2300" b="1" kern="1200" dirty="0" err="1" smtClean="0"/>
            <a:t>Progesteron</a:t>
          </a:r>
          <a:r>
            <a:rPr lang="tr-TR" sz="2300" b="1" kern="1200" dirty="0" smtClean="0"/>
            <a:t> ve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Büyüme faktörleri,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kern="1200" dirty="0" smtClean="0"/>
            <a:t> Miyomun gelişim ve büyümesinde etkili</a:t>
          </a:r>
        </a:p>
      </dsp:txBody>
      <dsp:txXfrm rot="5400000">
        <a:off x="2273115" y="1200158"/>
        <a:ext cx="2112523" cy="3600476"/>
      </dsp:txXfrm>
    </dsp:sp>
    <dsp:sp modelId="{1EE8D5BC-6F88-42F1-A30F-2877A3611F1D}">
      <dsp:nvSpPr>
        <dsp:cNvPr id="0" name=""/>
        <dsp:cNvSpPr/>
      </dsp:nvSpPr>
      <dsp:spPr>
        <a:xfrm rot="16200000">
          <a:off x="2599944" y="1944134"/>
          <a:ext cx="6000792" cy="21125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9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Uterus</a:t>
          </a:r>
          <a:r>
            <a:rPr lang="tr-TR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düz kasına kıyasla,  </a:t>
          </a:r>
          <a:endParaRPr lang="tr-T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smtClean="0"/>
            <a:t>miyomlar daha yoğun, </a:t>
          </a:r>
          <a:r>
            <a:rPr lang="tr-TR" sz="1500" b="1" kern="1200" dirty="0" err="1" smtClean="0"/>
            <a:t>estrojen</a:t>
          </a:r>
          <a:r>
            <a:rPr lang="tr-TR" sz="1500" b="1" kern="1200" dirty="0" smtClean="0"/>
            <a:t>,  </a:t>
          </a:r>
          <a:r>
            <a:rPr lang="tr-TR" sz="1500" b="1" kern="1200" dirty="0" err="1" smtClean="0"/>
            <a:t>progesteron</a:t>
          </a:r>
          <a:r>
            <a:rPr lang="tr-TR" sz="1500" b="1" kern="1200" dirty="0" smtClean="0"/>
            <a:t> reseptörleri ve  </a:t>
          </a:r>
          <a:r>
            <a:rPr lang="tr-TR" sz="1500" b="1" kern="1200" dirty="0" err="1" smtClean="0"/>
            <a:t>Aromataz</a:t>
          </a:r>
          <a:r>
            <a:rPr lang="tr-TR" sz="1500" b="1" kern="1200" dirty="0" smtClean="0"/>
            <a:t> enzimi  içerir</a:t>
          </a:r>
          <a:endParaRPr lang="tr-T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500" kern="1200" dirty="0"/>
        </a:p>
      </dsp:txBody>
      <dsp:txXfrm rot="5400000">
        <a:off x="4544078" y="1200158"/>
        <a:ext cx="2112523" cy="3600476"/>
      </dsp:txXfrm>
    </dsp:sp>
    <dsp:sp modelId="{6FA26BA5-DE35-4911-8953-4D89CBEC5252}">
      <dsp:nvSpPr>
        <dsp:cNvPr id="0" name=""/>
        <dsp:cNvSpPr/>
      </dsp:nvSpPr>
      <dsp:spPr>
        <a:xfrm rot="16200000">
          <a:off x="4870907" y="1944134"/>
          <a:ext cx="6000792" cy="211252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9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semptomları; </a:t>
          </a:r>
          <a:endParaRPr lang="tr-T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Anormal </a:t>
          </a:r>
          <a:r>
            <a:rPr lang="tr-T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Uterin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Kanama </a:t>
          </a:r>
          <a:r>
            <a:rPr lang="tr-TR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 tip</a:t>
          </a:r>
          <a:r>
            <a:rPr lang="tr-TR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Pelvik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ağrı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Baskı bulguları </a:t>
          </a:r>
          <a:r>
            <a:rPr lang="tr-TR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Barsak- mesane-</a:t>
          </a:r>
          <a:r>
            <a:rPr lang="tr-T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üreter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alt </a:t>
          </a:r>
          <a:r>
            <a:rPr lang="tr-T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ekstermite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venöz</a:t>
          </a: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dolaşım</a:t>
          </a:r>
          <a:r>
            <a:rPr lang="tr-TR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İnfertilite</a:t>
          </a:r>
          <a:endParaRPr lang="tr-TR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Gebelik komplikasyonları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500" kern="1200" dirty="0"/>
        </a:p>
      </dsp:txBody>
      <dsp:txXfrm rot="5400000">
        <a:off x="6815041" y="1200158"/>
        <a:ext cx="2112523" cy="3600476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5C37F-2EDC-4D79-A08D-EFC271F6E8A8}">
      <dsp:nvSpPr>
        <dsp:cNvPr id="0" name=""/>
        <dsp:cNvSpPr/>
      </dsp:nvSpPr>
      <dsp:spPr>
        <a:xfrm rot="16200000">
          <a:off x="561705" y="-561705"/>
          <a:ext cx="3143272" cy="4266682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5400000">
        <a:off x="0" y="0"/>
        <a:ext cx="4266682" cy="2357454"/>
      </dsp:txXfrm>
    </dsp:sp>
    <dsp:sp modelId="{6A9CF2EC-2102-420E-8BB0-5D645F6A15F7}">
      <dsp:nvSpPr>
        <dsp:cNvPr id="0" name=""/>
        <dsp:cNvSpPr/>
      </dsp:nvSpPr>
      <dsp:spPr>
        <a:xfrm>
          <a:off x="4266682" y="0"/>
          <a:ext cx="4266682" cy="3143272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>
        <a:off x="4266682" y="0"/>
        <a:ext cx="4266682" cy="2357454"/>
      </dsp:txXfrm>
    </dsp:sp>
    <dsp:sp modelId="{DBA9A53C-80B2-485C-8CA6-71566DE1B6DA}">
      <dsp:nvSpPr>
        <dsp:cNvPr id="0" name=""/>
        <dsp:cNvSpPr/>
      </dsp:nvSpPr>
      <dsp:spPr>
        <a:xfrm rot="10800000">
          <a:off x="0" y="3143272"/>
          <a:ext cx="4266682" cy="3143272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10800000">
        <a:off x="0" y="3929090"/>
        <a:ext cx="4266682" cy="2357454"/>
      </dsp:txXfrm>
    </dsp:sp>
    <dsp:sp modelId="{1E6240DF-CA34-40CE-9037-384117B62193}">
      <dsp:nvSpPr>
        <dsp:cNvPr id="0" name=""/>
        <dsp:cNvSpPr/>
      </dsp:nvSpPr>
      <dsp:spPr>
        <a:xfrm rot="5400000">
          <a:off x="4828387" y="2581566"/>
          <a:ext cx="3143272" cy="4266682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 dirty="0"/>
        </a:p>
      </dsp:txBody>
      <dsp:txXfrm rot="-5400000">
        <a:off x="4266682" y="3929089"/>
        <a:ext cx="4266682" cy="2357454"/>
      </dsp:txXfrm>
    </dsp:sp>
    <dsp:sp modelId="{3F2BBD10-5E19-40A3-BFA5-42EA8D24D189}">
      <dsp:nvSpPr>
        <dsp:cNvPr id="0" name=""/>
        <dsp:cNvSpPr/>
      </dsp:nvSpPr>
      <dsp:spPr>
        <a:xfrm>
          <a:off x="86673" y="2913270"/>
          <a:ext cx="8360018" cy="91998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A, Nonselective pelvic arteriogram reveals tortuous and dilated uterine arteries </a:t>
          </a:r>
          <a:r>
            <a:rPr lang="en-US" sz="1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(arrows </a:t>
          </a:r>
          <a:r>
            <a:rPr lang="en-US" sz="1000" b="1" kern="1200" dirty="0" smtClean="0"/>
            <a:t>).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B and C, Selective images from right (B) and left (C) uterine </a:t>
          </a:r>
          <a:r>
            <a:rPr lang="en-US" sz="1000" b="1" kern="1200" dirty="0" err="1" smtClean="0"/>
            <a:t>arteriograms</a:t>
          </a:r>
          <a:r>
            <a:rPr lang="en-US" sz="1000" b="1" kern="1200" dirty="0" smtClean="0"/>
            <a:t> show spiral arteries coursing into </a:t>
          </a:r>
          <a:r>
            <a:rPr lang="en-US" sz="1000" b="1" kern="1200" dirty="0" err="1" smtClean="0"/>
            <a:t>myometrium</a:t>
          </a:r>
          <a:r>
            <a:rPr lang="en-US" sz="1000" b="1" kern="1200" dirty="0" smtClean="0"/>
            <a:t> (</a:t>
          </a:r>
          <a:r>
            <a:rPr lang="en-US" sz="1000" b="1" kern="1200" dirty="0" smtClean="0">
              <a:solidFill>
                <a:srgbClr val="FF0000"/>
              </a:solidFill>
            </a:rPr>
            <a:t>arrowheads</a:t>
          </a:r>
          <a:r>
            <a:rPr lang="en-US" sz="1000" b="1" kern="1200" dirty="0" smtClean="0"/>
            <a:t> ). </a:t>
          </a:r>
          <a:endParaRPr lang="tr-TR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Note lack of evidence of focal uterine</a:t>
          </a:r>
          <a:r>
            <a:rPr lang="tr-TR" sz="1000" b="1" kern="1200" dirty="0" smtClean="0"/>
            <a:t> </a:t>
          </a:r>
          <a:r>
            <a:rPr lang="tr-TR" sz="1000" b="1" kern="1200" dirty="0" err="1" smtClean="0"/>
            <a:t>mass</a:t>
          </a:r>
          <a:r>
            <a:rPr lang="tr-TR" sz="1000" kern="1200" dirty="0" smtClean="0"/>
            <a:t>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D, Nonselective pelvic arteriogram obtained after bilateral </a:t>
          </a:r>
          <a:r>
            <a:rPr lang="en-US" sz="1000" b="1" kern="1200" dirty="0" err="1" smtClean="0"/>
            <a:t>embolization</a:t>
          </a:r>
          <a:r>
            <a:rPr lang="en-US" sz="1000" b="1" kern="1200" dirty="0" smtClean="0"/>
            <a:t> with polyvinyl alcohol particles shows occlusion of both uterine arteries.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kern="1200" dirty="0"/>
        </a:p>
      </dsp:txBody>
      <dsp:txXfrm>
        <a:off x="131583" y="2958180"/>
        <a:ext cx="8270198" cy="830168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003D9-8F70-4CA9-A269-128EE1814B2F}">
      <dsp:nvSpPr>
        <dsp:cNvPr id="0" name=""/>
        <dsp:cNvSpPr/>
      </dsp:nvSpPr>
      <dsp:spPr>
        <a:xfrm rot="16200000">
          <a:off x="625082" y="-625082"/>
          <a:ext cx="3071834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5400000">
        <a:off x="-1" y="1"/>
        <a:ext cx="4321999" cy="2303875"/>
      </dsp:txXfrm>
    </dsp:sp>
    <dsp:sp modelId="{E7901BC7-4F5B-46D9-AA3E-10C0D343F8FE}">
      <dsp:nvSpPr>
        <dsp:cNvPr id="0" name=""/>
        <dsp:cNvSpPr/>
      </dsp:nvSpPr>
      <dsp:spPr>
        <a:xfrm>
          <a:off x="4321999" y="0"/>
          <a:ext cx="4321999" cy="307183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4321999" y="0"/>
        <a:ext cx="4321999" cy="2303875"/>
      </dsp:txXfrm>
    </dsp:sp>
    <dsp:sp modelId="{3C190DA4-A418-4C64-BF64-3389CC31A2D1}">
      <dsp:nvSpPr>
        <dsp:cNvPr id="0" name=""/>
        <dsp:cNvSpPr/>
      </dsp:nvSpPr>
      <dsp:spPr>
        <a:xfrm rot="10800000">
          <a:off x="0" y="3071834"/>
          <a:ext cx="4321999" cy="307183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10800000">
        <a:off x="0" y="3839792"/>
        <a:ext cx="4321999" cy="2303875"/>
      </dsp:txXfrm>
    </dsp:sp>
    <dsp:sp modelId="{B489FCDE-2798-4726-8F80-FDA46A6F42B7}">
      <dsp:nvSpPr>
        <dsp:cNvPr id="0" name=""/>
        <dsp:cNvSpPr/>
      </dsp:nvSpPr>
      <dsp:spPr>
        <a:xfrm rot="5400000">
          <a:off x="4947081" y="2446751"/>
          <a:ext cx="3071834" cy="43219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 rot="-5400000">
        <a:off x="4321998" y="3839792"/>
        <a:ext cx="4321999" cy="2303875"/>
      </dsp:txXfrm>
    </dsp:sp>
    <dsp:sp modelId="{4D1327A0-4FD1-4F96-B0CB-8BFAE7BDC4A9}">
      <dsp:nvSpPr>
        <dsp:cNvPr id="0" name=""/>
        <dsp:cNvSpPr/>
      </dsp:nvSpPr>
      <dsp:spPr>
        <a:xfrm>
          <a:off x="120030" y="216833"/>
          <a:ext cx="8403936" cy="571000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400" kern="1200" dirty="0"/>
        </a:p>
      </dsp:txBody>
      <dsp:txXfrm>
        <a:off x="398769" y="495572"/>
        <a:ext cx="7846458" cy="5152523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8B0B7-445E-4D64-92FE-AC83BA766FCC}">
      <dsp:nvSpPr>
        <dsp:cNvPr id="0" name=""/>
        <dsp:cNvSpPr/>
      </dsp:nvSpPr>
      <dsp:spPr>
        <a:xfrm rot="16200000">
          <a:off x="1757159" y="-1696652"/>
          <a:ext cx="964413" cy="43577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500" kern="1200" dirty="0"/>
        </a:p>
      </dsp:txBody>
      <dsp:txXfrm rot="5400000">
        <a:off x="60507" y="0"/>
        <a:ext cx="4357718" cy="723309"/>
      </dsp:txXfrm>
    </dsp:sp>
    <dsp:sp modelId="{78E5AB72-1CF1-4487-9871-A91EFEEBB13A}">
      <dsp:nvSpPr>
        <dsp:cNvPr id="0" name=""/>
        <dsp:cNvSpPr/>
      </dsp:nvSpPr>
      <dsp:spPr>
        <a:xfrm>
          <a:off x="4418224" y="0"/>
          <a:ext cx="4357718" cy="96441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500" kern="1200" dirty="0"/>
        </a:p>
      </dsp:txBody>
      <dsp:txXfrm>
        <a:off x="4418224" y="0"/>
        <a:ext cx="4357718" cy="723309"/>
      </dsp:txXfrm>
    </dsp:sp>
    <dsp:sp modelId="{0D8CF128-014B-4AFD-A801-FE218AA0156E}">
      <dsp:nvSpPr>
        <dsp:cNvPr id="0" name=""/>
        <dsp:cNvSpPr/>
      </dsp:nvSpPr>
      <dsp:spPr>
        <a:xfrm rot="10800000">
          <a:off x="60506" y="964413"/>
          <a:ext cx="4599745" cy="96441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500" kern="1200" dirty="0"/>
        </a:p>
      </dsp:txBody>
      <dsp:txXfrm rot="10800000">
        <a:off x="60506" y="1205516"/>
        <a:ext cx="4599745" cy="723309"/>
      </dsp:txXfrm>
    </dsp:sp>
    <dsp:sp modelId="{DA0F17EF-8775-484B-BE5F-5E905E4732A6}">
      <dsp:nvSpPr>
        <dsp:cNvPr id="0" name=""/>
        <dsp:cNvSpPr/>
      </dsp:nvSpPr>
      <dsp:spPr>
        <a:xfrm rot="5400000">
          <a:off x="6114877" y="-732239"/>
          <a:ext cx="964413" cy="43577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500" kern="1200" dirty="0"/>
        </a:p>
      </dsp:txBody>
      <dsp:txXfrm rot="-5400000">
        <a:off x="4418225" y="1205517"/>
        <a:ext cx="4357718" cy="723309"/>
      </dsp:txXfrm>
    </dsp:sp>
    <dsp:sp modelId="{97740F88-DC68-4B98-9FF8-1D14590AD5EF}">
      <dsp:nvSpPr>
        <dsp:cNvPr id="0" name=""/>
        <dsp:cNvSpPr/>
      </dsp:nvSpPr>
      <dsp:spPr>
        <a:xfrm>
          <a:off x="242040" y="214314"/>
          <a:ext cx="8231354" cy="1500197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500" b="1" i="1" kern="1200" dirty="0" smtClean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rPr>
            <a:t>Sabrı</a:t>
          </a:r>
          <a:r>
            <a:rPr lang="tr-TR" sz="4500" b="1" kern="1200" dirty="0" smtClean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rPr>
            <a:t>nız için teşekkürler</a:t>
          </a:r>
          <a:endParaRPr lang="tr-TR" sz="4500" kern="1200" dirty="0">
            <a:solidFill>
              <a:schemeClr val="accent6"/>
            </a:solidFill>
          </a:endParaRPr>
        </a:p>
      </dsp:txBody>
      <dsp:txXfrm>
        <a:off x="315274" y="287548"/>
        <a:ext cx="8084886" cy="13537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F7014-00DF-4813-BF0E-4439051CB4E3}">
      <dsp:nvSpPr>
        <dsp:cNvPr id="0" name=""/>
        <dsp:cNvSpPr/>
      </dsp:nvSpPr>
      <dsp:spPr>
        <a:xfrm rot="16200000">
          <a:off x="625088" y="-625088"/>
          <a:ext cx="3036104" cy="428628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</a:t>
          </a:r>
          <a:r>
            <a:rPr lang="tr-TR" sz="2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tr-TR" sz="25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fertilite</a:t>
          </a:r>
          <a:r>
            <a:rPr lang="tr-TR" sz="2500" b="1" kern="1200" dirty="0" smtClean="0">
              <a:solidFill>
                <a:srgbClr val="FF0000"/>
              </a:solidFill>
            </a:rPr>
            <a:t> </a:t>
          </a:r>
          <a:r>
            <a:rPr lang="tr-TR" sz="2500" b="1" kern="1200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multifaktoriyal</a:t>
          </a:r>
          <a:r>
            <a:rPr lang="tr-TR" sz="2500" b="1" kern="1200" dirty="0" smtClean="0"/>
            <a:t> miyomlar </a:t>
          </a:r>
          <a:r>
            <a:rPr lang="tr-TR" sz="2500" b="1" kern="1200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iştirakçı</a:t>
          </a:r>
          <a:r>
            <a:rPr lang="tr-TR" sz="2500" b="1" kern="1200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faktör</a:t>
          </a:r>
          <a:endParaRPr lang="tr-TR" sz="2500" b="1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/>
            <a:t>?????????</a:t>
          </a:r>
          <a:endParaRPr lang="tr-TR" sz="3200" kern="1200" dirty="0"/>
        </a:p>
      </dsp:txBody>
      <dsp:txXfrm rot="5400000">
        <a:off x="-1" y="1"/>
        <a:ext cx="4286280" cy="2277078"/>
      </dsp:txXfrm>
    </dsp:sp>
    <dsp:sp modelId="{5374A4FB-83ED-4CEF-A9E2-DBAE5F8FBF32}">
      <dsp:nvSpPr>
        <dsp:cNvPr id="0" name=""/>
        <dsp:cNvSpPr/>
      </dsp:nvSpPr>
      <dsp:spPr>
        <a:xfrm>
          <a:off x="4286280" y="0"/>
          <a:ext cx="4286280" cy="303610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b="1" kern="1200" dirty="0" smtClean="0">
            <a:solidFill>
              <a:srgbClr val="FF00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Teorik olarak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Tubaların mekanik tıkanıklığı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Anormal damarlanma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Anormal </a:t>
          </a:r>
          <a:r>
            <a:rPr lang="tr-TR" sz="1700" b="1" kern="1200" dirty="0" err="1" smtClean="0"/>
            <a:t>endometriyal</a:t>
          </a:r>
          <a:r>
            <a:rPr lang="tr-TR" sz="1700" b="1" kern="1200" dirty="0" smtClean="0"/>
            <a:t> gelişim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Kronik </a:t>
          </a:r>
          <a:r>
            <a:rPr lang="tr-TR" sz="1700" b="1" kern="1200" dirty="0" err="1" smtClean="0"/>
            <a:t>intrakaviter</a:t>
          </a:r>
          <a:r>
            <a:rPr lang="tr-TR" sz="1700" b="1" kern="1200" dirty="0" smtClean="0"/>
            <a:t> </a:t>
          </a:r>
          <a:r>
            <a:rPr lang="tr-TR" sz="1700" b="1" kern="1200" dirty="0" err="1" smtClean="0"/>
            <a:t>inflamasyon</a:t>
          </a:r>
          <a:endParaRPr lang="tr-TR" sz="17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Anormal </a:t>
          </a:r>
          <a:r>
            <a:rPr lang="tr-TR" sz="1700" b="1" kern="1200" dirty="0" err="1" smtClean="0"/>
            <a:t>Uterin</a:t>
          </a:r>
          <a:r>
            <a:rPr lang="tr-TR" sz="1700" b="1" kern="1200" dirty="0" smtClean="0"/>
            <a:t> </a:t>
          </a:r>
          <a:r>
            <a:rPr lang="tr-TR" sz="1700" b="1" kern="1200" dirty="0" err="1" smtClean="0"/>
            <a:t>kontraktilite</a:t>
          </a:r>
          <a:r>
            <a:rPr lang="tr-TR" sz="1700" b="1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b="1" kern="1200" dirty="0" smtClean="0"/>
            <a:t> </a:t>
          </a:r>
          <a:endParaRPr lang="tr-TR" sz="1700" kern="1200" dirty="0"/>
        </a:p>
      </dsp:txBody>
      <dsp:txXfrm>
        <a:off x="4286280" y="0"/>
        <a:ext cx="4286280" cy="2277078"/>
      </dsp:txXfrm>
    </dsp:sp>
    <dsp:sp modelId="{A6D384CF-D244-4094-9EC3-F1D40DD9EEE4}">
      <dsp:nvSpPr>
        <dsp:cNvPr id="0" name=""/>
        <dsp:cNvSpPr/>
      </dsp:nvSpPr>
      <dsp:spPr>
        <a:xfrm rot="10800000">
          <a:off x="0" y="3036104"/>
          <a:ext cx="4286280" cy="303610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Miyomların alınması / küçülmesi  </a:t>
          </a:r>
          <a:r>
            <a:rPr lang="tr-TR" sz="2000" b="1" kern="1200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fertiliteyi</a:t>
          </a:r>
          <a:r>
            <a:rPr lang="tr-TR" sz="2000" b="1" kern="1200" dirty="0" smtClean="0">
              <a:solidFill>
                <a:schemeClr val="accent6">
                  <a:lumMod val="40000"/>
                  <a:lumOff val="60000"/>
                </a:schemeClr>
              </a:solidFill>
            </a:rPr>
            <a:t> artırmalıdır. ????</a:t>
          </a:r>
          <a:endParaRPr lang="tr-TR" sz="2000" kern="1200" dirty="0">
            <a:solidFill>
              <a:schemeClr val="accent6">
                <a:lumMod val="40000"/>
                <a:lumOff val="60000"/>
              </a:schemeClr>
            </a:solidFill>
          </a:endParaRPr>
        </a:p>
      </dsp:txBody>
      <dsp:txXfrm rot="10800000">
        <a:off x="0" y="3795129"/>
        <a:ext cx="4286280" cy="2277078"/>
      </dsp:txXfrm>
    </dsp:sp>
    <dsp:sp modelId="{3C26D841-4016-42AE-BD5D-B56772C2BDFF}">
      <dsp:nvSpPr>
        <dsp:cNvPr id="0" name=""/>
        <dsp:cNvSpPr/>
      </dsp:nvSpPr>
      <dsp:spPr>
        <a:xfrm rot="5400000">
          <a:off x="4911368" y="2411016"/>
          <a:ext cx="3036104" cy="428628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dirty="0" smtClean="0"/>
            <a:t>?????????</a:t>
          </a:r>
          <a:endParaRPr lang="tr-TR" sz="3100" kern="1200" dirty="0"/>
        </a:p>
      </dsp:txBody>
      <dsp:txXfrm rot="-5400000">
        <a:off x="4286280" y="3795129"/>
        <a:ext cx="4286280" cy="2277078"/>
      </dsp:txXfrm>
    </dsp:sp>
    <dsp:sp modelId="{F3089021-50AF-450B-8B6A-05B3524236D9}">
      <dsp:nvSpPr>
        <dsp:cNvPr id="0" name=""/>
        <dsp:cNvSpPr/>
      </dsp:nvSpPr>
      <dsp:spPr>
        <a:xfrm>
          <a:off x="1428749" y="2556536"/>
          <a:ext cx="5298330" cy="129665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b="1" kern="1200" dirty="0" smtClean="0">
              <a:solidFill>
                <a:srgbClr val="FF0000"/>
              </a:solidFill>
            </a:rPr>
            <a:t>FERTİLİTE – </a:t>
          </a:r>
          <a:r>
            <a:rPr lang="tr-TR" sz="3100" b="1" kern="1200" dirty="0" smtClean="0">
              <a:solidFill>
                <a:schemeClr val="tx1"/>
              </a:solidFill>
            </a:rPr>
            <a:t>FİBROİD - </a:t>
          </a:r>
          <a:r>
            <a:rPr lang="tr-TR" sz="3100" b="1" kern="1200" dirty="0" smtClean="0">
              <a:solidFill>
                <a:srgbClr val="FF0000"/>
              </a:solidFill>
            </a:rPr>
            <a:t>UAE</a:t>
          </a:r>
          <a:r>
            <a:rPr lang="tr-TR" sz="3100" kern="1200" dirty="0" smtClean="0"/>
            <a:t/>
          </a:r>
          <a:br>
            <a:rPr lang="tr-TR" sz="3100" kern="1200" dirty="0" smtClean="0"/>
          </a:br>
          <a:endParaRPr lang="tr-TR" sz="3100" kern="1200" dirty="0"/>
        </a:p>
      </dsp:txBody>
      <dsp:txXfrm>
        <a:off x="1492047" y="2619834"/>
        <a:ext cx="5171734" cy="11700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3ED14-7086-4F1B-A89C-6E2A29C97430}">
      <dsp:nvSpPr>
        <dsp:cNvPr id="0" name=""/>
        <dsp:cNvSpPr/>
      </dsp:nvSpPr>
      <dsp:spPr>
        <a:xfrm>
          <a:off x="0" y="1665329"/>
          <a:ext cx="8429684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5508F-649F-4A71-AEA6-6428B8062050}">
      <dsp:nvSpPr>
        <dsp:cNvPr id="0" name=""/>
        <dsp:cNvSpPr/>
      </dsp:nvSpPr>
      <dsp:spPr>
        <a:xfrm>
          <a:off x="406737" y="361656"/>
          <a:ext cx="8022946" cy="1416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Amerika’da, yılda: anormal kanama etiyolojisine bağlı </a:t>
          </a:r>
          <a:r>
            <a:rPr lang="tr-T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300.000 </a:t>
          </a:r>
          <a:r>
            <a:rPr lang="tr-TR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Histerektomi</a:t>
          </a:r>
          <a:r>
            <a:rPr lang="tr-T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bunların </a:t>
          </a:r>
          <a:r>
            <a:rPr lang="tr-T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büyük çoğunluğunda neden 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MİYOM</a:t>
          </a:r>
          <a:endParaRPr lang="tr-TR" sz="2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905" y="430824"/>
        <a:ext cx="7884610" cy="1278584"/>
      </dsp:txXfrm>
    </dsp:sp>
    <dsp:sp modelId="{26DD5686-63EF-4B81-BEC7-87DAB6EC7516}">
      <dsp:nvSpPr>
        <dsp:cNvPr id="0" name=""/>
        <dsp:cNvSpPr/>
      </dsp:nvSpPr>
      <dsp:spPr>
        <a:xfrm>
          <a:off x="0" y="2788154"/>
          <a:ext cx="8429684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ABA9D-E6DF-4A79-B338-59561615FBCF}">
      <dsp:nvSpPr>
        <dsp:cNvPr id="0" name=""/>
        <dsp:cNvSpPr/>
      </dsp:nvSpPr>
      <dsp:spPr>
        <a:xfrm>
          <a:off x="400903" y="1879529"/>
          <a:ext cx="8025928" cy="10119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İngiltere’de yılda: 42.500  </a:t>
          </a:r>
          <a:r>
            <a:rPr lang="tr-TR" sz="2400" b="1" kern="1200" dirty="0" err="1" smtClean="0"/>
            <a:t>histerektomi</a:t>
          </a:r>
          <a:endParaRPr lang="tr-TR" sz="2400" b="1" kern="1200" dirty="0"/>
        </a:p>
      </dsp:txBody>
      <dsp:txXfrm>
        <a:off x="450302" y="1928928"/>
        <a:ext cx="7927130" cy="913147"/>
      </dsp:txXfrm>
    </dsp:sp>
    <dsp:sp modelId="{D9033A6F-2485-4CCD-A0FE-1F386B8CAE3D}">
      <dsp:nvSpPr>
        <dsp:cNvPr id="0" name=""/>
        <dsp:cNvSpPr/>
      </dsp:nvSpPr>
      <dsp:spPr>
        <a:xfrm>
          <a:off x="0" y="3726109"/>
          <a:ext cx="8429684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EF8D2-1907-43EA-A65A-6378FE647A72}">
      <dsp:nvSpPr>
        <dsp:cNvPr id="0" name=""/>
        <dsp:cNvSpPr/>
      </dsp:nvSpPr>
      <dsp:spPr>
        <a:xfrm>
          <a:off x="400903" y="3002354"/>
          <a:ext cx="8025928" cy="827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Amerika ve Batı Avrupa’da YILDA: </a:t>
          </a:r>
          <a:r>
            <a:rPr lang="tr-TR" sz="3200" b="1" kern="1200" dirty="0" smtClean="0">
              <a:solidFill>
                <a:srgbClr val="FF0000"/>
              </a:solidFill>
            </a:rPr>
            <a:t>&gt; 35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000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UEA </a:t>
          </a:r>
          <a:r>
            <a:rPr lang="tr-TR" sz="2800" b="1" kern="1200" dirty="0" smtClean="0"/>
            <a:t> </a:t>
          </a:r>
          <a:endParaRPr lang="tr-TR" sz="2800" b="1" kern="1200" dirty="0"/>
        </a:p>
      </dsp:txBody>
      <dsp:txXfrm>
        <a:off x="441277" y="3042728"/>
        <a:ext cx="7945180" cy="746326"/>
      </dsp:txXfrm>
    </dsp:sp>
    <dsp:sp modelId="{129E6D49-BD56-4FDD-8DD1-E3CD3F7356F6}">
      <dsp:nvSpPr>
        <dsp:cNvPr id="0" name=""/>
        <dsp:cNvSpPr/>
      </dsp:nvSpPr>
      <dsp:spPr>
        <a:xfrm>
          <a:off x="0" y="5258348"/>
          <a:ext cx="8429684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31E2B-EEC1-49AD-AB14-8EF24EFE0DCA}">
      <dsp:nvSpPr>
        <dsp:cNvPr id="0" name=""/>
        <dsp:cNvSpPr/>
      </dsp:nvSpPr>
      <dsp:spPr>
        <a:xfrm>
          <a:off x="403755" y="4065973"/>
          <a:ext cx="8025928" cy="1421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TÜRKİYEDE YILDA YAPILAN  HİSTEREKTOMİ SAYISI ?????? 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 ???? </a:t>
          </a:r>
          <a:r>
            <a:rPr lang="tr-T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800" b="1" kern="1200" dirty="0" smtClean="0"/>
            <a:t>Birkaç merkezde az sayıda uygulamalar mevcut</a:t>
          </a:r>
          <a:endParaRPr lang="tr-TR" sz="1800" b="1" kern="1200" dirty="0"/>
        </a:p>
      </dsp:txBody>
      <dsp:txXfrm>
        <a:off x="473140" y="4135358"/>
        <a:ext cx="7887158" cy="1282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365BF-8AB8-482D-8ABA-2D4C0740BD39}">
      <dsp:nvSpPr>
        <dsp:cNvPr id="0" name=""/>
        <dsp:cNvSpPr/>
      </dsp:nvSpPr>
      <dsp:spPr>
        <a:xfrm>
          <a:off x="0" y="1396486"/>
          <a:ext cx="857256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FA556-25F6-4EC1-AFF2-90FD45565EC5}">
      <dsp:nvSpPr>
        <dsp:cNvPr id="0" name=""/>
        <dsp:cNvSpPr/>
      </dsp:nvSpPr>
      <dsp:spPr>
        <a:xfrm>
          <a:off x="185908" y="303103"/>
          <a:ext cx="8175104" cy="11819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Beyond</a:t>
          </a:r>
          <a:r>
            <a:rPr lang="tr-TR" sz="2800" kern="1200" dirty="0" smtClean="0"/>
            <a:t>  </a:t>
          </a:r>
          <a:r>
            <a:rPr lang="tr-TR" sz="2800" kern="1200" dirty="0" err="1" smtClean="0"/>
            <a:t>the</a:t>
          </a:r>
          <a:r>
            <a:rPr lang="tr-TR" sz="2800" kern="1200" dirty="0" smtClean="0"/>
            <a:t> </a:t>
          </a:r>
          <a:r>
            <a:rPr lang="tr-TR" sz="2800" b="1" kern="1200" dirty="0" err="1" smtClean="0"/>
            <a:t>obvious</a:t>
          </a:r>
          <a:r>
            <a:rPr lang="tr-TR" sz="2800" b="1" kern="1200" dirty="0" smtClean="0"/>
            <a:t> </a:t>
          </a:r>
          <a:r>
            <a:rPr lang="tr-TR" sz="2800" b="1" kern="1200" dirty="0" err="1" smtClean="0"/>
            <a:t>loss</a:t>
          </a:r>
          <a:r>
            <a:rPr lang="tr-TR" sz="2800" b="1" kern="1200" dirty="0" smtClean="0"/>
            <a:t> of </a:t>
          </a:r>
          <a:r>
            <a:rPr lang="tr-TR" sz="2800" b="1" kern="1200" dirty="0" err="1" smtClean="0"/>
            <a:t>fertility</a:t>
          </a:r>
          <a:r>
            <a:rPr lang="tr-TR" sz="2800" kern="1200" dirty="0" smtClean="0"/>
            <a:t>,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Other</a:t>
          </a:r>
          <a:r>
            <a:rPr lang="tr-TR" sz="2800" kern="1200" dirty="0" smtClean="0"/>
            <a:t> </a:t>
          </a:r>
          <a:r>
            <a:rPr lang="tr-TR" sz="2800" b="1" i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disadvantages</a:t>
          </a:r>
          <a:r>
            <a:rPr lang="tr-TR" sz="28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800" b="1" i="1" kern="1200" dirty="0" smtClean="0"/>
            <a:t>of </a:t>
          </a:r>
          <a:r>
            <a:rPr lang="tr-TR" sz="2800" b="1" i="1" kern="1200" dirty="0" err="1" smtClean="0"/>
            <a:t>hysterectomy</a:t>
          </a:r>
          <a:r>
            <a:rPr lang="tr-TR" sz="2800" b="1" i="1" kern="1200" dirty="0" smtClean="0"/>
            <a:t> </a:t>
          </a:r>
          <a:r>
            <a:rPr lang="tr-TR" sz="2800" kern="1200" dirty="0" err="1" smtClean="0"/>
            <a:t>include</a:t>
          </a:r>
          <a:r>
            <a:rPr lang="tr-TR" sz="2800" kern="1200" dirty="0" smtClean="0"/>
            <a:t> </a:t>
          </a:r>
          <a:endParaRPr lang="tr-TR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606" y="360801"/>
        <a:ext cx="8059708" cy="1066547"/>
      </dsp:txXfrm>
    </dsp:sp>
    <dsp:sp modelId="{5FBDF708-6FF3-4643-A49C-0E3A1EDCDD4D}">
      <dsp:nvSpPr>
        <dsp:cNvPr id="0" name=""/>
        <dsp:cNvSpPr/>
      </dsp:nvSpPr>
      <dsp:spPr>
        <a:xfrm>
          <a:off x="0" y="2254033"/>
          <a:ext cx="857256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3D455-9A47-46EB-94AD-5110EF09B5C7}">
      <dsp:nvSpPr>
        <dsp:cNvPr id="0" name=""/>
        <dsp:cNvSpPr/>
      </dsp:nvSpPr>
      <dsp:spPr>
        <a:xfrm>
          <a:off x="242839" y="1525496"/>
          <a:ext cx="8198443" cy="7625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/>
            <a:t>It</a:t>
          </a:r>
          <a:r>
            <a:rPr lang="tr-TR" sz="2000" b="1" kern="1200" dirty="0" smtClean="0"/>
            <a:t> is a </a:t>
          </a:r>
          <a:r>
            <a:rPr lang="tr-TR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</a:t>
          </a:r>
          <a:r>
            <a:rPr lang="tr-TR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surgery</a:t>
          </a:r>
          <a:r>
            <a:rPr lang="tr-TR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000" b="1" kern="1200" dirty="0" err="1" smtClean="0"/>
            <a:t>that</a:t>
          </a:r>
          <a:r>
            <a:rPr lang="tr-TR" sz="2000" b="1" kern="1200" dirty="0" smtClean="0"/>
            <a:t> </a:t>
          </a:r>
          <a:r>
            <a:rPr lang="tr-TR" sz="2000" b="1" kern="1200" dirty="0" err="1" smtClean="0"/>
            <a:t>requires</a:t>
          </a:r>
          <a:r>
            <a:rPr lang="tr-TR" sz="2000" b="1" kern="1200" dirty="0" smtClean="0"/>
            <a:t>  </a:t>
          </a:r>
          <a:r>
            <a:rPr lang="tr-TR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prolonged</a:t>
          </a:r>
          <a:r>
            <a:rPr lang="tr-TR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recovery</a:t>
          </a:r>
          <a:r>
            <a:rPr lang="tr-TR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time</a:t>
          </a:r>
        </a:p>
      </dsp:txBody>
      <dsp:txXfrm>
        <a:off x="280061" y="1562718"/>
        <a:ext cx="8123999" cy="688062"/>
      </dsp:txXfrm>
    </dsp:sp>
    <dsp:sp modelId="{A14D8313-429A-4718-A74E-F34B3B4EFEE0}">
      <dsp:nvSpPr>
        <dsp:cNvPr id="0" name=""/>
        <dsp:cNvSpPr/>
      </dsp:nvSpPr>
      <dsp:spPr>
        <a:xfrm>
          <a:off x="0" y="4586451"/>
          <a:ext cx="857256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C3DD5-FBC7-455C-BA8B-AA931AC70426}">
      <dsp:nvSpPr>
        <dsp:cNvPr id="0" name=""/>
        <dsp:cNvSpPr/>
      </dsp:nvSpPr>
      <dsp:spPr>
        <a:xfrm>
          <a:off x="371700" y="2437633"/>
          <a:ext cx="8194234" cy="22373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Carries</a:t>
          </a:r>
          <a:r>
            <a:rPr lang="tr-TR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risk of </a:t>
          </a:r>
          <a:r>
            <a:rPr lang="tr-TR" sz="32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complications</a:t>
          </a:r>
          <a:endParaRPr lang="tr-TR" sz="32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hemorrhage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bowel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bladder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injury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infection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pain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even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death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tr-T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0920" y="2546853"/>
        <a:ext cx="7975794" cy="2018938"/>
      </dsp:txXfrm>
    </dsp:sp>
    <dsp:sp modelId="{322BD00F-9869-434C-A9D3-ADFCE58A0E05}">
      <dsp:nvSpPr>
        <dsp:cNvPr id="0" name=""/>
        <dsp:cNvSpPr/>
      </dsp:nvSpPr>
      <dsp:spPr>
        <a:xfrm>
          <a:off x="0" y="5294011"/>
          <a:ext cx="857256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1466C-49C1-4F20-8868-33F79B21F685}">
      <dsp:nvSpPr>
        <dsp:cNvPr id="0" name=""/>
        <dsp:cNvSpPr/>
      </dsp:nvSpPr>
      <dsp:spPr>
        <a:xfrm>
          <a:off x="372119" y="4770051"/>
          <a:ext cx="8194605" cy="612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Hysterectomy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rates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may</a:t>
          </a:r>
          <a:r>
            <a:rPr lang="tr-TR" sz="1600" b="1" kern="1200" dirty="0" smtClean="0"/>
            <a:t> be </a:t>
          </a:r>
          <a:r>
            <a:rPr lang="tr-TR" sz="1600" b="1" kern="1200" dirty="0" err="1" smtClean="0"/>
            <a:t>declining</a:t>
          </a:r>
          <a:r>
            <a:rPr lang="tr-TR" sz="1600" b="1" kern="1200" dirty="0" smtClean="0"/>
            <a:t> in </a:t>
          </a:r>
          <a:r>
            <a:rPr lang="tr-TR" sz="1600" b="1" kern="1200" dirty="0" err="1" smtClean="0"/>
            <a:t>favor</a:t>
          </a:r>
          <a:r>
            <a:rPr lang="tr-TR" sz="1600" b="1" kern="1200" dirty="0" smtClean="0"/>
            <a:t> of </a:t>
          </a:r>
          <a:r>
            <a:rPr lang="tr-TR" sz="1600" b="1" kern="1200" dirty="0" err="1" smtClean="0"/>
            <a:t>other</a:t>
          </a:r>
          <a:r>
            <a:rPr lang="tr-TR" sz="1600" b="1" kern="1200" dirty="0" smtClean="0"/>
            <a:t> </a:t>
          </a:r>
          <a:r>
            <a:rPr lang="tr-TR" sz="2400" b="1" kern="1200" dirty="0" err="1" smtClean="0"/>
            <a:t>less</a:t>
          </a:r>
          <a:r>
            <a:rPr lang="tr-TR" sz="2400" b="1" kern="1200" dirty="0" smtClean="0"/>
            <a:t> </a:t>
          </a:r>
          <a:r>
            <a:rPr lang="tr-TR" sz="2400" b="1" kern="1200" dirty="0" err="1" smtClean="0"/>
            <a:t>invasive</a:t>
          </a:r>
          <a:r>
            <a:rPr lang="tr-TR" sz="2400" b="1" kern="1200" dirty="0" smtClean="0"/>
            <a:t> </a:t>
          </a:r>
          <a:r>
            <a:rPr lang="tr-TR" sz="2400" b="1" kern="1200" dirty="0" err="1" smtClean="0"/>
            <a:t>procedures</a:t>
          </a:r>
          <a:r>
            <a:rPr lang="tr-TR" sz="2400" b="1" kern="1200" dirty="0" smtClean="0"/>
            <a:t> </a:t>
          </a:r>
          <a:r>
            <a:rPr lang="tr-TR" sz="1600" b="1" kern="1200" dirty="0" err="1" smtClean="0"/>
            <a:t>according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to</a:t>
          </a:r>
          <a:r>
            <a:rPr lang="tr-TR" sz="1600" b="1" kern="1200" dirty="0" smtClean="0"/>
            <a:t> an </a:t>
          </a:r>
          <a:r>
            <a:rPr lang="tr-TR" sz="1600" b="1" kern="1200" dirty="0" err="1" smtClean="0"/>
            <a:t>analysis</a:t>
          </a:r>
          <a:r>
            <a:rPr lang="tr-TR" sz="1600" b="1" kern="1200" dirty="0" smtClean="0"/>
            <a:t> of data </a:t>
          </a:r>
          <a:r>
            <a:rPr lang="tr-TR" sz="1600" b="1" kern="1200" dirty="0" err="1" smtClean="0"/>
            <a:t>collected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from</a:t>
          </a:r>
          <a:r>
            <a:rPr lang="tr-TR" sz="1600" b="1" kern="1200" dirty="0" smtClean="0"/>
            <a:t> 1997 </a:t>
          </a:r>
          <a:r>
            <a:rPr lang="tr-TR" sz="1600" b="1" kern="1200" dirty="0" err="1" smtClean="0"/>
            <a:t>to</a:t>
          </a:r>
          <a:r>
            <a:rPr lang="tr-TR" sz="1600" b="1" kern="1200" dirty="0" smtClean="0"/>
            <a:t> 2015</a:t>
          </a:r>
        </a:p>
      </dsp:txBody>
      <dsp:txXfrm>
        <a:off x="402020" y="4799952"/>
        <a:ext cx="8134803" cy="552717"/>
      </dsp:txXfrm>
    </dsp:sp>
    <dsp:sp modelId="{AA779E2C-F51D-4C5E-9B87-DCFF203161D4}">
      <dsp:nvSpPr>
        <dsp:cNvPr id="0" name=""/>
        <dsp:cNvSpPr/>
      </dsp:nvSpPr>
      <dsp:spPr>
        <a:xfrm>
          <a:off x="0" y="6046554"/>
          <a:ext cx="857256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2BA51-10B6-4A43-878F-FF9ECFAD152D}">
      <dsp:nvSpPr>
        <dsp:cNvPr id="0" name=""/>
        <dsp:cNvSpPr/>
      </dsp:nvSpPr>
      <dsp:spPr>
        <a:xfrm>
          <a:off x="388862" y="5477611"/>
          <a:ext cx="8176515" cy="657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More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definitive</a:t>
          </a:r>
          <a:r>
            <a:rPr lang="tr-TR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studies</a:t>
          </a:r>
          <a:r>
            <a:rPr lang="tr-TR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different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populations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needed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determine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whether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 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 a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widespread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tr-T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phenomenon</a:t>
          </a:r>
          <a:r>
            <a:rPr lang="tr-T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tr-T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959" y="5509708"/>
        <a:ext cx="8112321" cy="5933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81B94-C94F-462F-84CF-78E056905D17}">
      <dsp:nvSpPr>
        <dsp:cNvPr id="0" name=""/>
        <dsp:cNvSpPr/>
      </dsp:nvSpPr>
      <dsp:spPr>
        <a:xfrm>
          <a:off x="0" y="67804"/>
          <a:ext cx="9144000" cy="85635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900" b="1" kern="1200" dirty="0" smtClean="0">
              <a:solidFill>
                <a:srgbClr val="FF0000"/>
              </a:solidFill>
            </a:rPr>
            <a:t>UFE Tarihçesi</a:t>
          </a:r>
          <a:endParaRPr lang="tr-TR" sz="3900" kern="1200" dirty="0"/>
        </a:p>
      </dsp:txBody>
      <dsp:txXfrm>
        <a:off x="0" y="67804"/>
        <a:ext cx="9144000" cy="856358"/>
      </dsp:txXfrm>
    </dsp:sp>
    <dsp:sp modelId="{3859E644-2E7C-483F-B055-C68D51DC5C14}">
      <dsp:nvSpPr>
        <dsp:cNvPr id="0" name=""/>
        <dsp:cNvSpPr/>
      </dsp:nvSpPr>
      <dsp:spPr>
        <a:xfrm>
          <a:off x="0" y="1210794"/>
          <a:ext cx="4572000" cy="5020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/>
            <a:t>Fibroid</a:t>
          </a:r>
          <a:r>
            <a:rPr lang="tr-TR" sz="4400" b="1" kern="1200" dirty="0" err="1" smtClean="0"/>
            <a:t>lerin</a:t>
          </a:r>
          <a:r>
            <a:rPr lang="en-US" sz="4400" b="1" kern="1200" dirty="0" smtClean="0"/>
            <a:t> </a:t>
          </a:r>
          <a:r>
            <a:rPr lang="en-US" sz="4400" b="1" kern="1200" dirty="0" smtClean="0">
              <a:solidFill>
                <a:srgbClr val="FF0000"/>
              </a:solidFill>
            </a:rPr>
            <a:t>(</a:t>
          </a:r>
          <a:r>
            <a:rPr lang="en-US" sz="4400" b="1" kern="1200" dirty="0" smtClean="0"/>
            <a:t>h</a:t>
          </a:r>
          <a:r>
            <a:rPr lang="tr-TR" sz="4400" b="1" kern="1200" dirty="0" smtClean="0"/>
            <a:t>i</a:t>
          </a:r>
          <a:r>
            <a:rPr lang="en-US" sz="4400" b="1" kern="1200" dirty="0" err="1" smtClean="0"/>
            <a:t>pervas</a:t>
          </a:r>
          <a:r>
            <a:rPr lang="tr-TR" sz="4400" b="1" kern="1200" dirty="0" err="1" smtClean="0"/>
            <a:t>kü</a:t>
          </a:r>
          <a:r>
            <a:rPr lang="en-US" sz="4400" b="1" kern="1200" dirty="0" err="1" smtClean="0"/>
            <a:t>lar</a:t>
          </a:r>
          <a:r>
            <a:rPr lang="en-US" sz="4400" b="1" kern="1200" dirty="0" smtClean="0"/>
            <a:t> t</a:t>
          </a:r>
          <a:r>
            <a:rPr lang="tr-TR" sz="4400" b="1" kern="1200" dirty="0" err="1" smtClean="0"/>
            <a:t>ümörler</a:t>
          </a:r>
          <a:r>
            <a:rPr lang="en-US" sz="4400" b="1" kern="1200" dirty="0" smtClean="0">
              <a:solidFill>
                <a:srgbClr val="FF0000"/>
              </a:solidFill>
            </a:rPr>
            <a:t>)</a:t>
          </a:r>
          <a:r>
            <a:rPr lang="en-US" sz="4400" b="1" kern="1200" dirty="0" smtClean="0"/>
            <a:t> </a:t>
          </a:r>
          <a:endParaRPr lang="tr-TR" sz="4400" b="1" kern="1200" dirty="0" smtClean="0"/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kern="1200" dirty="0" err="1" smtClean="0">
              <a:solidFill>
                <a:srgbClr val="FF0000"/>
              </a:solidFill>
            </a:rPr>
            <a:t>spontan</a:t>
          </a:r>
          <a:r>
            <a:rPr lang="tr-TR" sz="4400" b="1" kern="1200" dirty="0" smtClean="0">
              <a:solidFill>
                <a:srgbClr val="FF0000"/>
              </a:solidFill>
            </a:rPr>
            <a:t> </a:t>
          </a:r>
          <a:r>
            <a:rPr lang="tr-TR" sz="4400" b="1" kern="1200" dirty="0" err="1" smtClean="0">
              <a:solidFill>
                <a:srgbClr val="FF0000"/>
              </a:solidFill>
            </a:rPr>
            <a:t>infarktüs</a:t>
          </a:r>
          <a:r>
            <a:rPr lang="tr-TR" sz="4400" b="1" kern="1200" dirty="0" smtClean="0">
              <a:solidFill>
                <a:srgbClr val="FF0000"/>
              </a:solidFill>
            </a:rPr>
            <a:t> </a:t>
          </a:r>
          <a:r>
            <a:rPr lang="tr-TR" sz="4400" b="1" kern="1200" dirty="0" smtClean="0"/>
            <a:t>sonrası küçüldükleri saptanmış.</a:t>
          </a:r>
          <a:endParaRPr lang="tr-TR" sz="4400" kern="1200" dirty="0"/>
        </a:p>
      </dsp:txBody>
      <dsp:txXfrm>
        <a:off x="0" y="1210794"/>
        <a:ext cx="4572000" cy="5020231"/>
      </dsp:txXfrm>
    </dsp:sp>
    <dsp:sp modelId="{354875C1-63A8-4CDD-AFC8-854176D1F389}">
      <dsp:nvSpPr>
        <dsp:cNvPr id="0" name=""/>
        <dsp:cNvSpPr/>
      </dsp:nvSpPr>
      <dsp:spPr>
        <a:xfrm>
          <a:off x="4572000" y="1214439"/>
          <a:ext cx="4572000" cy="50129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kern="1200" dirty="0" err="1" smtClean="0"/>
            <a:t>iyatrojenik</a:t>
          </a:r>
          <a:r>
            <a:rPr lang="tr-TR" sz="4400" b="1" kern="1200" dirty="0" smtClean="0"/>
            <a:t>  </a:t>
          </a:r>
          <a:r>
            <a:rPr lang="tr-TR" sz="4400" b="1" kern="1200" dirty="0" err="1" smtClean="0"/>
            <a:t>infarktüsün</a:t>
          </a:r>
          <a:r>
            <a:rPr lang="tr-TR" sz="4400" b="1" kern="1200" dirty="0" smtClean="0"/>
            <a:t>  benzer sonuç  vereceği düşünülmüş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FF0000"/>
              </a:solidFill>
            </a:rPr>
            <a:t>UFE</a:t>
          </a:r>
          <a:endParaRPr lang="tr-TR" sz="4400" kern="1200" dirty="0"/>
        </a:p>
      </dsp:txBody>
      <dsp:txXfrm>
        <a:off x="4572000" y="1214439"/>
        <a:ext cx="4572000" cy="5012941"/>
      </dsp:txXfrm>
    </dsp:sp>
    <dsp:sp modelId="{EA11DDD3-113C-471A-B4E9-A82F0237963F}">
      <dsp:nvSpPr>
        <dsp:cNvPr id="0" name=""/>
        <dsp:cNvSpPr/>
      </dsp:nvSpPr>
      <dsp:spPr>
        <a:xfrm>
          <a:off x="0" y="5768680"/>
          <a:ext cx="9144000" cy="4550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95CBB-6A3B-4FE8-B559-383A76654BCE}">
      <dsp:nvSpPr>
        <dsp:cNvPr id="0" name=""/>
        <dsp:cNvSpPr/>
      </dsp:nvSpPr>
      <dsp:spPr>
        <a:xfrm>
          <a:off x="0" y="4374849"/>
          <a:ext cx="8786874" cy="1909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0000"/>
              </a:solidFill>
            </a:rPr>
            <a:t>Bu tedavinin 20 yıllık deneyimi;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500" b="1" kern="1200" dirty="0" smtClean="0">
            <a:solidFill>
              <a:srgbClr val="FF00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/>
            <a:t>Klinik uygulamalardaki kabulü giderek artırmaktadır</a:t>
          </a:r>
          <a:endParaRPr lang="tr-TR" sz="1500" kern="1200" dirty="0"/>
        </a:p>
      </dsp:txBody>
      <dsp:txXfrm>
        <a:off x="0" y="4374849"/>
        <a:ext cx="8786874" cy="1909292"/>
      </dsp:txXfrm>
    </dsp:sp>
    <dsp:sp modelId="{5CA178D0-A8C8-413E-B10B-03622E3232F2}">
      <dsp:nvSpPr>
        <dsp:cNvPr id="0" name=""/>
        <dsp:cNvSpPr/>
      </dsp:nvSpPr>
      <dsp:spPr>
        <a:xfrm rot="10800000">
          <a:off x="0" y="2213336"/>
          <a:ext cx="8786874" cy="219015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/>
            <a:t>Post-</a:t>
          </a:r>
          <a:r>
            <a:rPr lang="tr-TR" sz="1500" b="1" kern="1200" dirty="0" err="1" smtClean="0"/>
            <a:t>partum</a:t>
          </a:r>
          <a:r>
            <a:rPr lang="tr-TR" sz="1500" b="1" kern="1200" dirty="0" smtClean="0"/>
            <a:t> kanama nedeniyle, uygulanan </a:t>
          </a:r>
          <a:r>
            <a:rPr lang="tr-TR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UAE</a:t>
          </a:r>
          <a:r>
            <a:rPr lang="tr-TR" sz="1500" b="1" kern="1200" dirty="0" smtClean="0"/>
            <a:t> ile miyom semptomlarındaki düzelmeden ilham almışlar</a:t>
          </a:r>
          <a:r>
            <a:rPr lang="tr-TR" sz="1500" kern="1200" dirty="0" smtClean="0"/>
            <a:t>. </a:t>
          </a:r>
          <a:endParaRPr lang="tr-TR" sz="1500" kern="1200" dirty="0"/>
        </a:p>
      </dsp:txBody>
      <dsp:txXfrm rot="-10800000">
        <a:off x="0" y="2213336"/>
        <a:ext cx="8786874" cy="768743"/>
      </dsp:txXfrm>
    </dsp:sp>
    <dsp:sp modelId="{E8940126-1E54-4C0C-8E30-3AC9B98BFF92}">
      <dsp:nvSpPr>
        <dsp:cNvPr id="0" name=""/>
        <dsp:cNvSpPr/>
      </dsp:nvSpPr>
      <dsp:spPr>
        <a:xfrm>
          <a:off x="0" y="3126657"/>
          <a:ext cx="8786874" cy="3664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200" kern="1200"/>
        </a:p>
      </dsp:txBody>
      <dsp:txXfrm>
        <a:off x="0" y="3126657"/>
        <a:ext cx="8786874" cy="366446"/>
      </dsp:txXfrm>
    </dsp:sp>
    <dsp:sp modelId="{A8027D77-CF1A-4D6C-A62D-53F3B5204C8E}">
      <dsp:nvSpPr>
        <dsp:cNvPr id="0" name=""/>
        <dsp:cNvSpPr/>
      </dsp:nvSpPr>
      <dsp:spPr>
        <a:xfrm rot="10800000">
          <a:off x="0" y="2402"/>
          <a:ext cx="8786874" cy="223957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 smtClean="0">
              <a:solidFill>
                <a:srgbClr val="FF0000"/>
              </a:solidFill>
            </a:rPr>
            <a:t>Ravina</a:t>
          </a:r>
          <a:r>
            <a:rPr lang="tr-TR" sz="1500" b="1" kern="1200" dirty="0" smtClean="0">
              <a:solidFill>
                <a:srgbClr val="FF0000"/>
              </a:solidFill>
            </a:rPr>
            <a:t> ve arkadaşları</a:t>
          </a:r>
          <a:r>
            <a:rPr lang="tr-TR" sz="1500" b="1" kern="1200" dirty="0" smtClean="0"/>
            <a:t> 1995 yılında miyomların tedavisinde  ilk defa </a:t>
          </a:r>
          <a:r>
            <a:rPr lang="tr-TR" sz="2400" b="1" kern="1200" dirty="0" err="1" smtClean="0">
              <a:solidFill>
                <a:srgbClr val="FF0000"/>
              </a:solidFill>
            </a:rPr>
            <a:t>UAE’nu</a:t>
          </a:r>
          <a:r>
            <a:rPr lang="tr-TR" sz="1500" b="1" kern="1200" dirty="0" smtClean="0">
              <a:solidFill>
                <a:srgbClr val="FF0000"/>
              </a:solidFill>
            </a:rPr>
            <a:t> </a:t>
          </a:r>
          <a:r>
            <a:rPr lang="tr-TR" sz="1500" b="1" kern="1200" dirty="0" smtClean="0"/>
            <a:t> </a:t>
          </a:r>
          <a:r>
            <a:rPr lang="tr-TR" sz="1500" b="1" kern="1200" dirty="0" err="1" smtClean="0"/>
            <a:t>tariflemişler</a:t>
          </a:r>
          <a:r>
            <a:rPr lang="tr-TR" sz="1500" b="1" kern="1200" dirty="0" smtClean="0"/>
            <a:t>. </a:t>
          </a:r>
          <a:endParaRPr lang="tr-TR" sz="1500" kern="1200" dirty="0"/>
        </a:p>
      </dsp:txBody>
      <dsp:txXfrm rot="-10800000">
        <a:off x="0" y="2402"/>
        <a:ext cx="8786874" cy="786090"/>
      </dsp:txXfrm>
    </dsp:sp>
    <dsp:sp modelId="{93D186DC-FA87-41AE-BDBC-386F7FCF7D1B}">
      <dsp:nvSpPr>
        <dsp:cNvPr id="0" name=""/>
        <dsp:cNvSpPr/>
      </dsp:nvSpPr>
      <dsp:spPr>
        <a:xfrm>
          <a:off x="0" y="918843"/>
          <a:ext cx="8786874" cy="4096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/>
        </a:p>
      </dsp:txBody>
      <dsp:txXfrm>
        <a:off x="0" y="918843"/>
        <a:ext cx="8786874" cy="409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90D5B41E-FA90-43C2-B201-FF65B69458C4}" type="datetimeFigureOut">
              <a:rPr lang="tr-TR" smtClean="0"/>
              <a:t>12.05.2015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BD8CC7FE-4F72-42B6-8DCD-56F3993D6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559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BB183637-4856-466D-BCD0-2DAC199B8062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4531" tIns="47265" rIns="94531" bIns="47265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52978107-8CDB-472F-A907-6F992C324E5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797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78107-8CDB-472F-A907-6F992C324E56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114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39B6E-4BE2-466E-9B25-A2718EB7EED9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413006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4343B-DE1E-4133-A59F-723FFC98D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88993-9FD9-40D6-89DD-C0D1CE21E0BD}" type="datetimeFigureOut">
              <a:rPr lang="tr-TR" smtClean="0"/>
              <a:pPr/>
              <a:t>12.05.2015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58EE8-9DB4-4518-B34D-0131934A324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Wu%20O%5bAuthor%5d&amp;cauthor=true&amp;cauthor_uid=21481151" TargetMode="External"/><Relationship Id="rId3" Type="http://schemas.openxmlformats.org/officeDocument/2006/relationships/hyperlink" Target="http://www.ncbi.nlm.nih.gov/pubmed/?term=Moss%20JG%5bAuthor%5d&amp;cauthor=true&amp;cauthor_uid=21481151" TargetMode="External"/><Relationship Id="rId7" Type="http://schemas.openxmlformats.org/officeDocument/2006/relationships/hyperlink" Target="http://www.ncbi.nlm.nih.gov/pubmed/?term=Murray%20GD%5bAuthor%5d&amp;cauthor=true&amp;cauthor_uid=21481151" TargetMode="External"/><Relationship Id="rId2" Type="http://schemas.openxmlformats.org/officeDocument/2006/relationships/hyperlink" Target="http://www.ncbi.nlm.nih.gov/pubmed/214811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Murray%20LS%5bAuthor%5d&amp;cauthor=true&amp;cauthor_uid=21481151" TargetMode="External"/><Relationship Id="rId11" Type="http://schemas.openxmlformats.org/officeDocument/2006/relationships/hyperlink" Target="http://www.ncbi.nlm.nih.gov/pubmed/22028373" TargetMode="External"/><Relationship Id="rId5" Type="http://schemas.openxmlformats.org/officeDocument/2006/relationships/hyperlink" Target="http://www.ncbi.nlm.nih.gov/pubmed/?term=Khaund%20A%5bAuthor%5d&amp;cauthor=true&amp;cauthor_uid=21481151" TargetMode="External"/><Relationship Id="rId10" Type="http://schemas.openxmlformats.org/officeDocument/2006/relationships/hyperlink" Target="http://www.ncbi.nlm.nih.gov/pubmed/?term=Lumsden%20MA%5bAuthor%5d&amp;cauthor=true&amp;cauthor_uid=21481151" TargetMode="External"/><Relationship Id="rId4" Type="http://schemas.openxmlformats.org/officeDocument/2006/relationships/hyperlink" Target="http://www.ncbi.nlm.nih.gov/pubmed/?term=Cooper%20KG%5bAuthor%5d&amp;cauthor=true&amp;cauthor_uid=21481151" TargetMode="External"/><Relationship Id="rId9" Type="http://schemas.openxmlformats.org/officeDocument/2006/relationships/hyperlink" Target="http://www.ncbi.nlm.nih.gov/pubmed/?term=Craig%20LE%5bAuthor%5d&amp;cauthor=true&amp;cauthor_uid=2148115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ispub.com/IJGO/10/1/6739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image" Target="../media/image28.jpe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285720" y="214290"/>
            <a:ext cx="8572560" cy="635798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Dr.Aziz\Desktop\va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8501122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285728"/>
          <a:ext cx="8858313" cy="6357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796"/>
                <a:gridCol w="633953"/>
                <a:gridCol w="951399"/>
                <a:gridCol w="1143009"/>
                <a:gridCol w="1428759"/>
                <a:gridCol w="734316"/>
                <a:gridCol w="2266081"/>
              </a:tblGrid>
              <a:tr h="992276">
                <a:tc gridSpan="7">
                  <a:txBody>
                    <a:bodyPr/>
                    <a:lstStyle/>
                    <a:p>
                      <a:r>
                        <a:rPr lang="tr-T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MYOMEKTOMİ HİSTEREKTOMİ ORANI </a:t>
                      </a:r>
                      <a:r>
                        <a:rPr lang="tr-TR" sz="4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/ 10 </a:t>
                      </a:r>
                      <a:endParaRPr lang="tr-TR" sz="4400" dirty="0">
                        <a:solidFill>
                          <a:srgbClr val="FF0000"/>
                        </a:solidFill>
                      </a:endParaRPr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80194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r>
                        <a:rPr lang="tr-TR" b="1" dirty="0" smtClean="0"/>
                        <a:t>REKÜRENS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b="1" dirty="0" smtClean="0"/>
                        <a:t>HİSTEREKTOMİ  İHTİYACI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b="1" dirty="0" smtClean="0"/>
                        <a:t>GEBELİKTE  RÜPTÜR  ORANI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</a:tr>
              <a:tr h="350924">
                <a:tc>
                  <a:txBody>
                    <a:bodyPr/>
                    <a:lstStyle/>
                    <a:p>
                      <a:r>
                        <a:rPr lang="tr-TR" dirty="0" smtClean="0"/>
                        <a:t>ABDOMİNAL</a:t>
                      </a:r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7-11.1 %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r>
                        <a:rPr lang="tr-TR" dirty="0" smtClean="0"/>
                        <a:t>16.8  %----26 %</a:t>
                      </a:r>
                      <a:endParaRPr lang="tr-TR" dirty="0"/>
                    </a:p>
                  </a:txBody>
                  <a:tcPr marL="86005" marR="86005"/>
                </a:tc>
                <a:tc rowSpan="3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rgbClr val="FF0000"/>
                          </a:solidFill>
                        </a:rPr>
                        <a:t>0.002 %</a:t>
                      </a:r>
                    </a:p>
                    <a:p>
                      <a:endParaRPr lang="tr-TR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05" marR="86005"/>
                </a:tc>
                <a:tc rowSpan="3"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614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LAPAROSKOPİK</a:t>
                      </a:r>
                    </a:p>
                    <a:p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51.0 %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 dirty="0" smtClean="0"/>
                    </a:p>
                  </a:txBody>
                  <a:tcPr marL="86005" marR="86005"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533427">
                <a:tc>
                  <a:txBody>
                    <a:bodyPr/>
                    <a:lstStyle/>
                    <a:p>
                      <a:r>
                        <a:rPr lang="tr-TR" dirty="0" smtClean="0"/>
                        <a:t>HİSREREKOPİK</a:t>
                      </a:r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?????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1033498">
                <a:tc gridSpan="7">
                  <a:txBody>
                    <a:bodyPr/>
                    <a:lstStyle/>
                    <a:p>
                      <a:r>
                        <a:rPr lang="tr-TR" dirty="0" smtClean="0"/>
                        <a:t>SEZERYEN SONRASI GEBELİKLERDE RÜPTÜR ORANI</a:t>
                      </a:r>
                      <a:r>
                        <a:rPr lang="tr-TR" sz="3200" b="1" dirty="0" smtClean="0"/>
                        <a:t>:</a:t>
                      </a:r>
                      <a:r>
                        <a:rPr lang="tr-TR" dirty="0" smtClean="0"/>
                        <a:t> </a:t>
                      </a:r>
                      <a:r>
                        <a:rPr lang="tr-TR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1 %</a:t>
                      </a:r>
                      <a:endParaRPr lang="tr-T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701850">
                <a:tc rowSpan="2" gridSpan="2">
                  <a:txBody>
                    <a:bodyPr/>
                    <a:lstStyle/>
                    <a:p>
                      <a:r>
                        <a:rPr lang="tr-TR" b="1" dirty="0" smtClean="0"/>
                        <a:t>MYOM İNFERTİLİTE İLİŞKİSİ </a:t>
                      </a:r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??????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 marL="86005" marR="86005"/>
                </a:tc>
                <a:tc rowSpan="2"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sz="1400" b="0" dirty="0" smtClean="0"/>
                        <a:t>TUBAL OKLUZYON</a:t>
                      </a:r>
                    </a:p>
                    <a:p>
                      <a:r>
                        <a:rPr lang="tr-TR" sz="1400" b="0" dirty="0" smtClean="0"/>
                        <a:t>KAVİTE DİSTORSİYONU</a:t>
                      </a:r>
                      <a:endParaRPr lang="tr-TR" sz="1400" b="0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/>
                        <a:t>YABANCI CİSİM + ENDOMETRAİL İNFAMASYON</a:t>
                      </a:r>
                      <a:endParaRPr lang="tr-TR" sz="1400" b="0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dirty="0" smtClean="0"/>
                        <a:t>VASKÜLARİTE VE KONTRAKTİLİTE DE DEĞİŞİMLER</a:t>
                      </a:r>
                      <a:endParaRPr lang="tr-TR" sz="1400" b="0" dirty="0"/>
                    </a:p>
                  </a:txBody>
                  <a:tcPr marL="86005" marR="86005"/>
                </a:tc>
              </a:tr>
              <a:tr h="735764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</a:tr>
              <a:tr h="844492">
                <a:tc gridSpan="7">
                  <a:txBody>
                    <a:bodyPr/>
                    <a:lstStyle/>
                    <a:p>
                      <a:endParaRPr lang="tr-TR" sz="1600" b="1" dirty="0" smtClean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85720" y="142852"/>
          <a:ext cx="8572560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12800" b="1" dirty="0" smtClean="0"/>
              <a:t>Non-surgical management of uterine fibroids</a:t>
            </a:r>
          </a:p>
          <a:p>
            <a:pPr algn="just">
              <a:lnSpc>
                <a:spcPct val="120000"/>
              </a:lnSpc>
              <a:buNone/>
            </a:pPr>
            <a:r>
              <a:rPr lang="tr-TR" dirty="0" smtClean="0"/>
              <a:t>	</a:t>
            </a:r>
            <a:r>
              <a:rPr lang="it-IT" dirty="0" smtClean="0"/>
              <a:t>Giovanna Tropeano1, Sonia Amoroso and Giovanni Scambia</a:t>
            </a:r>
            <a:endParaRPr lang="tr-TR" dirty="0" smtClean="0"/>
          </a:p>
          <a:p>
            <a:pPr algn="just">
              <a:lnSpc>
                <a:spcPct val="120000"/>
              </a:lnSpc>
            </a:pPr>
            <a:endParaRPr lang="it-IT" dirty="0" smtClean="0"/>
          </a:p>
          <a:p>
            <a:pPr algn="just">
              <a:lnSpc>
                <a:spcPct val="120000"/>
              </a:lnSpc>
              <a:buNone/>
            </a:pPr>
            <a:r>
              <a:rPr lang="tr-TR" dirty="0" smtClean="0"/>
              <a:t>	</a:t>
            </a:r>
            <a:r>
              <a:rPr lang="it-IT" dirty="0" smtClean="0"/>
              <a:t>Department of Obstetrics and Gynecology, Universita` Cattolica del Sacro Cuore, Largo Francesco Vito 1, 00168 Rome, Italy</a:t>
            </a:r>
            <a:endParaRPr lang="tr-TR" dirty="0" smtClean="0"/>
          </a:p>
          <a:p>
            <a:pPr algn="just">
              <a:lnSpc>
                <a:spcPct val="120000"/>
              </a:lnSpc>
            </a:pPr>
            <a:endParaRPr lang="it-IT" dirty="0" smtClean="0"/>
          </a:p>
          <a:p>
            <a:pPr algn="just">
              <a:lnSpc>
                <a:spcPct val="120000"/>
              </a:lnSpc>
            </a:pPr>
            <a:r>
              <a:rPr lang="en-US" sz="7200" b="1" dirty="0" smtClean="0"/>
              <a:t>BACKGROUND:</a:t>
            </a:r>
            <a:r>
              <a:rPr lang="en-US" dirty="0" smtClean="0"/>
              <a:t> </a:t>
            </a:r>
            <a:r>
              <a:rPr lang="tr-TR" dirty="0" smtClean="0"/>
              <a:t> </a:t>
            </a:r>
            <a:r>
              <a:rPr lang="en-US" dirty="0" smtClean="0"/>
              <a:t>Efforts to develop alternatives to surgery for management of symptomatic uterine fibroids have</a:t>
            </a:r>
            <a:r>
              <a:rPr lang="tr-TR" dirty="0" smtClean="0"/>
              <a:t> </a:t>
            </a:r>
            <a:r>
              <a:rPr lang="en-US" dirty="0" smtClean="0"/>
              <a:t>provided new techniques and new medications.</a:t>
            </a:r>
            <a:endParaRPr lang="tr-TR" dirty="0" smtClean="0"/>
          </a:p>
          <a:p>
            <a:pPr algn="just">
              <a:buNone/>
            </a:pPr>
            <a:r>
              <a:rPr lang="tr-TR" dirty="0" smtClean="0"/>
              <a:t>	</a:t>
            </a:r>
            <a:r>
              <a:rPr lang="en-US" dirty="0" smtClean="0"/>
              <a:t> This review summarizes the existing literature on </a:t>
            </a:r>
            <a:r>
              <a:rPr lang="en-US" sz="4900" b="1" i="1" dirty="0" smtClean="0"/>
              <a:t>uterine artery </a:t>
            </a:r>
            <a:r>
              <a:rPr lang="en-US" sz="4900" b="1" i="1" dirty="0" err="1" smtClean="0"/>
              <a:t>embolization</a:t>
            </a:r>
            <a:r>
              <a:rPr lang="tr-TR" sz="4900" b="1" i="1" dirty="0" smtClean="0"/>
              <a:t> </a:t>
            </a:r>
            <a:r>
              <a:rPr lang="en-US" sz="4500" b="1" i="1" dirty="0" smtClean="0"/>
              <a:t>(UAE</a:t>
            </a:r>
            <a:r>
              <a:rPr lang="en-US" dirty="0" smtClean="0"/>
              <a:t>) and investigational studies on </a:t>
            </a:r>
            <a:r>
              <a:rPr lang="en-US" sz="4500" b="1" dirty="0" smtClean="0">
                <a:solidFill>
                  <a:srgbClr val="FF0000"/>
                </a:solidFill>
              </a:rPr>
              <a:t>four newer approaches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en-US" sz="7200" b="1" dirty="0" smtClean="0"/>
              <a:t>METHODS:</a:t>
            </a:r>
            <a:r>
              <a:rPr lang="tr-TR" sz="7200" b="1" dirty="0" smtClean="0"/>
              <a:t> </a:t>
            </a:r>
            <a:r>
              <a:rPr lang="en-US" sz="4000" b="1" dirty="0" err="1" smtClean="0"/>
              <a:t>PubMed</a:t>
            </a:r>
            <a:r>
              <a:rPr lang="en-US" dirty="0" smtClean="0"/>
              <a:t>, </a:t>
            </a:r>
            <a:r>
              <a:rPr lang="en-US" sz="5000" b="1" dirty="0" smtClean="0"/>
              <a:t>Cochrane</a:t>
            </a:r>
            <a:r>
              <a:rPr lang="en-US" dirty="0" smtClean="0"/>
              <a:t> and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Embase</a:t>
            </a:r>
            <a:r>
              <a:rPr lang="tr-TR" dirty="0" smtClean="0"/>
              <a:t> </a:t>
            </a:r>
            <a:r>
              <a:rPr lang="en-US" dirty="0" smtClean="0"/>
              <a:t>were searched up to December 2007. </a:t>
            </a:r>
            <a:endParaRPr lang="tr-TR" dirty="0" smtClean="0"/>
          </a:p>
          <a:p>
            <a:pPr algn="just">
              <a:buNone/>
            </a:pPr>
            <a:r>
              <a:rPr lang="tr-TR" dirty="0" smtClean="0"/>
              <a:t>	</a:t>
            </a:r>
            <a:r>
              <a:rPr lang="en-US" dirty="0" smtClean="0"/>
              <a:t>Studies reporting </a:t>
            </a:r>
            <a:r>
              <a:rPr lang="en-US" sz="4500" b="1" dirty="0" smtClean="0">
                <a:solidFill>
                  <a:srgbClr val="FF0000"/>
                </a:solidFill>
              </a:rPr>
              <a:t>side-effects</a:t>
            </a:r>
            <a:r>
              <a:rPr lang="en-US" dirty="0" smtClean="0"/>
              <a:t> and </a:t>
            </a:r>
            <a:r>
              <a:rPr lang="en-US" sz="6000" b="1" dirty="0" smtClean="0"/>
              <a:t>complications</a:t>
            </a:r>
            <a:r>
              <a:rPr lang="en-US" dirty="0" smtClean="0"/>
              <a:t> and presenting numerical</a:t>
            </a:r>
            <a:r>
              <a:rPr lang="tr-TR" dirty="0" smtClean="0"/>
              <a:t> </a:t>
            </a:r>
            <a:r>
              <a:rPr lang="en-US" dirty="0" smtClean="0"/>
              <a:t>data on at least one </a:t>
            </a:r>
            <a:r>
              <a:rPr lang="en-US" sz="5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 measure</a:t>
            </a:r>
            <a:r>
              <a:rPr lang="en-US" sz="5600" dirty="0" smtClean="0"/>
              <a:t> </a:t>
            </a:r>
            <a:r>
              <a:rPr lang="en-US" dirty="0" smtClean="0"/>
              <a:t>were included. </a:t>
            </a:r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en-US" sz="7200" b="1" dirty="0" smtClean="0"/>
              <a:t>RESULTS: </a:t>
            </a:r>
            <a:r>
              <a:rPr lang="en-US" dirty="0" smtClean="0"/>
              <a:t>Case studies report </a:t>
            </a:r>
            <a:r>
              <a:rPr lang="en-US" sz="4500" b="1" dirty="0" smtClean="0"/>
              <a:t>50–60% reduction in fibroid</a:t>
            </a:r>
            <a:r>
              <a:rPr lang="tr-TR" sz="4500" b="1" dirty="0" smtClean="0"/>
              <a:t> </a:t>
            </a:r>
            <a:r>
              <a:rPr lang="en-US" sz="4500" b="1" dirty="0" smtClean="0"/>
              <a:t>size </a:t>
            </a:r>
            <a:r>
              <a:rPr lang="en-US" dirty="0" smtClean="0"/>
              <a:t>and </a:t>
            </a:r>
            <a:r>
              <a:rPr lang="en-US" sz="4500" b="1" i="1" dirty="0" smtClean="0"/>
              <a:t>85–95% relief of symptoms </a:t>
            </a:r>
            <a:r>
              <a:rPr lang="en-US" sz="3500" b="1" dirty="0" smtClean="0">
                <a:solidFill>
                  <a:srgbClr val="FF0000"/>
                </a:solidFill>
              </a:rPr>
              <a:t>following UAE</a:t>
            </a:r>
            <a:r>
              <a:rPr lang="en-US" dirty="0" smtClean="0"/>
              <a:t>. </a:t>
            </a:r>
            <a:endParaRPr lang="tr-TR" dirty="0" smtClean="0"/>
          </a:p>
          <a:p>
            <a:pPr algn="just">
              <a:buNone/>
            </a:pPr>
            <a:r>
              <a:rPr lang="tr-TR" dirty="0" smtClean="0"/>
              <a:t>	</a:t>
            </a:r>
            <a:r>
              <a:rPr lang="en-US" dirty="0" smtClean="0"/>
              <a:t>The largest of these studies reported an </a:t>
            </a:r>
            <a:r>
              <a:rPr lang="en-US" sz="4500" b="1" dirty="0" smtClean="0">
                <a:solidFill>
                  <a:srgbClr val="FF0000"/>
                </a:solidFill>
              </a:rPr>
              <a:t>in-hospital complication</a:t>
            </a:r>
            <a:r>
              <a:rPr lang="tr-TR" sz="4500" b="1" dirty="0" smtClean="0">
                <a:solidFill>
                  <a:srgbClr val="FF0000"/>
                </a:solidFill>
              </a:rPr>
              <a:t> </a:t>
            </a:r>
            <a:r>
              <a:rPr lang="en-US" sz="4500" b="1" dirty="0" smtClean="0">
                <a:solidFill>
                  <a:srgbClr val="FF0000"/>
                </a:solidFill>
              </a:rPr>
              <a:t>rate of 2.7% </a:t>
            </a:r>
            <a:r>
              <a:rPr lang="en-US" dirty="0" smtClean="0"/>
              <a:t>(90 of 3041 patients) and a </a:t>
            </a:r>
            <a:r>
              <a:rPr lang="en-US" sz="4500" b="1" i="1" dirty="0" smtClean="0">
                <a:solidFill>
                  <a:srgbClr val="FF0000"/>
                </a:solidFill>
              </a:rPr>
              <a:t>post-discharge complication rate of 26% </a:t>
            </a:r>
            <a:r>
              <a:rPr lang="en-US" dirty="0" smtClean="0"/>
              <a:t>(710 of 2729 patients). </a:t>
            </a:r>
            <a:endParaRPr lang="tr-TR" dirty="0" smtClean="0"/>
          </a:p>
          <a:p>
            <a:pPr algn="just"/>
            <a:endParaRPr lang="tr-TR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tr-TR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 studies</a:t>
            </a:r>
            <a:r>
              <a:rPr lang="tr-TR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 UAE with conventional surgery.</a:t>
            </a:r>
            <a:r>
              <a:rPr lang="en-US" dirty="0" smtClean="0"/>
              <a:t> Best evidence suggested that </a:t>
            </a:r>
            <a:r>
              <a:rPr lang="en-US" sz="4500" b="1" i="1" dirty="0" smtClean="0">
                <a:solidFill>
                  <a:srgbClr val="FF0000"/>
                </a:solidFill>
              </a:rPr>
              <a:t>UAE offered shorter hospital stays </a:t>
            </a:r>
            <a:r>
              <a:rPr lang="en-US" sz="7200" b="1" i="1" dirty="0" smtClean="0">
                <a:solidFill>
                  <a:srgbClr val="FF0000"/>
                </a:solidFill>
              </a:rPr>
              <a:t>(</a:t>
            </a:r>
            <a:r>
              <a:rPr lang="en-US" sz="4500" b="1" i="1" dirty="0" smtClean="0">
                <a:solidFill>
                  <a:srgbClr val="FF0000"/>
                </a:solidFill>
              </a:rPr>
              <a:t>1–2 days</a:t>
            </a:r>
            <a:r>
              <a:rPr lang="tr-TR" sz="4500" b="1" i="1" dirty="0" smtClean="0">
                <a:solidFill>
                  <a:srgbClr val="FF0000"/>
                </a:solidFill>
              </a:rPr>
              <a:t> </a:t>
            </a:r>
            <a:r>
              <a:rPr lang="en-US" sz="4500" b="1" i="1" dirty="0" smtClean="0">
                <a:solidFill>
                  <a:srgbClr val="FF0000"/>
                </a:solidFill>
              </a:rPr>
              <a:t>UAE versus 5–5.8 days surgery</a:t>
            </a:r>
            <a:r>
              <a:rPr lang="en-US" dirty="0" smtClean="0"/>
              <a:t>, 3 randomized controlled trials (RCTs</a:t>
            </a:r>
            <a:r>
              <a:rPr lang="en-US" sz="7200" b="1" dirty="0" smtClean="0">
                <a:solidFill>
                  <a:srgbClr val="FF0000"/>
                </a:solidFill>
              </a:rPr>
              <a:t>))</a:t>
            </a:r>
            <a:r>
              <a:rPr lang="en-US" dirty="0" smtClean="0"/>
              <a:t> and </a:t>
            </a:r>
            <a:r>
              <a:rPr lang="en-US" sz="5000" b="1" i="1" dirty="0" smtClean="0"/>
              <a:t>recovery times (9.5–28 days UAE versus</a:t>
            </a:r>
            <a:r>
              <a:rPr lang="tr-TR" sz="5000" b="1" i="1" dirty="0" smtClean="0"/>
              <a:t> </a:t>
            </a:r>
            <a:r>
              <a:rPr lang="en-US" sz="5000" b="1" i="1" dirty="0" smtClean="0"/>
              <a:t>36.2–63 days surgery</a:t>
            </a:r>
            <a:r>
              <a:rPr lang="en-US" dirty="0" smtClean="0"/>
              <a:t>, 3 RCTs</a:t>
            </a:r>
            <a:r>
              <a:rPr lang="en-US" sz="7200" b="1" dirty="0" smtClean="0"/>
              <a:t>)</a:t>
            </a:r>
            <a:r>
              <a:rPr lang="en-US" dirty="0" smtClean="0"/>
              <a:t> and </a:t>
            </a:r>
            <a:endParaRPr lang="tr-TR" dirty="0" smtClean="0"/>
          </a:p>
          <a:p>
            <a:pPr algn="just">
              <a:buNone/>
            </a:pPr>
            <a:r>
              <a:rPr lang="tr-TR" sz="5500" b="1" dirty="0" smtClean="0">
                <a:solidFill>
                  <a:srgbClr val="FF0000"/>
                </a:solidFill>
              </a:rPr>
              <a:t>	</a:t>
            </a:r>
            <a:r>
              <a:rPr lang="en-US" sz="5500" b="1" dirty="0" smtClean="0">
                <a:solidFill>
                  <a:srgbClr val="FF0000"/>
                </a:solidFill>
              </a:rPr>
              <a:t>similar major complication rates (2–15% UAE versus 2.7–20% surgery</a:t>
            </a:r>
            <a:r>
              <a:rPr lang="en-US" dirty="0" smtClean="0"/>
              <a:t>, 3 RCTs</a:t>
            </a:r>
            <a:r>
              <a:rPr lang="en-US" sz="7200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algn="just"/>
            <a:endParaRPr lang="tr-TR" dirty="0" smtClean="0"/>
          </a:p>
          <a:p>
            <a:pPr algn="just">
              <a:buNone/>
            </a:pPr>
            <a:r>
              <a:rPr lang="tr-TR" sz="5500" b="1" dirty="0" smtClean="0"/>
              <a:t>	</a:t>
            </a:r>
            <a:r>
              <a:rPr lang="en-US" sz="5500" b="1" dirty="0" smtClean="0"/>
              <a:t>Four studies </a:t>
            </a:r>
            <a:r>
              <a:rPr lang="en-US" dirty="0" err="1" smtClean="0"/>
              <a:t>analysing</a:t>
            </a:r>
            <a:r>
              <a:rPr lang="en-US" dirty="0" smtClean="0"/>
              <a:t> cost-effectiveness </a:t>
            </a:r>
            <a:r>
              <a:rPr lang="en-US" sz="4900" b="1" i="1" dirty="0" smtClean="0">
                <a:solidFill>
                  <a:srgbClr val="FF0000"/>
                </a:solidFill>
              </a:rPr>
              <a:t>found UAE more cost-effective than surgery</a:t>
            </a:r>
            <a:r>
              <a:rPr lang="en-US" dirty="0" smtClean="0"/>
              <a:t>. </a:t>
            </a:r>
            <a:endParaRPr lang="tr-TR" dirty="0" smtClean="0"/>
          </a:p>
          <a:p>
            <a:pPr algn="just">
              <a:buNone/>
            </a:pPr>
            <a:r>
              <a:rPr lang="tr-TR" dirty="0" smtClean="0"/>
              <a:t>	</a:t>
            </a:r>
          </a:p>
          <a:p>
            <a:pPr algn="just">
              <a:buNone/>
            </a:pPr>
            <a:r>
              <a:rPr lang="tr-TR" sz="5500" b="1" dirty="0" smtClean="0"/>
              <a:t>	</a:t>
            </a:r>
            <a:r>
              <a:rPr lang="en-US" sz="5500" b="1" dirty="0" smtClean="0"/>
              <a:t>Five studies after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transvaginal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temporary uterine</a:t>
            </a:r>
            <a:r>
              <a:rPr lang="tr-TR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artery occlusion </a:t>
            </a:r>
            <a:r>
              <a:rPr lang="en-US" sz="5500" b="1" dirty="0" smtClean="0"/>
              <a:t>in 75 women showed a 40–50% reduction in fibroid volume </a:t>
            </a:r>
            <a:r>
              <a:rPr lang="en-US" dirty="0" smtClean="0"/>
              <a:t>and </a:t>
            </a:r>
            <a:endParaRPr lang="tr-TR" dirty="0" smtClean="0"/>
          </a:p>
          <a:p>
            <a:pPr algn="just">
              <a:buNone/>
            </a:pPr>
            <a:r>
              <a:rPr lang="tr-TR" sz="5500" b="1" i="1" dirty="0" smtClean="0">
                <a:solidFill>
                  <a:srgbClr val="FF0000"/>
                </a:solidFill>
              </a:rPr>
              <a:t>	T</a:t>
            </a:r>
            <a:r>
              <a:rPr lang="en-US" sz="5500" b="1" i="1" dirty="0" err="1" smtClean="0">
                <a:solidFill>
                  <a:srgbClr val="FF0000"/>
                </a:solidFill>
              </a:rPr>
              <a:t>wo</a:t>
            </a:r>
            <a:r>
              <a:rPr lang="en-US" sz="5500" b="1" i="1" dirty="0" smtClean="0">
                <a:solidFill>
                  <a:srgbClr val="FF0000"/>
                </a:solidFill>
              </a:rPr>
              <a:t> early studies using magnetic</a:t>
            </a:r>
            <a:r>
              <a:rPr lang="tr-TR" sz="5500" b="1" i="1" dirty="0" smtClean="0">
                <a:solidFill>
                  <a:srgbClr val="FF0000"/>
                </a:solidFill>
              </a:rPr>
              <a:t> </a:t>
            </a:r>
            <a:r>
              <a:rPr lang="en-US" sz="5500" b="1" i="1" dirty="0" smtClean="0">
                <a:solidFill>
                  <a:srgbClr val="FF0000"/>
                </a:solidFill>
              </a:rPr>
              <a:t>resonance guided–focused ultrasound </a:t>
            </a:r>
            <a:r>
              <a:rPr lang="en-US" sz="5500" b="1" i="1" dirty="0" smtClean="0"/>
              <a:t>showed symptom relief at 6 months in 71% </a:t>
            </a:r>
            <a:r>
              <a:rPr lang="en-US" sz="5500" b="1" i="1" dirty="0" smtClean="0">
                <a:solidFill>
                  <a:srgbClr val="FF0000"/>
                </a:solidFill>
              </a:rPr>
              <a:t>of 109 women.</a:t>
            </a:r>
            <a:endParaRPr lang="tr-TR" sz="5500" b="1" i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tr-TR" sz="5500" b="1" i="1" dirty="0" smtClean="0">
                <a:solidFill>
                  <a:srgbClr val="FF0000"/>
                </a:solidFill>
              </a:rPr>
              <a:t>	</a:t>
            </a:r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en-US" sz="6200" b="1" i="1" dirty="0" smtClean="0"/>
              <a:t>CONCLUSIONS:</a:t>
            </a:r>
            <a:r>
              <a:rPr lang="en-US" dirty="0" smtClean="0"/>
              <a:t> </a:t>
            </a:r>
            <a:r>
              <a:rPr lang="en-US" sz="6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quality evidence supports</a:t>
            </a:r>
            <a:r>
              <a:rPr lang="tr-TR" sz="6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safety and effectiveness of UAE for women with symptomatic fibroids. </a:t>
            </a:r>
            <a:endParaRPr lang="tr-TR" sz="6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tr-TR" sz="4400" dirty="0" smtClean="0"/>
              <a:t>	</a:t>
            </a:r>
            <a:r>
              <a:rPr lang="en-US" sz="4400" dirty="0" smtClean="0"/>
              <a:t>The current available data are insufficient</a:t>
            </a:r>
            <a:r>
              <a:rPr lang="tr-TR" sz="4400" dirty="0" smtClean="0"/>
              <a:t> </a:t>
            </a:r>
            <a:r>
              <a:rPr lang="en-US" sz="4400" dirty="0" smtClean="0"/>
              <a:t>to routinely offer UAE to women who wish to </a:t>
            </a:r>
            <a:r>
              <a:rPr lang="en-US" sz="7200" b="1" dirty="0" smtClean="0"/>
              <a:t>preserve or enhance their fertility. </a:t>
            </a:r>
            <a:r>
              <a:rPr lang="tr-TR" sz="6400" b="1" i="1" dirty="0" smtClean="0"/>
              <a:t>???????</a:t>
            </a:r>
          </a:p>
          <a:p>
            <a:pPr algn="just">
              <a:buNone/>
            </a:pPr>
            <a:r>
              <a:rPr lang="tr-TR" sz="4400" dirty="0" smtClean="0"/>
              <a:t>	</a:t>
            </a:r>
            <a:r>
              <a:rPr lang="en-US" sz="4400" dirty="0" smtClean="0"/>
              <a:t>Newer treatments are still</a:t>
            </a:r>
            <a:r>
              <a:rPr lang="tr-TR" sz="4400" dirty="0" smtClean="0"/>
              <a:t> </a:t>
            </a:r>
            <a:r>
              <a:rPr lang="tr-TR" sz="4400" dirty="0" err="1" smtClean="0"/>
              <a:t>investigational</a:t>
            </a:r>
            <a:r>
              <a:rPr lang="tr-TR" sz="4400" dirty="0" smtClean="0"/>
              <a:t>.</a:t>
            </a:r>
          </a:p>
          <a:p>
            <a:pPr algn="just"/>
            <a:r>
              <a:rPr lang="en-US" sz="7200" b="1" dirty="0" smtClean="0"/>
              <a:t>Keywords:</a:t>
            </a:r>
            <a:r>
              <a:rPr lang="en-US" sz="4400" dirty="0" smtClean="0"/>
              <a:t> </a:t>
            </a:r>
            <a:r>
              <a:rPr lang="en-US" sz="4400" dirty="0" err="1" smtClean="0"/>
              <a:t>embolization</a:t>
            </a:r>
            <a:r>
              <a:rPr lang="en-US" sz="4400" dirty="0" smtClean="0"/>
              <a:t>; fibroid; focused ultrasound; medical therapy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450722"/>
              </p:ext>
            </p:extLst>
          </p:nvPr>
        </p:nvGraphicFramePr>
        <p:xfrm>
          <a:off x="0" y="142852"/>
          <a:ext cx="9144000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85728"/>
          <a:ext cx="8786874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539750" y="549275"/>
            <a:ext cx="8280400" cy="5903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1995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451850" y="64912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2013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14688" y="1857375"/>
            <a:ext cx="2143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REST RCT</a:t>
            </a:r>
          </a:p>
          <a:p>
            <a:r>
              <a:rPr lang="en-GB">
                <a:solidFill>
                  <a:srgbClr val="FF0000"/>
                </a:solidFill>
              </a:rPr>
              <a:t>2007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857375" y="785813"/>
            <a:ext cx="2357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EMMY RCT</a:t>
            </a:r>
          </a:p>
          <a:p>
            <a:r>
              <a:rPr lang="en-GB">
                <a:solidFill>
                  <a:srgbClr val="FF0000"/>
                </a:solidFill>
              </a:rPr>
              <a:t>2005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572000" y="42148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2"/>
                </a:solidFill>
              </a:rPr>
              <a:t>NICE/BSIR</a:t>
            </a:r>
          </a:p>
          <a:p>
            <a:r>
              <a:rPr lang="en-GB" sz="1800">
                <a:solidFill>
                  <a:schemeClr val="tx2"/>
                </a:solidFill>
              </a:rPr>
              <a:t>registry 2010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714750" y="3571875"/>
            <a:ext cx="2357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RCR/RCOG</a:t>
            </a:r>
          </a:p>
          <a:p>
            <a:r>
              <a:rPr lang="en-GB" sz="1800"/>
              <a:t>Guidance 2009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785938" y="2214563"/>
            <a:ext cx="20240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2"/>
                </a:solidFill>
              </a:rPr>
              <a:t>US registry</a:t>
            </a:r>
          </a:p>
          <a:p>
            <a:r>
              <a:rPr lang="en-GB" sz="1800">
                <a:solidFill>
                  <a:schemeClr val="tx2"/>
                </a:solidFill>
              </a:rPr>
              <a:t>2005</a:t>
            </a:r>
          </a:p>
          <a:p>
            <a:endParaRPr lang="en-GB">
              <a:solidFill>
                <a:srgbClr val="3333FF"/>
              </a:solidFill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071938" y="2357438"/>
            <a:ext cx="1928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33CC"/>
                </a:solidFill>
              </a:rPr>
              <a:t>MARA RCT</a:t>
            </a:r>
          </a:p>
          <a:p>
            <a:r>
              <a:rPr lang="en-GB">
                <a:solidFill>
                  <a:srgbClr val="FF33CC"/>
                </a:solidFill>
              </a:rPr>
              <a:t>2008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285875" y="214313"/>
            <a:ext cx="2214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Pinto RCT </a:t>
            </a:r>
          </a:p>
          <a:p>
            <a:r>
              <a:rPr lang="en-GB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286500" y="5286375"/>
            <a:ext cx="1069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accent2"/>
                </a:solidFill>
              </a:rPr>
              <a:t>Cochrane</a:t>
            </a:r>
          </a:p>
          <a:p>
            <a:r>
              <a:rPr lang="en-GB" sz="1800">
                <a:solidFill>
                  <a:schemeClr val="accent2"/>
                </a:solidFill>
              </a:rPr>
              <a:t>2013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928688" y="1357313"/>
            <a:ext cx="1428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NICE </a:t>
            </a:r>
          </a:p>
          <a:p>
            <a:r>
              <a:rPr lang="en-GB" sz="1800"/>
              <a:t>Guidance</a:t>
            </a:r>
          </a:p>
          <a:p>
            <a:r>
              <a:rPr lang="en-GB" sz="1800"/>
              <a:t>2001 &amp; 2004</a:t>
            </a:r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3214688" y="3071813"/>
            <a:ext cx="16144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accent1"/>
                </a:solidFill>
              </a:rPr>
              <a:t>HOPEFUL</a:t>
            </a:r>
          </a:p>
          <a:p>
            <a:r>
              <a:rPr lang="en-GB" sz="1800">
                <a:solidFill>
                  <a:schemeClr val="accent1"/>
                </a:solidFill>
              </a:rPr>
              <a:t>2007</a:t>
            </a:r>
          </a:p>
          <a:p>
            <a:endParaRPr lang="en-GB"/>
          </a:p>
        </p:txBody>
      </p:sp>
      <p:sp>
        <p:nvSpPr>
          <p:cNvPr id="4111" name="Text Box 16"/>
          <p:cNvSpPr txBox="1">
            <a:spLocks noChangeArrowheads="1"/>
          </p:cNvSpPr>
          <p:nvPr/>
        </p:nvSpPr>
        <p:spPr bwMode="auto">
          <a:xfrm>
            <a:off x="142875" y="714375"/>
            <a:ext cx="13509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RCR/RCOG</a:t>
            </a:r>
          </a:p>
          <a:p>
            <a:r>
              <a:rPr lang="en-GB" sz="1800"/>
              <a:t>Guidance</a:t>
            </a:r>
          </a:p>
          <a:p>
            <a:r>
              <a:rPr lang="en-GB" sz="1800"/>
              <a:t>2000</a:t>
            </a:r>
          </a:p>
        </p:txBody>
      </p:sp>
      <p:sp>
        <p:nvSpPr>
          <p:cNvPr id="4112" name="Text Box 17"/>
          <p:cNvSpPr txBox="1">
            <a:spLocks noChangeArrowheads="1"/>
          </p:cNvSpPr>
          <p:nvPr/>
        </p:nvSpPr>
        <p:spPr bwMode="auto">
          <a:xfrm>
            <a:off x="4857750" y="428625"/>
            <a:ext cx="3497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year history of UFE</a:t>
            </a:r>
          </a:p>
        </p:txBody>
      </p:sp>
      <p:sp>
        <p:nvSpPr>
          <p:cNvPr id="4113" name="Rectangle 19"/>
          <p:cNvSpPr>
            <a:spLocks noChangeArrowheads="1"/>
          </p:cNvSpPr>
          <p:nvPr/>
        </p:nvSpPr>
        <p:spPr bwMode="auto">
          <a:xfrm>
            <a:off x="6429375" y="3929063"/>
            <a:ext cx="2214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33CC"/>
                </a:solidFill>
              </a:rPr>
              <a:t>R</a:t>
            </a:r>
            <a:r>
              <a:rPr lang="en-GB" b="1">
                <a:solidFill>
                  <a:srgbClr val="FF33CC"/>
                </a:solidFill>
              </a:rPr>
              <a:t>E</a:t>
            </a:r>
            <a:r>
              <a:rPr lang="en-GB">
                <a:solidFill>
                  <a:srgbClr val="FF33CC"/>
                </a:solidFill>
              </a:rPr>
              <a:t>ST RCT </a:t>
            </a:r>
          </a:p>
          <a:p>
            <a:r>
              <a:rPr lang="en-GB">
                <a:solidFill>
                  <a:srgbClr val="FF33CC"/>
                </a:solidFill>
              </a:rPr>
              <a:t>2011</a:t>
            </a:r>
          </a:p>
        </p:txBody>
      </p:sp>
      <p:sp>
        <p:nvSpPr>
          <p:cNvPr id="4114" name="Rectangle 20"/>
          <p:cNvSpPr>
            <a:spLocks noChangeArrowheads="1"/>
          </p:cNvSpPr>
          <p:nvPr/>
        </p:nvSpPr>
        <p:spPr bwMode="auto">
          <a:xfrm>
            <a:off x="4929188" y="2928938"/>
            <a:ext cx="22240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3399"/>
                </a:solidFill>
              </a:rPr>
              <a:t>EMMY RCT</a:t>
            </a:r>
          </a:p>
          <a:p>
            <a:r>
              <a:rPr lang="en-GB">
                <a:solidFill>
                  <a:srgbClr val="FF3399"/>
                </a:solidFill>
              </a:rPr>
              <a:t>2010</a:t>
            </a:r>
          </a:p>
        </p:txBody>
      </p:sp>
      <p:sp>
        <p:nvSpPr>
          <p:cNvPr id="4115" name="Rectangle 21"/>
          <p:cNvSpPr>
            <a:spLocks noChangeArrowheads="1"/>
          </p:cNvSpPr>
          <p:nvPr/>
        </p:nvSpPr>
        <p:spPr bwMode="auto">
          <a:xfrm>
            <a:off x="5429250" y="4714875"/>
            <a:ext cx="2857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NICE </a:t>
            </a:r>
          </a:p>
          <a:p>
            <a:r>
              <a:rPr lang="en-GB" sz="1800"/>
              <a:t>Guidance</a:t>
            </a:r>
          </a:p>
          <a:p>
            <a:r>
              <a:rPr lang="en-GB" sz="1800"/>
              <a:t>2010</a:t>
            </a:r>
          </a:p>
        </p:txBody>
      </p:sp>
      <p:sp>
        <p:nvSpPr>
          <p:cNvPr id="4116" name="Rectangle 22"/>
          <p:cNvSpPr>
            <a:spLocks noChangeArrowheads="1"/>
          </p:cNvSpPr>
          <p:nvPr/>
        </p:nvSpPr>
        <p:spPr bwMode="auto">
          <a:xfrm>
            <a:off x="2571750" y="1285875"/>
            <a:ext cx="21542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MARA RCT</a:t>
            </a:r>
          </a:p>
          <a:p>
            <a:r>
              <a:rPr lang="en-GB">
                <a:solidFill>
                  <a:srgbClr val="FF0000"/>
                </a:solidFill>
              </a:rPr>
              <a:t>2006</a:t>
            </a:r>
          </a:p>
        </p:txBody>
      </p:sp>
      <p:sp>
        <p:nvSpPr>
          <p:cNvPr id="4117" name="TextBox 22"/>
          <p:cNvSpPr txBox="1">
            <a:spLocks noChangeArrowheads="1"/>
          </p:cNvSpPr>
          <p:nvPr/>
        </p:nvSpPr>
        <p:spPr bwMode="auto">
          <a:xfrm>
            <a:off x="7072313" y="4429125"/>
            <a:ext cx="1928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FUME RCT 2012</a:t>
            </a: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2500313" y="2643188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accent2"/>
                </a:solidFill>
              </a:rPr>
              <a:t>Cochrane</a:t>
            </a:r>
          </a:p>
          <a:p>
            <a:r>
              <a:rPr lang="en-GB" sz="1800">
                <a:solidFill>
                  <a:schemeClr val="accent2"/>
                </a:solidFill>
              </a:rPr>
              <a:t>2006</a:t>
            </a:r>
          </a:p>
        </p:txBody>
      </p:sp>
      <p:sp>
        <p:nvSpPr>
          <p:cNvPr id="4119" name="Rectangle 24"/>
          <p:cNvSpPr>
            <a:spLocks noChangeArrowheads="1"/>
          </p:cNvSpPr>
          <p:nvPr/>
        </p:nvSpPr>
        <p:spPr bwMode="auto">
          <a:xfrm>
            <a:off x="5715000" y="3429000"/>
            <a:ext cx="3143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RUUSKANEN RCT</a:t>
            </a:r>
          </a:p>
          <a:p>
            <a:r>
              <a:rPr lang="en-GB">
                <a:solidFill>
                  <a:srgbClr val="FF0000"/>
                </a:solidFill>
              </a:rPr>
              <a:t>2010</a:t>
            </a: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6715125" y="6000750"/>
            <a:ext cx="192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i="1"/>
              <a:t>RCR/RCOG</a:t>
            </a:r>
          </a:p>
          <a:p>
            <a:r>
              <a:rPr lang="en-GB" sz="1800" i="1"/>
              <a:t>Guidance 2013</a:t>
            </a:r>
          </a:p>
        </p:txBody>
      </p:sp>
      <p:sp>
        <p:nvSpPr>
          <p:cNvPr id="4121" name="Rectangle 24"/>
          <p:cNvSpPr>
            <a:spLocks noChangeArrowheads="1"/>
          </p:cNvSpPr>
          <p:nvPr/>
        </p:nvSpPr>
        <p:spPr bwMode="auto">
          <a:xfrm>
            <a:off x="7500938" y="5072063"/>
            <a:ext cx="1643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33CC"/>
                </a:solidFill>
              </a:rPr>
              <a:t>R</a:t>
            </a:r>
            <a:r>
              <a:rPr lang="en-GB" b="1">
                <a:solidFill>
                  <a:srgbClr val="FF33CC"/>
                </a:solidFill>
              </a:rPr>
              <a:t>E</a:t>
            </a:r>
            <a:r>
              <a:rPr lang="en-GB">
                <a:solidFill>
                  <a:srgbClr val="FF33CC"/>
                </a:solidFill>
              </a:rPr>
              <a:t>ST RCT </a:t>
            </a:r>
          </a:p>
          <a:p>
            <a:r>
              <a:rPr lang="en-GB">
                <a:solidFill>
                  <a:srgbClr val="FF33CC"/>
                </a:solidFill>
              </a:rPr>
              <a:t>    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357158" y="214290"/>
          <a:ext cx="8572560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TEKNİK YANLARI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8786874" cy="481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571604" y="571480"/>
          <a:ext cx="6643734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357158" y="857232"/>
          <a:ext cx="8643998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128649"/>
              </p:ext>
            </p:extLst>
          </p:nvPr>
        </p:nvGraphicFramePr>
        <p:xfrm>
          <a:off x="0" y="0"/>
          <a:ext cx="885831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401080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85720" y="357166"/>
          <a:ext cx="8501121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se 4 p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77688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000628" y="304800"/>
            <a:ext cx="4143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Pelvic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Arteriogram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57488" y="571480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endParaRPr lang="en-US" sz="1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357422" y="1857364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000364" y="1928802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571604" y="2714620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071670" y="278605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214678" y="278605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500430" y="278605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214546" y="1428736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3643306" y="1071546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286116" y="5072074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143372" y="4786322"/>
            <a:ext cx="364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714744" y="6429396"/>
            <a:ext cx="3575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5000628" y="1225550"/>
            <a:ext cx="41433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1- Abdominal Aorta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2- Lumbar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aa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3- R Common Iliac A.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4-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</a:rPr>
              <a:t>omm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IA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5- R Ext Iliac Art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6- R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Int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Iliac Art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Hypogastric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7-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</a:rPr>
              <a:t>nt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</a:rPr>
              <a:t>liac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A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8-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</a:rPr>
              <a:t>xt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</a:rPr>
              <a:t>liac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A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9- Anterior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Division L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Hypogastric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A.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Posterior Division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L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</a:rPr>
              <a:t>Hypogastr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. 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11-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L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</a:rPr>
              <a:t>Uterin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</a:rPr>
              <a:t> arter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12-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Median Sacral A</a:t>
            </a:r>
          </a:p>
          <a:p>
            <a:endParaRPr lang="en-US" sz="2000" dirty="0">
              <a:latin typeface="Tahoma" pitchFamily="34" charset="0"/>
            </a:endParaRPr>
          </a:p>
          <a:p>
            <a:endParaRPr lang="en-US" sz="2000" dirty="0">
              <a:latin typeface="Tahoma" pitchFamily="34" charset="0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2643174" y="2143116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600" dirty="0" smtClean="0">
                <a:solidFill>
                  <a:srgbClr val="FF0000"/>
                </a:solidFill>
                <a:latin typeface="Times New Roman" pitchFamily="18" charset="0"/>
              </a:rPr>
              <a:t>12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0752" y="304800"/>
            <a:ext cx="8334652" cy="695308"/>
          </a:xfrm>
        </p:spPr>
        <p:txBody>
          <a:bodyPr>
            <a:normAutofit/>
          </a:bodyPr>
          <a:lstStyle/>
          <a:p>
            <a:pPr marL="609600" indent="-609600" eaLnBrk="1" hangingPunct="1">
              <a:buNone/>
            </a:pPr>
            <a:r>
              <a:rPr lang="en-US" sz="2400" b="1" dirty="0" smtClean="0"/>
              <a:t>The uterine arteries are identified and selectively catheterized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2800" dirty="0" smtClean="0"/>
          </a:p>
        </p:txBody>
      </p:sp>
      <p:pic>
        <p:nvPicPr>
          <p:cNvPr id="22531" name="Picture 4" descr="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23810"/>
          <a:stretch>
            <a:fillRect/>
          </a:stretch>
        </p:blipFill>
        <p:spPr>
          <a:xfrm>
            <a:off x="214282" y="928670"/>
            <a:ext cx="4214842" cy="4286250"/>
          </a:xfrm>
          <a:noFill/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04561" y="5429250"/>
            <a:ext cx="8939439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hlink"/>
                </a:solidFill>
                <a:latin typeface="Times New Roman" pitchFamily="18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R. Uterine Artery</a:t>
            </a:r>
            <a:r>
              <a:rPr lang="en-US" sz="2000" b="1" dirty="0">
                <a:solidFill>
                  <a:schemeClr val="hlink"/>
                </a:solidFill>
                <a:latin typeface="Times New Roman" pitchFamily="18" charset="0"/>
              </a:rPr>
              <a:t> arising from the anterior division of the Int.</a:t>
            </a:r>
            <a:r>
              <a:rPr lang="tr-TR" sz="20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chemeClr val="hlink"/>
                </a:solidFill>
                <a:latin typeface="Times New Roman" pitchFamily="18" charset="0"/>
              </a:rPr>
              <a:t>Iliac Artery.  </a:t>
            </a:r>
            <a:endParaRPr lang="tr-TR" sz="2000" b="1" dirty="0">
              <a:solidFill>
                <a:schemeClr val="hlink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chemeClr val="hlink"/>
                </a:solidFill>
                <a:latin typeface="Times New Roman" pitchFamily="18" charset="0"/>
              </a:rPr>
              <a:t>Its terminal branches, the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spiral arteries</a:t>
            </a:r>
            <a:r>
              <a:rPr lang="en-US" sz="2000" b="1" dirty="0">
                <a:solidFill>
                  <a:schemeClr val="hlink"/>
                </a:solidFill>
                <a:latin typeface="Times New Roman" pitchFamily="18" charset="0"/>
              </a:rPr>
              <a:t>, appear dilated, tortuous, and laterally displaced in the presence of fibroids.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2000232" y="1142984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714480" y="1643050"/>
            <a:ext cx="357190" cy="33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4643438" y="1500175"/>
            <a:ext cx="4500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1- Catheter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tip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positioned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in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Ant. Div. of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 </a:t>
            </a:r>
            <a:r>
              <a:rPr lang="en-US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Hypogastric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tr-TR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2- Origin of 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</a:rPr>
              <a:t>R.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</a:rPr>
              <a:t>Uterine 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357158" y="273050"/>
          <a:ext cx="8501122" cy="629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543956" cy="642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357158" y="285728"/>
          <a:ext cx="8501121" cy="628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643998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14283" y="214313"/>
          <a:ext cx="8715436" cy="6357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956108"/>
              </p:ext>
            </p:extLst>
          </p:nvPr>
        </p:nvGraphicFramePr>
        <p:xfrm>
          <a:off x="0" y="285728"/>
          <a:ext cx="8858280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85720" y="500063"/>
          <a:ext cx="8572560" cy="5595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14282" y="285728"/>
          <a:ext cx="878687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142844" y="357167"/>
          <a:ext cx="900115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14282" y="642918"/>
          <a:ext cx="8786874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142844" y="214290"/>
          <a:ext cx="8858311" cy="588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28"/>
            <a:ext cx="8657967" cy="6215085"/>
          </a:xfrm>
          <a:noFill/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DA2DA-5ABD-47FC-B28B-BD0C625AA975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214290"/>
          <a:ext cx="914400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14290"/>
          <a:ext cx="8715436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85728"/>
          <a:ext cx="878687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85728"/>
          <a:ext cx="878687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500062"/>
          <a:ext cx="8329642" cy="607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14290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4" y="785794"/>
          <a:ext cx="8858312" cy="534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C:\Users\Dr.Aziz\Desktop\a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1"/>
            <a:ext cx="8467755" cy="428625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34" y="3786190"/>
            <a:ext cx="8143931" cy="285752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214290"/>
          <a:ext cx="8686800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5600" dirty="0" smtClean="0">
                <a:hlinkClick r:id="rId2" tooltip="BJOG : an international journal of obstetrics and gynaecology."/>
              </a:rPr>
              <a:t>BJOG.</a:t>
            </a:r>
            <a:r>
              <a:rPr lang="en-US" sz="5600" dirty="0" smtClean="0"/>
              <a:t> 2011 Jul;118(8):936-44. </a:t>
            </a:r>
            <a:r>
              <a:rPr lang="en-US" sz="5600" dirty="0" err="1" smtClean="0"/>
              <a:t>doi</a:t>
            </a:r>
            <a:r>
              <a:rPr lang="en-US" sz="5600" dirty="0" smtClean="0"/>
              <a:t>: 10.1111/j.1471-0528.2011.02952.x. </a:t>
            </a:r>
            <a:r>
              <a:rPr lang="en-US" sz="5600" dirty="0" err="1" smtClean="0"/>
              <a:t>Epub</a:t>
            </a:r>
            <a:r>
              <a:rPr lang="en-US" sz="5600" dirty="0" smtClean="0"/>
              <a:t> 2011 Apr 12.</a:t>
            </a:r>
          </a:p>
          <a:p>
            <a:r>
              <a:rPr lang="en-US" sz="5600" b="1" dirty="0" err="1" smtClean="0"/>
              <a:t>Randomised</a:t>
            </a:r>
            <a:r>
              <a:rPr lang="en-US" sz="5600" b="1" dirty="0" smtClean="0"/>
              <a:t> comparison of uterine artery </a:t>
            </a:r>
            <a:r>
              <a:rPr lang="en-US" sz="5600" b="1" dirty="0" err="1" smtClean="0"/>
              <a:t>embolisation</a:t>
            </a:r>
            <a:r>
              <a:rPr lang="en-US" sz="5600" b="1" dirty="0" smtClean="0"/>
              <a:t> (UAE) with surgical treatment in patients with symptomatic uterine fibroids (</a:t>
            </a:r>
            <a:r>
              <a:rPr 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 trial</a:t>
            </a:r>
            <a:r>
              <a:rPr lang="en-US" sz="5600" b="1" dirty="0" smtClean="0"/>
              <a:t>): 5-year results.</a:t>
            </a:r>
          </a:p>
          <a:p>
            <a:r>
              <a:rPr lang="en-US" sz="5600" dirty="0" smtClean="0">
                <a:hlinkClick r:id="rId3"/>
              </a:rPr>
              <a:t>Moss JG</a:t>
            </a:r>
            <a:r>
              <a:rPr lang="en-US" sz="5600" baseline="30000" dirty="0" smtClean="0"/>
              <a:t>1</a:t>
            </a:r>
            <a:r>
              <a:rPr lang="en-US" sz="5600" dirty="0" smtClean="0"/>
              <a:t>, </a:t>
            </a:r>
            <a:r>
              <a:rPr lang="en-US" sz="5600" dirty="0" smtClean="0">
                <a:hlinkClick r:id="rId4"/>
              </a:rPr>
              <a:t>Cooper KG</a:t>
            </a:r>
            <a:r>
              <a:rPr lang="en-US" sz="5600" dirty="0" smtClean="0"/>
              <a:t>, </a:t>
            </a:r>
            <a:r>
              <a:rPr lang="en-US" sz="5600" dirty="0" err="1" smtClean="0">
                <a:hlinkClick r:id="rId5"/>
              </a:rPr>
              <a:t>Khaund</a:t>
            </a:r>
            <a:r>
              <a:rPr lang="en-US" sz="5600" dirty="0" smtClean="0">
                <a:hlinkClick r:id="rId5"/>
              </a:rPr>
              <a:t> A</a:t>
            </a:r>
            <a:r>
              <a:rPr lang="en-US" sz="5600" dirty="0" smtClean="0"/>
              <a:t>, </a:t>
            </a:r>
            <a:r>
              <a:rPr lang="en-US" sz="5600" dirty="0" smtClean="0">
                <a:hlinkClick r:id="rId6"/>
              </a:rPr>
              <a:t>Murray LS</a:t>
            </a:r>
            <a:r>
              <a:rPr lang="en-US" sz="5600" dirty="0" smtClean="0"/>
              <a:t>, </a:t>
            </a:r>
            <a:r>
              <a:rPr lang="en-US" sz="5600" dirty="0" smtClean="0">
                <a:hlinkClick r:id="rId7"/>
              </a:rPr>
              <a:t>Murray GD</a:t>
            </a:r>
            <a:r>
              <a:rPr lang="en-US" sz="5600" dirty="0" smtClean="0"/>
              <a:t>, </a:t>
            </a:r>
            <a:r>
              <a:rPr lang="en-US" sz="5600" dirty="0" smtClean="0">
                <a:hlinkClick r:id="rId8"/>
              </a:rPr>
              <a:t>Wu O</a:t>
            </a:r>
            <a:r>
              <a:rPr lang="en-US" sz="5600" dirty="0" smtClean="0"/>
              <a:t>, </a:t>
            </a:r>
            <a:r>
              <a:rPr lang="en-US" sz="5600" dirty="0" smtClean="0">
                <a:hlinkClick r:id="rId9"/>
              </a:rPr>
              <a:t>Craig LE</a:t>
            </a:r>
            <a:r>
              <a:rPr lang="en-US" sz="5600" dirty="0" smtClean="0"/>
              <a:t>, </a:t>
            </a:r>
            <a:r>
              <a:rPr lang="en-US" sz="5600" dirty="0" err="1" smtClean="0">
                <a:hlinkClick r:id="rId10"/>
              </a:rPr>
              <a:t>Lumsden</a:t>
            </a:r>
            <a:r>
              <a:rPr lang="en-US" sz="5600" dirty="0" smtClean="0">
                <a:hlinkClick r:id="rId10"/>
              </a:rPr>
              <a:t> MA</a:t>
            </a:r>
            <a:r>
              <a:rPr lang="en-US" sz="5600" dirty="0" smtClean="0"/>
              <a:t>.</a:t>
            </a:r>
          </a:p>
          <a:p>
            <a:r>
              <a:rPr lang="en-US" sz="5600" dirty="0" smtClean="0"/>
              <a:t>North Glasgow University Hospitals, </a:t>
            </a:r>
            <a:r>
              <a:rPr lang="en-US" sz="5600" dirty="0" err="1" smtClean="0"/>
              <a:t>Gartnavel</a:t>
            </a:r>
            <a:r>
              <a:rPr lang="en-US" sz="5600" dirty="0" smtClean="0"/>
              <a:t> General Hospital, Glasgow, UK. </a:t>
            </a:r>
            <a:endParaRPr lang="tr-TR" sz="5600" dirty="0" smtClean="0"/>
          </a:p>
          <a:p>
            <a:pPr>
              <a:buNone/>
            </a:pPr>
            <a:endParaRPr lang="en-US" sz="5600" dirty="0" smtClean="0"/>
          </a:p>
          <a:p>
            <a:r>
              <a:rPr lang="en-US" sz="5600" b="1" dirty="0" smtClean="0"/>
              <a:t>OBJECTIVE: </a:t>
            </a:r>
          </a:p>
          <a:p>
            <a:r>
              <a:rPr lang="en-US" sz="5600" dirty="0" smtClean="0"/>
              <a:t>To compare the long-term results of uterine artery </a:t>
            </a:r>
            <a:r>
              <a:rPr lang="en-US" sz="5600" dirty="0" err="1" smtClean="0"/>
              <a:t>embolisation</a:t>
            </a:r>
            <a:r>
              <a:rPr lang="en-US" sz="5600" dirty="0" smtClean="0"/>
              <a:t> (UAE) with surgery for women with symptomatic uterine fibroids.</a:t>
            </a:r>
          </a:p>
          <a:p>
            <a:r>
              <a:rPr lang="en-US" sz="5600" b="1" dirty="0" smtClean="0"/>
              <a:t>DESIGN: </a:t>
            </a:r>
            <a:r>
              <a:rPr lang="tr-TR" sz="5600" b="1" dirty="0" smtClean="0"/>
              <a:t> </a:t>
            </a:r>
            <a:r>
              <a:rPr lang="en-US" sz="5600" dirty="0" smtClean="0"/>
              <a:t>Pragmatic, open, multicentre, </a:t>
            </a:r>
            <a:r>
              <a:rPr lang="en-US" sz="5600" dirty="0" err="1" smtClean="0"/>
              <a:t>randomised</a:t>
            </a:r>
            <a:r>
              <a:rPr lang="en-US" sz="5600" dirty="0" smtClean="0"/>
              <a:t> trial.</a:t>
            </a:r>
            <a:r>
              <a:rPr lang="tr-TR" sz="5600" dirty="0" smtClean="0"/>
              <a:t> </a:t>
            </a:r>
            <a:r>
              <a:rPr lang="en-US" sz="5600" b="1" dirty="0" smtClean="0"/>
              <a:t>SETTING: </a:t>
            </a:r>
            <a:r>
              <a:rPr lang="en-US" sz="5600" dirty="0" smtClean="0"/>
              <a:t>Twenty-seven participating UK secondary care </a:t>
            </a:r>
            <a:r>
              <a:rPr lang="en-US" sz="5600" dirty="0" err="1" smtClean="0"/>
              <a:t>centres</a:t>
            </a:r>
            <a:r>
              <a:rPr lang="en-US" sz="5600" dirty="0" smtClean="0"/>
              <a:t>.</a:t>
            </a:r>
          </a:p>
          <a:p>
            <a:r>
              <a:rPr lang="en-US" sz="5600" b="1" dirty="0" smtClean="0"/>
              <a:t>SAMPLE: </a:t>
            </a:r>
            <a:r>
              <a:rPr lang="tr-TR" sz="5600" b="1" dirty="0" smtClean="0"/>
              <a:t> </a:t>
            </a:r>
            <a:r>
              <a:rPr lang="en-US" sz="5600" dirty="0" smtClean="0"/>
              <a:t>Women aged ≥18 years with symptomatic fibroids who were considered to justify surgical treatment.</a:t>
            </a:r>
          </a:p>
          <a:p>
            <a:r>
              <a:rPr lang="en-US" sz="5600" b="1" dirty="0" smtClean="0"/>
              <a:t>METHODS: </a:t>
            </a:r>
            <a:r>
              <a:rPr lang="en-US" sz="5600" dirty="0" smtClean="0"/>
              <a:t>In total, </a:t>
            </a:r>
            <a:r>
              <a:rPr lang="en-US" sz="5600" b="1" dirty="0" smtClean="0"/>
              <a:t>157</a:t>
            </a:r>
            <a:r>
              <a:rPr lang="en-US" sz="5600" dirty="0" smtClean="0"/>
              <a:t> women were </a:t>
            </a:r>
            <a:r>
              <a:rPr lang="en-US" sz="5600" dirty="0" err="1" smtClean="0"/>
              <a:t>randomised</a:t>
            </a:r>
            <a:r>
              <a:rPr lang="en-US" sz="5600" dirty="0" smtClean="0"/>
              <a:t> (in a 2:1 ratio): </a:t>
            </a:r>
            <a:r>
              <a:rPr lang="en-US" sz="5600" b="1" dirty="0" smtClean="0"/>
              <a:t>106 to UAE </a:t>
            </a:r>
            <a:r>
              <a:rPr lang="en-US" sz="5600" dirty="0" smtClean="0"/>
              <a:t>and </a:t>
            </a:r>
            <a:r>
              <a:rPr lang="en-US" sz="5600" b="1" dirty="0" smtClean="0"/>
              <a:t>51 to surgery </a:t>
            </a:r>
            <a:r>
              <a:rPr lang="en-US" sz="5600" dirty="0" smtClean="0"/>
              <a:t>(hysterectomy 42; </a:t>
            </a:r>
            <a:r>
              <a:rPr lang="en-US" sz="5600" dirty="0" err="1" smtClean="0"/>
              <a:t>myomectomy</a:t>
            </a:r>
            <a:r>
              <a:rPr lang="en-US" sz="5600" dirty="0" smtClean="0"/>
              <a:t> </a:t>
            </a:r>
            <a:r>
              <a:rPr lang="tr-TR" sz="5600" b="1" dirty="0" smtClean="0"/>
              <a:t>9</a:t>
            </a:r>
            <a:r>
              <a:rPr lang="en-US" sz="5600" dirty="0" smtClean="0"/>
              <a:t>).</a:t>
            </a:r>
          </a:p>
          <a:p>
            <a:r>
              <a:rPr lang="en-US" sz="5600" b="1" dirty="0" smtClean="0"/>
              <a:t>MAIN OUTCOME MEASURES: </a:t>
            </a:r>
          </a:p>
          <a:p>
            <a:r>
              <a:rPr lang="en-US" sz="5600" dirty="0" smtClean="0"/>
              <a:t>Quality of life at 5 years, as assessed by the Short Form General Health Survey (SF-36). Secondary measures included complications, adverse events and the need for further intervention.</a:t>
            </a:r>
          </a:p>
          <a:p>
            <a:r>
              <a:rPr 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RESULTS: </a:t>
            </a:r>
          </a:p>
          <a:p>
            <a:r>
              <a:rPr lang="en-US" sz="5600" dirty="0" smtClean="0"/>
              <a:t>There were no significant differences between groups in any of the eight components of the SF-36 scores at 5 years (minimum P = 0.45). </a:t>
            </a:r>
            <a:endParaRPr lang="tr-TR" sz="5600" dirty="0" smtClean="0"/>
          </a:p>
          <a:p>
            <a:pPr>
              <a:buNone/>
            </a:pPr>
            <a:r>
              <a:rPr lang="tr-TR" sz="5600" dirty="0" smtClean="0"/>
              <a:t>	</a:t>
            </a:r>
            <a:r>
              <a:rPr lang="en-US" sz="5600" dirty="0" smtClean="0"/>
              <a:t>Symptom score reduction and patient satisfaction with either treatment was very high, with no group difference. </a:t>
            </a:r>
            <a:endParaRPr lang="tr-TR" sz="5600" dirty="0" smtClean="0"/>
          </a:p>
          <a:p>
            <a:pPr>
              <a:buNone/>
            </a:pPr>
            <a:r>
              <a:rPr lang="tr-TR" sz="5600" dirty="0" smtClean="0"/>
              <a:t>	</a:t>
            </a:r>
            <a:r>
              <a:rPr lang="en-US" sz="5600" dirty="0" smtClean="0"/>
              <a:t>Rates of </a:t>
            </a:r>
            <a:r>
              <a:rPr lang="en-US" sz="5600" b="1" dirty="0" smtClean="0"/>
              <a:t>adverse events </a:t>
            </a:r>
            <a:r>
              <a:rPr lang="en-US" sz="5600" dirty="0" smtClean="0"/>
              <a:t>were similar in both groups (</a:t>
            </a:r>
            <a:r>
              <a:rPr lang="en-US" sz="5600" b="1" dirty="0" smtClean="0"/>
              <a:t>19%</a:t>
            </a:r>
            <a:r>
              <a:rPr lang="tr-TR" sz="5600" b="1" dirty="0" smtClean="0"/>
              <a:t> </a:t>
            </a:r>
            <a:r>
              <a:rPr lang="en-US" sz="5600" b="1" dirty="0" err="1" smtClean="0"/>
              <a:t>embolization</a:t>
            </a:r>
            <a:r>
              <a:rPr lang="en-US" sz="5600" dirty="0" smtClean="0"/>
              <a:t> and </a:t>
            </a:r>
            <a:r>
              <a:rPr lang="en-US" sz="5600" b="1" dirty="0" smtClean="0"/>
              <a:t>25% surgery; P = 0.40</a:t>
            </a:r>
            <a:r>
              <a:rPr lang="en-US" sz="5600" dirty="0" smtClean="0"/>
              <a:t>). </a:t>
            </a:r>
            <a:endParaRPr lang="tr-TR" sz="5600" dirty="0" smtClean="0"/>
          </a:p>
          <a:p>
            <a:pPr>
              <a:buNone/>
            </a:pPr>
            <a:r>
              <a:rPr lang="tr-TR" sz="5600" dirty="0" smtClean="0"/>
              <a:t>	</a:t>
            </a:r>
            <a:r>
              <a:rPr lang="en-US" sz="5600" dirty="0" smtClean="0"/>
              <a:t>The </a:t>
            </a:r>
            <a:r>
              <a:rPr lang="en-US" sz="7200" b="1" dirty="0" smtClean="0"/>
              <a:t>5-year intervention rate </a:t>
            </a:r>
            <a:r>
              <a:rPr lang="en-US" sz="5600" dirty="0" smtClean="0"/>
              <a:t>for treatment failure or complications was </a:t>
            </a:r>
            <a:r>
              <a:rPr lang="en-US" sz="5600" b="1" dirty="0" smtClean="0">
                <a:solidFill>
                  <a:srgbClr val="FF0000"/>
                </a:solidFill>
              </a:rPr>
              <a:t>32% (UAE arm) </a:t>
            </a:r>
            <a:r>
              <a:rPr lang="en-US" sz="5600" dirty="0" smtClean="0"/>
              <a:t>and </a:t>
            </a:r>
            <a:r>
              <a:rPr lang="en-US" sz="5600" b="1" dirty="0" smtClean="0"/>
              <a:t>4% (surgery arm), </a:t>
            </a:r>
            <a:r>
              <a:rPr lang="en-US" sz="5600" dirty="0" smtClean="0"/>
              <a:t>respectively. </a:t>
            </a:r>
            <a:endParaRPr lang="tr-TR" sz="5600" dirty="0" smtClean="0"/>
          </a:p>
          <a:p>
            <a:pPr>
              <a:buNone/>
            </a:pPr>
            <a:r>
              <a:rPr lang="tr-TR" sz="5600" dirty="0" smtClean="0"/>
              <a:t>	</a:t>
            </a:r>
            <a:r>
              <a:rPr lang="en-US" sz="5600" dirty="0" smtClean="0"/>
              <a:t>The initial cost benefit of UAE over surgery at 12 months was substantially reduced because of subsequent interventions, with treatments being cost neutral at 5 years.</a:t>
            </a:r>
          </a:p>
          <a:p>
            <a:r>
              <a:rPr 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CONCLUSIONS: </a:t>
            </a:r>
          </a:p>
          <a:p>
            <a:r>
              <a:rPr lang="en-US" sz="5600" dirty="0" smtClean="0"/>
              <a:t>We have found that UAE is a satisfactory alternative to surgery for fibroids. The less invasive nature of UAE needs to be balanced against the need for </a:t>
            </a:r>
            <a:r>
              <a:rPr lang="en-US" sz="5600" b="1" dirty="0" smtClean="0"/>
              <a:t>re-intervention</a:t>
            </a:r>
            <a:r>
              <a:rPr lang="en-US" sz="5600" dirty="0" smtClean="0"/>
              <a:t> in </a:t>
            </a:r>
            <a:r>
              <a:rPr lang="en-US" sz="5600" b="1" dirty="0" smtClean="0"/>
              <a:t>almost a third of patients</a:t>
            </a:r>
            <a:r>
              <a:rPr lang="en-US" sz="5600" dirty="0" smtClean="0"/>
              <a:t>. The choice should lie with the informed patient.</a:t>
            </a:r>
          </a:p>
          <a:p>
            <a:r>
              <a:rPr lang="en-US" sz="5600" b="1" dirty="0" smtClean="0"/>
              <a:t>Comment in</a:t>
            </a:r>
          </a:p>
          <a:p>
            <a:r>
              <a:rPr lang="en-US" sz="5600" b="1" dirty="0" smtClean="0">
                <a:hlinkClick r:id="rId11"/>
              </a:rPr>
              <a:t>Uterine artery </a:t>
            </a:r>
            <a:r>
              <a:rPr lang="en-US" sz="5600" b="1" dirty="0" err="1" smtClean="0">
                <a:hlinkClick r:id="rId11"/>
              </a:rPr>
              <a:t>embolisation</a:t>
            </a:r>
            <a:r>
              <a:rPr lang="en-US" sz="5600" b="1" dirty="0" smtClean="0">
                <a:hlinkClick r:id="rId11"/>
              </a:rPr>
              <a:t> associated with greater need for re</a:t>
            </a:r>
            <a:r>
              <a:rPr lang="tr-TR" sz="5600" b="1" dirty="0" smtClean="0">
                <a:hlinkClick r:id="rId11"/>
              </a:rPr>
              <a:t>-</a:t>
            </a:r>
            <a:r>
              <a:rPr lang="en-US" sz="5600" b="1" dirty="0" smtClean="0">
                <a:hlinkClick r:id="rId11"/>
              </a:rPr>
              <a:t>intervention than surgical treatment for symptomatic uterine fibroids; quality of life similar though study under</a:t>
            </a:r>
            <a:r>
              <a:rPr lang="tr-TR" sz="5600" b="1" dirty="0" smtClean="0">
                <a:hlinkClick r:id="rId11"/>
              </a:rPr>
              <a:t> </a:t>
            </a:r>
            <a:r>
              <a:rPr lang="en-US" sz="5600" b="1" dirty="0" smtClean="0">
                <a:hlinkClick r:id="rId11"/>
              </a:rPr>
              <a:t>powered.</a:t>
            </a:r>
            <a:r>
              <a:rPr lang="en-US" sz="5600" b="1" dirty="0" smtClean="0"/>
              <a:t> </a:t>
            </a:r>
            <a:r>
              <a:rPr lang="en-US" sz="5600" dirty="0" smtClean="0"/>
              <a:t>[</a:t>
            </a:r>
            <a:r>
              <a:rPr lang="en-US" sz="5600" dirty="0" err="1" smtClean="0"/>
              <a:t>Evid</a:t>
            </a:r>
            <a:r>
              <a:rPr lang="en-US" sz="5600" dirty="0" smtClean="0"/>
              <a:t> Based Med. 2012]</a:t>
            </a:r>
          </a:p>
          <a:p>
            <a:endParaRPr lang="tr-TR" sz="5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357166"/>
          <a:ext cx="914400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14282" y="285728"/>
          <a:ext cx="8715435" cy="6215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85720" y="357166"/>
          <a:ext cx="8643998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14282" y="500063"/>
          <a:ext cx="8643998" cy="592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214282" y="285728"/>
          <a:ext cx="8715435" cy="6215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428604"/>
          <a:ext cx="8929718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285728"/>
          <a:ext cx="822960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71722" y="428604"/>
          <a:ext cx="8533365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https://ee_ce_img.s3.amazonaws.com/cache/ce_img/media/remote/ce_img/https_ee_channel_images.s3.amazonaws.com/article-figures/6739/article-g01_400_483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28604"/>
            <a:ext cx="900115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5511816"/>
          </a:xfrm>
        </p:spPr>
        <p:txBody>
          <a:bodyPr/>
          <a:lstStyle/>
          <a:p>
            <a:endParaRPr lang="tr-TR" dirty="0"/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214282" y="4429132"/>
          <a:ext cx="8715436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Hp\Desktop\images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14290"/>
            <a:ext cx="857256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85720" y="357188"/>
          <a:ext cx="8572560" cy="60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42845" y="142851"/>
          <a:ext cx="8858310" cy="6356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7"/>
                <a:gridCol w="3500462"/>
                <a:gridCol w="3500461"/>
              </a:tblGrid>
              <a:tr h="1504203">
                <a:tc gridSpan="3">
                  <a:txBody>
                    <a:bodyPr/>
                    <a:lstStyle/>
                    <a:p>
                      <a:endParaRPr lang="tr-TR" sz="3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tr-TR" sz="3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Semptomatik</a:t>
                      </a:r>
                      <a:r>
                        <a:rPr lang="tr-TR" sz="3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Miyomların Tedavi Seçenekleri</a:t>
                      </a:r>
                      <a:endParaRPr lang="tr-TR" sz="3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781814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CERRAHİ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MEDİKAL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rgbClr val="FF0000"/>
                          </a:solidFill>
                        </a:rPr>
                        <a:t>Radyolojik Tedavisi</a:t>
                      </a:r>
                      <a:br>
                        <a:rPr lang="tr-TR" sz="24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tr-TR" sz="24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tr-TR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Minimal </a:t>
                      </a:r>
                      <a:r>
                        <a:rPr lang="tr-TR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invazyonlu</a:t>
                      </a:r>
                      <a:r>
                        <a:rPr lang="tr-TR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tr-T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765803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HİSTEREKTOMİ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ABDOMİNAL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LAPAROSKOPİK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LAVH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VAJİNAL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smtClean="0"/>
                        <a:t>KOK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err="1" smtClean="0"/>
                        <a:t>GnRH</a:t>
                      </a:r>
                      <a:r>
                        <a:rPr lang="tr-TR" sz="1400" b="1" dirty="0" smtClean="0"/>
                        <a:t> AGONİST ve ANTAGONİSTLERİ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smtClean="0"/>
                        <a:t>PROGESTERON ANTEGONİSTİ (RU486)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smtClean="0"/>
                        <a:t>SPRM (J867)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800" b="1" dirty="0" smtClean="0">
                          <a:solidFill>
                            <a:srgbClr val="FF0000"/>
                          </a:solidFill>
                        </a:rPr>
                        <a:t>UFE </a:t>
                      </a:r>
                      <a:r>
                        <a:rPr lang="tr-TR" sz="1800" b="1" dirty="0" smtClean="0"/>
                        <a:t> </a:t>
                      </a:r>
                      <a:r>
                        <a:rPr lang="tr-TR" sz="1800" b="1" dirty="0" smtClean="0">
                          <a:solidFill>
                            <a:srgbClr val="FF0000"/>
                          </a:solidFill>
                        </a:rPr>
                        <a:t>( </a:t>
                      </a:r>
                      <a:r>
                        <a:rPr lang="tr-TR" sz="1800" b="1" dirty="0" smtClean="0">
                          <a:solidFill>
                            <a:schemeClr val="tx1"/>
                          </a:solidFill>
                        </a:rPr>
                        <a:t>UAE</a:t>
                      </a:r>
                      <a:r>
                        <a:rPr lang="tr-TR" sz="1800" b="1" dirty="0" smtClean="0">
                          <a:solidFill>
                            <a:srgbClr val="FF0000"/>
                          </a:solidFill>
                        </a:rPr>
                        <a:t> 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800" b="1" dirty="0" err="1" smtClean="0">
                          <a:solidFill>
                            <a:schemeClr val="tx1"/>
                          </a:solidFill>
                        </a:rPr>
                        <a:t>Perkutan</a:t>
                      </a:r>
                      <a:r>
                        <a:rPr lang="tr-TR" sz="1800" b="1" dirty="0" smtClean="0">
                          <a:solidFill>
                            <a:schemeClr val="tx1"/>
                          </a:solidFill>
                        </a:rPr>
                        <a:t> LASER </a:t>
                      </a:r>
                      <a:r>
                        <a:rPr lang="tr-TR" sz="1800" b="1" dirty="0" err="1" smtClean="0">
                          <a:solidFill>
                            <a:schemeClr val="tx1"/>
                          </a:solidFill>
                        </a:rPr>
                        <a:t>ablasyon</a:t>
                      </a:r>
                      <a:endParaRPr lang="tr-TR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smtClean="0"/>
                        <a:t>MYOLYSİS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smtClean="0"/>
                        <a:t>CRYO-MYOLYSİS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b="1" dirty="0" err="1" smtClean="0"/>
                        <a:t>MRgFUS</a:t>
                      </a:r>
                      <a:endParaRPr lang="tr-TR" sz="1400" b="1" dirty="0" smtClean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tr-TR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D-UAO ***</a:t>
                      </a:r>
                      <a:endParaRPr lang="tr-T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132010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MYOMEKTOMİ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LAPARATOMİK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LAPARASKOPİK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r-TR" sz="1400" dirty="0" smtClean="0"/>
                        <a:t>HİSTRESKOPİK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13201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LUAO *???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LUAO *???</a:t>
                      </a:r>
                    </a:p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28596" y="357166"/>
          <a:ext cx="8429684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</p:nvPr>
        </p:nvGraphicFramePr>
        <p:xfrm>
          <a:off x="204530" y="357166"/>
          <a:ext cx="8734941" cy="621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108"/>
                <a:gridCol w="761536"/>
                <a:gridCol w="1928827"/>
                <a:gridCol w="384337"/>
                <a:gridCol w="1748612"/>
                <a:gridCol w="277894"/>
                <a:gridCol w="1956627"/>
              </a:tblGrid>
              <a:tr h="1430657">
                <a:tc gridSpan="7">
                  <a:txBody>
                    <a:bodyPr/>
                    <a:lstStyle/>
                    <a:p>
                      <a:r>
                        <a:rPr lang="tr-T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10.000 </a:t>
                      </a:r>
                      <a:r>
                        <a:rPr lang="tr-TR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HİSTEREKTMONİN</a:t>
                      </a:r>
                      <a:r>
                        <a:rPr lang="tr-T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GÖZLEMSEL ÇALIŞMA SONUCUNA GÖRE  </a:t>
                      </a:r>
                      <a:r>
                        <a:rPr lang="tr-TR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KOMPLİKASYON </a:t>
                      </a:r>
                      <a:r>
                        <a:rPr lang="tr-TR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ORANLARI</a:t>
                      </a:r>
                      <a:endParaRPr lang="tr-TR" sz="3200" dirty="0">
                        <a:solidFill>
                          <a:schemeClr val="bg1"/>
                        </a:solidFill>
                      </a:endParaRPr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656056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gridSpan="3">
                  <a:txBody>
                    <a:bodyPr/>
                    <a:lstStyle/>
                    <a:p>
                      <a:r>
                        <a:rPr lang="tr-TR" b="1" dirty="0" smtClean="0"/>
                        <a:t>ÇOĞU ENFEKSİYON OLMAK ÜZERE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b="1" dirty="0" smtClean="0"/>
                        <a:t>HEMORAJİ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ÜRETER YARALANMASI</a:t>
                      </a:r>
                      <a:endParaRPr lang="tr-TR" b="1" dirty="0"/>
                    </a:p>
                  </a:txBody>
                  <a:tcPr marL="86005" marR="86005"/>
                </a:tc>
              </a:tr>
              <a:tr h="382190">
                <a:tc>
                  <a:txBody>
                    <a:bodyPr/>
                    <a:lstStyle/>
                    <a:p>
                      <a:r>
                        <a:rPr lang="tr-TR" dirty="0" smtClean="0"/>
                        <a:t>ABDOMİNAL</a:t>
                      </a:r>
                      <a:endParaRPr lang="tr-TR" dirty="0"/>
                    </a:p>
                  </a:txBody>
                  <a:tcPr marL="86005" marR="86005"/>
                </a:tc>
                <a:tc gridSpan="3">
                  <a:txBody>
                    <a:bodyPr/>
                    <a:lstStyle/>
                    <a:p>
                      <a:r>
                        <a:rPr lang="tr-TR" dirty="0" smtClean="0"/>
                        <a:t>17.2 % 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2.1  %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</a:tr>
              <a:tr h="372377">
                <a:tc>
                  <a:txBody>
                    <a:bodyPr/>
                    <a:lstStyle/>
                    <a:p>
                      <a:r>
                        <a:rPr lang="tr-TR" dirty="0" smtClean="0"/>
                        <a:t>VAJİNAL</a:t>
                      </a:r>
                      <a:endParaRPr lang="tr-TR" dirty="0"/>
                    </a:p>
                  </a:txBody>
                  <a:tcPr marL="86005" marR="86005"/>
                </a:tc>
                <a:tc gridSpan="3">
                  <a:txBody>
                    <a:bodyPr/>
                    <a:lstStyle/>
                    <a:p>
                      <a:r>
                        <a:rPr lang="tr-TR" dirty="0" smtClean="0"/>
                        <a:t>23.3 %  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3.1  %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 KAT FAZLA</a:t>
                      </a:r>
                      <a:endParaRPr lang="tr-TR" dirty="0"/>
                    </a:p>
                  </a:txBody>
                  <a:tcPr marL="86005" marR="86005"/>
                </a:tc>
              </a:tr>
              <a:tr h="378006">
                <a:tc>
                  <a:txBody>
                    <a:bodyPr/>
                    <a:lstStyle/>
                    <a:p>
                      <a:r>
                        <a:rPr lang="tr-TR" dirty="0" smtClean="0"/>
                        <a:t>LAPAROSKOPİK</a:t>
                      </a:r>
                      <a:endParaRPr lang="tr-TR" dirty="0"/>
                    </a:p>
                  </a:txBody>
                  <a:tcPr marL="86005" marR="86005"/>
                </a:tc>
                <a:tc gridSpan="3">
                  <a:txBody>
                    <a:bodyPr/>
                    <a:lstStyle/>
                    <a:p>
                      <a:r>
                        <a:rPr lang="tr-TR" dirty="0" smtClean="0"/>
                        <a:t>19.0 %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2.7  %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</a:tr>
              <a:tr h="372377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gridSpan="3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</a:tr>
              <a:tr h="413455">
                <a:tc rowSpan="3" gridSpan="2">
                  <a:txBody>
                    <a:bodyPr/>
                    <a:lstStyle/>
                    <a:p>
                      <a:endParaRPr lang="tr-TR" b="1" dirty="0" smtClean="0"/>
                    </a:p>
                    <a:p>
                      <a:endParaRPr lang="tr-TR" b="1" dirty="0" smtClean="0"/>
                    </a:p>
                    <a:p>
                      <a:r>
                        <a:rPr lang="tr-TR" b="1" dirty="0" smtClean="0"/>
                        <a:t>DİĞER BİR ÇALIŞMADA</a:t>
                      </a:r>
                      <a:endParaRPr lang="tr-TR" b="1" dirty="0"/>
                    </a:p>
                  </a:txBody>
                  <a:tcPr marL="86005" marR="86005"/>
                </a:tc>
                <a:tc rowSpan="3"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MAJOR  KOMP.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b="1" dirty="0" smtClean="0"/>
                        <a:t>MİNÖR  KOMP.</a:t>
                      </a:r>
                      <a:endParaRPr lang="tr-TR" b="1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447784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ABDOMİNAL</a:t>
                      </a:r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1 %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8 %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651660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LAPAROSKOPİK</a:t>
                      </a:r>
                      <a:endParaRPr lang="tr-TR" dirty="0"/>
                    </a:p>
                  </a:txBody>
                  <a:tcPr marL="86005" marR="86005"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3 %</a:t>
                      </a:r>
                    </a:p>
                    <a:p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dirty="0" smtClean="0"/>
                        <a:t>14 %</a:t>
                      </a:r>
                      <a:endParaRPr lang="tr-TR" dirty="0"/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110543">
                <a:tc gridSpan="7"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tr-TR" b="1" dirty="0" smtClean="0"/>
                        <a:t> ÇALIŞMASI: 14 ÖLÜM VAKASI / 37.000 HİSTEREKTMİ (</a:t>
                      </a:r>
                      <a:r>
                        <a:rPr lang="tr-TR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BENİGN ENDİKASYONLAR </a:t>
                      </a:r>
                      <a:r>
                        <a:rPr lang="tr-TR" b="1" dirty="0" smtClean="0"/>
                        <a:t>) </a:t>
                      </a:r>
                    </a:p>
                    <a:p>
                      <a:endParaRPr lang="tr-TR" b="1" dirty="0" smtClean="0"/>
                    </a:p>
                    <a:p>
                      <a:r>
                        <a:rPr lang="tr-TR" b="1" dirty="0" smtClean="0"/>
                        <a:t>HEPSİ </a:t>
                      </a:r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&lt;51 YAŞ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 marL="86005" marR="86005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2020</Words>
  <Application>Microsoft Office PowerPoint</Application>
  <PresentationFormat>On-screen Show (4:3)</PresentationFormat>
  <Paragraphs>476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Arial Black</vt:lpstr>
      <vt:lpstr>Calibri</vt:lpstr>
      <vt:lpstr>Tahoma</vt:lpstr>
      <vt:lpstr>Times New Roman</vt:lpstr>
      <vt:lpstr>Wingdings</vt:lpstr>
      <vt:lpstr>Ofis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TEKNİK YANLARI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Dr.Aziz</dc:creator>
  <cp:lastModifiedBy>DNP</cp:lastModifiedBy>
  <cp:revision>293</cp:revision>
  <cp:lastPrinted>2015-05-11T16:37:19Z</cp:lastPrinted>
  <dcterms:created xsi:type="dcterms:W3CDTF">2015-05-05T05:42:51Z</dcterms:created>
  <dcterms:modified xsi:type="dcterms:W3CDTF">2015-05-12T05:26:41Z</dcterms:modified>
</cp:coreProperties>
</file>