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Override PartName="/ppt/diagrams/data60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drawing54.xml" ContentType="application/vnd.ms-office.drawingml.diagramDrawing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charts/chart3.xml" ContentType="application/vnd.openxmlformats-officedocument.drawingml.chart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52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slides/slide55.xml" ContentType="application/vnd.openxmlformats-officedocument.presentationml.slid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diagrams/quickStyle58.xml" ContentType="application/vnd.openxmlformats-officedocument.drawingml.diagramStyle+xml"/>
  <Override PartName="/ppt/diagrams/drawing59.xml" ContentType="application/vnd.ms-office.drawingml.diagramDrawing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drawing48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ppt/diagrams/layout58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drawing51.xml" ContentType="application/vnd.ms-office.drawingml.diagramDrawing+xml"/>
  <Override PartName="/ppt/diagrams/colors57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slides/slide49.xml" ContentType="application/vnd.openxmlformats-officedocument.presentationml.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slides/slide41.xml" ContentType="application/vnd.openxmlformats-officedocument.presentationml.slide+xml"/>
  <Override PartName="/ppt/diagrams/quickStyle55.xml" ContentType="application/vnd.openxmlformats-officedocument.drawingml.diagramStyle+xml"/>
  <Override PartName="/ppt/diagrams/drawing56.xml" ContentType="application/vnd.ms-office.drawingml.diagramDrawing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5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charts/chart5.xml" ContentType="application/vnd.openxmlformats-officedocument.drawingml.chart+xml"/>
  <Override PartName="/ppt/diagrams/colors54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slides/slide57.xml" ContentType="application/vnd.openxmlformats-officedocument.presentationml.slide+xml"/>
  <Override PartName="/ppt/diagrams/quickStyle5.xml" ContentType="application/vnd.openxmlformats-officedocument.drawingml.diagramStyl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slides/slide46.xml" ContentType="application/vnd.openxmlformats-officedocument.presentationml.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diagrams/layout49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52.xml" ContentType="application/vnd.openxmlformats-officedocument.drawingml.diagramStyle+xml"/>
  <Override PartName="/ppt/diagrams/drawing53.xml" ContentType="application/vnd.ms-office.drawingml.diagramDrawing+xml"/>
  <Override PartName="/ppt/diagrams/colors59.xml" ContentType="application/vnd.openxmlformats-officedocument.drawingml.diagramColors+xml"/>
  <Override PartName="/ppt/diagrams/layout16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colors48.xml" ContentType="application/vnd.openxmlformats-officedocument.drawingml.diagramColors+xml"/>
  <Override PartName="/ppt/diagrams/drawing20.xml" ContentType="application/vnd.ms-office.drawingml.diagramDrawing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diagrams/drawing58.xml" ContentType="application/vnd.ms-office.drawingml.diagramDrawing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diagrams/layout57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drawing61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50.xml" ContentType="application/vnd.ms-office.drawingml.diagramDrawing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drawing55.xml" ContentType="application/vnd.ms-office.drawingml.diagramDrawing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2.xml" ContentType="application/vnd.openxmlformats-officedocument.drawingml.diagramLayout+xml"/>
  <Default Extension="gif" ContentType="image/gif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charts/chart4.xml" ContentType="application/vnd.openxmlformats-officedocument.drawingml.chart+xml"/>
  <Override PartName="/ppt/diagrams/layout43.xml" ContentType="application/vnd.openxmlformats-officedocument.drawingml.diagramLayout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quickStyle48.xml" ContentType="application/vnd.openxmlformats-officedocument.drawingml.diagramStyle+xml"/>
  <Override PartName="/ppt/diagrams/drawing49.xml" ContentType="application/vnd.ms-office.drawingml.diagramDrawing+xml"/>
  <Override PartName="/ppt/diagrams/layout59.xml" ContentType="application/vnd.openxmlformats-officedocument.drawingml.diagramLayout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diagrams/layout48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drawing52.xml" ContentType="application/vnd.ms-office.drawingml.diagramDrawing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charts/chart1.xml" ContentType="application/vnd.openxmlformats-officedocument.drawingml.chart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data52.xml" ContentType="application/vnd.openxmlformats-officedocument.drawingml.diagramData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drawing57.xml" ContentType="application/vnd.ms-office.drawingml.diagramDrawing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diagrams/quickStyle45.xml" ContentType="application/vnd.openxmlformats-officedocument.drawingml.diagramStyle+xml"/>
  <Override PartName="/ppt/diagrams/drawing46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layout56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charts/chart6.xml" ContentType="application/vnd.openxmlformats-officedocument.drawingml.chart+xml"/>
  <Override PartName="/ppt/diagrams/layout45.xml" ContentType="application/vnd.openxmlformats-officedocument.drawingml.diagramLayout+xml"/>
  <Override PartName="/ppt/diagrams/drawing60.xml" ContentType="application/vnd.ms-office.drawingml.diagramDrawing+xml"/>
  <Override PartName="/ppt/diagrams/drawing6.xml" ContentType="application/vnd.ms-office.drawingml.diagramDrawing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slides/slide8.xml" ContentType="application/vnd.openxmlformats-officedocument.presentationml.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quickStyle3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34" r:id="rId3"/>
    <p:sldId id="292" r:id="rId4"/>
    <p:sldId id="293" r:id="rId5"/>
    <p:sldId id="295" r:id="rId6"/>
    <p:sldId id="296" r:id="rId7"/>
    <p:sldId id="297" r:id="rId8"/>
    <p:sldId id="335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6" r:id="rId17"/>
    <p:sldId id="305" r:id="rId18"/>
    <p:sldId id="339" r:id="rId19"/>
    <p:sldId id="259" r:id="rId20"/>
    <p:sldId id="261" r:id="rId21"/>
    <p:sldId id="325" r:id="rId22"/>
    <p:sldId id="273" r:id="rId23"/>
    <p:sldId id="274" r:id="rId24"/>
    <p:sldId id="275" r:id="rId25"/>
    <p:sldId id="276" r:id="rId26"/>
    <p:sldId id="278" r:id="rId27"/>
    <p:sldId id="338" r:id="rId28"/>
    <p:sldId id="336" r:id="rId29"/>
    <p:sldId id="337" r:id="rId30"/>
    <p:sldId id="327" r:id="rId31"/>
    <p:sldId id="329" r:id="rId32"/>
    <p:sldId id="328" r:id="rId33"/>
    <p:sldId id="331" r:id="rId34"/>
    <p:sldId id="332" r:id="rId35"/>
    <p:sldId id="333" r:id="rId36"/>
    <p:sldId id="340" r:id="rId37"/>
    <p:sldId id="279" r:id="rId38"/>
    <p:sldId id="280" r:id="rId39"/>
    <p:sldId id="284" r:id="rId40"/>
    <p:sldId id="281" r:id="rId41"/>
    <p:sldId id="282" r:id="rId42"/>
    <p:sldId id="283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341" r:id="rId51"/>
    <p:sldId id="322" r:id="rId52"/>
    <p:sldId id="323" r:id="rId53"/>
    <p:sldId id="324" r:id="rId54"/>
    <p:sldId id="321" r:id="rId55"/>
    <p:sldId id="310" r:id="rId56"/>
    <p:sldId id="311" r:id="rId57"/>
    <p:sldId id="312" r:id="rId58"/>
    <p:sldId id="313" r:id="rId59"/>
    <p:sldId id="314" r:id="rId60"/>
    <p:sldId id="309" r:id="rId6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\Desktop\&#231;o&#287;ul%20gebelikler\Toplu%20veritabanlar&#305;\s&#305;kl&#305;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\Desktop\&#231;o&#287;ul%20gebelikler\Toplu%20veritabanlar&#305;\s&#305;kl&#305;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\Desktop\&#231;o&#287;ul%20gebelikler\Toplu%20veritabanlar&#305;\s&#305;kl&#305;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\Desktop\&#231;o&#287;ul%20gebelikler\Toplu%20veritabanlar&#305;\s&#305;kl&#305;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\Desktop\&#231;o&#287;ul%20gebelikler\Toplu%20veritabanlar&#305;\s&#305;kl&#305;k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\Desktop\&#231;o&#287;ul%20gebelikler\Toplu%20veritabanlar&#305;\s&#305;kl&#305;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/>
      <c:scatterChart>
        <c:scatterStyle val="lineMarker"/>
        <c:ser>
          <c:idx val="2"/>
          <c:order val="0"/>
          <c:tx>
            <c:v>Spontan</c:v>
          </c:tx>
          <c:marker>
            <c:symbol val="none"/>
          </c:marker>
          <c:dLbls>
            <c:showVal val="1"/>
          </c:dLbls>
          <c:xVal>
            <c:numRef>
              <c:f>Sayfa1!$B$7:$G$7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Sayfa1!$B$8:$G$8</c:f>
              <c:numCache>
                <c:formatCode>General</c:formatCode>
                <c:ptCount val="6"/>
                <c:pt idx="0">
                  <c:v>60</c:v>
                </c:pt>
                <c:pt idx="1">
                  <c:v>39</c:v>
                </c:pt>
                <c:pt idx="2">
                  <c:v>45</c:v>
                </c:pt>
                <c:pt idx="3">
                  <c:v>53</c:v>
                </c:pt>
                <c:pt idx="4">
                  <c:v>54</c:v>
                </c:pt>
                <c:pt idx="5">
                  <c:v>54</c:v>
                </c:pt>
              </c:numCache>
            </c:numRef>
          </c:yVal>
        </c:ser>
        <c:axId val="60060032"/>
        <c:axId val="60061568"/>
      </c:scatterChart>
      <c:valAx>
        <c:axId val="60060032"/>
        <c:scaling>
          <c:orientation val="minMax"/>
          <c:max val="2013"/>
          <c:min val="2006"/>
        </c:scaling>
        <c:axPos val="b"/>
        <c:numFmt formatCode="General" sourceLinked="1"/>
        <c:tickLblPos val="nextTo"/>
        <c:crossAx val="60061568"/>
        <c:crosses val="autoZero"/>
        <c:crossBetween val="midCat"/>
        <c:majorUnit val="1"/>
        <c:minorUnit val="0.2"/>
      </c:valAx>
      <c:valAx>
        <c:axId val="60061568"/>
        <c:scaling>
          <c:orientation val="minMax"/>
          <c:max val="120"/>
          <c:min val="0"/>
        </c:scaling>
        <c:axPos val="l"/>
        <c:majorGridlines/>
        <c:numFmt formatCode="General" sourceLinked="1"/>
        <c:tickLblPos val="nextTo"/>
        <c:crossAx val="60060032"/>
        <c:crosses val="autoZero"/>
        <c:crossBetween val="midCat"/>
        <c:majorUnit val="20"/>
        <c:minorUnit val="4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plotArea>
      <c:layout/>
      <c:scatterChart>
        <c:scatterStyle val="lineMarker"/>
        <c:ser>
          <c:idx val="1"/>
          <c:order val="0"/>
          <c:tx>
            <c:v>IVF</c:v>
          </c:tx>
          <c:marker>
            <c:symbol val="none"/>
          </c:marker>
          <c:dLbls>
            <c:showVal val="1"/>
          </c:dLbls>
          <c:xVal>
            <c:numRef>
              <c:f>Sayfa1!$B$7:$G$7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Sayfa1!$B$9:$G$9</c:f>
              <c:numCache>
                <c:formatCode>General</c:formatCode>
                <c:ptCount val="6"/>
                <c:pt idx="0">
                  <c:v>40</c:v>
                </c:pt>
                <c:pt idx="1">
                  <c:v>55</c:v>
                </c:pt>
                <c:pt idx="2">
                  <c:v>40</c:v>
                </c:pt>
                <c:pt idx="3">
                  <c:v>41</c:v>
                </c:pt>
                <c:pt idx="4">
                  <c:v>6</c:v>
                </c:pt>
                <c:pt idx="5">
                  <c:v>16</c:v>
                </c:pt>
              </c:numCache>
            </c:numRef>
          </c:yVal>
        </c:ser>
        <c:ser>
          <c:idx val="2"/>
          <c:order val="1"/>
          <c:tx>
            <c:v>Spontan</c:v>
          </c:tx>
          <c:marker>
            <c:symbol val="none"/>
          </c:marker>
          <c:dLbls>
            <c:showVal val="1"/>
          </c:dLbls>
          <c:xVal>
            <c:numRef>
              <c:f>Sayfa1!$B$7:$G$7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Sayfa1!$B$8:$G$8</c:f>
              <c:numCache>
                <c:formatCode>General</c:formatCode>
                <c:ptCount val="6"/>
                <c:pt idx="0">
                  <c:v>60</c:v>
                </c:pt>
                <c:pt idx="1">
                  <c:v>39</c:v>
                </c:pt>
                <c:pt idx="2">
                  <c:v>45</c:v>
                </c:pt>
                <c:pt idx="3">
                  <c:v>53</c:v>
                </c:pt>
                <c:pt idx="4">
                  <c:v>54</c:v>
                </c:pt>
                <c:pt idx="5">
                  <c:v>54</c:v>
                </c:pt>
              </c:numCache>
            </c:numRef>
          </c:yVal>
        </c:ser>
        <c:axId val="64164992"/>
        <c:axId val="64166528"/>
      </c:scatterChart>
      <c:valAx>
        <c:axId val="64164992"/>
        <c:scaling>
          <c:orientation val="minMax"/>
          <c:max val="2013"/>
          <c:min val="2006"/>
        </c:scaling>
        <c:axPos val="b"/>
        <c:numFmt formatCode="General" sourceLinked="1"/>
        <c:tickLblPos val="nextTo"/>
        <c:crossAx val="64166528"/>
        <c:crosses val="autoZero"/>
        <c:crossBetween val="midCat"/>
        <c:majorUnit val="1"/>
        <c:minorUnit val="0.2"/>
      </c:valAx>
      <c:valAx>
        <c:axId val="64166528"/>
        <c:scaling>
          <c:orientation val="minMax"/>
          <c:max val="120"/>
          <c:min val="0"/>
        </c:scaling>
        <c:axPos val="l"/>
        <c:majorGridlines/>
        <c:numFmt formatCode="General" sourceLinked="1"/>
        <c:tickLblPos val="nextTo"/>
        <c:crossAx val="64164992"/>
        <c:crosses val="autoZero"/>
        <c:crossBetween val="midCat"/>
        <c:majorUnit val="20"/>
        <c:minorUnit val="4"/>
      </c:valAx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plotArea>
      <c:layout/>
      <c:scatterChart>
        <c:scatterStyle val="lineMarker"/>
        <c:ser>
          <c:idx val="0"/>
          <c:order val="0"/>
          <c:tx>
            <c:v>Toplam</c:v>
          </c:tx>
          <c:marker>
            <c:symbol val="none"/>
          </c:marker>
          <c:dLbls>
            <c:showVal val="1"/>
          </c:dLbls>
          <c:xVal>
            <c:numRef>
              <c:f>Sayfa1!$A$1:$F$1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Sayfa1!$A$2:$F$2</c:f>
              <c:numCache>
                <c:formatCode>General</c:formatCode>
                <c:ptCount val="6"/>
                <c:pt idx="0">
                  <c:v>112</c:v>
                </c:pt>
                <c:pt idx="1">
                  <c:v>94</c:v>
                </c:pt>
                <c:pt idx="2">
                  <c:v>85</c:v>
                </c:pt>
                <c:pt idx="3">
                  <c:v>98</c:v>
                </c:pt>
                <c:pt idx="4">
                  <c:v>60</c:v>
                </c:pt>
                <c:pt idx="5">
                  <c:v>71</c:v>
                </c:pt>
              </c:numCache>
            </c:numRef>
          </c:yVal>
        </c:ser>
        <c:ser>
          <c:idx val="1"/>
          <c:order val="1"/>
          <c:tx>
            <c:v>IVF</c:v>
          </c:tx>
          <c:marker>
            <c:symbol val="none"/>
          </c:marker>
          <c:dLbls>
            <c:showVal val="1"/>
          </c:dLbls>
          <c:xVal>
            <c:numRef>
              <c:f>Sayfa1!$B$7:$G$7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Sayfa1!$B$9:$G$9</c:f>
              <c:numCache>
                <c:formatCode>General</c:formatCode>
                <c:ptCount val="6"/>
                <c:pt idx="0">
                  <c:v>40</c:v>
                </c:pt>
                <c:pt idx="1">
                  <c:v>55</c:v>
                </c:pt>
                <c:pt idx="2">
                  <c:v>40</c:v>
                </c:pt>
                <c:pt idx="3">
                  <c:v>41</c:v>
                </c:pt>
                <c:pt idx="4">
                  <c:v>6</c:v>
                </c:pt>
                <c:pt idx="5">
                  <c:v>16</c:v>
                </c:pt>
              </c:numCache>
            </c:numRef>
          </c:yVal>
        </c:ser>
        <c:ser>
          <c:idx val="2"/>
          <c:order val="2"/>
          <c:tx>
            <c:v>Spontan</c:v>
          </c:tx>
          <c:marker>
            <c:symbol val="none"/>
          </c:marker>
          <c:dLbls>
            <c:showVal val="1"/>
          </c:dLbls>
          <c:xVal>
            <c:numRef>
              <c:f>Sayfa1!$B$7:$G$7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Sayfa1!$B$8:$G$8</c:f>
              <c:numCache>
                <c:formatCode>General</c:formatCode>
                <c:ptCount val="6"/>
                <c:pt idx="0">
                  <c:v>60</c:v>
                </c:pt>
                <c:pt idx="1">
                  <c:v>39</c:v>
                </c:pt>
                <c:pt idx="2">
                  <c:v>45</c:v>
                </c:pt>
                <c:pt idx="3">
                  <c:v>53</c:v>
                </c:pt>
                <c:pt idx="4">
                  <c:v>54</c:v>
                </c:pt>
                <c:pt idx="5">
                  <c:v>54</c:v>
                </c:pt>
              </c:numCache>
            </c:numRef>
          </c:yVal>
        </c:ser>
        <c:axId val="65340928"/>
        <c:axId val="65342464"/>
      </c:scatterChart>
      <c:valAx>
        <c:axId val="65340928"/>
        <c:scaling>
          <c:orientation val="minMax"/>
          <c:max val="2013"/>
          <c:min val="2006"/>
        </c:scaling>
        <c:axPos val="b"/>
        <c:numFmt formatCode="General" sourceLinked="1"/>
        <c:tickLblPos val="nextTo"/>
        <c:crossAx val="65342464"/>
        <c:crosses val="autoZero"/>
        <c:crossBetween val="midCat"/>
        <c:majorUnit val="1"/>
        <c:minorUnit val="0.2"/>
      </c:valAx>
      <c:valAx>
        <c:axId val="65342464"/>
        <c:scaling>
          <c:orientation val="minMax"/>
          <c:max val="120"/>
          <c:min val="0"/>
        </c:scaling>
        <c:axPos val="l"/>
        <c:majorGridlines/>
        <c:numFmt formatCode="General" sourceLinked="1"/>
        <c:tickLblPos val="nextTo"/>
        <c:crossAx val="65340928"/>
        <c:crosses val="autoZero"/>
        <c:crossBetween val="midCat"/>
        <c:majorUnit val="20"/>
        <c:minorUnit val="4"/>
      </c:valAx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plotArea>
      <c:layout/>
      <c:scatterChart>
        <c:scatterStyle val="lineMarker"/>
        <c:ser>
          <c:idx val="0"/>
          <c:order val="0"/>
          <c:tx>
            <c:v>Toplam</c:v>
          </c:tx>
          <c:marker>
            <c:symbol val="none"/>
          </c:marker>
          <c:dLbls>
            <c:showVal val="1"/>
          </c:dLbls>
          <c:xVal>
            <c:numRef>
              <c:f>Sayfa1!$A$1:$F$1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Sayfa1!$A$2:$F$2</c:f>
              <c:numCache>
                <c:formatCode>General</c:formatCode>
                <c:ptCount val="6"/>
                <c:pt idx="0">
                  <c:v>112</c:v>
                </c:pt>
                <c:pt idx="1">
                  <c:v>94</c:v>
                </c:pt>
                <c:pt idx="2">
                  <c:v>85</c:v>
                </c:pt>
                <c:pt idx="3">
                  <c:v>98</c:v>
                </c:pt>
                <c:pt idx="4">
                  <c:v>60</c:v>
                </c:pt>
                <c:pt idx="5">
                  <c:v>71</c:v>
                </c:pt>
              </c:numCache>
            </c:numRef>
          </c:yVal>
        </c:ser>
        <c:ser>
          <c:idx val="1"/>
          <c:order val="1"/>
          <c:tx>
            <c:v>IVF</c:v>
          </c:tx>
          <c:marker>
            <c:symbol val="none"/>
          </c:marker>
          <c:dLbls>
            <c:showVal val="1"/>
          </c:dLbls>
          <c:xVal>
            <c:numRef>
              <c:f>Sayfa1!$B$7:$G$7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Sayfa1!$B$9:$G$9</c:f>
              <c:numCache>
                <c:formatCode>General</c:formatCode>
                <c:ptCount val="6"/>
                <c:pt idx="0">
                  <c:v>40</c:v>
                </c:pt>
                <c:pt idx="1">
                  <c:v>55</c:v>
                </c:pt>
                <c:pt idx="2">
                  <c:v>40</c:v>
                </c:pt>
                <c:pt idx="3">
                  <c:v>41</c:v>
                </c:pt>
                <c:pt idx="4">
                  <c:v>6</c:v>
                </c:pt>
                <c:pt idx="5">
                  <c:v>16</c:v>
                </c:pt>
              </c:numCache>
            </c:numRef>
          </c:yVal>
        </c:ser>
        <c:ser>
          <c:idx val="2"/>
          <c:order val="2"/>
          <c:tx>
            <c:v>Spontan</c:v>
          </c:tx>
          <c:marker>
            <c:symbol val="none"/>
          </c:marker>
          <c:dLbls>
            <c:showVal val="1"/>
          </c:dLbls>
          <c:xVal>
            <c:numRef>
              <c:f>Sayfa1!$B$7:$G$7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Sayfa1!$B$8:$G$8</c:f>
              <c:numCache>
                <c:formatCode>General</c:formatCode>
                <c:ptCount val="6"/>
                <c:pt idx="0">
                  <c:v>60</c:v>
                </c:pt>
                <c:pt idx="1">
                  <c:v>39</c:v>
                </c:pt>
                <c:pt idx="2">
                  <c:v>45</c:v>
                </c:pt>
                <c:pt idx="3">
                  <c:v>53</c:v>
                </c:pt>
                <c:pt idx="4">
                  <c:v>54</c:v>
                </c:pt>
                <c:pt idx="5">
                  <c:v>54</c:v>
                </c:pt>
              </c:numCache>
            </c:numRef>
          </c:yVal>
        </c:ser>
        <c:axId val="63990784"/>
        <c:axId val="64000768"/>
      </c:scatterChart>
      <c:valAx>
        <c:axId val="63990784"/>
        <c:scaling>
          <c:orientation val="minMax"/>
          <c:max val="2013"/>
          <c:min val="2006"/>
        </c:scaling>
        <c:axPos val="b"/>
        <c:numFmt formatCode="General" sourceLinked="1"/>
        <c:tickLblPos val="nextTo"/>
        <c:crossAx val="64000768"/>
        <c:crosses val="autoZero"/>
        <c:crossBetween val="midCat"/>
        <c:majorUnit val="1"/>
        <c:minorUnit val="0.2"/>
      </c:valAx>
      <c:valAx>
        <c:axId val="64000768"/>
        <c:scaling>
          <c:orientation val="minMax"/>
          <c:max val="120"/>
          <c:min val="0"/>
        </c:scaling>
        <c:axPos val="l"/>
        <c:majorGridlines/>
        <c:numFmt formatCode="General" sourceLinked="1"/>
        <c:tickLblPos val="nextTo"/>
        <c:crossAx val="63990784"/>
        <c:crosses val="autoZero"/>
        <c:crossBetween val="midCat"/>
        <c:majorUnit val="20"/>
        <c:minorUnit val="4"/>
      </c:valAx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plotArea>
      <c:layout/>
      <c:scatterChart>
        <c:scatterStyle val="lineMarker"/>
        <c:ser>
          <c:idx val="0"/>
          <c:order val="0"/>
          <c:tx>
            <c:v>Toplam</c:v>
          </c:tx>
          <c:marker>
            <c:symbol val="none"/>
          </c:marker>
          <c:dLbls>
            <c:showVal val="1"/>
          </c:dLbls>
          <c:xVal>
            <c:numRef>
              <c:f>Sayfa1!$A$1:$F$1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Sayfa1!$A$2:$F$2</c:f>
              <c:numCache>
                <c:formatCode>General</c:formatCode>
                <c:ptCount val="6"/>
                <c:pt idx="0">
                  <c:v>112</c:v>
                </c:pt>
                <c:pt idx="1">
                  <c:v>94</c:v>
                </c:pt>
                <c:pt idx="2">
                  <c:v>85</c:v>
                </c:pt>
                <c:pt idx="3">
                  <c:v>98</c:v>
                </c:pt>
                <c:pt idx="4">
                  <c:v>60</c:v>
                </c:pt>
                <c:pt idx="5">
                  <c:v>71</c:v>
                </c:pt>
              </c:numCache>
            </c:numRef>
          </c:yVal>
        </c:ser>
        <c:ser>
          <c:idx val="1"/>
          <c:order val="1"/>
          <c:tx>
            <c:v>IVF</c:v>
          </c:tx>
          <c:marker>
            <c:symbol val="none"/>
          </c:marker>
          <c:dLbls>
            <c:showVal val="1"/>
          </c:dLbls>
          <c:xVal>
            <c:numRef>
              <c:f>Sayfa1!$B$7:$G$7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Sayfa1!$B$9:$G$9</c:f>
              <c:numCache>
                <c:formatCode>General</c:formatCode>
                <c:ptCount val="6"/>
                <c:pt idx="0">
                  <c:v>40</c:v>
                </c:pt>
                <c:pt idx="1">
                  <c:v>55</c:v>
                </c:pt>
                <c:pt idx="2">
                  <c:v>40</c:v>
                </c:pt>
                <c:pt idx="3">
                  <c:v>41</c:v>
                </c:pt>
                <c:pt idx="4">
                  <c:v>6</c:v>
                </c:pt>
                <c:pt idx="5">
                  <c:v>16</c:v>
                </c:pt>
              </c:numCache>
            </c:numRef>
          </c:yVal>
        </c:ser>
        <c:ser>
          <c:idx val="2"/>
          <c:order val="2"/>
          <c:tx>
            <c:v>Spontan</c:v>
          </c:tx>
          <c:marker>
            <c:symbol val="none"/>
          </c:marker>
          <c:dLbls>
            <c:showVal val="1"/>
          </c:dLbls>
          <c:xVal>
            <c:numRef>
              <c:f>Sayfa1!$B$7:$G$7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Sayfa1!$B$8:$G$8</c:f>
              <c:numCache>
                <c:formatCode>General</c:formatCode>
                <c:ptCount val="6"/>
                <c:pt idx="0">
                  <c:v>60</c:v>
                </c:pt>
                <c:pt idx="1">
                  <c:v>39</c:v>
                </c:pt>
                <c:pt idx="2">
                  <c:v>45</c:v>
                </c:pt>
                <c:pt idx="3">
                  <c:v>53</c:v>
                </c:pt>
                <c:pt idx="4">
                  <c:v>54</c:v>
                </c:pt>
                <c:pt idx="5">
                  <c:v>54</c:v>
                </c:pt>
              </c:numCache>
            </c:numRef>
          </c:yVal>
        </c:ser>
        <c:axId val="80667776"/>
        <c:axId val="80669312"/>
      </c:scatterChart>
      <c:valAx>
        <c:axId val="80667776"/>
        <c:scaling>
          <c:orientation val="minMax"/>
          <c:max val="2013"/>
          <c:min val="2006"/>
        </c:scaling>
        <c:axPos val="b"/>
        <c:numFmt formatCode="General" sourceLinked="1"/>
        <c:tickLblPos val="nextTo"/>
        <c:crossAx val="80669312"/>
        <c:crosses val="autoZero"/>
        <c:crossBetween val="midCat"/>
        <c:majorUnit val="1"/>
        <c:minorUnit val="0.2"/>
      </c:valAx>
      <c:valAx>
        <c:axId val="80669312"/>
        <c:scaling>
          <c:orientation val="minMax"/>
          <c:max val="120"/>
          <c:min val="0"/>
        </c:scaling>
        <c:axPos val="l"/>
        <c:majorGridlines/>
        <c:numFmt formatCode="General" sourceLinked="1"/>
        <c:tickLblPos val="nextTo"/>
        <c:crossAx val="80667776"/>
        <c:crosses val="autoZero"/>
        <c:crossBetween val="midCat"/>
        <c:majorUnit val="20"/>
        <c:minorUnit val="4"/>
      </c:valAx>
    </c:plotArea>
    <c:legend>
      <c:legendPos val="r"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plotArea>
      <c:layout/>
      <c:scatterChart>
        <c:scatterStyle val="lineMarker"/>
        <c:ser>
          <c:idx val="0"/>
          <c:order val="0"/>
          <c:tx>
            <c:v>Toplam</c:v>
          </c:tx>
          <c:marker>
            <c:symbol val="none"/>
          </c:marker>
          <c:dLbls>
            <c:showVal val="1"/>
          </c:dLbls>
          <c:xVal>
            <c:numRef>
              <c:f>Sayfa1!$A$1:$F$1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Sayfa1!$A$2:$F$2</c:f>
              <c:numCache>
                <c:formatCode>General</c:formatCode>
                <c:ptCount val="6"/>
                <c:pt idx="0">
                  <c:v>112</c:v>
                </c:pt>
                <c:pt idx="1">
                  <c:v>94</c:v>
                </c:pt>
                <c:pt idx="2">
                  <c:v>85</c:v>
                </c:pt>
                <c:pt idx="3">
                  <c:v>98</c:v>
                </c:pt>
                <c:pt idx="4">
                  <c:v>60</c:v>
                </c:pt>
                <c:pt idx="5">
                  <c:v>71</c:v>
                </c:pt>
              </c:numCache>
            </c:numRef>
          </c:yVal>
        </c:ser>
        <c:ser>
          <c:idx val="1"/>
          <c:order val="1"/>
          <c:tx>
            <c:v>IVF</c:v>
          </c:tx>
          <c:marker>
            <c:symbol val="none"/>
          </c:marker>
          <c:dLbls>
            <c:showVal val="1"/>
          </c:dLbls>
          <c:xVal>
            <c:numRef>
              <c:f>Sayfa1!$B$7:$G$7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Sayfa1!$B$9:$G$9</c:f>
              <c:numCache>
                <c:formatCode>General</c:formatCode>
                <c:ptCount val="6"/>
                <c:pt idx="0">
                  <c:v>40</c:v>
                </c:pt>
                <c:pt idx="1">
                  <c:v>55</c:v>
                </c:pt>
                <c:pt idx="2">
                  <c:v>40</c:v>
                </c:pt>
                <c:pt idx="3">
                  <c:v>41</c:v>
                </c:pt>
                <c:pt idx="4">
                  <c:v>6</c:v>
                </c:pt>
                <c:pt idx="5">
                  <c:v>16</c:v>
                </c:pt>
              </c:numCache>
            </c:numRef>
          </c:yVal>
        </c:ser>
        <c:ser>
          <c:idx val="2"/>
          <c:order val="2"/>
          <c:tx>
            <c:v>Spontan</c:v>
          </c:tx>
          <c:marker>
            <c:symbol val="none"/>
          </c:marker>
          <c:dLbls>
            <c:showVal val="1"/>
          </c:dLbls>
          <c:xVal>
            <c:numRef>
              <c:f>Sayfa1!$B$7:$G$7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xVal>
          <c:yVal>
            <c:numRef>
              <c:f>Sayfa1!$B$8:$G$8</c:f>
              <c:numCache>
                <c:formatCode>General</c:formatCode>
                <c:ptCount val="6"/>
                <c:pt idx="0">
                  <c:v>60</c:v>
                </c:pt>
                <c:pt idx="1">
                  <c:v>39</c:v>
                </c:pt>
                <c:pt idx="2">
                  <c:v>45</c:v>
                </c:pt>
                <c:pt idx="3">
                  <c:v>53</c:v>
                </c:pt>
                <c:pt idx="4">
                  <c:v>54</c:v>
                </c:pt>
                <c:pt idx="5">
                  <c:v>54</c:v>
                </c:pt>
              </c:numCache>
            </c:numRef>
          </c:yVal>
        </c:ser>
        <c:axId val="80501760"/>
        <c:axId val="80524032"/>
      </c:scatterChart>
      <c:valAx>
        <c:axId val="80501760"/>
        <c:scaling>
          <c:orientation val="minMax"/>
          <c:max val="2013"/>
          <c:min val="2006"/>
        </c:scaling>
        <c:axPos val="b"/>
        <c:numFmt formatCode="General" sourceLinked="1"/>
        <c:tickLblPos val="nextTo"/>
        <c:crossAx val="80524032"/>
        <c:crosses val="autoZero"/>
        <c:crossBetween val="midCat"/>
        <c:majorUnit val="1"/>
        <c:minorUnit val="0.2"/>
      </c:valAx>
      <c:valAx>
        <c:axId val="80524032"/>
        <c:scaling>
          <c:orientation val="minMax"/>
          <c:max val="120"/>
          <c:min val="0"/>
        </c:scaling>
        <c:axPos val="l"/>
        <c:majorGridlines/>
        <c:numFmt formatCode="General" sourceLinked="1"/>
        <c:tickLblPos val="nextTo"/>
        <c:crossAx val="80501760"/>
        <c:crosses val="autoZero"/>
        <c:crossBetween val="midCat"/>
        <c:majorUnit val="20"/>
        <c:minorUnit val="4"/>
      </c:valAx>
    </c:plotArea>
    <c:legend>
      <c:legendPos val="r"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05C12-A9C0-424E-A232-35A980E04E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CED6DDF8-9C8F-4E18-9883-B579F43FBBBC}">
      <dgm:prSet/>
      <dgm:spPr/>
      <dgm:t>
        <a:bodyPr/>
        <a:lstStyle/>
        <a:p>
          <a:pPr rtl="0"/>
          <a:r>
            <a:rPr lang="tr-TR" dirty="0" smtClean="0"/>
            <a:t>Tek Embriyo Transferinin Neresindeyiz?</a:t>
          </a:r>
          <a:endParaRPr lang="tr-TR" dirty="0"/>
        </a:p>
      </dgm:t>
    </dgm:pt>
    <dgm:pt modelId="{855EE158-C4AA-4F21-B3D2-FB6CB89E7133}" type="parTrans" cxnId="{2F981CE6-A71E-45A3-A424-55BDCFB48AF2}">
      <dgm:prSet/>
      <dgm:spPr/>
      <dgm:t>
        <a:bodyPr/>
        <a:lstStyle/>
        <a:p>
          <a:endParaRPr lang="tr-TR"/>
        </a:p>
      </dgm:t>
    </dgm:pt>
    <dgm:pt modelId="{E710C466-5EC1-49F0-86B4-BC2EACF1CD7A}" type="sibTrans" cxnId="{2F981CE6-A71E-45A3-A424-55BDCFB48AF2}">
      <dgm:prSet/>
      <dgm:spPr/>
      <dgm:t>
        <a:bodyPr/>
        <a:lstStyle/>
        <a:p>
          <a:endParaRPr lang="tr-TR"/>
        </a:p>
      </dgm:t>
    </dgm:pt>
    <dgm:pt modelId="{FA1F2C53-01F3-4BE8-8D31-89317231BF14}" type="pres">
      <dgm:prSet presAssocID="{23905C12-A9C0-424E-A232-35A980E04E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EC62572-FC2E-4F20-9F20-6A11CF39F8AB}" type="pres">
      <dgm:prSet presAssocID="{CED6DDF8-9C8F-4E18-9883-B579F43FBB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F981CE6-A71E-45A3-A424-55BDCFB48AF2}" srcId="{23905C12-A9C0-424E-A232-35A980E04EE8}" destId="{CED6DDF8-9C8F-4E18-9883-B579F43FBBBC}" srcOrd="0" destOrd="0" parTransId="{855EE158-C4AA-4F21-B3D2-FB6CB89E7133}" sibTransId="{E710C466-5EC1-49F0-86B4-BC2EACF1CD7A}"/>
    <dgm:cxn modelId="{AFA89C08-EF51-4B39-8535-5FC4BD9406BC}" type="presOf" srcId="{CED6DDF8-9C8F-4E18-9883-B579F43FBBBC}" destId="{4EC62572-FC2E-4F20-9F20-6A11CF39F8AB}" srcOrd="0" destOrd="0" presId="urn:microsoft.com/office/officeart/2005/8/layout/vList2"/>
    <dgm:cxn modelId="{1B03BCDB-2CE7-4242-82B4-8EC0C2D4658C}" type="presOf" srcId="{23905C12-A9C0-424E-A232-35A980E04EE8}" destId="{FA1F2C53-01F3-4BE8-8D31-89317231BF14}" srcOrd="0" destOrd="0" presId="urn:microsoft.com/office/officeart/2005/8/layout/vList2"/>
    <dgm:cxn modelId="{260CF180-2DEE-4155-B18A-C53C101BC938}" type="presParOf" srcId="{FA1F2C53-01F3-4BE8-8D31-89317231BF14}" destId="{4EC62572-FC2E-4F20-9F20-6A11CF39F8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51F44E-515D-4BB1-BB43-3CF238B4D3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0EC3FF2A-CDE6-41A8-A5C1-30BBB651F591}">
      <dgm:prSet/>
      <dgm:spPr/>
      <dgm:t>
        <a:bodyPr/>
        <a:lstStyle/>
        <a:p>
          <a:pPr rtl="0"/>
          <a:r>
            <a:rPr lang="tr-TR" dirty="0" smtClean="0"/>
            <a:t>“Çoğul Gebelikleri Önleme” Formülü</a:t>
          </a:r>
          <a:endParaRPr lang="tr-TR" dirty="0"/>
        </a:p>
      </dgm:t>
    </dgm:pt>
    <dgm:pt modelId="{EDC444F5-4AE9-42FC-92E4-C3B69F2903CB}" type="parTrans" cxnId="{EC89B74E-9BF0-439F-95F3-F9DC7C0FAD3E}">
      <dgm:prSet/>
      <dgm:spPr/>
      <dgm:t>
        <a:bodyPr/>
        <a:lstStyle/>
        <a:p>
          <a:endParaRPr lang="tr-TR"/>
        </a:p>
      </dgm:t>
    </dgm:pt>
    <dgm:pt modelId="{176AC7E9-AE88-4205-B462-7E811869400B}" type="sibTrans" cxnId="{EC89B74E-9BF0-439F-95F3-F9DC7C0FAD3E}">
      <dgm:prSet/>
      <dgm:spPr/>
      <dgm:t>
        <a:bodyPr/>
        <a:lstStyle/>
        <a:p>
          <a:endParaRPr lang="tr-TR"/>
        </a:p>
      </dgm:t>
    </dgm:pt>
    <dgm:pt modelId="{400C3BCA-3812-45D5-A999-5DE3D12335D4}" type="pres">
      <dgm:prSet presAssocID="{A951F44E-515D-4BB1-BB43-3CF238B4D3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8AE580E-5D47-406D-927E-44537A12856D}" type="pres">
      <dgm:prSet presAssocID="{0EC3FF2A-CDE6-41A8-A5C1-30BBB651F59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6CB38AF-2A02-42C5-AEC8-8E3C8DAB1D50}" type="presOf" srcId="{0EC3FF2A-CDE6-41A8-A5C1-30BBB651F591}" destId="{B8AE580E-5D47-406D-927E-44537A12856D}" srcOrd="0" destOrd="0" presId="urn:microsoft.com/office/officeart/2005/8/layout/vList2"/>
    <dgm:cxn modelId="{EC89B74E-9BF0-439F-95F3-F9DC7C0FAD3E}" srcId="{A951F44E-515D-4BB1-BB43-3CF238B4D3D8}" destId="{0EC3FF2A-CDE6-41A8-A5C1-30BBB651F591}" srcOrd="0" destOrd="0" parTransId="{EDC444F5-4AE9-42FC-92E4-C3B69F2903CB}" sibTransId="{176AC7E9-AE88-4205-B462-7E811869400B}"/>
    <dgm:cxn modelId="{B8E015CE-C3C8-46BC-B334-C8EA5ED064EB}" type="presOf" srcId="{A951F44E-515D-4BB1-BB43-3CF238B4D3D8}" destId="{400C3BCA-3812-45D5-A999-5DE3D12335D4}" srcOrd="0" destOrd="0" presId="urn:microsoft.com/office/officeart/2005/8/layout/vList2"/>
    <dgm:cxn modelId="{18E92499-3BD4-41EC-B08A-A69FA386F445}" type="presParOf" srcId="{400C3BCA-3812-45D5-A999-5DE3D12335D4}" destId="{B8AE580E-5D47-406D-927E-44537A1285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26F6DF-2D1C-4F31-AAE0-B911BC55F2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0522E81A-5F57-41DF-9EB9-5C4637185F5A}">
      <dgm:prSet/>
      <dgm:spPr/>
      <dgm:t>
        <a:bodyPr/>
        <a:lstStyle/>
        <a:p>
          <a:pPr rtl="0"/>
          <a:r>
            <a:rPr lang="tr-TR" dirty="0" smtClean="0"/>
            <a:t>Uzlaşmazlık Nerede Başlıyor?</a:t>
          </a:r>
          <a:endParaRPr lang="tr-TR" dirty="0"/>
        </a:p>
      </dgm:t>
    </dgm:pt>
    <dgm:pt modelId="{EC6EC6FF-509F-4994-AD3C-DCA752029D46}" type="parTrans" cxnId="{D5C7601E-A929-4E48-9758-5A8118A59460}">
      <dgm:prSet/>
      <dgm:spPr/>
      <dgm:t>
        <a:bodyPr/>
        <a:lstStyle/>
        <a:p>
          <a:endParaRPr lang="tr-TR"/>
        </a:p>
      </dgm:t>
    </dgm:pt>
    <dgm:pt modelId="{D2D4A936-AD72-447C-B0B0-92B36724A908}" type="sibTrans" cxnId="{D5C7601E-A929-4E48-9758-5A8118A59460}">
      <dgm:prSet/>
      <dgm:spPr/>
      <dgm:t>
        <a:bodyPr/>
        <a:lstStyle/>
        <a:p>
          <a:endParaRPr lang="tr-TR"/>
        </a:p>
      </dgm:t>
    </dgm:pt>
    <dgm:pt modelId="{14AC7D20-CFEB-4DD6-AB2A-8C49DE90C643}" type="pres">
      <dgm:prSet presAssocID="{6826F6DF-2D1C-4F31-AAE0-B911BC55F2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D515751-0603-428E-AAB4-3401B9DA1B9C}" type="pres">
      <dgm:prSet presAssocID="{0522E81A-5F57-41DF-9EB9-5C4637185F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1AA03FA-68B8-4D91-A9A4-D9ED85649569}" type="presOf" srcId="{0522E81A-5F57-41DF-9EB9-5C4637185F5A}" destId="{CD515751-0603-428E-AAB4-3401B9DA1B9C}" srcOrd="0" destOrd="0" presId="urn:microsoft.com/office/officeart/2005/8/layout/vList2"/>
    <dgm:cxn modelId="{3C23F552-E571-444E-BD9D-48EB20B744BD}" type="presOf" srcId="{6826F6DF-2D1C-4F31-AAE0-B911BC55F2A1}" destId="{14AC7D20-CFEB-4DD6-AB2A-8C49DE90C643}" srcOrd="0" destOrd="0" presId="urn:microsoft.com/office/officeart/2005/8/layout/vList2"/>
    <dgm:cxn modelId="{D5C7601E-A929-4E48-9758-5A8118A59460}" srcId="{6826F6DF-2D1C-4F31-AAE0-B911BC55F2A1}" destId="{0522E81A-5F57-41DF-9EB9-5C4637185F5A}" srcOrd="0" destOrd="0" parTransId="{EC6EC6FF-509F-4994-AD3C-DCA752029D46}" sibTransId="{D2D4A936-AD72-447C-B0B0-92B36724A908}"/>
    <dgm:cxn modelId="{A9F81582-6C62-43AE-B784-0E9114824B6F}" type="presParOf" srcId="{14AC7D20-CFEB-4DD6-AB2A-8C49DE90C643}" destId="{CD515751-0603-428E-AAB4-3401B9DA1B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176D4C-4AEF-4BAD-9FFC-D8FCC72013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898B13D-C306-44E2-8E84-16601C3A1B7D}">
      <dgm:prSet/>
      <dgm:spPr/>
      <dgm:t>
        <a:bodyPr/>
        <a:lstStyle/>
        <a:p>
          <a:pPr algn="ctr" rtl="0"/>
          <a:r>
            <a:rPr lang="tr-TR" dirty="0" smtClean="0"/>
            <a:t>RİSK !...</a:t>
          </a:r>
          <a:endParaRPr lang="tr-TR" dirty="0"/>
        </a:p>
      </dgm:t>
    </dgm:pt>
    <dgm:pt modelId="{1D0F37B8-9753-4CA9-B356-9134A0C8EB2D}" type="parTrans" cxnId="{3EAE2C55-B2D6-49CC-8C52-53999499C30E}">
      <dgm:prSet/>
      <dgm:spPr/>
      <dgm:t>
        <a:bodyPr/>
        <a:lstStyle/>
        <a:p>
          <a:pPr algn="r"/>
          <a:endParaRPr lang="tr-TR"/>
        </a:p>
      </dgm:t>
    </dgm:pt>
    <dgm:pt modelId="{FDC3260D-D206-4F57-AFEA-E823DDF0A31F}" type="sibTrans" cxnId="{3EAE2C55-B2D6-49CC-8C52-53999499C30E}">
      <dgm:prSet/>
      <dgm:spPr/>
      <dgm:t>
        <a:bodyPr/>
        <a:lstStyle/>
        <a:p>
          <a:pPr algn="r"/>
          <a:endParaRPr lang="tr-TR"/>
        </a:p>
      </dgm:t>
    </dgm:pt>
    <dgm:pt modelId="{F038845D-8845-4734-BEDA-0CF0C5CB8068}" type="pres">
      <dgm:prSet presAssocID="{00176D4C-4AEF-4BAD-9FFC-D8FCC72013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9D7AFC2-171F-4F93-BC31-E94DD840CB6B}" type="pres">
      <dgm:prSet presAssocID="{0898B13D-C306-44E2-8E84-16601C3A1B7D}" presName="parentText" presStyleLbl="node1" presStyleIdx="0" presStyleCnt="1" custLinFactY="472" custLinFactNeighborX="1515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F164502-AE00-4D0A-9F74-892FAA7DE4DE}" type="presOf" srcId="{0898B13D-C306-44E2-8E84-16601C3A1B7D}" destId="{49D7AFC2-171F-4F93-BC31-E94DD840CB6B}" srcOrd="0" destOrd="0" presId="urn:microsoft.com/office/officeart/2005/8/layout/vList2"/>
    <dgm:cxn modelId="{12E4B754-EC88-4F9B-89C9-0D94F601165D}" type="presOf" srcId="{00176D4C-4AEF-4BAD-9FFC-D8FCC720136A}" destId="{F038845D-8845-4734-BEDA-0CF0C5CB8068}" srcOrd="0" destOrd="0" presId="urn:microsoft.com/office/officeart/2005/8/layout/vList2"/>
    <dgm:cxn modelId="{3EAE2C55-B2D6-49CC-8C52-53999499C30E}" srcId="{00176D4C-4AEF-4BAD-9FFC-D8FCC720136A}" destId="{0898B13D-C306-44E2-8E84-16601C3A1B7D}" srcOrd="0" destOrd="0" parTransId="{1D0F37B8-9753-4CA9-B356-9134A0C8EB2D}" sibTransId="{FDC3260D-D206-4F57-AFEA-E823DDF0A31F}"/>
    <dgm:cxn modelId="{131D5F10-9B92-4C06-B954-8F8535E62512}" type="presParOf" srcId="{F038845D-8845-4734-BEDA-0CF0C5CB8068}" destId="{49D7AFC2-171F-4F93-BC31-E94DD840CB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B35D55-3DBB-4DDE-A0BF-7EA64CDEB1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E8460CA1-4206-4EDA-9AE2-94EA37EA2784}">
      <dgm:prSet/>
      <dgm:spPr/>
      <dgm:t>
        <a:bodyPr/>
        <a:lstStyle/>
        <a:p>
          <a:pPr rtl="0"/>
          <a:r>
            <a:rPr lang="tr-TR" dirty="0" smtClean="0"/>
            <a:t>Uzlaşmazlık Nerede Başlıyor?</a:t>
          </a:r>
          <a:endParaRPr lang="tr-TR" dirty="0"/>
        </a:p>
      </dgm:t>
    </dgm:pt>
    <dgm:pt modelId="{4375F1F5-C9AC-4E0D-9823-A59BDDD09C4F}" type="parTrans" cxnId="{36483B88-2842-4899-972D-5A90120F8061}">
      <dgm:prSet/>
      <dgm:spPr/>
      <dgm:t>
        <a:bodyPr/>
        <a:lstStyle/>
        <a:p>
          <a:endParaRPr lang="tr-TR"/>
        </a:p>
      </dgm:t>
    </dgm:pt>
    <dgm:pt modelId="{C2F2830C-4F39-4B36-A567-7D151FAD1BAA}" type="sibTrans" cxnId="{36483B88-2842-4899-972D-5A90120F8061}">
      <dgm:prSet/>
      <dgm:spPr/>
      <dgm:t>
        <a:bodyPr/>
        <a:lstStyle/>
        <a:p>
          <a:endParaRPr lang="tr-TR"/>
        </a:p>
      </dgm:t>
    </dgm:pt>
    <dgm:pt modelId="{8215B83A-A55A-4C2E-9B61-C2867CFF5F96}" type="pres">
      <dgm:prSet presAssocID="{00B35D55-3DBB-4DDE-A0BF-7EA64CDEB1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572D7CE-FC94-41F6-8968-175BCF3BBEC4}" type="pres">
      <dgm:prSet presAssocID="{E8460CA1-4206-4EDA-9AE2-94EA37EA278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CAB5557-8550-4CF9-B066-3824F7BE7664}" type="presOf" srcId="{E8460CA1-4206-4EDA-9AE2-94EA37EA2784}" destId="{6572D7CE-FC94-41F6-8968-175BCF3BBEC4}" srcOrd="0" destOrd="0" presId="urn:microsoft.com/office/officeart/2005/8/layout/vList2"/>
    <dgm:cxn modelId="{36483B88-2842-4899-972D-5A90120F8061}" srcId="{00B35D55-3DBB-4DDE-A0BF-7EA64CDEB1F9}" destId="{E8460CA1-4206-4EDA-9AE2-94EA37EA2784}" srcOrd="0" destOrd="0" parTransId="{4375F1F5-C9AC-4E0D-9823-A59BDDD09C4F}" sibTransId="{C2F2830C-4F39-4B36-A567-7D151FAD1BAA}"/>
    <dgm:cxn modelId="{CEC31E35-AA1E-4588-9627-1D478F5A2F17}" type="presOf" srcId="{00B35D55-3DBB-4DDE-A0BF-7EA64CDEB1F9}" destId="{8215B83A-A55A-4C2E-9B61-C2867CFF5F96}" srcOrd="0" destOrd="0" presId="urn:microsoft.com/office/officeart/2005/8/layout/vList2"/>
    <dgm:cxn modelId="{67B2B7F4-0767-4898-AF02-50183F0D780D}" type="presParOf" srcId="{8215B83A-A55A-4C2E-9B61-C2867CFF5F96}" destId="{6572D7CE-FC94-41F6-8968-175BCF3BBE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0176D4C-4AEF-4BAD-9FFC-D8FCC72013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898B13D-C306-44E2-8E84-16601C3A1B7D}">
      <dgm:prSet/>
      <dgm:spPr/>
      <dgm:t>
        <a:bodyPr/>
        <a:lstStyle/>
        <a:p>
          <a:pPr algn="ctr" rtl="0"/>
          <a:r>
            <a:rPr lang="tr-TR" dirty="0" smtClean="0"/>
            <a:t>RİSK !...</a:t>
          </a:r>
          <a:endParaRPr lang="tr-TR" dirty="0"/>
        </a:p>
      </dgm:t>
    </dgm:pt>
    <dgm:pt modelId="{1D0F37B8-9753-4CA9-B356-9134A0C8EB2D}" type="parTrans" cxnId="{3EAE2C55-B2D6-49CC-8C52-53999499C30E}">
      <dgm:prSet/>
      <dgm:spPr/>
      <dgm:t>
        <a:bodyPr/>
        <a:lstStyle/>
        <a:p>
          <a:pPr algn="r"/>
          <a:endParaRPr lang="tr-TR"/>
        </a:p>
      </dgm:t>
    </dgm:pt>
    <dgm:pt modelId="{FDC3260D-D206-4F57-AFEA-E823DDF0A31F}" type="sibTrans" cxnId="{3EAE2C55-B2D6-49CC-8C52-53999499C30E}">
      <dgm:prSet/>
      <dgm:spPr/>
      <dgm:t>
        <a:bodyPr/>
        <a:lstStyle/>
        <a:p>
          <a:pPr algn="r"/>
          <a:endParaRPr lang="tr-TR"/>
        </a:p>
      </dgm:t>
    </dgm:pt>
    <dgm:pt modelId="{F038845D-8845-4734-BEDA-0CF0C5CB8068}" type="pres">
      <dgm:prSet presAssocID="{00176D4C-4AEF-4BAD-9FFC-D8FCC72013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9D7AFC2-171F-4F93-BC31-E94DD840CB6B}" type="pres">
      <dgm:prSet presAssocID="{0898B13D-C306-44E2-8E84-16601C3A1B7D}" presName="parentText" presStyleLbl="node1" presStyleIdx="0" presStyleCnt="1" custLinFactY="472" custLinFactNeighborX="1515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A2BFCFC-D957-42AA-9843-87185470F071}" type="presOf" srcId="{00176D4C-4AEF-4BAD-9FFC-D8FCC720136A}" destId="{F038845D-8845-4734-BEDA-0CF0C5CB8068}" srcOrd="0" destOrd="0" presId="urn:microsoft.com/office/officeart/2005/8/layout/vList2"/>
    <dgm:cxn modelId="{9C7E9CF7-CE4C-4E3F-9E73-9F57D689376E}" type="presOf" srcId="{0898B13D-C306-44E2-8E84-16601C3A1B7D}" destId="{49D7AFC2-171F-4F93-BC31-E94DD840CB6B}" srcOrd="0" destOrd="0" presId="urn:microsoft.com/office/officeart/2005/8/layout/vList2"/>
    <dgm:cxn modelId="{3EAE2C55-B2D6-49CC-8C52-53999499C30E}" srcId="{00176D4C-4AEF-4BAD-9FFC-D8FCC720136A}" destId="{0898B13D-C306-44E2-8E84-16601C3A1B7D}" srcOrd="0" destOrd="0" parTransId="{1D0F37B8-9753-4CA9-B356-9134A0C8EB2D}" sibTransId="{FDC3260D-D206-4F57-AFEA-E823DDF0A31F}"/>
    <dgm:cxn modelId="{BE50281D-0E62-4BB9-B07F-78C565D6712E}" type="presParOf" srcId="{F038845D-8845-4734-BEDA-0CF0C5CB8068}" destId="{49D7AFC2-171F-4F93-BC31-E94DD840CB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900739-17AE-46C6-8020-A92A09537D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AB2822ED-B9B9-4B57-95B8-CFB1E1943C39}">
      <dgm:prSet/>
      <dgm:spPr/>
      <dgm:t>
        <a:bodyPr/>
        <a:lstStyle/>
        <a:p>
          <a:pPr rtl="0"/>
          <a:r>
            <a:rPr lang="tr-TR" dirty="0" smtClean="0"/>
            <a:t>Farklı Bakış Açılarından:</a:t>
          </a:r>
          <a:endParaRPr lang="tr-TR" dirty="0"/>
        </a:p>
      </dgm:t>
    </dgm:pt>
    <dgm:pt modelId="{9ED315CF-8DEC-48B8-A4E0-83DEFFDB4837}" type="parTrans" cxnId="{89EF60D0-E75A-495B-A83E-CBA51DEFA93D}">
      <dgm:prSet/>
      <dgm:spPr/>
      <dgm:t>
        <a:bodyPr/>
        <a:lstStyle/>
        <a:p>
          <a:endParaRPr lang="tr-TR"/>
        </a:p>
      </dgm:t>
    </dgm:pt>
    <dgm:pt modelId="{D35A5852-729F-4E21-B276-B2AA4E0EBA3D}" type="sibTrans" cxnId="{89EF60D0-E75A-495B-A83E-CBA51DEFA93D}">
      <dgm:prSet/>
      <dgm:spPr/>
      <dgm:t>
        <a:bodyPr/>
        <a:lstStyle/>
        <a:p>
          <a:endParaRPr lang="tr-TR"/>
        </a:p>
      </dgm:t>
    </dgm:pt>
    <dgm:pt modelId="{5506B85E-9DD0-4771-889A-944046C0B4E1}" type="pres">
      <dgm:prSet presAssocID="{9C900739-17AE-46C6-8020-A92A09537D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38BF381-9083-45B1-8866-D89F5EB924D6}" type="pres">
      <dgm:prSet presAssocID="{AB2822ED-B9B9-4B57-95B8-CFB1E1943C3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9EF60D0-E75A-495B-A83E-CBA51DEFA93D}" srcId="{9C900739-17AE-46C6-8020-A92A09537D65}" destId="{AB2822ED-B9B9-4B57-95B8-CFB1E1943C39}" srcOrd="0" destOrd="0" parTransId="{9ED315CF-8DEC-48B8-A4E0-83DEFFDB4837}" sibTransId="{D35A5852-729F-4E21-B276-B2AA4E0EBA3D}"/>
    <dgm:cxn modelId="{E054251E-02AB-40DD-AC7C-4421FCB74DDE}" type="presOf" srcId="{AB2822ED-B9B9-4B57-95B8-CFB1E1943C39}" destId="{338BF381-9083-45B1-8866-D89F5EB924D6}" srcOrd="0" destOrd="0" presId="urn:microsoft.com/office/officeart/2005/8/layout/vList2"/>
    <dgm:cxn modelId="{A2FFCDC0-1AC1-4F3D-BDA7-9C5C00BBE19E}" type="presOf" srcId="{9C900739-17AE-46C6-8020-A92A09537D65}" destId="{5506B85E-9DD0-4771-889A-944046C0B4E1}" srcOrd="0" destOrd="0" presId="urn:microsoft.com/office/officeart/2005/8/layout/vList2"/>
    <dgm:cxn modelId="{1D1315CD-A9E2-43D9-A95D-DDC62C906C1D}" type="presParOf" srcId="{5506B85E-9DD0-4771-889A-944046C0B4E1}" destId="{338BF381-9083-45B1-8866-D89F5EB924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0CAEEE4-E624-4B78-AEAD-9FAB267E0E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5DD29402-E5A3-41B5-870E-80165265D496}">
      <dgm:prSet/>
      <dgm:spPr/>
      <dgm:t>
        <a:bodyPr/>
        <a:lstStyle/>
        <a:p>
          <a:pPr rtl="0"/>
          <a:r>
            <a:rPr lang="tr-TR" dirty="0" smtClean="0"/>
            <a:t>Tıp Etiğinin Dört Esası</a:t>
          </a:r>
          <a:endParaRPr lang="tr-TR" dirty="0"/>
        </a:p>
      </dgm:t>
    </dgm:pt>
    <dgm:pt modelId="{B4EF9176-339F-455E-9B0A-9177329280F4}" type="parTrans" cxnId="{B7864A35-EE6C-4A6A-8E47-9366742E18C2}">
      <dgm:prSet/>
      <dgm:spPr/>
      <dgm:t>
        <a:bodyPr/>
        <a:lstStyle/>
        <a:p>
          <a:endParaRPr lang="tr-TR"/>
        </a:p>
      </dgm:t>
    </dgm:pt>
    <dgm:pt modelId="{D4261D65-0CB4-4FAF-A35F-162AE206F3AE}" type="sibTrans" cxnId="{B7864A35-EE6C-4A6A-8E47-9366742E18C2}">
      <dgm:prSet/>
      <dgm:spPr/>
      <dgm:t>
        <a:bodyPr/>
        <a:lstStyle/>
        <a:p>
          <a:endParaRPr lang="tr-TR"/>
        </a:p>
      </dgm:t>
    </dgm:pt>
    <dgm:pt modelId="{BB358BBB-C3DC-408C-B3B9-2F90073C266D}" type="pres">
      <dgm:prSet presAssocID="{80CAEEE4-E624-4B78-AEAD-9FAB267E0E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4795E48-2D37-4BD3-9422-E46BBC339817}" type="pres">
      <dgm:prSet presAssocID="{5DD29402-E5A3-41B5-870E-80165265D4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864A35-EE6C-4A6A-8E47-9366742E18C2}" srcId="{80CAEEE4-E624-4B78-AEAD-9FAB267E0ECA}" destId="{5DD29402-E5A3-41B5-870E-80165265D496}" srcOrd="0" destOrd="0" parTransId="{B4EF9176-339F-455E-9B0A-9177329280F4}" sibTransId="{D4261D65-0CB4-4FAF-A35F-162AE206F3AE}"/>
    <dgm:cxn modelId="{273EBE04-D871-437C-A92A-88AF7360B416}" type="presOf" srcId="{5DD29402-E5A3-41B5-870E-80165265D496}" destId="{54795E48-2D37-4BD3-9422-E46BBC339817}" srcOrd="0" destOrd="0" presId="urn:microsoft.com/office/officeart/2005/8/layout/vList2"/>
    <dgm:cxn modelId="{75DD65F6-792A-40DE-B0CB-12BE9863599C}" type="presOf" srcId="{80CAEEE4-E624-4B78-AEAD-9FAB267E0ECA}" destId="{BB358BBB-C3DC-408C-B3B9-2F90073C266D}" srcOrd="0" destOrd="0" presId="urn:microsoft.com/office/officeart/2005/8/layout/vList2"/>
    <dgm:cxn modelId="{566FA985-698E-4443-9A4F-82F8CBA2E55B}" type="presParOf" srcId="{BB358BBB-C3DC-408C-B3B9-2F90073C266D}" destId="{54795E48-2D37-4BD3-9422-E46BBC3398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C65E220-8E04-4631-B7F6-2D10AEF215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5980D48-2830-4A44-AE42-F6DB123E158E}">
      <dgm:prSet/>
      <dgm:spPr/>
      <dgm:t>
        <a:bodyPr/>
        <a:lstStyle/>
        <a:p>
          <a:pPr rtl="0"/>
          <a:r>
            <a:rPr lang="tr-TR" dirty="0" smtClean="0"/>
            <a:t>Başarı Öncelikliler için</a:t>
          </a:r>
          <a:endParaRPr lang="tr-TR" dirty="0"/>
        </a:p>
      </dgm:t>
    </dgm:pt>
    <dgm:pt modelId="{665BD080-68FF-4BAD-8380-9249B0FB995E}" type="parTrans" cxnId="{61045C19-D6A9-4FAD-A305-55EAA9568695}">
      <dgm:prSet/>
      <dgm:spPr/>
      <dgm:t>
        <a:bodyPr/>
        <a:lstStyle/>
        <a:p>
          <a:endParaRPr lang="tr-TR"/>
        </a:p>
      </dgm:t>
    </dgm:pt>
    <dgm:pt modelId="{E058F8F5-E81E-41D1-B3B6-1B9AC8896291}" type="sibTrans" cxnId="{61045C19-D6A9-4FAD-A305-55EAA9568695}">
      <dgm:prSet/>
      <dgm:spPr/>
      <dgm:t>
        <a:bodyPr/>
        <a:lstStyle/>
        <a:p>
          <a:endParaRPr lang="tr-TR"/>
        </a:p>
      </dgm:t>
    </dgm:pt>
    <dgm:pt modelId="{2BDB56E1-19B4-4AC6-AAC6-29B09CD4BCF9}" type="pres">
      <dgm:prSet presAssocID="{EC65E220-8E04-4631-B7F6-2D10AEF215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F888A69-3DDC-4E92-BB48-BD1D08A4E527}" type="pres">
      <dgm:prSet presAssocID="{F5980D48-2830-4A44-AE42-F6DB123E158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1045C19-D6A9-4FAD-A305-55EAA9568695}" srcId="{EC65E220-8E04-4631-B7F6-2D10AEF21529}" destId="{F5980D48-2830-4A44-AE42-F6DB123E158E}" srcOrd="0" destOrd="0" parTransId="{665BD080-68FF-4BAD-8380-9249B0FB995E}" sibTransId="{E058F8F5-E81E-41D1-B3B6-1B9AC8896291}"/>
    <dgm:cxn modelId="{00EF308C-B7F8-4269-B8A9-E398E1404717}" type="presOf" srcId="{EC65E220-8E04-4631-B7F6-2D10AEF21529}" destId="{2BDB56E1-19B4-4AC6-AAC6-29B09CD4BCF9}" srcOrd="0" destOrd="0" presId="urn:microsoft.com/office/officeart/2005/8/layout/vList2"/>
    <dgm:cxn modelId="{626AB077-85BE-48AA-A18E-CDCD19CD33EC}" type="presOf" srcId="{F5980D48-2830-4A44-AE42-F6DB123E158E}" destId="{1F888A69-3DDC-4E92-BB48-BD1D08A4E527}" srcOrd="0" destOrd="0" presId="urn:microsoft.com/office/officeart/2005/8/layout/vList2"/>
    <dgm:cxn modelId="{33A758D9-C8D7-4EFF-BA82-5596F71C09CB}" type="presParOf" srcId="{2BDB56E1-19B4-4AC6-AAC6-29B09CD4BCF9}" destId="{1F888A69-3DDC-4E92-BB48-BD1D08A4E5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F5D8A07-3911-40FD-ABDB-59D070258D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8189DE0-4A68-47A4-9697-04B0DA41C935}">
      <dgm:prSet/>
      <dgm:spPr/>
      <dgm:t>
        <a:bodyPr/>
        <a:lstStyle/>
        <a:p>
          <a:pPr rtl="0"/>
          <a:r>
            <a:rPr lang="tr-TR" dirty="0" smtClean="0"/>
            <a:t>Risk Öncelikliler için</a:t>
          </a:r>
          <a:endParaRPr lang="tr-TR" dirty="0"/>
        </a:p>
      </dgm:t>
    </dgm:pt>
    <dgm:pt modelId="{42DE20C5-F81D-4388-828F-3F033255876F}" type="parTrans" cxnId="{18610521-7D7F-4B3F-A4BA-99AEA603DD56}">
      <dgm:prSet/>
      <dgm:spPr/>
      <dgm:t>
        <a:bodyPr/>
        <a:lstStyle/>
        <a:p>
          <a:endParaRPr lang="tr-TR"/>
        </a:p>
      </dgm:t>
    </dgm:pt>
    <dgm:pt modelId="{1031C600-464D-4A90-9E7A-062D411EA867}" type="sibTrans" cxnId="{18610521-7D7F-4B3F-A4BA-99AEA603DD56}">
      <dgm:prSet/>
      <dgm:spPr/>
      <dgm:t>
        <a:bodyPr/>
        <a:lstStyle/>
        <a:p>
          <a:endParaRPr lang="tr-TR"/>
        </a:p>
      </dgm:t>
    </dgm:pt>
    <dgm:pt modelId="{D05DF3F9-9C15-4CE9-B63A-D5DEC195D571}" type="pres">
      <dgm:prSet presAssocID="{3F5D8A07-3911-40FD-ABDB-59D070258D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97345D0-1795-4A9B-BC6A-8AC25584F46B}" type="pres">
      <dgm:prSet presAssocID="{08189DE0-4A68-47A4-9697-04B0DA41C9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BE0C4B2-78C7-46A5-9DF3-9B12377FE285}" type="presOf" srcId="{3F5D8A07-3911-40FD-ABDB-59D070258DEA}" destId="{D05DF3F9-9C15-4CE9-B63A-D5DEC195D571}" srcOrd="0" destOrd="0" presId="urn:microsoft.com/office/officeart/2005/8/layout/vList2"/>
    <dgm:cxn modelId="{D15250F2-209E-405E-A2C0-23A9FE9E3F30}" type="presOf" srcId="{08189DE0-4A68-47A4-9697-04B0DA41C935}" destId="{597345D0-1795-4A9B-BC6A-8AC25584F46B}" srcOrd="0" destOrd="0" presId="urn:microsoft.com/office/officeart/2005/8/layout/vList2"/>
    <dgm:cxn modelId="{18610521-7D7F-4B3F-A4BA-99AEA603DD56}" srcId="{3F5D8A07-3911-40FD-ABDB-59D070258DEA}" destId="{08189DE0-4A68-47A4-9697-04B0DA41C935}" srcOrd="0" destOrd="0" parTransId="{42DE20C5-F81D-4388-828F-3F033255876F}" sibTransId="{1031C600-464D-4A90-9E7A-062D411EA867}"/>
    <dgm:cxn modelId="{F7B5F577-E275-440D-9C76-1A6C7D9AFAA3}" type="presParOf" srcId="{D05DF3F9-9C15-4CE9-B63A-D5DEC195D571}" destId="{597345D0-1795-4A9B-BC6A-8AC25584F4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4A608D7-442C-400E-B372-2D3C90F905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C40718-554B-4670-A3C7-59339ABD9D4B}">
      <dgm:prSet/>
      <dgm:spPr/>
      <dgm:t>
        <a:bodyPr/>
        <a:lstStyle/>
        <a:p>
          <a:pPr rtl="0"/>
          <a:r>
            <a:rPr lang="tr-TR" dirty="0" smtClean="0"/>
            <a:t>Konu başlığının cevabı…</a:t>
          </a:r>
          <a:endParaRPr lang="tr-TR" dirty="0"/>
        </a:p>
      </dgm:t>
    </dgm:pt>
    <dgm:pt modelId="{F324DB2D-46E1-4A52-BDC2-B74EABCBD12D}" type="parTrans" cxnId="{4472CF39-9F50-4716-B934-F91A40B0D060}">
      <dgm:prSet/>
      <dgm:spPr/>
      <dgm:t>
        <a:bodyPr/>
        <a:lstStyle/>
        <a:p>
          <a:endParaRPr lang="tr-TR"/>
        </a:p>
      </dgm:t>
    </dgm:pt>
    <dgm:pt modelId="{6874B7B5-9B33-4DF0-8F4B-4ED64554562E}" type="sibTrans" cxnId="{4472CF39-9F50-4716-B934-F91A40B0D060}">
      <dgm:prSet/>
      <dgm:spPr/>
      <dgm:t>
        <a:bodyPr/>
        <a:lstStyle/>
        <a:p>
          <a:endParaRPr lang="tr-TR"/>
        </a:p>
      </dgm:t>
    </dgm:pt>
    <dgm:pt modelId="{5084747E-4C52-43AE-AAE8-329BFF305D3B}" type="pres">
      <dgm:prSet presAssocID="{E4A608D7-442C-400E-B372-2D3C90F905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32655E4-94B9-4F6F-A079-34DE647424CB}" type="pres">
      <dgm:prSet presAssocID="{73C40718-554B-4670-A3C7-59339ABD9D4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1DA105B-B05D-41A3-B050-5CCDACB00F7C}" type="presOf" srcId="{E4A608D7-442C-400E-B372-2D3C90F905D8}" destId="{5084747E-4C52-43AE-AAE8-329BFF305D3B}" srcOrd="0" destOrd="0" presId="urn:microsoft.com/office/officeart/2005/8/layout/vList2"/>
    <dgm:cxn modelId="{4472CF39-9F50-4716-B934-F91A40B0D060}" srcId="{E4A608D7-442C-400E-B372-2D3C90F905D8}" destId="{73C40718-554B-4670-A3C7-59339ABD9D4B}" srcOrd="0" destOrd="0" parTransId="{F324DB2D-46E1-4A52-BDC2-B74EABCBD12D}" sibTransId="{6874B7B5-9B33-4DF0-8F4B-4ED64554562E}"/>
    <dgm:cxn modelId="{C5765CE9-F9E2-46D0-A2FC-CF43039D0D1D}" type="presOf" srcId="{73C40718-554B-4670-A3C7-59339ABD9D4B}" destId="{132655E4-94B9-4F6F-A079-34DE647424CB}" srcOrd="0" destOrd="0" presId="urn:microsoft.com/office/officeart/2005/8/layout/vList2"/>
    <dgm:cxn modelId="{E7829590-CBF1-4AFA-8931-C8D167972BC4}" type="presParOf" srcId="{5084747E-4C52-43AE-AAE8-329BFF305D3B}" destId="{132655E4-94B9-4F6F-A079-34DE647424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FF2D19-EAA6-4600-86DE-D9B636A9E09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6537B008-8AC5-46E5-8C56-E754930A4138}">
      <dgm:prSet/>
      <dgm:spPr/>
      <dgm:t>
        <a:bodyPr/>
        <a:lstStyle/>
        <a:p>
          <a:pPr rtl="0"/>
          <a:r>
            <a:rPr lang="tr-TR" dirty="0" smtClean="0"/>
            <a:t>Prof. Dr. Tayfun Alper</a:t>
          </a:r>
          <a:endParaRPr lang="tr-TR" dirty="0"/>
        </a:p>
      </dgm:t>
    </dgm:pt>
    <dgm:pt modelId="{DB32261F-708A-400C-8650-879820A48613}" type="parTrans" cxnId="{91DB7542-F21F-4495-81C6-9DC045FF2786}">
      <dgm:prSet/>
      <dgm:spPr/>
      <dgm:t>
        <a:bodyPr/>
        <a:lstStyle/>
        <a:p>
          <a:endParaRPr lang="tr-TR"/>
        </a:p>
      </dgm:t>
    </dgm:pt>
    <dgm:pt modelId="{B483F0FE-88C2-4DED-B85E-965F86F73094}" type="sibTrans" cxnId="{91DB7542-F21F-4495-81C6-9DC045FF2786}">
      <dgm:prSet/>
      <dgm:spPr/>
      <dgm:t>
        <a:bodyPr/>
        <a:lstStyle/>
        <a:p>
          <a:endParaRPr lang="tr-TR"/>
        </a:p>
      </dgm:t>
    </dgm:pt>
    <dgm:pt modelId="{9891EBA7-225B-4455-BE87-70DDEEC02265}">
      <dgm:prSet/>
      <dgm:spPr/>
      <dgm:t>
        <a:bodyPr/>
        <a:lstStyle/>
        <a:p>
          <a:pPr rtl="0"/>
          <a:r>
            <a:rPr lang="tr-TR" dirty="0" smtClean="0"/>
            <a:t>Ondokuz Mayıs Üniversitesi</a:t>
          </a:r>
          <a:endParaRPr lang="tr-TR" dirty="0"/>
        </a:p>
      </dgm:t>
    </dgm:pt>
    <dgm:pt modelId="{3DFBC62F-1E97-4BE2-8662-10FA3BDBFA66}" type="parTrans" cxnId="{58357D63-7961-47B2-9F69-C16F6D74F6F0}">
      <dgm:prSet/>
      <dgm:spPr/>
      <dgm:t>
        <a:bodyPr/>
        <a:lstStyle/>
        <a:p>
          <a:endParaRPr lang="tr-TR"/>
        </a:p>
      </dgm:t>
    </dgm:pt>
    <dgm:pt modelId="{47B0409D-AE59-4B3D-9A54-16DC662B39B3}" type="sibTrans" cxnId="{58357D63-7961-47B2-9F69-C16F6D74F6F0}">
      <dgm:prSet/>
      <dgm:spPr/>
      <dgm:t>
        <a:bodyPr/>
        <a:lstStyle/>
        <a:p>
          <a:endParaRPr lang="tr-TR"/>
        </a:p>
      </dgm:t>
    </dgm:pt>
    <dgm:pt modelId="{00F9B392-A904-4F65-9071-F0083F16E949}">
      <dgm:prSet/>
      <dgm:spPr/>
      <dgm:t>
        <a:bodyPr/>
        <a:lstStyle/>
        <a:p>
          <a:pPr rtl="0"/>
          <a:r>
            <a:rPr lang="tr-TR" dirty="0" smtClean="0"/>
            <a:t>Samsun</a:t>
          </a:r>
          <a:endParaRPr lang="tr-TR" dirty="0"/>
        </a:p>
      </dgm:t>
    </dgm:pt>
    <dgm:pt modelId="{28BD6F61-533F-401B-831E-29484490260E}" type="parTrans" cxnId="{B26103EC-C6DB-4F6A-8370-6F529EAA62AC}">
      <dgm:prSet/>
      <dgm:spPr/>
      <dgm:t>
        <a:bodyPr/>
        <a:lstStyle/>
        <a:p>
          <a:endParaRPr lang="tr-TR"/>
        </a:p>
      </dgm:t>
    </dgm:pt>
    <dgm:pt modelId="{2FF37656-39C1-4F11-8F13-971EEA5E750E}" type="sibTrans" cxnId="{B26103EC-C6DB-4F6A-8370-6F529EAA62AC}">
      <dgm:prSet/>
      <dgm:spPr/>
      <dgm:t>
        <a:bodyPr/>
        <a:lstStyle/>
        <a:p>
          <a:endParaRPr lang="tr-TR"/>
        </a:p>
      </dgm:t>
    </dgm:pt>
    <dgm:pt modelId="{0D7004B2-0DB8-4366-8DD2-67D50AF89555}" type="pres">
      <dgm:prSet presAssocID="{97FF2D19-EAA6-4600-86DE-D9B636A9E09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CC81832-0A53-4169-944F-159F7CE92573}" type="pres">
      <dgm:prSet presAssocID="{97FF2D19-EAA6-4600-86DE-D9B636A9E097}" presName="dummyMaxCanvas" presStyleCnt="0">
        <dgm:presLayoutVars/>
      </dgm:prSet>
      <dgm:spPr/>
    </dgm:pt>
    <dgm:pt modelId="{758235E2-F371-423B-95C4-091308C4590D}" type="pres">
      <dgm:prSet presAssocID="{97FF2D19-EAA6-4600-86DE-D9B636A9E09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E6C2EA-BFE2-4768-8094-65ACF40B8521}" type="pres">
      <dgm:prSet presAssocID="{97FF2D19-EAA6-4600-86DE-D9B636A9E09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51DB5D-1C52-4C6F-AAA3-C21CA3677286}" type="pres">
      <dgm:prSet presAssocID="{97FF2D19-EAA6-4600-86DE-D9B636A9E09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4FEFB3-0AAD-4093-BA0E-53A7347144AA}" type="pres">
      <dgm:prSet presAssocID="{97FF2D19-EAA6-4600-86DE-D9B636A9E09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ABC630-D367-47D4-ACE8-1213EB035C63}" type="pres">
      <dgm:prSet presAssocID="{97FF2D19-EAA6-4600-86DE-D9B636A9E09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DF0681-3BF6-485A-B474-A9FC3A423CD3}" type="pres">
      <dgm:prSet presAssocID="{97FF2D19-EAA6-4600-86DE-D9B636A9E09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1E65F9-8219-4429-997E-FF9100338DCB}" type="pres">
      <dgm:prSet presAssocID="{97FF2D19-EAA6-4600-86DE-D9B636A9E09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9D8D1F-859E-44ED-AD62-FDF408947316}" type="pres">
      <dgm:prSet presAssocID="{97FF2D19-EAA6-4600-86DE-D9B636A9E09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210E093-EBFE-4938-969D-837D9F324602}" type="presOf" srcId="{00F9B392-A904-4F65-9071-F0083F16E949}" destId="{4251DB5D-1C52-4C6F-AAA3-C21CA3677286}" srcOrd="0" destOrd="0" presId="urn:microsoft.com/office/officeart/2005/8/layout/vProcess5"/>
    <dgm:cxn modelId="{91DB7542-F21F-4495-81C6-9DC045FF2786}" srcId="{97FF2D19-EAA6-4600-86DE-D9B636A9E097}" destId="{6537B008-8AC5-46E5-8C56-E754930A4138}" srcOrd="0" destOrd="0" parTransId="{DB32261F-708A-400C-8650-879820A48613}" sibTransId="{B483F0FE-88C2-4DED-B85E-965F86F73094}"/>
    <dgm:cxn modelId="{0B35F706-169F-49CB-A2A0-48CA50D800AD}" type="presOf" srcId="{97FF2D19-EAA6-4600-86DE-D9B636A9E097}" destId="{0D7004B2-0DB8-4366-8DD2-67D50AF89555}" srcOrd="0" destOrd="0" presId="urn:microsoft.com/office/officeart/2005/8/layout/vProcess5"/>
    <dgm:cxn modelId="{ECFEF0C2-A440-47D4-938F-4A4B6E0B89FA}" type="presOf" srcId="{00F9B392-A904-4F65-9071-F0083F16E949}" destId="{439D8D1F-859E-44ED-AD62-FDF408947316}" srcOrd="1" destOrd="0" presId="urn:microsoft.com/office/officeart/2005/8/layout/vProcess5"/>
    <dgm:cxn modelId="{E83BEAEC-F2A5-4CCE-B2FD-36291FBD1A2D}" type="presOf" srcId="{47B0409D-AE59-4B3D-9A54-16DC662B39B3}" destId="{86ABC630-D367-47D4-ACE8-1213EB035C63}" srcOrd="0" destOrd="0" presId="urn:microsoft.com/office/officeart/2005/8/layout/vProcess5"/>
    <dgm:cxn modelId="{96018A29-81A1-4A1F-9FC5-8733B6B0B9F4}" type="presOf" srcId="{B483F0FE-88C2-4DED-B85E-965F86F73094}" destId="{004FEFB3-0AAD-4093-BA0E-53A7347144AA}" srcOrd="0" destOrd="0" presId="urn:microsoft.com/office/officeart/2005/8/layout/vProcess5"/>
    <dgm:cxn modelId="{34C9231A-0524-44BC-AD42-12008980ACE6}" type="presOf" srcId="{9891EBA7-225B-4455-BE87-70DDEEC02265}" destId="{0C1E65F9-8219-4429-997E-FF9100338DCB}" srcOrd="1" destOrd="0" presId="urn:microsoft.com/office/officeart/2005/8/layout/vProcess5"/>
    <dgm:cxn modelId="{604399F4-E5CE-4B08-8E26-350ACF41B6B9}" type="presOf" srcId="{6537B008-8AC5-46E5-8C56-E754930A4138}" destId="{758235E2-F371-423B-95C4-091308C4590D}" srcOrd="0" destOrd="0" presId="urn:microsoft.com/office/officeart/2005/8/layout/vProcess5"/>
    <dgm:cxn modelId="{B26103EC-C6DB-4F6A-8370-6F529EAA62AC}" srcId="{97FF2D19-EAA6-4600-86DE-D9B636A9E097}" destId="{00F9B392-A904-4F65-9071-F0083F16E949}" srcOrd="2" destOrd="0" parTransId="{28BD6F61-533F-401B-831E-29484490260E}" sibTransId="{2FF37656-39C1-4F11-8F13-971EEA5E750E}"/>
    <dgm:cxn modelId="{58357D63-7961-47B2-9F69-C16F6D74F6F0}" srcId="{97FF2D19-EAA6-4600-86DE-D9B636A9E097}" destId="{9891EBA7-225B-4455-BE87-70DDEEC02265}" srcOrd="1" destOrd="0" parTransId="{3DFBC62F-1E97-4BE2-8662-10FA3BDBFA66}" sibTransId="{47B0409D-AE59-4B3D-9A54-16DC662B39B3}"/>
    <dgm:cxn modelId="{50288BE6-2972-4CBF-AAC2-D0E1CC913676}" type="presOf" srcId="{9891EBA7-225B-4455-BE87-70DDEEC02265}" destId="{10E6C2EA-BFE2-4768-8094-65ACF40B8521}" srcOrd="0" destOrd="0" presId="urn:microsoft.com/office/officeart/2005/8/layout/vProcess5"/>
    <dgm:cxn modelId="{DBF3DEB3-20F2-4F87-90DE-3C00E6AFCA34}" type="presOf" srcId="{6537B008-8AC5-46E5-8C56-E754930A4138}" destId="{39DF0681-3BF6-485A-B474-A9FC3A423CD3}" srcOrd="1" destOrd="0" presId="urn:microsoft.com/office/officeart/2005/8/layout/vProcess5"/>
    <dgm:cxn modelId="{A4B2E3A4-C33D-4AC1-AEE8-22F328072451}" type="presParOf" srcId="{0D7004B2-0DB8-4366-8DD2-67D50AF89555}" destId="{5CC81832-0A53-4169-944F-159F7CE92573}" srcOrd="0" destOrd="0" presId="urn:microsoft.com/office/officeart/2005/8/layout/vProcess5"/>
    <dgm:cxn modelId="{690AA84D-93BF-4E39-86D9-8E4F3E85F767}" type="presParOf" srcId="{0D7004B2-0DB8-4366-8DD2-67D50AF89555}" destId="{758235E2-F371-423B-95C4-091308C4590D}" srcOrd="1" destOrd="0" presId="urn:microsoft.com/office/officeart/2005/8/layout/vProcess5"/>
    <dgm:cxn modelId="{1D5FBE9F-5091-4106-A31F-FD34E049D125}" type="presParOf" srcId="{0D7004B2-0DB8-4366-8DD2-67D50AF89555}" destId="{10E6C2EA-BFE2-4768-8094-65ACF40B8521}" srcOrd="2" destOrd="0" presId="urn:microsoft.com/office/officeart/2005/8/layout/vProcess5"/>
    <dgm:cxn modelId="{3DA398C4-D974-4767-9339-2D9DEBD288E5}" type="presParOf" srcId="{0D7004B2-0DB8-4366-8DD2-67D50AF89555}" destId="{4251DB5D-1C52-4C6F-AAA3-C21CA3677286}" srcOrd="3" destOrd="0" presId="urn:microsoft.com/office/officeart/2005/8/layout/vProcess5"/>
    <dgm:cxn modelId="{6D3A6E9D-6848-4B11-9F3B-19275F4D1639}" type="presParOf" srcId="{0D7004B2-0DB8-4366-8DD2-67D50AF89555}" destId="{004FEFB3-0AAD-4093-BA0E-53A7347144AA}" srcOrd="4" destOrd="0" presId="urn:microsoft.com/office/officeart/2005/8/layout/vProcess5"/>
    <dgm:cxn modelId="{20C76FD8-3959-417B-83E9-DCB3E836738A}" type="presParOf" srcId="{0D7004B2-0DB8-4366-8DD2-67D50AF89555}" destId="{86ABC630-D367-47D4-ACE8-1213EB035C63}" srcOrd="5" destOrd="0" presId="urn:microsoft.com/office/officeart/2005/8/layout/vProcess5"/>
    <dgm:cxn modelId="{24D82B88-C4F5-4688-B969-C0CDD4AC4B31}" type="presParOf" srcId="{0D7004B2-0DB8-4366-8DD2-67D50AF89555}" destId="{39DF0681-3BF6-485A-B474-A9FC3A423CD3}" srcOrd="6" destOrd="0" presId="urn:microsoft.com/office/officeart/2005/8/layout/vProcess5"/>
    <dgm:cxn modelId="{F743E329-D9E0-4B16-9002-2B9B9D24E63C}" type="presParOf" srcId="{0D7004B2-0DB8-4366-8DD2-67D50AF89555}" destId="{0C1E65F9-8219-4429-997E-FF9100338DCB}" srcOrd="7" destOrd="0" presId="urn:microsoft.com/office/officeart/2005/8/layout/vProcess5"/>
    <dgm:cxn modelId="{33715DD3-8CD9-432C-9BF4-3AC151642926}" type="presParOf" srcId="{0D7004B2-0DB8-4366-8DD2-67D50AF89555}" destId="{439D8D1F-859E-44ED-AD62-FDF40894731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A6C998A-5426-453F-A70A-8C111D508E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C0B1DB76-38A7-469F-9DCD-C66FFFA713D4}">
      <dgm:prSet/>
      <dgm:spPr/>
      <dgm:t>
        <a:bodyPr/>
        <a:lstStyle/>
        <a:p>
          <a:pPr rtl="0"/>
          <a:r>
            <a:rPr lang="tr-TR" dirty="0" smtClean="0"/>
            <a:t>Tek Embriyo Transferinin Neresindeyiz?</a:t>
          </a:r>
          <a:endParaRPr lang="tr-TR" dirty="0"/>
        </a:p>
      </dgm:t>
    </dgm:pt>
    <dgm:pt modelId="{44F4FFFE-B5C0-49C7-B63C-1C4ED59AB454}" type="parTrans" cxnId="{6D576AAE-38BF-415E-8EAB-7CAD032DDC27}">
      <dgm:prSet/>
      <dgm:spPr/>
      <dgm:t>
        <a:bodyPr/>
        <a:lstStyle/>
        <a:p>
          <a:endParaRPr lang="tr-TR"/>
        </a:p>
      </dgm:t>
    </dgm:pt>
    <dgm:pt modelId="{02FF55DB-98EE-408A-B923-DE989947F00D}" type="sibTrans" cxnId="{6D576AAE-38BF-415E-8EAB-7CAD032DDC27}">
      <dgm:prSet/>
      <dgm:spPr/>
      <dgm:t>
        <a:bodyPr/>
        <a:lstStyle/>
        <a:p>
          <a:endParaRPr lang="tr-TR"/>
        </a:p>
      </dgm:t>
    </dgm:pt>
    <dgm:pt modelId="{1441229E-940B-4EFF-BC91-C23DBB803277}" type="pres">
      <dgm:prSet presAssocID="{7A6C998A-5426-453F-A70A-8C111D508E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E2EC82D-15C4-4979-BF10-20F041FF45B8}" type="pres">
      <dgm:prSet presAssocID="{C0B1DB76-38A7-469F-9DCD-C66FFFA713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EC3B3F8-F38F-4F84-8EFC-2EB1CEF3588C}" type="presOf" srcId="{7A6C998A-5426-453F-A70A-8C111D508EFF}" destId="{1441229E-940B-4EFF-BC91-C23DBB803277}" srcOrd="0" destOrd="0" presId="urn:microsoft.com/office/officeart/2005/8/layout/vList2"/>
    <dgm:cxn modelId="{8A196825-D95A-4CC9-A132-CCE57A701207}" type="presOf" srcId="{C0B1DB76-38A7-469F-9DCD-C66FFFA713D4}" destId="{5E2EC82D-15C4-4979-BF10-20F041FF45B8}" srcOrd="0" destOrd="0" presId="urn:microsoft.com/office/officeart/2005/8/layout/vList2"/>
    <dgm:cxn modelId="{6D576AAE-38BF-415E-8EAB-7CAD032DDC27}" srcId="{7A6C998A-5426-453F-A70A-8C111D508EFF}" destId="{C0B1DB76-38A7-469F-9DCD-C66FFFA713D4}" srcOrd="0" destOrd="0" parTransId="{44F4FFFE-B5C0-49C7-B63C-1C4ED59AB454}" sibTransId="{02FF55DB-98EE-408A-B923-DE989947F00D}"/>
    <dgm:cxn modelId="{D17EAB06-AAFA-464B-BF78-B60272F18A22}" type="presParOf" srcId="{1441229E-940B-4EFF-BC91-C23DBB803277}" destId="{5E2EC82D-15C4-4979-BF10-20F041FF45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A6C998A-5426-453F-A70A-8C111D508E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C0B1DB76-38A7-469F-9DCD-C66FFFA713D4}">
      <dgm:prSet/>
      <dgm:spPr/>
      <dgm:t>
        <a:bodyPr/>
        <a:lstStyle/>
        <a:p>
          <a:pPr rtl="0"/>
          <a:r>
            <a:rPr lang="tr-TR" dirty="0" smtClean="0"/>
            <a:t>Tek Embriyo Transferinin Neresindeyiz?</a:t>
          </a:r>
          <a:endParaRPr lang="tr-TR" dirty="0"/>
        </a:p>
      </dgm:t>
    </dgm:pt>
    <dgm:pt modelId="{44F4FFFE-B5C0-49C7-B63C-1C4ED59AB454}" type="parTrans" cxnId="{6D576AAE-38BF-415E-8EAB-7CAD032DDC27}">
      <dgm:prSet/>
      <dgm:spPr/>
      <dgm:t>
        <a:bodyPr/>
        <a:lstStyle/>
        <a:p>
          <a:endParaRPr lang="tr-TR"/>
        </a:p>
      </dgm:t>
    </dgm:pt>
    <dgm:pt modelId="{02FF55DB-98EE-408A-B923-DE989947F00D}" type="sibTrans" cxnId="{6D576AAE-38BF-415E-8EAB-7CAD032DDC27}">
      <dgm:prSet/>
      <dgm:spPr/>
      <dgm:t>
        <a:bodyPr/>
        <a:lstStyle/>
        <a:p>
          <a:endParaRPr lang="tr-TR"/>
        </a:p>
      </dgm:t>
    </dgm:pt>
    <dgm:pt modelId="{1441229E-940B-4EFF-BC91-C23DBB803277}" type="pres">
      <dgm:prSet presAssocID="{7A6C998A-5426-453F-A70A-8C111D508E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E2EC82D-15C4-4979-BF10-20F041FF45B8}" type="pres">
      <dgm:prSet presAssocID="{C0B1DB76-38A7-469F-9DCD-C66FFFA713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CA56FCF-547A-4DA7-B786-D244D1D2962A}" type="presOf" srcId="{7A6C998A-5426-453F-A70A-8C111D508EFF}" destId="{1441229E-940B-4EFF-BC91-C23DBB803277}" srcOrd="0" destOrd="0" presId="urn:microsoft.com/office/officeart/2005/8/layout/vList2"/>
    <dgm:cxn modelId="{6D576AAE-38BF-415E-8EAB-7CAD032DDC27}" srcId="{7A6C998A-5426-453F-A70A-8C111D508EFF}" destId="{C0B1DB76-38A7-469F-9DCD-C66FFFA713D4}" srcOrd="0" destOrd="0" parTransId="{44F4FFFE-B5C0-49C7-B63C-1C4ED59AB454}" sibTransId="{02FF55DB-98EE-408A-B923-DE989947F00D}"/>
    <dgm:cxn modelId="{23F7061B-3F06-4F06-B0A1-3345336F8F4D}" type="presOf" srcId="{C0B1DB76-38A7-469F-9DCD-C66FFFA713D4}" destId="{5E2EC82D-15C4-4979-BF10-20F041FF45B8}" srcOrd="0" destOrd="0" presId="urn:microsoft.com/office/officeart/2005/8/layout/vList2"/>
    <dgm:cxn modelId="{912E366D-1098-4602-8E9A-1B44DC6E1390}" type="presParOf" srcId="{1441229E-940B-4EFF-BC91-C23DBB803277}" destId="{5E2EC82D-15C4-4979-BF10-20F041FF45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3E3364E-F084-40AB-BECD-4437DDC78E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54B49BB1-6DCE-4A98-AD77-82F19151EC87}">
      <dgm:prSet/>
      <dgm:spPr/>
      <dgm:t>
        <a:bodyPr/>
        <a:lstStyle/>
        <a:p>
          <a:pPr rtl="0"/>
          <a:r>
            <a:rPr lang="tr-TR" dirty="0" smtClean="0"/>
            <a:t>2007–2012 YDYBÜ Çoğul Gebelikler</a:t>
          </a:r>
          <a:endParaRPr lang="tr-TR" dirty="0"/>
        </a:p>
      </dgm:t>
    </dgm:pt>
    <dgm:pt modelId="{B4DFBAC3-7DCD-4EC5-A675-D7E52482274D}" type="sibTrans" cxnId="{F886671C-97DB-4AD7-B698-BDA9CACEE3B1}">
      <dgm:prSet/>
      <dgm:spPr/>
      <dgm:t>
        <a:bodyPr/>
        <a:lstStyle/>
        <a:p>
          <a:endParaRPr lang="tr-TR"/>
        </a:p>
      </dgm:t>
    </dgm:pt>
    <dgm:pt modelId="{7A681772-0BB1-409E-BFA5-B4F9FB68DD84}" type="parTrans" cxnId="{F886671C-97DB-4AD7-B698-BDA9CACEE3B1}">
      <dgm:prSet/>
      <dgm:spPr/>
      <dgm:t>
        <a:bodyPr/>
        <a:lstStyle/>
        <a:p>
          <a:endParaRPr lang="tr-TR"/>
        </a:p>
      </dgm:t>
    </dgm:pt>
    <dgm:pt modelId="{B3E9B4E6-A8F0-4FAB-8C02-A988F821885C}" type="pres">
      <dgm:prSet presAssocID="{93E3364E-F084-40AB-BECD-4437DDC78E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DAFEEE6-83B9-4252-932F-B16E85AD353A}" type="pres">
      <dgm:prSet presAssocID="{54B49BB1-6DCE-4A98-AD77-82F19151EC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433E18A-042C-45CD-B395-D6472E96EFDA}" type="presOf" srcId="{93E3364E-F084-40AB-BECD-4437DDC78E6C}" destId="{B3E9B4E6-A8F0-4FAB-8C02-A988F821885C}" srcOrd="0" destOrd="0" presId="urn:microsoft.com/office/officeart/2005/8/layout/vList2"/>
    <dgm:cxn modelId="{F886671C-97DB-4AD7-B698-BDA9CACEE3B1}" srcId="{93E3364E-F084-40AB-BECD-4437DDC78E6C}" destId="{54B49BB1-6DCE-4A98-AD77-82F19151EC87}" srcOrd="0" destOrd="0" parTransId="{7A681772-0BB1-409E-BFA5-B4F9FB68DD84}" sibTransId="{B4DFBAC3-7DCD-4EC5-A675-D7E52482274D}"/>
    <dgm:cxn modelId="{364E45FF-526F-4C6C-AA22-515DFD6FDBD8}" type="presOf" srcId="{54B49BB1-6DCE-4A98-AD77-82F19151EC87}" destId="{4DAFEEE6-83B9-4252-932F-B16E85AD353A}" srcOrd="0" destOrd="0" presId="urn:microsoft.com/office/officeart/2005/8/layout/vList2"/>
    <dgm:cxn modelId="{AE296BB0-F59C-4B15-951E-62BF87E46352}" type="presParOf" srcId="{B3E9B4E6-A8F0-4FAB-8C02-A988F821885C}" destId="{4DAFEEE6-83B9-4252-932F-B16E85AD35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E3364E-F084-40AB-BECD-4437DDC78E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4B49BB1-6DCE-4A98-AD77-82F19151EC87}">
      <dgm:prSet/>
      <dgm:spPr/>
      <dgm:t>
        <a:bodyPr/>
        <a:lstStyle/>
        <a:p>
          <a:pPr rtl="0"/>
          <a:r>
            <a:rPr lang="tr-TR" dirty="0" smtClean="0"/>
            <a:t>2007–2012 YDYBÜ </a:t>
          </a:r>
          <a:r>
            <a:rPr lang="tr-TR" dirty="0" err="1" smtClean="0"/>
            <a:t>Spontan’lar</a:t>
          </a:r>
          <a:endParaRPr lang="tr-TR" dirty="0"/>
        </a:p>
      </dgm:t>
    </dgm:pt>
    <dgm:pt modelId="{7A681772-0BB1-409E-BFA5-B4F9FB68DD84}" type="parTrans" cxnId="{F886671C-97DB-4AD7-B698-BDA9CACEE3B1}">
      <dgm:prSet/>
      <dgm:spPr/>
      <dgm:t>
        <a:bodyPr/>
        <a:lstStyle/>
        <a:p>
          <a:endParaRPr lang="tr-TR"/>
        </a:p>
      </dgm:t>
    </dgm:pt>
    <dgm:pt modelId="{B4DFBAC3-7DCD-4EC5-A675-D7E52482274D}" type="sibTrans" cxnId="{F886671C-97DB-4AD7-B698-BDA9CACEE3B1}">
      <dgm:prSet/>
      <dgm:spPr/>
      <dgm:t>
        <a:bodyPr/>
        <a:lstStyle/>
        <a:p>
          <a:endParaRPr lang="tr-TR"/>
        </a:p>
      </dgm:t>
    </dgm:pt>
    <dgm:pt modelId="{B3E9B4E6-A8F0-4FAB-8C02-A988F821885C}" type="pres">
      <dgm:prSet presAssocID="{93E3364E-F084-40AB-BECD-4437DDC78E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DAFEEE6-83B9-4252-932F-B16E85AD353A}" type="pres">
      <dgm:prSet presAssocID="{54B49BB1-6DCE-4A98-AD77-82F19151EC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2ED499-8836-4283-B6F5-FD208A56BB8A}" type="presOf" srcId="{93E3364E-F084-40AB-BECD-4437DDC78E6C}" destId="{B3E9B4E6-A8F0-4FAB-8C02-A988F821885C}" srcOrd="0" destOrd="0" presId="urn:microsoft.com/office/officeart/2005/8/layout/vList2"/>
    <dgm:cxn modelId="{76645C33-90DF-4460-9BAD-946E2963F329}" type="presOf" srcId="{54B49BB1-6DCE-4A98-AD77-82F19151EC87}" destId="{4DAFEEE6-83B9-4252-932F-B16E85AD353A}" srcOrd="0" destOrd="0" presId="urn:microsoft.com/office/officeart/2005/8/layout/vList2"/>
    <dgm:cxn modelId="{F886671C-97DB-4AD7-B698-BDA9CACEE3B1}" srcId="{93E3364E-F084-40AB-BECD-4437DDC78E6C}" destId="{54B49BB1-6DCE-4A98-AD77-82F19151EC87}" srcOrd="0" destOrd="0" parTransId="{7A681772-0BB1-409E-BFA5-B4F9FB68DD84}" sibTransId="{B4DFBAC3-7DCD-4EC5-A675-D7E52482274D}"/>
    <dgm:cxn modelId="{90E2D52D-CC17-4A62-98D0-A064D566644C}" type="presParOf" srcId="{B3E9B4E6-A8F0-4FAB-8C02-A988F821885C}" destId="{4DAFEEE6-83B9-4252-932F-B16E85AD35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3E3364E-F084-40AB-BECD-4437DDC78E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4B49BB1-6DCE-4A98-AD77-82F19151EC87}">
      <dgm:prSet/>
      <dgm:spPr/>
      <dgm:t>
        <a:bodyPr/>
        <a:lstStyle/>
        <a:p>
          <a:pPr rtl="0"/>
          <a:r>
            <a:rPr lang="tr-TR" dirty="0" smtClean="0"/>
            <a:t>2007–2012 YDYBÜ </a:t>
          </a:r>
          <a:r>
            <a:rPr lang="tr-TR" dirty="0" err="1" smtClean="0"/>
            <a:t>Oİ’ları</a:t>
          </a:r>
          <a:r>
            <a:rPr lang="tr-TR" dirty="0" smtClean="0"/>
            <a:t> </a:t>
          </a:r>
          <a:endParaRPr lang="tr-TR" dirty="0"/>
        </a:p>
      </dgm:t>
    </dgm:pt>
    <dgm:pt modelId="{7A681772-0BB1-409E-BFA5-B4F9FB68DD84}" type="parTrans" cxnId="{F886671C-97DB-4AD7-B698-BDA9CACEE3B1}">
      <dgm:prSet/>
      <dgm:spPr/>
      <dgm:t>
        <a:bodyPr/>
        <a:lstStyle/>
        <a:p>
          <a:endParaRPr lang="tr-TR"/>
        </a:p>
      </dgm:t>
    </dgm:pt>
    <dgm:pt modelId="{B4DFBAC3-7DCD-4EC5-A675-D7E52482274D}" type="sibTrans" cxnId="{F886671C-97DB-4AD7-B698-BDA9CACEE3B1}">
      <dgm:prSet/>
      <dgm:spPr/>
      <dgm:t>
        <a:bodyPr/>
        <a:lstStyle/>
        <a:p>
          <a:endParaRPr lang="tr-TR"/>
        </a:p>
      </dgm:t>
    </dgm:pt>
    <dgm:pt modelId="{B3E9B4E6-A8F0-4FAB-8C02-A988F821885C}" type="pres">
      <dgm:prSet presAssocID="{93E3364E-F084-40AB-BECD-4437DDC78E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DAFEEE6-83B9-4252-932F-B16E85AD353A}" type="pres">
      <dgm:prSet presAssocID="{54B49BB1-6DCE-4A98-AD77-82F19151EC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069D8AA-0A4F-4C93-A99F-A17334C92714}" type="presOf" srcId="{54B49BB1-6DCE-4A98-AD77-82F19151EC87}" destId="{4DAFEEE6-83B9-4252-932F-B16E85AD353A}" srcOrd="0" destOrd="0" presId="urn:microsoft.com/office/officeart/2005/8/layout/vList2"/>
    <dgm:cxn modelId="{ADB97290-58D1-4FB9-A281-BC3F66943E78}" type="presOf" srcId="{93E3364E-F084-40AB-BECD-4437DDC78E6C}" destId="{B3E9B4E6-A8F0-4FAB-8C02-A988F821885C}" srcOrd="0" destOrd="0" presId="urn:microsoft.com/office/officeart/2005/8/layout/vList2"/>
    <dgm:cxn modelId="{F886671C-97DB-4AD7-B698-BDA9CACEE3B1}" srcId="{93E3364E-F084-40AB-BECD-4437DDC78E6C}" destId="{54B49BB1-6DCE-4A98-AD77-82F19151EC87}" srcOrd="0" destOrd="0" parTransId="{7A681772-0BB1-409E-BFA5-B4F9FB68DD84}" sibTransId="{B4DFBAC3-7DCD-4EC5-A675-D7E52482274D}"/>
    <dgm:cxn modelId="{D7126DD6-8934-4293-9D88-332527E69E6C}" type="presParOf" srcId="{B3E9B4E6-A8F0-4FAB-8C02-A988F821885C}" destId="{4DAFEEE6-83B9-4252-932F-B16E85AD35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3E3364E-F084-40AB-BECD-4437DDC78E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4B49BB1-6DCE-4A98-AD77-82F19151EC87}">
      <dgm:prSet/>
      <dgm:spPr/>
      <dgm:t>
        <a:bodyPr/>
        <a:lstStyle/>
        <a:p>
          <a:pPr rtl="0"/>
          <a:r>
            <a:rPr lang="tr-TR" dirty="0" smtClean="0"/>
            <a:t>2007–2012 YDYBÜ </a:t>
          </a:r>
          <a:r>
            <a:rPr lang="tr-TR" dirty="0" err="1" smtClean="0"/>
            <a:t>IUI’lar</a:t>
          </a:r>
          <a:endParaRPr lang="tr-TR" dirty="0"/>
        </a:p>
      </dgm:t>
    </dgm:pt>
    <dgm:pt modelId="{7A681772-0BB1-409E-BFA5-B4F9FB68DD84}" type="parTrans" cxnId="{F886671C-97DB-4AD7-B698-BDA9CACEE3B1}">
      <dgm:prSet/>
      <dgm:spPr/>
      <dgm:t>
        <a:bodyPr/>
        <a:lstStyle/>
        <a:p>
          <a:endParaRPr lang="tr-TR"/>
        </a:p>
      </dgm:t>
    </dgm:pt>
    <dgm:pt modelId="{B4DFBAC3-7DCD-4EC5-A675-D7E52482274D}" type="sibTrans" cxnId="{F886671C-97DB-4AD7-B698-BDA9CACEE3B1}">
      <dgm:prSet/>
      <dgm:spPr/>
      <dgm:t>
        <a:bodyPr/>
        <a:lstStyle/>
        <a:p>
          <a:endParaRPr lang="tr-TR"/>
        </a:p>
      </dgm:t>
    </dgm:pt>
    <dgm:pt modelId="{B3E9B4E6-A8F0-4FAB-8C02-A988F821885C}" type="pres">
      <dgm:prSet presAssocID="{93E3364E-F084-40AB-BECD-4437DDC78E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DAFEEE6-83B9-4252-932F-B16E85AD353A}" type="pres">
      <dgm:prSet presAssocID="{54B49BB1-6DCE-4A98-AD77-82F19151EC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BCC8196-BEC0-404E-91D1-C583AD0B0F8C}" type="presOf" srcId="{54B49BB1-6DCE-4A98-AD77-82F19151EC87}" destId="{4DAFEEE6-83B9-4252-932F-B16E85AD353A}" srcOrd="0" destOrd="0" presId="urn:microsoft.com/office/officeart/2005/8/layout/vList2"/>
    <dgm:cxn modelId="{F886671C-97DB-4AD7-B698-BDA9CACEE3B1}" srcId="{93E3364E-F084-40AB-BECD-4437DDC78E6C}" destId="{54B49BB1-6DCE-4A98-AD77-82F19151EC87}" srcOrd="0" destOrd="0" parTransId="{7A681772-0BB1-409E-BFA5-B4F9FB68DD84}" sibTransId="{B4DFBAC3-7DCD-4EC5-A675-D7E52482274D}"/>
    <dgm:cxn modelId="{E929EFC6-4B6C-4BC2-B6F9-EEA55B17D15B}" type="presOf" srcId="{93E3364E-F084-40AB-BECD-4437DDC78E6C}" destId="{B3E9B4E6-A8F0-4FAB-8C02-A988F821885C}" srcOrd="0" destOrd="0" presId="urn:microsoft.com/office/officeart/2005/8/layout/vList2"/>
    <dgm:cxn modelId="{9638D70A-4811-4D95-BEFE-0050BF2A0811}" type="presParOf" srcId="{B3E9B4E6-A8F0-4FAB-8C02-A988F821885C}" destId="{4DAFEEE6-83B9-4252-932F-B16E85AD35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3E3364E-F084-40AB-BECD-4437DDC78E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4B49BB1-6DCE-4A98-AD77-82F19151EC87}">
      <dgm:prSet/>
      <dgm:spPr/>
      <dgm:t>
        <a:bodyPr/>
        <a:lstStyle/>
        <a:p>
          <a:pPr rtl="0"/>
          <a:r>
            <a:rPr lang="tr-TR" dirty="0" smtClean="0"/>
            <a:t>2007–2012 YDYBÜ </a:t>
          </a:r>
          <a:r>
            <a:rPr lang="tr-TR" dirty="0" err="1" smtClean="0"/>
            <a:t>IVF’ler</a:t>
          </a:r>
          <a:endParaRPr lang="tr-TR" dirty="0"/>
        </a:p>
      </dgm:t>
    </dgm:pt>
    <dgm:pt modelId="{7A681772-0BB1-409E-BFA5-B4F9FB68DD84}" type="parTrans" cxnId="{F886671C-97DB-4AD7-B698-BDA9CACEE3B1}">
      <dgm:prSet/>
      <dgm:spPr/>
      <dgm:t>
        <a:bodyPr/>
        <a:lstStyle/>
        <a:p>
          <a:endParaRPr lang="tr-TR"/>
        </a:p>
      </dgm:t>
    </dgm:pt>
    <dgm:pt modelId="{B4DFBAC3-7DCD-4EC5-A675-D7E52482274D}" type="sibTrans" cxnId="{F886671C-97DB-4AD7-B698-BDA9CACEE3B1}">
      <dgm:prSet/>
      <dgm:spPr/>
      <dgm:t>
        <a:bodyPr/>
        <a:lstStyle/>
        <a:p>
          <a:endParaRPr lang="tr-TR"/>
        </a:p>
      </dgm:t>
    </dgm:pt>
    <dgm:pt modelId="{B3E9B4E6-A8F0-4FAB-8C02-A988F821885C}" type="pres">
      <dgm:prSet presAssocID="{93E3364E-F084-40AB-BECD-4437DDC78E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DAFEEE6-83B9-4252-932F-B16E85AD353A}" type="pres">
      <dgm:prSet presAssocID="{54B49BB1-6DCE-4A98-AD77-82F19151EC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886671C-97DB-4AD7-B698-BDA9CACEE3B1}" srcId="{93E3364E-F084-40AB-BECD-4437DDC78E6C}" destId="{54B49BB1-6DCE-4A98-AD77-82F19151EC87}" srcOrd="0" destOrd="0" parTransId="{7A681772-0BB1-409E-BFA5-B4F9FB68DD84}" sibTransId="{B4DFBAC3-7DCD-4EC5-A675-D7E52482274D}"/>
    <dgm:cxn modelId="{B4E1EB02-F994-4848-B3EC-504268D8A154}" type="presOf" srcId="{93E3364E-F084-40AB-BECD-4437DDC78E6C}" destId="{B3E9B4E6-A8F0-4FAB-8C02-A988F821885C}" srcOrd="0" destOrd="0" presId="urn:microsoft.com/office/officeart/2005/8/layout/vList2"/>
    <dgm:cxn modelId="{166B375E-F13F-4154-ABCC-E616994AF514}" type="presOf" srcId="{54B49BB1-6DCE-4A98-AD77-82F19151EC87}" destId="{4DAFEEE6-83B9-4252-932F-B16E85AD353A}" srcOrd="0" destOrd="0" presId="urn:microsoft.com/office/officeart/2005/8/layout/vList2"/>
    <dgm:cxn modelId="{1A88B9A6-B2A9-41BB-B787-3F504CC17469}" type="presParOf" srcId="{B3E9B4E6-A8F0-4FAB-8C02-A988F821885C}" destId="{4DAFEEE6-83B9-4252-932F-B16E85AD35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3E3364E-F084-40AB-BECD-4437DDC78E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54B49BB1-6DCE-4A98-AD77-82F19151EC87}">
      <dgm:prSet/>
      <dgm:spPr/>
      <dgm:t>
        <a:bodyPr/>
        <a:lstStyle/>
        <a:p>
          <a:pPr rtl="0"/>
          <a:r>
            <a:rPr lang="tr-TR" dirty="0" smtClean="0"/>
            <a:t>2007–2012 YDYBÜ Çoğul Gebelikler</a:t>
          </a:r>
          <a:endParaRPr lang="tr-TR" dirty="0"/>
        </a:p>
      </dgm:t>
    </dgm:pt>
    <dgm:pt modelId="{7A681772-0BB1-409E-BFA5-B4F9FB68DD84}" type="parTrans" cxnId="{F886671C-97DB-4AD7-B698-BDA9CACEE3B1}">
      <dgm:prSet/>
      <dgm:spPr/>
      <dgm:t>
        <a:bodyPr/>
        <a:lstStyle/>
        <a:p>
          <a:endParaRPr lang="tr-TR"/>
        </a:p>
      </dgm:t>
    </dgm:pt>
    <dgm:pt modelId="{B4DFBAC3-7DCD-4EC5-A675-D7E52482274D}" type="sibTrans" cxnId="{F886671C-97DB-4AD7-B698-BDA9CACEE3B1}">
      <dgm:prSet/>
      <dgm:spPr/>
      <dgm:t>
        <a:bodyPr/>
        <a:lstStyle/>
        <a:p>
          <a:endParaRPr lang="tr-TR"/>
        </a:p>
      </dgm:t>
    </dgm:pt>
    <dgm:pt modelId="{B3E9B4E6-A8F0-4FAB-8C02-A988F821885C}" type="pres">
      <dgm:prSet presAssocID="{93E3364E-F084-40AB-BECD-4437DDC78E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DAFEEE6-83B9-4252-932F-B16E85AD353A}" type="pres">
      <dgm:prSet presAssocID="{54B49BB1-6DCE-4A98-AD77-82F19151EC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73D8075-9AF1-4B3E-A838-CAD0FD654D62}" type="presOf" srcId="{54B49BB1-6DCE-4A98-AD77-82F19151EC87}" destId="{4DAFEEE6-83B9-4252-932F-B16E85AD353A}" srcOrd="0" destOrd="0" presId="urn:microsoft.com/office/officeart/2005/8/layout/vList2"/>
    <dgm:cxn modelId="{B66A8482-C884-4128-94F1-3BF9CFB9BC14}" type="presOf" srcId="{93E3364E-F084-40AB-BECD-4437DDC78E6C}" destId="{B3E9B4E6-A8F0-4FAB-8C02-A988F821885C}" srcOrd="0" destOrd="0" presId="urn:microsoft.com/office/officeart/2005/8/layout/vList2"/>
    <dgm:cxn modelId="{F886671C-97DB-4AD7-B698-BDA9CACEE3B1}" srcId="{93E3364E-F084-40AB-BECD-4437DDC78E6C}" destId="{54B49BB1-6DCE-4A98-AD77-82F19151EC87}" srcOrd="0" destOrd="0" parTransId="{7A681772-0BB1-409E-BFA5-B4F9FB68DD84}" sibTransId="{B4DFBAC3-7DCD-4EC5-A675-D7E52482274D}"/>
    <dgm:cxn modelId="{C77D9E38-2576-4E96-8231-DD8DEFAD6253}" type="presParOf" srcId="{B3E9B4E6-A8F0-4FAB-8C02-A988F821885C}" destId="{4DAFEEE6-83B9-4252-932F-B16E85AD35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3E3364E-F084-40AB-BECD-4437DDC78E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54B49BB1-6DCE-4A98-AD77-82F19151EC87}">
      <dgm:prSet/>
      <dgm:spPr/>
      <dgm:t>
        <a:bodyPr/>
        <a:lstStyle/>
        <a:p>
          <a:pPr rtl="0"/>
          <a:r>
            <a:rPr lang="tr-TR" dirty="0" smtClean="0"/>
            <a:t>2007–2012 YDYBÜ Çoğul Gebelikler</a:t>
          </a:r>
          <a:endParaRPr lang="tr-TR" dirty="0"/>
        </a:p>
      </dgm:t>
    </dgm:pt>
    <dgm:pt modelId="{B4DFBAC3-7DCD-4EC5-A675-D7E52482274D}" type="sibTrans" cxnId="{F886671C-97DB-4AD7-B698-BDA9CACEE3B1}">
      <dgm:prSet/>
      <dgm:spPr/>
      <dgm:t>
        <a:bodyPr/>
        <a:lstStyle/>
        <a:p>
          <a:endParaRPr lang="tr-TR"/>
        </a:p>
      </dgm:t>
    </dgm:pt>
    <dgm:pt modelId="{7A681772-0BB1-409E-BFA5-B4F9FB68DD84}" type="parTrans" cxnId="{F886671C-97DB-4AD7-B698-BDA9CACEE3B1}">
      <dgm:prSet/>
      <dgm:spPr/>
      <dgm:t>
        <a:bodyPr/>
        <a:lstStyle/>
        <a:p>
          <a:endParaRPr lang="tr-TR"/>
        </a:p>
      </dgm:t>
    </dgm:pt>
    <dgm:pt modelId="{B3E9B4E6-A8F0-4FAB-8C02-A988F821885C}" type="pres">
      <dgm:prSet presAssocID="{93E3364E-F084-40AB-BECD-4437DDC78E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DAFEEE6-83B9-4252-932F-B16E85AD353A}" type="pres">
      <dgm:prSet presAssocID="{54B49BB1-6DCE-4A98-AD77-82F19151EC8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C06DECD-4B27-474D-ACF3-8091F6392E22}" type="presOf" srcId="{93E3364E-F084-40AB-BECD-4437DDC78E6C}" destId="{B3E9B4E6-A8F0-4FAB-8C02-A988F821885C}" srcOrd="0" destOrd="0" presId="urn:microsoft.com/office/officeart/2005/8/layout/vList2"/>
    <dgm:cxn modelId="{F886671C-97DB-4AD7-B698-BDA9CACEE3B1}" srcId="{93E3364E-F084-40AB-BECD-4437DDC78E6C}" destId="{54B49BB1-6DCE-4A98-AD77-82F19151EC87}" srcOrd="0" destOrd="0" parTransId="{7A681772-0BB1-409E-BFA5-B4F9FB68DD84}" sibTransId="{B4DFBAC3-7DCD-4EC5-A675-D7E52482274D}"/>
    <dgm:cxn modelId="{BD83746F-EDC4-4A12-84DD-A594CF358855}" type="presOf" srcId="{54B49BB1-6DCE-4A98-AD77-82F19151EC87}" destId="{4DAFEEE6-83B9-4252-932F-B16E85AD353A}" srcOrd="0" destOrd="0" presId="urn:microsoft.com/office/officeart/2005/8/layout/vList2"/>
    <dgm:cxn modelId="{F76FE25C-BE8D-44D3-A29B-94BD8CDEA24E}" type="presParOf" srcId="{B3E9B4E6-A8F0-4FAB-8C02-A988F821885C}" destId="{4DAFEEE6-83B9-4252-932F-B16E85AD35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DCD6479-9736-40CB-B8E0-5427B67AC5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4C0BBE6-2C22-4CDA-BA4F-EDA0215618A2}">
      <dgm:prSet/>
      <dgm:spPr/>
      <dgm:t>
        <a:bodyPr/>
        <a:lstStyle/>
        <a:p>
          <a:pPr rtl="0"/>
          <a:r>
            <a:rPr lang="tr-TR" dirty="0" err="1" smtClean="0"/>
            <a:t>IVF’in</a:t>
          </a:r>
          <a:r>
            <a:rPr lang="tr-TR" dirty="0" smtClean="0"/>
            <a:t> Çoğul Gebeliklere Etkisi</a:t>
          </a:r>
          <a:endParaRPr lang="tr-TR" dirty="0"/>
        </a:p>
      </dgm:t>
    </dgm:pt>
    <dgm:pt modelId="{8FC4BC52-358B-45A1-ABAB-A741A56B5871}" type="parTrans" cxnId="{C553C2ED-7EB5-4025-86FA-2F52D1C76D62}">
      <dgm:prSet/>
      <dgm:spPr/>
      <dgm:t>
        <a:bodyPr/>
        <a:lstStyle/>
        <a:p>
          <a:endParaRPr lang="tr-TR"/>
        </a:p>
      </dgm:t>
    </dgm:pt>
    <dgm:pt modelId="{8DD8A672-F3C4-41B3-B499-2CB521D6916C}" type="sibTrans" cxnId="{C553C2ED-7EB5-4025-86FA-2F52D1C76D62}">
      <dgm:prSet/>
      <dgm:spPr/>
      <dgm:t>
        <a:bodyPr/>
        <a:lstStyle/>
        <a:p>
          <a:endParaRPr lang="tr-TR"/>
        </a:p>
      </dgm:t>
    </dgm:pt>
    <dgm:pt modelId="{1EBBCF41-4396-4432-99DF-145DD87BB5E0}" type="pres">
      <dgm:prSet presAssocID="{CDCD6479-9736-40CB-B8E0-5427B67AC5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EE03BD2-8BC7-42FA-868E-54CC429B26E1}" type="pres">
      <dgm:prSet presAssocID="{94C0BBE6-2C22-4CDA-BA4F-EDA0215618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30670A5-DC65-4B8A-AE42-AAD5CE411CDF}" type="presOf" srcId="{CDCD6479-9736-40CB-B8E0-5427B67AC563}" destId="{1EBBCF41-4396-4432-99DF-145DD87BB5E0}" srcOrd="0" destOrd="0" presId="urn:microsoft.com/office/officeart/2005/8/layout/vList2"/>
    <dgm:cxn modelId="{C553C2ED-7EB5-4025-86FA-2F52D1C76D62}" srcId="{CDCD6479-9736-40CB-B8E0-5427B67AC563}" destId="{94C0BBE6-2C22-4CDA-BA4F-EDA0215618A2}" srcOrd="0" destOrd="0" parTransId="{8FC4BC52-358B-45A1-ABAB-A741A56B5871}" sibTransId="{8DD8A672-F3C4-41B3-B499-2CB521D6916C}"/>
    <dgm:cxn modelId="{34A9D61A-A2E0-48E6-9772-CFB51ADAF43E}" type="presOf" srcId="{94C0BBE6-2C22-4CDA-BA4F-EDA0215618A2}" destId="{CEE03BD2-8BC7-42FA-868E-54CC429B26E1}" srcOrd="0" destOrd="0" presId="urn:microsoft.com/office/officeart/2005/8/layout/vList2"/>
    <dgm:cxn modelId="{E8F88512-2BED-47AF-A0A7-B845F715E213}" type="presParOf" srcId="{1EBBCF41-4396-4432-99DF-145DD87BB5E0}" destId="{CEE03BD2-8BC7-42FA-868E-54CC429B26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A608D7-442C-400E-B372-2D3C90F905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73C40718-554B-4670-A3C7-59339ABD9D4B}">
      <dgm:prSet/>
      <dgm:spPr/>
      <dgm:t>
        <a:bodyPr/>
        <a:lstStyle/>
        <a:p>
          <a:pPr rtl="0"/>
          <a:r>
            <a:rPr lang="tr-TR" dirty="0" smtClean="0"/>
            <a:t>Sunum Planı</a:t>
          </a:r>
          <a:endParaRPr lang="tr-TR" dirty="0"/>
        </a:p>
      </dgm:t>
    </dgm:pt>
    <dgm:pt modelId="{F324DB2D-46E1-4A52-BDC2-B74EABCBD12D}" type="parTrans" cxnId="{4472CF39-9F50-4716-B934-F91A40B0D060}">
      <dgm:prSet/>
      <dgm:spPr/>
      <dgm:t>
        <a:bodyPr/>
        <a:lstStyle/>
        <a:p>
          <a:endParaRPr lang="tr-TR"/>
        </a:p>
      </dgm:t>
    </dgm:pt>
    <dgm:pt modelId="{6874B7B5-9B33-4DF0-8F4B-4ED64554562E}" type="sibTrans" cxnId="{4472CF39-9F50-4716-B934-F91A40B0D060}">
      <dgm:prSet/>
      <dgm:spPr/>
      <dgm:t>
        <a:bodyPr/>
        <a:lstStyle/>
        <a:p>
          <a:endParaRPr lang="tr-TR"/>
        </a:p>
      </dgm:t>
    </dgm:pt>
    <dgm:pt modelId="{5084747E-4C52-43AE-AAE8-329BFF305D3B}" type="pres">
      <dgm:prSet presAssocID="{E4A608D7-442C-400E-B372-2D3C90F905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32655E4-94B9-4F6F-A079-34DE647424CB}" type="pres">
      <dgm:prSet presAssocID="{73C40718-554B-4670-A3C7-59339ABD9D4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E352BFF-EB19-4509-A7D1-A873EF7DBF38}" type="presOf" srcId="{E4A608D7-442C-400E-B372-2D3C90F905D8}" destId="{5084747E-4C52-43AE-AAE8-329BFF305D3B}" srcOrd="0" destOrd="0" presId="urn:microsoft.com/office/officeart/2005/8/layout/vList2"/>
    <dgm:cxn modelId="{15683ECA-6D3D-4343-A67E-7E687DC7117B}" type="presOf" srcId="{73C40718-554B-4670-A3C7-59339ABD9D4B}" destId="{132655E4-94B9-4F6F-A079-34DE647424CB}" srcOrd="0" destOrd="0" presId="urn:microsoft.com/office/officeart/2005/8/layout/vList2"/>
    <dgm:cxn modelId="{4472CF39-9F50-4716-B934-F91A40B0D060}" srcId="{E4A608D7-442C-400E-B372-2D3C90F905D8}" destId="{73C40718-554B-4670-A3C7-59339ABD9D4B}" srcOrd="0" destOrd="0" parTransId="{F324DB2D-46E1-4A52-BDC2-B74EABCBD12D}" sibTransId="{6874B7B5-9B33-4DF0-8F4B-4ED64554562E}"/>
    <dgm:cxn modelId="{8C26D5B2-2AE5-4ED1-8E8E-30AF18A9B8CF}" type="presParOf" srcId="{5084747E-4C52-43AE-AAE8-329BFF305D3B}" destId="{132655E4-94B9-4F6F-A079-34DE647424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DCD6479-9736-40CB-B8E0-5427B67AC5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4C0BBE6-2C22-4CDA-BA4F-EDA0215618A2}">
      <dgm:prSet/>
      <dgm:spPr/>
      <dgm:t>
        <a:bodyPr/>
        <a:lstStyle/>
        <a:p>
          <a:pPr rtl="0"/>
          <a:r>
            <a:rPr lang="tr-TR" dirty="0" err="1" smtClean="0"/>
            <a:t>IVF’in</a:t>
          </a:r>
          <a:r>
            <a:rPr lang="tr-TR" dirty="0" smtClean="0"/>
            <a:t> Çoğul Gebeliklere Etkisi</a:t>
          </a:r>
          <a:endParaRPr lang="tr-TR" dirty="0"/>
        </a:p>
      </dgm:t>
    </dgm:pt>
    <dgm:pt modelId="{8FC4BC52-358B-45A1-ABAB-A741A56B5871}" type="parTrans" cxnId="{C553C2ED-7EB5-4025-86FA-2F52D1C76D62}">
      <dgm:prSet/>
      <dgm:spPr/>
      <dgm:t>
        <a:bodyPr/>
        <a:lstStyle/>
        <a:p>
          <a:endParaRPr lang="tr-TR"/>
        </a:p>
      </dgm:t>
    </dgm:pt>
    <dgm:pt modelId="{8DD8A672-F3C4-41B3-B499-2CB521D6916C}" type="sibTrans" cxnId="{C553C2ED-7EB5-4025-86FA-2F52D1C76D62}">
      <dgm:prSet/>
      <dgm:spPr/>
      <dgm:t>
        <a:bodyPr/>
        <a:lstStyle/>
        <a:p>
          <a:endParaRPr lang="tr-TR"/>
        </a:p>
      </dgm:t>
    </dgm:pt>
    <dgm:pt modelId="{1EBBCF41-4396-4432-99DF-145DD87BB5E0}" type="pres">
      <dgm:prSet presAssocID="{CDCD6479-9736-40CB-B8E0-5427B67AC5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EE03BD2-8BC7-42FA-868E-54CC429B26E1}" type="pres">
      <dgm:prSet presAssocID="{94C0BBE6-2C22-4CDA-BA4F-EDA0215618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49CE82C-1144-405F-9ED8-3B2A65A77094}" type="presOf" srcId="{CDCD6479-9736-40CB-B8E0-5427B67AC563}" destId="{1EBBCF41-4396-4432-99DF-145DD87BB5E0}" srcOrd="0" destOrd="0" presId="urn:microsoft.com/office/officeart/2005/8/layout/vList2"/>
    <dgm:cxn modelId="{92B52D31-C457-4A20-A5A0-4E272245C9BC}" type="presOf" srcId="{94C0BBE6-2C22-4CDA-BA4F-EDA0215618A2}" destId="{CEE03BD2-8BC7-42FA-868E-54CC429B26E1}" srcOrd="0" destOrd="0" presId="urn:microsoft.com/office/officeart/2005/8/layout/vList2"/>
    <dgm:cxn modelId="{C553C2ED-7EB5-4025-86FA-2F52D1C76D62}" srcId="{CDCD6479-9736-40CB-B8E0-5427B67AC563}" destId="{94C0BBE6-2C22-4CDA-BA4F-EDA0215618A2}" srcOrd="0" destOrd="0" parTransId="{8FC4BC52-358B-45A1-ABAB-A741A56B5871}" sibTransId="{8DD8A672-F3C4-41B3-B499-2CB521D6916C}"/>
    <dgm:cxn modelId="{ECB36A47-BF85-40D2-AA70-2FFF6A55249E}" type="presParOf" srcId="{1EBBCF41-4396-4432-99DF-145DD87BB5E0}" destId="{CEE03BD2-8BC7-42FA-868E-54CC429B26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DCD6479-9736-40CB-B8E0-5427B67AC5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94C0BBE6-2C22-4CDA-BA4F-EDA0215618A2}">
      <dgm:prSet/>
      <dgm:spPr/>
      <dgm:t>
        <a:bodyPr/>
        <a:lstStyle/>
        <a:p>
          <a:pPr rtl="0"/>
          <a:r>
            <a:rPr lang="tr-TR" dirty="0" err="1" smtClean="0"/>
            <a:t>Spontan</a:t>
          </a:r>
          <a:r>
            <a:rPr lang="tr-TR" dirty="0" smtClean="0"/>
            <a:t> Çoğul Gebelikler</a:t>
          </a:r>
          <a:endParaRPr lang="tr-TR" dirty="0"/>
        </a:p>
      </dgm:t>
    </dgm:pt>
    <dgm:pt modelId="{8FC4BC52-358B-45A1-ABAB-A741A56B5871}" type="parTrans" cxnId="{C553C2ED-7EB5-4025-86FA-2F52D1C76D62}">
      <dgm:prSet/>
      <dgm:spPr/>
      <dgm:t>
        <a:bodyPr/>
        <a:lstStyle/>
        <a:p>
          <a:endParaRPr lang="tr-TR"/>
        </a:p>
      </dgm:t>
    </dgm:pt>
    <dgm:pt modelId="{8DD8A672-F3C4-41B3-B499-2CB521D6916C}" type="sibTrans" cxnId="{C553C2ED-7EB5-4025-86FA-2F52D1C76D62}">
      <dgm:prSet/>
      <dgm:spPr/>
      <dgm:t>
        <a:bodyPr/>
        <a:lstStyle/>
        <a:p>
          <a:endParaRPr lang="tr-TR"/>
        </a:p>
      </dgm:t>
    </dgm:pt>
    <dgm:pt modelId="{1EBBCF41-4396-4432-99DF-145DD87BB5E0}" type="pres">
      <dgm:prSet presAssocID="{CDCD6479-9736-40CB-B8E0-5427B67AC5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EE03BD2-8BC7-42FA-868E-54CC429B26E1}" type="pres">
      <dgm:prSet presAssocID="{94C0BBE6-2C22-4CDA-BA4F-EDA0215618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553C2ED-7EB5-4025-86FA-2F52D1C76D62}" srcId="{CDCD6479-9736-40CB-B8E0-5427B67AC563}" destId="{94C0BBE6-2C22-4CDA-BA4F-EDA0215618A2}" srcOrd="0" destOrd="0" parTransId="{8FC4BC52-358B-45A1-ABAB-A741A56B5871}" sibTransId="{8DD8A672-F3C4-41B3-B499-2CB521D6916C}"/>
    <dgm:cxn modelId="{EFEC87D1-8A82-4EAD-AABC-45E2DD1C1076}" type="presOf" srcId="{94C0BBE6-2C22-4CDA-BA4F-EDA0215618A2}" destId="{CEE03BD2-8BC7-42FA-868E-54CC429B26E1}" srcOrd="0" destOrd="0" presId="urn:microsoft.com/office/officeart/2005/8/layout/vList2"/>
    <dgm:cxn modelId="{DBBEFC33-6BD2-47C5-86E7-F5B1E6AB3147}" type="presOf" srcId="{CDCD6479-9736-40CB-B8E0-5427B67AC563}" destId="{1EBBCF41-4396-4432-99DF-145DD87BB5E0}" srcOrd="0" destOrd="0" presId="urn:microsoft.com/office/officeart/2005/8/layout/vList2"/>
    <dgm:cxn modelId="{C496E7A1-551C-4C94-817D-E9105134D107}" type="presParOf" srcId="{1EBBCF41-4396-4432-99DF-145DD87BB5E0}" destId="{CEE03BD2-8BC7-42FA-868E-54CC429B26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4B91705-D267-4619-AA51-8C4FCB2D94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AFAD8BDA-93DB-4F8C-8C49-33EAE073FEDA}">
      <dgm:prSet/>
      <dgm:spPr/>
      <dgm:t>
        <a:bodyPr/>
        <a:lstStyle/>
        <a:p>
          <a:pPr rtl="0"/>
          <a:r>
            <a:rPr lang="tr-TR" dirty="0" smtClean="0"/>
            <a:t>Toplam Çoğul Gebelikler</a:t>
          </a:r>
          <a:endParaRPr lang="tr-TR" dirty="0"/>
        </a:p>
      </dgm:t>
    </dgm:pt>
    <dgm:pt modelId="{C6872C29-D2E9-43DE-B7EA-D0BDED6EDDEE}" type="parTrans" cxnId="{F0FB6FA4-221D-470F-937F-7762E1A9D417}">
      <dgm:prSet/>
      <dgm:spPr/>
      <dgm:t>
        <a:bodyPr/>
        <a:lstStyle/>
        <a:p>
          <a:endParaRPr lang="tr-TR"/>
        </a:p>
      </dgm:t>
    </dgm:pt>
    <dgm:pt modelId="{05DCF989-DDA3-461E-B4B5-0BB03F8E145D}" type="sibTrans" cxnId="{F0FB6FA4-221D-470F-937F-7762E1A9D417}">
      <dgm:prSet/>
      <dgm:spPr/>
      <dgm:t>
        <a:bodyPr/>
        <a:lstStyle/>
        <a:p>
          <a:endParaRPr lang="tr-TR"/>
        </a:p>
      </dgm:t>
    </dgm:pt>
    <dgm:pt modelId="{49284060-D53C-46E1-A3A6-0836CC420AD3}" type="pres">
      <dgm:prSet presAssocID="{84B91705-D267-4619-AA51-8C4FCB2D94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7F4B482-A51D-4CE4-990F-16FA5BA5C90A}" type="pres">
      <dgm:prSet presAssocID="{AFAD8BDA-93DB-4F8C-8C49-33EAE073FED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57AD5F-6BC7-4314-A2EC-755F7196230B}" type="presOf" srcId="{84B91705-D267-4619-AA51-8C4FCB2D9461}" destId="{49284060-D53C-46E1-A3A6-0836CC420AD3}" srcOrd="0" destOrd="0" presId="urn:microsoft.com/office/officeart/2005/8/layout/vList2"/>
    <dgm:cxn modelId="{F0FB6FA4-221D-470F-937F-7762E1A9D417}" srcId="{84B91705-D267-4619-AA51-8C4FCB2D9461}" destId="{AFAD8BDA-93DB-4F8C-8C49-33EAE073FEDA}" srcOrd="0" destOrd="0" parTransId="{C6872C29-D2E9-43DE-B7EA-D0BDED6EDDEE}" sibTransId="{05DCF989-DDA3-461E-B4B5-0BB03F8E145D}"/>
    <dgm:cxn modelId="{36E71A09-41E2-465E-A033-15B813B8B179}" type="presOf" srcId="{AFAD8BDA-93DB-4F8C-8C49-33EAE073FEDA}" destId="{C7F4B482-A51D-4CE4-990F-16FA5BA5C90A}" srcOrd="0" destOrd="0" presId="urn:microsoft.com/office/officeart/2005/8/layout/vList2"/>
    <dgm:cxn modelId="{39F0C2A9-8037-4551-9DC3-4FA69306F6A3}" type="presParOf" srcId="{49284060-D53C-46E1-A3A6-0836CC420AD3}" destId="{C7F4B482-A51D-4CE4-990F-16FA5BA5C9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ABD4062-7A22-4284-AF48-176706AFC7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D8E1304-1E44-4842-B6B0-24FA9E11A8F2}">
      <dgm:prSet/>
      <dgm:spPr/>
      <dgm:t>
        <a:bodyPr/>
        <a:lstStyle/>
        <a:p>
          <a:pPr rtl="0"/>
          <a:r>
            <a:rPr lang="tr-TR" dirty="0" smtClean="0"/>
            <a:t>Ani düşüş olmuş !</a:t>
          </a:r>
          <a:endParaRPr lang="tr-TR" dirty="0"/>
        </a:p>
      </dgm:t>
    </dgm:pt>
    <dgm:pt modelId="{A971FA40-C943-4DA9-83BA-46AF62A19C7E}" type="parTrans" cxnId="{FE3685AD-FA12-44E4-B5AE-F60A6107AC2C}">
      <dgm:prSet/>
      <dgm:spPr/>
      <dgm:t>
        <a:bodyPr/>
        <a:lstStyle/>
        <a:p>
          <a:endParaRPr lang="tr-TR"/>
        </a:p>
      </dgm:t>
    </dgm:pt>
    <dgm:pt modelId="{AF1A22A1-3CFF-402C-85ED-7AD6D90F8BF2}" type="sibTrans" cxnId="{FE3685AD-FA12-44E4-B5AE-F60A6107AC2C}">
      <dgm:prSet/>
      <dgm:spPr/>
      <dgm:t>
        <a:bodyPr/>
        <a:lstStyle/>
        <a:p>
          <a:endParaRPr lang="tr-TR"/>
        </a:p>
      </dgm:t>
    </dgm:pt>
    <dgm:pt modelId="{522B2003-5CDB-45D4-9BAC-6FC44ADBB5A6}" type="pres">
      <dgm:prSet presAssocID="{6ABD4062-7A22-4284-AF48-176706AFC7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5F4549F-6334-41C2-B6EE-71B01F60E058}" type="pres">
      <dgm:prSet presAssocID="{7D8E1304-1E44-4842-B6B0-24FA9E11A8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E3685AD-FA12-44E4-B5AE-F60A6107AC2C}" srcId="{6ABD4062-7A22-4284-AF48-176706AFC797}" destId="{7D8E1304-1E44-4842-B6B0-24FA9E11A8F2}" srcOrd="0" destOrd="0" parTransId="{A971FA40-C943-4DA9-83BA-46AF62A19C7E}" sibTransId="{AF1A22A1-3CFF-402C-85ED-7AD6D90F8BF2}"/>
    <dgm:cxn modelId="{756A3987-B15B-4459-BE3B-DF5357084EA3}" type="presOf" srcId="{7D8E1304-1E44-4842-B6B0-24FA9E11A8F2}" destId="{75F4549F-6334-41C2-B6EE-71B01F60E058}" srcOrd="0" destOrd="0" presId="urn:microsoft.com/office/officeart/2005/8/layout/vList2"/>
    <dgm:cxn modelId="{826198EC-30FC-438A-B956-F6448D59B1BD}" type="presOf" srcId="{6ABD4062-7A22-4284-AF48-176706AFC797}" destId="{522B2003-5CDB-45D4-9BAC-6FC44ADBB5A6}" srcOrd="0" destOrd="0" presId="urn:microsoft.com/office/officeart/2005/8/layout/vList2"/>
    <dgm:cxn modelId="{3E60FB3E-5EA2-47F2-BA80-DCCF73587197}" type="presParOf" srcId="{522B2003-5CDB-45D4-9BAC-6FC44ADBB5A6}" destId="{75F4549F-6334-41C2-B6EE-71B01F60E0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3EEDDB0-9335-4201-95F8-DEADB5F732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7031D76-A284-4A08-968C-DE902E9FE6D6}">
      <dgm:prSet/>
      <dgm:spPr/>
      <dgm:t>
        <a:bodyPr/>
        <a:lstStyle/>
        <a:p>
          <a:pPr rtl="0"/>
          <a:r>
            <a:rPr lang="tr-TR" dirty="0" smtClean="0"/>
            <a:t>Ne zaman başlamış?</a:t>
          </a:r>
          <a:endParaRPr lang="tr-TR" dirty="0"/>
        </a:p>
      </dgm:t>
    </dgm:pt>
    <dgm:pt modelId="{CE87C4F7-F68E-4E7D-B9FE-159E469A918E}" type="sibTrans" cxnId="{2981C53A-6232-4FEC-94BB-CC758F1CA575}">
      <dgm:prSet/>
      <dgm:spPr/>
      <dgm:t>
        <a:bodyPr/>
        <a:lstStyle/>
        <a:p>
          <a:endParaRPr lang="tr-TR"/>
        </a:p>
      </dgm:t>
    </dgm:pt>
    <dgm:pt modelId="{E910B8B6-B8AA-445B-8F53-B1E4B5AF6204}" type="parTrans" cxnId="{2981C53A-6232-4FEC-94BB-CC758F1CA575}">
      <dgm:prSet/>
      <dgm:spPr/>
      <dgm:t>
        <a:bodyPr/>
        <a:lstStyle/>
        <a:p>
          <a:endParaRPr lang="tr-TR"/>
        </a:p>
      </dgm:t>
    </dgm:pt>
    <dgm:pt modelId="{8FD17F32-D2F1-4AE8-8488-7F16B83690A7}" type="pres">
      <dgm:prSet presAssocID="{93EEDDB0-9335-4201-95F8-DEADB5F732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C05ECED-B031-4C95-9DAB-6A10E9ABD9EB}" type="pres">
      <dgm:prSet presAssocID="{37031D76-A284-4A08-968C-DE902E9FE6D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4842A60-01BC-436B-9D60-BD6FE2932A25}" type="presOf" srcId="{93EEDDB0-9335-4201-95F8-DEADB5F7327B}" destId="{8FD17F32-D2F1-4AE8-8488-7F16B83690A7}" srcOrd="0" destOrd="0" presId="urn:microsoft.com/office/officeart/2005/8/layout/vList2"/>
    <dgm:cxn modelId="{79389F02-1850-43B8-83B1-66BBAE757DD8}" type="presOf" srcId="{37031D76-A284-4A08-968C-DE902E9FE6D6}" destId="{AC05ECED-B031-4C95-9DAB-6A10E9ABD9EB}" srcOrd="0" destOrd="0" presId="urn:microsoft.com/office/officeart/2005/8/layout/vList2"/>
    <dgm:cxn modelId="{2981C53A-6232-4FEC-94BB-CC758F1CA575}" srcId="{93EEDDB0-9335-4201-95F8-DEADB5F7327B}" destId="{37031D76-A284-4A08-968C-DE902E9FE6D6}" srcOrd="0" destOrd="0" parTransId="{E910B8B6-B8AA-445B-8F53-B1E4B5AF6204}" sibTransId="{CE87C4F7-F68E-4E7D-B9FE-159E469A918E}"/>
    <dgm:cxn modelId="{D432A39A-AC61-4E48-8A88-84EF7EF3D407}" type="presParOf" srcId="{8FD17F32-D2F1-4AE8-8488-7F16B83690A7}" destId="{AC05ECED-B031-4C95-9DAB-6A10E9ABD9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34185DC-EA27-4EF5-81C4-3DAE903AC0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EB8D39F-E1EC-40F7-951A-B1B52A2AB370}">
      <dgm:prSet/>
      <dgm:spPr/>
      <dgm:t>
        <a:bodyPr/>
        <a:lstStyle/>
        <a:p>
          <a:pPr rtl="0"/>
          <a:r>
            <a:rPr lang="tr-TR" dirty="0" smtClean="0"/>
            <a:t>Şimdi neredeyiz?</a:t>
          </a:r>
          <a:endParaRPr lang="tr-TR" dirty="0"/>
        </a:p>
      </dgm:t>
    </dgm:pt>
    <dgm:pt modelId="{8D5CAC7C-AE11-49A1-82F9-DBD0AF0BD287}" type="parTrans" cxnId="{0A6DAB4D-54A0-4F9E-A351-61BB4EC794F8}">
      <dgm:prSet/>
      <dgm:spPr/>
      <dgm:t>
        <a:bodyPr/>
        <a:lstStyle/>
        <a:p>
          <a:endParaRPr lang="tr-TR"/>
        </a:p>
      </dgm:t>
    </dgm:pt>
    <dgm:pt modelId="{49B56752-886D-4F43-8CA0-F7A7DEACD204}" type="sibTrans" cxnId="{0A6DAB4D-54A0-4F9E-A351-61BB4EC794F8}">
      <dgm:prSet/>
      <dgm:spPr/>
      <dgm:t>
        <a:bodyPr/>
        <a:lstStyle/>
        <a:p>
          <a:endParaRPr lang="tr-TR"/>
        </a:p>
      </dgm:t>
    </dgm:pt>
    <dgm:pt modelId="{9A85345D-845B-4F6C-837D-E6E3949D79F4}" type="pres">
      <dgm:prSet presAssocID="{434185DC-EA27-4EF5-81C4-3DAE903AC0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F8FD6B-536F-4209-816F-5E60649F5DCC}" type="pres">
      <dgm:prSet presAssocID="{AEB8D39F-E1EC-40F7-951A-B1B52A2AB3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E4066A4-4A05-4147-8EA7-1CEF9CDDFD38}" type="presOf" srcId="{AEB8D39F-E1EC-40F7-951A-B1B52A2AB370}" destId="{D1F8FD6B-536F-4209-816F-5E60649F5DCC}" srcOrd="0" destOrd="0" presId="urn:microsoft.com/office/officeart/2005/8/layout/vList2"/>
    <dgm:cxn modelId="{0A6DAB4D-54A0-4F9E-A351-61BB4EC794F8}" srcId="{434185DC-EA27-4EF5-81C4-3DAE903AC065}" destId="{AEB8D39F-E1EC-40F7-951A-B1B52A2AB370}" srcOrd="0" destOrd="0" parTransId="{8D5CAC7C-AE11-49A1-82F9-DBD0AF0BD287}" sibTransId="{49B56752-886D-4F43-8CA0-F7A7DEACD204}"/>
    <dgm:cxn modelId="{DE0B818B-4C5F-4840-9BCA-B1799D095BCE}" type="presOf" srcId="{434185DC-EA27-4EF5-81C4-3DAE903AC065}" destId="{9A85345D-845B-4F6C-837D-E6E3949D79F4}" srcOrd="0" destOrd="0" presId="urn:microsoft.com/office/officeart/2005/8/layout/vList2"/>
    <dgm:cxn modelId="{8EE145B9-BD68-431F-8F0F-857352284E02}" type="presParOf" srcId="{9A85345D-845B-4F6C-837D-E6E3949D79F4}" destId="{D1F8FD6B-536F-4209-816F-5E60649F5D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4A608D7-442C-400E-B372-2D3C90F905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C40718-554B-4670-A3C7-59339ABD9D4B}">
      <dgm:prSet/>
      <dgm:spPr/>
      <dgm:t>
        <a:bodyPr/>
        <a:lstStyle/>
        <a:p>
          <a:pPr rtl="0"/>
          <a:r>
            <a:rPr lang="tr-TR" dirty="0" smtClean="0"/>
            <a:t>“Olgu Sunumu”</a:t>
          </a:r>
          <a:endParaRPr lang="tr-TR" dirty="0"/>
        </a:p>
      </dgm:t>
    </dgm:pt>
    <dgm:pt modelId="{F324DB2D-46E1-4A52-BDC2-B74EABCBD12D}" type="parTrans" cxnId="{4472CF39-9F50-4716-B934-F91A40B0D060}">
      <dgm:prSet/>
      <dgm:spPr/>
      <dgm:t>
        <a:bodyPr/>
        <a:lstStyle/>
        <a:p>
          <a:endParaRPr lang="tr-TR"/>
        </a:p>
      </dgm:t>
    </dgm:pt>
    <dgm:pt modelId="{6874B7B5-9B33-4DF0-8F4B-4ED64554562E}" type="sibTrans" cxnId="{4472CF39-9F50-4716-B934-F91A40B0D060}">
      <dgm:prSet/>
      <dgm:spPr/>
      <dgm:t>
        <a:bodyPr/>
        <a:lstStyle/>
        <a:p>
          <a:endParaRPr lang="tr-TR"/>
        </a:p>
      </dgm:t>
    </dgm:pt>
    <dgm:pt modelId="{5084747E-4C52-43AE-AAE8-329BFF305D3B}" type="pres">
      <dgm:prSet presAssocID="{E4A608D7-442C-400E-B372-2D3C90F905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32655E4-94B9-4F6F-A079-34DE647424CB}" type="pres">
      <dgm:prSet presAssocID="{73C40718-554B-4670-A3C7-59339ABD9D4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BD3F0C-2BE4-4A23-81D3-02D44406078C}" type="presOf" srcId="{73C40718-554B-4670-A3C7-59339ABD9D4B}" destId="{132655E4-94B9-4F6F-A079-34DE647424CB}" srcOrd="0" destOrd="0" presId="urn:microsoft.com/office/officeart/2005/8/layout/vList2"/>
    <dgm:cxn modelId="{4472CF39-9F50-4716-B934-F91A40B0D060}" srcId="{E4A608D7-442C-400E-B372-2D3C90F905D8}" destId="{73C40718-554B-4670-A3C7-59339ABD9D4B}" srcOrd="0" destOrd="0" parTransId="{F324DB2D-46E1-4A52-BDC2-B74EABCBD12D}" sibTransId="{6874B7B5-9B33-4DF0-8F4B-4ED64554562E}"/>
    <dgm:cxn modelId="{AC7B1ADB-8A10-4310-B5F7-E41D5250074B}" type="presOf" srcId="{E4A608D7-442C-400E-B372-2D3C90F905D8}" destId="{5084747E-4C52-43AE-AAE8-329BFF305D3B}" srcOrd="0" destOrd="0" presId="urn:microsoft.com/office/officeart/2005/8/layout/vList2"/>
    <dgm:cxn modelId="{9DF934D1-DBB9-4A74-BD3C-F1F9F5D6791E}" type="presParOf" srcId="{5084747E-4C52-43AE-AAE8-329BFF305D3B}" destId="{132655E4-94B9-4F6F-A079-34DE647424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E13D9FD-F044-46A5-90A3-6CAA175F77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A428756E-DD6C-4749-BECC-AD3390C7F004}">
      <dgm:prSet/>
      <dgm:spPr/>
      <dgm:t>
        <a:bodyPr/>
        <a:lstStyle/>
        <a:p>
          <a:pPr rtl="0"/>
          <a:r>
            <a:rPr lang="tr-TR" dirty="0" err="1" smtClean="0"/>
            <a:t>Anamnez</a:t>
          </a:r>
          <a:r>
            <a:rPr lang="tr-TR" dirty="0" smtClean="0"/>
            <a:t>, İlk Muayene</a:t>
          </a:r>
          <a:endParaRPr lang="tr-TR" dirty="0"/>
        </a:p>
      </dgm:t>
    </dgm:pt>
    <dgm:pt modelId="{0B1FD2C6-1F59-4147-A9FE-159808B3F451}" type="parTrans" cxnId="{878617C1-09E2-4556-8839-FDB2713019D5}">
      <dgm:prSet/>
      <dgm:spPr/>
      <dgm:t>
        <a:bodyPr/>
        <a:lstStyle/>
        <a:p>
          <a:endParaRPr lang="tr-TR"/>
        </a:p>
      </dgm:t>
    </dgm:pt>
    <dgm:pt modelId="{CA25BA14-0B29-42A3-AC4B-E9759E6DA4FC}" type="sibTrans" cxnId="{878617C1-09E2-4556-8839-FDB2713019D5}">
      <dgm:prSet/>
      <dgm:spPr/>
      <dgm:t>
        <a:bodyPr/>
        <a:lstStyle/>
        <a:p>
          <a:endParaRPr lang="tr-TR"/>
        </a:p>
      </dgm:t>
    </dgm:pt>
    <dgm:pt modelId="{EB95FA6E-6F61-4C1E-94CA-C7AA5834CFF1}" type="pres">
      <dgm:prSet presAssocID="{2E13D9FD-F044-46A5-90A3-6CAA175F77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017B61C-70FA-4A7A-8FF2-801B28F30BE7}" type="pres">
      <dgm:prSet presAssocID="{A428756E-DD6C-4749-BECC-AD3390C7F00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78617C1-09E2-4556-8839-FDB2713019D5}" srcId="{2E13D9FD-F044-46A5-90A3-6CAA175F77A4}" destId="{A428756E-DD6C-4749-BECC-AD3390C7F004}" srcOrd="0" destOrd="0" parTransId="{0B1FD2C6-1F59-4147-A9FE-159808B3F451}" sibTransId="{CA25BA14-0B29-42A3-AC4B-E9759E6DA4FC}"/>
    <dgm:cxn modelId="{CFA31095-C2A3-4374-90A2-2B266F9D3182}" type="presOf" srcId="{2E13D9FD-F044-46A5-90A3-6CAA175F77A4}" destId="{EB95FA6E-6F61-4C1E-94CA-C7AA5834CFF1}" srcOrd="0" destOrd="0" presId="urn:microsoft.com/office/officeart/2005/8/layout/vList2"/>
    <dgm:cxn modelId="{5A9DD851-3327-4783-AD02-81D71EFCE743}" type="presOf" srcId="{A428756E-DD6C-4749-BECC-AD3390C7F004}" destId="{2017B61C-70FA-4A7A-8FF2-801B28F30BE7}" srcOrd="0" destOrd="0" presId="urn:microsoft.com/office/officeart/2005/8/layout/vList2"/>
    <dgm:cxn modelId="{66102485-E626-44DD-BAC3-A274D91B539F}" type="presParOf" srcId="{EB95FA6E-6F61-4C1E-94CA-C7AA5834CFF1}" destId="{2017B61C-70FA-4A7A-8FF2-801B28F30B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351BB8E-5307-4B8E-AE5A-13865350C3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3DD49843-C53B-4CCB-B30D-CAA4A0B8C42B}">
      <dgm:prSet/>
      <dgm:spPr/>
      <dgm:t>
        <a:bodyPr/>
        <a:lstStyle/>
        <a:p>
          <a:pPr rtl="0"/>
          <a:r>
            <a:rPr lang="tr-TR" dirty="0" smtClean="0"/>
            <a:t>Tedavi’ler</a:t>
          </a:r>
          <a:endParaRPr lang="tr-TR" dirty="0"/>
        </a:p>
      </dgm:t>
    </dgm:pt>
    <dgm:pt modelId="{F1858301-1FBB-4E3B-9FD7-DFC4342380D9}" type="parTrans" cxnId="{A3C1E5C5-55AE-4F35-84E3-F15A72B68960}">
      <dgm:prSet/>
      <dgm:spPr/>
      <dgm:t>
        <a:bodyPr/>
        <a:lstStyle/>
        <a:p>
          <a:endParaRPr lang="tr-TR"/>
        </a:p>
      </dgm:t>
    </dgm:pt>
    <dgm:pt modelId="{F33F83FD-2038-473F-ADA6-D7DAEE6C8E7D}" type="sibTrans" cxnId="{A3C1E5C5-55AE-4F35-84E3-F15A72B68960}">
      <dgm:prSet/>
      <dgm:spPr/>
      <dgm:t>
        <a:bodyPr/>
        <a:lstStyle/>
        <a:p>
          <a:endParaRPr lang="tr-TR"/>
        </a:p>
      </dgm:t>
    </dgm:pt>
    <dgm:pt modelId="{EC9B418A-5780-4463-AACE-718B7E050007}" type="pres">
      <dgm:prSet presAssocID="{C351BB8E-5307-4B8E-AE5A-13865350C3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272D798-47DA-415D-A38A-07B0D307DAB6}" type="pres">
      <dgm:prSet presAssocID="{3DD49843-C53B-4CCB-B30D-CAA4A0B8C4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3C1E5C5-55AE-4F35-84E3-F15A72B68960}" srcId="{C351BB8E-5307-4B8E-AE5A-13865350C34B}" destId="{3DD49843-C53B-4CCB-B30D-CAA4A0B8C42B}" srcOrd="0" destOrd="0" parTransId="{F1858301-1FBB-4E3B-9FD7-DFC4342380D9}" sibTransId="{F33F83FD-2038-473F-ADA6-D7DAEE6C8E7D}"/>
    <dgm:cxn modelId="{F3316A34-C809-45F1-A7B5-D473A8174920}" type="presOf" srcId="{C351BB8E-5307-4B8E-AE5A-13865350C34B}" destId="{EC9B418A-5780-4463-AACE-718B7E050007}" srcOrd="0" destOrd="0" presId="urn:microsoft.com/office/officeart/2005/8/layout/vList2"/>
    <dgm:cxn modelId="{758AAB69-94B3-4231-B74D-5963BA29ED8D}" type="presOf" srcId="{3DD49843-C53B-4CCB-B30D-CAA4A0B8C42B}" destId="{2272D798-47DA-415D-A38A-07B0D307DAB6}" srcOrd="0" destOrd="0" presId="urn:microsoft.com/office/officeart/2005/8/layout/vList2"/>
    <dgm:cxn modelId="{7C9E3F3E-93BA-4222-8140-F2A915273E6A}" type="presParOf" srcId="{EC9B418A-5780-4463-AACE-718B7E050007}" destId="{2272D798-47DA-415D-A38A-07B0D307DA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5F146D7-7F59-4462-A8B7-B8548A090B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4D83334-38A9-4319-BD51-8F59A24A540E}">
      <dgm:prSet/>
      <dgm:spPr/>
      <dgm:t>
        <a:bodyPr/>
        <a:lstStyle/>
        <a:p>
          <a:pPr rtl="0"/>
          <a:r>
            <a:rPr lang="tr-TR" dirty="0" smtClean="0"/>
            <a:t>Tedavi’ler</a:t>
          </a:r>
          <a:endParaRPr lang="tr-TR" dirty="0"/>
        </a:p>
      </dgm:t>
    </dgm:pt>
    <dgm:pt modelId="{AE551D70-A07D-49B3-A1FB-47776AAD8183}" type="parTrans" cxnId="{B9750F9F-EC10-45DE-BD04-4C3C333F3BBB}">
      <dgm:prSet/>
      <dgm:spPr/>
      <dgm:t>
        <a:bodyPr/>
        <a:lstStyle/>
        <a:p>
          <a:endParaRPr lang="tr-TR"/>
        </a:p>
      </dgm:t>
    </dgm:pt>
    <dgm:pt modelId="{6F66D523-9432-4B09-8C68-35A095934516}" type="sibTrans" cxnId="{B9750F9F-EC10-45DE-BD04-4C3C333F3BBB}">
      <dgm:prSet/>
      <dgm:spPr/>
      <dgm:t>
        <a:bodyPr/>
        <a:lstStyle/>
        <a:p>
          <a:endParaRPr lang="tr-TR"/>
        </a:p>
      </dgm:t>
    </dgm:pt>
    <dgm:pt modelId="{0353DC1C-0B00-48EA-869C-C5E618CEC79D}" type="pres">
      <dgm:prSet presAssocID="{85F146D7-7F59-4462-A8B7-B8548A090B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50128C0-5784-4BB3-B1BA-C0B4D31B171C}" type="pres">
      <dgm:prSet presAssocID="{94D83334-38A9-4319-BD51-8F59A24A54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750F9F-EC10-45DE-BD04-4C3C333F3BBB}" srcId="{85F146D7-7F59-4462-A8B7-B8548A090B3D}" destId="{94D83334-38A9-4319-BD51-8F59A24A540E}" srcOrd="0" destOrd="0" parTransId="{AE551D70-A07D-49B3-A1FB-47776AAD8183}" sibTransId="{6F66D523-9432-4B09-8C68-35A095934516}"/>
    <dgm:cxn modelId="{833A1458-E94C-45F5-8E88-7AA4F1EEF7B7}" type="presOf" srcId="{94D83334-38A9-4319-BD51-8F59A24A540E}" destId="{B50128C0-5784-4BB3-B1BA-C0B4D31B171C}" srcOrd="0" destOrd="0" presId="urn:microsoft.com/office/officeart/2005/8/layout/vList2"/>
    <dgm:cxn modelId="{842F2F7B-A5F5-4658-BAD9-7DC94BF221E8}" type="presOf" srcId="{85F146D7-7F59-4462-A8B7-B8548A090B3D}" destId="{0353DC1C-0B00-48EA-869C-C5E618CEC79D}" srcOrd="0" destOrd="0" presId="urn:microsoft.com/office/officeart/2005/8/layout/vList2"/>
    <dgm:cxn modelId="{37FA50AC-D3AD-4744-BBC0-F487EA08ABF4}" type="presParOf" srcId="{0353DC1C-0B00-48EA-869C-C5E618CEC79D}" destId="{B50128C0-5784-4BB3-B1BA-C0B4D31B17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A608D7-442C-400E-B372-2D3C90F905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C40718-554B-4670-A3C7-59339ABD9D4B}">
      <dgm:prSet/>
      <dgm:spPr/>
      <dgm:t>
        <a:bodyPr/>
        <a:lstStyle/>
        <a:p>
          <a:pPr rtl="0"/>
          <a:r>
            <a:rPr lang="tr-TR" dirty="0" smtClean="0"/>
            <a:t>Tek </a:t>
          </a:r>
          <a:r>
            <a:rPr lang="tr-TR" dirty="0" err="1" smtClean="0"/>
            <a:t>EmbriyoTransferi</a:t>
          </a:r>
          <a:r>
            <a:rPr lang="tr-TR" dirty="0" smtClean="0"/>
            <a:t>?</a:t>
          </a:r>
          <a:endParaRPr lang="tr-TR" dirty="0"/>
        </a:p>
      </dgm:t>
    </dgm:pt>
    <dgm:pt modelId="{F324DB2D-46E1-4A52-BDC2-B74EABCBD12D}" type="parTrans" cxnId="{4472CF39-9F50-4716-B934-F91A40B0D060}">
      <dgm:prSet/>
      <dgm:spPr/>
      <dgm:t>
        <a:bodyPr/>
        <a:lstStyle/>
        <a:p>
          <a:endParaRPr lang="tr-TR"/>
        </a:p>
      </dgm:t>
    </dgm:pt>
    <dgm:pt modelId="{6874B7B5-9B33-4DF0-8F4B-4ED64554562E}" type="sibTrans" cxnId="{4472CF39-9F50-4716-B934-F91A40B0D060}">
      <dgm:prSet/>
      <dgm:spPr/>
      <dgm:t>
        <a:bodyPr/>
        <a:lstStyle/>
        <a:p>
          <a:endParaRPr lang="tr-TR"/>
        </a:p>
      </dgm:t>
    </dgm:pt>
    <dgm:pt modelId="{5084747E-4C52-43AE-AAE8-329BFF305D3B}" type="pres">
      <dgm:prSet presAssocID="{E4A608D7-442C-400E-B372-2D3C90F905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32655E4-94B9-4F6F-A079-34DE647424CB}" type="pres">
      <dgm:prSet presAssocID="{73C40718-554B-4670-A3C7-59339ABD9D4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472CF39-9F50-4716-B934-F91A40B0D060}" srcId="{E4A608D7-442C-400E-B372-2D3C90F905D8}" destId="{73C40718-554B-4670-A3C7-59339ABD9D4B}" srcOrd="0" destOrd="0" parTransId="{F324DB2D-46E1-4A52-BDC2-B74EABCBD12D}" sibTransId="{6874B7B5-9B33-4DF0-8F4B-4ED64554562E}"/>
    <dgm:cxn modelId="{C37995A9-DF56-4DF7-A2A0-0CEFD0835C47}" type="presOf" srcId="{E4A608D7-442C-400E-B372-2D3C90F905D8}" destId="{5084747E-4C52-43AE-AAE8-329BFF305D3B}" srcOrd="0" destOrd="0" presId="urn:microsoft.com/office/officeart/2005/8/layout/vList2"/>
    <dgm:cxn modelId="{188E738D-2970-4E15-BCD7-D6D3EBE63710}" type="presOf" srcId="{73C40718-554B-4670-A3C7-59339ABD9D4B}" destId="{132655E4-94B9-4F6F-A079-34DE647424CB}" srcOrd="0" destOrd="0" presId="urn:microsoft.com/office/officeart/2005/8/layout/vList2"/>
    <dgm:cxn modelId="{A50A501A-AAFB-403A-900F-22FBD8D5C8A9}" type="presParOf" srcId="{5084747E-4C52-43AE-AAE8-329BFF305D3B}" destId="{132655E4-94B9-4F6F-A079-34DE647424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D70F06F-38CE-4226-A4BF-0FD9199A4A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6A69B241-E343-4AD7-BC7F-65867820D7E3}">
      <dgm:prSet/>
      <dgm:spPr/>
      <dgm:t>
        <a:bodyPr/>
        <a:lstStyle/>
        <a:p>
          <a:pPr rtl="0"/>
          <a:r>
            <a:rPr lang="tr-TR" dirty="0" err="1" smtClean="0"/>
            <a:t>Long</a:t>
          </a:r>
          <a:r>
            <a:rPr lang="tr-TR" dirty="0" smtClean="0"/>
            <a:t> Protokol</a:t>
          </a:r>
          <a:endParaRPr lang="tr-TR" dirty="0"/>
        </a:p>
      </dgm:t>
    </dgm:pt>
    <dgm:pt modelId="{8B31FCC3-D0C4-4DCA-8CF2-042FB35D19E8}" type="parTrans" cxnId="{D3392797-1526-4F54-9EAC-81130B9B54C6}">
      <dgm:prSet/>
      <dgm:spPr/>
      <dgm:t>
        <a:bodyPr/>
        <a:lstStyle/>
        <a:p>
          <a:endParaRPr lang="tr-TR"/>
        </a:p>
      </dgm:t>
    </dgm:pt>
    <dgm:pt modelId="{C4EB8B19-5D10-45DB-B7CD-FDE412461A7B}" type="sibTrans" cxnId="{D3392797-1526-4F54-9EAC-81130B9B54C6}">
      <dgm:prSet/>
      <dgm:spPr/>
      <dgm:t>
        <a:bodyPr/>
        <a:lstStyle/>
        <a:p>
          <a:endParaRPr lang="tr-TR"/>
        </a:p>
      </dgm:t>
    </dgm:pt>
    <dgm:pt modelId="{04A20AC5-3A1B-423A-81BA-E18468386ECD}" type="pres">
      <dgm:prSet presAssocID="{9D70F06F-38CE-4226-A4BF-0FD9199A4A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D0F33C9-31EC-4B23-AF6D-F53E7D894FA9}" type="pres">
      <dgm:prSet presAssocID="{6A69B241-E343-4AD7-BC7F-65867820D7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136DA97-E631-4E8B-8AC9-85EEE7D36A3C}" type="presOf" srcId="{9D70F06F-38CE-4226-A4BF-0FD9199A4AC9}" destId="{04A20AC5-3A1B-423A-81BA-E18468386ECD}" srcOrd="0" destOrd="0" presId="urn:microsoft.com/office/officeart/2005/8/layout/vList2"/>
    <dgm:cxn modelId="{D3392797-1526-4F54-9EAC-81130B9B54C6}" srcId="{9D70F06F-38CE-4226-A4BF-0FD9199A4AC9}" destId="{6A69B241-E343-4AD7-BC7F-65867820D7E3}" srcOrd="0" destOrd="0" parTransId="{8B31FCC3-D0C4-4DCA-8CF2-042FB35D19E8}" sibTransId="{C4EB8B19-5D10-45DB-B7CD-FDE412461A7B}"/>
    <dgm:cxn modelId="{461CF8F5-CA6B-4E63-91CC-CB380FB7A3E8}" type="presOf" srcId="{6A69B241-E343-4AD7-BC7F-65867820D7E3}" destId="{DD0F33C9-31EC-4B23-AF6D-F53E7D894FA9}" srcOrd="0" destOrd="0" presId="urn:microsoft.com/office/officeart/2005/8/layout/vList2"/>
    <dgm:cxn modelId="{7B61C384-61A4-42F8-959F-7537F167C90E}" type="presParOf" srcId="{04A20AC5-3A1B-423A-81BA-E18468386ECD}" destId="{DD0F33C9-31EC-4B23-AF6D-F53E7D894F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4D82FA9-BDD5-4887-B75C-D4666747EC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D3FC44BF-48BC-42DD-BF5B-EB4D7BE86DC2}">
      <dgm:prSet/>
      <dgm:spPr/>
      <dgm:t>
        <a:bodyPr/>
        <a:lstStyle/>
        <a:p>
          <a:pPr rtl="0"/>
          <a:r>
            <a:rPr lang="tr-TR" dirty="0" smtClean="0"/>
            <a:t>İlk </a:t>
          </a:r>
          <a:r>
            <a:rPr lang="tr-TR" dirty="0" err="1" smtClean="0"/>
            <a:t>Siklus</a:t>
          </a:r>
          <a:endParaRPr lang="tr-TR" dirty="0"/>
        </a:p>
      </dgm:t>
    </dgm:pt>
    <dgm:pt modelId="{B88462A6-0871-4519-918A-8158AD73E682}" type="parTrans" cxnId="{F25797CA-0474-4972-955A-785F553FC2F0}">
      <dgm:prSet/>
      <dgm:spPr/>
      <dgm:t>
        <a:bodyPr/>
        <a:lstStyle/>
        <a:p>
          <a:endParaRPr lang="tr-TR"/>
        </a:p>
      </dgm:t>
    </dgm:pt>
    <dgm:pt modelId="{9BC591D6-E277-4796-B0DD-763C9D915853}" type="sibTrans" cxnId="{F25797CA-0474-4972-955A-785F553FC2F0}">
      <dgm:prSet/>
      <dgm:spPr/>
      <dgm:t>
        <a:bodyPr/>
        <a:lstStyle/>
        <a:p>
          <a:endParaRPr lang="tr-TR"/>
        </a:p>
      </dgm:t>
    </dgm:pt>
    <dgm:pt modelId="{1A3F3D7B-7F9F-445B-BE01-74AF430813CC}" type="pres">
      <dgm:prSet presAssocID="{04D82FA9-BDD5-4887-B75C-D4666747EC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CBADC68-9506-4405-946E-6223E4DFF480}" type="pres">
      <dgm:prSet presAssocID="{D3FC44BF-48BC-42DD-BF5B-EB4D7BE86D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0ED40-C72F-4243-8EF9-84568AD46D23}" type="presOf" srcId="{04D82FA9-BDD5-4887-B75C-D4666747EC88}" destId="{1A3F3D7B-7F9F-445B-BE01-74AF430813CC}" srcOrd="0" destOrd="0" presId="urn:microsoft.com/office/officeart/2005/8/layout/vList2"/>
    <dgm:cxn modelId="{F25797CA-0474-4972-955A-785F553FC2F0}" srcId="{04D82FA9-BDD5-4887-B75C-D4666747EC88}" destId="{D3FC44BF-48BC-42DD-BF5B-EB4D7BE86DC2}" srcOrd="0" destOrd="0" parTransId="{B88462A6-0871-4519-918A-8158AD73E682}" sibTransId="{9BC591D6-E277-4796-B0DD-763C9D915853}"/>
    <dgm:cxn modelId="{C2A6A5FE-88AB-4FF0-9BFF-888E0C196E24}" type="presOf" srcId="{D3FC44BF-48BC-42DD-BF5B-EB4D7BE86DC2}" destId="{6CBADC68-9506-4405-946E-6223E4DFF480}" srcOrd="0" destOrd="0" presId="urn:microsoft.com/office/officeart/2005/8/layout/vList2"/>
    <dgm:cxn modelId="{F0A99C31-6B55-4B6C-8465-721E64E2B477}" type="presParOf" srcId="{1A3F3D7B-7F9F-445B-BE01-74AF430813CC}" destId="{6CBADC68-9506-4405-946E-6223E4DFF4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AFD13A95-EAB6-461A-A9D1-C903511847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28086F15-6329-4DFE-AAF4-347D8844B709}">
      <dgm:prSet/>
      <dgm:spPr/>
      <dgm:t>
        <a:bodyPr/>
        <a:lstStyle/>
        <a:p>
          <a:pPr rtl="0"/>
          <a:r>
            <a:rPr lang="tr-TR" dirty="0" smtClean="0"/>
            <a:t>Birinci Yatış</a:t>
          </a:r>
          <a:endParaRPr lang="tr-TR" dirty="0"/>
        </a:p>
      </dgm:t>
    </dgm:pt>
    <dgm:pt modelId="{D22F9165-2ABA-462E-A91A-8F14D8EF736C}" type="parTrans" cxnId="{68614A5C-8CD1-4C1D-B969-126C0C366DD8}">
      <dgm:prSet/>
      <dgm:spPr/>
      <dgm:t>
        <a:bodyPr/>
        <a:lstStyle/>
        <a:p>
          <a:endParaRPr lang="tr-TR"/>
        </a:p>
      </dgm:t>
    </dgm:pt>
    <dgm:pt modelId="{5346A26C-E322-4337-A66C-142D9A09A601}" type="sibTrans" cxnId="{68614A5C-8CD1-4C1D-B969-126C0C366DD8}">
      <dgm:prSet/>
      <dgm:spPr/>
      <dgm:t>
        <a:bodyPr/>
        <a:lstStyle/>
        <a:p>
          <a:endParaRPr lang="tr-TR"/>
        </a:p>
      </dgm:t>
    </dgm:pt>
    <dgm:pt modelId="{3F2C63D3-BEE5-435E-8950-F0E88A744025}" type="pres">
      <dgm:prSet presAssocID="{AFD13A95-EAB6-461A-A9D1-C903511847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42A6F22-6E3B-4A0A-BAAA-EF33399BFFF2}" type="pres">
      <dgm:prSet presAssocID="{28086F15-6329-4DFE-AAF4-347D8844B70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614A5C-8CD1-4C1D-B969-126C0C366DD8}" srcId="{AFD13A95-EAB6-461A-A9D1-C903511847EF}" destId="{28086F15-6329-4DFE-AAF4-347D8844B709}" srcOrd="0" destOrd="0" parTransId="{D22F9165-2ABA-462E-A91A-8F14D8EF736C}" sibTransId="{5346A26C-E322-4337-A66C-142D9A09A601}"/>
    <dgm:cxn modelId="{9E5CF9AD-3DD4-41BE-BD65-28FFC22C13D0}" type="presOf" srcId="{28086F15-6329-4DFE-AAF4-347D8844B709}" destId="{F42A6F22-6E3B-4A0A-BAAA-EF33399BFFF2}" srcOrd="0" destOrd="0" presId="urn:microsoft.com/office/officeart/2005/8/layout/vList2"/>
    <dgm:cxn modelId="{500502CA-4B1C-426C-A2AD-9E5DCC669590}" type="presOf" srcId="{AFD13A95-EAB6-461A-A9D1-C903511847EF}" destId="{3F2C63D3-BEE5-435E-8950-F0E88A744025}" srcOrd="0" destOrd="0" presId="urn:microsoft.com/office/officeart/2005/8/layout/vList2"/>
    <dgm:cxn modelId="{660EC4A5-2A6B-4FA8-883D-2C4BE6358529}" type="presParOf" srcId="{3F2C63D3-BEE5-435E-8950-F0E88A744025}" destId="{F42A6F22-6E3B-4A0A-BAAA-EF33399BFF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FDCAFC2-BB36-43AB-81DF-56FC80AB0B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97F84BB5-E5CB-472D-BDA5-36D85CDB3565}">
      <dgm:prSet/>
      <dgm:spPr/>
      <dgm:t>
        <a:bodyPr/>
        <a:lstStyle/>
        <a:p>
          <a:pPr rtl="0"/>
          <a:r>
            <a:rPr lang="tr-TR" dirty="0" smtClean="0"/>
            <a:t>İkinci Yatış</a:t>
          </a:r>
          <a:endParaRPr lang="tr-TR" dirty="0"/>
        </a:p>
      </dgm:t>
    </dgm:pt>
    <dgm:pt modelId="{928BF57C-F8C2-4ADB-B88D-55237CA4AF59}" type="parTrans" cxnId="{23C662BD-A9E7-41C8-8A92-B20670624F62}">
      <dgm:prSet/>
      <dgm:spPr/>
      <dgm:t>
        <a:bodyPr/>
        <a:lstStyle/>
        <a:p>
          <a:endParaRPr lang="tr-TR"/>
        </a:p>
      </dgm:t>
    </dgm:pt>
    <dgm:pt modelId="{5A0707E5-F45C-412E-B330-F132CAF902A3}" type="sibTrans" cxnId="{23C662BD-A9E7-41C8-8A92-B20670624F62}">
      <dgm:prSet/>
      <dgm:spPr/>
      <dgm:t>
        <a:bodyPr/>
        <a:lstStyle/>
        <a:p>
          <a:endParaRPr lang="tr-TR"/>
        </a:p>
      </dgm:t>
    </dgm:pt>
    <dgm:pt modelId="{5A482200-8C07-4544-BC73-99F9B4B0FC8E}" type="pres">
      <dgm:prSet presAssocID="{1FDCAFC2-BB36-43AB-81DF-56FC80AB0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45E68A1-6878-4C0E-BE90-94F7864654B6}" type="pres">
      <dgm:prSet presAssocID="{97F84BB5-E5CB-472D-BDA5-36D85CDB356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DB6C9C0-9D7E-4E33-B177-8575F9D9F24C}" type="presOf" srcId="{1FDCAFC2-BB36-43AB-81DF-56FC80AB0B39}" destId="{5A482200-8C07-4544-BC73-99F9B4B0FC8E}" srcOrd="0" destOrd="0" presId="urn:microsoft.com/office/officeart/2005/8/layout/vList2"/>
    <dgm:cxn modelId="{23C662BD-A9E7-41C8-8A92-B20670624F62}" srcId="{1FDCAFC2-BB36-43AB-81DF-56FC80AB0B39}" destId="{97F84BB5-E5CB-472D-BDA5-36D85CDB3565}" srcOrd="0" destOrd="0" parTransId="{928BF57C-F8C2-4ADB-B88D-55237CA4AF59}" sibTransId="{5A0707E5-F45C-412E-B330-F132CAF902A3}"/>
    <dgm:cxn modelId="{B5BAB9EF-9CAD-43D5-B0EC-8BA9EB69247E}" type="presOf" srcId="{97F84BB5-E5CB-472D-BDA5-36D85CDB3565}" destId="{645E68A1-6878-4C0E-BE90-94F7864654B6}" srcOrd="0" destOrd="0" presId="urn:microsoft.com/office/officeart/2005/8/layout/vList2"/>
    <dgm:cxn modelId="{3CB2FB94-4F24-4687-98DD-856E5256137C}" type="presParOf" srcId="{5A482200-8C07-4544-BC73-99F9B4B0FC8E}" destId="{645E68A1-6878-4C0E-BE90-94F7864654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FBAEC301-8B2D-453F-8F47-6DC0B1A370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474C8C02-948F-442E-9094-1315BB668962}">
      <dgm:prSet/>
      <dgm:spPr/>
      <dgm:t>
        <a:bodyPr/>
        <a:lstStyle/>
        <a:p>
          <a:pPr rtl="0"/>
          <a:r>
            <a:rPr lang="tr-TR" dirty="0" smtClean="0"/>
            <a:t>Üçüncü Yatış</a:t>
          </a:r>
          <a:endParaRPr lang="tr-TR" dirty="0"/>
        </a:p>
      </dgm:t>
    </dgm:pt>
    <dgm:pt modelId="{F5DF5E24-4DD1-4B5E-B041-FDC5275145FB}" type="parTrans" cxnId="{95D4247D-2425-4BE7-97AC-7BDD30E5566B}">
      <dgm:prSet/>
      <dgm:spPr/>
      <dgm:t>
        <a:bodyPr/>
        <a:lstStyle/>
        <a:p>
          <a:endParaRPr lang="tr-TR"/>
        </a:p>
      </dgm:t>
    </dgm:pt>
    <dgm:pt modelId="{DFCEF307-B165-4857-868A-06872FF0659A}" type="sibTrans" cxnId="{95D4247D-2425-4BE7-97AC-7BDD30E5566B}">
      <dgm:prSet/>
      <dgm:spPr/>
      <dgm:t>
        <a:bodyPr/>
        <a:lstStyle/>
        <a:p>
          <a:endParaRPr lang="tr-TR"/>
        </a:p>
      </dgm:t>
    </dgm:pt>
    <dgm:pt modelId="{D89CD1FA-D23F-4277-89FE-1AC0D860E687}" type="pres">
      <dgm:prSet presAssocID="{FBAEC301-8B2D-453F-8F47-6DC0B1A370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D4F4EE7-61EF-4F49-8F93-3D506209453F}" type="pres">
      <dgm:prSet presAssocID="{474C8C02-948F-442E-9094-1315BB6689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53F7DBF-7645-4BFC-9AC4-96BEECB9AAAB}" type="presOf" srcId="{474C8C02-948F-442E-9094-1315BB668962}" destId="{4D4F4EE7-61EF-4F49-8F93-3D506209453F}" srcOrd="0" destOrd="0" presId="urn:microsoft.com/office/officeart/2005/8/layout/vList2"/>
    <dgm:cxn modelId="{95D4247D-2425-4BE7-97AC-7BDD30E5566B}" srcId="{FBAEC301-8B2D-453F-8F47-6DC0B1A37069}" destId="{474C8C02-948F-442E-9094-1315BB668962}" srcOrd="0" destOrd="0" parTransId="{F5DF5E24-4DD1-4B5E-B041-FDC5275145FB}" sibTransId="{DFCEF307-B165-4857-868A-06872FF0659A}"/>
    <dgm:cxn modelId="{BACBD09C-650D-4F80-AD80-355C8E62C067}" type="presOf" srcId="{FBAEC301-8B2D-453F-8F47-6DC0B1A37069}" destId="{D89CD1FA-D23F-4277-89FE-1AC0D860E687}" srcOrd="0" destOrd="0" presId="urn:microsoft.com/office/officeart/2005/8/layout/vList2"/>
    <dgm:cxn modelId="{F6919B75-8E9A-4C00-AF83-D2ABFABADE1D}" type="presParOf" srcId="{D89CD1FA-D23F-4277-89FE-1AC0D860E687}" destId="{4D4F4EE7-61EF-4F49-8F93-3D50620945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99BB5EA0-F8C3-4734-8392-2DA6D1E73F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29D35D02-FB23-45EB-9443-3242B35DB49A}">
      <dgm:prSet/>
      <dgm:spPr/>
      <dgm:t>
        <a:bodyPr/>
        <a:lstStyle/>
        <a:p>
          <a:pPr rtl="0"/>
          <a:r>
            <a:rPr lang="tr-TR" dirty="0" smtClean="0"/>
            <a:t>Dördüncü Yatış</a:t>
          </a:r>
          <a:endParaRPr lang="tr-TR" dirty="0"/>
        </a:p>
      </dgm:t>
    </dgm:pt>
    <dgm:pt modelId="{C9A8154A-18E0-4FF4-B036-8A4A175D440D}" type="parTrans" cxnId="{D7CD0202-FBD6-4A66-9BD3-E23397B834C2}">
      <dgm:prSet/>
      <dgm:spPr/>
      <dgm:t>
        <a:bodyPr/>
        <a:lstStyle/>
        <a:p>
          <a:endParaRPr lang="tr-TR"/>
        </a:p>
      </dgm:t>
    </dgm:pt>
    <dgm:pt modelId="{476562F5-238E-445C-B3EA-6FD380384CBF}" type="sibTrans" cxnId="{D7CD0202-FBD6-4A66-9BD3-E23397B834C2}">
      <dgm:prSet/>
      <dgm:spPr/>
      <dgm:t>
        <a:bodyPr/>
        <a:lstStyle/>
        <a:p>
          <a:endParaRPr lang="tr-TR"/>
        </a:p>
      </dgm:t>
    </dgm:pt>
    <dgm:pt modelId="{A678075D-D389-4507-A18D-3C2FB9B1930D}" type="pres">
      <dgm:prSet presAssocID="{99BB5EA0-F8C3-4734-8392-2DA6D1E73F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9B7EA6E-5F2B-4662-8238-DC1E21EED742}" type="pres">
      <dgm:prSet presAssocID="{29D35D02-FB23-45EB-9443-3242B35DB4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F123A5-E975-4566-83AC-1CC1F313F19E}" type="presOf" srcId="{29D35D02-FB23-45EB-9443-3242B35DB49A}" destId="{D9B7EA6E-5F2B-4662-8238-DC1E21EED742}" srcOrd="0" destOrd="0" presId="urn:microsoft.com/office/officeart/2005/8/layout/vList2"/>
    <dgm:cxn modelId="{4265B648-3408-479E-9CC4-6DB27FCE00ED}" type="presOf" srcId="{99BB5EA0-F8C3-4734-8392-2DA6D1E73F77}" destId="{A678075D-D389-4507-A18D-3C2FB9B1930D}" srcOrd="0" destOrd="0" presId="urn:microsoft.com/office/officeart/2005/8/layout/vList2"/>
    <dgm:cxn modelId="{D7CD0202-FBD6-4A66-9BD3-E23397B834C2}" srcId="{99BB5EA0-F8C3-4734-8392-2DA6D1E73F77}" destId="{29D35D02-FB23-45EB-9443-3242B35DB49A}" srcOrd="0" destOrd="0" parTransId="{C9A8154A-18E0-4FF4-B036-8A4A175D440D}" sibTransId="{476562F5-238E-445C-B3EA-6FD380384CBF}"/>
    <dgm:cxn modelId="{74F6703D-BB39-479D-88F9-D07FAB524F24}" type="presParOf" srcId="{A678075D-D389-4507-A18D-3C2FB9B1930D}" destId="{D9B7EA6E-5F2B-4662-8238-DC1E21EED7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09A4AD8-2B40-4F21-8041-7610CCC676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EF2E36E0-49E4-46BA-9ECC-24305B574198}">
      <dgm:prSet/>
      <dgm:spPr/>
      <dgm:t>
        <a:bodyPr/>
        <a:lstStyle/>
        <a:p>
          <a:pPr rtl="0"/>
          <a:r>
            <a:rPr lang="tr-TR" dirty="0" smtClean="0"/>
            <a:t>Beşinci Yatış</a:t>
          </a:r>
          <a:endParaRPr lang="tr-TR" dirty="0"/>
        </a:p>
      </dgm:t>
    </dgm:pt>
    <dgm:pt modelId="{B9D7D016-4AD7-45B2-BFDE-D6CAEAE5C481}" type="parTrans" cxnId="{2FCCB0CA-EB01-436B-A5DD-5707FA684638}">
      <dgm:prSet/>
      <dgm:spPr/>
      <dgm:t>
        <a:bodyPr/>
        <a:lstStyle/>
        <a:p>
          <a:endParaRPr lang="tr-TR"/>
        </a:p>
      </dgm:t>
    </dgm:pt>
    <dgm:pt modelId="{D5C4FC1C-3BCE-407F-84CE-C3D8B19D0DC7}" type="sibTrans" cxnId="{2FCCB0CA-EB01-436B-A5DD-5707FA684638}">
      <dgm:prSet/>
      <dgm:spPr/>
      <dgm:t>
        <a:bodyPr/>
        <a:lstStyle/>
        <a:p>
          <a:endParaRPr lang="tr-TR"/>
        </a:p>
      </dgm:t>
    </dgm:pt>
    <dgm:pt modelId="{D3857919-B581-4341-AAAB-6844E77A9AD3}" type="pres">
      <dgm:prSet presAssocID="{309A4AD8-2B40-4F21-8041-7610CCC676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A14D10F-ABE2-4E06-A2A4-B2079BAA5BFE}" type="pres">
      <dgm:prSet presAssocID="{EF2E36E0-49E4-46BA-9ECC-24305B5741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D96CA75-BA41-491A-814A-272938498E22}" type="presOf" srcId="{309A4AD8-2B40-4F21-8041-7610CCC67679}" destId="{D3857919-B581-4341-AAAB-6844E77A9AD3}" srcOrd="0" destOrd="0" presId="urn:microsoft.com/office/officeart/2005/8/layout/vList2"/>
    <dgm:cxn modelId="{2FCCB0CA-EB01-436B-A5DD-5707FA684638}" srcId="{309A4AD8-2B40-4F21-8041-7610CCC67679}" destId="{EF2E36E0-49E4-46BA-9ECC-24305B574198}" srcOrd="0" destOrd="0" parTransId="{B9D7D016-4AD7-45B2-BFDE-D6CAEAE5C481}" sibTransId="{D5C4FC1C-3BCE-407F-84CE-C3D8B19D0DC7}"/>
    <dgm:cxn modelId="{B54C912A-29A0-4B5D-B9CA-E667A345AA20}" type="presOf" srcId="{EF2E36E0-49E4-46BA-9ECC-24305B574198}" destId="{4A14D10F-ABE2-4E06-A2A4-B2079BAA5BFE}" srcOrd="0" destOrd="0" presId="urn:microsoft.com/office/officeart/2005/8/layout/vList2"/>
    <dgm:cxn modelId="{496A961C-C421-49CB-ADC3-062F509A835C}" type="presParOf" srcId="{D3857919-B581-4341-AAAB-6844E77A9AD3}" destId="{4A14D10F-ABE2-4E06-A2A4-B2079BAA5B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A97FCFDE-7639-458E-81B0-98DC8238D4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0D35EEBA-2AE5-414C-B7EC-B41B600276DB}">
      <dgm:prSet/>
      <dgm:spPr/>
      <dgm:t>
        <a:bodyPr/>
        <a:lstStyle/>
        <a:p>
          <a:pPr rtl="0"/>
          <a:r>
            <a:rPr lang="tr-TR" dirty="0" smtClean="0"/>
            <a:t>Altıncı Yatış</a:t>
          </a:r>
          <a:endParaRPr lang="tr-TR" dirty="0"/>
        </a:p>
      </dgm:t>
    </dgm:pt>
    <dgm:pt modelId="{8B823A3E-313E-4921-8381-905DBEFC3768}" type="parTrans" cxnId="{D91C9F1C-06D6-488D-B614-2730AB63A3DE}">
      <dgm:prSet/>
      <dgm:spPr/>
      <dgm:t>
        <a:bodyPr/>
        <a:lstStyle/>
        <a:p>
          <a:endParaRPr lang="tr-TR"/>
        </a:p>
      </dgm:t>
    </dgm:pt>
    <dgm:pt modelId="{2B4F8DE6-BC0A-4D58-BBA0-1B771526B594}" type="sibTrans" cxnId="{D91C9F1C-06D6-488D-B614-2730AB63A3DE}">
      <dgm:prSet/>
      <dgm:spPr/>
      <dgm:t>
        <a:bodyPr/>
        <a:lstStyle/>
        <a:p>
          <a:endParaRPr lang="tr-TR"/>
        </a:p>
      </dgm:t>
    </dgm:pt>
    <dgm:pt modelId="{78DB87D0-30B1-4406-8F97-E20743A87FE6}" type="pres">
      <dgm:prSet presAssocID="{A97FCFDE-7639-458E-81B0-98DC8238D4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F920C2C-5915-488A-B6F9-4AD9D3088DF8}" type="pres">
      <dgm:prSet presAssocID="{0D35EEBA-2AE5-414C-B7EC-B41B600276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46C2F40-6AA7-4087-B540-454E25F991B6}" type="presOf" srcId="{0D35EEBA-2AE5-414C-B7EC-B41B600276DB}" destId="{3F920C2C-5915-488A-B6F9-4AD9D3088DF8}" srcOrd="0" destOrd="0" presId="urn:microsoft.com/office/officeart/2005/8/layout/vList2"/>
    <dgm:cxn modelId="{8F6EAC65-A7FA-4699-A98B-F89BC0936245}" type="presOf" srcId="{A97FCFDE-7639-458E-81B0-98DC8238D43A}" destId="{78DB87D0-30B1-4406-8F97-E20743A87FE6}" srcOrd="0" destOrd="0" presId="urn:microsoft.com/office/officeart/2005/8/layout/vList2"/>
    <dgm:cxn modelId="{D91C9F1C-06D6-488D-B614-2730AB63A3DE}" srcId="{A97FCFDE-7639-458E-81B0-98DC8238D43A}" destId="{0D35EEBA-2AE5-414C-B7EC-B41B600276DB}" srcOrd="0" destOrd="0" parTransId="{8B823A3E-313E-4921-8381-905DBEFC3768}" sibTransId="{2B4F8DE6-BC0A-4D58-BBA0-1B771526B594}"/>
    <dgm:cxn modelId="{3D584D59-853E-49BE-93E4-867C01C19A35}" type="presParOf" srcId="{78DB87D0-30B1-4406-8F97-E20743A87FE6}" destId="{3F920C2C-5915-488A-B6F9-4AD9D3088D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ADB01334-47CF-43B0-9E58-726CD6BE12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5F8C835-11DC-46E1-8F24-F9EB713C6F45}">
      <dgm:prSet/>
      <dgm:spPr/>
      <dgm:t>
        <a:bodyPr/>
        <a:lstStyle/>
        <a:p>
          <a:pPr rtl="0"/>
          <a:r>
            <a:rPr lang="tr-TR" dirty="0" smtClean="0"/>
            <a:t>Aşkımız mı? Kamburumuz mu?</a:t>
          </a:r>
          <a:endParaRPr lang="tr-TR" dirty="0"/>
        </a:p>
      </dgm:t>
    </dgm:pt>
    <dgm:pt modelId="{E04845E8-0039-4831-9FB6-D2227A024972}" type="parTrans" cxnId="{899F088B-3CA2-48E0-83DF-46A79EC8F801}">
      <dgm:prSet/>
      <dgm:spPr/>
      <dgm:t>
        <a:bodyPr/>
        <a:lstStyle/>
        <a:p>
          <a:endParaRPr lang="tr-TR"/>
        </a:p>
      </dgm:t>
    </dgm:pt>
    <dgm:pt modelId="{85B5F7C1-9BC6-456A-B394-8F37C58E0B5D}" type="sibTrans" cxnId="{899F088B-3CA2-48E0-83DF-46A79EC8F801}">
      <dgm:prSet/>
      <dgm:spPr/>
      <dgm:t>
        <a:bodyPr/>
        <a:lstStyle/>
        <a:p>
          <a:endParaRPr lang="tr-TR"/>
        </a:p>
      </dgm:t>
    </dgm:pt>
    <dgm:pt modelId="{F776574B-D10C-427A-A497-E88E6387676E}" type="pres">
      <dgm:prSet presAssocID="{ADB01334-47CF-43B0-9E58-726CD6BE1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9437514-8A1F-42B3-90D5-CEC1ADFAC9E0}" type="pres">
      <dgm:prSet presAssocID="{45F8C835-11DC-46E1-8F24-F9EB713C6F4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99F088B-3CA2-48E0-83DF-46A79EC8F801}" srcId="{ADB01334-47CF-43B0-9E58-726CD6BE1292}" destId="{45F8C835-11DC-46E1-8F24-F9EB713C6F45}" srcOrd="0" destOrd="0" parTransId="{E04845E8-0039-4831-9FB6-D2227A024972}" sibTransId="{85B5F7C1-9BC6-456A-B394-8F37C58E0B5D}"/>
    <dgm:cxn modelId="{F182E784-6A00-460A-8F44-1F11AE38ED13}" type="presOf" srcId="{ADB01334-47CF-43B0-9E58-726CD6BE1292}" destId="{F776574B-D10C-427A-A497-E88E6387676E}" srcOrd="0" destOrd="0" presId="urn:microsoft.com/office/officeart/2005/8/layout/vList2"/>
    <dgm:cxn modelId="{E48D13A6-2EF2-45AC-89CE-7AE9BA872B64}" type="presOf" srcId="{45F8C835-11DC-46E1-8F24-F9EB713C6F45}" destId="{A9437514-8A1F-42B3-90D5-CEC1ADFAC9E0}" srcOrd="0" destOrd="0" presId="urn:microsoft.com/office/officeart/2005/8/layout/vList2"/>
    <dgm:cxn modelId="{A001088A-2533-4E2D-9483-687255147602}" type="presParOf" srcId="{F776574B-D10C-427A-A497-E88E6387676E}" destId="{A9437514-8A1F-42B3-90D5-CEC1ADFAC9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5E95944-6F44-4761-9A57-E8CE644579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BC247F76-5A47-4B94-BD01-63FCE8A17608}" type="pres">
      <dgm:prSet presAssocID="{05E95944-6F44-4761-9A57-E8CE644579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2A5BDC08-5624-4991-A178-05554ABD8ED5}" type="presOf" srcId="{05E95944-6F44-4761-9A57-E8CE644579F2}" destId="{BC247F76-5A47-4B94-BD01-63FCE8A176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FB4F2C-9575-4A36-B828-40B282AF67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19790E9D-63D2-4390-B1CE-DAAE36A55DF1}">
      <dgm:prSet/>
      <dgm:spPr/>
      <dgm:t>
        <a:bodyPr/>
        <a:lstStyle/>
        <a:p>
          <a:pPr rtl="0"/>
          <a:r>
            <a:rPr lang="tr-TR" dirty="0" smtClean="0"/>
            <a:t>Çoğul Gebelik Riskleri</a:t>
          </a:r>
          <a:endParaRPr lang="tr-TR" dirty="0"/>
        </a:p>
      </dgm:t>
    </dgm:pt>
    <dgm:pt modelId="{901B23C1-F48A-45AA-8569-2B0E60D9C928}" type="parTrans" cxnId="{80EA77EB-B9DA-4415-8DFC-4BDF26E7D19A}">
      <dgm:prSet/>
      <dgm:spPr/>
      <dgm:t>
        <a:bodyPr/>
        <a:lstStyle/>
        <a:p>
          <a:endParaRPr lang="tr-TR"/>
        </a:p>
      </dgm:t>
    </dgm:pt>
    <dgm:pt modelId="{03E953F5-7442-4710-A468-EF5F4CC88B6B}" type="sibTrans" cxnId="{80EA77EB-B9DA-4415-8DFC-4BDF26E7D19A}">
      <dgm:prSet/>
      <dgm:spPr/>
      <dgm:t>
        <a:bodyPr/>
        <a:lstStyle/>
        <a:p>
          <a:endParaRPr lang="tr-TR"/>
        </a:p>
      </dgm:t>
    </dgm:pt>
    <dgm:pt modelId="{2712C31A-9F5B-4718-B7F1-D709B107BA7D}" type="pres">
      <dgm:prSet presAssocID="{C3FB4F2C-9575-4A36-B828-40B282AF67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6911E9C-EC38-40F6-BB8B-7250B1F5E05C}" type="pres">
      <dgm:prSet presAssocID="{19790E9D-63D2-4390-B1CE-DAAE36A55D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A9F7114-C300-4A6E-B7F9-5CB44C98F6FC}" type="presOf" srcId="{19790E9D-63D2-4390-B1CE-DAAE36A55DF1}" destId="{56911E9C-EC38-40F6-BB8B-7250B1F5E05C}" srcOrd="0" destOrd="0" presId="urn:microsoft.com/office/officeart/2005/8/layout/vList2"/>
    <dgm:cxn modelId="{A3ED8AB2-50DE-4D9A-B5CF-5FDFBAC7D9E1}" type="presOf" srcId="{C3FB4F2C-9575-4A36-B828-40B282AF6773}" destId="{2712C31A-9F5B-4718-B7F1-D709B107BA7D}" srcOrd="0" destOrd="0" presId="urn:microsoft.com/office/officeart/2005/8/layout/vList2"/>
    <dgm:cxn modelId="{80EA77EB-B9DA-4415-8DFC-4BDF26E7D19A}" srcId="{C3FB4F2C-9575-4A36-B828-40B282AF6773}" destId="{19790E9D-63D2-4390-B1CE-DAAE36A55DF1}" srcOrd="0" destOrd="0" parTransId="{901B23C1-F48A-45AA-8569-2B0E60D9C928}" sibTransId="{03E953F5-7442-4710-A468-EF5F4CC88B6B}"/>
    <dgm:cxn modelId="{017987C5-5512-4014-86B5-638C72B2D905}" type="presParOf" srcId="{2712C31A-9F5B-4718-B7F1-D709B107BA7D}" destId="{56911E9C-EC38-40F6-BB8B-7250B1F5E0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E4A608D7-442C-400E-B372-2D3C90F905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C40718-554B-4670-A3C7-59339ABD9D4B}">
      <dgm:prSet/>
      <dgm:spPr/>
      <dgm:t>
        <a:bodyPr/>
        <a:lstStyle/>
        <a:p>
          <a:pPr rtl="0"/>
          <a:r>
            <a:rPr lang="tr-TR" dirty="0" smtClean="0"/>
            <a:t>Ne yapılabilir?</a:t>
          </a:r>
          <a:endParaRPr lang="tr-TR" dirty="0"/>
        </a:p>
      </dgm:t>
    </dgm:pt>
    <dgm:pt modelId="{F324DB2D-46E1-4A52-BDC2-B74EABCBD12D}" type="parTrans" cxnId="{4472CF39-9F50-4716-B934-F91A40B0D060}">
      <dgm:prSet/>
      <dgm:spPr/>
      <dgm:t>
        <a:bodyPr/>
        <a:lstStyle/>
        <a:p>
          <a:endParaRPr lang="tr-TR"/>
        </a:p>
      </dgm:t>
    </dgm:pt>
    <dgm:pt modelId="{6874B7B5-9B33-4DF0-8F4B-4ED64554562E}" type="sibTrans" cxnId="{4472CF39-9F50-4716-B934-F91A40B0D060}">
      <dgm:prSet/>
      <dgm:spPr/>
      <dgm:t>
        <a:bodyPr/>
        <a:lstStyle/>
        <a:p>
          <a:endParaRPr lang="tr-TR"/>
        </a:p>
      </dgm:t>
    </dgm:pt>
    <dgm:pt modelId="{5084747E-4C52-43AE-AAE8-329BFF305D3B}" type="pres">
      <dgm:prSet presAssocID="{E4A608D7-442C-400E-B372-2D3C90F905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32655E4-94B9-4F6F-A079-34DE647424CB}" type="pres">
      <dgm:prSet presAssocID="{73C40718-554B-4670-A3C7-59339ABD9D4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6B99F20-7C54-4DC9-B2A2-68A8A77105B2}" type="presOf" srcId="{73C40718-554B-4670-A3C7-59339ABD9D4B}" destId="{132655E4-94B9-4F6F-A079-34DE647424CB}" srcOrd="0" destOrd="0" presId="urn:microsoft.com/office/officeart/2005/8/layout/vList2"/>
    <dgm:cxn modelId="{9C03824E-D237-40BD-9710-B4F45D8A6F5E}" type="presOf" srcId="{E4A608D7-442C-400E-B372-2D3C90F905D8}" destId="{5084747E-4C52-43AE-AAE8-329BFF305D3B}" srcOrd="0" destOrd="0" presId="urn:microsoft.com/office/officeart/2005/8/layout/vList2"/>
    <dgm:cxn modelId="{4472CF39-9F50-4716-B934-F91A40B0D060}" srcId="{E4A608D7-442C-400E-B372-2D3C90F905D8}" destId="{73C40718-554B-4670-A3C7-59339ABD9D4B}" srcOrd="0" destOrd="0" parTransId="{F324DB2D-46E1-4A52-BDC2-B74EABCBD12D}" sibTransId="{6874B7B5-9B33-4DF0-8F4B-4ED64554562E}"/>
    <dgm:cxn modelId="{DED9AE07-F4FD-4754-ABD1-C17D3335DAA7}" type="presParOf" srcId="{5084747E-4C52-43AE-AAE8-329BFF305D3B}" destId="{132655E4-94B9-4F6F-A079-34DE647424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D5A836D2-06C7-4D5B-86F5-3BDDD94E70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46D591A-64EA-40F3-9205-FD528AD4A940}">
      <dgm:prSet/>
      <dgm:spPr/>
      <dgm:t>
        <a:bodyPr/>
        <a:lstStyle/>
        <a:p>
          <a:pPr rtl="0"/>
          <a:r>
            <a:rPr lang="tr-TR" dirty="0" smtClean="0"/>
            <a:t>Ütopyası</a:t>
          </a:r>
          <a:endParaRPr lang="tr-TR" dirty="0"/>
        </a:p>
      </dgm:t>
    </dgm:pt>
    <dgm:pt modelId="{DDFC3132-5CC6-43B1-AF70-124A0967DE73}" type="parTrans" cxnId="{4DE02AF1-4840-41B0-A7D6-80DCD6A9424B}">
      <dgm:prSet/>
      <dgm:spPr/>
      <dgm:t>
        <a:bodyPr/>
        <a:lstStyle/>
        <a:p>
          <a:endParaRPr lang="tr-TR"/>
        </a:p>
      </dgm:t>
    </dgm:pt>
    <dgm:pt modelId="{1E2403E5-E0D9-4045-88E0-727F638FB4E4}" type="sibTrans" cxnId="{4DE02AF1-4840-41B0-A7D6-80DCD6A9424B}">
      <dgm:prSet/>
      <dgm:spPr/>
      <dgm:t>
        <a:bodyPr/>
        <a:lstStyle/>
        <a:p>
          <a:endParaRPr lang="tr-TR"/>
        </a:p>
      </dgm:t>
    </dgm:pt>
    <dgm:pt modelId="{E4B28252-E01D-4BE6-90B8-793E3BABDD90}" type="pres">
      <dgm:prSet presAssocID="{D5A836D2-06C7-4D5B-86F5-3BDDD94E70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CB0FAF1-0AE8-40AE-8C18-C3E1372D5814}" type="pres">
      <dgm:prSet presAssocID="{546D591A-64EA-40F3-9205-FD528AD4A9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AE25B6B-D717-4271-AB84-D22FC740ED95}" type="presOf" srcId="{D5A836D2-06C7-4D5B-86F5-3BDDD94E70D2}" destId="{E4B28252-E01D-4BE6-90B8-793E3BABDD90}" srcOrd="0" destOrd="0" presId="urn:microsoft.com/office/officeart/2005/8/layout/vList2"/>
    <dgm:cxn modelId="{4DE02AF1-4840-41B0-A7D6-80DCD6A9424B}" srcId="{D5A836D2-06C7-4D5B-86F5-3BDDD94E70D2}" destId="{546D591A-64EA-40F3-9205-FD528AD4A940}" srcOrd="0" destOrd="0" parTransId="{DDFC3132-5CC6-43B1-AF70-124A0967DE73}" sibTransId="{1E2403E5-E0D9-4045-88E0-727F638FB4E4}"/>
    <dgm:cxn modelId="{D447382C-D1A1-4CEF-9A5C-B5CC45CDA38A}" type="presOf" srcId="{546D591A-64EA-40F3-9205-FD528AD4A940}" destId="{CCB0FAF1-0AE8-40AE-8C18-C3E1372D5814}" srcOrd="0" destOrd="0" presId="urn:microsoft.com/office/officeart/2005/8/layout/vList2"/>
    <dgm:cxn modelId="{A9486C53-5A74-4CAF-B7A7-B6E8837B3F9F}" type="presParOf" srcId="{E4B28252-E01D-4BE6-90B8-793E3BABDD90}" destId="{CCB0FAF1-0AE8-40AE-8C18-C3E1372D58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D5A836D2-06C7-4D5B-86F5-3BDDD94E70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46D591A-64EA-40F3-9205-FD528AD4A940}">
      <dgm:prSet/>
      <dgm:spPr/>
      <dgm:t>
        <a:bodyPr/>
        <a:lstStyle/>
        <a:p>
          <a:pPr rtl="0"/>
          <a:r>
            <a:rPr lang="tr-TR" dirty="0" smtClean="0"/>
            <a:t>Doğru kıyaslama...</a:t>
          </a:r>
          <a:endParaRPr lang="tr-TR" dirty="0"/>
        </a:p>
      </dgm:t>
    </dgm:pt>
    <dgm:pt modelId="{DDFC3132-5CC6-43B1-AF70-124A0967DE73}" type="parTrans" cxnId="{4DE02AF1-4840-41B0-A7D6-80DCD6A9424B}">
      <dgm:prSet/>
      <dgm:spPr/>
      <dgm:t>
        <a:bodyPr/>
        <a:lstStyle/>
        <a:p>
          <a:endParaRPr lang="tr-TR"/>
        </a:p>
      </dgm:t>
    </dgm:pt>
    <dgm:pt modelId="{1E2403E5-E0D9-4045-88E0-727F638FB4E4}" type="sibTrans" cxnId="{4DE02AF1-4840-41B0-A7D6-80DCD6A9424B}">
      <dgm:prSet/>
      <dgm:spPr/>
      <dgm:t>
        <a:bodyPr/>
        <a:lstStyle/>
        <a:p>
          <a:endParaRPr lang="tr-TR"/>
        </a:p>
      </dgm:t>
    </dgm:pt>
    <dgm:pt modelId="{E4B28252-E01D-4BE6-90B8-793E3BABDD90}" type="pres">
      <dgm:prSet presAssocID="{D5A836D2-06C7-4D5B-86F5-3BDDD94E70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CB0FAF1-0AE8-40AE-8C18-C3E1372D5814}" type="pres">
      <dgm:prSet presAssocID="{546D591A-64EA-40F3-9205-FD528AD4A9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0981AF5-E07F-4724-8374-7EF67CEA47EB}" type="presOf" srcId="{546D591A-64EA-40F3-9205-FD528AD4A940}" destId="{CCB0FAF1-0AE8-40AE-8C18-C3E1372D5814}" srcOrd="0" destOrd="0" presId="urn:microsoft.com/office/officeart/2005/8/layout/vList2"/>
    <dgm:cxn modelId="{940C115B-207F-4BA8-8367-00531AEDEA2B}" type="presOf" srcId="{D5A836D2-06C7-4D5B-86F5-3BDDD94E70D2}" destId="{E4B28252-E01D-4BE6-90B8-793E3BABDD90}" srcOrd="0" destOrd="0" presId="urn:microsoft.com/office/officeart/2005/8/layout/vList2"/>
    <dgm:cxn modelId="{4DE02AF1-4840-41B0-A7D6-80DCD6A9424B}" srcId="{D5A836D2-06C7-4D5B-86F5-3BDDD94E70D2}" destId="{546D591A-64EA-40F3-9205-FD528AD4A940}" srcOrd="0" destOrd="0" parTransId="{DDFC3132-5CC6-43B1-AF70-124A0967DE73}" sibTransId="{1E2403E5-E0D9-4045-88E0-727F638FB4E4}"/>
    <dgm:cxn modelId="{E0C98293-8991-49DF-AC33-4078C4BF3076}" type="presParOf" srcId="{E4B28252-E01D-4BE6-90B8-793E3BABDD90}" destId="{CCB0FAF1-0AE8-40AE-8C18-C3E1372D58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D5A836D2-06C7-4D5B-86F5-3BDDD94E70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46D591A-64EA-40F3-9205-FD528AD4A940}">
      <dgm:prSet/>
      <dgm:spPr/>
      <dgm:t>
        <a:bodyPr/>
        <a:lstStyle/>
        <a:p>
          <a:pPr rtl="0"/>
          <a:r>
            <a:rPr lang="tr-TR" dirty="0" smtClean="0"/>
            <a:t>Ütopya gerçekleşinceye kadar…</a:t>
          </a:r>
          <a:endParaRPr lang="tr-TR" dirty="0"/>
        </a:p>
      </dgm:t>
    </dgm:pt>
    <dgm:pt modelId="{DDFC3132-5CC6-43B1-AF70-124A0967DE73}" type="parTrans" cxnId="{4DE02AF1-4840-41B0-A7D6-80DCD6A9424B}">
      <dgm:prSet/>
      <dgm:spPr/>
      <dgm:t>
        <a:bodyPr/>
        <a:lstStyle/>
        <a:p>
          <a:endParaRPr lang="tr-TR"/>
        </a:p>
      </dgm:t>
    </dgm:pt>
    <dgm:pt modelId="{1E2403E5-E0D9-4045-88E0-727F638FB4E4}" type="sibTrans" cxnId="{4DE02AF1-4840-41B0-A7D6-80DCD6A9424B}">
      <dgm:prSet/>
      <dgm:spPr/>
      <dgm:t>
        <a:bodyPr/>
        <a:lstStyle/>
        <a:p>
          <a:endParaRPr lang="tr-TR"/>
        </a:p>
      </dgm:t>
    </dgm:pt>
    <dgm:pt modelId="{E4B28252-E01D-4BE6-90B8-793E3BABDD90}" type="pres">
      <dgm:prSet presAssocID="{D5A836D2-06C7-4D5B-86F5-3BDDD94E70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CB0FAF1-0AE8-40AE-8C18-C3E1372D5814}" type="pres">
      <dgm:prSet presAssocID="{546D591A-64EA-40F3-9205-FD528AD4A9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298F04F-45F0-4A38-86D9-2F1CC2C9485D}" type="presOf" srcId="{D5A836D2-06C7-4D5B-86F5-3BDDD94E70D2}" destId="{E4B28252-E01D-4BE6-90B8-793E3BABDD90}" srcOrd="0" destOrd="0" presId="urn:microsoft.com/office/officeart/2005/8/layout/vList2"/>
    <dgm:cxn modelId="{4DE02AF1-4840-41B0-A7D6-80DCD6A9424B}" srcId="{D5A836D2-06C7-4D5B-86F5-3BDDD94E70D2}" destId="{546D591A-64EA-40F3-9205-FD528AD4A940}" srcOrd="0" destOrd="0" parTransId="{DDFC3132-5CC6-43B1-AF70-124A0967DE73}" sibTransId="{1E2403E5-E0D9-4045-88E0-727F638FB4E4}"/>
    <dgm:cxn modelId="{C83E0058-F05A-4F43-929B-54626009BEA5}" type="presOf" srcId="{546D591A-64EA-40F3-9205-FD528AD4A940}" destId="{CCB0FAF1-0AE8-40AE-8C18-C3E1372D5814}" srcOrd="0" destOrd="0" presId="urn:microsoft.com/office/officeart/2005/8/layout/vList2"/>
    <dgm:cxn modelId="{C8630537-C35A-4957-8237-9FA333B5F735}" type="presParOf" srcId="{E4B28252-E01D-4BE6-90B8-793E3BABDD90}" destId="{CCB0FAF1-0AE8-40AE-8C18-C3E1372D58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42D3E08A-F3D6-4501-B15A-4C924A688C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CCD3453-55B8-4CB2-8525-0F29A7325E20}">
      <dgm:prSet/>
      <dgm:spPr/>
      <dgm:t>
        <a:bodyPr/>
        <a:lstStyle/>
        <a:p>
          <a:pPr rtl="0"/>
          <a:r>
            <a:rPr lang="tr-TR" dirty="0" smtClean="0"/>
            <a:t>Tek Embriyo Transferi Engelleri</a:t>
          </a:r>
          <a:endParaRPr lang="tr-TR" dirty="0"/>
        </a:p>
      </dgm:t>
    </dgm:pt>
    <dgm:pt modelId="{ED205021-4D89-478D-87AB-99878E210D78}" type="parTrans" cxnId="{EE1DFAD9-1122-462D-9BEC-39B9D220B6F4}">
      <dgm:prSet/>
      <dgm:spPr/>
      <dgm:t>
        <a:bodyPr/>
        <a:lstStyle/>
        <a:p>
          <a:endParaRPr lang="tr-TR"/>
        </a:p>
      </dgm:t>
    </dgm:pt>
    <dgm:pt modelId="{08E8729A-9B0B-40D5-BF67-491A6E4DC379}" type="sibTrans" cxnId="{EE1DFAD9-1122-462D-9BEC-39B9D220B6F4}">
      <dgm:prSet/>
      <dgm:spPr/>
      <dgm:t>
        <a:bodyPr/>
        <a:lstStyle/>
        <a:p>
          <a:endParaRPr lang="tr-TR"/>
        </a:p>
      </dgm:t>
    </dgm:pt>
    <dgm:pt modelId="{BAAF98C9-6596-4550-9093-452CC73EDAB0}" type="pres">
      <dgm:prSet presAssocID="{42D3E08A-F3D6-4501-B15A-4C924A688C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9D36213-5B78-47CF-A87F-31EF0AF907A7}" type="pres">
      <dgm:prSet presAssocID="{FCCD3453-55B8-4CB2-8525-0F29A7325E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1DFAD9-1122-462D-9BEC-39B9D220B6F4}" srcId="{42D3E08A-F3D6-4501-B15A-4C924A688C70}" destId="{FCCD3453-55B8-4CB2-8525-0F29A7325E20}" srcOrd="0" destOrd="0" parTransId="{ED205021-4D89-478D-87AB-99878E210D78}" sibTransId="{08E8729A-9B0B-40D5-BF67-491A6E4DC379}"/>
    <dgm:cxn modelId="{395443A7-3812-4029-88F4-8EAD01AB021A}" type="presOf" srcId="{42D3E08A-F3D6-4501-B15A-4C924A688C70}" destId="{BAAF98C9-6596-4550-9093-452CC73EDAB0}" srcOrd="0" destOrd="0" presId="urn:microsoft.com/office/officeart/2005/8/layout/vList2"/>
    <dgm:cxn modelId="{7CC35CC3-13EC-4313-A89F-54D103AC70B2}" type="presOf" srcId="{FCCD3453-55B8-4CB2-8525-0F29A7325E20}" destId="{29D36213-5B78-47CF-A87F-31EF0AF907A7}" srcOrd="0" destOrd="0" presId="urn:microsoft.com/office/officeart/2005/8/layout/vList2"/>
    <dgm:cxn modelId="{E7F3BD55-FD8B-4552-B5E9-BE8AF0C0A1E2}" type="presParOf" srcId="{BAAF98C9-6596-4550-9093-452CC73EDAB0}" destId="{29D36213-5B78-47CF-A87F-31EF0AF907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42D3E08A-F3D6-4501-B15A-4C924A688C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CCD3453-55B8-4CB2-8525-0F29A7325E20}">
      <dgm:prSet/>
      <dgm:spPr/>
      <dgm:t>
        <a:bodyPr/>
        <a:lstStyle/>
        <a:p>
          <a:pPr rtl="0"/>
          <a:r>
            <a:rPr lang="tr-TR" dirty="0" smtClean="0"/>
            <a:t>Tek Embriyo Transferi Engelleri</a:t>
          </a:r>
          <a:endParaRPr lang="tr-TR" dirty="0"/>
        </a:p>
      </dgm:t>
    </dgm:pt>
    <dgm:pt modelId="{ED205021-4D89-478D-87AB-99878E210D78}" type="parTrans" cxnId="{EE1DFAD9-1122-462D-9BEC-39B9D220B6F4}">
      <dgm:prSet/>
      <dgm:spPr/>
      <dgm:t>
        <a:bodyPr/>
        <a:lstStyle/>
        <a:p>
          <a:endParaRPr lang="tr-TR"/>
        </a:p>
      </dgm:t>
    </dgm:pt>
    <dgm:pt modelId="{08E8729A-9B0B-40D5-BF67-491A6E4DC379}" type="sibTrans" cxnId="{EE1DFAD9-1122-462D-9BEC-39B9D220B6F4}">
      <dgm:prSet/>
      <dgm:spPr/>
      <dgm:t>
        <a:bodyPr/>
        <a:lstStyle/>
        <a:p>
          <a:endParaRPr lang="tr-TR"/>
        </a:p>
      </dgm:t>
    </dgm:pt>
    <dgm:pt modelId="{BAAF98C9-6596-4550-9093-452CC73EDAB0}" type="pres">
      <dgm:prSet presAssocID="{42D3E08A-F3D6-4501-B15A-4C924A688C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9D36213-5B78-47CF-A87F-31EF0AF907A7}" type="pres">
      <dgm:prSet presAssocID="{FCCD3453-55B8-4CB2-8525-0F29A7325E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1DFAD9-1122-462D-9BEC-39B9D220B6F4}" srcId="{42D3E08A-F3D6-4501-B15A-4C924A688C70}" destId="{FCCD3453-55B8-4CB2-8525-0F29A7325E20}" srcOrd="0" destOrd="0" parTransId="{ED205021-4D89-478D-87AB-99878E210D78}" sibTransId="{08E8729A-9B0B-40D5-BF67-491A6E4DC379}"/>
    <dgm:cxn modelId="{CDABF6B3-5DBD-4442-B8DF-E9893735A7B2}" type="presOf" srcId="{42D3E08A-F3D6-4501-B15A-4C924A688C70}" destId="{BAAF98C9-6596-4550-9093-452CC73EDAB0}" srcOrd="0" destOrd="0" presId="urn:microsoft.com/office/officeart/2005/8/layout/vList2"/>
    <dgm:cxn modelId="{FFE4FAD2-CA7F-4525-8200-AA40D456A5B6}" type="presOf" srcId="{FCCD3453-55B8-4CB2-8525-0F29A7325E20}" destId="{29D36213-5B78-47CF-A87F-31EF0AF907A7}" srcOrd="0" destOrd="0" presId="urn:microsoft.com/office/officeart/2005/8/layout/vList2"/>
    <dgm:cxn modelId="{6CC62EA9-DBD2-4E75-B9AB-BD2905A48612}" type="presParOf" srcId="{BAAF98C9-6596-4550-9093-452CC73EDAB0}" destId="{29D36213-5B78-47CF-A87F-31EF0AF907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42D3E08A-F3D6-4501-B15A-4C924A688C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CCD3453-55B8-4CB2-8525-0F29A7325E20}">
      <dgm:prSet/>
      <dgm:spPr/>
      <dgm:t>
        <a:bodyPr/>
        <a:lstStyle/>
        <a:p>
          <a:pPr rtl="0"/>
          <a:r>
            <a:rPr lang="tr-TR" dirty="0" smtClean="0"/>
            <a:t>Tek Embriyo Transferi Engelleri</a:t>
          </a:r>
          <a:endParaRPr lang="tr-TR" dirty="0"/>
        </a:p>
      </dgm:t>
    </dgm:pt>
    <dgm:pt modelId="{ED205021-4D89-478D-87AB-99878E210D78}" type="parTrans" cxnId="{EE1DFAD9-1122-462D-9BEC-39B9D220B6F4}">
      <dgm:prSet/>
      <dgm:spPr/>
      <dgm:t>
        <a:bodyPr/>
        <a:lstStyle/>
        <a:p>
          <a:endParaRPr lang="tr-TR"/>
        </a:p>
      </dgm:t>
    </dgm:pt>
    <dgm:pt modelId="{08E8729A-9B0B-40D5-BF67-491A6E4DC379}" type="sibTrans" cxnId="{EE1DFAD9-1122-462D-9BEC-39B9D220B6F4}">
      <dgm:prSet/>
      <dgm:spPr/>
      <dgm:t>
        <a:bodyPr/>
        <a:lstStyle/>
        <a:p>
          <a:endParaRPr lang="tr-TR"/>
        </a:p>
      </dgm:t>
    </dgm:pt>
    <dgm:pt modelId="{BAAF98C9-6596-4550-9093-452CC73EDAB0}" type="pres">
      <dgm:prSet presAssocID="{42D3E08A-F3D6-4501-B15A-4C924A688C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9D36213-5B78-47CF-A87F-31EF0AF907A7}" type="pres">
      <dgm:prSet presAssocID="{FCCD3453-55B8-4CB2-8525-0F29A7325E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1DFAD9-1122-462D-9BEC-39B9D220B6F4}" srcId="{42D3E08A-F3D6-4501-B15A-4C924A688C70}" destId="{FCCD3453-55B8-4CB2-8525-0F29A7325E20}" srcOrd="0" destOrd="0" parTransId="{ED205021-4D89-478D-87AB-99878E210D78}" sibTransId="{08E8729A-9B0B-40D5-BF67-491A6E4DC379}"/>
    <dgm:cxn modelId="{E7371B07-B61B-4948-81BC-F2FE20DAF672}" type="presOf" srcId="{FCCD3453-55B8-4CB2-8525-0F29A7325E20}" destId="{29D36213-5B78-47CF-A87F-31EF0AF907A7}" srcOrd="0" destOrd="0" presId="urn:microsoft.com/office/officeart/2005/8/layout/vList2"/>
    <dgm:cxn modelId="{EB65669B-B5D9-45CC-A264-BEF3A831426D}" type="presOf" srcId="{42D3E08A-F3D6-4501-B15A-4C924A688C70}" destId="{BAAF98C9-6596-4550-9093-452CC73EDAB0}" srcOrd="0" destOrd="0" presId="urn:microsoft.com/office/officeart/2005/8/layout/vList2"/>
    <dgm:cxn modelId="{C1EC7579-40BA-4656-B332-87EEA7F26273}" type="presParOf" srcId="{BAAF98C9-6596-4550-9093-452CC73EDAB0}" destId="{29D36213-5B78-47CF-A87F-31EF0AF907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42D3E08A-F3D6-4501-B15A-4C924A688C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CCD3453-55B8-4CB2-8525-0F29A7325E20}">
      <dgm:prSet/>
      <dgm:spPr/>
      <dgm:t>
        <a:bodyPr/>
        <a:lstStyle/>
        <a:p>
          <a:pPr rtl="0"/>
          <a:r>
            <a:rPr lang="tr-TR" dirty="0" smtClean="0"/>
            <a:t>Tek Embriyo Transferi Engelleri</a:t>
          </a:r>
          <a:endParaRPr lang="tr-TR" dirty="0"/>
        </a:p>
      </dgm:t>
    </dgm:pt>
    <dgm:pt modelId="{ED205021-4D89-478D-87AB-99878E210D78}" type="parTrans" cxnId="{EE1DFAD9-1122-462D-9BEC-39B9D220B6F4}">
      <dgm:prSet/>
      <dgm:spPr/>
      <dgm:t>
        <a:bodyPr/>
        <a:lstStyle/>
        <a:p>
          <a:endParaRPr lang="tr-TR"/>
        </a:p>
      </dgm:t>
    </dgm:pt>
    <dgm:pt modelId="{08E8729A-9B0B-40D5-BF67-491A6E4DC379}" type="sibTrans" cxnId="{EE1DFAD9-1122-462D-9BEC-39B9D220B6F4}">
      <dgm:prSet/>
      <dgm:spPr/>
      <dgm:t>
        <a:bodyPr/>
        <a:lstStyle/>
        <a:p>
          <a:endParaRPr lang="tr-TR"/>
        </a:p>
      </dgm:t>
    </dgm:pt>
    <dgm:pt modelId="{BAAF98C9-6596-4550-9093-452CC73EDAB0}" type="pres">
      <dgm:prSet presAssocID="{42D3E08A-F3D6-4501-B15A-4C924A688C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9D36213-5B78-47CF-A87F-31EF0AF907A7}" type="pres">
      <dgm:prSet presAssocID="{FCCD3453-55B8-4CB2-8525-0F29A7325E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1DFAD9-1122-462D-9BEC-39B9D220B6F4}" srcId="{42D3E08A-F3D6-4501-B15A-4C924A688C70}" destId="{FCCD3453-55B8-4CB2-8525-0F29A7325E20}" srcOrd="0" destOrd="0" parTransId="{ED205021-4D89-478D-87AB-99878E210D78}" sibTransId="{08E8729A-9B0B-40D5-BF67-491A6E4DC379}"/>
    <dgm:cxn modelId="{FDA1A722-5ED2-460A-8B2D-04D1E6A2B740}" type="presOf" srcId="{42D3E08A-F3D6-4501-B15A-4C924A688C70}" destId="{BAAF98C9-6596-4550-9093-452CC73EDAB0}" srcOrd="0" destOrd="0" presId="urn:microsoft.com/office/officeart/2005/8/layout/vList2"/>
    <dgm:cxn modelId="{074F13B7-BE42-466C-BA19-D4C33E88C67F}" type="presOf" srcId="{FCCD3453-55B8-4CB2-8525-0F29A7325E20}" destId="{29D36213-5B78-47CF-A87F-31EF0AF907A7}" srcOrd="0" destOrd="0" presId="urn:microsoft.com/office/officeart/2005/8/layout/vList2"/>
    <dgm:cxn modelId="{3494B229-08E7-427B-B2EF-4AE54B3B57B8}" type="presParOf" srcId="{BAAF98C9-6596-4550-9093-452CC73EDAB0}" destId="{29D36213-5B78-47CF-A87F-31EF0AF907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42D3E08A-F3D6-4501-B15A-4C924A688C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CCD3453-55B8-4CB2-8525-0F29A7325E20}">
      <dgm:prSet/>
      <dgm:spPr/>
      <dgm:t>
        <a:bodyPr/>
        <a:lstStyle/>
        <a:p>
          <a:pPr rtl="0"/>
          <a:r>
            <a:rPr lang="tr-TR" dirty="0" smtClean="0"/>
            <a:t>Tek Embriyo Transferi Engelleri</a:t>
          </a:r>
          <a:endParaRPr lang="tr-TR" dirty="0"/>
        </a:p>
      </dgm:t>
    </dgm:pt>
    <dgm:pt modelId="{ED205021-4D89-478D-87AB-99878E210D78}" type="parTrans" cxnId="{EE1DFAD9-1122-462D-9BEC-39B9D220B6F4}">
      <dgm:prSet/>
      <dgm:spPr/>
      <dgm:t>
        <a:bodyPr/>
        <a:lstStyle/>
        <a:p>
          <a:endParaRPr lang="tr-TR"/>
        </a:p>
      </dgm:t>
    </dgm:pt>
    <dgm:pt modelId="{08E8729A-9B0B-40D5-BF67-491A6E4DC379}" type="sibTrans" cxnId="{EE1DFAD9-1122-462D-9BEC-39B9D220B6F4}">
      <dgm:prSet/>
      <dgm:spPr/>
      <dgm:t>
        <a:bodyPr/>
        <a:lstStyle/>
        <a:p>
          <a:endParaRPr lang="tr-TR"/>
        </a:p>
      </dgm:t>
    </dgm:pt>
    <dgm:pt modelId="{BAAF98C9-6596-4550-9093-452CC73EDAB0}" type="pres">
      <dgm:prSet presAssocID="{42D3E08A-F3D6-4501-B15A-4C924A688C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9D36213-5B78-47CF-A87F-31EF0AF907A7}" type="pres">
      <dgm:prSet presAssocID="{FCCD3453-55B8-4CB2-8525-0F29A7325E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1DFAD9-1122-462D-9BEC-39B9D220B6F4}" srcId="{42D3E08A-F3D6-4501-B15A-4C924A688C70}" destId="{FCCD3453-55B8-4CB2-8525-0F29A7325E20}" srcOrd="0" destOrd="0" parTransId="{ED205021-4D89-478D-87AB-99878E210D78}" sibTransId="{08E8729A-9B0B-40D5-BF67-491A6E4DC379}"/>
    <dgm:cxn modelId="{B93F0E1C-DE94-49B3-81CA-64FF0694D437}" type="presOf" srcId="{FCCD3453-55B8-4CB2-8525-0F29A7325E20}" destId="{29D36213-5B78-47CF-A87F-31EF0AF907A7}" srcOrd="0" destOrd="0" presId="urn:microsoft.com/office/officeart/2005/8/layout/vList2"/>
    <dgm:cxn modelId="{86979CAF-F40F-4CCB-B2D9-7134EA8AB9AF}" type="presOf" srcId="{42D3E08A-F3D6-4501-B15A-4C924A688C70}" destId="{BAAF98C9-6596-4550-9093-452CC73EDAB0}" srcOrd="0" destOrd="0" presId="urn:microsoft.com/office/officeart/2005/8/layout/vList2"/>
    <dgm:cxn modelId="{47505F27-E60E-4244-8969-4DD3A1B21B37}" type="presParOf" srcId="{BAAF98C9-6596-4550-9093-452CC73EDAB0}" destId="{29D36213-5B78-47CF-A87F-31EF0AF907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4C5C7019-F185-4305-A2AE-DB1A332F4F1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E9EA152-4EAC-473A-80D0-E92A2BF3CAF8}">
      <dgm:prSet custT="1"/>
      <dgm:spPr>
        <a:solidFill>
          <a:schemeClr val="tx2">
            <a:lumMod val="20000"/>
            <a:lumOff val="80000"/>
            <a:alpha val="58000"/>
          </a:schemeClr>
        </a:solidFill>
      </dgm:spPr>
      <dgm:t>
        <a:bodyPr/>
        <a:lstStyle/>
        <a:p>
          <a:pPr rtl="0"/>
          <a:r>
            <a:rPr lang="tr-TR" sz="2400" dirty="0" smtClean="0"/>
            <a:t>Çoğul gebelikler IVF-</a:t>
          </a:r>
          <a:r>
            <a:rPr lang="tr-TR" sz="2400" dirty="0" err="1" smtClean="0"/>
            <a:t>ICSI’nin</a:t>
          </a:r>
          <a:r>
            <a:rPr lang="tr-TR" sz="2400" dirty="0" smtClean="0"/>
            <a:t> “</a:t>
          </a:r>
          <a:r>
            <a:rPr lang="tr-TR" sz="2400" dirty="0" err="1" smtClean="0"/>
            <a:t>komplikasyonu”durlar</a:t>
          </a:r>
          <a:r>
            <a:rPr lang="tr-TR" sz="2400" dirty="0" smtClean="0"/>
            <a:t>.</a:t>
          </a:r>
          <a:endParaRPr lang="tr-TR" sz="2400" dirty="0"/>
        </a:p>
      </dgm:t>
    </dgm:pt>
    <dgm:pt modelId="{DDBD5F36-DDDF-4D16-980B-2B9F0739CE0F}" type="parTrans" cxnId="{17A332D4-C2F2-44E4-B84D-E7DF0CB8CB79}">
      <dgm:prSet/>
      <dgm:spPr/>
      <dgm:t>
        <a:bodyPr/>
        <a:lstStyle/>
        <a:p>
          <a:endParaRPr lang="tr-TR"/>
        </a:p>
      </dgm:t>
    </dgm:pt>
    <dgm:pt modelId="{9DB0FC9E-78E8-4819-A077-C4029C10CCD5}" type="sibTrans" cxnId="{17A332D4-C2F2-44E4-B84D-E7DF0CB8CB79}">
      <dgm:prSet/>
      <dgm:spPr/>
      <dgm:t>
        <a:bodyPr/>
        <a:lstStyle/>
        <a:p>
          <a:endParaRPr lang="tr-TR"/>
        </a:p>
      </dgm:t>
    </dgm:pt>
    <dgm:pt modelId="{30D9402C-C4EE-48D7-844E-14BAA2931530}">
      <dgm:prSet custT="1"/>
      <dgm:spPr>
        <a:solidFill>
          <a:schemeClr val="tx2">
            <a:lumMod val="20000"/>
            <a:lumOff val="80000"/>
            <a:alpha val="58000"/>
          </a:schemeClr>
        </a:solidFill>
      </dgm:spPr>
      <dgm:t>
        <a:bodyPr/>
        <a:lstStyle/>
        <a:p>
          <a:pPr rtl="0"/>
          <a:r>
            <a:rPr lang="tr-TR" sz="2400" dirty="0" smtClean="0"/>
            <a:t>Çoğul gebeliklerin en etkili ÖNLEMİ “Tek Embriyo Transferi”dir. </a:t>
          </a:r>
          <a:endParaRPr lang="tr-TR" sz="2400" dirty="0"/>
        </a:p>
      </dgm:t>
    </dgm:pt>
    <dgm:pt modelId="{2C3E24EB-978A-4343-8442-A4A078781B44}" type="parTrans" cxnId="{150EFC45-9924-453E-BCE4-8427E725DFEA}">
      <dgm:prSet/>
      <dgm:spPr/>
      <dgm:t>
        <a:bodyPr/>
        <a:lstStyle/>
        <a:p>
          <a:endParaRPr lang="tr-TR"/>
        </a:p>
      </dgm:t>
    </dgm:pt>
    <dgm:pt modelId="{6AB9E090-7CA8-438B-BE12-BFC79B02E017}" type="sibTrans" cxnId="{150EFC45-9924-453E-BCE4-8427E725DFEA}">
      <dgm:prSet/>
      <dgm:spPr/>
      <dgm:t>
        <a:bodyPr/>
        <a:lstStyle/>
        <a:p>
          <a:endParaRPr lang="tr-TR"/>
        </a:p>
      </dgm:t>
    </dgm:pt>
    <dgm:pt modelId="{0FA4AA35-53F1-40E1-8E18-B92571DA4F85}">
      <dgm:prSet custT="1"/>
      <dgm:spPr>
        <a:solidFill>
          <a:schemeClr val="tx2">
            <a:lumMod val="20000"/>
            <a:lumOff val="80000"/>
            <a:alpha val="58000"/>
          </a:schemeClr>
        </a:solidFill>
      </dgm:spPr>
      <dgm:t>
        <a:bodyPr/>
        <a:lstStyle/>
        <a:p>
          <a:pPr rtl="0"/>
          <a:r>
            <a:rPr lang="tr-TR" sz="2400" dirty="0" smtClean="0"/>
            <a:t>“İyi IVF merkezi” olmanın gereği</a:t>
          </a:r>
          <a:r>
            <a:rPr lang="tr-TR" sz="2400" b="0" u="none" dirty="0" smtClean="0"/>
            <a:t>,                                  </a:t>
          </a:r>
          <a:r>
            <a:rPr lang="tr-TR" sz="2400" b="0" u="none" baseline="0" dirty="0" smtClean="0">
              <a:uFill>
                <a:solidFill>
                  <a:srgbClr val="FF0000"/>
                </a:solidFill>
              </a:uFill>
            </a:rPr>
            <a:t>hem çoğul gebeliklerden kaçınmak,                             hem de IVF-ICSI başarı oranını yüksek tutmak </a:t>
          </a:r>
          <a:r>
            <a:rPr lang="tr-TR" sz="2400" dirty="0" smtClean="0"/>
            <a:t>olmalıdır. </a:t>
          </a:r>
          <a:endParaRPr lang="tr-TR" sz="2400" dirty="0"/>
        </a:p>
      </dgm:t>
    </dgm:pt>
    <dgm:pt modelId="{ED5DCF63-4951-4E75-92B0-6082BDA4CFC1}" type="parTrans" cxnId="{70CC72E6-E0CC-41FD-9D98-1487DFEE73A9}">
      <dgm:prSet/>
      <dgm:spPr/>
      <dgm:t>
        <a:bodyPr/>
        <a:lstStyle/>
        <a:p>
          <a:endParaRPr lang="tr-TR"/>
        </a:p>
      </dgm:t>
    </dgm:pt>
    <dgm:pt modelId="{1A9B8F4B-2F06-4A4B-9A40-AE9ED674BF3B}" type="sibTrans" cxnId="{70CC72E6-E0CC-41FD-9D98-1487DFEE73A9}">
      <dgm:prSet/>
      <dgm:spPr/>
      <dgm:t>
        <a:bodyPr/>
        <a:lstStyle/>
        <a:p>
          <a:endParaRPr lang="tr-TR"/>
        </a:p>
      </dgm:t>
    </dgm:pt>
    <dgm:pt modelId="{8671BAA1-E80E-4908-8320-E802BC4911E9}" type="pres">
      <dgm:prSet presAssocID="{4C5C7019-F185-4305-A2AE-DB1A332F4F1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1FC10589-6B58-4393-AA2C-04387E11052F}" type="pres">
      <dgm:prSet presAssocID="{4C5C7019-F185-4305-A2AE-DB1A332F4F1D}" presName="pyramid" presStyleLbl="node1" presStyleIdx="0" presStyleCnt="1" custLinFactNeighborX="1394"/>
      <dgm:spPr/>
    </dgm:pt>
    <dgm:pt modelId="{E3A6BD0B-1619-4E86-A141-6FAD2BC259E7}" type="pres">
      <dgm:prSet presAssocID="{4C5C7019-F185-4305-A2AE-DB1A332F4F1D}" presName="theList" presStyleCnt="0"/>
      <dgm:spPr/>
    </dgm:pt>
    <dgm:pt modelId="{1E6F9474-73FF-4146-A6FE-F376AF4A9C52}" type="pres">
      <dgm:prSet presAssocID="{CE9EA152-4EAC-473A-80D0-E92A2BF3CAF8}" presName="aNode" presStyleLbl="fgAcc1" presStyleIdx="0" presStyleCnt="3" custScaleX="172338" custScaleY="1032625" custLinFactY="-281779" custLinFactNeighborX="46251" custLinFactNeighborY="-3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A3C006-17CF-4D7E-B21C-BCA9BA212BA7}" type="pres">
      <dgm:prSet presAssocID="{CE9EA152-4EAC-473A-80D0-E92A2BF3CAF8}" presName="aSpace" presStyleCnt="0"/>
      <dgm:spPr/>
    </dgm:pt>
    <dgm:pt modelId="{19BBF231-ED73-409C-BB60-4BC8FC214B92}" type="pres">
      <dgm:prSet presAssocID="{30D9402C-C4EE-48D7-844E-14BAA2931530}" presName="aNode" presStyleLbl="fgAcc1" presStyleIdx="1" presStyleCnt="3" custScaleX="172338" custScaleY="1032625" custLinFactY="-114454" custLinFactNeighborX="47699" custLinFactNeighborY="-2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C7D2EA-D3D6-44B2-9A75-7E45FC123C0C}" type="pres">
      <dgm:prSet presAssocID="{30D9402C-C4EE-48D7-844E-14BAA2931530}" presName="aSpace" presStyleCnt="0"/>
      <dgm:spPr/>
    </dgm:pt>
    <dgm:pt modelId="{EB7DCD86-5AC8-4E30-A407-7CDEBF2FD102}" type="pres">
      <dgm:prSet presAssocID="{0FA4AA35-53F1-40E1-8E18-B92571DA4F85}" presName="aNode" presStyleLbl="fgAcc1" presStyleIdx="2" presStyleCnt="3" custScaleX="241897" custScaleY="1510022" custLinFactY="69451" custLinFactNeighborX="14731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94FB28-9D6B-46B5-9687-16503B75CDB4}" type="pres">
      <dgm:prSet presAssocID="{0FA4AA35-53F1-40E1-8E18-B92571DA4F85}" presName="aSpace" presStyleCnt="0"/>
      <dgm:spPr/>
    </dgm:pt>
  </dgm:ptLst>
  <dgm:cxnLst>
    <dgm:cxn modelId="{150EFC45-9924-453E-BCE4-8427E725DFEA}" srcId="{4C5C7019-F185-4305-A2AE-DB1A332F4F1D}" destId="{30D9402C-C4EE-48D7-844E-14BAA2931530}" srcOrd="1" destOrd="0" parTransId="{2C3E24EB-978A-4343-8442-A4A078781B44}" sibTransId="{6AB9E090-7CA8-438B-BE12-BFC79B02E017}"/>
    <dgm:cxn modelId="{70CC72E6-E0CC-41FD-9D98-1487DFEE73A9}" srcId="{4C5C7019-F185-4305-A2AE-DB1A332F4F1D}" destId="{0FA4AA35-53F1-40E1-8E18-B92571DA4F85}" srcOrd="2" destOrd="0" parTransId="{ED5DCF63-4951-4E75-92B0-6082BDA4CFC1}" sibTransId="{1A9B8F4B-2F06-4A4B-9A40-AE9ED674BF3B}"/>
    <dgm:cxn modelId="{0B6084C5-CB62-4A3F-A42A-2F8EF6204174}" type="presOf" srcId="{4C5C7019-F185-4305-A2AE-DB1A332F4F1D}" destId="{8671BAA1-E80E-4908-8320-E802BC4911E9}" srcOrd="0" destOrd="0" presId="urn:microsoft.com/office/officeart/2005/8/layout/pyramid2"/>
    <dgm:cxn modelId="{5B43FED3-B30E-4D86-9296-ACFFDCFB97CC}" type="presOf" srcId="{CE9EA152-4EAC-473A-80D0-E92A2BF3CAF8}" destId="{1E6F9474-73FF-4146-A6FE-F376AF4A9C52}" srcOrd="0" destOrd="0" presId="urn:microsoft.com/office/officeart/2005/8/layout/pyramid2"/>
    <dgm:cxn modelId="{E05B9F47-37A7-4933-9CFA-B464B932FC32}" type="presOf" srcId="{0FA4AA35-53F1-40E1-8E18-B92571DA4F85}" destId="{EB7DCD86-5AC8-4E30-A407-7CDEBF2FD102}" srcOrd="0" destOrd="0" presId="urn:microsoft.com/office/officeart/2005/8/layout/pyramid2"/>
    <dgm:cxn modelId="{17A332D4-C2F2-44E4-B84D-E7DF0CB8CB79}" srcId="{4C5C7019-F185-4305-A2AE-DB1A332F4F1D}" destId="{CE9EA152-4EAC-473A-80D0-E92A2BF3CAF8}" srcOrd="0" destOrd="0" parTransId="{DDBD5F36-DDDF-4D16-980B-2B9F0739CE0F}" sibTransId="{9DB0FC9E-78E8-4819-A077-C4029C10CCD5}"/>
    <dgm:cxn modelId="{E930C9AB-5F1B-4B38-BBA5-AD7B1E9E8A37}" type="presOf" srcId="{30D9402C-C4EE-48D7-844E-14BAA2931530}" destId="{19BBF231-ED73-409C-BB60-4BC8FC214B92}" srcOrd="0" destOrd="0" presId="urn:microsoft.com/office/officeart/2005/8/layout/pyramid2"/>
    <dgm:cxn modelId="{4EB40749-E0B9-40B3-A2D3-BA15115EC9E6}" type="presParOf" srcId="{8671BAA1-E80E-4908-8320-E802BC4911E9}" destId="{1FC10589-6B58-4393-AA2C-04387E11052F}" srcOrd="0" destOrd="0" presId="urn:microsoft.com/office/officeart/2005/8/layout/pyramid2"/>
    <dgm:cxn modelId="{B1D60226-6F88-4878-8B5B-68B5D296061F}" type="presParOf" srcId="{8671BAA1-E80E-4908-8320-E802BC4911E9}" destId="{E3A6BD0B-1619-4E86-A141-6FAD2BC259E7}" srcOrd="1" destOrd="0" presId="urn:microsoft.com/office/officeart/2005/8/layout/pyramid2"/>
    <dgm:cxn modelId="{21FC1FFF-01E1-4CBE-BB51-62C41185C096}" type="presParOf" srcId="{E3A6BD0B-1619-4E86-A141-6FAD2BC259E7}" destId="{1E6F9474-73FF-4146-A6FE-F376AF4A9C52}" srcOrd="0" destOrd="0" presId="urn:microsoft.com/office/officeart/2005/8/layout/pyramid2"/>
    <dgm:cxn modelId="{6DE65EE1-25F9-4A82-8859-0C3ECA865CB6}" type="presParOf" srcId="{E3A6BD0B-1619-4E86-A141-6FAD2BC259E7}" destId="{EAA3C006-17CF-4D7E-B21C-BCA9BA212BA7}" srcOrd="1" destOrd="0" presId="urn:microsoft.com/office/officeart/2005/8/layout/pyramid2"/>
    <dgm:cxn modelId="{0886535E-3C6A-449D-9A3C-ABA56D95EB59}" type="presParOf" srcId="{E3A6BD0B-1619-4E86-A141-6FAD2BC259E7}" destId="{19BBF231-ED73-409C-BB60-4BC8FC214B92}" srcOrd="2" destOrd="0" presId="urn:microsoft.com/office/officeart/2005/8/layout/pyramid2"/>
    <dgm:cxn modelId="{35605BD0-248E-4072-9B51-9CB8AF4E8F89}" type="presParOf" srcId="{E3A6BD0B-1619-4E86-A141-6FAD2BC259E7}" destId="{FEC7D2EA-D3D6-44B2-9A75-7E45FC123C0C}" srcOrd="3" destOrd="0" presId="urn:microsoft.com/office/officeart/2005/8/layout/pyramid2"/>
    <dgm:cxn modelId="{371F60E8-627F-4511-845A-7B972A4E062B}" type="presParOf" srcId="{E3A6BD0B-1619-4E86-A141-6FAD2BC259E7}" destId="{EB7DCD86-5AC8-4E30-A407-7CDEBF2FD102}" srcOrd="4" destOrd="0" presId="urn:microsoft.com/office/officeart/2005/8/layout/pyramid2"/>
    <dgm:cxn modelId="{407330CD-1AEF-47F9-AA60-4BCA649A472F}" type="presParOf" srcId="{E3A6BD0B-1619-4E86-A141-6FAD2BC259E7}" destId="{DC94FB28-9D6B-46B5-9687-16503B75CDB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2EA2C3-57D7-4E08-A7FC-536C0FAC6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65C925E-48AD-46CC-8823-D3BA90B9F1DA}">
      <dgm:prSet/>
      <dgm:spPr/>
      <dgm:t>
        <a:bodyPr/>
        <a:lstStyle/>
        <a:p>
          <a:pPr rtl="0"/>
          <a:r>
            <a:rPr lang="tr-TR" dirty="0" err="1" smtClean="0"/>
            <a:t>Business</a:t>
          </a:r>
          <a:r>
            <a:rPr lang="tr-TR" dirty="0" smtClean="0"/>
            <a:t> is </a:t>
          </a:r>
          <a:r>
            <a:rPr lang="tr-TR" dirty="0" err="1" smtClean="0"/>
            <a:t>business</a:t>
          </a:r>
          <a:r>
            <a:rPr lang="tr-TR" dirty="0" smtClean="0"/>
            <a:t>!</a:t>
          </a:r>
          <a:endParaRPr lang="tr-TR" dirty="0"/>
        </a:p>
      </dgm:t>
    </dgm:pt>
    <dgm:pt modelId="{B5E9795E-5DC4-4175-AA44-30B6A3A3A253}" type="parTrans" cxnId="{891F7F92-4EDC-422B-BF95-2F0AC60AD5A6}">
      <dgm:prSet/>
      <dgm:spPr/>
      <dgm:t>
        <a:bodyPr/>
        <a:lstStyle/>
        <a:p>
          <a:endParaRPr lang="tr-TR"/>
        </a:p>
      </dgm:t>
    </dgm:pt>
    <dgm:pt modelId="{CB90F423-3CAE-45EA-8BDB-AC8402F9F9DA}" type="sibTrans" cxnId="{891F7F92-4EDC-422B-BF95-2F0AC60AD5A6}">
      <dgm:prSet/>
      <dgm:spPr/>
      <dgm:t>
        <a:bodyPr/>
        <a:lstStyle/>
        <a:p>
          <a:endParaRPr lang="tr-TR"/>
        </a:p>
      </dgm:t>
    </dgm:pt>
    <dgm:pt modelId="{9928E6B9-9B26-4862-8037-C056E0BE7A26}" type="pres">
      <dgm:prSet presAssocID="{632EA2C3-57D7-4E08-A7FC-536C0FAC6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1033B9-FB61-4F4E-BBAB-481E71741B23}" type="pres">
      <dgm:prSet presAssocID="{B65C925E-48AD-46CC-8823-D3BA90B9F1D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23DEB60-E198-4EEB-8286-E7F502D8AA61}" type="presOf" srcId="{B65C925E-48AD-46CC-8823-D3BA90B9F1DA}" destId="{781033B9-FB61-4F4E-BBAB-481E71741B23}" srcOrd="0" destOrd="0" presId="urn:microsoft.com/office/officeart/2005/8/layout/vList2"/>
    <dgm:cxn modelId="{79696564-8E2E-42A7-B708-CC6F23F58ECB}" type="presOf" srcId="{632EA2C3-57D7-4E08-A7FC-536C0FAC670C}" destId="{9928E6B9-9B26-4862-8037-C056E0BE7A26}" srcOrd="0" destOrd="0" presId="urn:microsoft.com/office/officeart/2005/8/layout/vList2"/>
    <dgm:cxn modelId="{891F7F92-4EDC-422B-BF95-2F0AC60AD5A6}" srcId="{632EA2C3-57D7-4E08-A7FC-536C0FAC670C}" destId="{B65C925E-48AD-46CC-8823-D3BA90B9F1DA}" srcOrd="0" destOrd="0" parTransId="{B5E9795E-5DC4-4175-AA44-30B6A3A3A253}" sibTransId="{CB90F423-3CAE-45EA-8BDB-AC8402F9F9DA}"/>
    <dgm:cxn modelId="{4C1A9443-F65E-4F30-9F44-B28B52250B39}" type="presParOf" srcId="{9928E6B9-9B26-4862-8037-C056E0BE7A26}" destId="{781033B9-FB61-4F4E-BBAB-481E71741B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8235174E-9169-4BE9-AF8B-C90FDC5508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6599602-9CD0-4822-941B-6D38C1556B37}">
      <dgm:prSet/>
      <dgm:spPr/>
      <dgm:t>
        <a:bodyPr/>
        <a:lstStyle/>
        <a:p>
          <a:pPr rtl="0"/>
          <a:r>
            <a:rPr lang="tr-TR" dirty="0" smtClean="0"/>
            <a:t>Sonuç / Eve Götürülecek Mesaj</a:t>
          </a:r>
          <a:endParaRPr lang="tr-TR" dirty="0"/>
        </a:p>
      </dgm:t>
    </dgm:pt>
    <dgm:pt modelId="{FE2C1567-C4E1-463C-A0E8-108D2E85EF6A}" type="parTrans" cxnId="{D019908D-EDBC-4CB7-B3C3-DC038BAA8ACA}">
      <dgm:prSet/>
      <dgm:spPr/>
      <dgm:t>
        <a:bodyPr/>
        <a:lstStyle/>
        <a:p>
          <a:endParaRPr lang="tr-TR"/>
        </a:p>
      </dgm:t>
    </dgm:pt>
    <dgm:pt modelId="{FF4149ED-A721-44A7-8A87-F8450E39785D}" type="sibTrans" cxnId="{D019908D-EDBC-4CB7-B3C3-DC038BAA8ACA}">
      <dgm:prSet/>
      <dgm:spPr/>
      <dgm:t>
        <a:bodyPr/>
        <a:lstStyle/>
        <a:p>
          <a:endParaRPr lang="tr-TR"/>
        </a:p>
      </dgm:t>
    </dgm:pt>
    <dgm:pt modelId="{E115ED23-9BC1-4AE8-957F-D5FDFACF73AD}" type="pres">
      <dgm:prSet presAssocID="{8235174E-9169-4BE9-AF8B-C90FDC5508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ED8C552-559F-45C5-83DC-ED119047B726}" type="pres">
      <dgm:prSet presAssocID="{D6599602-9CD0-4822-941B-6D38C1556B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019908D-EDBC-4CB7-B3C3-DC038BAA8ACA}" srcId="{8235174E-9169-4BE9-AF8B-C90FDC5508A1}" destId="{D6599602-9CD0-4822-941B-6D38C1556B37}" srcOrd="0" destOrd="0" parTransId="{FE2C1567-C4E1-463C-A0E8-108D2E85EF6A}" sibTransId="{FF4149ED-A721-44A7-8A87-F8450E39785D}"/>
    <dgm:cxn modelId="{761BD555-EBC3-4AA6-819A-2E18D818160A}" type="presOf" srcId="{D6599602-9CD0-4822-941B-6D38C1556B37}" destId="{1ED8C552-559F-45C5-83DC-ED119047B726}" srcOrd="0" destOrd="0" presId="urn:microsoft.com/office/officeart/2005/8/layout/vList2"/>
    <dgm:cxn modelId="{34D19486-294F-4113-B84C-2773E25F32A8}" type="presOf" srcId="{8235174E-9169-4BE9-AF8B-C90FDC5508A1}" destId="{E115ED23-9BC1-4AE8-957F-D5FDFACF73AD}" srcOrd="0" destOrd="0" presId="urn:microsoft.com/office/officeart/2005/8/layout/vList2"/>
    <dgm:cxn modelId="{E92BB2E8-E466-405E-94DD-C9BD655E448C}" type="presParOf" srcId="{E115ED23-9BC1-4AE8-957F-D5FDFACF73AD}" destId="{1ED8C552-559F-45C5-83DC-ED119047B7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0A9B95F7-2838-414B-B12C-91EA7A0321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035D283-5B36-42F0-A6A0-D6AF4F6F8188}">
      <dgm:prSet/>
      <dgm:spPr/>
      <dgm:t>
        <a:bodyPr/>
        <a:lstStyle/>
        <a:p>
          <a:pPr algn="r" rtl="0"/>
          <a:r>
            <a:rPr lang="tr-TR" dirty="0" smtClean="0"/>
            <a:t>Teşekkürler…</a:t>
          </a:r>
          <a:endParaRPr lang="tr-TR" dirty="0"/>
        </a:p>
      </dgm:t>
    </dgm:pt>
    <dgm:pt modelId="{31839BEE-EAA3-41A0-8D79-0AFCE94E018A}" type="parTrans" cxnId="{10A0F522-5F16-4558-B05C-C27F81524216}">
      <dgm:prSet/>
      <dgm:spPr/>
      <dgm:t>
        <a:bodyPr/>
        <a:lstStyle/>
        <a:p>
          <a:endParaRPr lang="tr-TR"/>
        </a:p>
      </dgm:t>
    </dgm:pt>
    <dgm:pt modelId="{131FEF02-8264-44BA-8827-F51710207F63}" type="sibTrans" cxnId="{10A0F522-5F16-4558-B05C-C27F81524216}">
      <dgm:prSet/>
      <dgm:spPr/>
      <dgm:t>
        <a:bodyPr/>
        <a:lstStyle/>
        <a:p>
          <a:endParaRPr lang="tr-TR"/>
        </a:p>
      </dgm:t>
    </dgm:pt>
    <dgm:pt modelId="{DC27CF1E-4089-4F7C-91AF-26E8B32ECD48}" type="pres">
      <dgm:prSet presAssocID="{0A9B95F7-2838-414B-B12C-91EA7A0321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D9205A-71B6-4E77-872E-EC3B2B8CE118}" type="pres">
      <dgm:prSet presAssocID="{B035D283-5B36-42F0-A6A0-D6AF4F6F8188}" presName="parentText" presStyleLbl="node1" presStyleIdx="0" presStyleCnt="1" custAng="21121534" custLinFactNeighborY="-2309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53D250E-0414-4470-9F15-1EE883185BDE}" type="presOf" srcId="{0A9B95F7-2838-414B-B12C-91EA7A032115}" destId="{DC27CF1E-4089-4F7C-91AF-26E8B32ECD48}" srcOrd="0" destOrd="0" presId="urn:microsoft.com/office/officeart/2005/8/layout/vList2"/>
    <dgm:cxn modelId="{921B9D1B-9B87-4700-8DC4-8BC5CDD0FF84}" type="presOf" srcId="{B035D283-5B36-42F0-A6A0-D6AF4F6F8188}" destId="{F3D9205A-71B6-4E77-872E-EC3B2B8CE118}" srcOrd="0" destOrd="0" presId="urn:microsoft.com/office/officeart/2005/8/layout/vList2"/>
    <dgm:cxn modelId="{10A0F522-5F16-4558-B05C-C27F81524216}" srcId="{0A9B95F7-2838-414B-B12C-91EA7A032115}" destId="{B035D283-5B36-42F0-A6A0-D6AF4F6F8188}" srcOrd="0" destOrd="0" parTransId="{31839BEE-EAA3-41A0-8D79-0AFCE94E018A}" sibTransId="{131FEF02-8264-44BA-8827-F51710207F63}"/>
    <dgm:cxn modelId="{117F291C-6862-416F-B6FF-07EC89FBAE35}" type="presParOf" srcId="{DC27CF1E-4089-4F7C-91AF-26E8B32ECD48}" destId="{F3D9205A-71B6-4E77-872E-EC3B2B8CE1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2EA2C3-57D7-4E08-A7FC-536C0FAC6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65C925E-48AD-46CC-8823-D3BA90B9F1DA}">
      <dgm:prSet/>
      <dgm:spPr/>
      <dgm:t>
        <a:bodyPr/>
        <a:lstStyle/>
        <a:p>
          <a:pPr rtl="0"/>
          <a:r>
            <a:rPr lang="tr-TR" dirty="0" smtClean="0"/>
            <a:t>IVF-ICSI is a </a:t>
          </a:r>
          <a:r>
            <a:rPr lang="tr-TR" dirty="0" err="1" smtClean="0"/>
            <a:t>Business</a:t>
          </a:r>
          <a:endParaRPr lang="tr-TR" dirty="0"/>
        </a:p>
      </dgm:t>
    </dgm:pt>
    <dgm:pt modelId="{B5E9795E-5DC4-4175-AA44-30B6A3A3A253}" type="parTrans" cxnId="{891F7F92-4EDC-422B-BF95-2F0AC60AD5A6}">
      <dgm:prSet/>
      <dgm:spPr/>
      <dgm:t>
        <a:bodyPr/>
        <a:lstStyle/>
        <a:p>
          <a:endParaRPr lang="tr-TR"/>
        </a:p>
      </dgm:t>
    </dgm:pt>
    <dgm:pt modelId="{CB90F423-3CAE-45EA-8BDB-AC8402F9F9DA}" type="sibTrans" cxnId="{891F7F92-4EDC-422B-BF95-2F0AC60AD5A6}">
      <dgm:prSet/>
      <dgm:spPr/>
      <dgm:t>
        <a:bodyPr/>
        <a:lstStyle/>
        <a:p>
          <a:endParaRPr lang="tr-TR"/>
        </a:p>
      </dgm:t>
    </dgm:pt>
    <dgm:pt modelId="{9928E6B9-9B26-4862-8037-C056E0BE7A26}" type="pres">
      <dgm:prSet presAssocID="{632EA2C3-57D7-4E08-A7FC-536C0FAC6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1033B9-FB61-4F4E-BBAB-481E71741B23}" type="pres">
      <dgm:prSet presAssocID="{B65C925E-48AD-46CC-8823-D3BA90B9F1D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2CF610C-3066-495F-A56C-0E145E7D4DCD}" type="presOf" srcId="{B65C925E-48AD-46CC-8823-D3BA90B9F1DA}" destId="{781033B9-FB61-4F4E-BBAB-481E71741B23}" srcOrd="0" destOrd="0" presId="urn:microsoft.com/office/officeart/2005/8/layout/vList2"/>
    <dgm:cxn modelId="{C249974F-95F0-4875-95FE-4DE8674B030B}" type="presOf" srcId="{632EA2C3-57D7-4E08-A7FC-536C0FAC670C}" destId="{9928E6B9-9B26-4862-8037-C056E0BE7A26}" srcOrd="0" destOrd="0" presId="urn:microsoft.com/office/officeart/2005/8/layout/vList2"/>
    <dgm:cxn modelId="{891F7F92-4EDC-422B-BF95-2F0AC60AD5A6}" srcId="{632EA2C3-57D7-4E08-A7FC-536C0FAC670C}" destId="{B65C925E-48AD-46CC-8823-D3BA90B9F1DA}" srcOrd="0" destOrd="0" parTransId="{B5E9795E-5DC4-4175-AA44-30B6A3A3A253}" sibTransId="{CB90F423-3CAE-45EA-8BDB-AC8402F9F9DA}"/>
    <dgm:cxn modelId="{F17A93F0-9ABB-4408-B52D-A1E314863FD7}" type="presParOf" srcId="{9928E6B9-9B26-4862-8037-C056E0BE7A26}" destId="{781033B9-FB61-4F4E-BBAB-481E71741B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2EA2C3-57D7-4E08-A7FC-536C0FAC6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65C925E-48AD-46CC-8823-D3BA90B9F1DA}">
      <dgm:prSet/>
      <dgm:spPr/>
      <dgm:t>
        <a:bodyPr/>
        <a:lstStyle/>
        <a:p>
          <a:pPr rtl="0"/>
          <a:r>
            <a:rPr lang="tr-TR" dirty="0" smtClean="0"/>
            <a:t>“Başarının” </a:t>
          </a:r>
          <a:r>
            <a:rPr lang="tr-TR" dirty="0" err="1" smtClean="0"/>
            <a:t>Kısayolu</a:t>
          </a:r>
          <a:endParaRPr lang="tr-TR" dirty="0"/>
        </a:p>
      </dgm:t>
    </dgm:pt>
    <dgm:pt modelId="{B5E9795E-5DC4-4175-AA44-30B6A3A3A253}" type="parTrans" cxnId="{891F7F92-4EDC-422B-BF95-2F0AC60AD5A6}">
      <dgm:prSet/>
      <dgm:spPr/>
      <dgm:t>
        <a:bodyPr/>
        <a:lstStyle/>
        <a:p>
          <a:endParaRPr lang="tr-TR"/>
        </a:p>
      </dgm:t>
    </dgm:pt>
    <dgm:pt modelId="{CB90F423-3CAE-45EA-8BDB-AC8402F9F9DA}" type="sibTrans" cxnId="{891F7F92-4EDC-422B-BF95-2F0AC60AD5A6}">
      <dgm:prSet/>
      <dgm:spPr/>
      <dgm:t>
        <a:bodyPr/>
        <a:lstStyle/>
        <a:p>
          <a:endParaRPr lang="tr-TR"/>
        </a:p>
      </dgm:t>
    </dgm:pt>
    <dgm:pt modelId="{9928E6B9-9B26-4862-8037-C056E0BE7A26}" type="pres">
      <dgm:prSet presAssocID="{632EA2C3-57D7-4E08-A7FC-536C0FAC6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1033B9-FB61-4F4E-BBAB-481E71741B23}" type="pres">
      <dgm:prSet presAssocID="{B65C925E-48AD-46CC-8823-D3BA90B9F1D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ECCD95D-A1D2-49F3-899D-81345AAFC150}" type="presOf" srcId="{632EA2C3-57D7-4E08-A7FC-536C0FAC670C}" destId="{9928E6B9-9B26-4862-8037-C056E0BE7A26}" srcOrd="0" destOrd="0" presId="urn:microsoft.com/office/officeart/2005/8/layout/vList2"/>
    <dgm:cxn modelId="{EDE43C0A-8DC1-4FC6-BF3C-03F073797765}" type="presOf" srcId="{B65C925E-48AD-46CC-8823-D3BA90B9F1DA}" destId="{781033B9-FB61-4F4E-BBAB-481E71741B23}" srcOrd="0" destOrd="0" presId="urn:microsoft.com/office/officeart/2005/8/layout/vList2"/>
    <dgm:cxn modelId="{891F7F92-4EDC-422B-BF95-2F0AC60AD5A6}" srcId="{632EA2C3-57D7-4E08-A7FC-536C0FAC670C}" destId="{B65C925E-48AD-46CC-8823-D3BA90B9F1DA}" srcOrd="0" destOrd="0" parTransId="{B5E9795E-5DC4-4175-AA44-30B6A3A3A253}" sibTransId="{CB90F423-3CAE-45EA-8BDB-AC8402F9F9DA}"/>
    <dgm:cxn modelId="{961707B8-5A7F-46ED-BFB7-61B51E0D93DF}" type="presParOf" srcId="{9928E6B9-9B26-4862-8037-C056E0BE7A26}" destId="{781033B9-FB61-4F4E-BBAB-481E71741B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C5D142-3E09-49C0-BEAB-E8BA4499524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DA9DD795-72D9-4FDB-B711-FCD195FB2560}">
      <dgm:prSet/>
      <dgm:spPr/>
      <dgm:t>
        <a:bodyPr/>
        <a:lstStyle/>
        <a:p>
          <a:pPr rtl="0"/>
          <a:r>
            <a:rPr lang="tr-TR" dirty="0" smtClean="0"/>
            <a:t>Çok Oosit</a:t>
          </a:r>
          <a:endParaRPr lang="tr-TR" dirty="0"/>
        </a:p>
      </dgm:t>
    </dgm:pt>
    <dgm:pt modelId="{926CE40D-5766-42C2-9781-2C7B41E282F7}" type="parTrans" cxnId="{AD2E51B9-2501-434A-A74C-90A9F4211A67}">
      <dgm:prSet/>
      <dgm:spPr/>
      <dgm:t>
        <a:bodyPr/>
        <a:lstStyle/>
        <a:p>
          <a:endParaRPr lang="tr-TR"/>
        </a:p>
      </dgm:t>
    </dgm:pt>
    <dgm:pt modelId="{87B7BC0E-FC7B-4F9E-AC35-3E13D41663EA}" type="sibTrans" cxnId="{AD2E51B9-2501-434A-A74C-90A9F4211A67}">
      <dgm:prSet/>
      <dgm:spPr/>
      <dgm:t>
        <a:bodyPr/>
        <a:lstStyle/>
        <a:p>
          <a:endParaRPr lang="tr-TR"/>
        </a:p>
      </dgm:t>
    </dgm:pt>
    <dgm:pt modelId="{BBC549E9-2DBC-437E-B38B-7BD6F9A00056}">
      <dgm:prSet/>
      <dgm:spPr/>
      <dgm:t>
        <a:bodyPr/>
        <a:lstStyle/>
        <a:p>
          <a:pPr rtl="0"/>
          <a:r>
            <a:rPr lang="tr-TR" dirty="0" smtClean="0"/>
            <a:t>Çok Embriyo</a:t>
          </a:r>
          <a:endParaRPr lang="tr-TR" dirty="0"/>
        </a:p>
      </dgm:t>
    </dgm:pt>
    <dgm:pt modelId="{3DDCBEEE-3A87-4132-A95E-7EEC938120FC}" type="parTrans" cxnId="{204B25DF-7AE1-486F-ACEE-5995302CBDE9}">
      <dgm:prSet/>
      <dgm:spPr/>
      <dgm:t>
        <a:bodyPr/>
        <a:lstStyle/>
        <a:p>
          <a:endParaRPr lang="tr-TR"/>
        </a:p>
      </dgm:t>
    </dgm:pt>
    <dgm:pt modelId="{59C7D054-5577-43FC-BB07-279324B4F034}" type="sibTrans" cxnId="{204B25DF-7AE1-486F-ACEE-5995302CBDE9}">
      <dgm:prSet/>
      <dgm:spPr/>
      <dgm:t>
        <a:bodyPr/>
        <a:lstStyle/>
        <a:p>
          <a:endParaRPr lang="tr-TR"/>
        </a:p>
      </dgm:t>
    </dgm:pt>
    <dgm:pt modelId="{DC1077AF-34AE-4C60-8A70-1A5420CE914D}">
      <dgm:prSet/>
      <dgm:spPr/>
      <dgm:t>
        <a:bodyPr/>
        <a:lstStyle/>
        <a:p>
          <a:pPr rtl="0"/>
          <a:r>
            <a:rPr lang="tr-TR" dirty="0" smtClean="0"/>
            <a:t>Çok Transfer</a:t>
          </a:r>
          <a:endParaRPr lang="tr-TR" dirty="0"/>
        </a:p>
      </dgm:t>
    </dgm:pt>
    <dgm:pt modelId="{B16B32BB-23B4-41E8-8758-F67D08B0C97C}" type="parTrans" cxnId="{031FE4FE-EFD7-4E7C-8116-BE424859CF72}">
      <dgm:prSet/>
      <dgm:spPr/>
      <dgm:t>
        <a:bodyPr/>
        <a:lstStyle/>
        <a:p>
          <a:endParaRPr lang="tr-TR"/>
        </a:p>
      </dgm:t>
    </dgm:pt>
    <dgm:pt modelId="{FFEA0FA1-3D5D-47FC-9095-5EEAC22267B2}" type="sibTrans" cxnId="{031FE4FE-EFD7-4E7C-8116-BE424859CF72}">
      <dgm:prSet/>
      <dgm:spPr/>
      <dgm:t>
        <a:bodyPr/>
        <a:lstStyle/>
        <a:p>
          <a:endParaRPr lang="tr-TR"/>
        </a:p>
      </dgm:t>
    </dgm:pt>
    <dgm:pt modelId="{8F1314DB-DA2F-49C1-AFD2-3B0F03E186D8}">
      <dgm:prSet/>
      <dgm:spPr/>
      <dgm:t>
        <a:bodyPr/>
        <a:lstStyle/>
        <a:p>
          <a:pPr rtl="0"/>
          <a:r>
            <a:rPr lang="tr-TR" dirty="0" smtClean="0"/>
            <a:t>Çok Gebelik</a:t>
          </a:r>
          <a:endParaRPr lang="tr-TR" dirty="0"/>
        </a:p>
      </dgm:t>
    </dgm:pt>
    <dgm:pt modelId="{AB8C06E4-9968-4FF4-AAD4-81398C4D8136}" type="parTrans" cxnId="{45D8CEE9-75B1-4831-A1A3-DCB5AFBC0AE4}">
      <dgm:prSet/>
      <dgm:spPr/>
      <dgm:t>
        <a:bodyPr/>
        <a:lstStyle/>
        <a:p>
          <a:endParaRPr lang="tr-TR"/>
        </a:p>
      </dgm:t>
    </dgm:pt>
    <dgm:pt modelId="{72744306-A679-415F-A853-64A7E4275F74}" type="sibTrans" cxnId="{45D8CEE9-75B1-4831-A1A3-DCB5AFBC0AE4}">
      <dgm:prSet/>
      <dgm:spPr/>
      <dgm:t>
        <a:bodyPr/>
        <a:lstStyle/>
        <a:p>
          <a:endParaRPr lang="tr-TR"/>
        </a:p>
      </dgm:t>
    </dgm:pt>
    <dgm:pt modelId="{F6040DAB-411C-4C51-B3F8-4474EF406E16}" type="pres">
      <dgm:prSet presAssocID="{43C5D142-3E09-49C0-BEAB-E8BA449952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39E7505-26BA-4040-A66C-F910256C0FBB}" type="pres">
      <dgm:prSet presAssocID="{43C5D142-3E09-49C0-BEAB-E8BA44995241}" presName="dummyMaxCanvas" presStyleCnt="0">
        <dgm:presLayoutVars/>
      </dgm:prSet>
      <dgm:spPr/>
    </dgm:pt>
    <dgm:pt modelId="{A0F7471F-53B0-4CE5-B6EE-977909AD9531}" type="pres">
      <dgm:prSet presAssocID="{43C5D142-3E09-49C0-BEAB-E8BA4499524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AA1DA6-AEF5-4AEA-81A4-835768E9D608}" type="pres">
      <dgm:prSet presAssocID="{43C5D142-3E09-49C0-BEAB-E8BA4499524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C34191-613F-46E3-82C5-868763E5FC65}" type="pres">
      <dgm:prSet presAssocID="{43C5D142-3E09-49C0-BEAB-E8BA4499524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AA4A58-C5F1-4E16-8285-E23B4DE0F858}" type="pres">
      <dgm:prSet presAssocID="{43C5D142-3E09-49C0-BEAB-E8BA4499524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30E3B3-4779-4316-8079-1DB83A83CCBA}" type="pres">
      <dgm:prSet presAssocID="{43C5D142-3E09-49C0-BEAB-E8BA4499524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9E5F80-FA12-4F0F-B78B-F1A255FDCA4A}" type="pres">
      <dgm:prSet presAssocID="{43C5D142-3E09-49C0-BEAB-E8BA4499524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4D4DC6-C445-4C55-B383-CB7EBC0DE0E4}" type="pres">
      <dgm:prSet presAssocID="{43C5D142-3E09-49C0-BEAB-E8BA4499524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8B0515-74E1-4B4E-B0DF-B903ADA0897A}" type="pres">
      <dgm:prSet presAssocID="{43C5D142-3E09-49C0-BEAB-E8BA4499524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7D6C04-FC3F-4EF5-B4BF-454DCB83BEF4}" type="pres">
      <dgm:prSet presAssocID="{43C5D142-3E09-49C0-BEAB-E8BA4499524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8BC311-A1D7-47F8-B342-23202A6F9D7F}" type="pres">
      <dgm:prSet presAssocID="{43C5D142-3E09-49C0-BEAB-E8BA4499524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31C65A-3856-4F43-BF92-0EC744076E9E}" type="pres">
      <dgm:prSet presAssocID="{43C5D142-3E09-49C0-BEAB-E8BA4499524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03CCCF9-CD05-492C-B8C2-83C8C916F725}" type="presOf" srcId="{DA9DD795-72D9-4FDB-B711-FCD195FB2560}" destId="{7C8B0515-74E1-4B4E-B0DF-B903ADA0897A}" srcOrd="1" destOrd="0" presId="urn:microsoft.com/office/officeart/2005/8/layout/vProcess5"/>
    <dgm:cxn modelId="{8DC2B99C-1B93-4F07-A5B8-8E7871282516}" type="presOf" srcId="{DA9DD795-72D9-4FDB-B711-FCD195FB2560}" destId="{A0F7471F-53B0-4CE5-B6EE-977909AD9531}" srcOrd="0" destOrd="0" presId="urn:microsoft.com/office/officeart/2005/8/layout/vProcess5"/>
    <dgm:cxn modelId="{BC25F246-AD66-4656-BC56-82F18E8A9F51}" type="presOf" srcId="{87B7BC0E-FC7B-4F9E-AC35-3E13D41663EA}" destId="{2030E3B3-4779-4316-8079-1DB83A83CCBA}" srcOrd="0" destOrd="0" presId="urn:microsoft.com/office/officeart/2005/8/layout/vProcess5"/>
    <dgm:cxn modelId="{C9DB92FD-5019-4ABF-988C-DBE7F1AA1EA8}" type="presOf" srcId="{BBC549E9-2DBC-437E-B38B-7BD6F9A00056}" destId="{29AA1DA6-AEF5-4AEA-81A4-835768E9D608}" srcOrd="0" destOrd="0" presId="urn:microsoft.com/office/officeart/2005/8/layout/vProcess5"/>
    <dgm:cxn modelId="{0B0DF781-F6D6-4C6A-A0AB-1D5C0B05C374}" type="presOf" srcId="{DC1077AF-34AE-4C60-8A70-1A5420CE914D}" destId="{9AC34191-613F-46E3-82C5-868763E5FC65}" srcOrd="0" destOrd="0" presId="urn:microsoft.com/office/officeart/2005/8/layout/vProcess5"/>
    <dgm:cxn modelId="{9D28F8D2-2244-4986-A71A-15DB36687969}" type="presOf" srcId="{59C7D054-5577-43FC-BB07-279324B4F034}" destId="{119E5F80-FA12-4F0F-B78B-F1A255FDCA4A}" srcOrd="0" destOrd="0" presId="urn:microsoft.com/office/officeart/2005/8/layout/vProcess5"/>
    <dgm:cxn modelId="{3DBCD798-BDB7-45D2-A7F9-7D42B1E6C853}" type="presOf" srcId="{BBC549E9-2DBC-437E-B38B-7BD6F9A00056}" destId="{787D6C04-FC3F-4EF5-B4BF-454DCB83BEF4}" srcOrd="1" destOrd="0" presId="urn:microsoft.com/office/officeart/2005/8/layout/vProcess5"/>
    <dgm:cxn modelId="{031FE4FE-EFD7-4E7C-8116-BE424859CF72}" srcId="{43C5D142-3E09-49C0-BEAB-E8BA44995241}" destId="{DC1077AF-34AE-4C60-8A70-1A5420CE914D}" srcOrd="2" destOrd="0" parTransId="{B16B32BB-23B4-41E8-8758-F67D08B0C97C}" sibTransId="{FFEA0FA1-3D5D-47FC-9095-5EEAC22267B2}"/>
    <dgm:cxn modelId="{45D8CEE9-75B1-4831-A1A3-DCB5AFBC0AE4}" srcId="{43C5D142-3E09-49C0-BEAB-E8BA44995241}" destId="{8F1314DB-DA2F-49C1-AFD2-3B0F03E186D8}" srcOrd="3" destOrd="0" parTransId="{AB8C06E4-9968-4FF4-AAD4-81398C4D8136}" sibTransId="{72744306-A679-415F-A853-64A7E4275F74}"/>
    <dgm:cxn modelId="{9E68274E-EE65-44AE-8E21-EA6419064E4E}" type="presOf" srcId="{43C5D142-3E09-49C0-BEAB-E8BA44995241}" destId="{F6040DAB-411C-4C51-B3F8-4474EF406E16}" srcOrd="0" destOrd="0" presId="urn:microsoft.com/office/officeart/2005/8/layout/vProcess5"/>
    <dgm:cxn modelId="{F98667E8-4660-445C-B3AD-56299CE52AD0}" type="presOf" srcId="{DC1077AF-34AE-4C60-8A70-1A5420CE914D}" destId="{A18BC311-A1D7-47F8-B342-23202A6F9D7F}" srcOrd="1" destOrd="0" presId="urn:microsoft.com/office/officeart/2005/8/layout/vProcess5"/>
    <dgm:cxn modelId="{95BE5167-E7A7-4B10-99E3-B229FDE4D9D2}" type="presOf" srcId="{8F1314DB-DA2F-49C1-AFD2-3B0F03E186D8}" destId="{EF31C65A-3856-4F43-BF92-0EC744076E9E}" srcOrd="1" destOrd="0" presId="urn:microsoft.com/office/officeart/2005/8/layout/vProcess5"/>
    <dgm:cxn modelId="{05734B80-5715-4717-9181-1D5C1CFD92A8}" type="presOf" srcId="{8F1314DB-DA2F-49C1-AFD2-3B0F03E186D8}" destId="{D6AA4A58-C5F1-4E16-8285-E23B4DE0F858}" srcOrd="0" destOrd="0" presId="urn:microsoft.com/office/officeart/2005/8/layout/vProcess5"/>
    <dgm:cxn modelId="{204B25DF-7AE1-486F-ACEE-5995302CBDE9}" srcId="{43C5D142-3E09-49C0-BEAB-E8BA44995241}" destId="{BBC549E9-2DBC-437E-B38B-7BD6F9A00056}" srcOrd="1" destOrd="0" parTransId="{3DDCBEEE-3A87-4132-A95E-7EEC938120FC}" sibTransId="{59C7D054-5577-43FC-BB07-279324B4F034}"/>
    <dgm:cxn modelId="{9D1625CD-CA8D-41D6-B21B-8D05C94BD5B5}" type="presOf" srcId="{FFEA0FA1-3D5D-47FC-9095-5EEAC22267B2}" destId="{024D4DC6-C445-4C55-B383-CB7EBC0DE0E4}" srcOrd="0" destOrd="0" presId="urn:microsoft.com/office/officeart/2005/8/layout/vProcess5"/>
    <dgm:cxn modelId="{AD2E51B9-2501-434A-A74C-90A9F4211A67}" srcId="{43C5D142-3E09-49C0-BEAB-E8BA44995241}" destId="{DA9DD795-72D9-4FDB-B711-FCD195FB2560}" srcOrd="0" destOrd="0" parTransId="{926CE40D-5766-42C2-9781-2C7B41E282F7}" sibTransId="{87B7BC0E-FC7B-4F9E-AC35-3E13D41663EA}"/>
    <dgm:cxn modelId="{C9C6D04B-C5B5-492D-9843-78139D257291}" type="presParOf" srcId="{F6040DAB-411C-4C51-B3F8-4474EF406E16}" destId="{039E7505-26BA-4040-A66C-F910256C0FBB}" srcOrd="0" destOrd="0" presId="urn:microsoft.com/office/officeart/2005/8/layout/vProcess5"/>
    <dgm:cxn modelId="{F2D56CF8-2DE3-4251-A280-083F14F0FCA7}" type="presParOf" srcId="{F6040DAB-411C-4C51-B3F8-4474EF406E16}" destId="{A0F7471F-53B0-4CE5-B6EE-977909AD9531}" srcOrd="1" destOrd="0" presId="urn:microsoft.com/office/officeart/2005/8/layout/vProcess5"/>
    <dgm:cxn modelId="{A4F9ACA5-F9E7-4D39-9388-0D2881599987}" type="presParOf" srcId="{F6040DAB-411C-4C51-B3F8-4474EF406E16}" destId="{29AA1DA6-AEF5-4AEA-81A4-835768E9D608}" srcOrd="2" destOrd="0" presId="urn:microsoft.com/office/officeart/2005/8/layout/vProcess5"/>
    <dgm:cxn modelId="{7D54476E-BC0F-4ECB-B94A-D82D8FD51AF4}" type="presParOf" srcId="{F6040DAB-411C-4C51-B3F8-4474EF406E16}" destId="{9AC34191-613F-46E3-82C5-868763E5FC65}" srcOrd="3" destOrd="0" presId="urn:microsoft.com/office/officeart/2005/8/layout/vProcess5"/>
    <dgm:cxn modelId="{36860091-C60C-4066-9E03-EFC34BBB0B73}" type="presParOf" srcId="{F6040DAB-411C-4C51-B3F8-4474EF406E16}" destId="{D6AA4A58-C5F1-4E16-8285-E23B4DE0F858}" srcOrd="4" destOrd="0" presId="urn:microsoft.com/office/officeart/2005/8/layout/vProcess5"/>
    <dgm:cxn modelId="{2F3BA191-D2C6-48D0-B57A-955E2EF38A62}" type="presParOf" srcId="{F6040DAB-411C-4C51-B3F8-4474EF406E16}" destId="{2030E3B3-4779-4316-8079-1DB83A83CCBA}" srcOrd="5" destOrd="0" presId="urn:microsoft.com/office/officeart/2005/8/layout/vProcess5"/>
    <dgm:cxn modelId="{8C0C7560-3E50-4268-B6F8-C2C51E74167F}" type="presParOf" srcId="{F6040DAB-411C-4C51-B3F8-4474EF406E16}" destId="{119E5F80-FA12-4F0F-B78B-F1A255FDCA4A}" srcOrd="6" destOrd="0" presId="urn:microsoft.com/office/officeart/2005/8/layout/vProcess5"/>
    <dgm:cxn modelId="{028F655B-1F2B-4C14-9174-9EFA23394845}" type="presParOf" srcId="{F6040DAB-411C-4C51-B3F8-4474EF406E16}" destId="{024D4DC6-C445-4C55-B383-CB7EBC0DE0E4}" srcOrd="7" destOrd="0" presId="urn:microsoft.com/office/officeart/2005/8/layout/vProcess5"/>
    <dgm:cxn modelId="{6475F96B-CBCE-4B7F-9CFD-E0A19D5ED90B}" type="presParOf" srcId="{F6040DAB-411C-4C51-B3F8-4474EF406E16}" destId="{7C8B0515-74E1-4B4E-B0DF-B903ADA0897A}" srcOrd="8" destOrd="0" presId="urn:microsoft.com/office/officeart/2005/8/layout/vProcess5"/>
    <dgm:cxn modelId="{4D184F6A-69BF-400D-8B9A-7BEAA20BBCB1}" type="presParOf" srcId="{F6040DAB-411C-4C51-B3F8-4474EF406E16}" destId="{787D6C04-FC3F-4EF5-B4BF-454DCB83BEF4}" srcOrd="9" destOrd="0" presId="urn:microsoft.com/office/officeart/2005/8/layout/vProcess5"/>
    <dgm:cxn modelId="{3778DC92-F712-4CF0-8CDD-F4441EC71356}" type="presParOf" srcId="{F6040DAB-411C-4C51-B3F8-4474EF406E16}" destId="{A18BC311-A1D7-47F8-B342-23202A6F9D7F}" srcOrd="10" destOrd="0" presId="urn:microsoft.com/office/officeart/2005/8/layout/vProcess5"/>
    <dgm:cxn modelId="{CFFD3AE8-3093-489B-8779-20188D9E0F8E}" type="presParOf" srcId="{F6040DAB-411C-4C51-B3F8-4474EF406E16}" destId="{EF31C65A-3856-4F43-BF92-0EC744076E9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C62572-FC2E-4F20-9F20-6A11CF39F8AB}">
      <dsp:nvSpPr>
        <dsp:cNvPr id="0" name=""/>
        <dsp:cNvSpPr/>
      </dsp:nvSpPr>
      <dsp:spPr>
        <a:xfrm>
          <a:off x="0" y="13611"/>
          <a:ext cx="7772400" cy="1989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smtClean="0"/>
            <a:t>Tek Embriyo Transferinin Neresindeyiz?</a:t>
          </a:r>
          <a:endParaRPr lang="tr-TR" sz="5000" kern="1200" dirty="0"/>
        </a:p>
      </dsp:txBody>
      <dsp:txXfrm>
        <a:off x="0" y="13611"/>
        <a:ext cx="7772400" cy="19890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8235E2-F371-423B-95C4-091308C4590D}">
      <dsp:nvSpPr>
        <dsp:cNvPr id="0" name=""/>
        <dsp:cNvSpPr/>
      </dsp:nvSpPr>
      <dsp:spPr>
        <a:xfrm>
          <a:off x="0" y="0"/>
          <a:ext cx="5440680" cy="525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Prof. Dr. Tayfun Alper</a:t>
          </a:r>
          <a:endParaRPr lang="tr-TR" sz="2200" kern="1200" dirty="0"/>
        </a:p>
      </dsp:txBody>
      <dsp:txXfrm>
        <a:off x="0" y="0"/>
        <a:ext cx="4904121" cy="525780"/>
      </dsp:txXfrm>
    </dsp:sp>
    <dsp:sp modelId="{10E6C2EA-BFE2-4768-8094-65ACF40B8521}">
      <dsp:nvSpPr>
        <dsp:cNvPr id="0" name=""/>
        <dsp:cNvSpPr/>
      </dsp:nvSpPr>
      <dsp:spPr>
        <a:xfrm>
          <a:off x="480059" y="613409"/>
          <a:ext cx="5440680" cy="525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Ondokuz Mayıs Üniversitesi</a:t>
          </a:r>
          <a:endParaRPr lang="tr-TR" sz="2200" kern="1200" dirty="0"/>
        </a:p>
      </dsp:txBody>
      <dsp:txXfrm>
        <a:off x="480059" y="613409"/>
        <a:ext cx="4618863" cy="525779"/>
      </dsp:txXfrm>
    </dsp:sp>
    <dsp:sp modelId="{4251DB5D-1C52-4C6F-AAA3-C21CA3677286}">
      <dsp:nvSpPr>
        <dsp:cNvPr id="0" name=""/>
        <dsp:cNvSpPr/>
      </dsp:nvSpPr>
      <dsp:spPr>
        <a:xfrm>
          <a:off x="960119" y="1226819"/>
          <a:ext cx="5440680" cy="525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Samsun</a:t>
          </a:r>
          <a:endParaRPr lang="tr-TR" sz="2200" kern="1200" dirty="0"/>
        </a:p>
      </dsp:txBody>
      <dsp:txXfrm>
        <a:off x="960119" y="1226819"/>
        <a:ext cx="4618863" cy="525779"/>
      </dsp:txXfrm>
    </dsp:sp>
    <dsp:sp modelId="{004FEFB3-0AAD-4093-BA0E-53A7347144AA}">
      <dsp:nvSpPr>
        <dsp:cNvPr id="0" name=""/>
        <dsp:cNvSpPr/>
      </dsp:nvSpPr>
      <dsp:spPr>
        <a:xfrm>
          <a:off x="5098923" y="398716"/>
          <a:ext cx="341757" cy="341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>
        <a:off x="5098923" y="398716"/>
        <a:ext cx="341757" cy="341757"/>
      </dsp:txXfrm>
    </dsp:sp>
    <dsp:sp modelId="{86ABC630-D367-47D4-ACE8-1213EB035C63}">
      <dsp:nvSpPr>
        <dsp:cNvPr id="0" name=""/>
        <dsp:cNvSpPr/>
      </dsp:nvSpPr>
      <dsp:spPr>
        <a:xfrm>
          <a:off x="5578983" y="1008621"/>
          <a:ext cx="341757" cy="341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/>
        </a:p>
      </dsp:txBody>
      <dsp:txXfrm>
        <a:off x="5578983" y="1008621"/>
        <a:ext cx="341757" cy="341757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2655E4-94B9-4F6F-A079-34DE647424C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Sunum Planı</a:t>
          </a:r>
          <a:endParaRPr lang="tr-TR" sz="4700" kern="1200" dirty="0"/>
        </a:p>
      </dsp:txBody>
      <dsp:txXfrm>
        <a:off x="0" y="7852"/>
        <a:ext cx="8229600" cy="1127295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2655E4-94B9-4F6F-A079-34DE647424C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Tek </a:t>
          </a:r>
          <a:r>
            <a:rPr lang="tr-TR" sz="4700" kern="1200" dirty="0" err="1" smtClean="0"/>
            <a:t>EmbriyoTransferi</a:t>
          </a:r>
          <a:r>
            <a:rPr lang="tr-TR" sz="4700" kern="1200" dirty="0" smtClean="0"/>
            <a:t>?</a:t>
          </a:r>
          <a:endParaRPr lang="tr-TR" sz="4700" kern="1200" dirty="0"/>
        </a:p>
      </dsp:txBody>
      <dsp:txXfrm>
        <a:off x="0" y="7852"/>
        <a:ext cx="8229600" cy="1127295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911E9C-EC38-40F6-BB8B-7250B1F5E05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smtClean="0"/>
            <a:t>Çoğul Gebelik Riskleri</a:t>
          </a:r>
          <a:endParaRPr lang="tr-TR" sz="4700" kern="1200" dirty="0"/>
        </a:p>
      </dsp:txBody>
      <dsp:txXfrm>
        <a:off x="0" y="7852"/>
        <a:ext cx="8229600" cy="1127295"/>
      </dsp:txXfrm>
    </dsp:sp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1033B9-FB61-4F4E-BBAB-481E71741B2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kern="1200" dirty="0" err="1" smtClean="0"/>
            <a:t>Business</a:t>
          </a:r>
          <a:r>
            <a:rPr lang="tr-TR" sz="4700" kern="1200" dirty="0" smtClean="0"/>
            <a:t> is </a:t>
          </a:r>
          <a:r>
            <a:rPr lang="tr-TR" sz="4700" kern="1200" dirty="0" err="1" smtClean="0"/>
            <a:t>business</a:t>
          </a:r>
          <a:r>
            <a:rPr lang="tr-TR" sz="4700" kern="1200" dirty="0" smtClean="0"/>
            <a:t>!</a:t>
          </a:r>
          <a:endParaRPr lang="tr-TR" sz="4700" kern="1200" dirty="0"/>
        </a:p>
      </dsp:txBody>
      <dsp:txXfrm>
        <a:off x="0" y="7852"/>
        <a:ext cx="8229600" cy="1127295"/>
      </dsp:txXfrm>
    </dsp:sp>
  </dsp:spTree>
</dsp:drawing>
</file>

<file path=ppt/diagrams/drawing6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25F-2306-4C3C-9FF8-A22F748015FC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B275-C5B9-4F78-938C-394621A4F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25F-2306-4C3C-9FF8-A22F748015FC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B275-C5B9-4F78-938C-394621A4F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25F-2306-4C3C-9FF8-A22F748015FC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B275-C5B9-4F78-938C-394621A4F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25F-2306-4C3C-9FF8-A22F748015FC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B275-C5B9-4F78-938C-394621A4F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25F-2306-4C3C-9FF8-A22F748015FC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B275-C5B9-4F78-938C-394621A4F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25F-2306-4C3C-9FF8-A22F748015FC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B275-C5B9-4F78-938C-394621A4F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25F-2306-4C3C-9FF8-A22F748015FC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B275-C5B9-4F78-938C-394621A4F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25F-2306-4C3C-9FF8-A22F748015FC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B275-C5B9-4F78-938C-394621A4F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25F-2306-4C3C-9FF8-A22F748015FC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B275-C5B9-4F78-938C-394621A4F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25F-2306-4C3C-9FF8-A22F748015FC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B275-C5B9-4F78-938C-394621A4F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225F-2306-4C3C-9FF8-A22F748015FC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1B275-C5B9-4F78-938C-394621A4F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225F-2306-4C3C-9FF8-A22F748015FC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B275-C5B9-4F78-938C-394621A4F73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tr/url?sa=i&amp;rct=j&amp;q=&amp;esrc=s&amp;frm=1&amp;source=images&amp;cd=&amp;cad=rja&amp;docid=bhygbBwSL6D8wM&amp;tbnid=QdCkI3eAOXeqBM:&amp;ved=0CAUQjRw&amp;url=http://goeshealth.com/family-health/fertility-foods-that-help-to-get-a-twin-pregnancy.html/attachment/twin-pregnancy&amp;ei=PfyPUba9DYOFO4qVgYAC&amp;psig=AFQjCNFEx4lLgXQAmg-Y23p6Kb4kqVPhpw&amp;ust=1368476995913344" TargetMode="Externa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14.jpeg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9.xml"/><Relationship Id="rId10" Type="http://schemas.openxmlformats.org/officeDocument/2006/relationships/hyperlink" Target="http://www.google.com.tr/url?sa=i&amp;rct=j&amp;q=&amp;esrc=s&amp;frm=1&amp;source=images&amp;cd=&amp;cad=rja&amp;docid=bhygbBwSL6D8wM&amp;tbnid=QdCkI3eAOXeqBM:&amp;ved=0CAUQjRw&amp;url=http://www.prenatalpediatrics.org/multiples.html&amp;ei=mfyPUaCICMn0OdjwgZAP&amp;psig=AFQjCNFEx4lLgXQAmg-Y23p6Kb4kqVPhpw&amp;ust=1368476995913344" TargetMode="Externa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5.jpeg"/><Relationship Id="rId1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7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19.jpe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8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image" Target="../media/image21.jpeg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22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2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4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35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32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7" Type="http://schemas.openxmlformats.org/officeDocument/2006/relationships/image" Target="../media/image33.pn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7" Type="http://schemas.openxmlformats.org/officeDocument/2006/relationships/image" Target="../media/image34.pn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7" Type="http://schemas.openxmlformats.org/officeDocument/2006/relationships/image" Target="../media/image35.pn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41.xml"/><Relationship Id="rId7" Type="http://schemas.openxmlformats.org/officeDocument/2006/relationships/image" Target="../media/image36.pn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7" Type="http://schemas.openxmlformats.org/officeDocument/2006/relationships/image" Target="../media/image39.jpe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7" Type="http://schemas.openxmlformats.org/officeDocument/2006/relationships/image" Target="../media/image40.jpe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7" Type="http://schemas.openxmlformats.org/officeDocument/2006/relationships/image" Target="../media/image41.jpeg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7" Type="http://schemas.openxmlformats.org/officeDocument/2006/relationships/image" Target="../media/image42.jpe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7" Type="http://schemas.openxmlformats.org/officeDocument/2006/relationships/image" Target="../media/image43.jpeg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7" Type="http://schemas.openxmlformats.org/officeDocument/2006/relationships/image" Target="../media/image44.jpe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9.xml"/><Relationship Id="rId13" Type="http://schemas.openxmlformats.org/officeDocument/2006/relationships/image" Target="../media/image3.jpeg"/><Relationship Id="rId3" Type="http://schemas.openxmlformats.org/officeDocument/2006/relationships/diagramLayout" Target="../diagrams/layout48.xml"/><Relationship Id="rId7" Type="http://schemas.openxmlformats.org/officeDocument/2006/relationships/diagramData" Target="../diagrams/data49.xml"/><Relationship Id="rId12" Type="http://schemas.openxmlformats.org/officeDocument/2006/relationships/image" Target="../media/image45.jpeg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8.xml"/><Relationship Id="rId11" Type="http://schemas.microsoft.com/office/2007/relationships/diagramDrawing" Target="../diagrams/drawing49.xml"/><Relationship Id="rId5" Type="http://schemas.openxmlformats.org/officeDocument/2006/relationships/diagramColors" Target="../diagrams/colors48.xml"/><Relationship Id="rId10" Type="http://schemas.openxmlformats.org/officeDocument/2006/relationships/diagramColors" Target="../diagrams/colors49.xml"/><Relationship Id="rId4" Type="http://schemas.openxmlformats.org/officeDocument/2006/relationships/diagramQuickStyle" Target="../diagrams/quickStyle48.xml"/><Relationship Id="rId9" Type="http://schemas.openxmlformats.org/officeDocument/2006/relationships/diagramQuickStyle" Target="../diagrams/quickStyl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0.xml"/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12" Type="http://schemas.microsoft.com/office/2007/relationships/diagramDrawing" Target="../diagrams/drawing60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9.xml"/><Relationship Id="rId11" Type="http://schemas.openxmlformats.org/officeDocument/2006/relationships/diagramColors" Target="../diagrams/colors60.xml"/><Relationship Id="rId5" Type="http://schemas.openxmlformats.org/officeDocument/2006/relationships/diagramQuickStyle" Target="../diagrams/quickStyle59.xml"/><Relationship Id="rId10" Type="http://schemas.openxmlformats.org/officeDocument/2006/relationships/diagramQuickStyle" Target="../diagrams/quickStyle60.xml"/><Relationship Id="rId4" Type="http://schemas.openxmlformats.org/officeDocument/2006/relationships/diagramLayout" Target="../diagrams/layout59.xml"/><Relationship Id="rId9" Type="http://schemas.openxmlformats.org/officeDocument/2006/relationships/diagramLayout" Target="../diagrams/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13.png"/><Relationship Id="rId10" Type="http://schemas.microsoft.com/office/2007/relationships/diagramDrawing" Target="../diagrams/drawing7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685800" y="1484784"/>
          <a:ext cx="777240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yagram"/>
          <p:cNvGraphicFramePr/>
          <p:nvPr/>
        </p:nvGraphicFramePr>
        <p:xfrm>
          <a:off x="1371600" y="3886200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4274" name="Picture 2" descr="http://attainfertility.com/fertility-photos/pregnancy-reduc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66850">
            <a:off x="6434267" y="4148268"/>
            <a:ext cx="2381250" cy="2381251"/>
          </a:xfrm>
          <a:prstGeom prst="rect">
            <a:avLst/>
          </a:prstGeom>
          <a:noFill/>
        </p:spPr>
      </p:pic>
      <p:pic>
        <p:nvPicPr>
          <p:cNvPr id="54276" name="Picture 4" descr="http://goeshealth.com/wp-content/uploads/2012/07/twin-pregnancy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33238">
            <a:off x="4482531" y="1690280"/>
            <a:ext cx="2818410" cy="2762041"/>
          </a:xfrm>
          <a:prstGeom prst="rect">
            <a:avLst/>
          </a:prstGeom>
          <a:noFill/>
        </p:spPr>
      </p:pic>
      <p:pic>
        <p:nvPicPr>
          <p:cNvPr id="54280" name="Picture 8" descr="http://www.prenatalpediatrics.org/images/triplets-small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278005">
            <a:off x="221418" y="4815558"/>
            <a:ext cx="2381250" cy="1666875"/>
          </a:xfrm>
          <a:prstGeom prst="rect">
            <a:avLst/>
          </a:prstGeom>
          <a:noFill/>
        </p:spPr>
      </p:pic>
      <p:sp>
        <p:nvSpPr>
          <p:cNvPr id="12" name="1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8" name="7 İçerik Yer Tutucusu"/>
          <p:cNvGraphicFramePr>
            <a:graphicFrameLocks noGrp="1"/>
          </p:cNvGraphicFramePr>
          <p:nvPr>
            <p:ph sz="half" idx="2"/>
          </p:nvPr>
        </p:nvGraphicFramePr>
        <p:xfrm>
          <a:off x="539552" y="1772816"/>
          <a:ext cx="3826768" cy="319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İçerik Yer Tutucusu"/>
          <p:cNvSpPr>
            <a:spLocks noGrp="1"/>
          </p:cNvSpPr>
          <p:nvPr>
            <p:ph sz="quarter" idx="4"/>
          </p:nvPr>
        </p:nvSpPr>
        <p:spPr>
          <a:xfrm>
            <a:off x="2915816" y="6177061"/>
            <a:ext cx="4032448" cy="680939"/>
          </a:xfrm>
        </p:spPr>
        <p:txBody>
          <a:bodyPr/>
          <a:lstStyle/>
          <a:p>
            <a:pPr lvl="0"/>
            <a:r>
              <a:rPr lang="tr-TR" sz="1400" dirty="0" err="1" smtClean="0"/>
              <a:t>Lieberman</a:t>
            </a:r>
            <a:r>
              <a:rPr lang="tr-TR" sz="1400" dirty="0" smtClean="0"/>
              <a:t> B. An </a:t>
            </a:r>
            <a:r>
              <a:rPr lang="tr-TR" sz="1400" dirty="0" err="1" smtClean="0"/>
              <a:t>embryo</a:t>
            </a:r>
            <a:r>
              <a:rPr lang="tr-TR" sz="1400" dirty="0" smtClean="0"/>
              <a:t> </a:t>
            </a:r>
            <a:r>
              <a:rPr lang="tr-TR" sz="1400" dirty="0" err="1" smtClean="0"/>
              <a:t>too</a:t>
            </a:r>
            <a:r>
              <a:rPr lang="tr-TR" sz="1400" dirty="0" smtClean="0"/>
              <a:t> </a:t>
            </a:r>
            <a:r>
              <a:rPr lang="tr-TR" sz="1400" dirty="0" err="1" smtClean="0"/>
              <a:t>many</a:t>
            </a:r>
            <a:r>
              <a:rPr lang="tr-TR" sz="1400" dirty="0" smtClean="0"/>
              <a:t>? Hum </a:t>
            </a:r>
            <a:r>
              <a:rPr lang="tr-TR" sz="1400" dirty="0" err="1" smtClean="0"/>
              <a:t>Reprod</a:t>
            </a:r>
            <a:r>
              <a:rPr lang="tr-TR" sz="1400" dirty="0" smtClean="0"/>
              <a:t>. 1998 </a:t>
            </a:r>
            <a:r>
              <a:rPr lang="tr-TR" sz="1400" dirty="0" err="1" smtClean="0"/>
              <a:t>Oct</a:t>
            </a:r>
            <a:r>
              <a:rPr lang="tr-TR" sz="1400" dirty="0" smtClean="0"/>
              <a:t>;13(1O):2664-6.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yagram"/>
          <p:cNvGraphicFramePr/>
          <p:nvPr/>
        </p:nvGraphicFramePr>
        <p:xfrm>
          <a:off x="179512" y="274638"/>
          <a:ext cx="850728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Tek Embriyo Transferi</a:t>
            </a:r>
          </a:p>
          <a:p>
            <a:endParaRPr lang="tr-TR" dirty="0" smtClean="0"/>
          </a:p>
          <a:p>
            <a:endParaRPr lang="tr-TR" sz="1000" dirty="0" smtClean="0"/>
          </a:p>
          <a:p>
            <a:endParaRPr lang="tr-TR" sz="1000" dirty="0" smtClean="0"/>
          </a:p>
          <a:p>
            <a:endParaRPr lang="tr-TR" sz="1000" dirty="0" smtClean="0"/>
          </a:p>
          <a:p>
            <a:endParaRPr lang="tr-TR" sz="1000" dirty="0" smtClean="0"/>
          </a:p>
          <a:p>
            <a:endParaRPr lang="tr-TR" sz="1000" dirty="0" smtClean="0"/>
          </a:p>
          <a:p>
            <a:endParaRPr lang="tr-TR" sz="1000" dirty="0" smtClean="0"/>
          </a:p>
          <a:p>
            <a:endParaRPr lang="tr-TR" sz="1000" dirty="0" smtClean="0"/>
          </a:p>
          <a:p>
            <a:endParaRPr lang="tr-TR" sz="1000" dirty="0" smtClean="0"/>
          </a:p>
          <a:p>
            <a:endParaRPr lang="tr-TR" sz="1000" dirty="0" smtClean="0"/>
          </a:p>
          <a:p>
            <a:endParaRPr lang="tr-TR" sz="1000" dirty="0" smtClean="0"/>
          </a:p>
          <a:p>
            <a:endParaRPr lang="tr-TR" sz="1000" dirty="0" smtClean="0"/>
          </a:p>
          <a:p>
            <a:endParaRPr lang="tr-TR" sz="1000" dirty="0" smtClean="0"/>
          </a:p>
          <a:p>
            <a:endParaRPr lang="tr-TR" sz="1000" dirty="0" smtClean="0"/>
          </a:p>
          <a:p>
            <a:endParaRPr lang="tr-TR" sz="1000" dirty="0" smtClean="0"/>
          </a:p>
          <a:p>
            <a:endParaRPr lang="tr-TR" sz="1000" dirty="0" smtClean="0"/>
          </a:p>
          <a:p>
            <a:endParaRPr lang="tr-TR" sz="1000" dirty="0" smtClean="0"/>
          </a:p>
          <a:p>
            <a:pPr>
              <a:buNone/>
            </a:pPr>
            <a:r>
              <a:rPr lang="tr-TR" sz="1000" dirty="0" err="1" smtClean="0"/>
              <a:t>Criniti</a:t>
            </a:r>
            <a:r>
              <a:rPr lang="tr-TR" sz="1000" dirty="0" smtClean="0"/>
              <a:t> A, </a:t>
            </a:r>
            <a:r>
              <a:rPr lang="tr-TR" sz="1000" dirty="0" err="1" smtClean="0"/>
              <a:t>Thyer</a:t>
            </a:r>
            <a:r>
              <a:rPr lang="tr-TR" sz="1000" dirty="0" smtClean="0"/>
              <a:t> A, </a:t>
            </a:r>
            <a:r>
              <a:rPr lang="tr-TR" sz="1000" dirty="0" err="1" smtClean="0"/>
              <a:t>Chow</a:t>
            </a:r>
            <a:r>
              <a:rPr lang="tr-TR" sz="1000" dirty="0" smtClean="0"/>
              <a:t> G, </a:t>
            </a:r>
            <a:r>
              <a:rPr lang="tr-TR" sz="1000" dirty="0" err="1" smtClean="0"/>
              <a:t>Lin</a:t>
            </a:r>
            <a:r>
              <a:rPr lang="tr-TR" sz="1000" dirty="0" smtClean="0"/>
              <a:t> P, </a:t>
            </a:r>
            <a:r>
              <a:rPr lang="tr-TR" sz="1000" dirty="0" err="1" smtClean="0"/>
              <a:t>Klein</a:t>
            </a:r>
            <a:r>
              <a:rPr lang="tr-TR" sz="1000" dirty="0" smtClean="0"/>
              <a:t> N, </a:t>
            </a:r>
            <a:r>
              <a:rPr lang="tr-TR" sz="1000" dirty="0" err="1" smtClean="0"/>
              <a:t>Soules</a:t>
            </a:r>
            <a:r>
              <a:rPr lang="tr-TR" sz="1000" dirty="0" smtClean="0"/>
              <a:t> M. </a:t>
            </a:r>
            <a:r>
              <a:rPr lang="tr-TR" sz="1000" dirty="0" err="1" smtClean="0"/>
              <a:t>Elective</a:t>
            </a:r>
            <a:r>
              <a:rPr lang="tr-TR" sz="1000" dirty="0" smtClean="0"/>
              <a:t> </a:t>
            </a:r>
            <a:r>
              <a:rPr lang="tr-TR" sz="1000" dirty="0" err="1" smtClean="0"/>
              <a:t>single</a:t>
            </a:r>
            <a:r>
              <a:rPr lang="tr-TR" sz="1000" dirty="0" smtClean="0"/>
              <a:t> </a:t>
            </a:r>
            <a:r>
              <a:rPr lang="tr-TR" sz="1000" dirty="0" err="1" smtClean="0"/>
              <a:t>blastocyst</a:t>
            </a:r>
            <a:r>
              <a:rPr lang="tr-TR" sz="1000" dirty="0" smtClean="0"/>
              <a:t> transfer </a:t>
            </a:r>
            <a:r>
              <a:rPr lang="tr-TR" sz="1000" dirty="0" err="1" smtClean="0"/>
              <a:t>reduces</a:t>
            </a:r>
            <a:r>
              <a:rPr lang="tr-TR" sz="1000" dirty="0" smtClean="0"/>
              <a:t> </a:t>
            </a:r>
            <a:r>
              <a:rPr lang="tr-TR" sz="1000" dirty="0" err="1" smtClean="0"/>
              <a:t>twin</a:t>
            </a:r>
            <a:r>
              <a:rPr lang="tr-TR" sz="1000" dirty="0" smtClean="0"/>
              <a:t> </a:t>
            </a:r>
            <a:r>
              <a:rPr lang="tr-TR" sz="1000" dirty="0" err="1" smtClean="0"/>
              <a:t>rates</a:t>
            </a:r>
            <a:r>
              <a:rPr lang="tr-TR" sz="1000" dirty="0" smtClean="0"/>
              <a:t> </a:t>
            </a:r>
            <a:r>
              <a:rPr lang="tr-TR" sz="1000" dirty="0" err="1" smtClean="0"/>
              <a:t>without</a:t>
            </a:r>
            <a:r>
              <a:rPr lang="tr-TR" sz="1000" dirty="0" smtClean="0"/>
              <a:t> </a:t>
            </a:r>
            <a:r>
              <a:rPr lang="tr-TR" sz="1000" dirty="0" err="1" smtClean="0"/>
              <a:t>compromising</a:t>
            </a:r>
            <a:r>
              <a:rPr lang="tr-TR" sz="1000" dirty="0" smtClean="0"/>
              <a:t> </a:t>
            </a:r>
            <a:r>
              <a:rPr lang="tr-TR" sz="1000" dirty="0" err="1" smtClean="0"/>
              <a:t>pregnancy</a:t>
            </a:r>
            <a:r>
              <a:rPr lang="tr-TR" sz="1000" dirty="0" smtClean="0"/>
              <a:t> </a:t>
            </a:r>
            <a:r>
              <a:rPr lang="tr-TR" sz="1000" dirty="0" err="1" smtClean="0"/>
              <a:t>rates</a:t>
            </a:r>
            <a:r>
              <a:rPr lang="tr-TR" sz="1000" dirty="0" smtClean="0"/>
              <a:t>. </a:t>
            </a:r>
            <a:r>
              <a:rPr lang="tr-TR" sz="1000" dirty="0" err="1" smtClean="0"/>
              <a:t>Fertil</a:t>
            </a:r>
            <a:r>
              <a:rPr lang="tr-TR" sz="1000" dirty="0" smtClean="0"/>
              <a:t> Steril. 2005 </a:t>
            </a:r>
            <a:r>
              <a:rPr lang="tr-TR" sz="1000" dirty="0" err="1" smtClean="0"/>
              <a:t>Dec</a:t>
            </a:r>
            <a:r>
              <a:rPr lang="tr-TR" sz="1000" dirty="0" smtClean="0"/>
              <a:t>;84(6):1613-9.</a:t>
            </a:r>
            <a:endParaRPr lang="tr-TR" sz="1000" dirty="0"/>
          </a:p>
        </p:txBody>
      </p:sp>
      <p:sp>
        <p:nvSpPr>
          <p:cNvPr id="55298" name="AutoShape 2" descr="data:image/jpeg;base64,/9j/4AAQSkZJRgABAQAAAQABAAD/2wCEAAkGBhINDRAMDQ8QEAwOEA8NDg0NEA4ODxIQFhAVFxUQEhUXJzIeFxkjGxQSHy8hIyctLDgsFh4xQTArNSk3LikBCQoKDgwOGg8PGSwgHB0sLCwsLCwuNSwqNSovNjUuKS8uLSkyKiwtNC0pNSwpLyksKTA1LSkpKTUuKSwpKSk1L//AABEIAMQBAQMBIgACEQEDEQH/xAAcAAEAAgIDAQAAAAAAAAAAAAAABgcDBAECBQj/xABFEAABAgIDBw4OAgIDAAAAAAAAAQIDBAUR0RQXIVFUYZMGBxITMTJBYnKSoqOx4RUiNDVScXN0gZGhsrPSQsEjU0Nj8P/EABoBAQADAQEBAAAAAAAAAAAAAAACAwYBBQT/xAAuEQEAAQMACQQBAwUAAAAAAAAAAQIDEQQSFBUxUVKB8AUhMjORImGxEyM0QXH/2gAMAwEAAhEDEQA/ALxANKJE2zkcCelnXMBkfN17xK+MuBvf8DGrnruvqzNaidtZ42qLVZL0c1NucrorkrZAh1LEVMa8DUzr9SAT+utNPVdoZCgs4PF21/xV2D6HYiZfLe0u1ZnFU+/KFr7BfTf0LBta+m/oWFNXyKQ/3t0MGwXyKQ/3t0MGw7qy+bednlPndcu1L6b+hYc7Uvpv6FhTN8mkP97dDAsF8mkMoboYFg1ZN52eU+d1zbSvpv6FhztK+m/oWFMXyaQyhuhgWHN8qkMoboYFg1ZN52eU+d1zbQvpv6FhztHHf0LCmL5VIZQ3QwLBfKpDKG6GBYNWTednlPndc9z8d/QsObn47+hYUvfLpDKG6GBYL5dI5Q3QwLBqybzs8p87roubjv6Fhzc3Hf0LClr5dI5Q3QwLBfMpHKG6GBYNWTednlPnddNzcd/QsObl47+hYUtfMpHKG6GBYL5lI5Q3QwLBqybzs8p87rpuTjv6FguTjv6FhS18ykcoboYFgvmUjlDdDAsGrJvOzynzuum5eO/oWHFy8d/QsKXvmUjlDdDAsF8ykcoboYFg1ZN52eU+d10XNx39CwXNx39Cwpa+ZSOUN0MCwXy6RyhuhgWDVk3nZ5T53XRc/Hf0LDi5+O/oWFMXy6RyhuhgWC+XSOUN0MCwasm87PKfO659o47+hYNpXgiO+OwX+imL5VIZQ3QwLDJA1z59q1uiQ3p6L4MOro1KNWTednlPndcWye3E5M3iu+S4F+ZlhTSOwcKbqLgVPWhA9T+urCjuSFOMSXeuBIrVV0FV41eFn1TOhNojEeiORcNVbXphwf2hyYw+61eouxmict1FBpS8ytexdgcmBU/9wG4inFrkAAa02/cYn8t3kpu/0nxPD1VaoEo6UdHqRYi/44LF3HRFTBXmREVV9Wc9h61xHZka3tVf6Kt12p5XTUGX/jChbZVxnuXD8mNOxGZfLpd2bVqao4oVNzb48R0aK5XxYiq573bqqYQC1lZnPvIAAAAAAAAAAAAAAAAAAAAAAAAAAAAAAAAWHrZarHNiJRsd1cN9dzOX+Lt1YXJXDVn9ZXhkl5h0KIyKxanw3NiNXE5q1p9UOTGV1i9NmuKofQc6lVURN1tSO5Kr/S/2bcrF2SGux6RoKOTexYaOT1ObWnaYaLjVomdEKmu4vWArAGg3fv8AWn2oVFro+dF9hB7FLdZv4nKT7UKi10fOi+wg9ikqeLzvUvp7wiIALGcAAAAAAAAAAAAAAAAAAAAAAAAAAAAAAAAAAB9B0L5HLe7wPxNMFFOwIZqF8jlvd4H4mmvRfAUtlR8Ye5sgcAJNWHv4nKT7UKi10fOi+xg9iluw99E5SfahUWuj50X2MHsUlTxed6l9PeERABYzgAAAAAAAAAAAAAAAAbNG0e+ajw5aFVtkV6MbXuIq8K5kwr8DWPR1OUhcs9LzC72HFYruQq1O+iqEqIiaoirgsyHrPyu1bF0aOsarDFRWI3ZZmVbmav4kA1TajZijXf5W7OAq1MmGIuwXEjvRXMvzUvxDpGgtiNVj2tcxyVOY5Ec1UxKi7pXFUtFd0C1XTimMS+aAWZqs1qt9Ho31ulHL+Jy/avz4Cto0F0Nyse1WvaqtcxyK1yLiVF3CcTl4V7R67M4qh0AB1QAAAAAAAA+gqF8jlvd4H4mmvRXAZ6F8klvd4H4mmCiuApbKj4w9sABJrQ99E5SfahUOul50X2MHsUt6Fvn8pPtQqHXS86L7GD2KSp4vN9S+nvCIgAsZ0B6VDanZif2aSsLbNr2Kv8ZjatlXVvlTEp6d7ikclXSwP2GVlNm5VGaaZmP+I0CS3uKRyVdLA/YXuKRyVdLA/Y5mEtnu9E/hGgSW9xSOSrpYH7C9xSOSrpYH7DMGz3eifwjQJLe4pHJV0sD9he4pHJV0sD9hmDZ7vRP4RoElvcUjkq6WB+wvcUjkq6WB+wzBs93on8I0CS3uKRyVdLA/YXuKRyVdLA/YZg2e70T+EaBJb3FI5KulgfsL3FI5KulgfsMwbPd6J/C2tRdKXXRstGVa3pDSE/ls8VVX11V/E9shmtpRM1JQY0vNwlhsV7YsJVdDfWqtqeniqtW9avxUmZXLUaPVNVumaoxIeBqn1GS9JNriN2EwiVMmIaJs0xI70kzL9D3wcWV0U1xq1RmHz/qk1IzFGvqjtrhKtTI7K1huzcVcy/U8U+lZmWZFY6FFY18N6VOY9Ec1UxKilZarNatWbKPRtbmYVdKuWtyezcu+9S4c67hZFTwtJ9Oqo/Vb945f7VuDtEhq1Va5Fa5qqjmuRUVFTdRUXcU6knlAAABQFA+gaF8klvd4H4mmCiuAzUL5JLe7wPxNMNFcBS2VHxh7YACTWhb6Jyk+1CotdLzovsIPYpbsHfROUn2oVFrp+dF9hB7FJU8Xm+pfT3hEAAWM6srWY305yZftiFoFX6zG+nOTL9sQtAqq4tNoH+PT3/kABx9wAAAAAAAAAAAAAAAAAAAAAjmqnUPL0k1XOTapmqpswxE2WZHp/NPrnKf1Q6l5ijomwmGeIq1MjMrWE/1LwLmXCfQZhm5NkeG6FGY2JCelTmPRHNUlE4fDpOhUXveParzi+awT3Vtrb3Gx85KPS5m4XwYrkR7OQ5d+mbd9ZAiyJyz16zXZq1awKAoVPoChvJJb3eB+JphorgMtDeSS3u8D8TTFRXAUtlR8Ye2AAk14O+icpPtQqHXT86L7CD2KW9B30TlJ9qFQ66fnRfYQexSVPF5vqX094RAAFjOrK1mN9OcmX7YhaBVOtDOw4LpvbYjIeySBVtj2srqWJXVXu8BZPhuXymBpoVpXVxaXQKoixTmef8t0Gl4bl8pgaaFaPDcvlMDTQrSL7denm3QaXhuXymBpoVo8Ny+UwNNCtBr0826DS8Ny+UwNNCtHhuXymBpoVoNenm3QaXhuXymBpoVo8Ny+UwNNCtBr0826DS8Ny+UwNNCtHhuXymBpoVoNenm3QaXhuXymBpoVo8Ny+UwNNCtBr0826DBLT8KNWkKLDiK2pVSG9j6vXVuGcOxOeAAA6AGKZmmQWOixXtZDYlbnvVGtRMaqoODKRvVTq5l6NRWKu2zVVbZdipWmJYi/wT65iH6rddRz9lAo6tjMKOmlSp7vZou9TOuHMhXb3q5Vc5VVyqqq5VVVVV3VVV3VJxS8jSfUYp/Ta955vU1Qap5ikYmzmH+KiqrILa0hM5KY864TyQCbxKqprnNU5kCgKEV/0N5JLe7wPxNMVFcBlobySW93gfiaYqK4ClsqPjD2wAEmCDvonKT7UKg10/OjvYQexS34G+icpPtQqDXT86O9jB7FJU8Xm+pfT3hEAAWM6CoABUKgAFQqAAVCoABUKgAFQqAAVCoHZjFcqNalblVERE4VXcQC3taOi9qkXzKpU6ZiLUv/AFs8VOlsydGlQtHJKysGWT/ihsYtXC5E8Zfita/E3SqWusW/6dumnlADpGjNhtWJEc1rGpsnPcqNaiY1VdwrTVZrq76Xo3Ojppyfiav3L8uERGXL1+izGa5S/VPq0l6NbVEXZzCpWyXYqbNcSu9FudfhWU9qj1WzFJP2Ud1UJFrZAZWkNuer+S51+h5EWM57le9yue5Vc5zlVzlVeFVXdU6FkU4Z/SdMrve3COQADr4gAAAoCgX9Q3kkt7vA/E0x0VuId6G8klvd4H4mnSitxClsqPjD2wAEmCBvonKT7UKg11POjvYwexS4IG+icpPtQp/XU86O9jB7FJU8Xm+pfT3hEAAWM6AAAAAAAAAAAAAAAAHs6jYbXUnKNiVbHb2Lh3K0wtTnI1DxjlrlRUVFqVMKKmBUXGgSoq1aonk+mTxNUmq6Xo1lcZ2yiqlbIDKliOz1fxTOv1Krh650+2FtW2sVaqkiuhtWL89xVzqhGJiZfFe6LFc58R67Jz3qrnKuNVUhFL2rvqdOr/bj3/d7WqbVlMUk7/K7YQEWtkuxV2CYld6Ts6/BEPBAJvFrrqrnWqnMgACIAAAAABQFAv2hvJJf3eB+Jp0orcQ70N5JL+7wPxNOlFbiFLZUfGHtgAJMMvvonKT7UKg11POjvYwexS35ffROUn2oVDrqtqpRc8CCqdJP6JU8XnepfT3hDgAWM4AAAAAAAAAAAAAAAAAAAAAAAAAAAAAAAABQFAv2hvJJf3eB+Jp0orcQyUQ2qVl0XdSBARdE06UUmBPgUtlR8Ye0BUAkwswRXJ6TUVPW1bFT5Fea79EKu0TzU8VqLLxVxYVcxfq9PkWJNsXA9u+ataWfKtDpOScOcl3wYrdlBjNVrmrgXuVFT5odicKNItf1rc0PnIHvaqtSEajIqo9FfLuX/FMIniuTga70XZvkeCWspXRVRVq1RiQABEAAAAAAAAAAAAAAAAAAAAAAAAAAAAADeoOi3Tk1Clm/8j0Ry4mJhc74NRTWlpZ8V7YUJjnxHrU1jEVzlXMhbeojUf4PhrFjVLNxUqdVhSGzd2tq8K7la5vnyZw+vRNGm9X+0cUjmXpDhuVMCI2pqfRE7DpRcOqo156Ns3pCbuNWt3K4E+B6khBqQqalu7EHIA6vbWhoKqwnK5qVtXfNx50znonR8NFAwI6HMMcxyNexUqfDeiLgxOapGaQ1rJGMquY2JAVeCC/xea5FRPge7MUfh2SVoqbioqoqepTAsWMzAj1VOMjXfXdGVddqi58oyjV52WyiY6n9Ti87LZRMdT+pJFn4+NnM7zjwhHxs5nedzKnY7HTCOXnZbKJjqbBeelsomOpsJH4Qj42czvHhCPjZzO8Zk2Ox0wjd56WyiY6mwXn5bKJjqbCSXfHxs5neLvjY2czvGZNjsdMI1eflsomOpsF6CWyiY6mwkl3RsbOZ3i7o2NnM7xmTY7HTCN3oJbKJjqbDi9DLZRMdTYSW7Y2NvM7xdsbG3md4zJsdjphGr0MtlEx1NhxeilsomOpsJLdkbG3md4uyNjbzO8Zk2Ox0wjV6KWyiY6mw4vRy2UTHU2EmuyNjbzO84uuNjbzO8Zk2Ox0wjV6OWyiY6mwXpJbKJjqbCS3XGxt5neLqjY28zvGZNjsdMIzeklsomOpsF6WWyiY6mwk11RsbeZ3nF0xsbeZ3jMmx2OmEZvSy2UTHU2C9NLZRMdTYSa6Y2NvM7xdEbG3mDMmx2OmEYvTS2UTHU2C9PL5RMdVYSa6I2NvN7xt8XG3mjMmx2OmEZvTy+UTHVWHeDrVSrVrfFmHp6OyhsT6JWSPb4uNvNG2xl4UT1NT+xmTY7HTDmi6Cl5JqpLwmQ8HjP3XqnGeuGr41CYpHZeJBwruLE4E5OP1nS43RF8dznZlXB8tw35WjUTgOPpppimMRGGCj5GrCp7UNlSHWHCRpkDoAAAAAVHR0JF4DgAY3S7cR1uduIABc7cQuduIABc7cQuduIABc7cQuduIABc7cQuduIABc7cQuduIABc7cQuduIABc7cQuduIABc7cQuduIABc7cQuduIABc7cQuduIABc7cR2SXbiAAyNgonAd0Q5AAAAAAB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5300" name="Picture 4" descr="http://images.roadtrafficsigns.com/img/lg/X/One-Direction-Arrow-Sign-X-M7-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420888"/>
            <a:ext cx="38100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İçerik Yer Tutucusu"/>
          <p:cNvGraphicFramePr>
            <a:graphicFrameLocks noGrp="1"/>
          </p:cNvGraphicFramePr>
          <p:nvPr>
            <p:ph sz="half" idx="1"/>
          </p:nvPr>
        </p:nvGraphicFramePr>
        <p:xfrm>
          <a:off x="467544" y="1988840"/>
          <a:ext cx="2520280" cy="532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5580112" y="1600200"/>
            <a:ext cx="3106688" cy="4525963"/>
          </a:xfrm>
        </p:spPr>
        <p:txBody>
          <a:bodyPr/>
          <a:lstStyle/>
          <a:p>
            <a:endParaRPr lang="tr-TR" dirty="0"/>
          </a:p>
        </p:txBody>
      </p:sp>
      <p:grpSp>
        <p:nvGrpSpPr>
          <p:cNvPr id="9" name="8 Grup"/>
          <p:cNvGrpSpPr/>
          <p:nvPr/>
        </p:nvGrpSpPr>
        <p:grpSpPr>
          <a:xfrm>
            <a:off x="6228184" y="1988840"/>
            <a:ext cx="2376264" cy="527670"/>
            <a:chOff x="0" y="2492"/>
            <a:chExt cx="2376264" cy="527670"/>
          </a:xfrm>
        </p:grpSpPr>
        <p:sp>
          <p:nvSpPr>
            <p:cNvPr id="10" name="9 Yuvarlatılmış Dikdörtgen"/>
            <p:cNvSpPr/>
            <p:nvPr/>
          </p:nvSpPr>
          <p:spPr>
            <a:xfrm>
              <a:off x="0" y="2492"/>
              <a:ext cx="2376264" cy="5276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Yuvarlatılmış Dikdörtgen 4"/>
            <p:cNvSpPr/>
            <p:nvPr/>
          </p:nvSpPr>
          <p:spPr>
            <a:xfrm>
              <a:off x="25759" y="28251"/>
              <a:ext cx="2324746" cy="476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200" dirty="0" smtClean="0"/>
                <a:t>BAŞARI </a:t>
              </a:r>
              <a:r>
                <a:rPr lang="tr-TR" sz="2200" kern="1200" dirty="0" smtClean="0"/>
                <a:t>!...</a:t>
              </a:r>
              <a:endParaRPr lang="tr-TR" sz="2200" kern="1200" dirty="0"/>
            </a:p>
          </p:txBody>
        </p:sp>
      </p:grpSp>
      <p:pic>
        <p:nvPicPr>
          <p:cNvPr id="56328" name="Picture 8" descr="http://twinpossible.com/wp-content/uploads/2010/08/triplet-babi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51917">
            <a:off x="1468376" y="2602615"/>
            <a:ext cx="1447238" cy="926232"/>
          </a:xfrm>
          <a:prstGeom prst="rect">
            <a:avLst/>
          </a:prstGeom>
          <a:noFill/>
        </p:spPr>
      </p:pic>
      <p:pic>
        <p:nvPicPr>
          <p:cNvPr id="56330" name="Picture 10" descr="http://blog.bumkins.com/wp-content/uploads/2009/09/img_174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670736">
            <a:off x="2521688" y="4593307"/>
            <a:ext cx="1738942" cy="1304207"/>
          </a:xfrm>
          <a:prstGeom prst="rect">
            <a:avLst/>
          </a:prstGeom>
          <a:noFill/>
        </p:spPr>
      </p:pic>
      <p:pic>
        <p:nvPicPr>
          <p:cNvPr id="56336" name="Picture 16" descr="http://t0.gstatic.com/images?q=tbn:ANd9GcTwjgfVbWcZQWmbhYeCVZIJRk79jEsEhEz75RGw0ce1aBCjOQa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859492">
            <a:off x="6189160" y="2826998"/>
            <a:ext cx="1907151" cy="1188612"/>
          </a:xfrm>
          <a:prstGeom prst="rect">
            <a:avLst/>
          </a:prstGeom>
          <a:noFill/>
        </p:spPr>
      </p:pic>
      <p:sp>
        <p:nvSpPr>
          <p:cNvPr id="56338" name="AutoShape 18" descr="data:image/jpeg;base64,/9j/4AAQSkZJRgABAQAAAQABAAD/2wCEAAkGBhQSERQUExQWFBUWGBgUGBUYFxUaGBQXFRcXFxcUFxcXHCYeFxokGhUVHy8gJCcpLCwsFx4xNTAqNSYrLCkBCQoKDgwOGg8PGiwlHyUpLCwpLCwqLCwpLCwsLCwpKSwpLCwsLCwsKSwqKSkpLCwsLCwpKSksLCksKSwsKSwpLP/AABEIAL8BCAMBIgACEQEDEQH/xAAcAAABBQEBAQAAAAAAAAAAAAADAQIEBQYABwj/xABBEAABAwEFBAUJBgYCAwEAAAABAAIRAwQFEiExBkFRYSJxgZHRBxNSU5KhorHwFSMyQsHSFjNDYnLhFPGCwuKD/8QAGgEAAgMBAQAAAAAAAAAAAAAAAQIAAwQFBv/EADARAAICAQIFAgUEAgMBAAAAAAABAgMRBCESEzFBUQWRIlJhcYEyobHRI8EVQvAU/9oADAMBAAIRAxEAPwDzj+IK4/qv9opRtBX9a/2iq1zU7CtPCjsRyyy+36/rX+0U+ntBXz+9fofzFVMJ7B8ilcUWpMsf4ir+tf7RSjaOuP6r+8qsaxG83KGIjcMvJOG0No9a/vKey/7Qf6r+9QGsRabNUrwWxrk+5I+3bR61/entvy0etf3qN5tKAht4NEaG+rJQvu0etf3lObfdf1r/AGiouBKGqbFq05NbfVf1r/aKT7br+tf7RUZgzTYQwixUol/bdf1r/aK77br+tf7RUTCuwIYDyESzfdf1r/aKY6+64/rVPaKilqTCjhCOrsSW35aPXVPaKQX1aM/vX+0UDCljVTYodT7BHX5aPXP9orvt60etf7RUdzUPCm28COqSJJv60etf7RStv+0T/Nf7RUUsTcCmwrrkiYdoK/rX+0Uj7/rj+q/2ioZGaZUZojhFDTXcmHaCvn96/wBooLtobR61/tFRHDVDc3enUV4KmpeScdpLR61/tFOO01o9dU9pyqy1I4aI8K8GeTl5LZ209f1tT2iuG09f11T2j4qocuCdQXgrbZf2faKuT/Oqe07xXKpsmq5BxXgrbYqeQua1PwpGzrQhkHhRKbEsI1NiRs1RrBBiKymlDESk3NLkvVSGhiK2kYndp28FwCcwoFqrwNXBqe4LgFDRGIhalAXAJ7WqFqiMaEhCIQkKhOEa1q4hPDV0KE4ARCUDs4JYSlqAHDI0NSEJ0LgFCp1gcC400SFxRFdYIsTSM0QtTSM1CtwQJzUlVmQRYTX7kcmeVZGc1CwqW8aoTmqxMxWQwR403pasZYSO7Tl9cUVwQy1OY5oG8fUoWFSXNQwEyMzC2YZrkSytXKFTZwCIFzQntCoZ6KqIgCLTTQEWm1IbIxGtCKxNT2qF6ijpTmhIAjUqahY0sAyFaWG4KlQTEcvE/opNw3Sar82yBv8A9L0e7bmAAEKHD1mslxcNbwkeX2vZWsNCR3EfKVnzbX0zFRuhwyOK9/r3NO5YLbfYcPY6pTEOALi3jA3d3yTJ+TFXrLYvKkzF0nhwkGQmvdAHyGqj2Oi8QQ2R+GB+bUNJG5wMDtC9D2e2XDWiWhzzm4njwCDWDpS9V+BYXxGHbRqESKZjrAPcmOqxk4FvWMu9ewN2XBH4R3KFbdk2FsFsqGaHqdqe7yeVkIgCvL92a8yC5ogNjLdGhPWNeqe2kZSJgNEuOg8eAQO3Rq67YcfTyNAXRqrWz7KVn6uDeQEx2lSH7I1Gt/ESebcu8KFD9RpzjcoCmEKVWs5aYcMJ4H5jiguYgbYyjNcUWBcE3F1p7whOqAamFCibS6jk0hcbU3j80VoBGWaJXxRlsmgRYm1KPDs60chCdw+vrJFMyXQI72oTlJqNQHtViZgshga5McERzUmFOjHNBLM3NcnWbVIjkzseWp4auKcAs7PTVitaisakptUmlRQNaZGhEptV7s9sy+11fN04EDE5ztAJA7TnovUru8n1kpAfdecdvdU6Xc09EdyKWTBqvU6dO+F7vwjxENV7s3dnnKknRvvPBa/aHyaAEvs51P8ALjSdI5dXcj7NXTga0OHSAAOm7cg1jqVWeowvq/xPd9foOqF1npl9OljiBhbw3kncAFpLqrh4a4AgOaHQdW4hMEJ9WytYyQOluzj3qPZapp5mDi65B1gg5qNo43DJ5aLuQqq8qYIKjC/qfnhRc+KhAIBBgyCQA7SYExwTbytcDNSWxIxTexjrdcLKeHABmWg8yXkk9cfJay4rPkPeqC2VXPqsaIhv3j8xIByB56buK1130sDZiZzSRGkXNnYAFFtLAoNi2gD676Pm3DCCccdAkEAjlrlOucKZaKgxBrSCTkrHnoUxx1MltTYA6k8RkQR3iFndkdnobieJeYHcBPvlagXmy106zaYMtcWZxmW5zkTl9FCuGuHCeIHYcwfeEmcPBpUm44Rd3fcrY0Ui0XMFMu85KTU6QTFDymYHaPZ1lRhEZ7iNQdxC8vr0y0lp1aS0xpIyyXt9tAAcSQA3UkwJO5eO7UUPN2itGjvvG/8Ak0CPaa5A6/p93BJpvbBVMoPquLWaDV3zAWmuTY5pMkSRx3lWWy+zuFgDhnv6963dgusBuQRz2RRde57sx9p2eEaBZy9bnFMGWx/c0adYGo+gvULdQAkbzmqC9ixtPFUcGtkNkkASdBJ+skFkozj4k8HmVoZBiZ3zuI5KOStnbrkYWnCOOR5iJHODkepZCrTLTBkfWqY6Onv5q4Zdf5APCE4FHchPamQLkBqBcwoj2oSsOfNB6AzSJ1Bq5EzMcAnBI0IrWqhno6ugSkpdNCo0/Ba26bhptg1MRPIAgdmqGMhv1MaVv1LDYO1upRhES8Ocd7mtEBg4DpPPPLhn6xhzWNuWxUz+Ag/PqIOYW1a2Ggb4A9ydHkdZLjnx92Z++ryqshtMAb3OORcM8mGCG9cHlGqqburakiCSd5MGdJOZ7VsbVYBUEHsKpq1yFpkDXuMaHrSyH004pY7kK1UqoOIdJvokDukKfYqAdD4+oIg8+kQn06jowkd/6cUamCkNjltgrLZYWl4JaC5shroEgO/EAeBgKnvkEOkBzoBMNBJ7hqVe26ocQAzcdwzPu3c1X2y7rVhaKNMF7ycVRxGGmJgQwkYoGe/fkZABe4qaT64MrsW11eraXPBJdTgt3t6XRHZDp5uK391PxsaeSyFs8nDqTpFpkuBnouD3lx6WTXfhJPvWluhrqFKmxxxEDDMQCRuzMgxGo3KYwX3Oqe9bz08+C6rWUluWvy6uCgOsRJZiDZAAJbiEnfAOg6yrGrUc5sMIB4kT7lW0LJVY6XPLhvxR35aIMoh0e5Ht9HBJ1jesRsTQrUx99TezH0mlwyIe4uEHTs1C3O0NpApPiCSMLQTq9/RY3tcR7zuQrFY6jbO1lZuGq0DFEODi0NAeMOkxnlkZQHUkkTqdN4ZDSMRGROgPMDVCu+nVpNdjqecMzOEACcsI4id/gpNlJOu5Sa5aAjkSSy9zMXldzasteGVqb8Li3OJ0aQQVjtsdmqtV1MUKbnvBMtETgEOMTuBYMua31svFpcAGv1EO+WSPZrNitDDrEk+yR+qKe47/AMabS7GfsFAtGYg75GnJXVK0loyzUzaOyBjPOtGhGPmDkHdYMdh5KspThJHDJLjcldinDI98EZ5b1nLbSDiA+mHsDpaSJgkYTlImQYgyDOis7rsVUOeatTHidLWwAGMByA5kRIk6cylr0cIcXHoNEgHQQScXGYjqw5Jm8dAxSl1I1e6g5mIGZz4a8l51tTdopvDhvOE9ske+e9eiUXPdJjCzcDqeE8FitsXBzms/uEncCAS33woiyt8uafgyLmzpnx4hCcDzU59HQYgTxDT8ydOxRnOOKN4AlMmdOceJZw0AqyhCVZOosIMyD258lAfSI6uKsi8mK6pwCWc5rl1ALkxgfUKwKQxqFZxCkBUM9FUtiwuem01W4tNe0aL0Cw0gV5nRqEEEahbi47xcabXua4NMjFGRjmijn66PxcRorO11F4ezUbjoeRWru2/adTInA4/ld+h0KzNktwdkVP8AMNciciypS6mvAS4QsfRdUacTHvy4uJHccirqxX2XFocBBMYgd+7IaZpTO6GuhZuszTqB3JGWJgzDR7z7ijJFCviYM2ZszhAPGAhCo3HhGZznkRGR556JLfacLYGTjv4DeevhzPJU1mshk5xOsfKde3eoPCvi3YS2/neAHEmBOYAGQ7Mp7UGpc767QGkMZMuJBklrmkBsaZ48+Do6pj6OItY3Kcu7NXFGkGtAGgQL5T4EkupVWO4nsP8ANkf4/rKk2m6MYgvcOqP1CsEiGCrmz8lBV2UYSMTi+DPSA90ZBW1ahiGcjmDBHaFJQa9TDHMx+v6JhXKUn1Ir7tDR0Z6kEsI1Vo10pSwIYLI3SSwzNW+AJAk9RPYAj3TdjxD3fiPH8o4D9VeB0bu5LjCmCSvbWECq2cOaWneCD2rK1LK6jI1bw3jlzC1xKqrc3pOxdY5xkVGhtNPDwUbKw1QbbUa/IxhnMcY/3Hch29uKS04OBGp5mcl55fF4V8bmVHkx2AjjkkO1p9Pz3wp4Nfee1VCm0tBxHSG5/wCgvOrytpqvLjkCZA4bv0Tajio5pc5RO1RoYU74yxrsikcNP9b/APrTxXYQlqCB8hx5Il9kVjLJd8XDVo4cYw4swQQRlqMt6qabxpqcxkrG01qlQNDnExkJJOEcGyrRmyDvOtptIMNxFwB6A0IcDnJOUHUnrVi+hxbpcGOa0njfw/t+DNOoYT9fW9cpN42dzKrqboOExI3/AF+i5WLpuci5xcvg6EelUGEI7HkqgFZ2gU+xWgg5mVW4YOpVq08LBb0iF6xsZYT5imH6QIG6N08V5jddmY+oxrjDXGCd+f1C9vumi1rABpCetYyzm+sWt8MPyH+w6LtabQeIyPuQrZcMAGjqNWk5OHInQq2ptRglZyIWTj3M42oT0Q12LORExh1y7UGnZi9zYaC4OnLoyAc+zjvCvbVYzjFRgGLeDkDu+Rju4I1WwMc9ryOk0yCMu/ilNfOWCViTXOSShVXkCQiZCvtTjjMmdOwbh7z3oLrUACoFe8cTn4TiIeWEf4mJE/R1CiustR8knCO8+ASNnRrr2yzS3LSkGod8gdQOZ7SPdzVrKiUawbTBJDQGgkkjIRx3Kkt3lAslLLzmM8KYLviyb70ehnjVZdJ8EW/saXEknqXnVv8AK1uo0e2o7/1b4qrPlUtR3Uh/4O/VyXiRvh6PqpLOMfdnrUqPbakNngR4T71g7m8qMnDaGCPTZOXWwnPsPYtxQtLK1MOpuDmOGoOXPqKOzMt2ku00lzF/QtKvClsqAiQqmmY1RrPaIfG45eCGRZw2yixK5JKSUxlGuKg3lTxNI5Hv3KVWqhokmBzUd9tYWFwIIGWWs7hHHkiRZTyjK1akhYLbCjD2u4yP1XoFWrLnEtABM6z71jto7A60VAykASAX5mBkIAndJIGeXEhJg7+ku5dilLbyY54Q300erTIcQ4EEZEHcRkQe1TrtuU1YJIa079SeofqUp6i26EI8UnsUtUcP9I9gsbqj2ta0uecgB9dpPgti7ZSgWwJnjOfh7lX/AGRVsxcaT3BrhDojFEzk7w96dI5M9fCXT9+n7FvZbHZ7CAX/AH1p/K1ueE7g0bv8jmdwRn03sd/ybbU81A+7oMJDjyIBz6j2xoqajfrLNPmmh1TQ1dTnrD3D5N71T228TVOJzZdvc5znk8oJwxyiE2cHP5Flzcmnv3fX7Jf9V7ss6F2vtVGqKNFoaX+cbVe4yYywNJHTOsuyGZ3rlCZfFY5ecfGmRj5LkeYkVz9PtlJviS93/JhaTYUhreCWjZpU2kwDimkzbp9NxrfoGsFoe2DMEGRxy0K2t0eUivTEOayoBxBB725e5Y5okZZrqYjkq+JnQs9PpsSU1k9Np+Vo77OOyp/8qQzyuN32c9lQftXmLD2ogcl4mV/8Lpcfp/d/2esN8rFDAT5urijJpwwTwxTkOxZ+0+VK1OPRFNg4BsnvcT8liQUuNByZZV6Rpq9+HP33NY7yiW0/1QP/AM6fgrTZ/wAoj3PFO0EOa7IPgAtO6QMiN2i8+k9SUmFE2hrvTqJwcVBL6pbnqN2hwdVLh0nVahIA/uLW/C1qlWu+G02EkwACTPLVY249rWtYGVQZnOp+Kf8AIa9uaqtor7889zAZp5D/AC7eG5FnGr0F3FwNfnsTNoNq3WkMa0nzbWMhvF2EFxcOIJI7OapJQcR48vrkkLkr3PTUUxpgoRXQMSmNeNxlCOa4UjuKhowHa5X+y+1L7JUxCXMdk9k6jiODhu7lmmgjI5hPUKraI2wcJLZntQv+lVLXU3BzXAGeB3hw1aeRRAycwTPWvHbsvh9B8sPCQdCBpPvWlZ5RqgP8tkcJdPf/AKUyebt9Ksg8V7o9HpXo9uTxi5jI92nyUj7bZvDh2eCzNz7aULRAPQf6Dv8A1OjvnyVs+0MIMJ8nHs0zjLEo4ZxtTqpJJIgmAN3Lr5qlva2ClUaS17S4hsziDhOZyPRIDiZ5FMr7UUbOHYzqcg3Nx5ATKx997XzVY6gXgNl33gxDEQWwA+coceWimTTRpLLHiK2/b3NVeN4sLIbk4DSc/wDSpHbUU6FmcGgPrVXE8Qxg6LcXPJxDf7pOueRt1+Pqkl2/c0NaOeTQAoQrcoUy10OtV6XF45r/AAv9hrTWdUc5ziSXak70awXm+iRhzHDd2cFGxhNeUDrzphKPC+htrnvZrxlkZ0V21jXrzOz13NILTBV7YdqHN/E2eMeBRTwcHUenzTzDdFleuzAfLm5Hl+qzNsuSpTzc2RxHgtrd+0NOplMHgclZOpNcE2zMiuto+F+zPMaLc1y9ArXDTfMtGW+FyDiXrXxfWJ5a2NwRRUnUK/pbB2t7nNFMS3i9gnq3nuCjXhslaqILn0XR6TSHDry3IuLOnRrKf0xmipEbsk8GVHIT2OHalaOhGeQwdxRQ4qMH/RRGVEpcmHxLm1OCEXz1JaeaGAuWAzSnlk+CShTLiGtBLnENAGZcSYAA3lej7O+TnBgqWky4kEUhoIz6bt/+Iy5lFRbOfqvUKtMvie/gz9weT6vaocfuqZ0e4Zn/ABbqevILUv8AJDRwfzamP0ujHsx+q3tNOKbGDzF3q2oslmLwvCPn2/bmqWSqadTUCQRo5p0cO49xVVDiQ1rS5ztAATAESTG7Md69B8rLgbRSEjKmSTwGJ2vvVLctyNFI1KgcHvENG9tPqAkEmTxiNEMHoFr5f/NGyX6n/wCyZhgcJBnEJBBEdYjciU6szy+R0/XuUi9X/fmczAk+kdMR/uO/n1qBVyM8ej35j3yO1A6lNnFXGfuS/OJr6kIRqeCWRq4wPmoXuRzHcuxPMnQK6urZerWZ514NCgQXB8dJ4E/gadBkekeyVZ3fd1na0YmAmJjpE59sqYOVb6lVGXCt/sZBxIUmhetUgg1XwMgMR0gc1qLxuOk+mTRZDhmIDs+RG9YupRgk6cRwU+hZTZXqFxJdOzDl+c/XekDZ1SUyiOPBKzekhkDgkySOKC8yVAt4CBspSAJyT2tUuxXNUrT5tsgak5AHmf8AtMtyi6cK4OU3hFa92eQT2FelXF5OaRs4/wCQ0vqvhxhzg2nwa2NTnmTkeCzm0+xxsjg5smkcgTEtPomNZ4p3BpHEq9Vpss5cX9s9ywuHydurU2VKlTAHjE1rRJg6EzkOMK8sexlWgIFYvzkBwMHqdJI3ZFaW4CPMU2j8rQ0cwAIPcrGoREK1RSPLanX3Wzbb2z4PPb9tzqTSC1zCNeQ4mNexco/lHtAFWmw7ml0zqCQMPe0HuSpJvDwdHSV82pTeEbK22BzyajRheNHdX5eoyhVLRjpOJgPaDM8YJB7YhX5IXnPlHvA0GOFNwBqjzbhyOpHOAe9aFLJwa4OclFdzy2vaWOqPLfzOe4Zbi4kHuXAITWgZrg+dP9LM9z3+nlwVKMuwq7zibHEpwQL3N9haVc6R2o1prFrWhn4nGOwDNR2lHpQSJ1EweR1HuUEk5OLjn8l/sCcFuovqOmSWDljBaMt2sdq93p5uPLLxXzrRrRG79F69sptxRfQaKtQMqNEOLzGL+6TrKKlk8/6loHFqcMvz3NlMLK7Y7d07GwgEOqHdqGzoTGp4Deqza7yg0WMLaDxUe7LFmWs5gaOdwC8nr13VHY3EkyTmZOcZknU6581CvSenSk+Ka+yf+/p/JubisT7XUba7UQ5r5wMORJYYa535WgEEhvUSrutdDKs5uM/3E5gxPBV2yt4U/wDiM6Tfu8QeHZETO46gyNyuqd6WdgE1GA7+k0R2bj8kmTVbGWcYeVsZy/8AZBz6Qcz8bcwOPKdwPDTqWBtkgPaQWvaNCMwRBXsFq2tsrG/zGnqPgvLtobybWrvqMEBzQwc41J7D7goup0dDO1Jwkttyqpuy5/U+9S6bxiJ6gOz/AGSogYiNeeKLOtFuK3LqyitVc2nTc8jXCHOwgTmSJiFuLDcgaWip0hqRuxHjx7Vjtkb+bZ6jjUBIcBmBMRO7hmtw/ayzPE+caDwMj5hL0OHr4znPKjt9i3ezC3FTIGFpER8oXlm1FEU7TWEuIkPlwgnzgxERGmIkBbp20lAgtbVZLhAlwjt4ZLznaK1+dtNR8NAyaMJLg7BIx4t5Mx1AKdQaHjrs6FXZsTQOlmANRKmf8iddVGJSg5pnudep8tYTCVXynMGii1QkbUI0/wCkMDu09B2C2TZanOqVTLGENwCQXEiRJ9HqzK9AtVlZSDWsY1rRk1rRA37hxK8g2Y2xq2Rzi2HB0S0zBjeOB1HatFbfKeKrYdRc1w3h4PYchkrINI8t6nRqbrW1vHt9D1CzswtA5LL+Uq1BtieN7nUwORxtzRbi22s9ajidVY17R02uIaZ0mDrPJYPb/bBtd3maRxNBBL/ykgzA4jL6hOcWmmfNSx0Zc7FbRPLfMiC5ols+iOfLJbWnajHE7zBheE3Xeb6FRr2OzaZE9xB4g5iFsWeVV+CDTbi4hxA7oMd6MJbbm3XaLinx1LZ9vD/ojbc14tj3EyAxgHvntxE9y5ZC0Wt9WoXVHYiTJPE9W5IklFN5NFdtlVcYR7I1Fo8p1tcMnMb1NErN269atZ2Ko8vPEkmOoaBQ5SSpk6FVEIvMUkMLe1PYEhCdTCVm6McDCE5qcQuhQvSECexNAT2NQLMbCipGiKyvzKH2/RXBqhYshHOlNCQhOY1QdJIcClNTJNCSEMDJDXVE1OLUhCI2BJXSmrpUBkeKiIKyCUiguQ7nppcmMPJPagTqNITZzRZQ0RMDHFMJRC1NIQEaOD09z0M704ZomeSCCqmvTSFyhnmhHpkoj0wFOmYLI4HUjmkTqWqRMYpLcaV0K1Gz1cwQz4mfuTv4cr+h8TP3KrJ2YOC7oqYTmhWn8O1/V/Ez9y5uz1f0PiZ+5TJerILuvcq0qs/4dr+h8TPFObs9W9D4meKmS1WQ+Ze5UwiNarL+Hq3oe9n7k9uz9b0PezxQyXK2v5l7lVCdCsxs9W9D4mfuThs9W9D4meKmRubX8y9yrAShWf8AD9b0PiZ4pDs/W9D4meKGRudX8y9yvA3pCFZtuCt6HvZ4pRcFaPwe9nipknPr+Ze5UpFa/YNb0PezxSfYFb0PezxU4h+dX8y9yohJCtzs9W9D4meKT+H63ofEzxU4hebX8y9yqhdgnTNWx2freh8TPFJ/D9X0Pez9yPEB21/MvcqAUrSrT+Ha3ofEzxS/w5W9D4meKGUDm1/MvcrcSbvVqdnq3ofEz9y4bO1vQ+Jn7kcic2HzL3KqExzVbnZ2t6HxM/cuOzlb0PiZ+5TIHbX8y9yoITm0yrU7N1/Q+Jn7lzbhrj8nxM/chkr5tXdr3KnBvXBqtnXBWj8HxM/cm/YFafwfEz9yOTPOdfZoq6jVwo5T9aq1ds/Wn8HxM8UouOtEYPib+5FSMsnW28sraLc1ys6Vw1gfwe9niuR4jnyUc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340" name="AutoShape 20" descr="data:image/jpeg;base64,/9j/4AAQSkZJRgABAQAAAQABAAD/2wCEAAkGBhQSERQUExQWFBUWGBgUGBUYFxUaGBQXFRcXFxcUFxcXHCYeFxokGhUVHy8gJCcpLCwsFx4xNTAqNSYrLCkBCQoKDgwOGg8PGiwlHyUpLCwpLCwqLCwpLCwsLCwpKSwpLCwsLCwsKSwqKSkpLCwsLCwpKSksLCksKSwsKSwpLP/AABEIAL8BCAMBIgACEQEDEQH/xAAcAAABBQEBAQAAAAAAAAAAAAADAQIEBQYABwj/xABBEAABAwEFBAUJBgYCAwEAAAABAAIRAwQFEiExBkFRYSJxgZHRBxNSU5KhorHwFSMyQsHSFjNDYnLhFPGCwuKD/8QAGgEAAgMBAQAAAAAAAAAAAAAAAQIAAwQFBv/EADARAAICAQIFAgUEAgMBAAAAAAABAgMRBCESEzFBUQWRIlJhcYEyobHRI8EVQvAU/9oADAMBAAIRAxEAPwDzj+IK4/qv9opRtBX9a/2iq1zU7CtPCjsRyyy+36/rX+0U+ntBXz+9fofzFVMJ7B8ilcUWpMsf4ir+tf7RSjaOuP6r+8qsaxG83KGIjcMvJOG0No9a/vKey/7Qf6r+9QGsRabNUrwWxrk+5I+3bR61/entvy0etf3qN5tKAht4NEaG+rJQvu0etf3lObfdf1r/AGiouBKGqbFq05NbfVf1r/aKT7br+tf7RUZgzTYQwixUol/bdf1r/aK77br+tf7RUTCuwIYDyESzfdf1r/aKY6+64/rVPaKilqTCjhCOrsSW35aPXVPaKQX1aM/vX+0UDCljVTYodT7BHX5aPXP9orvt60etf7RUdzUPCm28COqSJJv60etf7RStv+0T/Nf7RUUsTcCmwrrkiYdoK/rX+0Uj7/rj+q/2ioZGaZUZojhFDTXcmHaCvn96/wBooLtobR61/tFRHDVDc3enUV4KmpeScdpLR61/tFOO01o9dU9pyqy1I4aI8K8GeTl5LZ209f1tT2iuG09f11T2j4qocuCdQXgrbZf2faKuT/Oqe07xXKpsmq5BxXgrbYqeQua1PwpGzrQhkHhRKbEsI1NiRs1RrBBiKymlDESk3NLkvVSGhiK2kYndp28FwCcwoFqrwNXBqe4LgFDRGIhalAXAJ7WqFqiMaEhCIQkKhOEa1q4hPDV0KE4ARCUDs4JYSlqAHDI0NSEJ0LgFCp1gcC400SFxRFdYIsTSM0QtTSM1CtwQJzUlVmQRYTX7kcmeVZGc1CwqW8aoTmqxMxWQwR403pasZYSO7Tl9cUVwQy1OY5oG8fUoWFSXNQwEyMzC2YZrkSytXKFTZwCIFzQntCoZ6KqIgCLTTQEWm1IbIxGtCKxNT2qF6ijpTmhIAjUqahY0sAyFaWG4KlQTEcvE/opNw3Sar82yBv8A9L0e7bmAAEKHD1mslxcNbwkeX2vZWsNCR3EfKVnzbX0zFRuhwyOK9/r3NO5YLbfYcPY6pTEOALi3jA3d3yTJ+TFXrLYvKkzF0nhwkGQmvdAHyGqj2Oi8QQ2R+GB+bUNJG5wMDtC9D2e2XDWiWhzzm4njwCDWDpS9V+BYXxGHbRqESKZjrAPcmOqxk4FvWMu9ewN2XBH4R3KFbdk2FsFsqGaHqdqe7yeVkIgCvL92a8yC5ogNjLdGhPWNeqe2kZSJgNEuOg8eAQO3Rq67YcfTyNAXRqrWz7KVn6uDeQEx2lSH7I1Gt/ESebcu8KFD9RpzjcoCmEKVWs5aYcMJ4H5jiguYgbYyjNcUWBcE3F1p7whOqAamFCibS6jk0hcbU3j80VoBGWaJXxRlsmgRYm1KPDs60chCdw+vrJFMyXQI72oTlJqNQHtViZgshga5McERzUmFOjHNBLM3NcnWbVIjkzseWp4auKcAs7PTVitaisakptUmlRQNaZGhEptV7s9sy+11fN04EDE5ztAJA7TnovUru8n1kpAfdecdvdU6Xc09EdyKWTBqvU6dO+F7vwjxENV7s3dnnKknRvvPBa/aHyaAEvs51P8ALjSdI5dXcj7NXTga0OHSAAOm7cg1jqVWeowvq/xPd9foOqF1npl9OljiBhbw3kncAFpLqrh4a4AgOaHQdW4hMEJ9WytYyQOluzj3qPZapp5mDi65B1gg5qNo43DJ5aLuQqq8qYIKjC/qfnhRc+KhAIBBgyCQA7SYExwTbytcDNSWxIxTexjrdcLKeHABmWg8yXkk9cfJay4rPkPeqC2VXPqsaIhv3j8xIByB56buK1130sDZiZzSRGkXNnYAFFtLAoNi2gD676Pm3DCCccdAkEAjlrlOucKZaKgxBrSCTkrHnoUxx1MltTYA6k8RkQR3iFndkdnobieJeYHcBPvlagXmy106zaYMtcWZxmW5zkTl9FCuGuHCeIHYcwfeEmcPBpUm44Rd3fcrY0Ui0XMFMu85KTU6QTFDymYHaPZ1lRhEZ7iNQdxC8vr0y0lp1aS0xpIyyXt9tAAcSQA3UkwJO5eO7UUPN2itGjvvG/8Ak0CPaa5A6/p93BJpvbBVMoPquLWaDV3zAWmuTY5pMkSRx3lWWy+zuFgDhnv6963dgusBuQRz2RRde57sx9p2eEaBZy9bnFMGWx/c0adYGo+gvULdQAkbzmqC9ixtPFUcGtkNkkASdBJ+skFkozj4k8HmVoZBiZ3zuI5KOStnbrkYWnCOOR5iJHODkepZCrTLTBkfWqY6Onv5q4Zdf5APCE4FHchPamQLkBqBcwoj2oSsOfNB6AzSJ1Bq5EzMcAnBI0IrWqhno6ugSkpdNCo0/Ba26bhptg1MRPIAgdmqGMhv1MaVv1LDYO1upRhES8Ocd7mtEBg4DpPPPLhn6xhzWNuWxUz+Ag/PqIOYW1a2Ggb4A9ydHkdZLjnx92Z++ryqshtMAb3OORcM8mGCG9cHlGqqburakiCSd5MGdJOZ7VsbVYBUEHsKpq1yFpkDXuMaHrSyH004pY7kK1UqoOIdJvokDukKfYqAdD4+oIg8+kQn06jowkd/6cUamCkNjltgrLZYWl4JaC5shroEgO/EAeBgKnvkEOkBzoBMNBJ7hqVe26ocQAzcdwzPu3c1X2y7rVhaKNMF7ycVRxGGmJgQwkYoGe/fkZABe4qaT64MrsW11eraXPBJdTgt3t6XRHZDp5uK391PxsaeSyFs8nDqTpFpkuBnouD3lx6WTXfhJPvWluhrqFKmxxxEDDMQCRuzMgxGo3KYwX3Oqe9bz08+C6rWUluWvy6uCgOsRJZiDZAAJbiEnfAOg6yrGrUc5sMIB4kT7lW0LJVY6XPLhvxR35aIMoh0e5Ht9HBJ1jesRsTQrUx99TezH0mlwyIe4uEHTs1C3O0NpApPiCSMLQTq9/RY3tcR7zuQrFY6jbO1lZuGq0DFEODi0NAeMOkxnlkZQHUkkTqdN4ZDSMRGROgPMDVCu+nVpNdjqecMzOEACcsI4id/gpNlJOu5Sa5aAjkSSy9zMXldzasteGVqb8Li3OJ0aQQVjtsdmqtV1MUKbnvBMtETgEOMTuBYMua31svFpcAGv1EO+WSPZrNitDDrEk+yR+qKe47/AMabS7GfsFAtGYg75GnJXVK0loyzUzaOyBjPOtGhGPmDkHdYMdh5KspThJHDJLjcldinDI98EZ5b1nLbSDiA+mHsDpaSJgkYTlImQYgyDOis7rsVUOeatTHidLWwAGMByA5kRIk6cylr0cIcXHoNEgHQQScXGYjqw5Jm8dAxSl1I1e6g5mIGZz4a8l51tTdopvDhvOE9ske+e9eiUXPdJjCzcDqeE8FitsXBzms/uEncCAS33woiyt8uafgyLmzpnx4hCcDzU59HQYgTxDT8ydOxRnOOKN4AlMmdOceJZw0AqyhCVZOosIMyD258lAfSI6uKsi8mK6pwCWc5rl1ALkxgfUKwKQxqFZxCkBUM9FUtiwuem01W4tNe0aL0Cw0gV5nRqEEEahbi47xcabXua4NMjFGRjmijn66PxcRorO11F4ezUbjoeRWru2/adTInA4/ld+h0KzNktwdkVP8AMNciciypS6mvAS4QsfRdUacTHvy4uJHccirqxX2XFocBBMYgd+7IaZpTO6GuhZuszTqB3JGWJgzDR7z7ijJFCviYM2ZszhAPGAhCo3HhGZznkRGR556JLfacLYGTjv4DeevhzPJU1mshk5xOsfKde3eoPCvi3YS2/neAHEmBOYAGQ7Mp7UGpc767QGkMZMuJBklrmkBsaZ48+Do6pj6OItY3Kcu7NXFGkGtAGgQL5T4EkupVWO4nsP8ANkf4/rKk2m6MYgvcOqP1CsEiGCrmz8lBV2UYSMTi+DPSA90ZBW1ahiGcjmDBHaFJQa9TDHMx+v6JhXKUn1Ir7tDR0Z6kEsI1Vo10pSwIYLI3SSwzNW+AJAk9RPYAj3TdjxD3fiPH8o4D9VeB0bu5LjCmCSvbWECq2cOaWneCD2rK1LK6jI1bw3jlzC1xKqrc3pOxdY5xkVGhtNPDwUbKw1QbbUa/IxhnMcY/3Hch29uKS04OBGp5mcl55fF4V8bmVHkx2AjjkkO1p9Pz3wp4Nfee1VCm0tBxHSG5/wCgvOrytpqvLjkCZA4bv0Tajio5pc5RO1RoYU74yxrsikcNP9b/APrTxXYQlqCB8hx5Il9kVjLJd8XDVo4cYw4swQQRlqMt6qabxpqcxkrG01qlQNDnExkJJOEcGyrRmyDvOtptIMNxFwB6A0IcDnJOUHUnrVi+hxbpcGOa0njfw/t+DNOoYT9fW9cpN42dzKrqboOExI3/AF+i5WLpuci5xcvg6EelUGEI7HkqgFZ2gU+xWgg5mVW4YOpVq08LBb0iF6xsZYT5imH6QIG6N08V5jddmY+oxrjDXGCd+f1C9vumi1rABpCetYyzm+sWt8MPyH+w6LtabQeIyPuQrZcMAGjqNWk5OHInQq2ptRglZyIWTj3M42oT0Q12LORExh1y7UGnZi9zYaC4OnLoyAc+zjvCvbVYzjFRgGLeDkDu+Rju4I1WwMc9ryOk0yCMu/ilNfOWCViTXOSShVXkCQiZCvtTjjMmdOwbh7z3oLrUACoFe8cTn4TiIeWEf4mJE/R1CiustR8knCO8+ASNnRrr2yzS3LSkGod8gdQOZ7SPdzVrKiUawbTBJDQGgkkjIRx3Kkt3lAslLLzmM8KYLviyb70ehnjVZdJ8EW/saXEknqXnVv8AK1uo0e2o7/1b4qrPlUtR3Uh/4O/VyXiRvh6PqpLOMfdnrUqPbakNngR4T71g7m8qMnDaGCPTZOXWwnPsPYtxQtLK1MOpuDmOGoOXPqKOzMt2ku00lzF/QtKvClsqAiQqmmY1RrPaIfG45eCGRZw2yixK5JKSUxlGuKg3lTxNI5Hv3KVWqhokmBzUd9tYWFwIIGWWs7hHHkiRZTyjK1akhYLbCjD2u4yP1XoFWrLnEtABM6z71jto7A60VAykASAX5mBkIAndJIGeXEhJg7+ku5dilLbyY54Q300erTIcQ4EEZEHcRkQe1TrtuU1YJIa079SeofqUp6i26EI8UnsUtUcP9I9gsbqj2ta0uecgB9dpPgti7ZSgWwJnjOfh7lX/AGRVsxcaT3BrhDojFEzk7w96dI5M9fCXT9+n7FvZbHZ7CAX/AH1p/K1ueE7g0bv8jmdwRn03sd/ybbU81A+7oMJDjyIBz6j2xoqajfrLNPmmh1TQ1dTnrD3D5N71T228TVOJzZdvc5znk8oJwxyiE2cHP5Flzcmnv3fX7Jf9V7ss6F2vtVGqKNFoaX+cbVe4yYywNJHTOsuyGZ3rlCZfFY5ecfGmRj5LkeYkVz9PtlJviS93/JhaTYUhreCWjZpU2kwDimkzbp9NxrfoGsFoe2DMEGRxy0K2t0eUivTEOayoBxBB725e5Y5okZZrqYjkq+JnQs9PpsSU1k9Np+Vo77OOyp/8qQzyuN32c9lQftXmLD2ogcl4mV/8Lpcfp/d/2esN8rFDAT5urijJpwwTwxTkOxZ+0+VK1OPRFNg4BsnvcT8liQUuNByZZV6Rpq9+HP33NY7yiW0/1QP/AM6fgrTZ/wAoj3PFO0EOa7IPgAtO6QMiN2i8+k9SUmFE2hrvTqJwcVBL6pbnqN2hwdVLh0nVahIA/uLW/C1qlWu+G02EkwACTPLVY249rWtYGVQZnOp+Kf8AIa9uaqtor7889zAZp5D/AC7eG5FnGr0F3FwNfnsTNoNq3WkMa0nzbWMhvF2EFxcOIJI7OapJQcR48vrkkLkr3PTUUxpgoRXQMSmNeNxlCOa4UjuKhowHa5X+y+1L7JUxCXMdk9k6jiODhu7lmmgjI5hPUKraI2wcJLZntQv+lVLXU3BzXAGeB3hw1aeRRAycwTPWvHbsvh9B8sPCQdCBpPvWlZ5RqgP8tkcJdPf/AKUyebt9Ksg8V7o9HpXo9uTxi5jI92nyUj7bZvDh2eCzNz7aULRAPQf6Dv8A1OjvnyVs+0MIMJ8nHs0zjLEo4ZxtTqpJJIgmAN3Lr5qlva2ClUaS17S4hsziDhOZyPRIDiZ5FMr7UUbOHYzqcg3Nx5ATKx997XzVY6gXgNl33gxDEQWwA+coceWimTTRpLLHiK2/b3NVeN4sLIbk4DSc/wDSpHbUU6FmcGgPrVXE8Qxg6LcXPJxDf7pOueRt1+Pqkl2/c0NaOeTQAoQrcoUy10OtV6XF45r/AAv9hrTWdUc5ziSXak70awXm+iRhzHDd2cFGxhNeUDrzphKPC+htrnvZrxlkZ0V21jXrzOz13NILTBV7YdqHN/E2eMeBRTwcHUenzTzDdFleuzAfLm5Hl+qzNsuSpTzc2RxHgtrd+0NOplMHgclZOpNcE2zMiuto+F+zPMaLc1y9ArXDTfMtGW+FyDiXrXxfWJ5a2NwRRUnUK/pbB2t7nNFMS3i9gnq3nuCjXhslaqILn0XR6TSHDry3IuLOnRrKf0xmipEbsk8GVHIT2OHalaOhGeQwdxRQ4qMH/RRGVEpcmHxLm1OCEXz1JaeaGAuWAzSnlk+CShTLiGtBLnENAGZcSYAA3lej7O+TnBgqWky4kEUhoIz6bt/+Iy5lFRbOfqvUKtMvie/gz9weT6vaocfuqZ0e4Zn/ABbqevILUv8AJDRwfzamP0ujHsx+q3tNOKbGDzF3q2oslmLwvCPn2/bmqWSqadTUCQRo5p0cO49xVVDiQ1rS5ztAATAESTG7Md69B8rLgbRSEjKmSTwGJ2vvVLctyNFI1KgcHvENG9tPqAkEmTxiNEMHoFr5f/NGyX6n/wCyZhgcJBnEJBBEdYjciU6szy+R0/XuUi9X/fmczAk+kdMR/uO/n1qBVyM8ej35j3yO1A6lNnFXGfuS/OJr6kIRqeCWRq4wPmoXuRzHcuxPMnQK6urZerWZ514NCgQXB8dJ4E/gadBkekeyVZ3fd1na0YmAmJjpE59sqYOVb6lVGXCt/sZBxIUmhetUgg1XwMgMR0gc1qLxuOk+mTRZDhmIDs+RG9YupRgk6cRwU+hZTZXqFxJdOzDl+c/XekDZ1SUyiOPBKzekhkDgkySOKC8yVAt4CBspSAJyT2tUuxXNUrT5tsgak5AHmf8AtMtyi6cK4OU3hFa92eQT2FelXF5OaRs4/wCQ0vqvhxhzg2nwa2NTnmTkeCzm0+xxsjg5smkcgTEtPomNZ4p3BpHEq9Vpss5cX9s9ywuHydurU2VKlTAHjE1rRJg6EzkOMK8sexlWgIFYvzkBwMHqdJI3ZFaW4CPMU2j8rQ0cwAIPcrGoREK1RSPLanX3Wzbb2z4PPb9tzqTSC1zCNeQ4mNexco/lHtAFWmw7ml0zqCQMPe0HuSpJvDwdHSV82pTeEbK22BzyajRheNHdX5eoyhVLRjpOJgPaDM8YJB7YhX5IXnPlHvA0GOFNwBqjzbhyOpHOAe9aFLJwa4OclFdzy2vaWOqPLfzOe4Zbi4kHuXAITWgZrg+dP9LM9z3+nlwVKMuwq7zibHEpwQL3N9haVc6R2o1prFrWhn4nGOwDNR2lHpQSJ1EweR1HuUEk5OLjn8l/sCcFuovqOmSWDljBaMt2sdq93p5uPLLxXzrRrRG79F69sptxRfQaKtQMqNEOLzGL+6TrKKlk8/6loHFqcMvz3NlMLK7Y7d07GwgEOqHdqGzoTGp4Deqza7yg0WMLaDxUe7LFmWs5gaOdwC8nr13VHY3EkyTmZOcZknU6581CvSenSk+Ka+yf+/p/JubisT7XUba7UQ5r5wMORJYYa535WgEEhvUSrutdDKs5uM/3E5gxPBV2yt4U/wDiM6Tfu8QeHZETO46gyNyuqd6WdgE1GA7+k0R2bj8kmTVbGWcYeVsZy/8AZBz6Qcz8bcwOPKdwPDTqWBtkgPaQWvaNCMwRBXsFq2tsrG/zGnqPgvLtobybWrvqMEBzQwc41J7D7goup0dDO1Jwkttyqpuy5/U+9S6bxiJ6gOz/AGSogYiNeeKLOtFuK3LqyitVc2nTc8jXCHOwgTmSJiFuLDcgaWip0hqRuxHjx7Vjtkb+bZ6jjUBIcBmBMRO7hmtw/ayzPE+caDwMj5hL0OHr4znPKjt9i3ezC3FTIGFpER8oXlm1FEU7TWEuIkPlwgnzgxERGmIkBbp20lAgtbVZLhAlwjt4ZLznaK1+dtNR8NAyaMJLg7BIx4t5Mx1AKdQaHjrs6FXZsTQOlmANRKmf8iddVGJSg5pnudep8tYTCVXynMGii1QkbUI0/wCkMDu09B2C2TZanOqVTLGENwCQXEiRJ9HqzK9AtVlZSDWsY1rRk1rRA37hxK8g2Y2xq2Rzi2HB0S0zBjeOB1HatFbfKeKrYdRc1w3h4PYchkrINI8t6nRqbrW1vHt9D1CzswtA5LL+Uq1BtieN7nUwORxtzRbi22s9ajidVY17R02uIaZ0mDrPJYPb/bBtd3maRxNBBL/ykgzA4jL6hOcWmmfNSx0Zc7FbRPLfMiC5ols+iOfLJbWnajHE7zBheE3Xeb6FRr2OzaZE9xB4g5iFsWeVV+CDTbi4hxA7oMd6MJbbm3XaLinx1LZ9vD/ojbc14tj3EyAxgHvntxE9y5ZC0Wt9WoXVHYiTJPE9W5IklFN5NFdtlVcYR7I1Fo8p1tcMnMb1NErN269atZ2Ko8vPEkmOoaBQ5SSpk6FVEIvMUkMLe1PYEhCdTCVm6McDCE5qcQuhQvSECexNAT2NQLMbCipGiKyvzKH2/RXBqhYshHOlNCQhOY1QdJIcClNTJNCSEMDJDXVE1OLUhCI2BJXSmrpUBkeKiIKyCUiguQ7nppcmMPJPagTqNITZzRZQ0RMDHFMJRC1NIQEaOD09z0M704ZomeSCCqmvTSFyhnmhHpkoj0wFOmYLI4HUjmkTqWqRMYpLcaV0K1Gz1cwQz4mfuTv4cr+h8TP3KrJ2YOC7oqYTmhWn8O1/V/Ez9y5uz1f0PiZ+5TJerILuvcq0qs/4dr+h8TPFObs9W9D4meKmS1WQ+Ze5UwiNarL+Hq3oe9n7k9uz9b0PezxQyXK2v5l7lVCdCsxs9W9D4mfuThs9W9D4meKmRubX8y9yrAShWf8AD9b0PiZ4pDs/W9D4meKGRudX8y9yvA3pCFZtuCt6HvZ4pRcFaPwe9nipknPr+Ze5UpFa/YNb0PezxSfYFb0PezxU4h+dX8y9yohJCtzs9W9D4meKT+H63ofEzxU4hebX8y9yqhdgnTNWx2freh8TPFJ/D9X0Pez9yPEB21/MvcqAUrSrT+Ha3ofEzxS/w5W9D4meKGUDm1/MvcrcSbvVqdnq3ofEz9y4bO1vQ+Jn7kcic2HzL3KqExzVbnZ2t6HxM/cuOzlb0PiZ+5TIHbX8y9yoITm0yrU7N1/Q+Jn7lzbhrj8nxM/chkr5tXdr3KnBvXBqtnXBWj8HxM/cm/YFafwfEz9yOTPOdfZoq6jVwo5T9aq1ds/Wn8HxM8UouOtEYPib+5FSMsnW28sraLc1ys6Vw1gfwe9niuR4jnyUc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6342" name="Picture 22" descr="http://2.bp.blogspot.com/_jUtImWXRgPA/TB-Gb2dlokI/AAAAAAAAAQ8/xP_xy2UZ9do/s1600/IMG_4556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057096">
            <a:off x="683568" y="3933056"/>
            <a:ext cx="1596753" cy="951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6624736" cy="434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11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İçerik Yer Tutucusu"/>
          <p:cNvGraphicFramePr>
            <a:graphicFrameLocks noGrp="1"/>
          </p:cNvGraphicFramePr>
          <p:nvPr>
            <p:ph sz="half" idx="1"/>
          </p:nvPr>
        </p:nvGraphicFramePr>
        <p:xfrm>
          <a:off x="467544" y="1988840"/>
          <a:ext cx="2520280" cy="532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5580112" y="1600200"/>
            <a:ext cx="3106688" cy="4525963"/>
          </a:xfrm>
        </p:spPr>
        <p:txBody>
          <a:bodyPr/>
          <a:lstStyle/>
          <a:p>
            <a:endParaRPr lang="tr-TR" dirty="0"/>
          </a:p>
        </p:txBody>
      </p:sp>
      <p:grpSp>
        <p:nvGrpSpPr>
          <p:cNvPr id="3" name="8 Grup"/>
          <p:cNvGrpSpPr/>
          <p:nvPr/>
        </p:nvGrpSpPr>
        <p:grpSpPr>
          <a:xfrm>
            <a:off x="6228184" y="1988840"/>
            <a:ext cx="2376264" cy="527670"/>
            <a:chOff x="0" y="2492"/>
            <a:chExt cx="2376264" cy="527670"/>
          </a:xfrm>
        </p:grpSpPr>
        <p:sp>
          <p:nvSpPr>
            <p:cNvPr id="10" name="9 Yuvarlatılmış Dikdörtgen"/>
            <p:cNvSpPr/>
            <p:nvPr/>
          </p:nvSpPr>
          <p:spPr>
            <a:xfrm>
              <a:off x="0" y="2492"/>
              <a:ext cx="2376264" cy="5276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Yuvarlatılmış Dikdörtgen 4"/>
            <p:cNvSpPr/>
            <p:nvPr/>
          </p:nvSpPr>
          <p:spPr>
            <a:xfrm>
              <a:off x="25759" y="28251"/>
              <a:ext cx="2324746" cy="4761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200" dirty="0" smtClean="0"/>
                <a:t>BAŞARI </a:t>
              </a:r>
              <a:r>
                <a:rPr lang="tr-TR" sz="2200" kern="1200" dirty="0" smtClean="0"/>
                <a:t>!...</a:t>
              </a:r>
              <a:endParaRPr lang="tr-TR" sz="2200" kern="1200" dirty="0"/>
            </a:p>
          </p:txBody>
        </p:sp>
      </p:grpSp>
      <p:pic>
        <p:nvPicPr>
          <p:cNvPr id="56334" name="Picture 14" descr="http://t0.gstatic.com/images?q=tbn:ANd9GcROq9ckuaCetTpNC6X0Zpehc7geU6VNMLV1CPZpPq90frFHDryNQQ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5856" y="1253876"/>
            <a:ext cx="2619375" cy="1743076"/>
          </a:xfrm>
          <a:prstGeom prst="rect">
            <a:avLst/>
          </a:prstGeom>
          <a:noFill/>
        </p:spPr>
      </p:pic>
      <p:sp>
        <p:nvSpPr>
          <p:cNvPr id="56338" name="AutoShape 18" descr="data:image/jpeg;base64,/9j/4AAQSkZJRgABAQAAAQABAAD/2wCEAAkGBhQSERQUExQWFBUWGBgUGBUYFxUaGBQXFRcXFxcUFxcXHCYeFxokGhUVHy8gJCcpLCwsFx4xNTAqNSYrLCkBCQoKDgwOGg8PGiwlHyUpLCwpLCwqLCwpLCwsLCwpKSwpLCwsLCwsKSwqKSkpLCwsLCwpKSksLCksKSwsKSwpLP/AABEIAL8BCAMBIgACEQEDEQH/xAAcAAABBQEBAQAAAAAAAAAAAAADAQIEBQYABwj/xABBEAABAwEFBAUJBgYCAwEAAAABAAIRAwQFEiExBkFRYSJxgZHRBxNSU5KhorHwFSMyQsHSFjNDYnLhFPGCwuKD/8QAGgEAAgMBAQAAAAAAAAAAAAAAAQIAAwQFBv/EADARAAICAQIFAgUEAgMBAAAAAAABAgMRBCESEzFBUQWRIlJhcYEyobHRI8EVQvAU/9oADAMBAAIRAxEAPwDzj+IK4/qv9opRtBX9a/2iq1zU7CtPCjsRyyy+36/rX+0U+ntBXz+9fofzFVMJ7B8ilcUWpMsf4ir+tf7RSjaOuP6r+8qsaxG83KGIjcMvJOG0No9a/vKey/7Qf6r+9QGsRabNUrwWxrk+5I+3bR61/entvy0etf3qN5tKAht4NEaG+rJQvu0etf3lObfdf1r/AGiouBKGqbFq05NbfVf1r/aKT7br+tf7RUZgzTYQwixUol/bdf1r/aK77br+tf7RUTCuwIYDyESzfdf1r/aKY6+64/rVPaKilqTCjhCOrsSW35aPXVPaKQX1aM/vX+0UDCljVTYodT7BHX5aPXP9orvt60etf7RUdzUPCm28COqSJJv60etf7RStv+0T/Nf7RUUsTcCmwrrkiYdoK/rX+0Uj7/rj+q/2ioZGaZUZojhFDTXcmHaCvn96/wBooLtobR61/tFRHDVDc3enUV4KmpeScdpLR61/tFOO01o9dU9pyqy1I4aI8K8GeTl5LZ209f1tT2iuG09f11T2j4qocuCdQXgrbZf2faKuT/Oqe07xXKpsmq5BxXgrbYqeQua1PwpGzrQhkHhRKbEsI1NiRs1RrBBiKymlDESk3NLkvVSGhiK2kYndp28FwCcwoFqrwNXBqe4LgFDRGIhalAXAJ7WqFqiMaEhCIQkKhOEa1q4hPDV0KE4ARCUDs4JYSlqAHDI0NSEJ0LgFCp1gcC400SFxRFdYIsTSM0QtTSM1CtwQJzUlVmQRYTX7kcmeVZGc1CwqW8aoTmqxMxWQwR403pasZYSO7Tl9cUVwQy1OY5oG8fUoWFSXNQwEyMzC2YZrkSytXKFTZwCIFzQntCoZ6KqIgCLTTQEWm1IbIxGtCKxNT2qF6ijpTmhIAjUqahY0sAyFaWG4KlQTEcvE/opNw3Sar82yBv8A9L0e7bmAAEKHD1mslxcNbwkeX2vZWsNCR3EfKVnzbX0zFRuhwyOK9/r3NO5YLbfYcPY6pTEOALi3jA3d3yTJ+TFXrLYvKkzF0nhwkGQmvdAHyGqj2Oi8QQ2R+GB+bUNJG5wMDtC9D2e2XDWiWhzzm4njwCDWDpS9V+BYXxGHbRqESKZjrAPcmOqxk4FvWMu9ewN2XBH4R3KFbdk2FsFsqGaHqdqe7yeVkIgCvL92a8yC5ogNjLdGhPWNeqe2kZSJgNEuOg8eAQO3Rq67YcfTyNAXRqrWz7KVn6uDeQEx2lSH7I1Gt/ESebcu8KFD9RpzjcoCmEKVWs5aYcMJ4H5jiguYgbYyjNcUWBcE3F1p7whOqAamFCibS6jk0hcbU3j80VoBGWaJXxRlsmgRYm1KPDs60chCdw+vrJFMyXQI72oTlJqNQHtViZgshga5McERzUmFOjHNBLM3NcnWbVIjkzseWp4auKcAs7PTVitaisakptUmlRQNaZGhEptV7s9sy+11fN04EDE5ztAJA7TnovUru8n1kpAfdecdvdU6Xc09EdyKWTBqvU6dO+F7vwjxENV7s3dnnKknRvvPBa/aHyaAEvs51P8ALjSdI5dXcj7NXTga0OHSAAOm7cg1jqVWeowvq/xPd9foOqF1npl9OljiBhbw3kncAFpLqrh4a4AgOaHQdW4hMEJ9WytYyQOluzj3qPZapp5mDi65B1gg5qNo43DJ5aLuQqq8qYIKjC/qfnhRc+KhAIBBgyCQA7SYExwTbytcDNSWxIxTexjrdcLKeHABmWg8yXkk9cfJay4rPkPeqC2VXPqsaIhv3j8xIByB56buK1130sDZiZzSRGkXNnYAFFtLAoNi2gD676Pm3DCCccdAkEAjlrlOucKZaKgxBrSCTkrHnoUxx1MltTYA6k8RkQR3iFndkdnobieJeYHcBPvlagXmy106zaYMtcWZxmW5zkTl9FCuGuHCeIHYcwfeEmcPBpUm44Rd3fcrY0Ui0XMFMu85KTU6QTFDymYHaPZ1lRhEZ7iNQdxC8vr0y0lp1aS0xpIyyXt9tAAcSQA3UkwJO5eO7UUPN2itGjvvG/8Ak0CPaa5A6/p93BJpvbBVMoPquLWaDV3zAWmuTY5pMkSRx3lWWy+zuFgDhnv6963dgusBuQRz2RRde57sx9p2eEaBZy9bnFMGWx/c0adYGo+gvULdQAkbzmqC9ixtPFUcGtkNkkASdBJ+skFkozj4k8HmVoZBiZ3zuI5KOStnbrkYWnCOOR5iJHODkepZCrTLTBkfWqY6Onv5q4Zdf5APCE4FHchPamQLkBqBcwoj2oSsOfNB6AzSJ1Bq5EzMcAnBI0IrWqhno6ugSkpdNCo0/Ba26bhptg1MRPIAgdmqGMhv1MaVv1LDYO1upRhES8Ocd7mtEBg4DpPPPLhn6xhzWNuWxUz+Ag/PqIOYW1a2Ggb4A9ydHkdZLjnx92Z++ryqshtMAb3OORcM8mGCG9cHlGqqburakiCSd5MGdJOZ7VsbVYBUEHsKpq1yFpkDXuMaHrSyH004pY7kK1UqoOIdJvokDukKfYqAdD4+oIg8+kQn06jowkd/6cUamCkNjltgrLZYWl4JaC5shroEgO/EAeBgKnvkEOkBzoBMNBJ7hqVe26ocQAzcdwzPu3c1X2y7rVhaKNMF7ycVRxGGmJgQwkYoGe/fkZABe4qaT64MrsW11eraXPBJdTgt3t6XRHZDp5uK391PxsaeSyFs8nDqTpFpkuBnouD3lx6WTXfhJPvWluhrqFKmxxxEDDMQCRuzMgxGo3KYwX3Oqe9bz08+C6rWUluWvy6uCgOsRJZiDZAAJbiEnfAOg6yrGrUc5sMIB4kT7lW0LJVY6XPLhvxR35aIMoh0e5Ht9HBJ1jesRsTQrUx99TezH0mlwyIe4uEHTs1C3O0NpApPiCSMLQTq9/RY3tcR7zuQrFY6jbO1lZuGq0DFEODi0NAeMOkxnlkZQHUkkTqdN4ZDSMRGROgPMDVCu+nVpNdjqecMzOEACcsI4id/gpNlJOu5Sa5aAjkSSy9zMXldzasteGVqb8Li3OJ0aQQVjtsdmqtV1MUKbnvBMtETgEOMTuBYMua31svFpcAGv1EO+WSPZrNitDDrEk+yR+qKe47/AMabS7GfsFAtGYg75GnJXVK0loyzUzaOyBjPOtGhGPmDkHdYMdh5KspThJHDJLjcldinDI98EZ5b1nLbSDiA+mHsDpaSJgkYTlImQYgyDOis7rsVUOeatTHidLWwAGMByA5kRIk6cylr0cIcXHoNEgHQQScXGYjqw5Jm8dAxSl1I1e6g5mIGZz4a8l51tTdopvDhvOE9ske+e9eiUXPdJjCzcDqeE8FitsXBzms/uEncCAS33woiyt8uafgyLmzpnx4hCcDzU59HQYgTxDT8ydOxRnOOKN4AlMmdOceJZw0AqyhCVZOosIMyD258lAfSI6uKsi8mK6pwCWc5rl1ALkxgfUKwKQxqFZxCkBUM9FUtiwuem01W4tNe0aL0Cw0gV5nRqEEEahbi47xcabXua4NMjFGRjmijn66PxcRorO11F4ezUbjoeRWru2/adTInA4/ld+h0KzNktwdkVP8AMNciciypS6mvAS4QsfRdUacTHvy4uJHccirqxX2XFocBBMYgd+7IaZpTO6GuhZuszTqB3JGWJgzDR7z7ijJFCviYM2ZszhAPGAhCo3HhGZznkRGR556JLfacLYGTjv4DeevhzPJU1mshk5xOsfKde3eoPCvi3YS2/neAHEmBOYAGQ7Mp7UGpc767QGkMZMuJBklrmkBsaZ48+Do6pj6OItY3Kcu7NXFGkGtAGgQL5T4EkupVWO4nsP8ANkf4/rKk2m6MYgvcOqP1CsEiGCrmz8lBV2UYSMTi+DPSA90ZBW1ahiGcjmDBHaFJQa9TDHMx+v6JhXKUn1Ir7tDR0Z6kEsI1Vo10pSwIYLI3SSwzNW+AJAk9RPYAj3TdjxD3fiPH8o4D9VeB0bu5LjCmCSvbWECq2cOaWneCD2rK1LK6jI1bw3jlzC1xKqrc3pOxdY5xkVGhtNPDwUbKw1QbbUa/IxhnMcY/3Hch29uKS04OBGp5mcl55fF4V8bmVHkx2AjjkkO1p9Pz3wp4Nfee1VCm0tBxHSG5/wCgvOrytpqvLjkCZA4bv0Tajio5pc5RO1RoYU74yxrsikcNP9b/APrTxXYQlqCB8hx5Il9kVjLJd8XDVo4cYw4swQQRlqMt6qabxpqcxkrG01qlQNDnExkJJOEcGyrRmyDvOtptIMNxFwB6A0IcDnJOUHUnrVi+hxbpcGOa0njfw/t+DNOoYT9fW9cpN42dzKrqboOExI3/AF+i5WLpuci5xcvg6EelUGEI7HkqgFZ2gU+xWgg5mVW4YOpVq08LBb0iF6xsZYT5imH6QIG6N08V5jddmY+oxrjDXGCd+f1C9vumi1rABpCetYyzm+sWt8MPyH+w6LtabQeIyPuQrZcMAGjqNWk5OHInQq2ptRglZyIWTj3M42oT0Q12LORExh1y7UGnZi9zYaC4OnLoyAc+zjvCvbVYzjFRgGLeDkDu+Rju4I1WwMc9ryOk0yCMu/ilNfOWCViTXOSShVXkCQiZCvtTjjMmdOwbh7z3oLrUACoFe8cTn4TiIeWEf4mJE/R1CiustR8knCO8+ASNnRrr2yzS3LSkGod8gdQOZ7SPdzVrKiUawbTBJDQGgkkjIRx3Kkt3lAslLLzmM8KYLviyb70ehnjVZdJ8EW/saXEknqXnVv8AK1uo0e2o7/1b4qrPlUtR3Uh/4O/VyXiRvh6PqpLOMfdnrUqPbakNngR4T71g7m8qMnDaGCPTZOXWwnPsPYtxQtLK1MOpuDmOGoOXPqKOzMt2ku00lzF/QtKvClsqAiQqmmY1RrPaIfG45eCGRZw2yixK5JKSUxlGuKg3lTxNI5Hv3KVWqhokmBzUd9tYWFwIIGWWs7hHHkiRZTyjK1akhYLbCjD2u4yP1XoFWrLnEtABM6z71jto7A60VAykASAX5mBkIAndJIGeXEhJg7+ku5dilLbyY54Q300erTIcQ4EEZEHcRkQe1TrtuU1YJIa079SeofqUp6i26EI8UnsUtUcP9I9gsbqj2ta0uecgB9dpPgti7ZSgWwJnjOfh7lX/AGRVsxcaT3BrhDojFEzk7w96dI5M9fCXT9+n7FvZbHZ7CAX/AH1p/K1ueE7g0bv8jmdwRn03sd/ybbU81A+7oMJDjyIBz6j2xoqajfrLNPmmh1TQ1dTnrD3D5N71T228TVOJzZdvc5znk8oJwxyiE2cHP5Flzcmnv3fX7Jf9V7ss6F2vtVGqKNFoaX+cbVe4yYywNJHTOsuyGZ3rlCZfFY5ecfGmRj5LkeYkVz9PtlJviS93/JhaTYUhreCWjZpU2kwDimkzbp9NxrfoGsFoe2DMEGRxy0K2t0eUivTEOayoBxBB725e5Y5okZZrqYjkq+JnQs9PpsSU1k9Np+Vo77OOyp/8qQzyuN32c9lQftXmLD2ogcl4mV/8Lpcfp/d/2esN8rFDAT5urijJpwwTwxTkOxZ+0+VK1OPRFNg4BsnvcT8liQUuNByZZV6Rpq9+HP33NY7yiW0/1QP/AM6fgrTZ/wAoj3PFO0EOa7IPgAtO6QMiN2i8+k9SUmFE2hrvTqJwcVBL6pbnqN2hwdVLh0nVahIA/uLW/C1qlWu+G02EkwACTPLVY249rWtYGVQZnOp+Kf8AIa9uaqtor7889zAZp5D/AC7eG5FnGr0F3FwNfnsTNoNq3WkMa0nzbWMhvF2EFxcOIJI7OapJQcR48vrkkLkr3PTUUxpgoRXQMSmNeNxlCOa4UjuKhowHa5X+y+1L7JUxCXMdk9k6jiODhu7lmmgjI5hPUKraI2wcJLZntQv+lVLXU3BzXAGeB3hw1aeRRAycwTPWvHbsvh9B8sPCQdCBpPvWlZ5RqgP8tkcJdPf/AKUyebt9Ksg8V7o9HpXo9uTxi5jI92nyUj7bZvDh2eCzNz7aULRAPQf6Dv8A1OjvnyVs+0MIMJ8nHs0zjLEo4ZxtTqpJJIgmAN3Lr5qlva2ClUaS17S4hsziDhOZyPRIDiZ5FMr7UUbOHYzqcg3Nx5ATKx997XzVY6gXgNl33gxDEQWwA+coceWimTTRpLLHiK2/b3NVeN4sLIbk4DSc/wDSpHbUU6FmcGgPrVXE8Qxg6LcXPJxDf7pOueRt1+Pqkl2/c0NaOeTQAoQrcoUy10OtV6XF45r/AAv9hrTWdUc5ziSXak70awXm+iRhzHDd2cFGxhNeUDrzphKPC+htrnvZrxlkZ0V21jXrzOz13NILTBV7YdqHN/E2eMeBRTwcHUenzTzDdFleuzAfLm5Hl+qzNsuSpTzc2RxHgtrd+0NOplMHgclZOpNcE2zMiuto+F+zPMaLc1y9ArXDTfMtGW+FyDiXrXxfWJ5a2NwRRUnUK/pbB2t7nNFMS3i9gnq3nuCjXhslaqILn0XR6TSHDry3IuLOnRrKf0xmipEbsk8GVHIT2OHalaOhGeQwdxRQ4qMH/RRGVEpcmHxLm1OCEXz1JaeaGAuWAzSnlk+CShTLiGtBLnENAGZcSYAA3lej7O+TnBgqWky4kEUhoIz6bt/+Iy5lFRbOfqvUKtMvie/gz9weT6vaocfuqZ0e4Zn/ABbqevILUv8AJDRwfzamP0ujHsx+q3tNOKbGDzF3q2oslmLwvCPn2/bmqWSqadTUCQRo5p0cO49xVVDiQ1rS5ztAATAESTG7Md69B8rLgbRSEjKmSTwGJ2vvVLctyNFI1KgcHvENG9tPqAkEmTxiNEMHoFr5f/NGyX6n/wCyZhgcJBnEJBBEdYjciU6szy+R0/XuUi9X/fmczAk+kdMR/uO/n1qBVyM8ej35j3yO1A6lNnFXGfuS/OJr6kIRqeCWRq4wPmoXuRzHcuxPMnQK6urZerWZ514NCgQXB8dJ4E/gadBkekeyVZ3fd1na0YmAmJjpE59sqYOVb6lVGXCt/sZBxIUmhetUgg1XwMgMR0gc1qLxuOk+mTRZDhmIDs+RG9YupRgk6cRwU+hZTZXqFxJdOzDl+c/XekDZ1SUyiOPBKzekhkDgkySOKC8yVAt4CBspSAJyT2tUuxXNUrT5tsgak5AHmf8AtMtyi6cK4OU3hFa92eQT2FelXF5OaRs4/wCQ0vqvhxhzg2nwa2NTnmTkeCzm0+xxsjg5smkcgTEtPomNZ4p3BpHEq9Vpss5cX9s9ywuHydurU2VKlTAHjE1rRJg6EzkOMK8sexlWgIFYvzkBwMHqdJI3ZFaW4CPMU2j8rQ0cwAIPcrGoREK1RSPLanX3Wzbb2z4PPb9tzqTSC1zCNeQ4mNexco/lHtAFWmw7ml0zqCQMPe0HuSpJvDwdHSV82pTeEbK22BzyajRheNHdX5eoyhVLRjpOJgPaDM8YJB7YhX5IXnPlHvA0GOFNwBqjzbhyOpHOAe9aFLJwa4OclFdzy2vaWOqPLfzOe4Zbi4kHuXAITWgZrg+dP9LM9z3+nlwVKMuwq7zibHEpwQL3N9haVc6R2o1prFrWhn4nGOwDNR2lHpQSJ1EweR1HuUEk5OLjn8l/sCcFuovqOmSWDljBaMt2sdq93p5uPLLxXzrRrRG79F69sptxRfQaKtQMqNEOLzGL+6TrKKlk8/6loHFqcMvz3NlMLK7Y7d07GwgEOqHdqGzoTGp4Deqza7yg0WMLaDxUe7LFmWs5gaOdwC8nr13VHY3EkyTmZOcZknU6581CvSenSk+Ka+yf+/p/JubisT7XUba7UQ5r5wMORJYYa535WgEEhvUSrutdDKs5uM/3E5gxPBV2yt4U/wDiM6Tfu8QeHZETO46gyNyuqd6WdgE1GA7+k0R2bj8kmTVbGWcYeVsZy/8AZBz6Qcz8bcwOPKdwPDTqWBtkgPaQWvaNCMwRBXsFq2tsrG/zGnqPgvLtobybWrvqMEBzQwc41J7D7goup0dDO1Jwkttyqpuy5/U+9S6bxiJ6gOz/AGSogYiNeeKLOtFuK3LqyitVc2nTc8jXCHOwgTmSJiFuLDcgaWip0hqRuxHjx7Vjtkb+bZ6jjUBIcBmBMRO7hmtw/ayzPE+caDwMj5hL0OHr4znPKjt9i3ezC3FTIGFpER8oXlm1FEU7TWEuIkPlwgnzgxERGmIkBbp20lAgtbVZLhAlwjt4ZLznaK1+dtNR8NAyaMJLg7BIx4t5Mx1AKdQaHjrs6FXZsTQOlmANRKmf8iddVGJSg5pnudep8tYTCVXynMGii1QkbUI0/wCkMDu09B2C2TZanOqVTLGENwCQXEiRJ9HqzK9AtVlZSDWsY1rRk1rRA37hxK8g2Y2xq2Rzi2HB0S0zBjeOB1HatFbfKeKrYdRc1w3h4PYchkrINI8t6nRqbrW1vHt9D1CzswtA5LL+Uq1BtieN7nUwORxtzRbi22s9ajidVY17R02uIaZ0mDrPJYPb/bBtd3maRxNBBL/ykgzA4jL6hOcWmmfNSx0Zc7FbRPLfMiC5ols+iOfLJbWnajHE7zBheE3Xeb6FRr2OzaZE9xB4g5iFsWeVV+CDTbi4hxA7oMd6MJbbm3XaLinx1LZ9vD/ojbc14tj3EyAxgHvntxE9y5ZC0Wt9WoXVHYiTJPE9W5IklFN5NFdtlVcYR7I1Fo8p1tcMnMb1NErN269atZ2Ko8vPEkmOoaBQ5SSpk6FVEIvMUkMLe1PYEhCdTCVm6McDCE5qcQuhQvSECexNAT2NQLMbCipGiKyvzKH2/RXBqhYshHOlNCQhOY1QdJIcClNTJNCSEMDJDXVE1OLUhCI2BJXSmrpUBkeKiIKyCUiguQ7nppcmMPJPagTqNITZzRZQ0RMDHFMJRC1NIQEaOD09z0M704ZomeSCCqmvTSFyhnmhHpkoj0wFOmYLI4HUjmkTqWqRMYpLcaV0K1Gz1cwQz4mfuTv4cr+h8TP3KrJ2YOC7oqYTmhWn8O1/V/Ez9y5uz1f0PiZ+5TJerILuvcq0qs/4dr+h8TPFObs9W9D4meKmS1WQ+Ze5UwiNarL+Hq3oe9n7k9uz9b0PezxQyXK2v5l7lVCdCsxs9W9D4mfuThs9W9D4meKmRubX8y9yrAShWf8AD9b0PiZ4pDs/W9D4meKGRudX8y9yvA3pCFZtuCt6HvZ4pRcFaPwe9nipknPr+Ze5UpFa/YNb0PezxSfYFb0PezxU4h+dX8y9yohJCtzs9W9D4meKT+H63ofEzxU4hebX8y9yqhdgnTNWx2freh8TPFJ/D9X0Pez9yPEB21/MvcqAUrSrT+Ha3ofEzxS/w5W9D4meKGUDm1/MvcrcSbvVqdnq3ofEz9y4bO1vQ+Jn7kcic2HzL3KqExzVbnZ2t6HxM/cuOzlb0PiZ+5TIHbX8y9yoITm0yrU7N1/Q+Jn7lzbhrj8nxM/chkr5tXdr3KnBvXBqtnXBWj8HxM/cm/YFafwfEz9yOTPOdfZoq6jVwo5T9aq1ds/Wn8HxM8UouOtEYPib+5FSMsnW28sraLc1ys6Vw1gfwe9niuR4jnyUc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340" name="AutoShape 20" descr="data:image/jpeg;base64,/9j/4AAQSkZJRgABAQAAAQABAAD/2wCEAAkGBhQSERQUExQWFBUWGBgUGBUYFxUaGBQXFRcXFxcUFxcXHCYeFxokGhUVHy8gJCcpLCwsFx4xNTAqNSYrLCkBCQoKDgwOGg8PGiwlHyUpLCwpLCwqLCwpLCwsLCwpKSwpLCwsLCwsKSwqKSkpLCwsLCwpKSksLCksKSwsKSwpLP/AABEIAL8BCAMBIgACEQEDEQH/xAAcAAABBQEBAQAAAAAAAAAAAAADAQIEBQYABwj/xABBEAABAwEFBAUJBgYCAwEAAAABAAIRAwQFEiExBkFRYSJxgZHRBxNSU5KhorHwFSMyQsHSFjNDYnLhFPGCwuKD/8QAGgEAAgMBAQAAAAAAAAAAAAAAAQIAAwQFBv/EADARAAICAQIFAgUEAgMBAAAAAAABAgMRBCESEzFBUQWRIlJhcYEyobHRI8EVQvAU/9oADAMBAAIRAxEAPwDzj+IK4/qv9opRtBX9a/2iq1zU7CtPCjsRyyy+36/rX+0U+ntBXz+9fofzFVMJ7B8ilcUWpMsf4ir+tf7RSjaOuP6r+8qsaxG83KGIjcMvJOG0No9a/vKey/7Qf6r+9QGsRabNUrwWxrk+5I+3bR61/entvy0etf3qN5tKAht4NEaG+rJQvu0etf3lObfdf1r/AGiouBKGqbFq05NbfVf1r/aKT7br+tf7RUZgzTYQwixUol/bdf1r/aK77br+tf7RUTCuwIYDyESzfdf1r/aKY6+64/rVPaKilqTCjhCOrsSW35aPXVPaKQX1aM/vX+0UDCljVTYodT7BHX5aPXP9orvt60etf7RUdzUPCm28COqSJJv60etf7RStv+0T/Nf7RUUsTcCmwrrkiYdoK/rX+0Uj7/rj+q/2ioZGaZUZojhFDTXcmHaCvn96/wBooLtobR61/tFRHDVDc3enUV4KmpeScdpLR61/tFOO01o9dU9pyqy1I4aI8K8GeTl5LZ209f1tT2iuG09f11T2j4qocuCdQXgrbZf2faKuT/Oqe07xXKpsmq5BxXgrbYqeQua1PwpGzrQhkHhRKbEsI1NiRs1RrBBiKymlDESk3NLkvVSGhiK2kYndp28FwCcwoFqrwNXBqe4LgFDRGIhalAXAJ7WqFqiMaEhCIQkKhOEa1q4hPDV0KE4ARCUDs4JYSlqAHDI0NSEJ0LgFCp1gcC400SFxRFdYIsTSM0QtTSM1CtwQJzUlVmQRYTX7kcmeVZGc1CwqW8aoTmqxMxWQwR403pasZYSO7Tl9cUVwQy1OY5oG8fUoWFSXNQwEyMzC2YZrkSytXKFTZwCIFzQntCoZ6KqIgCLTTQEWm1IbIxGtCKxNT2qF6ijpTmhIAjUqahY0sAyFaWG4KlQTEcvE/opNw3Sar82yBv8A9L0e7bmAAEKHD1mslxcNbwkeX2vZWsNCR3EfKVnzbX0zFRuhwyOK9/r3NO5YLbfYcPY6pTEOALi3jA3d3yTJ+TFXrLYvKkzF0nhwkGQmvdAHyGqj2Oi8QQ2R+GB+bUNJG5wMDtC9D2e2XDWiWhzzm4njwCDWDpS9V+BYXxGHbRqESKZjrAPcmOqxk4FvWMu9ewN2XBH4R3KFbdk2FsFsqGaHqdqe7yeVkIgCvL92a8yC5ogNjLdGhPWNeqe2kZSJgNEuOg8eAQO3Rq67YcfTyNAXRqrWz7KVn6uDeQEx2lSH7I1Gt/ESebcu8KFD9RpzjcoCmEKVWs5aYcMJ4H5jiguYgbYyjNcUWBcE3F1p7whOqAamFCibS6jk0hcbU3j80VoBGWaJXxRlsmgRYm1KPDs60chCdw+vrJFMyXQI72oTlJqNQHtViZgshga5McERzUmFOjHNBLM3NcnWbVIjkzseWp4auKcAs7PTVitaisakptUmlRQNaZGhEptV7s9sy+11fN04EDE5ztAJA7TnovUru8n1kpAfdecdvdU6Xc09EdyKWTBqvU6dO+F7vwjxENV7s3dnnKknRvvPBa/aHyaAEvs51P8ALjSdI5dXcj7NXTga0OHSAAOm7cg1jqVWeowvq/xPd9foOqF1npl9OljiBhbw3kncAFpLqrh4a4AgOaHQdW4hMEJ9WytYyQOluzj3qPZapp5mDi65B1gg5qNo43DJ5aLuQqq8qYIKjC/qfnhRc+KhAIBBgyCQA7SYExwTbytcDNSWxIxTexjrdcLKeHABmWg8yXkk9cfJay4rPkPeqC2VXPqsaIhv3j8xIByB56buK1130sDZiZzSRGkXNnYAFFtLAoNi2gD676Pm3DCCccdAkEAjlrlOucKZaKgxBrSCTkrHnoUxx1MltTYA6k8RkQR3iFndkdnobieJeYHcBPvlagXmy106zaYMtcWZxmW5zkTl9FCuGuHCeIHYcwfeEmcPBpUm44Rd3fcrY0Ui0XMFMu85KTU6QTFDymYHaPZ1lRhEZ7iNQdxC8vr0y0lp1aS0xpIyyXt9tAAcSQA3UkwJO5eO7UUPN2itGjvvG/8Ak0CPaa5A6/p93BJpvbBVMoPquLWaDV3zAWmuTY5pMkSRx3lWWy+zuFgDhnv6963dgusBuQRz2RRde57sx9p2eEaBZy9bnFMGWx/c0adYGo+gvULdQAkbzmqC9ixtPFUcGtkNkkASdBJ+skFkozj4k8HmVoZBiZ3zuI5KOStnbrkYWnCOOR5iJHODkepZCrTLTBkfWqY6Onv5q4Zdf5APCE4FHchPamQLkBqBcwoj2oSsOfNB6AzSJ1Bq5EzMcAnBI0IrWqhno6ugSkpdNCo0/Ba26bhptg1MRPIAgdmqGMhv1MaVv1LDYO1upRhES8Ocd7mtEBg4DpPPPLhn6xhzWNuWxUz+Ag/PqIOYW1a2Ggb4A9ydHkdZLjnx92Z++ryqshtMAb3OORcM8mGCG9cHlGqqburakiCSd5MGdJOZ7VsbVYBUEHsKpq1yFpkDXuMaHrSyH004pY7kK1UqoOIdJvokDukKfYqAdD4+oIg8+kQn06jowkd/6cUamCkNjltgrLZYWl4JaC5shroEgO/EAeBgKnvkEOkBzoBMNBJ7hqVe26ocQAzcdwzPu3c1X2y7rVhaKNMF7ycVRxGGmJgQwkYoGe/fkZABe4qaT64MrsW11eraXPBJdTgt3t6XRHZDp5uK391PxsaeSyFs8nDqTpFpkuBnouD3lx6WTXfhJPvWluhrqFKmxxxEDDMQCRuzMgxGo3KYwX3Oqe9bz08+C6rWUluWvy6uCgOsRJZiDZAAJbiEnfAOg6yrGrUc5sMIB4kT7lW0LJVY6XPLhvxR35aIMoh0e5Ht9HBJ1jesRsTQrUx99TezH0mlwyIe4uEHTs1C3O0NpApPiCSMLQTq9/RY3tcR7zuQrFY6jbO1lZuGq0DFEODi0NAeMOkxnlkZQHUkkTqdN4ZDSMRGROgPMDVCu+nVpNdjqecMzOEACcsI4id/gpNlJOu5Sa5aAjkSSy9zMXldzasteGVqb8Li3OJ0aQQVjtsdmqtV1MUKbnvBMtETgEOMTuBYMua31svFpcAGv1EO+WSPZrNitDDrEk+yR+qKe47/AMabS7GfsFAtGYg75GnJXVK0loyzUzaOyBjPOtGhGPmDkHdYMdh5KspThJHDJLjcldinDI98EZ5b1nLbSDiA+mHsDpaSJgkYTlImQYgyDOis7rsVUOeatTHidLWwAGMByA5kRIk6cylr0cIcXHoNEgHQQScXGYjqw5Jm8dAxSl1I1e6g5mIGZz4a8l51tTdopvDhvOE9ske+e9eiUXPdJjCzcDqeE8FitsXBzms/uEncCAS33woiyt8uafgyLmzpnx4hCcDzU59HQYgTxDT8ydOxRnOOKN4AlMmdOceJZw0AqyhCVZOosIMyD258lAfSI6uKsi8mK6pwCWc5rl1ALkxgfUKwKQxqFZxCkBUM9FUtiwuem01W4tNe0aL0Cw0gV5nRqEEEahbi47xcabXua4NMjFGRjmijn66PxcRorO11F4ezUbjoeRWru2/adTInA4/ld+h0KzNktwdkVP8AMNciciypS6mvAS4QsfRdUacTHvy4uJHccirqxX2XFocBBMYgd+7IaZpTO6GuhZuszTqB3JGWJgzDR7z7ijJFCviYM2ZszhAPGAhCo3HhGZznkRGR556JLfacLYGTjv4DeevhzPJU1mshk5xOsfKde3eoPCvi3YS2/neAHEmBOYAGQ7Mp7UGpc767QGkMZMuJBklrmkBsaZ48+Do6pj6OItY3Kcu7NXFGkGtAGgQL5T4EkupVWO4nsP8ANkf4/rKk2m6MYgvcOqP1CsEiGCrmz8lBV2UYSMTi+DPSA90ZBW1ahiGcjmDBHaFJQa9TDHMx+v6JhXKUn1Ir7tDR0Z6kEsI1Vo10pSwIYLI3SSwzNW+AJAk9RPYAj3TdjxD3fiPH8o4D9VeB0bu5LjCmCSvbWECq2cOaWneCD2rK1LK6jI1bw3jlzC1xKqrc3pOxdY5xkVGhtNPDwUbKw1QbbUa/IxhnMcY/3Hch29uKS04OBGp5mcl55fF4V8bmVHkx2AjjkkO1p9Pz3wp4Nfee1VCm0tBxHSG5/wCgvOrytpqvLjkCZA4bv0Tajio5pc5RO1RoYU74yxrsikcNP9b/APrTxXYQlqCB8hx5Il9kVjLJd8XDVo4cYw4swQQRlqMt6qabxpqcxkrG01qlQNDnExkJJOEcGyrRmyDvOtptIMNxFwB6A0IcDnJOUHUnrVi+hxbpcGOa0njfw/t+DNOoYT9fW9cpN42dzKrqboOExI3/AF+i5WLpuci5xcvg6EelUGEI7HkqgFZ2gU+xWgg5mVW4YOpVq08LBb0iF6xsZYT5imH6QIG6N08V5jddmY+oxrjDXGCd+f1C9vumi1rABpCetYyzm+sWt8MPyH+w6LtabQeIyPuQrZcMAGjqNWk5OHInQq2ptRglZyIWTj3M42oT0Q12LORExh1y7UGnZi9zYaC4OnLoyAc+zjvCvbVYzjFRgGLeDkDu+Rju4I1WwMc9ryOk0yCMu/ilNfOWCViTXOSShVXkCQiZCvtTjjMmdOwbh7z3oLrUACoFe8cTn4TiIeWEf4mJE/R1CiustR8knCO8+ASNnRrr2yzS3LSkGod8gdQOZ7SPdzVrKiUawbTBJDQGgkkjIRx3Kkt3lAslLLzmM8KYLviyb70ehnjVZdJ8EW/saXEknqXnVv8AK1uo0e2o7/1b4qrPlUtR3Uh/4O/VyXiRvh6PqpLOMfdnrUqPbakNngR4T71g7m8qMnDaGCPTZOXWwnPsPYtxQtLK1MOpuDmOGoOXPqKOzMt2ku00lzF/QtKvClsqAiQqmmY1RrPaIfG45eCGRZw2yixK5JKSUxlGuKg3lTxNI5Hv3KVWqhokmBzUd9tYWFwIIGWWs7hHHkiRZTyjK1akhYLbCjD2u4yP1XoFWrLnEtABM6z71jto7A60VAykASAX5mBkIAndJIGeXEhJg7+ku5dilLbyY54Q300erTIcQ4EEZEHcRkQe1TrtuU1YJIa079SeofqUp6i26EI8UnsUtUcP9I9gsbqj2ta0uecgB9dpPgti7ZSgWwJnjOfh7lX/AGRVsxcaT3BrhDojFEzk7w96dI5M9fCXT9+n7FvZbHZ7CAX/AH1p/K1ueE7g0bv8jmdwRn03sd/ybbU81A+7oMJDjyIBz6j2xoqajfrLNPmmh1TQ1dTnrD3D5N71T228TVOJzZdvc5znk8oJwxyiE2cHP5Flzcmnv3fX7Jf9V7ss6F2vtVGqKNFoaX+cbVe4yYywNJHTOsuyGZ3rlCZfFY5ecfGmRj5LkeYkVz9PtlJviS93/JhaTYUhreCWjZpU2kwDimkzbp9NxrfoGsFoe2DMEGRxy0K2t0eUivTEOayoBxBB725e5Y5okZZrqYjkq+JnQs9PpsSU1k9Np+Vo77OOyp/8qQzyuN32c9lQftXmLD2ogcl4mV/8Lpcfp/d/2esN8rFDAT5urijJpwwTwxTkOxZ+0+VK1OPRFNg4BsnvcT8liQUuNByZZV6Rpq9+HP33NY7yiW0/1QP/AM6fgrTZ/wAoj3PFO0EOa7IPgAtO6QMiN2i8+k9SUmFE2hrvTqJwcVBL6pbnqN2hwdVLh0nVahIA/uLW/C1qlWu+G02EkwACTPLVY249rWtYGVQZnOp+Kf8AIa9uaqtor7889zAZp5D/AC7eG5FnGr0F3FwNfnsTNoNq3WkMa0nzbWMhvF2EFxcOIJI7OapJQcR48vrkkLkr3PTUUxpgoRXQMSmNeNxlCOa4UjuKhowHa5X+y+1L7JUxCXMdk9k6jiODhu7lmmgjI5hPUKraI2wcJLZntQv+lVLXU3BzXAGeB3hw1aeRRAycwTPWvHbsvh9B8sPCQdCBpPvWlZ5RqgP8tkcJdPf/AKUyebt9Ksg8V7o9HpXo9uTxi5jI92nyUj7bZvDh2eCzNz7aULRAPQf6Dv8A1OjvnyVs+0MIMJ8nHs0zjLEo4ZxtTqpJJIgmAN3Lr5qlva2ClUaS17S4hsziDhOZyPRIDiZ5FMr7UUbOHYzqcg3Nx5ATKx997XzVY6gXgNl33gxDEQWwA+coceWimTTRpLLHiK2/b3NVeN4sLIbk4DSc/wDSpHbUU6FmcGgPrVXE8Qxg6LcXPJxDf7pOueRt1+Pqkl2/c0NaOeTQAoQrcoUy10OtV6XF45r/AAv9hrTWdUc5ziSXak70awXm+iRhzHDd2cFGxhNeUDrzphKPC+htrnvZrxlkZ0V21jXrzOz13NILTBV7YdqHN/E2eMeBRTwcHUenzTzDdFleuzAfLm5Hl+qzNsuSpTzc2RxHgtrd+0NOplMHgclZOpNcE2zMiuto+F+zPMaLc1y9ArXDTfMtGW+FyDiXrXxfWJ5a2NwRRUnUK/pbB2t7nNFMS3i9gnq3nuCjXhslaqILn0XR6TSHDry3IuLOnRrKf0xmipEbsk8GVHIT2OHalaOhGeQwdxRQ4qMH/RRGVEpcmHxLm1OCEXz1JaeaGAuWAzSnlk+CShTLiGtBLnENAGZcSYAA3lej7O+TnBgqWky4kEUhoIz6bt/+Iy5lFRbOfqvUKtMvie/gz9weT6vaocfuqZ0e4Zn/ABbqevILUv8AJDRwfzamP0ujHsx+q3tNOKbGDzF3q2oslmLwvCPn2/bmqWSqadTUCQRo5p0cO49xVVDiQ1rS5ztAATAESTG7Md69B8rLgbRSEjKmSTwGJ2vvVLctyNFI1KgcHvENG9tPqAkEmTxiNEMHoFr5f/NGyX6n/wCyZhgcJBnEJBBEdYjciU6szy+R0/XuUi9X/fmczAk+kdMR/uO/n1qBVyM8ej35j3yO1A6lNnFXGfuS/OJr6kIRqeCWRq4wPmoXuRzHcuxPMnQK6urZerWZ514NCgQXB8dJ4E/gadBkekeyVZ3fd1na0YmAmJjpE59sqYOVb6lVGXCt/sZBxIUmhetUgg1XwMgMR0gc1qLxuOk+mTRZDhmIDs+RG9YupRgk6cRwU+hZTZXqFxJdOzDl+c/XekDZ1SUyiOPBKzekhkDgkySOKC8yVAt4CBspSAJyT2tUuxXNUrT5tsgak5AHmf8AtMtyi6cK4OU3hFa92eQT2FelXF5OaRs4/wCQ0vqvhxhzg2nwa2NTnmTkeCzm0+xxsjg5smkcgTEtPomNZ4p3BpHEq9Vpss5cX9s9ywuHydurU2VKlTAHjE1rRJg6EzkOMK8sexlWgIFYvzkBwMHqdJI3ZFaW4CPMU2j8rQ0cwAIPcrGoREK1RSPLanX3Wzbb2z4PPb9tzqTSC1zCNeQ4mNexco/lHtAFWmw7ml0zqCQMPe0HuSpJvDwdHSV82pTeEbK22BzyajRheNHdX5eoyhVLRjpOJgPaDM8YJB7YhX5IXnPlHvA0GOFNwBqjzbhyOpHOAe9aFLJwa4OclFdzy2vaWOqPLfzOe4Zbi4kHuXAITWgZrg+dP9LM9z3+nlwVKMuwq7zibHEpwQL3N9haVc6R2o1prFrWhn4nGOwDNR2lHpQSJ1EweR1HuUEk5OLjn8l/sCcFuovqOmSWDljBaMt2sdq93p5uPLLxXzrRrRG79F69sptxRfQaKtQMqNEOLzGL+6TrKKlk8/6loHFqcMvz3NlMLK7Y7d07GwgEOqHdqGzoTGp4Deqza7yg0WMLaDxUe7LFmWs5gaOdwC8nr13VHY3EkyTmZOcZknU6581CvSenSk+Ka+yf+/p/JubisT7XUba7UQ5r5wMORJYYa535WgEEhvUSrutdDKs5uM/3E5gxPBV2yt4U/wDiM6Tfu8QeHZETO46gyNyuqd6WdgE1GA7+k0R2bj8kmTVbGWcYeVsZy/8AZBz6Qcz8bcwOPKdwPDTqWBtkgPaQWvaNCMwRBXsFq2tsrG/zGnqPgvLtobybWrvqMEBzQwc41J7D7goup0dDO1Jwkttyqpuy5/U+9S6bxiJ6gOz/AGSogYiNeeKLOtFuK3LqyitVc2nTc8jXCHOwgTmSJiFuLDcgaWip0hqRuxHjx7Vjtkb+bZ6jjUBIcBmBMRO7hmtw/ayzPE+caDwMj5hL0OHr4znPKjt9i3ezC3FTIGFpER8oXlm1FEU7TWEuIkPlwgnzgxERGmIkBbp20lAgtbVZLhAlwjt4ZLznaK1+dtNR8NAyaMJLg7BIx4t5Mx1AKdQaHjrs6FXZsTQOlmANRKmf8iddVGJSg5pnudep8tYTCVXynMGii1QkbUI0/wCkMDu09B2C2TZanOqVTLGENwCQXEiRJ9HqzK9AtVlZSDWsY1rRk1rRA37hxK8g2Y2xq2Rzi2HB0S0zBjeOB1HatFbfKeKrYdRc1w3h4PYchkrINI8t6nRqbrW1vHt9D1CzswtA5LL+Uq1BtieN7nUwORxtzRbi22s9ajidVY17R02uIaZ0mDrPJYPb/bBtd3maRxNBBL/ykgzA4jL6hOcWmmfNSx0Zc7FbRPLfMiC5ols+iOfLJbWnajHE7zBheE3Xeb6FRr2OzaZE9xB4g5iFsWeVV+CDTbi4hxA7oMd6MJbbm3XaLinx1LZ9vD/ojbc14tj3EyAxgHvntxE9y5ZC0Wt9WoXVHYiTJPE9W5IklFN5NFdtlVcYR7I1Fo8p1tcMnMb1NErN269atZ2Ko8vPEkmOoaBQ5SSpk6FVEIvMUkMLe1PYEhCdTCVm6McDCE5qcQuhQvSECexNAT2NQLMbCipGiKyvzKH2/RXBqhYshHOlNCQhOY1QdJIcClNTJNCSEMDJDXVE1OLUhCI2BJXSmrpUBkeKiIKyCUiguQ7nppcmMPJPagTqNITZzRZQ0RMDHFMJRC1NIQEaOD09z0M704ZomeSCCqmvTSFyhnmhHpkoj0wFOmYLI4HUjmkTqWqRMYpLcaV0K1Gz1cwQz4mfuTv4cr+h8TP3KrJ2YOC7oqYTmhWn8O1/V/Ez9y5uz1f0PiZ+5TJerILuvcq0qs/4dr+h8TPFObs9W9D4meKmS1WQ+Ze5UwiNarL+Hq3oe9n7k9uz9b0PezxQyXK2v5l7lVCdCsxs9W9D4mfuThs9W9D4meKmRubX8y9yrAShWf8AD9b0PiZ4pDs/W9D4meKGRudX8y9yvA3pCFZtuCt6HvZ4pRcFaPwe9nipknPr+Ze5UpFa/YNb0PezxSfYFb0PezxU4h+dX8y9yohJCtzs9W9D4meKT+H63ofEzxU4hebX8y9yqhdgnTNWx2freh8TPFJ/D9X0Pez9yPEB21/MvcqAUrSrT+Ha3ofEzxS/w5W9D4meKGUDm1/MvcrcSbvVqdnq3ofEz9y4bO1vQ+Jn7kcic2HzL3KqExzVbnZ2t6HxM/cuOzlb0PiZ+5TIHbX8y9yoITm0yrU7N1/Q+Jn7lzbhrj8nxM/chkr5tXdr3KnBvXBqtnXBWj8HxM/cm/YFafwfEz9yOTPOdfZoq6jVwo5T9aq1ds/Wn8HxM8UouOtEYPib+5FSMsnW28sraLc1ys6Vw1gfwe9niuR4jnyUc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Sağlık Hizmeti Ödeyicileri</a:t>
            </a:r>
          </a:p>
          <a:p>
            <a:pPr lvl="1"/>
            <a:r>
              <a:rPr lang="tr-TR" dirty="0" smtClean="0"/>
              <a:t>SGK ve diğerleri</a:t>
            </a:r>
          </a:p>
          <a:p>
            <a:r>
              <a:rPr lang="tr-TR" dirty="0" err="1" smtClean="0"/>
              <a:t>İnfertil</a:t>
            </a:r>
            <a:r>
              <a:rPr lang="tr-TR" dirty="0" smtClean="0"/>
              <a:t> Çiftler</a:t>
            </a:r>
          </a:p>
          <a:p>
            <a:pPr lvl="1"/>
            <a:r>
              <a:rPr lang="tr-TR" dirty="0" smtClean="0"/>
              <a:t>?</a:t>
            </a:r>
          </a:p>
          <a:p>
            <a:r>
              <a:rPr lang="tr-TR" dirty="0" smtClean="0"/>
              <a:t>Sağlık Hizmeti Sunucuları</a:t>
            </a:r>
          </a:p>
          <a:p>
            <a:pPr lvl="1"/>
            <a:r>
              <a:rPr lang="tr-TR" dirty="0" smtClean="0"/>
              <a:t>Başarı öncelikliler</a:t>
            </a:r>
          </a:p>
          <a:p>
            <a:pPr lvl="1"/>
            <a:r>
              <a:rPr lang="tr-TR" dirty="0" smtClean="0"/>
              <a:t>Risk öncelikliler</a:t>
            </a:r>
          </a:p>
          <a:p>
            <a:pPr lvl="1"/>
            <a:endParaRPr lang="tr-TR" dirty="0"/>
          </a:p>
        </p:txBody>
      </p:sp>
      <p:sp>
        <p:nvSpPr>
          <p:cNvPr id="60422" name="AutoShape 6" descr="data:image/jpeg;base64,/9j/4AAQSkZJRgABAQAAAQABAAD/2wCEAAkGBhQSERUUExQVFRUUFBYXFRcUFxQXFBcVFBcVFxUYHBUXHSYeFxkkHBQUHy8gIycpLC0sFR4xNTAqNSYsLCkBCQoKDgwOFw8PFykcFRwpKSkpKSkpKSkpKSkpKSkpKSkpKSkpLCkpKSwpKSkpKSkpKSkpKSksKSkpKSkpKSwsKf/AABEIAMYAyAMBIgACEQEDEQH/xAAcAAABBQEBAQAAAAAAAAAAAAAFAAEDBAYHAgj/xABEEAACAAMFBQUECAUCBQUAAAABAgADEQQFEiExBkFRYXETIjKBkQdCocEUUmJygrHR8CMzkuHxFVMkQ3Oi0iVjo7LC/8QAGQEAAwEBAQAAAAAAAAAAAAAAAAECAwQF/8QAJBEBAQACAgMAAQQDAAAAAAAAAAECESExAxJBURMiYXEEFLH/2gAMAwEAAhEDEQA/AO30hUh4UIGpCpDw0AIQ8KPLNTWAHhExQtF6UyUV66QGtlvdtWPlkIi5yLmFrRTbai+J1HUiKb7RSB/zB5An5Rk51N8VKiJ96ueONxL2gkHRx6H9Isy7wlto6nzjD2YimsSPSD3ouEbsGHjAy7ymS/A7D4j0MFLFtjumr+JfmsVM/wAouFjUwohs1rWYuJGDA8Imi0FChQoAUKFCgBoVYeGgBVhVhQoDIGFChoAkhQoUBFDQ8RTpoUc90AKdOCwNtE4nU+Uepj1ivaGAHWM8smmMU58/P9kwNnWjqd3HP98IsM6niRy0/T84zlzO8qbaJlraimdWRiZCBKBOGgrRMqRk1kX5sw1yAp1iIqdRT0gfP2ls65dqppuQE/kIpttZJrq56I1YWz01KJlWh+H6RG9d49KwFk7aWbe7D7yOIvSr8kTPBNQ8qgH40ig9u1RkfI5H/EVnb9/3iadx9P8AMVWEMktjvB5LYpbUO/geREbm49o0nih7swDMbjzHKOeFs+HX95xNZ5pVgQaEZgjWHKizbqwh4DXBfYnLhbJwM+DDiIMxrLuMrNGhQoRMMihQ2KFWAHhoRhQA4hocQ0Ae4aGrD1gBmMDp0yp/ekW7U+VIG2u0rLRndgqqKsx0AiMqvGPZMZe/76s8pjjLTZm6WDXD1GSoObZ9YCbQ7aPN7srFLl8dJj/+C8hn0jB3jeDVwISMgy08THvVqTXKuHnn5xlvfDaY65rWXjtPPmVAYSl4Ss3p/wBQ6fhAjPz3UGpGI/Wclm61bdEf0nLz/esB7ytTsrsoOCXh7QrTeaKKnSvyhSLvAlJtDTWwypbzXB8MoM2R5AZecGU2RvIriFimU4F5QblkWyjd+zi+rMshERUl4swwyxk8W1LdY2V4WrAtRGkkY3K7fPlrSdJYC0SJlnY5VmAgccm8J3DXfE+BWzorVjp14XkWqswLMRsmRwGBHQxgNrNlvoJE+zkmyuQGQmpkudMzqh0HDfxibJely2dqkic8s/w5jJyriTzUwRkbQlcpyCmXfl5r1K7oC9oDnlEvbaZ+fKI3YvUozabS4HaSiJ0vUpXvLxwtr+E6Rbu68EnLiU9a+IHgRu6xm5BKNilnCd4908qfvyiwU7QmZKrKnqCXQaTAM2AH1vz65xc5RZpt7BairArkynL98DG/u63ibLDDzHA7xHJrjvftkDaEEK1NNK15AxtbitmFte62o58YeN0jKbaiZPpFOdbaRHNesU57RVyKYp/9VoYs2e8QYz06PKTCDE7qvVskeseoDXfeOWcEfpojSVncVkQ0QragYUPcTpPCrDGPLnKGSleFrWWrO7BVUVYnQCOU7RbSNaXxGqy1NZaHKnB3+3+WkXPaBtV2kzskP8OWcz9aYMiei7udTwjDLNmTpglSUebMPuqK06k5DzjDLlvjNc1NPtJOv9oiTNSTTLjQDqSY01j9kdvmDFMmSJNR4avMYV4lRSsSX17J7SgBlkWhFAbApwOXp3jhbJ89BUZDSucEw0r9SMDbLUWqFyFfEa0/CNWHPIQd2QsKzJFrlNU1EoZ8SrE04ZmAtrkMhZWUq6nNXBVhyKnMQZ2DtNTOHFZZ6nOvxqIfUL6BWW1zbA5lkFpWKoG8dDuMdAurbmWyAGeRlpMqKesB7XLWbMYMARWme+PUnYyXTGpK13A5ehyhXVDRHbCzIKlw54IMRPnoIHsZt4OXnDs7NLR3wDOtEbNtzEa003ReuXY+TkzjFQ1FfDX7ukFdrrQkiwTgoC417MbqB8mPkuKJU43KLoFKkMKA0bU1A94aHkRBCzWoNpk2pU5H+/UZRUloclUVLHuqK19OMby4PZDPnIr2lxI3hQMU0cDlkp8+sX2nemfs0/OLLUJBBoRow1B3aZxtrR7GJRJMu0zUqSQCqMB55VjKX/7PbZYwZgwz5Q1aXUOvNpZzpzBML0/B+8ohs7NXvqVCzGOJwKBXpkXA3HMVpxrlGoux6NhPKh48I5hZbxIKsDQoajiOIp8uojot1WwTpauuRBzHBsqjpoRyMI616moEVrQI9WGfiB5GGtEUgPnCImieaIhaJUrzrSVzEVp18vuj3bvDFKyLigC5Yr/ffCh5diCwoC06HADbS+/o1nZgaO/dTkd7eQ+NIOmOTe0++sdp7IHKUtMtMZoW/wDyPKNs7qMsZuueXtbjWlaFt/AVFTnqdKcTF/ZK/wAWac6P3ZUzCA29XHhJOue88Yzd4Te/i+2g8lz+ceJjVatAaE5HhnGeuGu+X0jc+1AICzTnuYZhoOrbpZHiX1EfOWz+0s2QQoYOo0WYaEcg0age0Nga9j/8i09eEL2yhekrc7ebMSbbKNKLaEFZczT8DHeh+GscRu22mRMNPtBlyqVqSwBHvBsxxjTXltVa7WpRKS0ORCVzB4udegjNX7Z5avSXUBUSpP8AuAd9hwz0gmW+z9dQZsNox94ZgnUc4OWi34JS6ZmOeWS9GlmpxCu8d0nqpybqKecX7TtQXVQTod6/2guP4Ey4dVuK0l0HTdGO2+2mE6aJEs4kQHEwphZ9CB9YCue6vGA6bZHs8BZjup4ZdPuqaufvEDkYHy5ys9QMx5V9N2cTJo97FbHaTYzItBAKNiD73XMZg8s46lcO3yuoxd4Hwuu8RzmwATbvUMKlHmV82JjPSpU6znFJY0rWgoVPkdPKHBlH0bLvqWRUGILbfyqhNaACpY6AeccLl+0W1KoGGXXmGr6Q8udaraf48w4K/wAtRRTwqN8O2xMxiW/bbLmzZk+QmGSXwkjIOQO8wXcK09YMbE3qEmhW8Mzu1517vTM0/H0infspZclZOEAl0roSAwOVd1d45QMusYkWmvp/g/2hfF6douo0eYOBEW54gLsnbu2GM6si4vvDJumYr5wdmiCJodOEQNFq0jKKjaQzVbQtQYBSrwEt6GD82Of7ZKymoyzg1smwm3wGGUKMls3MLAYjChWm7vPmBVLHRQSegFY+dL6txmTpjn3mYnzP79I71tTaOzsc9uEpviKfOPnK0zK1jXPtnh0GWhak/fB9RT5RJKlVao3xBamKktTKhr8viBBG4WHhmEKXoVJ8JrwbSvKEa3Iul3HcWvpTLXpBa5LnVmGLxDeaUHlE1osk2TJxAEBhQ0zGesQ3BZ2msVGKuuXAc4yttaTUaKYiAE0AlywTzZuJI3ZxzK97b48Rqzmrbqb6V3Uy9I1W21/og+jySDhycqaqCMqV3nM/CMBNQuTwHxJzP6w/Hj9peTI8uTMmUYk4dATpQcAPPSGm2alanSnAa/ZIrBa5bSJkvAadomVTlVdFz46iJbXdCznxM4Xu4e5nmCdQdwHCNfbllMeAayXdNmIXRaqGw6jETSuXGLF22k4qZ10I0NeEHJdm7GWqq1VUVJUkZnfyB6QKnzUmzO7RMqKammIDe31WNRXoYW9nrTUbI2oGXNlMRUksK5VypTzFCI8TxhahyUU1+MZ+zWrMTBrvqKg8a+vwgyl5Kwo1Qw0BzHrv84jXLSUVu+6UmuHoCASBxrTdGns0lZSVw6fE8OpMYu75LS6mXMwsxBzyTX7WQy+UFZ1/iUVDTfpLS6sVQKspWIoMcwChOtAPziLFy6Ddo5zCb/E/mMDMYDQUC4QPSnnFe6xhwjgPKusU7TbWnT5jzTVplGoBTDhbJQOAxDLlBWzSwCP3rlDvCZzW69nFo705Pq0YdH/up9Y2rmOf7DPS1n7UlwfwlGH/ANT6xvisOFl2hmCB9pgi4ilaUEMoHkxndpbuxoY0Zl8Iin2fEpBgNg7lOA0hoJyrHhnGFBQ6ft4f/T7R/wBP5iOATV4R9D7WycditC/+03qBX5R87O4i8meCheBpKf7p+MQfSDhAyoNKgH84sW+nZsOKkfpFGyOpeWJlVVwDXTdlrpnB8H0QS/XCYMTKtfdmEL/RMqB5R5G0DBWVGJDa4plRn9iXhB86iOtbC3jd0tRLezyZcylMbIHx/iapjV37ddgeSxmSLO6gE+BAdDoVAIMHAu5XzNPnEnP9PhEtguxnUGhIapFCAdeJFFOWnARNbLvd5k1pcl1lhmKA1qEByGeZipIviaiBFAwqajXfrWmvDyh8/Be+RaXJ+jSypHfJqSKGvAQ8m7Zj4SGQYiaYqnFTU8hu8o9Sr57dKMAsxakdR3hzI5dYpm85izFcKCqgBVNO7QAZcDlqIn/qrr50vTbO9ncpPlsjEd9CKg1zUrvwkH4mB4uB6Fgyhcytak03bt2UWJtoea2Jz4dTmQBrrwED2vEhjUZDdXUajLnDm/hf2aZNwFlBrQ5EbwQDEsu8chUVG/ePjp0gXarYXdmoAWO7ll8ovXbc06d4JbuBvUGg89BDy1OaMeelh7zrQUX+n+8TyLXWg1pX45ZAZQanezsiTiE5WmgV7MKcJrqoeuuW8ARn5t2PKNHVkPBgR8DrGUzxvS9WdiNhP8Yc1evoD8hBuQcxSM5ds+s4EZ0Ug00BalKHnQwekzKN+/OFkrFsdjT/AMYh+xMr/THQWMc/2G71qB+rLmE+eFfnG/doMSy7V5s2kD7XaIs2hs4F2uGSu9oIMWJNqBEULQYgWdSGHqfZavUQo8y7RnCikuq2mSHRlOjKVPRhQ/nHzJeMnspjIcijMp6oSvyj6eaOD+1i5extzuBRZ4E0fe8Mz4gH8UXWeNc+t02gOdRrn8B6mIbWRMVRWpCgRHeVe90H5wNE0q1YJBto7ov1pVFmDGu4jxD9Y2tn2llUAxzADuKExg7tlrMKg+9BaVc4DAYjSM8pGuG9Nbato5RUrKlksfecfko1jn+1FztZ5gJFO0XEBvzOY5Z5+cdGuC6kBBChVGrHM9BxMYrb68xPtBw+BO6vlE4XlWc4D7FZwJQYUzoSKgEmpGv948zL4XGyiWGodRQCo5af4gdYZE13EqUGdmNAqAkkngo1jZ3f7FLyda9mkvfSbMUN6CtI20y9uAOZbQUK6BhmK61G784z7ymxFSa038t0bO9/ZbeVnWrSTMRRm0oiZQb8l71PIxlbNY3aYqimJmVFroWZgorXTMwpNFb7D2x+y4mkTZorLBIVKkYyNSSNEGmWZJyjo7gsEVqBQowKqgS1UGhAlrkKaenGKVz2NVQKpJAUKgoCGGmtRSoFa1iza7YJKY6McL9wCgZplGBDU3jMHQd2pG6PK83ly8mWp09Dx+OYxNLsqilc6k0NBmBkRQDJgV05jjHq02JJi9mVDocirCum8V8PUQGW8bXkQtnCjRCGFB98Go3Z0g5dlvExD3SjKSkxGzZHHu5a11B3xhZlj+7a9TqsTf8As/8ARcDpnKmEqDwJIqhP1gcJHIGPFinVUcd/URurdYhNs8+Rhwq6YpYpXDNl5qRwoww04NHPrvqQAN5Jp1Meh4s/fH+XLcfXJ0r2fWTD2sw55Kg6klmHwX1jYOYCbI2Iy7KlRm9XP49PgFgpPmgDMxtGd7RTUzrA23y49zLzWtAYo2u21hhXnwPnEiLbzYpTmhkeVUg01hQ1lOcNDDsrRjPahs4bVYyyCs2QTMQDVlp/EUcyM+qiNBfe0lnsgBnzFTEaCtSfQZwFO1TTVxWaZInD6qtR/wCltYu5SMpjXzfbUFa7iKHz0P5QJnLQ0OsbjbK6+znvRCizCWCkUwsT3k8tRyPKMhPknfuyB5cD+sVjkWU0v7PTKMNMiTnppGgkWlmLUAqYA3EyKSXandNCM84MXVfFnls2MuSBUBcKj+tvkDGeU301wupyKW68pkmz4WbDWtAMjQ65603ecYi0ks+EDl+LU/OLt/X61oeoGBBooJNKczmx38OUULHk46H8jBjjoZZbons/eCyWKN3SSCkwZEEbq60jrFwbf2uWoVgs5dzaNTqMjHILbdpwqaagGPN3XlPkH+FMZeRzHoYLN8l/bvq+0Kc+SWcA/ab9I51tcZSWqVaXKfSe2lsZctRhYKwJxgaHLXfSMq+1FsYU7cqPs0B+EWtnLvMyZ9Y+J3bMgDWJu52ua22tinghcq1VSKad4DI8IV/rRJMynclTT2lPdDhQpI4dxh5jjAzZ28kcFCahSyj62GrUoRqRwrmCIOy7VhBBoyGqsGNcqZ1DVKhhVsJ3LxpXzbj658uyX2nCJaBQaggAmuVMwefA/GPNzPUz5oyWYUAO49moUN8WziuuzdlOYV6VpgxEqSRiFFqaihGXwEGHVVAAFFUA5qa51OanM0K7vSkZ+sksn1W962sWJxjBNDqScVe6uZB9K+UYHZ+SJs1EJAQmr8RLGbCvPw/ig7tlfos8lpYynTwVAqpZJZ8RYjViMvOMPYpM9/5DLiORUzJaGm4DGQD5GOz/ABvFZjdubzZTbtVq2plS1qWUAdB5RzzaL2ogkrKGLnujGXvcdtXObKnEcaY1/qQkQESWSco7Zh/LmuY9O2ztDGobD0iuNqbT/utFNLvO8gR7/wBO5xeon9wrZdtbQpzbF1jQXdtqr0Dih+EYabZSN1Ygx0heso9rHZrHaQxqMwYUc32e2naU4UmqkgZ7oaM7LGksq3eN/TbTMMya5djvOg5AbhFu7mzFDQ8sj8Iykq0mCthvTCRXOKsLGukdkZ0rs55LqRkT41NMira1EYK97oaRMKPuzUjRl3MP03QbXaktoAPkIvGSk+ysZlTSYAp3g4atQ8sq9Yzx3F5SXphHsoO6IzYl6c98X7TZyho3kdx4dDyiGNWWgyfLZdcxxHz4Q0mZmOsX2ivNs41p6ZecMNYHDS5Y+yPyjzPu8GWzUBoID3faKgVOmXTh5QTtVtZZDCoIJGnrr5Rm0l2C2i0KoAAAjxZb7aWHwE4mUr6wMtVoqYnuhZjTFSSCZjkKtPHU8D7vX4xp6zTP2/CaZKnWdlYnAzUOCv8AEA3Fk92tcgc89I1V2bcqCO3RlYLhqvDmta7yKflAi1SVkgohxTP+ZN173vBD9Wtc9TrlAhpEZ54Y59xeOeWLpErbKyUJ7Qgkg5IwYUoBoAMgKbq74qW32hpLU9ijM5qFZ9KE4j3Rrn6Rz5hQfkOe6NDYLuCgAgE7zvr56CMv9fCctP1crwoTbytUxy7BnLZksgP+B0iFL1dGo4K8O7Sh6MCDGtkWReEWDdyOCrqGB4/vKNpYzsoLYto5q07x6g0MXplplT/5stWJ99e5NHR1ybowaAlssQkzXliuFSCldcLCoz37x5Q6PFaS9XpcLIpeSe1Rc2ypMQcSm8aZj4QBmWkgRq7NayCCCQRoRlnFa+LoWepeWAs0CrIvhmDeVG5+QyI4HIuAAk3gN8QWuhzEVXEepcyKZ7eUbPzhQzDOHg0SxNksh7wI6/vOL923ZOnGkqVMev1VJHrpGhlTaUIyNagimo3iD9l2wnhcLkOOIop/7cj6Rna2mIfdew7oA1qcSx/toQ009SO6nqTygjbrSuEIgCy0GFQNANTmfE1cyT5xHOvbHU7gK0qanlUaDpn0gBNtNTVzWmijQU3ZZAdIjtc4QXlaMXdUYuvh5wMmEoM2B5VzpyO/zi/PeuQyHARRayjPj0r1z3RcRUYtStv8jkYczRETyojeXFcEdsjVT++sPOvBipU1pFdqx57Njxg0OTS0xVNKgfn+kafZKT2cu0T/AHlQS0OVQ08sCePgSYPOAtlRsOEDXWlakcI0t1SqWOfTVXkzPwjHLY+RdfWFlkMYDzWiuzR6mzIrloUN4mar94RobLb884BWdQZssN4S4qeVc+sbOw2aS5PZrLbXuimIdUJxQZHjHuz2sb4vJOGUQrd675YHw/Ix6+gruqOhPzjOLoJtItZ0sjfKI/ofL4NFBVi3e8ytoVMWLArgnnVaiu+lKR4CxozRgRYlzDlQ0INVI3GPGCPSrBsaB7/u8ODPQa/zVA8LH3qblY+h6iAIEa152FzlUHIg6EHUHjFG0bLu5xSB2g+oP5i/h98cxFys7AF9YeJrVYnRqOjoRuZWUj1hRSR2U7L+9YuyZwOhHn+84kmTZJNGDKeWYhf6epBZHxCvDSMd7dGk66Qml13A9R84hlkrzi1Lm14QgozLB5fGIJliYbv35wcQx7xjfnC2emWnWVt6mnSIpUippGvC76fCkVZtiBNaDrSh+EGy9WXazEGLAQkUi7bLEVzAJ5VA+MNZ2Vho6uDmrL3SOIcGnkRFEGpMMtqj+8HLqvIBqqyqSCGWaD2bqRRlYjcRUf4gda5ERoKQgNW7ZBmXHJDhT7ppOlj7s+ViBH3gD1jPzrnmL7tehB+dYKWm9AQuGUkp1FC8rEjNzahzPlFU3nM3ux+9Rvzzh7p8Bk+xzBngYUNR3T6ViETGBzDCnI5ecHpFsZj4R1zX5xZdTTUjlWo+MPaKo3ZtRMQis1iODGo/7qwXbaxmQgzNd2QHQgUikp6eYESogO4egh6g2DSbQDOxe6op5tBeVPQ7yPKLEuzL9VfQRPLstdAPQQURCsoNmpqBEUxqZQSN2HfX5QNtcrCYUOhtozNYnsNpKkRC2sSCVpDJsruv6q4WavXP84aMuj0honStvN4WtKVwxHdk7DJZv9xsgNwEKFCi68PPh1nQoUUyP9LMP9MbjDQoBtILzmAeIx6W834w8KEezfTCdTDraT/mFCgN4teYB3RVlGkKFC+H9e3SIGTU8IeFDhZGs004qwfezdzF0hQopn8DCM4sSRChQzXpEusaq5rEpShHEnyhQorFGTU3ukn6KiohDBakmlDkf0jlN8L3jChRl9bToHMFzYP+GE3KmLDTfWlawoUUkJx/CFChQ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4" name="AutoShape 8" descr="data:image/jpeg;base64,/9j/4AAQSkZJRgABAQAAAQABAAD/2wCEAAkGBhQSERUUExQVFRUUFBYXFRcUFxQXFBcVFBcVFxUYHBUXHSYeFxkkHBQUHy8gIycpLC0sFR4xNTAqNSYsLCkBCQoKDgwOFw8PFykcFRwpKSkpKSkpKSkpKSkpKSkpKSkpKSkpLCkpKSwpKSkpKSkpKSkpKSksKSkpKSkpKSwsKf/AABEIAMYAyAMBIgACEQEDEQH/xAAcAAABBQEBAQAAAAAAAAAAAAAFAAEDBAYHAgj/xABEEAACAAMFBQUECAUCBQUAAAABAgADEQQFEiExBkFRYXETIjKBkQdCocEUUmJygrHR8CMzkuHxFVMkQ3Oi0iVjo7LC/8QAGQEAAwEBAQAAAAAAAAAAAAAAAAECAwQF/8QAJBEBAQACAgMAAQQDAAAAAAAAAAECESExAxJBURMiYXEEFLH/2gAMAwEAAhEDEQA/AO30hUh4UIGpCpDw0AIQ8KPLNTWAHhExQtF6UyUV66QGtlvdtWPlkIi5yLmFrRTbai+J1HUiKb7RSB/zB5An5Rk51N8VKiJ96ueONxL2gkHRx6H9Isy7wlto6nzjD2YimsSPSD3ouEbsGHjAy7ymS/A7D4j0MFLFtjumr+JfmsVM/wAouFjUwohs1rWYuJGDA8Imi0FChQoAUKFCgBoVYeGgBVhVhQoDIGFChoAkhQoUBFDQ8RTpoUc90AKdOCwNtE4nU+Uepj1ivaGAHWM8smmMU58/P9kwNnWjqd3HP98IsM6niRy0/T84zlzO8qbaJlraimdWRiZCBKBOGgrRMqRk1kX5sw1yAp1iIqdRT0gfP2ls65dqppuQE/kIpttZJrq56I1YWz01KJlWh+H6RG9d49KwFk7aWbe7D7yOIvSr8kTPBNQ8qgH40ig9u1RkfI5H/EVnb9/3iadx9P8AMVWEMktjvB5LYpbUO/geREbm49o0nih7swDMbjzHKOeFs+HX95xNZ5pVgQaEZgjWHKizbqwh4DXBfYnLhbJwM+DDiIMxrLuMrNGhQoRMMihQ2KFWAHhoRhQA4hocQ0Ae4aGrD1gBmMDp0yp/ekW7U+VIG2u0rLRndgqqKsx0AiMqvGPZMZe/76s8pjjLTZm6WDXD1GSoObZ9YCbQ7aPN7srFLl8dJj/+C8hn0jB3jeDVwISMgy08THvVqTXKuHnn5xlvfDaY65rWXjtPPmVAYSl4Ss3p/wBQ6fhAjPz3UGpGI/Wclm61bdEf0nLz/esB7ytTsrsoOCXh7QrTeaKKnSvyhSLvAlJtDTWwypbzXB8MoM2R5AZecGU2RvIriFimU4F5QblkWyjd+zi+rMshERUl4swwyxk8W1LdY2V4WrAtRGkkY3K7fPlrSdJYC0SJlnY5VmAgccm8J3DXfE+BWzorVjp14XkWqswLMRsmRwGBHQxgNrNlvoJE+zkmyuQGQmpkudMzqh0HDfxibJely2dqkic8s/w5jJyriTzUwRkbQlcpyCmXfl5r1K7oC9oDnlEvbaZ+fKI3YvUozabS4HaSiJ0vUpXvLxwtr+E6Rbu68EnLiU9a+IHgRu6xm5BKNilnCd4908qfvyiwU7QmZKrKnqCXQaTAM2AH1vz65xc5RZpt7BairArkynL98DG/u63ibLDDzHA7xHJrjvftkDaEEK1NNK15AxtbitmFte62o58YeN0jKbaiZPpFOdbaRHNesU57RVyKYp/9VoYs2e8QYz06PKTCDE7qvVskeseoDXfeOWcEfpojSVncVkQ0QragYUPcTpPCrDGPLnKGSleFrWWrO7BVUVYnQCOU7RbSNaXxGqy1NZaHKnB3+3+WkXPaBtV2kzskP8OWcz9aYMiei7udTwjDLNmTpglSUebMPuqK06k5DzjDLlvjNc1NPtJOv9oiTNSTTLjQDqSY01j9kdvmDFMmSJNR4avMYV4lRSsSX17J7SgBlkWhFAbApwOXp3jhbJ89BUZDSucEw0r9SMDbLUWqFyFfEa0/CNWHPIQd2QsKzJFrlNU1EoZ8SrE04ZmAtrkMhZWUq6nNXBVhyKnMQZ2DtNTOHFZZ6nOvxqIfUL6BWW1zbA5lkFpWKoG8dDuMdAurbmWyAGeRlpMqKesB7XLWbMYMARWme+PUnYyXTGpK13A5ehyhXVDRHbCzIKlw54IMRPnoIHsZt4OXnDs7NLR3wDOtEbNtzEa003ReuXY+TkzjFQ1FfDX7ukFdrrQkiwTgoC417MbqB8mPkuKJU43KLoFKkMKA0bU1A94aHkRBCzWoNpk2pU5H+/UZRUloclUVLHuqK19OMby4PZDPnIr2lxI3hQMU0cDlkp8+sX2nemfs0/OLLUJBBoRow1B3aZxtrR7GJRJMu0zUqSQCqMB55VjKX/7PbZYwZgwz5Q1aXUOvNpZzpzBML0/B+8ohs7NXvqVCzGOJwKBXpkXA3HMVpxrlGoux6NhPKh48I5hZbxIKsDQoajiOIp8uojot1WwTpauuRBzHBsqjpoRyMI616moEVrQI9WGfiB5GGtEUgPnCImieaIhaJUrzrSVzEVp18vuj3bvDFKyLigC5Yr/ffCh5diCwoC06HADbS+/o1nZgaO/dTkd7eQ+NIOmOTe0++sdp7IHKUtMtMZoW/wDyPKNs7qMsZuueXtbjWlaFt/AVFTnqdKcTF/ZK/wAWac6P3ZUzCA29XHhJOue88Yzd4Te/i+2g8lz+ceJjVatAaE5HhnGeuGu+X0jc+1AICzTnuYZhoOrbpZHiX1EfOWz+0s2QQoYOo0WYaEcg0age0Nga9j/8i09eEL2yhekrc7ebMSbbKNKLaEFZczT8DHeh+GscRu22mRMNPtBlyqVqSwBHvBsxxjTXltVa7WpRKS0ORCVzB4udegjNX7Z5avSXUBUSpP8AuAd9hwz0gmW+z9dQZsNox94ZgnUc4OWi34JS6ZmOeWS9GlmpxCu8d0nqpybqKecX7TtQXVQTod6/2guP4Ey4dVuK0l0HTdGO2+2mE6aJEs4kQHEwphZ9CB9YCue6vGA6bZHs8BZjup4ZdPuqaufvEDkYHy5ys9QMx5V9N2cTJo97FbHaTYzItBAKNiD73XMZg8s46lcO3yuoxd4Hwuu8RzmwATbvUMKlHmV82JjPSpU6znFJY0rWgoVPkdPKHBlH0bLvqWRUGILbfyqhNaACpY6AeccLl+0W1KoGGXXmGr6Q8udaraf48w4K/wAtRRTwqN8O2xMxiW/bbLmzZk+QmGSXwkjIOQO8wXcK09YMbE3qEmhW8Mzu1517vTM0/H0infspZclZOEAl0roSAwOVd1d45QMusYkWmvp/g/2hfF6douo0eYOBEW54gLsnbu2GM6si4vvDJumYr5wdmiCJodOEQNFq0jKKjaQzVbQtQYBSrwEt6GD82Of7ZKymoyzg1smwm3wGGUKMls3MLAYjChWm7vPmBVLHRQSegFY+dL6txmTpjn3mYnzP79I71tTaOzsc9uEpviKfOPnK0zK1jXPtnh0GWhak/fB9RT5RJKlVao3xBamKktTKhr8viBBG4WHhmEKXoVJ8JrwbSvKEa3Iul3HcWvpTLXpBa5LnVmGLxDeaUHlE1osk2TJxAEBhQ0zGesQ3BZ2msVGKuuXAc4yttaTUaKYiAE0AlywTzZuJI3ZxzK97b48Rqzmrbqb6V3Uy9I1W21/og+jySDhycqaqCMqV3nM/CMBNQuTwHxJzP6w/Hj9peTI8uTMmUYk4dATpQcAPPSGm2alanSnAa/ZIrBa5bSJkvAadomVTlVdFz46iJbXdCznxM4Xu4e5nmCdQdwHCNfbllMeAayXdNmIXRaqGw6jETSuXGLF22k4qZ10I0NeEHJdm7GWqq1VUVJUkZnfyB6QKnzUmzO7RMqKammIDe31WNRXoYW9nrTUbI2oGXNlMRUksK5VypTzFCI8TxhahyUU1+MZ+zWrMTBrvqKg8a+vwgyl5Kwo1Qw0BzHrv84jXLSUVu+6UmuHoCASBxrTdGns0lZSVw6fE8OpMYu75LS6mXMwsxBzyTX7WQy+UFZ1/iUVDTfpLS6sVQKspWIoMcwChOtAPziLFy6Ddo5zCb/E/mMDMYDQUC4QPSnnFe6xhwjgPKusU7TbWnT5jzTVplGoBTDhbJQOAxDLlBWzSwCP3rlDvCZzW69nFo705Pq0YdH/up9Y2rmOf7DPS1n7UlwfwlGH/ANT6xvisOFl2hmCB9pgi4ilaUEMoHkxndpbuxoY0Zl8Iin2fEpBgNg7lOA0hoJyrHhnGFBQ6ft4f/T7R/wBP5iOATV4R9D7WycditC/+03qBX5R87O4i8meCheBpKf7p+MQfSDhAyoNKgH84sW+nZsOKkfpFGyOpeWJlVVwDXTdlrpnB8H0QS/XCYMTKtfdmEL/RMqB5R5G0DBWVGJDa4plRn9iXhB86iOtbC3jd0tRLezyZcylMbIHx/iapjV37ddgeSxmSLO6gE+BAdDoVAIMHAu5XzNPnEnP9PhEtguxnUGhIapFCAdeJFFOWnARNbLvd5k1pcl1lhmKA1qEByGeZipIviaiBFAwqajXfrWmvDyh8/Be+RaXJ+jSypHfJqSKGvAQ8m7Zj4SGQYiaYqnFTU8hu8o9Sr57dKMAsxakdR3hzI5dYpm85izFcKCqgBVNO7QAZcDlqIn/qrr50vTbO9ncpPlsjEd9CKg1zUrvwkH4mB4uB6Fgyhcytak03bt2UWJtoea2Jz4dTmQBrrwED2vEhjUZDdXUajLnDm/hf2aZNwFlBrQ5EbwQDEsu8chUVG/ePjp0gXarYXdmoAWO7ll8ovXbc06d4JbuBvUGg89BDy1OaMeelh7zrQUX+n+8TyLXWg1pX45ZAZQanezsiTiE5WmgV7MKcJrqoeuuW8ARn5t2PKNHVkPBgR8DrGUzxvS9WdiNhP8Yc1evoD8hBuQcxSM5ds+s4EZ0Ug00BalKHnQwekzKN+/OFkrFsdjT/AMYh+xMr/THQWMc/2G71qB+rLmE+eFfnG/doMSy7V5s2kD7XaIs2hs4F2uGSu9oIMWJNqBEULQYgWdSGHqfZavUQo8y7RnCikuq2mSHRlOjKVPRhQ/nHzJeMnspjIcijMp6oSvyj6eaOD+1i5extzuBRZ4E0fe8Mz4gH8UXWeNc+t02gOdRrn8B6mIbWRMVRWpCgRHeVe90H5wNE0q1YJBto7ov1pVFmDGu4jxD9Y2tn2llUAxzADuKExg7tlrMKg+9BaVc4DAYjSM8pGuG9Nbato5RUrKlksfecfko1jn+1FztZ5gJFO0XEBvzOY5Z5+cdGuC6kBBChVGrHM9BxMYrb68xPtBw+BO6vlE4XlWc4D7FZwJQYUzoSKgEmpGv948zL4XGyiWGodRQCo5af4gdYZE13EqUGdmNAqAkkngo1jZ3f7FLyda9mkvfSbMUN6CtI20y9uAOZbQUK6BhmK61G784z7ymxFSa038t0bO9/ZbeVnWrSTMRRm0oiZQb8l71PIxlbNY3aYqimJmVFroWZgorXTMwpNFb7D2x+y4mkTZorLBIVKkYyNSSNEGmWZJyjo7gsEVqBQowKqgS1UGhAlrkKaenGKVz2NVQKpJAUKgoCGGmtRSoFa1iza7YJKY6McL9wCgZplGBDU3jMHQd2pG6PK83ly8mWp09Dx+OYxNLsqilc6k0NBmBkRQDJgV05jjHq02JJi9mVDocirCum8V8PUQGW8bXkQtnCjRCGFB98Go3Z0g5dlvExD3SjKSkxGzZHHu5a11B3xhZlj+7a9TqsTf8As/8ARcDpnKmEqDwJIqhP1gcJHIGPFinVUcd/URurdYhNs8+Rhwq6YpYpXDNl5qRwoww04NHPrvqQAN5Jp1Meh4s/fH+XLcfXJ0r2fWTD2sw55Kg6klmHwX1jYOYCbI2Iy7KlRm9XP49PgFgpPmgDMxtGd7RTUzrA23y49zLzWtAYo2u21hhXnwPnEiLbzYpTmhkeVUg01hQ1lOcNDDsrRjPahs4bVYyyCs2QTMQDVlp/EUcyM+qiNBfe0lnsgBnzFTEaCtSfQZwFO1TTVxWaZInD6qtR/wCltYu5SMpjXzfbUFa7iKHz0P5QJnLQ0OsbjbK6+znvRCizCWCkUwsT3k8tRyPKMhPknfuyB5cD+sVjkWU0v7PTKMNMiTnppGgkWlmLUAqYA3EyKSXandNCM84MXVfFnls2MuSBUBcKj+tvkDGeU301wupyKW68pkmz4WbDWtAMjQ65603ecYi0ks+EDl+LU/OLt/X61oeoGBBooJNKczmx38OUULHk46H8jBjjoZZbons/eCyWKN3SSCkwZEEbq60jrFwbf2uWoVgs5dzaNTqMjHILbdpwqaagGPN3XlPkH+FMZeRzHoYLN8l/bvq+0Kc+SWcA/ab9I51tcZSWqVaXKfSe2lsZctRhYKwJxgaHLXfSMq+1FsYU7cqPs0B+EWtnLvMyZ9Y+J3bMgDWJu52ua22tinghcq1VSKad4DI8IV/rRJMynclTT2lPdDhQpI4dxh5jjAzZ28kcFCahSyj62GrUoRqRwrmCIOy7VhBBoyGqsGNcqZ1DVKhhVsJ3LxpXzbj658uyX2nCJaBQaggAmuVMwefA/GPNzPUz5oyWYUAO49moUN8WziuuzdlOYV6VpgxEqSRiFFqaihGXwEGHVVAAFFUA5qa51OanM0K7vSkZ+sksn1W962sWJxjBNDqScVe6uZB9K+UYHZ+SJs1EJAQmr8RLGbCvPw/ig7tlfos8lpYynTwVAqpZJZ8RYjViMvOMPYpM9/5DLiORUzJaGm4DGQD5GOz/ABvFZjdubzZTbtVq2plS1qWUAdB5RzzaL2ogkrKGLnujGXvcdtXObKnEcaY1/qQkQESWSco7Zh/LmuY9O2ztDGobD0iuNqbT/utFNLvO8gR7/wBO5xeon9wrZdtbQpzbF1jQXdtqr0Dih+EYabZSN1Ygx0heso9rHZrHaQxqMwYUc32e2naU4UmqkgZ7oaM7LGksq3eN/TbTMMya5djvOg5AbhFu7mzFDQ8sj8Iykq0mCthvTCRXOKsLGukdkZ0rs55LqRkT41NMira1EYK97oaRMKPuzUjRl3MP03QbXaktoAPkIvGSk+ysZlTSYAp3g4atQ8sq9Yzx3F5SXphHsoO6IzYl6c98X7TZyho3kdx4dDyiGNWWgyfLZdcxxHz4Q0mZmOsX2ivNs41p6ZecMNYHDS5Y+yPyjzPu8GWzUBoID3faKgVOmXTh5QTtVtZZDCoIJGnrr5Rm0l2C2i0KoAAAjxZb7aWHwE4mUr6wMtVoqYnuhZjTFSSCZjkKtPHU8D7vX4xp6zTP2/CaZKnWdlYnAzUOCv8AEA3Fk92tcgc89I1V2bcqCO3RlYLhqvDmta7yKflAi1SVkgohxTP+ZN173vBD9Wtc9TrlAhpEZ54Y59xeOeWLpErbKyUJ7Qgkg5IwYUoBoAMgKbq74qW32hpLU9ijM5qFZ9KE4j3Rrn6Rz5hQfkOe6NDYLuCgAgE7zvr56CMv9fCctP1crwoTbytUxy7BnLZksgP+B0iFL1dGo4K8O7Sh6MCDGtkWReEWDdyOCrqGB4/vKNpYzsoLYto5q07x6g0MXplplT/5stWJ99e5NHR1ybowaAlssQkzXliuFSCldcLCoz37x5Q6PFaS9XpcLIpeSe1Rc2ypMQcSm8aZj4QBmWkgRq7NayCCCQRoRlnFa+LoWepeWAs0CrIvhmDeVG5+QyI4HIuAAk3gN8QWuhzEVXEepcyKZ7eUbPzhQzDOHg0SxNksh7wI6/vOL923ZOnGkqVMev1VJHrpGhlTaUIyNagimo3iD9l2wnhcLkOOIop/7cj6Rna2mIfdew7oA1qcSx/toQ009SO6nqTygjbrSuEIgCy0GFQNANTmfE1cyT5xHOvbHU7gK0qanlUaDpn0gBNtNTVzWmijQU3ZZAdIjtc4QXlaMXdUYuvh5wMmEoM2B5VzpyO/zi/PeuQyHARRayjPj0r1z3RcRUYtStv8jkYczRETyojeXFcEdsjVT++sPOvBipU1pFdqx57Njxg0OTS0xVNKgfn+kafZKT2cu0T/AHlQS0OVQ08sCePgSYPOAtlRsOEDXWlakcI0t1SqWOfTVXkzPwjHLY+RdfWFlkMYDzWiuzR6mzIrloUN4mar94RobLb884BWdQZssN4S4qeVc+sbOw2aS5PZrLbXuimIdUJxQZHjHuz2sb4vJOGUQrd675YHw/Ix6+gruqOhPzjOLoJtItZ0sjfKI/ofL4NFBVi3e8ytoVMWLArgnnVaiu+lKR4CxozRgRYlzDlQ0INVI3GPGCPSrBsaB7/u8ODPQa/zVA8LH3qblY+h6iAIEa152FzlUHIg6EHUHjFG0bLu5xSB2g+oP5i/h98cxFys7AF9YeJrVYnRqOjoRuZWUj1hRSR2U7L+9YuyZwOhHn+84kmTZJNGDKeWYhf6epBZHxCvDSMd7dGk66Qml13A9R84hlkrzi1Lm14QgozLB5fGIJliYbv35wcQx7xjfnC2emWnWVt6mnSIpUippGvC76fCkVZtiBNaDrSh+EGy9WXazEGLAQkUi7bLEVzAJ5VA+MNZ2Vho6uDmrL3SOIcGnkRFEGpMMtqj+8HLqvIBqqyqSCGWaD2bqRRlYjcRUf4gda5ERoKQgNW7ZBmXHJDhT7ppOlj7s+ViBH3gD1jPzrnmL7tehB+dYKWm9AQuGUkp1FC8rEjNzahzPlFU3nM3ux+9Rvzzh7p8Bk+xzBngYUNR3T6ViETGBzDCnI5ecHpFsZj4R1zX5xZdTTUjlWo+MPaKo3ZtRMQis1iODGo/7qwXbaxmQgzNd2QHQgUikp6eYESogO4egh6g2DSbQDOxe6op5tBeVPQ7yPKLEuzL9VfQRPLstdAPQQURCsoNmpqBEUxqZQSN2HfX5QNtcrCYUOhtozNYnsNpKkRC2sSCVpDJsruv6q4WavXP84aMuj0honStvN4WtKVwxHdk7DJZv9xsgNwEKFCi68PPh1nQoUUyP9LMP9MbjDQoBtILzmAeIx6W834w8KEezfTCdTDraT/mFCgN4teYB3RVlGkKFC+H9e3SIGTU8IeFDhZGs004qwfezdzF0hQopn8DCM4sSRChQzXpEusaq5rEpShHEnyhQorFGTU3ukn6KiohDBakmlDkf0jlN8L3jChRl9bToHMFzYP+GE3KmLDTfWlawoUUkJx/CFChQ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0426" name="Picture 10" descr="http://img.haberler.com/haber/284/rus-ruleti-oyunu-kanli-bitti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55161">
            <a:off x="6044814" y="3249267"/>
            <a:ext cx="2381250" cy="23622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293096"/>
            <a:ext cx="19742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1- </a:t>
            </a:r>
            <a:r>
              <a:rPr lang="tr-TR" dirty="0" err="1" smtClean="0"/>
              <a:t>Autonomy</a:t>
            </a:r>
            <a:r>
              <a:rPr lang="tr-TR" dirty="0" smtClean="0"/>
              <a:t> (Otonomi) </a:t>
            </a:r>
          </a:p>
          <a:p>
            <a:pPr>
              <a:buNone/>
            </a:pPr>
            <a:r>
              <a:rPr lang="tr-TR" dirty="0" smtClean="0"/>
              <a:t>2- </a:t>
            </a:r>
            <a:r>
              <a:rPr lang="tr-TR" dirty="0" err="1" smtClean="0"/>
              <a:t>Beneficence</a:t>
            </a:r>
            <a:r>
              <a:rPr lang="tr-TR" dirty="0" smtClean="0"/>
              <a:t> (Hasta yararı) </a:t>
            </a:r>
          </a:p>
          <a:p>
            <a:pPr>
              <a:buNone/>
            </a:pPr>
            <a:r>
              <a:rPr lang="tr-TR" dirty="0" smtClean="0"/>
              <a:t>3-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maleficence</a:t>
            </a:r>
            <a:r>
              <a:rPr lang="tr-TR" dirty="0" smtClean="0"/>
              <a:t> (Zarar vermeme) </a:t>
            </a:r>
          </a:p>
          <a:p>
            <a:pPr>
              <a:buNone/>
            </a:pPr>
            <a:r>
              <a:rPr lang="tr-TR" dirty="0" smtClean="0"/>
              <a:t>4- </a:t>
            </a:r>
            <a:r>
              <a:rPr lang="tr-TR" dirty="0" err="1" smtClean="0"/>
              <a:t>Justice</a:t>
            </a:r>
            <a:r>
              <a:rPr lang="tr-TR" dirty="0" smtClean="0"/>
              <a:t> (Adalet)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lvl="0">
              <a:buNone/>
            </a:pPr>
            <a:r>
              <a:rPr lang="tr-TR" sz="1100" dirty="0" err="1" smtClean="0"/>
              <a:t>Beauchamp</a:t>
            </a:r>
            <a:r>
              <a:rPr lang="tr-TR" sz="1100" dirty="0" smtClean="0"/>
              <a:t> TL. </a:t>
            </a:r>
            <a:r>
              <a:rPr lang="tr-TR" sz="1100" dirty="0" err="1" smtClean="0"/>
              <a:t>Methods</a:t>
            </a:r>
            <a:r>
              <a:rPr lang="tr-TR" sz="1100" dirty="0" smtClean="0"/>
              <a:t> </a:t>
            </a:r>
            <a:r>
              <a:rPr lang="tr-TR" sz="1100" dirty="0" err="1" smtClean="0"/>
              <a:t>and</a:t>
            </a:r>
            <a:r>
              <a:rPr lang="tr-TR" sz="1100" dirty="0" smtClean="0"/>
              <a:t> </a:t>
            </a:r>
            <a:r>
              <a:rPr lang="tr-TR" sz="1100" dirty="0" err="1" smtClean="0"/>
              <a:t>principles</a:t>
            </a:r>
            <a:r>
              <a:rPr lang="tr-TR" sz="1100" dirty="0" smtClean="0"/>
              <a:t> in </a:t>
            </a:r>
            <a:r>
              <a:rPr lang="tr-TR" sz="1100" dirty="0" err="1" smtClean="0"/>
              <a:t>biomedical</a:t>
            </a:r>
            <a:r>
              <a:rPr lang="tr-TR" sz="1100" dirty="0" smtClean="0"/>
              <a:t> </a:t>
            </a:r>
            <a:r>
              <a:rPr lang="tr-TR" sz="1100" dirty="0" err="1" smtClean="0"/>
              <a:t>ethics</a:t>
            </a:r>
            <a:r>
              <a:rPr lang="tr-TR" sz="1100" dirty="0" smtClean="0"/>
              <a:t>. J </a:t>
            </a:r>
            <a:r>
              <a:rPr lang="tr-TR" sz="1100" dirty="0" err="1" smtClean="0"/>
              <a:t>Med</a:t>
            </a:r>
            <a:r>
              <a:rPr lang="tr-TR" sz="1100" dirty="0" smtClean="0"/>
              <a:t> </a:t>
            </a:r>
            <a:r>
              <a:rPr lang="tr-TR" sz="1100" dirty="0" err="1" smtClean="0"/>
              <a:t>Ethics</a:t>
            </a:r>
            <a:r>
              <a:rPr lang="tr-TR" sz="1100" dirty="0" smtClean="0"/>
              <a:t>. 2003 </a:t>
            </a:r>
            <a:r>
              <a:rPr lang="tr-TR" sz="1100" dirty="0" err="1" smtClean="0"/>
              <a:t>Oct</a:t>
            </a:r>
            <a:r>
              <a:rPr lang="tr-TR" sz="1100" dirty="0" smtClean="0"/>
              <a:t>;29(5):269-74.</a:t>
            </a:r>
          </a:p>
          <a:p>
            <a:endParaRPr lang="tr-TR" dirty="0"/>
          </a:p>
        </p:txBody>
      </p:sp>
      <p:pic>
        <p:nvPicPr>
          <p:cNvPr id="4" name="Picture 10" descr="http://img.haberler.com/haber/284/rus-ruleti-oyunu-kanli-bitti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55161">
            <a:off x="6044814" y="3249267"/>
            <a:ext cx="2381250" cy="23622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293096"/>
            <a:ext cx="19742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0" descr="http://img.haberler.com/haber/284/rus-ruleti-oyunu-kanli-bitti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55161">
            <a:off x="6044814" y="3249267"/>
            <a:ext cx="2381250" cy="236220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1- </a:t>
            </a:r>
            <a:r>
              <a:rPr lang="tr-TR" dirty="0" err="1" smtClean="0"/>
              <a:t>Autonomy</a:t>
            </a:r>
            <a:r>
              <a:rPr lang="tr-TR" dirty="0" smtClean="0"/>
              <a:t> (Otonomi) </a:t>
            </a:r>
          </a:p>
          <a:p>
            <a:pPr>
              <a:buNone/>
            </a:pPr>
            <a:r>
              <a:rPr lang="tr-TR" dirty="0" smtClean="0"/>
              <a:t>2- </a:t>
            </a:r>
            <a:r>
              <a:rPr lang="tr-TR" dirty="0" err="1" smtClean="0"/>
              <a:t>Beneficence</a:t>
            </a:r>
            <a:r>
              <a:rPr lang="tr-TR" dirty="0" smtClean="0"/>
              <a:t> (Hasta yararı) </a:t>
            </a:r>
          </a:p>
          <a:p>
            <a:pPr>
              <a:buNone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3- </a:t>
            </a:r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Non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maleficence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(Zarar vermeme) </a:t>
            </a:r>
          </a:p>
          <a:p>
            <a:pPr>
              <a:buNone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4- </a:t>
            </a:r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Justice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(Adalet)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lvl="0">
              <a:buNone/>
            </a:pPr>
            <a:r>
              <a:rPr lang="tr-TR" sz="1100" dirty="0" err="1" smtClean="0"/>
              <a:t>Gleicher</a:t>
            </a:r>
            <a:r>
              <a:rPr lang="tr-TR" sz="1100" dirty="0" smtClean="0"/>
              <a:t> N. </a:t>
            </a:r>
            <a:r>
              <a:rPr lang="tr-TR" sz="1100" dirty="0" err="1" smtClean="0"/>
              <a:t>Eliminating</a:t>
            </a:r>
            <a:r>
              <a:rPr lang="tr-TR" sz="1100" dirty="0" smtClean="0"/>
              <a:t> </a:t>
            </a:r>
            <a:r>
              <a:rPr lang="tr-TR" sz="1100" dirty="0" err="1" smtClean="0"/>
              <a:t>multiple</a:t>
            </a:r>
            <a:r>
              <a:rPr lang="tr-TR" sz="1100" dirty="0" smtClean="0"/>
              <a:t> </a:t>
            </a:r>
            <a:r>
              <a:rPr lang="tr-TR" sz="1100" dirty="0" err="1" smtClean="0"/>
              <a:t>pregnancies</a:t>
            </a:r>
            <a:r>
              <a:rPr lang="tr-TR" sz="1100" dirty="0" smtClean="0"/>
              <a:t>: an </a:t>
            </a:r>
            <a:r>
              <a:rPr lang="tr-TR" sz="1100" dirty="0" err="1" smtClean="0"/>
              <a:t>appropriate</a:t>
            </a:r>
            <a:r>
              <a:rPr lang="tr-TR" sz="1100" dirty="0" smtClean="0"/>
              <a:t> </a:t>
            </a:r>
            <a:r>
              <a:rPr lang="tr-TR" sz="1100" dirty="0" err="1" smtClean="0"/>
              <a:t>target</a:t>
            </a:r>
            <a:r>
              <a:rPr lang="tr-TR" sz="1100" dirty="0" smtClean="0"/>
              <a:t> </a:t>
            </a:r>
            <a:r>
              <a:rPr lang="tr-TR" sz="1100" dirty="0" err="1" smtClean="0"/>
              <a:t>for</a:t>
            </a:r>
            <a:r>
              <a:rPr lang="tr-TR" sz="1100" dirty="0" smtClean="0"/>
              <a:t> </a:t>
            </a:r>
            <a:r>
              <a:rPr lang="tr-TR" sz="1100" dirty="0" err="1" smtClean="0"/>
              <a:t>government</a:t>
            </a:r>
            <a:r>
              <a:rPr lang="tr-TR" sz="1100" dirty="0" smtClean="0"/>
              <a:t> </a:t>
            </a:r>
            <a:r>
              <a:rPr lang="tr-TR" sz="1100" dirty="0" err="1" smtClean="0"/>
              <a:t>intervention</a:t>
            </a:r>
            <a:r>
              <a:rPr lang="tr-TR" sz="1100" dirty="0" smtClean="0"/>
              <a:t>? </a:t>
            </a:r>
            <a:r>
              <a:rPr lang="tr-TR" sz="1100" dirty="0" err="1" smtClean="0"/>
              <a:t>Reprod</a:t>
            </a:r>
            <a:r>
              <a:rPr lang="tr-TR" sz="1100" dirty="0" smtClean="0"/>
              <a:t> </a:t>
            </a:r>
            <a:r>
              <a:rPr lang="tr-TR" sz="1100" dirty="0" err="1" smtClean="0"/>
              <a:t>Biomed</a:t>
            </a:r>
            <a:r>
              <a:rPr lang="tr-TR" sz="1100" dirty="0" smtClean="0"/>
              <a:t> Online. 2011 </a:t>
            </a:r>
            <a:r>
              <a:rPr lang="tr-TR" sz="1100" dirty="0" err="1" smtClean="0"/>
              <a:t>Oct</a:t>
            </a:r>
            <a:r>
              <a:rPr lang="tr-TR" sz="1100" dirty="0" smtClean="0"/>
              <a:t>;23(4):403-6.</a:t>
            </a:r>
            <a:endParaRPr lang="tr-T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293096"/>
            <a:ext cx="19742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1- </a:t>
            </a:r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Autonomy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(Otonomi) </a:t>
            </a:r>
          </a:p>
          <a:p>
            <a:pPr>
              <a:buNone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2- </a:t>
            </a:r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Beneficence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(Hasta yararı) </a:t>
            </a:r>
          </a:p>
          <a:p>
            <a:pPr>
              <a:buNone/>
            </a:pPr>
            <a:r>
              <a:rPr lang="tr-TR" dirty="0" smtClean="0"/>
              <a:t>3-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maleficence</a:t>
            </a:r>
            <a:r>
              <a:rPr lang="tr-TR" dirty="0" smtClean="0"/>
              <a:t> (Zarar vermeme) </a:t>
            </a:r>
          </a:p>
          <a:p>
            <a:pPr>
              <a:buNone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4- </a:t>
            </a:r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Justice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(Adalet)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lvl="0">
              <a:buNone/>
            </a:pPr>
            <a:r>
              <a:rPr lang="tr-TR" sz="1100" dirty="0" err="1" smtClean="0"/>
              <a:t>Murdoch</a:t>
            </a:r>
            <a:r>
              <a:rPr lang="tr-TR" sz="1100" dirty="0" smtClean="0"/>
              <a:t> AP. </a:t>
            </a:r>
            <a:r>
              <a:rPr lang="tr-TR" sz="1100" dirty="0" err="1" smtClean="0"/>
              <a:t>How</a:t>
            </a:r>
            <a:r>
              <a:rPr lang="tr-TR" sz="1100" dirty="0" smtClean="0"/>
              <a:t> </a:t>
            </a:r>
            <a:r>
              <a:rPr lang="tr-TR" sz="1100" dirty="0" err="1" smtClean="0"/>
              <a:t>many</a:t>
            </a:r>
            <a:r>
              <a:rPr lang="tr-TR" sz="1100" dirty="0" smtClean="0"/>
              <a:t> </a:t>
            </a:r>
            <a:r>
              <a:rPr lang="tr-TR" sz="1100" dirty="0" err="1" smtClean="0"/>
              <a:t>embryos</a:t>
            </a:r>
            <a:r>
              <a:rPr lang="tr-TR" sz="1100" dirty="0" smtClean="0"/>
              <a:t> </a:t>
            </a:r>
            <a:r>
              <a:rPr lang="tr-TR" sz="1100" dirty="0" err="1" smtClean="0"/>
              <a:t>should</a:t>
            </a:r>
            <a:r>
              <a:rPr lang="tr-TR" sz="1100" dirty="0" smtClean="0"/>
              <a:t> be </a:t>
            </a:r>
            <a:r>
              <a:rPr lang="tr-TR" sz="1100" dirty="0" err="1" smtClean="0"/>
              <a:t>transferred</a:t>
            </a:r>
            <a:r>
              <a:rPr lang="tr-TR" sz="1100" dirty="0" smtClean="0"/>
              <a:t>? Hum </a:t>
            </a:r>
            <a:r>
              <a:rPr lang="tr-TR" sz="1100" dirty="0" err="1" smtClean="0"/>
              <a:t>Reprod</a:t>
            </a:r>
            <a:r>
              <a:rPr lang="tr-TR" sz="1100" dirty="0" smtClean="0"/>
              <a:t>. 1998 </a:t>
            </a:r>
            <a:r>
              <a:rPr lang="tr-TR" sz="1100" dirty="0" err="1" smtClean="0"/>
              <a:t>Oct</a:t>
            </a:r>
            <a:r>
              <a:rPr lang="tr-TR" sz="1100" dirty="0" smtClean="0"/>
              <a:t>;13(1O):2666-70.</a:t>
            </a:r>
            <a:endParaRPr lang="tr-TR" sz="1100" dirty="0"/>
          </a:p>
        </p:txBody>
      </p:sp>
      <p:pic>
        <p:nvPicPr>
          <p:cNvPr id="5" name="Picture 10" descr="http://img.haberler.com/haber/284/rus-ruleti-oyunu-kanli-bitti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55161">
            <a:off x="6044814" y="3249267"/>
            <a:ext cx="2381250" cy="23622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293096"/>
            <a:ext cx="19742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Giriş</a:t>
            </a:r>
          </a:p>
          <a:p>
            <a:pPr lvl="1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Konunun Önemi</a:t>
            </a:r>
          </a:p>
          <a:p>
            <a:r>
              <a:rPr lang="tr-TR" dirty="0" smtClean="0"/>
              <a:t>Tek Embriyo Transferinin Neresindeyiz?</a:t>
            </a:r>
          </a:p>
          <a:p>
            <a:pPr lvl="1"/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Yenidoğan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Yoğun Bakım Kayıtları</a:t>
            </a:r>
          </a:p>
          <a:p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“Olgu Sunumu”</a:t>
            </a:r>
          </a:p>
          <a:p>
            <a:pPr lvl="1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Nadir görülmeyen</a:t>
            </a:r>
          </a:p>
          <a:p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Ne yapılabilir?</a:t>
            </a:r>
          </a:p>
          <a:p>
            <a:pPr lvl="1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Önlemler listesi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18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Diyagram"/>
          <p:cNvGraphicFramePr/>
          <p:nvPr/>
        </p:nvGraphicFramePr>
        <p:xfrm>
          <a:off x="609600" y="4270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</a:p>
          <a:p>
            <a:pPr lvl="1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Konunun Önemi</a:t>
            </a:r>
          </a:p>
          <a:p>
            <a:r>
              <a:rPr lang="tr-TR" dirty="0" smtClean="0"/>
              <a:t>Tek Embriyo Transferinin Neresindeyiz?</a:t>
            </a:r>
          </a:p>
          <a:p>
            <a:pPr lvl="1"/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Yenidoğan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Yoğun Bakım Kayıtları</a:t>
            </a:r>
          </a:p>
          <a:p>
            <a:r>
              <a:rPr lang="tr-TR" dirty="0" smtClean="0"/>
              <a:t>“Olgu Sunumu”</a:t>
            </a:r>
          </a:p>
          <a:p>
            <a:pPr lvl="1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Nadir görülmeyen</a:t>
            </a:r>
          </a:p>
          <a:p>
            <a:r>
              <a:rPr lang="tr-TR" dirty="0" smtClean="0"/>
              <a:t>Ne yapılabilir?</a:t>
            </a:r>
          </a:p>
          <a:p>
            <a:pPr lvl="1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Önlemler listesi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58000" contrast="-53000"/>
          </a:blip>
          <a:srcRect/>
          <a:stretch>
            <a:fillRect/>
          </a:stretch>
        </p:blipFill>
        <p:spPr bwMode="auto">
          <a:xfrm>
            <a:off x="0" y="1631400"/>
            <a:ext cx="9144000" cy="518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36912"/>
            <a:ext cx="631359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Diyagram"/>
          <p:cNvGraphicFramePr/>
          <p:nvPr/>
        </p:nvGraphicFramePr>
        <p:xfrm>
          <a:off x="609600" y="4270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539552" y="1772815"/>
          <a:ext cx="8136904" cy="38164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763285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2007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2008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2009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bg1"/>
                          </a:solidFill>
                        </a:rPr>
                        <a:t>Toplam</a:t>
                      </a:r>
                      <a:endParaRPr lang="tr-T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 err="1" smtClean="0"/>
                        <a:t>Sp</a:t>
                      </a:r>
                      <a:r>
                        <a:rPr lang="tr-TR" sz="4000" u="none" strike="noStrike" dirty="0" smtClean="0"/>
                        <a:t>.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60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39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45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53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54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54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305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IVF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40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55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40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41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6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16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198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OI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3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0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2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0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5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IUI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4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0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2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6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Diyagram"/>
          <p:cNvGraphicFramePr/>
          <p:nvPr/>
        </p:nvGraphicFramePr>
        <p:xfrm>
          <a:off x="457200" y="274638"/>
          <a:ext cx="84352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A\Desktop\çogul grafikler\spon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" y="1621515"/>
            <a:ext cx="7668344" cy="5236485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6" name="5 Diyagram"/>
          <p:cNvGraphicFramePr/>
          <p:nvPr/>
        </p:nvGraphicFramePr>
        <p:xfrm>
          <a:off x="457200" y="274638"/>
          <a:ext cx="84352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C:\Users\TA\Desktop\çogul grafikler\Ovulasyon İndüksiyo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1515"/>
            <a:ext cx="7668344" cy="5236485"/>
          </a:xfrm>
          <a:prstGeom prst="rect">
            <a:avLst/>
          </a:prstGeom>
          <a:noFill/>
        </p:spPr>
      </p:pic>
      <p:graphicFrame>
        <p:nvGraphicFramePr>
          <p:cNvPr id="5" name="4 Diyagram"/>
          <p:cNvGraphicFramePr/>
          <p:nvPr/>
        </p:nvGraphicFramePr>
        <p:xfrm>
          <a:off x="323528" y="274638"/>
          <a:ext cx="8686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 descr="C:\Users\TA\Desktop\çogul grafikler\I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1"/>
            <a:ext cx="7657676" cy="5229200"/>
          </a:xfrm>
          <a:prstGeom prst="rect">
            <a:avLst/>
          </a:prstGeom>
          <a:noFill/>
        </p:spPr>
      </p:pic>
      <p:graphicFrame>
        <p:nvGraphicFramePr>
          <p:cNvPr id="5" name="4 Diyagram"/>
          <p:cNvGraphicFramePr/>
          <p:nvPr/>
        </p:nvGraphicFramePr>
        <p:xfrm>
          <a:off x="457200" y="274638"/>
          <a:ext cx="84352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3" name="Picture 3" descr="C:\Users\TA\Desktop\çogul grafikler\IV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3833"/>
            <a:ext cx="9144000" cy="6244167"/>
          </a:xfrm>
          <a:prstGeom prst="rect">
            <a:avLst/>
          </a:prstGeom>
          <a:noFill/>
        </p:spPr>
      </p:pic>
      <p:graphicFrame>
        <p:nvGraphicFramePr>
          <p:cNvPr id="5" name="4 Diyagram"/>
          <p:cNvGraphicFramePr/>
          <p:nvPr/>
        </p:nvGraphicFramePr>
        <p:xfrm>
          <a:off x="457200" y="274638"/>
          <a:ext cx="84352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C:\Users\TA\Desktop\çogul grafikler\hep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1515"/>
            <a:ext cx="7668344" cy="5236485"/>
          </a:xfrm>
          <a:prstGeom prst="rect">
            <a:avLst/>
          </a:prstGeom>
          <a:noFill/>
        </p:spPr>
      </p:pic>
      <p:graphicFrame>
        <p:nvGraphicFramePr>
          <p:cNvPr id="5" name="4 Diyagram"/>
          <p:cNvGraphicFramePr/>
          <p:nvPr/>
        </p:nvGraphicFramePr>
        <p:xfrm>
          <a:off x="457200" y="274638"/>
          <a:ext cx="84352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539552" y="1772815"/>
          <a:ext cx="8136904" cy="38164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763285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2007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2008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2009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bg1"/>
                          </a:solidFill>
                        </a:rPr>
                        <a:t>Toplam</a:t>
                      </a:r>
                      <a:endParaRPr lang="tr-T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 err="1" smtClean="0"/>
                        <a:t>Sp</a:t>
                      </a:r>
                      <a:r>
                        <a:rPr lang="tr-TR" sz="4000" u="none" strike="noStrike" dirty="0" smtClean="0"/>
                        <a:t>.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60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39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45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53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54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54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305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IVF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40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55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40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41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6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16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198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OI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3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0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2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0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5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IUI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4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0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2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6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Diyagram"/>
          <p:cNvGraphicFramePr/>
          <p:nvPr/>
        </p:nvGraphicFramePr>
        <p:xfrm>
          <a:off x="457200" y="274638"/>
          <a:ext cx="84352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539552" y="1772815"/>
          <a:ext cx="8136904" cy="38164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763285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2007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2008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2009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bg1"/>
                          </a:solidFill>
                        </a:rPr>
                        <a:t>Toplam</a:t>
                      </a:r>
                      <a:endParaRPr lang="tr-T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 err="1" smtClean="0"/>
                        <a:t>Sp</a:t>
                      </a:r>
                      <a:r>
                        <a:rPr lang="tr-TR" sz="4000" u="none" strike="noStrike" dirty="0" smtClean="0"/>
                        <a:t>.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60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39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45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53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54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54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305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IVF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40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55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40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41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6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16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198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OI</a:t>
                      </a:r>
                      <a:endParaRPr lang="tr-TR" sz="4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  <a:endParaRPr lang="tr-TR" sz="3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  <a:endParaRPr lang="tr-TR" sz="3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  <a:endParaRPr lang="tr-TR" sz="3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  <a:endParaRPr lang="tr-TR" sz="3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  <a:endParaRPr lang="tr-TR" sz="3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  <a:endParaRPr lang="tr-TR" sz="3200" b="0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  <a:endParaRPr lang="tr-TR" sz="4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IUI</a:t>
                      </a:r>
                      <a:endParaRPr lang="tr-TR" sz="4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  <a:endParaRPr lang="tr-TR" sz="3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  <a:endParaRPr lang="tr-TR" sz="3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  <a:endParaRPr lang="tr-TR" sz="3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  <a:endParaRPr lang="tr-TR" sz="3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  <a:endParaRPr lang="tr-TR" sz="3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0</a:t>
                      </a:r>
                      <a:endParaRPr lang="tr-TR" sz="3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</a:t>
                      </a:r>
                      <a:endParaRPr lang="tr-TR" sz="4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Diyagram"/>
          <p:cNvGraphicFramePr/>
          <p:nvPr/>
        </p:nvGraphicFramePr>
        <p:xfrm>
          <a:off x="467544" y="4270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539552" y="1772815"/>
          <a:ext cx="8136904" cy="22898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763285"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2007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2008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2009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u="none" strike="noStrike" dirty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tr-TR" sz="2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solidFill>
                            <a:schemeClr val="bg1"/>
                          </a:solidFill>
                        </a:rPr>
                        <a:t>Toplam</a:t>
                      </a:r>
                      <a:endParaRPr lang="tr-TR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 err="1" smtClean="0"/>
                        <a:t>Sp</a:t>
                      </a:r>
                      <a:r>
                        <a:rPr lang="tr-TR" sz="4000" u="none" strike="noStrike" dirty="0" smtClean="0"/>
                        <a:t>.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60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39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45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53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54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54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305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IVF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40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55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40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 dirty="0"/>
                        <a:t>41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6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3200" u="none" strike="noStrike"/>
                        <a:t>16</a:t>
                      </a:r>
                      <a:endParaRPr lang="tr-TR" sz="3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4000" u="none" strike="noStrike" dirty="0"/>
                        <a:t>198</a:t>
                      </a:r>
                      <a:endParaRPr lang="tr-TR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Diyagram"/>
          <p:cNvGraphicFramePr/>
          <p:nvPr/>
        </p:nvGraphicFramePr>
        <p:xfrm>
          <a:off x="467544" y="4270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2204864"/>
            <a:ext cx="6624736" cy="434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img.haberler.com/haber/284/rus-ruleti-oyunu-kanli-bitti_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42961">
            <a:off x="359377" y="1603231"/>
            <a:ext cx="1872583" cy="1857602"/>
          </a:xfrm>
          <a:prstGeom prst="rect">
            <a:avLst/>
          </a:prstGeom>
          <a:noFill/>
        </p:spPr>
      </p:pic>
      <p:pic>
        <p:nvPicPr>
          <p:cNvPr id="7" name="Picture 2" descr="http://www.renkorganizasyon.com/images/b/havai-fisek-proteknik/havai-fisek-proteknik-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57327">
            <a:off x="5696809" y="1597929"/>
            <a:ext cx="2811147" cy="161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10" name="2 Grafik"/>
          <p:cNvGraphicFramePr/>
          <p:nvPr/>
        </p:nvGraphicFramePr>
        <p:xfrm>
          <a:off x="467544" y="1628800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Diyagram"/>
          <p:cNvGraphicFramePr/>
          <p:nvPr/>
        </p:nvGraphicFramePr>
        <p:xfrm>
          <a:off x="518864" y="33265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10" name="2 Grafik"/>
          <p:cNvGraphicFramePr/>
          <p:nvPr/>
        </p:nvGraphicFramePr>
        <p:xfrm>
          <a:off x="467544" y="1628800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4 Grup"/>
          <p:cNvGrpSpPr/>
          <p:nvPr/>
        </p:nvGrpSpPr>
        <p:grpSpPr>
          <a:xfrm>
            <a:off x="539552" y="332656"/>
            <a:ext cx="8229600" cy="1127295"/>
            <a:chOff x="0" y="7852"/>
            <a:chExt cx="8229600" cy="1127295"/>
          </a:xfrm>
        </p:grpSpPr>
        <p:sp>
          <p:nvSpPr>
            <p:cNvPr id="6" name="5 Yuvarlatılmış Dikdörtgen"/>
            <p:cNvSpPr/>
            <p:nvPr/>
          </p:nvSpPr>
          <p:spPr>
            <a:xfrm>
              <a:off x="0" y="7852"/>
              <a:ext cx="8229600" cy="11272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55030" y="62882"/>
              <a:ext cx="8119540" cy="1017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l" defTabSz="2089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700" kern="1200" dirty="0" smtClean="0"/>
                <a:t>+ IVF Çoğul Gebelikleri</a:t>
              </a:r>
              <a:endParaRPr lang="tr-TR" sz="47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10" name="2 Grafik"/>
          <p:cNvGraphicFramePr/>
          <p:nvPr/>
        </p:nvGraphicFramePr>
        <p:xfrm>
          <a:off x="467544" y="1628800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Diyagram"/>
          <p:cNvGraphicFramePr/>
          <p:nvPr/>
        </p:nvGraphicFramePr>
        <p:xfrm>
          <a:off x="539552" y="33265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10" name="2 Grafik"/>
          <p:cNvGraphicFramePr/>
          <p:nvPr/>
        </p:nvGraphicFramePr>
        <p:xfrm>
          <a:off x="467544" y="1628800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Diyagram"/>
          <p:cNvGraphicFramePr/>
          <p:nvPr/>
        </p:nvGraphicFramePr>
        <p:xfrm>
          <a:off x="609600" y="4270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4" descr="Aşağı gösteren okla işaret eden ada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941168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10" name="2 Grafik"/>
          <p:cNvGraphicFramePr/>
          <p:nvPr/>
        </p:nvGraphicFramePr>
        <p:xfrm>
          <a:off x="467544" y="1628800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4" descr="Aşağı gösteren okla işaret eden ad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576064" cy="576064"/>
          </a:xfrm>
          <a:prstGeom prst="rect">
            <a:avLst/>
          </a:prstGeom>
          <a:noFill/>
        </p:spPr>
      </p:pic>
      <p:graphicFrame>
        <p:nvGraphicFramePr>
          <p:cNvPr id="8" name="7 Diyagram"/>
          <p:cNvGraphicFramePr/>
          <p:nvPr/>
        </p:nvGraphicFramePr>
        <p:xfrm>
          <a:off x="609600" y="4270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10" name="2 Grafik"/>
          <p:cNvGraphicFramePr/>
          <p:nvPr/>
        </p:nvGraphicFramePr>
        <p:xfrm>
          <a:off x="467544" y="1628800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8" descr="Yukarı gösteren okla işaret eden ad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5373216"/>
            <a:ext cx="432048" cy="432048"/>
          </a:xfrm>
          <a:prstGeom prst="rect">
            <a:avLst/>
          </a:prstGeom>
          <a:noFill/>
        </p:spPr>
      </p:pic>
      <p:graphicFrame>
        <p:nvGraphicFramePr>
          <p:cNvPr id="9" name="8 Diyagram"/>
          <p:cNvGraphicFramePr/>
          <p:nvPr/>
        </p:nvGraphicFramePr>
        <p:xfrm>
          <a:off x="609600" y="4270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Giriş</a:t>
            </a:r>
          </a:p>
          <a:p>
            <a:pPr lvl="1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Konunun Önemi</a:t>
            </a:r>
          </a:p>
          <a:p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Tek Embriyo Transferinin Neresindeyiz?</a:t>
            </a:r>
          </a:p>
          <a:p>
            <a:pPr lvl="1"/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Yenidoğan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Yoğun Bakım Kayıtları</a:t>
            </a:r>
          </a:p>
          <a:p>
            <a:r>
              <a:rPr lang="tr-TR" dirty="0" smtClean="0"/>
              <a:t>“Olgu Sunumu”</a:t>
            </a:r>
          </a:p>
          <a:p>
            <a:pPr lvl="1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Nadir görülmeyen</a:t>
            </a:r>
          </a:p>
          <a:p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Ne yapılabilir?</a:t>
            </a:r>
          </a:p>
          <a:p>
            <a:pPr lvl="1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Önlemler listesi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82989"/>
            <a:ext cx="9144000" cy="346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12" y="1501140"/>
            <a:ext cx="914400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62" y="1484784"/>
            <a:ext cx="9163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tr-TR" sz="1500" dirty="0" err="1" smtClean="0"/>
              <a:t>Maternal</a:t>
            </a:r>
            <a:r>
              <a:rPr lang="tr-TR" sz="1500" dirty="0" smtClean="0"/>
              <a:t> riskler (</a:t>
            </a:r>
            <a:r>
              <a:rPr lang="tr-TR" sz="1500" dirty="0" err="1" smtClean="0"/>
              <a:t>Major</a:t>
            </a:r>
            <a:r>
              <a:rPr lang="tr-TR" sz="1500" dirty="0" smtClean="0"/>
              <a:t> olanlar)</a:t>
            </a:r>
          </a:p>
          <a:p>
            <a:pPr lvl="1"/>
            <a:r>
              <a:rPr lang="tr-TR" sz="1500" dirty="0" err="1" smtClean="0"/>
              <a:t>Preeklampsi</a:t>
            </a:r>
            <a:endParaRPr lang="tr-TR" sz="1500" dirty="0" smtClean="0"/>
          </a:p>
          <a:p>
            <a:pPr lvl="1"/>
            <a:r>
              <a:rPr lang="tr-TR" sz="1500" dirty="0" err="1" smtClean="0"/>
              <a:t>Preterm</a:t>
            </a:r>
            <a:r>
              <a:rPr lang="tr-TR" sz="1500" dirty="0" smtClean="0"/>
              <a:t> doğum</a:t>
            </a:r>
          </a:p>
          <a:p>
            <a:pPr lvl="1"/>
            <a:r>
              <a:rPr lang="tr-TR" sz="1500" dirty="0" err="1" smtClean="0"/>
              <a:t>Gestasyonel</a:t>
            </a:r>
            <a:r>
              <a:rPr lang="tr-TR" sz="1500" dirty="0" smtClean="0"/>
              <a:t> diyabet</a:t>
            </a:r>
          </a:p>
          <a:p>
            <a:r>
              <a:rPr lang="tr-TR" sz="1500" dirty="0" err="1" smtClean="0"/>
              <a:t>Fetal</a:t>
            </a:r>
            <a:r>
              <a:rPr lang="tr-TR" sz="1500" dirty="0" smtClean="0"/>
              <a:t> riskler (</a:t>
            </a:r>
            <a:r>
              <a:rPr lang="tr-TR" sz="1500" dirty="0" err="1" smtClean="0"/>
              <a:t>Major</a:t>
            </a:r>
            <a:r>
              <a:rPr lang="tr-TR" sz="1500" dirty="0" smtClean="0"/>
              <a:t> sekeller)</a:t>
            </a:r>
          </a:p>
          <a:p>
            <a:pPr lvl="1"/>
            <a:r>
              <a:rPr lang="tr-TR" sz="1500" dirty="0" err="1" smtClean="0"/>
              <a:t>Serebral</a:t>
            </a:r>
            <a:r>
              <a:rPr lang="tr-TR" sz="1500" dirty="0" smtClean="0"/>
              <a:t> </a:t>
            </a:r>
            <a:r>
              <a:rPr lang="tr-TR" sz="1500" dirty="0" err="1" smtClean="0"/>
              <a:t>Palsi</a:t>
            </a:r>
            <a:endParaRPr lang="tr-TR" sz="1500" dirty="0" smtClean="0"/>
          </a:p>
          <a:p>
            <a:pPr lvl="1"/>
            <a:r>
              <a:rPr lang="tr-TR" sz="1500" dirty="0" err="1" smtClean="0"/>
              <a:t>Prematürite</a:t>
            </a:r>
            <a:r>
              <a:rPr lang="tr-TR" sz="1500" dirty="0" smtClean="0"/>
              <a:t> </a:t>
            </a:r>
            <a:r>
              <a:rPr lang="tr-TR" sz="1500" dirty="0" err="1" smtClean="0"/>
              <a:t>Retinopatisi</a:t>
            </a:r>
            <a:endParaRPr lang="tr-TR" sz="1500" dirty="0" smtClean="0"/>
          </a:p>
          <a:p>
            <a:pPr lvl="1"/>
            <a:r>
              <a:rPr lang="tr-TR" sz="1500" dirty="0" err="1" smtClean="0"/>
              <a:t>Bronkopulmoner</a:t>
            </a:r>
            <a:r>
              <a:rPr lang="tr-TR" sz="1500" dirty="0" smtClean="0"/>
              <a:t> </a:t>
            </a:r>
            <a:r>
              <a:rPr lang="tr-TR" sz="1500" dirty="0" err="1" smtClean="0"/>
              <a:t>Displazi</a:t>
            </a:r>
            <a:endParaRPr lang="tr-TR" sz="1500" dirty="0" smtClean="0"/>
          </a:p>
          <a:p>
            <a:pPr lvl="1"/>
            <a:r>
              <a:rPr lang="tr-TR" sz="1500" dirty="0" err="1" smtClean="0"/>
              <a:t>İntrauterin</a:t>
            </a:r>
            <a:r>
              <a:rPr lang="tr-TR" sz="1500" dirty="0" smtClean="0"/>
              <a:t> Gelişme Geriliği</a:t>
            </a:r>
          </a:p>
          <a:p>
            <a:r>
              <a:rPr lang="tr-TR" sz="1500" dirty="0" smtClean="0"/>
              <a:t>Ailede sosyal riskler</a:t>
            </a:r>
          </a:p>
          <a:p>
            <a:pPr lvl="1"/>
            <a:r>
              <a:rPr lang="tr-TR" sz="1500" dirty="0" smtClean="0"/>
              <a:t>Fiziksel</a:t>
            </a:r>
          </a:p>
          <a:p>
            <a:pPr lvl="1"/>
            <a:r>
              <a:rPr lang="tr-TR" sz="1500" dirty="0" smtClean="0"/>
              <a:t>Ruhsal</a:t>
            </a:r>
          </a:p>
          <a:p>
            <a:pPr lvl="1"/>
            <a:r>
              <a:rPr lang="tr-TR" sz="1500" dirty="0" smtClean="0"/>
              <a:t>Finansal</a:t>
            </a:r>
          </a:p>
          <a:p>
            <a:pPr lvl="1"/>
            <a:r>
              <a:rPr lang="tr-TR" sz="1500" dirty="0" err="1" smtClean="0"/>
              <a:t>Maternal</a:t>
            </a:r>
            <a:r>
              <a:rPr lang="tr-TR" sz="1500" dirty="0" smtClean="0"/>
              <a:t> depresyon</a:t>
            </a:r>
          </a:p>
          <a:p>
            <a:pPr lvl="1"/>
            <a:r>
              <a:rPr lang="tr-TR" sz="1500" dirty="0" err="1" smtClean="0"/>
              <a:t>Anksiete</a:t>
            </a:r>
            <a:endParaRPr lang="tr-TR" sz="1500" dirty="0" smtClean="0"/>
          </a:p>
          <a:p>
            <a:r>
              <a:rPr lang="tr-TR" sz="1500" dirty="0" smtClean="0"/>
              <a:t>Çocukluk çağında ortaya çıkan</a:t>
            </a:r>
          </a:p>
          <a:p>
            <a:pPr lvl="1"/>
            <a:r>
              <a:rPr lang="tr-TR" sz="1500" dirty="0" smtClean="0"/>
              <a:t>Düşük IQ</a:t>
            </a:r>
          </a:p>
          <a:p>
            <a:pPr lvl="1"/>
            <a:r>
              <a:rPr lang="tr-TR" sz="1500" dirty="0" smtClean="0"/>
              <a:t>Davranış problemleri</a:t>
            </a:r>
          </a:p>
          <a:p>
            <a:pPr lvl="1"/>
            <a:endParaRPr lang="tr-TR" sz="1200" dirty="0" smtClean="0"/>
          </a:p>
          <a:p>
            <a:pPr lvl="1"/>
            <a:endParaRPr lang="tr-TR" sz="1200" dirty="0" smtClean="0"/>
          </a:p>
          <a:p>
            <a:pPr lvl="1"/>
            <a:endParaRPr lang="tr-TR" sz="1200" dirty="0" smtClean="0"/>
          </a:p>
          <a:p>
            <a:pPr lvl="1"/>
            <a:endParaRPr lang="tr-TR" sz="1200" dirty="0" smtClean="0"/>
          </a:p>
          <a:p>
            <a:pPr lvl="1">
              <a:buNone/>
            </a:pPr>
            <a:r>
              <a:rPr lang="en-US" sz="1200" dirty="0" smtClean="0"/>
              <a:t>Multiple gestation associated with infertility therapy: an American Society for Reproductive Medicine Practice Committee opinion. </a:t>
            </a:r>
            <a:r>
              <a:rPr lang="en-US" sz="1200" dirty="0" err="1" smtClean="0"/>
              <a:t>Fertil</a:t>
            </a:r>
            <a:r>
              <a:rPr lang="en-US" sz="1200" dirty="0" smtClean="0"/>
              <a:t> </a:t>
            </a:r>
            <a:r>
              <a:rPr lang="en-US" sz="1200" dirty="0" err="1" smtClean="0"/>
              <a:t>Steril</a:t>
            </a:r>
            <a:r>
              <a:rPr lang="en-US" sz="1200" dirty="0" smtClean="0"/>
              <a:t>. 2012 Apr;97(4):825-34.</a:t>
            </a:r>
            <a:endParaRPr lang="tr-TR" sz="1200" dirty="0" smtClean="0"/>
          </a:p>
        </p:txBody>
      </p:sp>
      <p:pic>
        <p:nvPicPr>
          <p:cNvPr id="1026" name="Picture 2" descr="G:\sigara-ld-r-r-avrupa-birincis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53668">
            <a:off x="4098119" y="3637839"/>
            <a:ext cx="3494067" cy="1998170"/>
          </a:xfrm>
          <a:prstGeom prst="rect">
            <a:avLst/>
          </a:prstGeom>
          <a:noFill/>
        </p:spPr>
      </p:pic>
      <p:pic>
        <p:nvPicPr>
          <p:cNvPr id="2" name="Picture 2" descr="G:\yeşila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60232">
            <a:off x="3709642" y="2181394"/>
            <a:ext cx="5177061" cy="1247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915422"/>
            <a:ext cx="9144000" cy="318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yagram"/>
          <p:cNvGraphicFramePr/>
          <p:nvPr/>
        </p:nvGraphicFramePr>
        <p:xfrm>
          <a:off x="457200" y="5375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36712"/>
            <a:ext cx="9151799" cy="516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84970" y="2109614"/>
            <a:ext cx="6667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6712"/>
            <a:ext cx="9144000" cy="516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renkorganizasyon.com/images/b/havai-fisek-proteknik/havai-fisek-proteknik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00" y="-41494"/>
            <a:ext cx="11973170" cy="6899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Picture 3" descr="C:\Users\TA\Desktop\çogul grafikler\bebek\ep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10606"/>
            <a:ext cx="9144000" cy="5047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Picture 4" descr="C:\Users\TA\Desktop\çogul grafikler\bebek\ep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603372"/>
            <a:ext cx="9144000" cy="5282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Picture 5" descr="C:\Users\TA\Desktop\çogul grafikler\bebek\ep-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07954"/>
            <a:ext cx="9144000" cy="497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Picture 6" descr="C:\Users\TA\Desktop\çogul grafikler\bebek\ep-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34" y="1800200"/>
            <a:ext cx="9085270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Picture 7" descr="C:\Users\TA\Desktop\çogul grafikler\bebek\ep-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2060848"/>
            <a:ext cx="904544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 descr="C:\Users\TA\Desktop\çogul grafikler\bebek\ep-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2476187"/>
            <a:ext cx="9143999" cy="4481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Diyagram"/>
          <p:cNvGraphicFramePr/>
          <p:nvPr/>
        </p:nvGraphicFramePr>
        <p:xfrm>
          <a:off x="611560" y="33265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13 Diyagram"/>
          <p:cNvGraphicFramePr/>
          <p:nvPr/>
        </p:nvGraphicFramePr>
        <p:xfrm>
          <a:off x="539552" y="5661248"/>
          <a:ext cx="3600400" cy="63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11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 descr="http://cl.jroo.me/z3/3/2/K/d/a.aaa-Strange-lov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99157" y="1512168"/>
            <a:ext cx="4345251" cy="5301208"/>
          </a:xfrm>
          <a:prstGeom prst="rect">
            <a:avLst/>
          </a:prstGeom>
          <a:noFill/>
        </p:spPr>
      </p:pic>
      <p:pic>
        <p:nvPicPr>
          <p:cNvPr id="8" name="Picture 2" descr="http://www.renkorganizasyon.com/images/b/havai-fisek-proteknik/havai-fisek-proteknik-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828600" y="-41494"/>
            <a:ext cx="11973170" cy="6899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TA\Desktop\R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38100"/>
            <a:ext cx="5238750" cy="67818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TA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242887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Giriş</a:t>
            </a:r>
          </a:p>
          <a:p>
            <a:pPr lvl="1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Konunun Önemi</a:t>
            </a:r>
          </a:p>
          <a:p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Tek Embriyo Transferinin Neresindeyiz?</a:t>
            </a:r>
          </a:p>
          <a:p>
            <a:pPr lvl="1"/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Yenidoğan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Yoğun Bakım Kayıtları</a:t>
            </a:r>
          </a:p>
          <a:p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“Olgu Sunumu”</a:t>
            </a:r>
          </a:p>
          <a:p>
            <a:pPr lvl="1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Nadir görülmeyen</a:t>
            </a:r>
          </a:p>
          <a:p>
            <a:r>
              <a:rPr lang="tr-TR" dirty="0" smtClean="0"/>
              <a:t>Ne yapılabilir?</a:t>
            </a:r>
          </a:p>
          <a:p>
            <a:pPr lvl="1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Önlemler listesi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tr-TR" dirty="0" smtClean="0"/>
              <a:t>Çoğul gebelikleri önlemek için “Tek Embriyo Transferi” yapmak</a:t>
            </a:r>
          </a:p>
          <a:p>
            <a:r>
              <a:rPr lang="tr-TR" dirty="0" smtClean="0"/>
              <a:t>Her “Tek Embriyo Transferi’ni” gebelikle sonuçlandırmak</a:t>
            </a:r>
          </a:p>
          <a:p>
            <a:pPr lvl="1"/>
            <a:r>
              <a:rPr lang="tr-TR" dirty="0" smtClean="0"/>
              <a:t>Sağlıklı gebelik oluşturacak embriyoları kesin olarak seçebilmek</a:t>
            </a:r>
          </a:p>
          <a:p>
            <a:pPr lvl="1"/>
            <a:r>
              <a:rPr lang="tr-TR" dirty="0" smtClean="0"/>
              <a:t>Dondurma/Çözme </a:t>
            </a:r>
            <a:r>
              <a:rPr lang="tr-TR" dirty="0" err="1" smtClean="0"/>
              <a:t>sikluslarında</a:t>
            </a:r>
            <a:r>
              <a:rPr lang="tr-TR" dirty="0" smtClean="0"/>
              <a:t> % 100 başarı elde etmek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dirty="0" smtClean="0"/>
              <a:t>İki Embriyo Transferi vs. Tek Embriyo Transferi</a:t>
            </a:r>
          </a:p>
          <a:p>
            <a:pPr>
              <a:buNone/>
            </a:pPr>
            <a:r>
              <a:rPr lang="tr-TR" sz="4800" dirty="0" smtClean="0"/>
              <a:t>   			2 = 1 + 1 </a:t>
            </a:r>
          </a:p>
          <a:p>
            <a:pPr>
              <a:buNone/>
            </a:pPr>
            <a:r>
              <a:rPr lang="tr-TR" sz="4800" dirty="0" smtClean="0"/>
              <a:t>		 	 (DET = </a:t>
            </a:r>
            <a:r>
              <a:rPr lang="tr-TR" sz="4800" dirty="0" err="1" smtClean="0"/>
              <a:t>eSET</a:t>
            </a:r>
            <a:r>
              <a:rPr lang="tr-TR" sz="4800" dirty="0" smtClean="0"/>
              <a:t> + FET)</a:t>
            </a:r>
          </a:p>
          <a:p>
            <a:pPr lvl="0">
              <a:buNone/>
            </a:pPr>
            <a:endParaRPr lang="tr-TR" sz="1600" dirty="0" smtClean="0"/>
          </a:p>
          <a:p>
            <a:pPr lvl="0">
              <a:buNone/>
            </a:pPr>
            <a:endParaRPr lang="tr-TR" sz="1600" dirty="0" smtClean="0"/>
          </a:p>
          <a:p>
            <a:pPr lvl="0">
              <a:buNone/>
            </a:pPr>
            <a:endParaRPr lang="tr-TR" sz="1600" dirty="0" smtClean="0"/>
          </a:p>
          <a:p>
            <a:pPr lvl="0">
              <a:buNone/>
            </a:pPr>
            <a:endParaRPr lang="tr-TR" sz="1600" dirty="0" smtClean="0"/>
          </a:p>
          <a:p>
            <a:pPr lvl="0">
              <a:buNone/>
            </a:pPr>
            <a:endParaRPr lang="tr-TR" sz="1600" dirty="0" smtClean="0"/>
          </a:p>
          <a:p>
            <a:pPr lvl="0">
              <a:buNone/>
            </a:pPr>
            <a:r>
              <a:rPr lang="tr-TR" sz="1600" dirty="0" err="1" smtClean="0"/>
              <a:t>Thurin</a:t>
            </a:r>
            <a:r>
              <a:rPr lang="tr-TR" sz="1600" dirty="0" smtClean="0"/>
              <a:t> A, </a:t>
            </a:r>
            <a:r>
              <a:rPr lang="tr-TR" sz="1600" dirty="0" err="1" smtClean="0"/>
              <a:t>Hausken</a:t>
            </a:r>
            <a:r>
              <a:rPr lang="tr-TR" sz="1600" dirty="0" smtClean="0"/>
              <a:t> J, </a:t>
            </a:r>
            <a:r>
              <a:rPr lang="tr-TR" sz="1600" dirty="0" err="1" smtClean="0"/>
              <a:t>Hillensjö</a:t>
            </a:r>
            <a:r>
              <a:rPr lang="tr-TR" sz="1600" dirty="0" smtClean="0"/>
              <a:t> T, </a:t>
            </a:r>
            <a:r>
              <a:rPr lang="tr-TR" sz="1600" dirty="0" err="1" smtClean="0"/>
              <a:t>Jablonowska</a:t>
            </a:r>
            <a:r>
              <a:rPr lang="tr-TR" sz="1600" dirty="0" smtClean="0"/>
              <a:t> B, </a:t>
            </a:r>
            <a:r>
              <a:rPr lang="tr-TR" sz="1600" dirty="0" err="1" smtClean="0"/>
              <a:t>Pinborg</a:t>
            </a:r>
            <a:r>
              <a:rPr lang="tr-TR" sz="1600" dirty="0" smtClean="0"/>
              <a:t> A, </a:t>
            </a:r>
            <a:r>
              <a:rPr lang="tr-TR" sz="1600" dirty="0" err="1" smtClean="0"/>
              <a:t>Strandell</a:t>
            </a:r>
            <a:r>
              <a:rPr lang="tr-TR" sz="1600" dirty="0" smtClean="0"/>
              <a:t> A, </a:t>
            </a:r>
            <a:r>
              <a:rPr lang="tr-TR" sz="1600" dirty="0" err="1" smtClean="0"/>
              <a:t>Bergh</a:t>
            </a:r>
            <a:r>
              <a:rPr lang="tr-TR" sz="1600" dirty="0" smtClean="0"/>
              <a:t> C. </a:t>
            </a:r>
            <a:r>
              <a:rPr lang="tr-TR" sz="1600" dirty="0" err="1" smtClean="0"/>
              <a:t>Elective</a:t>
            </a:r>
            <a:r>
              <a:rPr lang="tr-TR" sz="1600" dirty="0" smtClean="0"/>
              <a:t> </a:t>
            </a:r>
            <a:r>
              <a:rPr lang="tr-TR" sz="1600" dirty="0" err="1" smtClean="0"/>
              <a:t>single</a:t>
            </a:r>
            <a:r>
              <a:rPr lang="tr-TR" sz="1600" dirty="0" smtClean="0"/>
              <a:t>-</a:t>
            </a:r>
            <a:r>
              <a:rPr lang="tr-TR" sz="1600" dirty="0" err="1" smtClean="0"/>
              <a:t>embryo</a:t>
            </a:r>
            <a:r>
              <a:rPr lang="tr-TR" sz="1600" dirty="0" smtClean="0"/>
              <a:t> transfer </a:t>
            </a:r>
            <a:r>
              <a:rPr lang="tr-TR" sz="1600" dirty="0" err="1" smtClean="0"/>
              <a:t>versus</a:t>
            </a:r>
            <a:r>
              <a:rPr lang="tr-TR" sz="1600" dirty="0" smtClean="0"/>
              <a:t> </a:t>
            </a:r>
            <a:r>
              <a:rPr lang="tr-TR" sz="1600" dirty="0" err="1" smtClean="0"/>
              <a:t>double</a:t>
            </a:r>
            <a:r>
              <a:rPr lang="tr-TR" sz="1600" dirty="0" smtClean="0"/>
              <a:t>-</a:t>
            </a:r>
            <a:r>
              <a:rPr lang="tr-TR" sz="1600" dirty="0" err="1" smtClean="0"/>
              <a:t>embryo</a:t>
            </a:r>
            <a:r>
              <a:rPr lang="tr-TR" sz="1600" dirty="0" smtClean="0"/>
              <a:t> transfer in in </a:t>
            </a:r>
            <a:r>
              <a:rPr lang="tr-TR" sz="1600" dirty="0" err="1" smtClean="0"/>
              <a:t>vitro</a:t>
            </a:r>
            <a:r>
              <a:rPr lang="tr-TR" sz="1600" dirty="0" smtClean="0"/>
              <a:t> </a:t>
            </a:r>
            <a:r>
              <a:rPr lang="tr-TR" sz="1600" dirty="0" err="1" smtClean="0"/>
              <a:t>fertilization</a:t>
            </a:r>
            <a:r>
              <a:rPr lang="tr-TR" sz="1600" dirty="0" smtClean="0"/>
              <a:t>. N </a:t>
            </a:r>
            <a:r>
              <a:rPr lang="tr-TR" sz="1600" dirty="0" err="1" smtClean="0"/>
              <a:t>Engl</a:t>
            </a:r>
            <a:r>
              <a:rPr lang="tr-TR" sz="1600" dirty="0" smtClean="0"/>
              <a:t> J </a:t>
            </a:r>
            <a:r>
              <a:rPr lang="tr-TR" sz="1600" dirty="0" err="1" smtClean="0"/>
              <a:t>Med</a:t>
            </a:r>
            <a:r>
              <a:rPr lang="tr-TR" sz="1600" dirty="0" smtClean="0"/>
              <a:t>. 2004 </a:t>
            </a:r>
            <a:r>
              <a:rPr lang="tr-TR" sz="1600" dirty="0" err="1" smtClean="0"/>
              <a:t>Dec</a:t>
            </a:r>
            <a:r>
              <a:rPr lang="tr-TR" sz="1600" dirty="0" smtClean="0"/>
              <a:t> 2;351(23):2392-402.</a:t>
            </a:r>
          </a:p>
          <a:p>
            <a:pPr>
              <a:buNone/>
            </a:pPr>
            <a:endParaRPr lang="tr-TR" sz="4800" dirty="0" smtClean="0"/>
          </a:p>
        </p:txBody>
      </p:sp>
      <p:graphicFrame>
        <p:nvGraphicFramePr>
          <p:cNvPr id="4" name="3 Diyagram"/>
          <p:cNvGraphicFramePr/>
          <p:nvPr/>
        </p:nvGraphicFramePr>
        <p:xfrm>
          <a:off x="609600" y="427038"/>
          <a:ext cx="835488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tr-TR" dirty="0" smtClean="0"/>
              <a:t>Tek Embriyo Transferinin oranını artırmak </a:t>
            </a:r>
          </a:p>
          <a:p>
            <a:pPr lvl="1"/>
            <a:r>
              <a:rPr lang="tr-TR" dirty="0" smtClean="0"/>
              <a:t>mevcut engelleri tanımak ve </a:t>
            </a:r>
          </a:p>
          <a:p>
            <a:pPr lvl="1"/>
            <a:r>
              <a:rPr lang="tr-TR" dirty="0" smtClean="0"/>
              <a:t>kaldırmaya çalışmak</a:t>
            </a:r>
            <a:endParaRPr lang="tr-TR" dirty="0"/>
          </a:p>
        </p:txBody>
      </p:sp>
      <p:graphicFrame>
        <p:nvGraphicFramePr>
          <p:cNvPr id="4" name="3 Diyagram"/>
          <p:cNvGraphicFramePr/>
          <p:nvPr/>
        </p:nvGraphicFramePr>
        <p:xfrm>
          <a:off x="609600" y="4270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1. Yöntemin özellikleri</a:t>
            </a:r>
          </a:p>
          <a:p>
            <a:pPr>
              <a:buNone/>
            </a:pPr>
            <a:r>
              <a:rPr lang="tr-TR" dirty="0" smtClean="0"/>
              <a:t>2. IVF sektörü çalışanlarının özellikleri</a:t>
            </a:r>
          </a:p>
          <a:p>
            <a:pPr>
              <a:buNone/>
            </a:pPr>
            <a:r>
              <a:rPr lang="tr-TR" dirty="0" smtClean="0"/>
              <a:t>3. </a:t>
            </a:r>
            <a:r>
              <a:rPr lang="tr-TR" dirty="0" err="1" smtClean="0"/>
              <a:t>İnfertil</a:t>
            </a:r>
            <a:r>
              <a:rPr lang="tr-TR" dirty="0" smtClean="0"/>
              <a:t> çiftlerin özellikleri</a:t>
            </a:r>
          </a:p>
          <a:p>
            <a:pPr>
              <a:buNone/>
            </a:pPr>
            <a:r>
              <a:rPr lang="tr-TR" dirty="0" smtClean="0"/>
              <a:t>4. Ortamın ve şartların özellikleri</a:t>
            </a:r>
          </a:p>
          <a:p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tr-TR" sz="12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tr-TR" sz="12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tr-TR" sz="1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1200" dirty="0" err="1" smtClean="0"/>
              <a:t>Single</a:t>
            </a:r>
            <a:r>
              <a:rPr lang="tr-TR" sz="1200" dirty="0" smtClean="0"/>
              <a:t> </a:t>
            </a:r>
            <a:r>
              <a:rPr lang="tr-TR" sz="1200" dirty="0" err="1" smtClean="0"/>
              <a:t>Embryo</a:t>
            </a:r>
            <a:r>
              <a:rPr lang="tr-TR" sz="1200" dirty="0" smtClean="0"/>
              <a:t> Transfer: </a:t>
            </a:r>
            <a:r>
              <a:rPr lang="tr-TR" sz="1200" dirty="0" err="1" smtClean="0"/>
              <a:t>Jan</a:t>
            </a:r>
            <a:r>
              <a:rPr lang="tr-TR" sz="1200" dirty="0" smtClean="0"/>
              <a:t> </a:t>
            </a:r>
            <a:r>
              <a:rPr lang="tr-TR" sz="1200" dirty="0" err="1" smtClean="0"/>
              <a:t>Gerris</a:t>
            </a:r>
            <a:r>
              <a:rPr lang="tr-TR" sz="1200" dirty="0" smtClean="0"/>
              <a:t> (</a:t>
            </a:r>
            <a:r>
              <a:rPr lang="tr-TR" sz="1200" dirty="0" err="1" smtClean="0"/>
              <a:t>Editor</a:t>
            </a:r>
            <a:r>
              <a:rPr lang="tr-TR" sz="1200" dirty="0" smtClean="0"/>
              <a:t>), G. </a:t>
            </a:r>
            <a:r>
              <a:rPr lang="tr-TR" sz="1200" dirty="0" err="1" smtClean="0"/>
              <a:t>David</a:t>
            </a:r>
            <a:r>
              <a:rPr lang="tr-TR" sz="1200" dirty="0" smtClean="0"/>
              <a:t> </a:t>
            </a:r>
            <a:r>
              <a:rPr lang="tr-TR" sz="1200" dirty="0" err="1" smtClean="0"/>
              <a:t>Adamson</a:t>
            </a:r>
            <a:r>
              <a:rPr lang="tr-TR" sz="1200" dirty="0" smtClean="0"/>
              <a:t> (</a:t>
            </a:r>
            <a:r>
              <a:rPr lang="tr-TR" sz="1200" dirty="0" err="1" smtClean="0"/>
              <a:t>Editor</a:t>
            </a:r>
            <a:r>
              <a:rPr lang="tr-TR" sz="1200" dirty="0" smtClean="0"/>
              <a:t>), </a:t>
            </a:r>
            <a:r>
              <a:rPr lang="tr-TR" sz="1200" dirty="0" err="1" smtClean="0"/>
              <a:t>Petra</a:t>
            </a:r>
            <a:r>
              <a:rPr lang="tr-TR" sz="1200" dirty="0" smtClean="0"/>
              <a:t> de De </a:t>
            </a:r>
            <a:r>
              <a:rPr lang="tr-TR" sz="1200" dirty="0" err="1" smtClean="0"/>
              <a:t>Sutter</a:t>
            </a:r>
            <a:r>
              <a:rPr lang="tr-TR" sz="1200" dirty="0" smtClean="0"/>
              <a:t> (</a:t>
            </a:r>
            <a:r>
              <a:rPr lang="tr-TR" sz="1200" dirty="0" err="1" smtClean="0"/>
              <a:t>Editor</a:t>
            </a:r>
            <a:r>
              <a:rPr lang="tr-TR" sz="1200" dirty="0" smtClean="0"/>
              <a:t>), </a:t>
            </a:r>
            <a:r>
              <a:rPr lang="tr-TR" sz="1200" dirty="0" err="1" smtClean="0"/>
              <a:t>Catherine</a:t>
            </a:r>
            <a:r>
              <a:rPr lang="tr-TR" sz="1200" dirty="0" smtClean="0"/>
              <a:t> </a:t>
            </a:r>
            <a:r>
              <a:rPr lang="tr-TR" sz="1200" dirty="0" err="1" smtClean="0"/>
              <a:t>Racowsky</a:t>
            </a:r>
            <a:r>
              <a:rPr lang="tr-TR" sz="1200" dirty="0" smtClean="0"/>
              <a:t> (</a:t>
            </a:r>
            <a:r>
              <a:rPr lang="tr-TR" sz="1200" dirty="0" err="1" smtClean="0"/>
              <a:t>Editor</a:t>
            </a:r>
            <a:r>
              <a:rPr lang="tr-TR" sz="1200" dirty="0" smtClean="0"/>
              <a:t>)</a:t>
            </a:r>
          </a:p>
        </p:txBody>
      </p:sp>
      <p:graphicFrame>
        <p:nvGraphicFramePr>
          <p:cNvPr id="4" name="3 Diyagram"/>
          <p:cNvGraphicFramePr/>
          <p:nvPr/>
        </p:nvGraphicFramePr>
        <p:xfrm>
          <a:off x="609600" y="4270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tr-TR" dirty="0" smtClean="0"/>
              <a:t>1. Yöntemin özellikleri</a:t>
            </a:r>
          </a:p>
          <a:p>
            <a:pPr lvl="1"/>
            <a:r>
              <a:rPr lang="tr-TR" dirty="0" err="1" smtClean="0"/>
              <a:t>Siklus</a:t>
            </a:r>
            <a:r>
              <a:rPr lang="tr-TR" dirty="0" smtClean="0"/>
              <a:t> başına gebelik oranlarını düşürür</a:t>
            </a:r>
          </a:p>
          <a:p>
            <a:pPr lvl="1"/>
            <a:r>
              <a:rPr lang="tr-TR" dirty="0" smtClean="0"/>
              <a:t>İkiz gebeliklerin büyük çoğunluğu komplikasyonsuz veya çok minör sorunlarla sonuçlanır</a:t>
            </a:r>
          </a:p>
          <a:p>
            <a:pPr lvl="1"/>
            <a:r>
              <a:rPr lang="tr-TR" dirty="0" smtClean="0"/>
              <a:t>“Tatmin edici” </a:t>
            </a:r>
            <a:r>
              <a:rPr lang="tr-TR" dirty="0" err="1" smtClean="0"/>
              <a:t>kriyoprezervasyon</a:t>
            </a:r>
            <a:r>
              <a:rPr lang="tr-TR" dirty="0" smtClean="0"/>
              <a:t> yokluğu</a:t>
            </a:r>
          </a:p>
          <a:p>
            <a:pPr lvl="1"/>
            <a:r>
              <a:rPr lang="tr-TR" dirty="0" smtClean="0"/>
              <a:t>“Uygun embriyo” seçim kriterlerinin kesin olamayışı</a:t>
            </a:r>
          </a:p>
          <a:p>
            <a:pPr lvl="1"/>
            <a:r>
              <a:rPr lang="tr-TR" dirty="0" smtClean="0"/>
              <a:t>Yöntemin dezavantajlarının hem hastalar hem de </a:t>
            </a:r>
            <a:r>
              <a:rPr lang="tr-TR" dirty="0" err="1" smtClean="0"/>
              <a:t>klinisyenler</a:t>
            </a:r>
            <a:r>
              <a:rPr lang="tr-TR" dirty="0" smtClean="0"/>
              <a:t> tarafından daha kolayca görülmesi</a:t>
            </a:r>
          </a:p>
          <a:p>
            <a:pPr lvl="1"/>
            <a:r>
              <a:rPr lang="tr-TR" sz="1200" dirty="0" err="1" smtClean="0"/>
              <a:t>Single</a:t>
            </a:r>
            <a:r>
              <a:rPr lang="tr-TR" sz="1200" dirty="0" smtClean="0"/>
              <a:t> </a:t>
            </a:r>
            <a:r>
              <a:rPr lang="tr-TR" sz="1200" dirty="0" err="1" smtClean="0"/>
              <a:t>Embryo</a:t>
            </a:r>
            <a:r>
              <a:rPr lang="tr-TR" sz="1200" dirty="0" smtClean="0"/>
              <a:t> Transfer: </a:t>
            </a:r>
            <a:r>
              <a:rPr lang="tr-TR" sz="1200" dirty="0" err="1" smtClean="0"/>
              <a:t>Jan</a:t>
            </a:r>
            <a:r>
              <a:rPr lang="tr-TR" sz="1200" dirty="0" smtClean="0"/>
              <a:t> </a:t>
            </a:r>
            <a:r>
              <a:rPr lang="tr-TR" sz="1200" dirty="0" err="1" smtClean="0"/>
              <a:t>Gerris</a:t>
            </a:r>
            <a:r>
              <a:rPr lang="tr-TR" sz="1200" dirty="0" smtClean="0"/>
              <a:t> (</a:t>
            </a:r>
            <a:r>
              <a:rPr lang="tr-TR" sz="1200" dirty="0" err="1" smtClean="0"/>
              <a:t>Editor</a:t>
            </a:r>
            <a:r>
              <a:rPr lang="tr-TR" sz="1200" dirty="0" smtClean="0"/>
              <a:t>), G. </a:t>
            </a:r>
            <a:r>
              <a:rPr lang="tr-TR" sz="1200" dirty="0" err="1" smtClean="0"/>
              <a:t>David</a:t>
            </a:r>
            <a:r>
              <a:rPr lang="tr-TR" sz="1200" dirty="0" smtClean="0"/>
              <a:t> </a:t>
            </a:r>
            <a:r>
              <a:rPr lang="tr-TR" sz="1200" dirty="0" err="1" smtClean="0"/>
              <a:t>Adamson</a:t>
            </a:r>
            <a:r>
              <a:rPr lang="tr-TR" sz="1200" dirty="0" smtClean="0"/>
              <a:t> (</a:t>
            </a:r>
            <a:r>
              <a:rPr lang="tr-TR" sz="1200" dirty="0" err="1" smtClean="0"/>
              <a:t>Editor</a:t>
            </a:r>
            <a:r>
              <a:rPr lang="tr-TR" sz="1200" dirty="0" smtClean="0"/>
              <a:t>), </a:t>
            </a:r>
            <a:r>
              <a:rPr lang="tr-TR" sz="1200" dirty="0" err="1" smtClean="0"/>
              <a:t>Petra</a:t>
            </a:r>
            <a:r>
              <a:rPr lang="tr-TR" sz="1200" dirty="0" smtClean="0"/>
              <a:t> de De </a:t>
            </a:r>
            <a:r>
              <a:rPr lang="tr-TR" sz="1200" dirty="0" err="1" smtClean="0"/>
              <a:t>Sutter</a:t>
            </a:r>
            <a:r>
              <a:rPr lang="tr-TR" sz="1200" dirty="0" smtClean="0"/>
              <a:t> (</a:t>
            </a:r>
            <a:r>
              <a:rPr lang="tr-TR" sz="1200" dirty="0" err="1" smtClean="0"/>
              <a:t>Editor</a:t>
            </a:r>
            <a:r>
              <a:rPr lang="tr-TR" sz="1200" dirty="0" smtClean="0"/>
              <a:t>), </a:t>
            </a:r>
            <a:r>
              <a:rPr lang="tr-TR" sz="1200" dirty="0" err="1" smtClean="0"/>
              <a:t>Catherine</a:t>
            </a:r>
            <a:r>
              <a:rPr lang="tr-TR" sz="1200" dirty="0" smtClean="0"/>
              <a:t> </a:t>
            </a:r>
            <a:r>
              <a:rPr lang="tr-TR" sz="1200" dirty="0" err="1" smtClean="0"/>
              <a:t>Racowsky</a:t>
            </a:r>
            <a:r>
              <a:rPr lang="tr-TR" sz="1200" dirty="0" smtClean="0"/>
              <a:t> (</a:t>
            </a:r>
            <a:r>
              <a:rPr lang="tr-TR" sz="1200" dirty="0" err="1" smtClean="0"/>
              <a:t>Editor</a:t>
            </a:r>
            <a:r>
              <a:rPr lang="tr-TR" sz="1200" dirty="0" smtClean="0"/>
              <a:t>)</a:t>
            </a:r>
          </a:p>
          <a:p>
            <a:pPr lvl="1"/>
            <a:endParaRPr lang="tr-TR" dirty="0"/>
          </a:p>
        </p:txBody>
      </p:sp>
      <p:graphicFrame>
        <p:nvGraphicFramePr>
          <p:cNvPr id="5" name="4 Diyagram"/>
          <p:cNvGraphicFramePr/>
          <p:nvPr/>
        </p:nvGraphicFramePr>
        <p:xfrm>
          <a:off x="609600" y="4270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tr-TR" dirty="0" smtClean="0"/>
              <a:t>2. IVF sektörü çalışanlarının özellikleri</a:t>
            </a:r>
          </a:p>
          <a:p>
            <a:pPr lvl="1"/>
            <a:r>
              <a:rPr lang="tr-TR" dirty="0" smtClean="0"/>
              <a:t>Yöntemin gerekliliğine inanmama</a:t>
            </a:r>
          </a:p>
          <a:p>
            <a:pPr lvl="1"/>
            <a:r>
              <a:rPr lang="tr-TR" dirty="0" smtClean="0"/>
              <a:t>Yetersiz danışma becerileri</a:t>
            </a:r>
          </a:p>
          <a:p>
            <a:pPr lvl="1"/>
            <a:r>
              <a:rPr lang="tr-TR" dirty="0" smtClean="0"/>
              <a:t>İkiz gebelik sonuçları ve yöntemin başarıları hakkında bilgi eksikliği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sz="1200" dirty="0" err="1" smtClean="0"/>
              <a:t>Single</a:t>
            </a:r>
            <a:r>
              <a:rPr lang="tr-TR" sz="1200" dirty="0" smtClean="0"/>
              <a:t> </a:t>
            </a:r>
            <a:r>
              <a:rPr lang="tr-TR" sz="1200" dirty="0" err="1" smtClean="0"/>
              <a:t>Embryo</a:t>
            </a:r>
            <a:r>
              <a:rPr lang="tr-TR" sz="1200" dirty="0" smtClean="0"/>
              <a:t> Transfer: </a:t>
            </a:r>
            <a:r>
              <a:rPr lang="tr-TR" sz="1200" dirty="0" err="1" smtClean="0"/>
              <a:t>Jan</a:t>
            </a:r>
            <a:r>
              <a:rPr lang="tr-TR" sz="1200" dirty="0" smtClean="0"/>
              <a:t> </a:t>
            </a:r>
            <a:r>
              <a:rPr lang="tr-TR" sz="1200" dirty="0" err="1" smtClean="0"/>
              <a:t>Gerris</a:t>
            </a:r>
            <a:r>
              <a:rPr lang="tr-TR" sz="1200" dirty="0" smtClean="0"/>
              <a:t> (</a:t>
            </a:r>
            <a:r>
              <a:rPr lang="tr-TR" sz="1200" dirty="0" err="1" smtClean="0"/>
              <a:t>Editor</a:t>
            </a:r>
            <a:r>
              <a:rPr lang="tr-TR" sz="1200" dirty="0" smtClean="0"/>
              <a:t>), G. </a:t>
            </a:r>
            <a:r>
              <a:rPr lang="tr-TR" sz="1200" dirty="0" err="1" smtClean="0"/>
              <a:t>David</a:t>
            </a:r>
            <a:r>
              <a:rPr lang="tr-TR" sz="1200" dirty="0" smtClean="0"/>
              <a:t> </a:t>
            </a:r>
            <a:r>
              <a:rPr lang="tr-TR" sz="1200" dirty="0" err="1" smtClean="0"/>
              <a:t>Adamson</a:t>
            </a:r>
            <a:r>
              <a:rPr lang="tr-TR" sz="1200" dirty="0" smtClean="0"/>
              <a:t> (</a:t>
            </a:r>
            <a:r>
              <a:rPr lang="tr-TR" sz="1200" dirty="0" err="1" smtClean="0"/>
              <a:t>Editor</a:t>
            </a:r>
            <a:r>
              <a:rPr lang="tr-TR" sz="1200" dirty="0" smtClean="0"/>
              <a:t>), </a:t>
            </a:r>
            <a:r>
              <a:rPr lang="tr-TR" sz="1200" dirty="0" err="1" smtClean="0"/>
              <a:t>Petra</a:t>
            </a:r>
            <a:r>
              <a:rPr lang="tr-TR" sz="1200" dirty="0" smtClean="0"/>
              <a:t> de De </a:t>
            </a:r>
            <a:r>
              <a:rPr lang="tr-TR" sz="1200" dirty="0" err="1" smtClean="0"/>
              <a:t>Sutter</a:t>
            </a:r>
            <a:r>
              <a:rPr lang="tr-TR" sz="1200" dirty="0" smtClean="0"/>
              <a:t> (</a:t>
            </a:r>
            <a:r>
              <a:rPr lang="tr-TR" sz="1200" dirty="0" err="1" smtClean="0"/>
              <a:t>Editor</a:t>
            </a:r>
            <a:r>
              <a:rPr lang="tr-TR" sz="1200" dirty="0" smtClean="0"/>
              <a:t>), </a:t>
            </a:r>
            <a:r>
              <a:rPr lang="tr-TR" sz="1200" dirty="0" err="1" smtClean="0"/>
              <a:t>Catherine</a:t>
            </a:r>
            <a:r>
              <a:rPr lang="tr-TR" sz="1200" dirty="0" smtClean="0"/>
              <a:t> </a:t>
            </a:r>
            <a:r>
              <a:rPr lang="tr-TR" sz="1200" dirty="0" err="1" smtClean="0"/>
              <a:t>Racowsky</a:t>
            </a:r>
            <a:r>
              <a:rPr lang="tr-TR" sz="1200" dirty="0" smtClean="0"/>
              <a:t> (</a:t>
            </a:r>
            <a:r>
              <a:rPr lang="tr-TR" sz="1200" dirty="0" err="1" smtClean="0"/>
              <a:t>Editor</a:t>
            </a:r>
            <a:r>
              <a:rPr lang="tr-TR" sz="1200" dirty="0" smtClean="0"/>
              <a:t>)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  <p:graphicFrame>
        <p:nvGraphicFramePr>
          <p:cNvPr id="5" name="4 Diyagram"/>
          <p:cNvGraphicFramePr/>
          <p:nvPr/>
        </p:nvGraphicFramePr>
        <p:xfrm>
          <a:off x="609600" y="4270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3. </a:t>
            </a:r>
            <a:r>
              <a:rPr lang="tr-TR" dirty="0" err="1" smtClean="0"/>
              <a:t>İnfertil</a:t>
            </a:r>
            <a:r>
              <a:rPr lang="tr-TR" dirty="0" smtClean="0"/>
              <a:t> çiftlerin özellikleri</a:t>
            </a:r>
          </a:p>
          <a:p>
            <a:pPr lvl="1"/>
            <a:r>
              <a:rPr lang="tr-TR" dirty="0" smtClean="0"/>
              <a:t>Anne adayının yaşı</a:t>
            </a:r>
          </a:p>
          <a:p>
            <a:pPr lvl="1"/>
            <a:r>
              <a:rPr lang="tr-TR" dirty="0" smtClean="0"/>
              <a:t>İkizin başarılı bir sonuç olduğunu düşünme</a:t>
            </a:r>
          </a:p>
          <a:p>
            <a:pPr lvl="1"/>
            <a:r>
              <a:rPr lang="tr-TR" dirty="0" smtClean="0"/>
              <a:t>İkiz gebelik sonuçları ve e-SET başarıları hakkında bilgi eksikliği</a:t>
            </a:r>
          </a:p>
          <a:p>
            <a:pPr lvl="1"/>
            <a:r>
              <a:rPr lang="tr-TR" dirty="0" smtClean="0"/>
              <a:t>Tedavinin uzaması</a:t>
            </a:r>
          </a:p>
          <a:p>
            <a:pPr lvl="1"/>
            <a:r>
              <a:rPr lang="tr-TR" dirty="0" smtClean="0"/>
              <a:t>Etik/dini inanışlar</a:t>
            </a:r>
          </a:p>
          <a:p>
            <a:pPr lvl="1">
              <a:buNone/>
            </a:pPr>
            <a:endParaRPr lang="tr-TR" dirty="0" smtClean="0"/>
          </a:p>
          <a:p>
            <a:pPr lvl="1"/>
            <a:r>
              <a:rPr lang="tr-TR" sz="1100" dirty="0" err="1" smtClean="0"/>
              <a:t>Single</a:t>
            </a:r>
            <a:r>
              <a:rPr lang="tr-TR" sz="1100" dirty="0" smtClean="0"/>
              <a:t> </a:t>
            </a:r>
            <a:r>
              <a:rPr lang="tr-TR" sz="1100" dirty="0" err="1" smtClean="0"/>
              <a:t>Embryo</a:t>
            </a:r>
            <a:r>
              <a:rPr lang="tr-TR" sz="1100" dirty="0" smtClean="0"/>
              <a:t> Transfer: </a:t>
            </a:r>
            <a:r>
              <a:rPr lang="tr-TR" sz="1100" dirty="0" err="1" smtClean="0"/>
              <a:t>Jan</a:t>
            </a:r>
            <a:r>
              <a:rPr lang="tr-TR" sz="1100" dirty="0" smtClean="0"/>
              <a:t> </a:t>
            </a:r>
            <a:r>
              <a:rPr lang="tr-TR" sz="1100" dirty="0" err="1" smtClean="0"/>
              <a:t>Gerris</a:t>
            </a:r>
            <a:r>
              <a:rPr lang="tr-TR" sz="1100" dirty="0" smtClean="0"/>
              <a:t> (</a:t>
            </a:r>
            <a:r>
              <a:rPr lang="tr-TR" sz="1100" dirty="0" err="1" smtClean="0"/>
              <a:t>Editor</a:t>
            </a:r>
            <a:r>
              <a:rPr lang="tr-TR" sz="1100" dirty="0" smtClean="0"/>
              <a:t>), G. </a:t>
            </a:r>
            <a:r>
              <a:rPr lang="tr-TR" sz="1100" dirty="0" err="1" smtClean="0"/>
              <a:t>David</a:t>
            </a:r>
            <a:r>
              <a:rPr lang="tr-TR" sz="1100" dirty="0" smtClean="0"/>
              <a:t> </a:t>
            </a:r>
            <a:r>
              <a:rPr lang="tr-TR" sz="1100" dirty="0" err="1" smtClean="0"/>
              <a:t>Adamson</a:t>
            </a:r>
            <a:r>
              <a:rPr lang="tr-TR" sz="1100" dirty="0" smtClean="0"/>
              <a:t> (</a:t>
            </a:r>
            <a:r>
              <a:rPr lang="tr-TR" sz="1100" dirty="0" err="1" smtClean="0"/>
              <a:t>Editor</a:t>
            </a:r>
            <a:r>
              <a:rPr lang="tr-TR" sz="1100" dirty="0" smtClean="0"/>
              <a:t>), </a:t>
            </a:r>
            <a:r>
              <a:rPr lang="tr-TR" sz="1100" dirty="0" err="1" smtClean="0"/>
              <a:t>Petra</a:t>
            </a:r>
            <a:r>
              <a:rPr lang="tr-TR" sz="1100" dirty="0" smtClean="0"/>
              <a:t> de De </a:t>
            </a:r>
            <a:r>
              <a:rPr lang="tr-TR" sz="1100" dirty="0" err="1" smtClean="0"/>
              <a:t>Sutter</a:t>
            </a:r>
            <a:r>
              <a:rPr lang="tr-TR" sz="1100" dirty="0" smtClean="0"/>
              <a:t> (</a:t>
            </a:r>
            <a:r>
              <a:rPr lang="tr-TR" sz="1100" dirty="0" err="1" smtClean="0"/>
              <a:t>Editor</a:t>
            </a:r>
            <a:r>
              <a:rPr lang="tr-TR" sz="1100" dirty="0" smtClean="0"/>
              <a:t>), </a:t>
            </a:r>
            <a:r>
              <a:rPr lang="tr-TR" sz="1100" dirty="0" err="1" smtClean="0"/>
              <a:t>Catherine</a:t>
            </a:r>
            <a:r>
              <a:rPr lang="tr-TR" sz="1100" dirty="0" smtClean="0"/>
              <a:t> </a:t>
            </a:r>
            <a:r>
              <a:rPr lang="tr-TR" sz="1100" dirty="0" err="1" smtClean="0"/>
              <a:t>Racowsky</a:t>
            </a:r>
            <a:r>
              <a:rPr lang="tr-TR" sz="1100" dirty="0" smtClean="0"/>
              <a:t> (</a:t>
            </a:r>
            <a:r>
              <a:rPr lang="tr-TR" sz="1100" dirty="0" err="1" smtClean="0"/>
              <a:t>Editor</a:t>
            </a:r>
            <a:r>
              <a:rPr lang="tr-TR" sz="1100" dirty="0" smtClean="0"/>
              <a:t>)</a:t>
            </a:r>
          </a:p>
        </p:txBody>
      </p:sp>
      <p:graphicFrame>
        <p:nvGraphicFramePr>
          <p:cNvPr id="6" name="5 Diyagram"/>
          <p:cNvGraphicFramePr/>
          <p:nvPr/>
        </p:nvGraphicFramePr>
        <p:xfrm>
          <a:off x="609600" y="4270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4. Ortamın ve şartların özellikleri</a:t>
            </a:r>
          </a:p>
          <a:p>
            <a:pPr lvl="1"/>
            <a:r>
              <a:rPr lang="tr-TR" dirty="0" smtClean="0"/>
              <a:t>Yasal düzenlemeler</a:t>
            </a:r>
          </a:p>
          <a:p>
            <a:pPr lvl="1"/>
            <a:r>
              <a:rPr lang="tr-TR" dirty="0" smtClean="0"/>
              <a:t>Tedavi masraflarının Sosyal Güvenlik Kurumlarınca ödenme/</a:t>
            </a:r>
            <a:r>
              <a:rPr lang="tr-TR" dirty="0" err="1" smtClean="0"/>
              <a:t>me</a:t>
            </a:r>
            <a:r>
              <a:rPr lang="tr-TR" dirty="0" smtClean="0"/>
              <a:t> durumu</a:t>
            </a:r>
          </a:p>
          <a:p>
            <a:pPr lvl="1"/>
            <a:r>
              <a:rPr lang="tr-TR" dirty="0" smtClean="0"/>
              <a:t>Klinik kılavuzların yokluğu</a:t>
            </a:r>
          </a:p>
          <a:p>
            <a:pPr lvl="1"/>
            <a:r>
              <a:rPr lang="tr-TR" dirty="0" smtClean="0"/>
              <a:t>Merkezler arasında rekabet ve ticari kaygılar</a:t>
            </a:r>
          </a:p>
          <a:p>
            <a:pPr lvl="1"/>
            <a:r>
              <a:rPr lang="tr-TR" dirty="0" smtClean="0"/>
              <a:t>Ülkeler arasındaki farklılıklar ve seyahat özgürlüğü</a:t>
            </a:r>
          </a:p>
          <a:p>
            <a:pPr lvl="1"/>
            <a:r>
              <a:rPr lang="tr-TR" dirty="0" smtClean="0"/>
              <a:t>Çiftlerin seçme ve karar özgürlüğü</a:t>
            </a:r>
          </a:p>
          <a:p>
            <a:pPr lvl="1"/>
            <a:r>
              <a:rPr lang="tr-TR" sz="1200" dirty="0" err="1" smtClean="0"/>
              <a:t>Single</a:t>
            </a:r>
            <a:r>
              <a:rPr lang="tr-TR" sz="1200" dirty="0" smtClean="0"/>
              <a:t> </a:t>
            </a:r>
            <a:r>
              <a:rPr lang="tr-TR" sz="1200" dirty="0" err="1" smtClean="0"/>
              <a:t>Embryo</a:t>
            </a:r>
            <a:r>
              <a:rPr lang="tr-TR" sz="1200" dirty="0" smtClean="0"/>
              <a:t> Transfer: </a:t>
            </a:r>
            <a:r>
              <a:rPr lang="tr-TR" sz="1200" dirty="0" err="1" smtClean="0"/>
              <a:t>Jan</a:t>
            </a:r>
            <a:r>
              <a:rPr lang="tr-TR" sz="1200" dirty="0" smtClean="0"/>
              <a:t> </a:t>
            </a:r>
            <a:r>
              <a:rPr lang="tr-TR" sz="1200" dirty="0" err="1" smtClean="0"/>
              <a:t>Gerris</a:t>
            </a:r>
            <a:r>
              <a:rPr lang="tr-TR" sz="1200" dirty="0" smtClean="0"/>
              <a:t> (</a:t>
            </a:r>
            <a:r>
              <a:rPr lang="tr-TR" sz="1200" dirty="0" err="1" smtClean="0"/>
              <a:t>Editor</a:t>
            </a:r>
            <a:r>
              <a:rPr lang="tr-TR" sz="1200" dirty="0" smtClean="0"/>
              <a:t>), G. </a:t>
            </a:r>
            <a:r>
              <a:rPr lang="tr-TR" sz="1200" dirty="0" err="1" smtClean="0"/>
              <a:t>David</a:t>
            </a:r>
            <a:r>
              <a:rPr lang="tr-TR" sz="1200" dirty="0" smtClean="0"/>
              <a:t> </a:t>
            </a:r>
            <a:r>
              <a:rPr lang="tr-TR" sz="1200" dirty="0" err="1" smtClean="0"/>
              <a:t>Adamson</a:t>
            </a:r>
            <a:r>
              <a:rPr lang="tr-TR" sz="1200" dirty="0" smtClean="0"/>
              <a:t> (</a:t>
            </a:r>
            <a:r>
              <a:rPr lang="tr-TR" sz="1200" dirty="0" err="1" smtClean="0"/>
              <a:t>Editor</a:t>
            </a:r>
            <a:r>
              <a:rPr lang="tr-TR" sz="1200" dirty="0" smtClean="0"/>
              <a:t>), </a:t>
            </a:r>
            <a:r>
              <a:rPr lang="tr-TR" sz="1200" dirty="0" err="1" smtClean="0"/>
              <a:t>Petra</a:t>
            </a:r>
            <a:r>
              <a:rPr lang="tr-TR" sz="1200" dirty="0" smtClean="0"/>
              <a:t> de De </a:t>
            </a:r>
            <a:r>
              <a:rPr lang="tr-TR" sz="1200" dirty="0" err="1" smtClean="0"/>
              <a:t>Sutter</a:t>
            </a:r>
            <a:r>
              <a:rPr lang="tr-TR" sz="1200" dirty="0" smtClean="0"/>
              <a:t> (</a:t>
            </a:r>
            <a:r>
              <a:rPr lang="tr-TR" sz="1200" dirty="0" err="1" smtClean="0"/>
              <a:t>Editor</a:t>
            </a:r>
            <a:r>
              <a:rPr lang="tr-TR" sz="1200" dirty="0" smtClean="0"/>
              <a:t>), </a:t>
            </a:r>
            <a:r>
              <a:rPr lang="tr-TR" sz="1200" dirty="0" err="1" smtClean="0"/>
              <a:t>Catherine</a:t>
            </a:r>
            <a:r>
              <a:rPr lang="tr-TR" sz="1200" dirty="0" smtClean="0"/>
              <a:t> </a:t>
            </a:r>
            <a:r>
              <a:rPr lang="tr-TR" sz="1200" dirty="0" err="1" smtClean="0"/>
              <a:t>Racowsky</a:t>
            </a:r>
            <a:r>
              <a:rPr lang="tr-TR" sz="1200" dirty="0" smtClean="0"/>
              <a:t> (</a:t>
            </a:r>
            <a:r>
              <a:rPr lang="tr-TR" sz="1200" dirty="0" err="1" smtClean="0"/>
              <a:t>Editor</a:t>
            </a:r>
            <a:r>
              <a:rPr lang="tr-TR" sz="1200" dirty="0" smtClean="0"/>
              <a:t>)</a:t>
            </a:r>
          </a:p>
        </p:txBody>
      </p:sp>
      <p:graphicFrame>
        <p:nvGraphicFramePr>
          <p:cNvPr id="4" name="3 Diyagram"/>
          <p:cNvGraphicFramePr/>
          <p:nvPr/>
        </p:nvGraphicFramePr>
        <p:xfrm>
          <a:off x="609600" y="4270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p canbazı,yürekleri,a&amp;gbreve;za getrirdi,amer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531095" cy="2459157"/>
          </a:xfrm>
          <a:prstGeom prst="rect">
            <a:avLst/>
          </a:prstGeom>
          <a:noFill/>
        </p:spPr>
      </p:pic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TA\Desktop\R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38100"/>
            <a:ext cx="5238750" cy="67818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C:\Users\TA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589240"/>
            <a:ext cx="2438400" cy="63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p canbazı,yürekleri,a&amp;gbreve;za getrirdi,amer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531095" cy="2459157"/>
          </a:xfrm>
          <a:prstGeom prst="rect">
            <a:avLst/>
          </a:prstGeom>
          <a:noFill/>
        </p:spPr>
      </p:pic>
      <p:graphicFrame>
        <p:nvGraphicFramePr>
          <p:cNvPr id="8" name="7 Diyagram"/>
          <p:cNvGraphicFramePr/>
          <p:nvPr/>
        </p:nvGraphicFramePr>
        <p:xfrm>
          <a:off x="539552" y="3573016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TA\Desktop\R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38100"/>
            <a:ext cx="5238750" cy="67818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C:\Users\T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05064"/>
            <a:ext cx="2333625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100" name="Picture 4" descr="http://www.pacificfertilitycenter.com/sites/default/files/styles/slider-homepage/public/slide/MD.Form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839" y="1675431"/>
            <a:ext cx="4320480" cy="2689673"/>
          </a:xfrm>
          <a:prstGeom prst="rect">
            <a:avLst/>
          </a:prstGeom>
          <a:noFill/>
        </p:spPr>
      </p:pic>
      <p:graphicFrame>
        <p:nvGraphicFramePr>
          <p:cNvPr id="9" name="8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http://www.posteradam.com/ImageOnFlyDetay.aspx?path=C%3A%5CInetpub%5Cwwwroot%5CParabol.Posteradam%5CUrunResimleri%5Cdetay%5CMM152-M.jpg&amp;Height=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9938">
            <a:off x="4529410" y="3933839"/>
            <a:ext cx="3748295" cy="2666645"/>
          </a:xfrm>
          <a:prstGeom prst="rect">
            <a:avLst/>
          </a:prstGeom>
          <a:noFill/>
        </p:spPr>
      </p:pic>
      <p:pic>
        <p:nvPicPr>
          <p:cNvPr id="4100" name="Picture 4" descr="http://www.pacificfertilitycenter.com/sites/default/files/styles/slider-homepage/public/slide/MD.Form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39" y="1675431"/>
            <a:ext cx="4320480" cy="2689673"/>
          </a:xfrm>
          <a:prstGeom prst="rect">
            <a:avLst/>
          </a:prstGeom>
          <a:noFill/>
        </p:spPr>
      </p:pic>
      <p:pic>
        <p:nvPicPr>
          <p:cNvPr id="4102" name="Picture 6" descr="http://thomasivf.files.wordpress.com/2013/04/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7580">
            <a:off x="1619672" y="3861048"/>
            <a:ext cx="2138905" cy="2852936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06123">
            <a:off x="4329566" y="2037081"/>
            <a:ext cx="4726680" cy="180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1097</Words>
  <Application>Microsoft Office PowerPoint</Application>
  <PresentationFormat>Ekran Gösterisi (4:3)</PresentationFormat>
  <Paragraphs>373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1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 Embriyo Transferinin Neresindeyiz?</dc:title>
  <dc:creator>TA</dc:creator>
  <cp:lastModifiedBy>TA</cp:lastModifiedBy>
  <cp:revision>109</cp:revision>
  <dcterms:created xsi:type="dcterms:W3CDTF">2013-05-12T07:42:31Z</dcterms:created>
  <dcterms:modified xsi:type="dcterms:W3CDTF">2013-05-17T04:35:26Z</dcterms:modified>
</cp:coreProperties>
</file>