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80" r:id="rId15"/>
    <p:sldId id="269" r:id="rId16"/>
    <p:sldId id="271" r:id="rId17"/>
    <p:sldId id="270" r:id="rId18"/>
    <p:sldId id="272" r:id="rId19"/>
    <p:sldId id="274" r:id="rId20"/>
    <p:sldId id="275" r:id="rId21"/>
    <p:sldId id="278" r:id="rId22"/>
    <p:sldId id="276" r:id="rId23"/>
    <p:sldId id="277" r:id="rId24"/>
    <p:sldId id="273" r:id="rId25"/>
    <p:sldId id="279" r:id="rId26"/>
    <p:sldId id="283" r:id="rId27"/>
    <p:sldId id="284" r:id="rId28"/>
    <p:sldId id="285" r:id="rId29"/>
    <p:sldId id="281" r:id="rId30"/>
    <p:sldId id="282" r:id="rId31"/>
    <p:sldId id="286" r:id="rId32"/>
    <p:sldId id="287" r:id="rId33"/>
    <p:sldId id="288" r:id="rId3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4264B-37A0-44EA-AAEF-86792F42F0E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2312141-FF15-4AB8-A3F5-CEDD72485AFE}">
      <dgm:prSet phldrT="[Metin]"/>
      <dgm:spPr/>
      <dgm:t>
        <a:bodyPr/>
        <a:lstStyle/>
        <a:p>
          <a:r>
            <a:rPr lang="tr-TR" dirty="0" smtClean="0"/>
            <a:t>D</a:t>
          </a:r>
          <a:endParaRPr lang="tr-TR" dirty="0"/>
        </a:p>
      </dgm:t>
    </dgm:pt>
    <dgm:pt modelId="{471CBE1E-8234-433E-BEFB-565E55B1B6F3}" type="parTrans" cxnId="{60CED156-7F1A-4BCD-A389-EF7B831C2424}">
      <dgm:prSet/>
      <dgm:spPr/>
      <dgm:t>
        <a:bodyPr/>
        <a:lstStyle/>
        <a:p>
          <a:endParaRPr lang="tr-TR"/>
        </a:p>
      </dgm:t>
    </dgm:pt>
    <dgm:pt modelId="{6BC16B8F-E80F-4F5F-95CD-866AEF064ACC}" type="sibTrans" cxnId="{60CED156-7F1A-4BCD-A389-EF7B831C2424}">
      <dgm:prSet/>
      <dgm:spPr/>
      <dgm:t>
        <a:bodyPr/>
        <a:lstStyle/>
        <a:p>
          <a:endParaRPr lang="tr-TR"/>
        </a:p>
      </dgm:t>
    </dgm:pt>
    <dgm:pt modelId="{F4101CFF-54CD-4AC4-A9F9-29EE28B980A1}">
      <dgm:prSet phldrT="[Metin]"/>
      <dgm:spPr/>
      <dgm:t>
        <a:bodyPr/>
        <a:lstStyle/>
        <a:p>
          <a:r>
            <a:rPr lang="tr-TR" dirty="0" err="1" smtClean="0"/>
            <a:t>Delirium</a:t>
          </a:r>
          <a:endParaRPr lang="tr-TR" dirty="0"/>
        </a:p>
      </dgm:t>
    </dgm:pt>
    <dgm:pt modelId="{849D254F-8B94-499B-AEA0-065F46C66D0E}" type="parTrans" cxnId="{D64EBDEC-97F9-46E5-AC29-F0103F65EE58}">
      <dgm:prSet/>
      <dgm:spPr/>
      <dgm:t>
        <a:bodyPr/>
        <a:lstStyle/>
        <a:p>
          <a:endParaRPr lang="tr-TR"/>
        </a:p>
      </dgm:t>
    </dgm:pt>
    <dgm:pt modelId="{6FAE111B-DAF8-4EA2-990A-A1862FAB2D66}" type="sibTrans" cxnId="{D64EBDEC-97F9-46E5-AC29-F0103F65EE58}">
      <dgm:prSet/>
      <dgm:spPr/>
      <dgm:t>
        <a:bodyPr/>
        <a:lstStyle/>
        <a:p>
          <a:endParaRPr lang="tr-TR"/>
        </a:p>
      </dgm:t>
    </dgm:pt>
    <dgm:pt modelId="{690F3BD7-7A82-4291-AB95-DCA435B29DBF}">
      <dgm:prSet phldrT="[Metin]"/>
      <dgm:spPr/>
      <dgm:t>
        <a:bodyPr/>
        <a:lstStyle/>
        <a:p>
          <a:r>
            <a:rPr lang="tr-TR" dirty="0" smtClean="0"/>
            <a:t>I</a:t>
          </a:r>
          <a:endParaRPr lang="tr-TR" dirty="0"/>
        </a:p>
      </dgm:t>
    </dgm:pt>
    <dgm:pt modelId="{A2B446E0-FD40-4D57-97A0-3352C5A36128}" type="parTrans" cxnId="{B8931DC7-4C3A-428F-B441-7E77C51C0CD6}">
      <dgm:prSet/>
      <dgm:spPr/>
      <dgm:t>
        <a:bodyPr/>
        <a:lstStyle/>
        <a:p>
          <a:endParaRPr lang="tr-TR"/>
        </a:p>
      </dgm:t>
    </dgm:pt>
    <dgm:pt modelId="{FA61A89A-6140-4E1F-A72D-AE7A3CFB9506}" type="sibTrans" cxnId="{B8931DC7-4C3A-428F-B441-7E77C51C0CD6}">
      <dgm:prSet/>
      <dgm:spPr/>
      <dgm:t>
        <a:bodyPr/>
        <a:lstStyle/>
        <a:p>
          <a:endParaRPr lang="tr-TR"/>
        </a:p>
      </dgm:t>
    </dgm:pt>
    <dgm:pt modelId="{538AD038-36B1-404F-96F6-1D96A274C778}">
      <dgm:prSet phldrT="[Metin]"/>
      <dgm:spPr/>
      <dgm:t>
        <a:bodyPr/>
        <a:lstStyle/>
        <a:p>
          <a:r>
            <a:rPr lang="tr-TR" dirty="0" err="1" smtClean="0"/>
            <a:t>Infection</a:t>
          </a:r>
          <a:endParaRPr lang="tr-TR" dirty="0"/>
        </a:p>
      </dgm:t>
    </dgm:pt>
    <dgm:pt modelId="{97457613-EC72-4448-AC46-FF7B152B8513}" type="parTrans" cxnId="{FFFA9272-6C99-478A-9755-A1226BEAC1D7}">
      <dgm:prSet/>
      <dgm:spPr/>
      <dgm:t>
        <a:bodyPr/>
        <a:lstStyle/>
        <a:p>
          <a:endParaRPr lang="tr-TR"/>
        </a:p>
      </dgm:t>
    </dgm:pt>
    <dgm:pt modelId="{268257BF-03F0-48B0-AABB-BAB430EB2AA3}" type="sibTrans" cxnId="{FFFA9272-6C99-478A-9755-A1226BEAC1D7}">
      <dgm:prSet/>
      <dgm:spPr/>
      <dgm:t>
        <a:bodyPr/>
        <a:lstStyle/>
        <a:p>
          <a:endParaRPr lang="tr-TR"/>
        </a:p>
      </dgm:t>
    </dgm:pt>
    <dgm:pt modelId="{E7B8DA67-C7E1-432A-8268-D062791E3FA0}">
      <dgm:prSet phldrT="[Metin]"/>
      <dgm:spPr/>
      <dgm:t>
        <a:bodyPr/>
        <a:lstStyle/>
        <a:p>
          <a:r>
            <a:rPr lang="tr-TR" dirty="0" smtClean="0"/>
            <a:t>A</a:t>
          </a:r>
          <a:endParaRPr lang="tr-TR" dirty="0"/>
        </a:p>
      </dgm:t>
    </dgm:pt>
    <dgm:pt modelId="{208137D2-AA08-4ED3-999A-F196FDBA4122}" type="parTrans" cxnId="{A1DB5C92-8E91-4897-9A6E-952E974CE662}">
      <dgm:prSet/>
      <dgm:spPr/>
      <dgm:t>
        <a:bodyPr/>
        <a:lstStyle/>
        <a:p>
          <a:endParaRPr lang="tr-TR"/>
        </a:p>
      </dgm:t>
    </dgm:pt>
    <dgm:pt modelId="{B2EFA2E3-A959-4B76-97B5-ADF1A4716CDB}" type="sibTrans" cxnId="{A1DB5C92-8E91-4897-9A6E-952E974CE662}">
      <dgm:prSet/>
      <dgm:spPr/>
      <dgm:t>
        <a:bodyPr/>
        <a:lstStyle/>
        <a:p>
          <a:endParaRPr lang="tr-TR"/>
        </a:p>
      </dgm:t>
    </dgm:pt>
    <dgm:pt modelId="{7B82A299-880C-4A96-B17C-1471C86AAB77}">
      <dgm:prSet phldrT="[Metin]"/>
      <dgm:spPr/>
      <dgm:t>
        <a:bodyPr/>
        <a:lstStyle/>
        <a:p>
          <a:r>
            <a:rPr lang="tr-TR" dirty="0" err="1" smtClean="0"/>
            <a:t>Atrophy</a:t>
          </a:r>
          <a:endParaRPr lang="tr-TR" dirty="0"/>
        </a:p>
      </dgm:t>
    </dgm:pt>
    <dgm:pt modelId="{66A7CDB5-64DD-47C7-9D77-80A2FAB69998}" type="parTrans" cxnId="{61819DF0-C299-4E31-96C4-304060144363}">
      <dgm:prSet/>
      <dgm:spPr/>
      <dgm:t>
        <a:bodyPr/>
        <a:lstStyle/>
        <a:p>
          <a:endParaRPr lang="tr-TR"/>
        </a:p>
      </dgm:t>
    </dgm:pt>
    <dgm:pt modelId="{65779010-17F1-4469-89CE-8A408AC99554}" type="sibTrans" cxnId="{61819DF0-C299-4E31-96C4-304060144363}">
      <dgm:prSet/>
      <dgm:spPr/>
      <dgm:t>
        <a:bodyPr/>
        <a:lstStyle/>
        <a:p>
          <a:endParaRPr lang="tr-TR"/>
        </a:p>
      </dgm:t>
    </dgm:pt>
    <dgm:pt modelId="{6916FF11-2F04-4BD8-AB10-E2E6308EB47A}" type="pres">
      <dgm:prSet presAssocID="{1B64264B-37A0-44EA-AAEF-86792F42F0E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2E25BBA-6AB1-4A77-809F-2F7E61F86574}" type="pres">
      <dgm:prSet presAssocID="{62312141-FF15-4AB8-A3F5-CEDD72485AFE}" presName="horFlow" presStyleCnt="0"/>
      <dgm:spPr/>
    </dgm:pt>
    <dgm:pt modelId="{E014C3F3-589C-42E8-A3B1-BD617EABE6E1}" type="pres">
      <dgm:prSet presAssocID="{62312141-FF15-4AB8-A3F5-CEDD72485AFE}" presName="bigChev" presStyleLbl="node1" presStyleIdx="0" presStyleCnt="3"/>
      <dgm:spPr/>
      <dgm:t>
        <a:bodyPr/>
        <a:lstStyle/>
        <a:p>
          <a:endParaRPr lang="tr-TR"/>
        </a:p>
      </dgm:t>
    </dgm:pt>
    <dgm:pt modelId="{B507E642-273A-46CC-A2CC-47A5A5514AA0}" type="pres">
      <dgm:prSet presAssocID="{849D254F-8B94-499B-AEA0-065F46C66D0E}" presName="parTrans" presStyleCnt="0"/>
      <dgm:spPr/>
    </dgm:pt>
    <dgm:pt modelId="{4B1E1D04-478C-43E8-98A4-40B05FCA928B}" type="pres">
      <dgm:prSet presAssocID="{F4101CFF-54CD-4AC4-A9F9-29EE28B980A1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7870F8-49B3-4261-9D7D-42D9731EB3ED}" type="pres">
      <dgm:prSet presAssocID="{62312141-FF15-4AB8-A3F5-CEDD72485AFE}" presName="vSp" presStyleCnt="0"/>
      <dgm:spPr/>
    </dgm:pt>
    <dgm:pt modelId="{CA94F66E-A2B4-464D-AE1D-905EB04FB772}" type="pres">
      <dgm:prSet presAssocID="{690F3BD7-7A82-4291-AB95-DCA435B29DBF}" presName="horFlow" presStyleCnt="0"/>
      <dgm:spPr/>
    </dgm:pt>
    <dgm:pt modelId="{0F2257EA-E9F7-470E-9E96-7E5398D17BF1}" type="pres">
      <dgm:prSet presAssocID="{690F3BD7-7A82-4291-AB95-DCA435B29DBF}" presName="bigChev" presStyleLbl="node1" presStyleIdx="1" presStyleCnt="3"/>
      <dgm:spPr/>
      <dgm:t>
        <a:bodyPr/>
        <a:lstStyle/>
        <a:p>
          <a:endParaRPr lang="tr-TR"/>
        </a:p>
      </dgm:t>
    </dgm:pt>
    <dgm:pt modelId="{EBF671D5-C08A-41E5-B71D-6A1EA5204E26}" type="pres">
      <dgm:prSet presAssocID="{97457613-EC72-4448-AC46-FF7B152B8513}" presName="parTrans" presStyleCnt="0"/>
      <dgm:spPr/>
    </dgm:pt>
    <dgm:pt modelId="{A29F6511-EAC0-4E4F-874D-2B9E70F78314}" type="pres">
      <dgm:prSet presAssocID="{538AD038-36B1-404F-96F6-1D96A274C778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9980B7-4957-48C7-85E6-050EAD690193}" type="pres">
      <dgm:prSet presAssocID="{690F3BD7-7A82-4291-AB95-DCA435B29DBF}" presName="vSp" presStyleCnt="0"/>
      <dgm:spPr/>
    </dgm:pt>
    <dgm:pt modelId="{69BD4A71-6492-4E00-A0D3-8AC78655D9AA}" type="pres">
      <dgm:prSet presAssocID="{E7B8DA67-C7E1-432A-8268-D062791E3FA0}" presName="horFlow" presStyleCnt="0"/>
      <dgm:spPr/>
    </dgm:pt>
    <dgm:pt modelId="{7A2B8365-1192-499E-9CB6-85B969D79773}" type="pres">
      <dgm:prSet presAssocID="{E7B8DA67-C7E1-432A-8268-D062791E3FA0}" presName="bigChev" presStyleLbl="node1" presStyleIdx="2" presStyleCnt="3"/>
      <dgm:spPr/>
      <dgm:t>
        <a:bodyPr/>
        <a:lstStyle/>
        <a:p>
          <a:endParaRPr lang="tr-TR"/>
        </a:p>
      </dgm:t>
    </dgm:pt>
    <dgm:pt modelId="{6A2DF378-EA69-42FC-9B5A-6D0BD3B52747}" type="pres">
      <dgm:prSet presAssocID="{66A7CDB5-64DD-47C7-9D77-80A2FAB69998}" presName="parTrans" presStyleCnt="0"/>
      <dgm:spPr/>
    </dgm:pt>
    <dgm:pt modelId="{2784415A-1033-4930-83BF-F71C254EF63F}" type="pres">
      <dgm:prSet presAssocID="{7B82A299-880C-4A96-B17C-1471C86AAB77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2A1AB7B-CA45-4C3C-9B9F-0EEB4C2B377F}" type="presOf" srcId="{E7B8DA67-C7E1-432A-8268-D062791E3FA0}" destId="{7A2B8365-1192-499E-9CB6-85B969D79773}" srcOrd="0" destOrd="0" presId="urn:microsoft.com/office/officeart/2005/8/layout/lProcess3"/>
    <dgm:cxn modelId="{D64EBDEC-97F9-46E5-AC29-F0103F65EE58}" srcId="{62312141-FF15-4AB8-A3F5-CEDD72485AFE}" destId="{F4101CFF-54CD-4AC4-A9F9-29EE28B980A1}" srcOrd="0" destOrd="0" parTransId="{849D254F-8B94-499B-AEA0-065F46C66D0E}" sibTransId="{6FAE111B-DAF8-4EA2-990A-A1862FAB2D66}"/>
    <dgm:cxn modelId="{A1DB5C92-8E91-4897-9A6E-952E974CE662}" srcId="{1B64264B-37A0-44EA-AAEF-86792F42F0EC}" destId="{E7B8DA67-C7E1-432A-8268-D062791E3FA0}" srcOrd="2" destOrd="0" parTransId="{208137D2-AA08-4ED3-999A-F196FDBA4122}" sibTransId="{B2EFA2E3-A959-4B76-97B5-ADF1A4716CDB}"/>
    <dgm:cxn modelId="{0AA7603B-B2A2-42E2-9A72-CC2CD97598B8}" type="presOf" srcId="{1B64264B-37A0-44EA-AAEF-86792F42F0EC}" destId="{6916FF11-2F04-4BD8-AB10-E2E6308EB47A}" srcOrd="0" destOrd="0" presId="urn:microsoft.com/office/officeart/2005/8/layout/lProcess3"/>
    <dgm:cxn modelId="{60CED156-7F1A-4BCD-A389-EF7B831C2424}" srcId="{1B64264B-37A0-44EA-AAEF-86792F42F0EC}" destId="{62312141-FF15-4AB8-A3F5-CEDD72485AFE}" srcOrd="0" destOrd="0" parTransId="{471CBE1E-8234-433E-BEFB-565E55B1B6F3}" sibTransId="{6BC16B8F-E80F-4F5F-95CD-866AEF064ACC}"/>
    <dgm:cxn modelId="{B6A304BA-A2F4-4647-AD5B-C512C751D627}" type="presOf" srcId="{F4101CFF-54CD-4AC4-A9F9-29EE28B980A1}" destId="{4B1E1D04-478C-43E8-98A4-40B05FCA928B}" srcOrd="0" destOrd="0" presId="urn:microsoft.com/office/officeart/2005/8/layout/lProcess3"/>
    <dgm:cxn modelId="{B8931DC7-4C3A-428F-B441-7E77C51C0CD6}" srcId="{1B64264B-37A0-44EA-AAEF-86792F42F0EC}" destId="{690F3BD7-7A82-4291-AB95-DCA435B29DBF}" srcOrd="1" destOrd="0" parTransId="{A2B446E0-FD40-4D57-97A0-3352C5A36128}" sibTransId="{FA61A89A-6140-4E1F-A72D-AE7A3CFB9506}"/>
    <dgm:cxn modelId="{61727F11-2777-4F76-BB2F-7330FBD503CD}" type="presOf" srcId="{538AD038-36B1-404F-96F6-1D96A274C778}" destId="{A29F6511-EAC0-4E4F-874D-2B9E70F78314}" srcOrd="0" destOrd="0" presId="urn:microsoft.com/office/officeart/2005/8/layout/lProcess3"/>
    <dgm:cxn modelId="{34D3CD7E-2226-47E9-AD3B-6083B7F3E560}" type="presOf" srcId="{690F3BD7-7A82-4291-AB95-DCA435B29DBF}" destId="{0F2257EA-E9F7-470E-9E96-7E5398D17BF1}" srcOrd="0" destOrd="0" presId="urn:microsoft.com/office/officeart/2005/8/layout/lProcess3"/>
    <dgm:cxn modelId="{61819DF0-C299-4E31-96C4-304060144363}" srcId="{E7B8DA67-C7E1-432A-8268-D062791E3FA0}" destId="{7B82A299-880C-4A96-B17C-1471C86AAB77}" srcOrd="0" destOrd="0" parTransId="{66A7CDB5-64DD-47C7-9D77-80A2FAB69998}" sibTransId="{65779010-17F1-4469-89CE-8A408AC99554}"/>
    <dgm:cxn modelId="{11982030-F6B4-44D7-91C7-A4DC6E8EDC48}" type="presOf" srcId="{7B82A299-880C-4A96-B17C-1471C86AAB77}" destId="{2784415A-1033-4930-83BF-F71C254EF63F}" srcOrd="0" destOrd="0" presId="urn:microsoft.com/office/officeart/2005/8/layout/lProcess3"/>
    <dgm:cxn modelId="{CEDFBCBC-9CDD-4F4B-A152-5C4597E7E812}" type="presOf" srcId="{62312141-FF15-4AB8-A3F5-CEDD72485AFE}" destId="{E014C3F3-589C-42E8-A3B1-BD617EABE6E1}" srcOrd="0" destOrd="0" presId="urn:microsoft.com/office/officeart/2005/8/layout/lProcess3"/>
    <dgm:cxn modelId="{FFFA9272-6C99-478A-9755-A1226BEAC1D7}" srcId="{690F3BD7-7A82-4291-AB95-DCA435B29DBF}" destId="{538AD038-36B1-404F-96F6-1D96A274C778}" srcOrd="0" destOrd="0" parTransId="{97457613-EC72-4448-AC46-FF7B152B8513}" sibTransId="{268257BF-03F0-48B0-AABB-BAB430EB2AA3}"/>
    <dgm:cxn modelId="{DFC734A5-C720-4262-9FE1-6BBFC8CA712B}" type="presParOf" srcId="{6916FF11-2F04-4BD8-AB10-E2E6308EB47A}" destId="{82E25BBA-6AB1-4A77-809F-2F7E61F86574}" srcOrd="0" destOrd="0" presId="urn:microsoft.com/office/officeart/2005/8/layout/lProcess3"/>
    <dgm:cxn modelId="{3C1F6977-00E9-4C4E-8D12-95CC05A4D57B}" type="presParOf" srcId="{82E25BBA-6AB1-4A77-809F-2F7E61F86574}" destId="{E014C3F3-589C-42E8-A3B1-BD617EABE6E1}" srcOrd="0" destOrd="0" presId="urn:microsoft.com/office/officeart/2005/8/layout/lProcess3"/>
    <dgm:cxn modelId="{2DFC1BDA-F13A-45FE-9DE6-0FA9F3FB5B3D}" type="presParOf" srcId="{82E25BBA-6AB1-4A77-809F-2F7E61F86574}" destId="{B507E642-273A-46CC-A2CC-47A5A5514AA0}" srcOrd="1" destOrd="0" presId="urn:microsoft.com/office/officeart/2005/8/layout/lProcess3"/>
    <dgm:cxn modelId="{21B087BC-0F5B-4DD0-A65D-0B165F6B6642}" type="presParOf" srcId="{82E25BBA-6AB1-4A77-809F-2F7E61F86574}" destId="{4B1E1D04-478C-43E8-98A4-40B05FCA928B}" srcOrd="2" destOrd="0" presId="urn:microsoft.com/office/officeart/2005/8/layout/lProcess3"/>
    <dgm:cxn modelId="{5721B70C-1F1D-4375-B4D2-AAC5EC6318EF}" type="presParOf" srcId="{6916FF11-2F04-4BD8-AB10-E2E6308EB47A}" destId="{6F7870F8-49B3-4261-9D7D-42D9731EB3ED}" srcOrd="1" destOrd="0" presId="urn:microsoft.com/office/officeart/2005/8/layout/lProcess3"/>
    <dgm:cxn modelId="{FF01A05F-F0EA-4835-B4A0-1B51D8599780}" type="presParOf" srcId="{6916FF11-2F04-4BD8-AB10-E2E6308EB47A}" destId="{CA94F66E-A2B4-464D-AE1D-905EB04FB772}" srcOrd="2" destOrd="0" presId="urn:microsoft.com/office/officeart/2005/8/layout/lProcess3"/>
    <dgm:cxn modelId="{33E521E2-7281-453E-8FA2-C332D2481D3E}" type="presParOf" srcId="{CA94F66E-A2B4-464D-AE1D-905EB04FB772}" destId="{0F2257EA-E9F7-470E-9E96-7E5398D17BF1}" srcOrd="0" destOrd="0" presId="urn:microsoft.com/office/officeart/2005/8/layout/lProcess3"/>
    <dgm:cxn modelId="{3D67B26F-748D-42A4-80D2-47EBA96AB03C}" type="presParOf" srcId="{CA94F66E-A2B4-464D-AE1D-905EB04FB772}" destId="{EBF671D5-C08A-41E5-B71D-6A1EA5204E26}" srcOrd="1" destOrd="0" presId="urn:microsoft.com/office/officeart/2005/8/layout/lProcess3"/>
    <dgm:cxn modelId="{3E9C33F5-8EF7-4F77-BE8C-98B26E31407C}" type="presParOf" srcId="{CA94F66E-A2B4-464D-AE1D-905EB04FB772}" destId="{A29F6511-EAC0-4E4F-874D-2B9E70F78314}" srcOrd="2" destOrd="0" presId="urn:microsoft.com/office/officeart/2005/8/layout/lProcess3"/>
    <dgm:cxn modelId="{30E12B94-997F-48C8-AF39-3BED12C3F35E}" type="presParOf" srcId="{6916FF11-2F04-4BD8-AB10-E2E6308EB47A}" destId="{E09980B7-4957-48C7-85E6-050EAD690193}" srcOrd="3" destOrd="0" presId="urn:microsoft.com/office/officeart/2005/8/layout/lProcess3"/>
    <dgm:cxn modelId="{72657C73-CB62-4E04-BFF9-B61047331660}" type="presParOf" srcId="{6916FF11-2F04-4BD8-AB10-E2E6308EB47A}" destId="{69BD4A71-6492-4E00-A0D3-8AC78655D9AA}" srcOrd="4" destOrd="0" presId="urn:microsoft.com/office/officeart/2005/8/layout/lProcess3"/>
    <dgm:cxn modelId="{BEE74341-E70F-4DEF-B313-AC840978E99A}" type="presParOf" srcId="{69BD4A71-6492-4E00-A0D3-8AC78655D9AA}" destId="{7A2B8365-1192-499E-9CB6-85B969D79773}" srcOrd="0" destOrd="0" presId="urn:microsoft.com/office/officeart/2005/8/layout/lProcess3"/>
    <dgm:cxn modelId="{9101EAC5-4AF7-4164-8D40-B9FE31FE4274}" type="presParOf" srcId="{69BD4A71-6492-4E00-A0D3-8AC78655D9AA}" destId="{6A2DF378-EA69-42FC-9B5A-6D0BD3B52747}" srcOrd="1" destOrd="0" presId="urn:microsoft.com/office/officeart/2005/8/layout/lProcess3"/>
    <dgm:cxn modelId="{F3309127-A5CB-463F-AA0F-0461E104F83C}" type="presParOf" srcId="{69BD4A71-6492-4E00-A0D3-8AC78655D9AA}" destId="{2784415A-1033-4930-83BF-F71C254EF63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64264B-37A0-44EA-AAEF-86792F42F0E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2312141-FF15-4AB8-A3F5-CEDD72485AFE}">
      <dgm:prSet phldrT="[Metin]"/>
      <dgm:spPr/>
      <dgm:t>
        <a:bodyPr/>
        <a:lstStyle/>
        <a:p>
          <a:r>
            <a:rPr lang="tr-TR" dirty="0" smtClean="0"/>
            <a:t>P</a:t>
          </a:r>
          <a:endParaRPr lang="tr-TR" dirty="0"/>
        </a:p>
      </dgm:t>
    </dgm:pt>
    <dgm:pt modelId="{471CBE1E-8234-433E-BEFB-565E55B1B6F3}" type="parTrans" cxnId="{60CED156-7F1A-4BCD-A389-EF7B831C2424}">
      <dgm:prSet/>
      <dgm:spPr/>
      <dgm:t>
        <a:bodyPr/>
        <a:lstStyle/>
        <a:p>
          <a:endParaRPr lang="tr-TR"/>
        </a:p>
      </dgm:t>
    </dgm:pt>
    <dgm:pt modelId="{6BC16B8F-E80F-4F5F-95CD-866AEF064ACC}" type="sibTrans" cxnId="{60CED156-7F1A-4BCD-A389-EF7B831C2424}">
      <dgm:prSet/>
      <dgm:spPr/>
      <dgm:t>
        <a:bodyPr/>
        <a:lstStyle/>
        <a:p>
          <a:endParaRPr lang="tr-TR"/>
        </a:p>
      </dgm:t>
    </dgm:pt>
    <dgm:pt modelId="{F4101CFF-54CD-4AC4-A9F9-29EE28B980A1}">
      <dgm:prSet phldrT="[Metin]" custT="1"/>
      <dgm:spPr/>
      <dgm:t>
        <a:bodyPr/>
        <a:lstStyle/>
        <a:p>
          <a:r>
            <a:rPr lang="tr-TR" sz="2700" dirty="0" err="1" smtClean="0"/>
            <a:t>Pharmacologic</a:t>
          </a:r>
          <a:endParaRPr lang="tr-TR" sz="2700" dirty="0"/>
        </a:p>
      </dgm:t>
    </dgm:pt>
    <dgm:pt modelId="{849D254F-8B94-499B-AEA0-065F46C66D0E}" type="parTrans" cxnId="{D64EBDEC-97F9-46E5-AC29-F0103F65EE58}">
      <dgm:prSet/>
      <dgm:spPr/>
      <dgm:t>
        <a:bodyPr/>
        <a:lstStyle/>
        <a:p>
          <a:endParaRPr lang="tr-TR"/>
        </a:p>
      </dgm:t>
    </dgm:pt>
    <dgm:pt modelId="{6FAE111B-DAF8-4EA2-990A-A1862FAB2D66}" type="sibTrans" cxnId="{D64EBDEC-97F9-46E5-AC29-F0103F65EE58}">
      <dgm:prSet/>
      <dgm:spPr/>
      <dgm:t>
        <a:bodyPr/>
        <a:lstStyle/>
        <a:p>
          <a:endParaRPr lang="tr-TR"/>
        </a:p>
      </dgm:t>
    </dgm:pt>
    <dgm:pt modelId="{690F3BD7-7A82-4291-AB95-DCA435B29DBF}">
      <dgm:prSet phldrT="[Metin]"/>
      <dgm:spPr/>
      <dgm:t>
        <a:bodyPr/>
        <a:lstStyle/>
        <a:p>
          <a:r>
            <a:rPr lang="tr-TR" dirty="0" smtClean="0"/>
            <a:t>P</a:t>
          </a:r>
          <a:endParaRPr lang="tr-TR" dirty="0"/>
        </a:p>
      </dgm:t>
    </dgm:pt>
    <dgm:pt modelId="{A2B446E0-FD40-4D57-97A0-3352C5A36128}" type="parTrans" cxnId="{B8931DC7-4C3A-428F-B441-7E77C51C0CD6}">
      <dgm:prSet/>
      <dgm:spPr/>
      <dgm:t>
        <a:bodyPr/>
        <a:lstStyle/>
        <a:p>
          <a:endParaRPr lang="tr-TR"/>
        </a:p>
      </dgm:t>
    </dgm:pt>
    <dgm:pt modelId="{FA61A89A-6140-4E1F-A72D-AE7A3CFB9506}" type="sibTrans" cxnId="{B8931DC7-4C3A-428F-B441-7E77C51C0CD6}">
      <dgm:prSet/>
      <dgm:spPr/>
      <dgm:t>
        <a:bodyPr/>
        <a:lstStyle/>
        <a:p>
          <a:endParaRPr lang="tr-TR"/>
        </a:p>
      </dgm:t>
    </dgm:pt>
    <dgm:pt modelId="{538AD038-36B1-404F-96F6-1D96A274C778}">
      <dgm:prSet phldrT="[Metin]" custT="1"/>
      <dgm:spPr/>
      <dgm:t>
        <a:bodyPr/>
        <a:lstStyle/>
        <a:p>
          <a:r>
            <a:rPr lang="tr-TR" sz="2700" dirty="0" err="1" smtClean="0"/>
            <a:t>Physcological</a:t>
          </a:r>
          <a:endParaRPr lang="tr-TR" sz="2700" dirty="0"/>
        </a:p>
      </dgm:t>
    </dgm:pt>
    <dgm:pt modelId="{97457613-EC72-4448-AC46-FF7B152B8513}" type="parTrans" cxnId="{FFFA9272-6C99-478A-9755-A1226BEAC1D7}">
      <dgm:prSet/>
      <dgm:spPr/>
      <dgm:t>
        <a:bodyPr/>
        <a:lstStyle/>
        <a:p>
          <a:endParaRPr lang="tr-TR"/>
        </a:p>
      </dgm:t>
    </dgm:pt>
    <dgm:pt modelId="{268257BF-03F0-48B0-AABB-BAB430EB2AA3}" type="sibTrans" cxnId="{FFFA9272-6C99-478A-9755-A1226BEAC1D7}">
      <dgm:prSet/>
      <dgm:spPr/>
      <dgm:t>
        <a:bodyPr/>
        <a:lstStyle/>
        <a:p>
          <a:endParaRPr lang="tr-TR"/>
        </a:p>
      </dgm:t>
    </dgm:pt>
    <dgm:pt modelId="{E7B8DA67-C7E1-432A-8268-D062791E3FA0}">
      <dgm:prSet phldrT="[Metin]"/>
      <dgm:spPr/>
      <dgm:t>
        <a:bodyPr/>
        <a:lstStyle/>
        <a:p>
          <a:r>
            <a:rPr lang="tr-TR" dirty="0" smtClean="0"/>
            <a:t>E</a:t>
          </a:r>
          <a:endParaRPr lang="tr-TR" dirty="0"/>
        </a:p>
      </dgm:t>
    </dgm:pt>
    <dgm:pt modelId="{208137D2-AA08-4ED3-999A-F196FDBA4122}" type="parTrans" cxnId="{A1DB5C92-8E91-4897-9A6E-952E974CE662}">
      <dgm:prSet/>
      <dgm:spPr/>
      <dgm:t>
        <a:bodyPr/>
        <a:lstStyle/>
        <a:p>
          <a:endParaRPr lang="tr-TR"/>
        </a:p>
      </dgm:t>
    </dgm:pt>
    <dgm:pt modelId="{B2EFA2E3-A959-4B76-97B5-ADF1A4716CDB}" type="sibTrans" cxnId="{A1DB5C92-8E91-4897-9A6E-952E974CE662}">
      <dgm:prSet/>
      <dgm:spPr/>
      <dgm:t>
        <a:bodyPr/>
        <a:lstStyle/>
        <a:p>
          <a:endParaRPr lang="tr-TR"/>
        </a:p>
      </dgm:t>
    </dgm:pt>
    <dgm:pt modelId="{7B82A299-880C-4A96-B17C-1471C86AAB77}">
      <dgm:prSet phldrT="[Metin]" custT="1"/>
      <dgm:spPr/>
      <dgm:t>
        <a:bodyPr/>
        <a:lstStyle/>
        <a:p>
          <a:r>
            <a:rPr lang="tr-TR" sz="2700" dirty="0" err="1" smtClean="0"/>
            <a:t>Excess</a:t>
          </a:r>
          <a:r>
            <a:rPr lang="tr-TR" sz="2700" dirty="0" smtClean="0"/>
            <a:t> </a:t>
          </a:r>
          <a:r>
            <a:rPr lang="tr-TR" sz="2700" dirty="0" err="1" smtClean="0"/>
            <a:t>Urine</a:t>
          </a:r>
          <a:r>
            <a:rPr lang="tr-TR" sz="2700" dirty="0" smtClean="0"/>
            <a:t> </a:t>
          </a:r>
          <a:endParaRPr lang="tr-TR" sz="2700" dirty="0"/>
        </a:p>
      </dgm:t>
    </dgm:pt>
    <dgm:pt modelId="{66A7CDB5-64DD-47C7-9D77-80A2FAB69998}" type="parTrans" cxnId="{61819DF0-C299-4E31-96C4-304060144363}">
      <dgm:prSet/>
      <dgm:spPr/>
      <dgm:t>
        <a:bodyPr/>
        <a:lstStyle/>
        <a:p>
          <a:endParaRPr lang="tr-TR"/>
        </a:p>
      </dgm:t>
    </dgm:pt>
    <dgm:pt modelId="{65779010-17F1-4469-89CE-8A408AC99554}" type="sibTrans" cxnId="{61819DF0-C299-4E31-96C4-304060144363}">
      <dgm:prSet/>
      <dgm:spPr/>
      <dgm:t>
        <a:bodyPr/>
        <a:lstStyle/>
        <a:p>
          <a:endParaRPr lang="tr-TR"/>
        </a:p>
      </dgm:t>
    </dgm:pt>
    <dgm:pt modelId="{6916FF11-2F04-4BD8-AB10-E2E6308EB47A}" type="pres">
      <dgm:prSet presAssocID="{1B64264B-37A0-44EA-AAEF-86792F42F0E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2E25BBA-6AB1-4A77-809F-2F7E61F86574}" type="pres">
      <dgm:prSet presAssocID="{62312141-FF15-4AB8-A3F5-CEDD72485AFE}" presName="horFlow" presStyleCnt="0"/>
      <dgm:spPr/>
    </dgm:pt>
    <dgm:pt modelId="{E014C3F3-589C-42E8-A3B1-BD617EABE6E1}" type="pres">
      <dgm:prSet presAssocID="{62312141-FF15-4AB8-A3F5-CEDD72485AFE}" presName="bigChev" presStyleLbl="node1" presStyleIdx="0" presStyleCnt="3"/>
      <dgm:spPr/>
      <dgm:t>
        <a:bodyPr/>
        <a:lstStyle/>
        <a:p>
          <a:endParaRPr lang="tr-TR"/>
        </a:p>
      </dgm:t>
    </dgm:pt>
    <dgm:pt modelId="{B507E642-273A-46CC-A2CC-47A5A5514AA0}" type="pres">
      <dgm:prSet presAssocID="{849D254F-8B94-499B-AEA0-065F46C66D0E}" presName="parTrans" presStyleCnt="0"/>
      <dgm:spPr/>
    </dgm:pt>
    <dgm:pt modelId="{4B1E1D04-478C-43E8-98A4-40B05FCA928B}" type="pres">
      <dgm:prSet presAssocID="{F4101CFF-54CD-4AC4-A9F9-29EE28B980A1}" presName="node" presStyleLbl="alignAccFollowNode1" presStyleIdx="0" presStyleCnt="3" custScaleX="1483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7870F8-49B3-4261-9D7D-42D9731EB3ED}" type="pres">
      <dgm:prSet presAssocID="{62312141-FF15-4AB8-A3F5-CEDD72485AFE}" presName="vSp" presStyleCnt="0"/>
      <dgm:spPr/>
    </dgm:pt>
    <dgm:pt modelId="{CA94F66E-A2B4-464D-AE1D-905EB04FB772}" type="pres">
      <dgm:prSet presAssocID="{690F3BD7-7A82-4291-AB95-DCA435B29DBF}" presName="horFlow" presStyleCnt="0"/>
      <dgm:spPr/>
    </dgm:pt>
    <dgm:pt modelId="{0F2257EA-E9F7-470E-9E96-7E5398D17BF1}" type="pres">
      <dgm:prSet presAssocID="{690F3BD7-7A82-4291-AB95-DCA435B29DBF}" presName="bigChev" presStyleLbl="node1" presStyleIdx="1" presStyleCnt="3"/>
      <dgm:spPr/>
      <dgm:t>
        <a:bodyPr/>
        <a:lstStyle/>
        <a:p>
          <a:endParaRPr lang="tr-TR"/>
        </a:p>
      </dgm:t>
    </dgm:pt>
    <dgm:pt modelId="{EBF671D5-C08A-41E5-B71D-6A1EA5204E26}" type="pres">
      <dgm:prSet presAssocID="{97457613-EC72-4448-AC46-FF7B152B8513}" presName="parTrans" presStyleCnt="0"/>
      <dgm:spPr/>
    </dgm:pt>
    <dgm:pt modelId="{A29F6511-EAC0-4E4F-874D-2B9E70F78314}" type="pres">
      <dgm:prSet presAssocID="{538AD038-36B1-404F-96F6-1D96A274C778}" presName="node" presStyleLbl="alignAccFollowNode1" presStyleIdx="1" presStyleCnt="3" custScaleX="1550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9980B7-4957-48C7-85E6-050EAD690193}" type="pres">
      <dgm:prSet presAssocID="{690F3BD7-7A82-4291-AB95-DCA435B29DBF}" presName="vSp" presStyleCnt="0"/>
      <dgm:spPr/>
    </dgm:pt>
    <dgm:pt modelId="{69BD4A71-6492-4E00-A0D3-8AC78655D9AA}" type="pres">
      <dgm:prSet presAssocID="{E7B8DA67-C7E1-432A-8268-D062791E3FA0}" presName="horFlow" presStyleCnt="0"/>
      <dgm:spPr/>
    </dgm:pt>
    <dgm:pt modelId="{7A2B8365-1192-499E-9CB6-85B969D79773}" type="pres">
      <dgm:prSet presAssocID="{E7B8DA67-C7E1-432A-8268-D062791E3FA0}" presName="bigChev" presStyleLbl="node1" presStyleIdx="2" presStyleCnt="3"/>
      <dgm:spPr/>
      <dgm:t>
        <a:bodyPr/>
        <a:lstStyle/>
        <a:p>
          <a:endParaRPr lang="tr-TR"/>
        </a:p>
      </dgm:t>
    </dgm:pt>
    <dgm:pt modelId="{6A2DF378-EA69-42FC-9B5A-6D0BD3B52747}" type="pres">
      <dgm:prSet presAssocID="{66A7CDB5-64DD-47C7-9D77-80A2FAB69998}" presName="parTrans" presStyleCnt="0"/>
      <dgm:spPr/>
    </dgm:pt>
    <dgm:pt modelId="{2784415A-1033-4930-83BF-F71C254EF63F}" type="pres">
      <dgm:prSet presAssocID="{7B82A299-880C-4A96-B17C-1471C86AAB77}" presName="node" presStyleLbl="alignAccFollowNode1" presStyleIdx="2" presStyleCnt="3" custScaleX="1550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19786E2-5B59-4D39-9E95-641D69B3FF50}" type="presOf" srcId="{538AD038-36B1-404F-96F6-1D96A274C778}" destId="{A29F6511-EAC0-4E4F-874D-2B9E70F78314}" srcOrd="0" destOrd="0" presId="urn:microsoft.com/office/officeart/2005/8/layout/lProcess3"/>
    <dgm:cxn modelId="{9B118037-6CCB-4816-BE90-4BD210668E63}" type="presOf" srcId="{1B64264B-37A0-44EA-AAEF-86792F42F0EC}" destId="{6916FF11-2F04-4BD8-AB10-E2E6308EB47A}" srcOrd="0" destOrd="0" presId="urn:microsoft.com/office/officeart/2005/8/layout/lProcess3"/>
    <dgm:cxn modelId="{D64EBDEC-97F9-46E5-AC29-F0103F65EE58}" srcId="{62312141-FF15-4AB8-A3F5-CEDD72485AFE}" destId="{F4101CFF-54CD-4AC4-A9F9-29EE28B980A1}" srcOrd="0" destOrd="0" parTransId="{849D254F-8B94-499B-AEA0-065F46C66D0E}" sibTransId="{6FAE111B-DAF8-4EA2-990A-A1862FAB2D66}"/>
    <dgm:cxn modelId="{EA63E2AE-3374-49A6-973F-93CC72F9435F}" type="presOf" srcId="{E7B8DA67-C7E1-432A-8268-D062791E3FA0}" destId="{7A2B8365-1192-499E-9CB6-85B969D79773}" srcOrd="0" destOrd="0" presId="urn:microsoft.com/office/officeart/2005/8/layout/lProcess3"/>
    <dgm:cxn modelId="{61819DF0-C299-4E31-96C4-304060144363}" srcId="{E7B8DA67-C7E1-432A-8268-D062791E3FA0}" destId="{7B82A299-880C-4A96-B17C-1471C86AAB77}" srcOrd="0" destOrd="0" parTransId="{66A7CDB5-64DD-47C7-9D77-80A2FAB69998}" sibTransId="{65779010-17F1-4469-89CE-8A408AC99554}"/>
    <dgm:cxn modelId="{05C101BB-908C-49BF-857A-C0CECD7F0427}" type="presOf" srcId="{690F3BD7-7A82-4291-AB95-DCA435B29DBF}" destId="{0F2257EA-E9F7-470E-9E96-7E5398D17BF1}" srcOrd="0" destOrd="0" presId="urn:microsoft.com/office/officeart/2005/8/layout/lProcess3"/>
    <dgm:cxn modelId="{9252C053-3545-4AE3-9B48-AC98FE72C4FF}" type="presOf" srcId="{7B82A299-880C-4A96-B17C-1471C86AAB77}" destId="{2784415A-1033-4930-83BF-F71C254EF63F}" srcOrd="0" destOrd="0" presId="urn:microsoft.com/office/officeart/2005/8/layout/lProcess3"/>
    <dgm:cxn modelId="{A1DB5C92-8E91-4897-9A6E-952E974CE662}" srcId="{1B64264B-37A0-44EA-AAEF-86792F42F0EC}" destId="{E7B8DA67-C7E1-432A-8268-D062791E3FA0}" srcOrd="2" destOrd="0" parTransId="{208137D2-AA08-4ED3-999A-F196FDBA4122}" sibTransId="{B2EFA2E3-A959-4B76-97B5-ADF1A4716CDB}"/>
    <dgm:cxn modelId="{60CED156-7F1A-4BCD-A389-EF7B831C2424}" srcId="{1B64264B-37A0-44EA-AAEF-86792F42F0EC}" destId="{62312141-FF15-4AB8-A3F5-CEDD72485AFE}" srcOrd="0" destOrd="0" parTransId="{471CBE1E-8234-433E-BEFB-565E55B1B6F3}" sibTransId="{6BC16B8F-E80F-4F5F-95CD-866AEF064ACC}"/>
    <dgm:cxn modelId="{FFFA9272-6C99-478A-9755-A1226BEAC1D7}" srcId="{690F3BD7-7A82-4291-AB95-DCA435B29DBF}" destId="{538AD038-36B1-404F-96F6-1D96A274C778}" srcOrd="0" destOrd="0" parTransId="{97457613-EC72-4448-AC46-FF7B152B8513}" sibTransId="{268257BF-03F0-48B0-AABB-BAB430EB2AA3}"/>
    <dgm:cxn modelId="{B8931DC7-4C3A-428F-B441-7E77C51C0CD6}" srcId="{1B64264B-37A0-44EA-AAEF-86792F42F0EC}" destId="{690F3BD7-7A82-4291-AB95-DCA435B29DBF}" srcOrd="1" destOrd="0" parTransId="{A2B446E0-FD40-4D57-97A0-3352C5A36128}" sibTransId="{FA61A89A-6140-4E1F-A72D-AE7A3CFB9506}"/>
    <dgm:cxn modelId="{13639BBB-E49E-4EDA-8CBB-BC6EAAD17799}" type="presOf" srcId="{62312141-FF15-4AB8-A3F5-CEDD72485AFE}" destId="{E014C3F3-589C-42E8-A3B1-BD617EABE6E1}" srcOrd="0" destOrd="0" presId="urn:microsoft.com/office/officeart/2005/8/layout/lProcess3"/>
    <dgm:cxn modelId="{F045020C-79BD-4944-8940-C4CF78E26CC4}" type="presOf" srcId="{F4101CFF-54CD-4AC4-A9F9-29EE28B980A1}" destId="{4B1E1D04-478C-43E8-98A4-40B05FCA928B}" srcOrd="0" destOrd="0" presId="urn:microsoft.com/office/officeart/2005/8/layout/lProcess3"/>
    <dgm:cxn modelId="{FC289609-1C13-426B-A6AE-7FF4D1A8CAC5}" type="presParOf" srcId="{6916FF11-2F04-4BD8-AB10-E2E6308EB47A}" destId="{82E25BBA-6AB1-4A77-809F-2F7E61F86574}" srcOrd="0" destOrd="0" presId="urn:microsoft.com/office/officeart/2005/8/layout/lProcess3"/>
    <dgm:cxn modelId="{71B72DE3-30CA-41C9-AB8C-BE5A8512FEC5}" type="presParOf" srcId="{82E25BBA-6AB1-4A77-809F-2F7E61F86574}" destId="{E014C3F3-589C-42E8-A3B1-BD617EABE6E1}" srcOrd="0" destOrd="0" presId="urn:microsoft.com/office/officeart/2005/8/layout/lProcess3"/>
    <dgm:cxn modelId="{ADC07FD5-69E8-41CA-8DD3-15C93C23D114}" type="presParOf" srcId="{82E25BBA-6AB1-4A77-809F-2F7E61F86574}" destId="{B507E642-273A-46CC-A2CC-47A5A5514AA0}" srcOrd="1" destOrd="0" presId="urn:microsoft.com/office/officeart/2005/8/layout/lProcess3"/>
    <dgm:cxn modelId="{E853D880-D518-45A2-B3C4-9823F38E5CE8}" type="presParOf" srcId="{82E25BBA-6AB1-4A77-809F-2F7E61F86574}" destId="{4B1E1D04-478C-43E8-98A4-40B05FCA928B}" srcOrd="2" destOrd="0" presId="urn:microsoft.com/office/officeart/2005/8/layout/lProcess3"/>
    <dgm:cxn modelId="{E7F685D9-CD2E-4956-BE0C-BE836D72609E}" type="presParOf" srcId="{6916FF11-2F04-4BD8-AB10-E2E6308EB47A}" destId="{6F7870F8-49B3-4261-9D7D-42D9731EB3ED}" srcOrd="1" destOrd="0" presId="urn:microsoft.com/office/officeart/2005/8/layout/lProcess3"/>
    <dgm:cxn modelId="{DD02857C-79AB-4CEE-B1B7-2ADEB1141044}" type="presParOf" srcId="{6916FF11-2F04-4BD8-AB10-E2E6308EB47A}" destId="{CA94F66E-A2B4-464D-AE1D-905EB04FB772}" srcOrd="2" destOrd="0" presId="urn:microsoft.com/office/officeart/2005/8/layout/lProcess3"/>
    <dgm:cxn modelId="{87414F1E-D6B8-4D09-B200-4A089C76A69E}" type="presParOf" srcId="{CA94F66E-A2B4-464D-AE1D-905EB04FB772}" destId="{0F2257EA-E9F7-470E-9E96-7E5398D17BF1}" srcOrd="0" destOrd="0" presId="urn:microsoft.com/office/officeart/2005/8/layout/lProcess3"/>
    <dgm:cxn modelId="{8A3D350D-4C80-4C47-ABC2-4AE3E7799126}" type="presParOf" srcId="{CA94F66E-A2B4-464D-AE1D-905EB04FB772}" destId="{EBF671D5-C08A-41E5-B71D-6A1EA5204E26}" srcOrd="1" destOrd="0" presId="urn:microsoft.com/office/officeart/2005/8/layout/lProcess3"/>
    <dgm:cxn modelId="{C3706D38-3908-43AE-9F99-9A56CA147032}" type="presParOf" srcId="{CA94F66E-A2B4-464D-AE1D-905EB04FB772}" destId="{A29F6511-EAC0-4E4F-874D-2B9E70F78314}" srcOrd="2" destOrd="0" presId="urn:microsoft.com/office/officeart/2005/8/layout/lProcess3"/>
    <dgm:cxn modelId="{F9731D14-3DF7-4656-8D22-963F85ED6E49}" type="presParOf" srcId="{6916FF11-2F04-4BD8-AB10-E2E6308EB47A}" destId="{E09980B7-4957-48C7-85E6-050EAD690193}" srcOrd="3" destOrd="0" presId="urn:microsoft.com/office/officeart/2005/8/layout/lProcess3"/>
    <dgm:cxn modelId="{71C8859B-D8BF-4E67-9F12-5A7015DC45DD}" type="presParOf" srcId="{6916FF11-2F04-4BD8-AB10-E2E6308EB47A}" destId="{69BD4A71-6492-4E00-A0D3-8AC78655D9AA}" srcOrd="4" destOrd="0" presId="urn:microsoft.com/office/officeart/2005/8/layout/lProcess3"/>
    <dgm:cxn modelId="{C5271830-832B-450C-96BF-68E76A0AF306}" type="presParOf" srcId="{69BD4A71-6492-4E00-A0D3-8AC78655D9AA}" destId="{7A2B8365-1192-499E-9CB6-85B969D79773}" srcOrd="0" destOrd="0" presId="urn:microsoft.com/office/officeart/2005/8/layout/lProcess3"/>
    <dgm:cxn modelId="{59033664-1CA1-4440-BE8B-25D59A67E43D}" type="presParOf" srcId="{69BD4A71-6492-4E00-A0D3-8AC78655D9AA}" destId="{6A2DF378-EA69-42FC-9B5A-6D0BD3B52747}" srcOrd="1" destOrd="0" presId="urn:microsoft.com/office/officeart/2005/8/layout/lProcess3"/>
    <dgm:cxn modelId="{F079AFBE-6E1E-4684-9E7F-DD97546C88EA}" type="presParOf" srcId="{69BD4A71-6492-4E00-A0D3-8AC78655D9AA}" destId="{2784415A-1033-4930-83BF-F71C254EF63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4264B-37A0-44EA-AAEF-86792F42F0E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2312141-FF15-4AB8-A3F5-CEDD72485AFE}">
      <dgm:prSet phldrT="[Metin]"/>
      <dgm:spPr/>
      <dgm:t>
        <a:bodyPr/>
        <a:lstStyle/>
        <a:p>
          <a:r>
            <a:rPr lang="tr-TR" dirty="0" smtClean="0"/>
            <a:t>R</a:t>
          </a:r>
          <a:endParaRPr lang="tr-TR" dirty="0"/>
        </a:p>
      </dgm:t>
    </dgm:pt>
    <dgm:pt modelId="{471CBE1E-8234-433E-BEFB-565E55B1B6F3}" type="parTrans" cxnId="{60CED156-7F1A-4BCD-A389-EF7B831C2424}">
      <dgm:prSet/>
      <dgm:spPr/>
      <dgm:t>
        <a:bodyPr/>
        <a:lstStyle/>
        <a:p>
          <a:endParaRPr lang="tr-TR"/>
        </a:p>
      </dgm:t>
    </dgm:pt>
    <dgm:pt modelId="{6BC16B8F-E80F-4F5F-95CD-866AEF064ACC}" type="sibTrans" cxnId="{60CED156-7F1A-4BCD-A389-EF7B831C2424}">
      <dgm:prSet/>
      <dgm:spPr/>
      <dgm:t>
        <a:bodyPr/>
        <a:lstStyle/>
        <a:p>
          <a:endParaRPr lang="tr-TR"/>
        </a:p>
      </dgm:t>
    </dgm:pt>
    <dgm:pt modelId="{F4101CFF-54CD-4AC4-A9F9-29EE28B980A1}">
      <dgm:prSet phldrT="[Metin]" custT="1"/>
      <dgm:spPr/>
      <dgm:t>
        <a:bodyPr/>
        <a:lstStyle/>
        <a:p>
          <a:r>
            <a:rPr lang="tr-TR" sz="2700" dirty="0" err="1" smtClean="0"/>
            <a:t>Restricted</a:t>
          </a:r>
          <a:r>
            <a:rPr lang="tr-TR" sz="2700" dirty="0" smtClean="0"/>
            <a:t> </a:t>
          </a:r>
          <a:r>
            <a:rPr lang="tr-TR" sz="2700" dirty="0" err="1" smtClean="0"/>
            <a:t>Mobility</a:t>
          </a:r>
          <a:endParaRPr lang="tr-TR" sz="2700" dirty="0"/>
        </a:p>
      </dgm:t>
    </dgm:pt>
    <dgm:pt modelId="{849D254F-8B94-499B-AEA0-065F46C66D0E}" type="parTrans" cxnId="{D64EBDEC-97F9-46E5-AC29-F0103F65EE58}">
      <dgm:prSet/>
      <dgm:spPr/>
      <dgm:t>
        <a:bodyPr/>
        <a:lstStyle/>
        <a:p>
          <a:endParaRPr lang="tr-TR"/>
        </a:p>
      </dgm:t>
    </dgm:pt>
    <dgm:pt modelId="{6FAE111B-DAF8-4EA2-990A-A1862FAB2D66}" type="sibTrans" cxnId="{D64EBDEC-97F9-46E5-AC29-F0103F65EE58}">
      <dgm:prSet/>
      <dgm:spPr/>
      <dgm:t>
        <a:bodyPr/>
        <a:lstStyle/>
        <a:p>
          <a:endParaRPr lang="tr-TR"/>
        </a:p>
      </dgm:t>
    </dgm:pt>
    <dgm:pt modelId="{690F3BD7-7A82-4291-AB95-DCA435B29DBF}">
      <dgm:prSet phldrT="[Metin]"/>
      <dgm:spPr/>
      <dgm:t>
        <a:bodyPr/>
        <a:lstStyle/>
        <a:p>
          <a:r>
            <a:rPr lang="tr-TR" dirty="0" smtClean="0"/>
            <a:t>S</a:t>
          </a:r>
          <a:endParaRPr lang="tr-TR" dirty="0"/>
        </a:p>
      </dgm:t>
    </dgm:pt>
    <dgm:pt modelId="{A2B446E0-FD40-4D57-97A0-3352C5A36128}" type="parTrans" cxnId="{B8931DC7-4C3A-428F-B441-7E77C51C0CD6}">
      <dgm:prSet/>
      <dgm:spPr/>
      <dgm:t>
        <a:bodyPr/>
        <a:lstStyle/>
        <a:p>
          <a:endParaRPr lang="tr-TR"/>
        </a:p>
      </dgm:t>
    </dgm:pt>
    <dgm:pt modelId="{FA61A89A-6140-4E1F-A72D-AE7A3CFB9506}" type="sibTrans" cxnId="{B8931DC7-4C3A-428F-B441-7E77C51C0CD6}">
      <dgm:prSet/>
      <dgm:spPr/>
      <dgm:t>
        <a:bodyPr/>
        <a:lstStyle/>
        <a:p>
          <a:endParaRPr lang="tr-TR"/>
        </a:p>
      </dgm:t>
    </dgm:pt>
    <dgm:pt modelId="{538AD038-36B1-404F-96F6-1D96A274C778}">
      <dgm:prSet phldrT="[Metin]" custT="1"/>
      <dgm:spPr/>
      <dgm:t>
        <a:bodyPr/>
        <a:lstStyle/>
        <a:p>
          <a:r>
            <a:rPr lang="tr-TR" sz="2700" dirty="0" err="1" smtClean="0"/>
            <a:t>Stool</a:t>
          </a:r>
          <a:r>
            <a:rPr lang="tr-TR" sz="2700" dirty="0" smtClean="0"/>
            <a:t> </a:t>
          </a:r>
          <a:r>
            <a:rPr lang="tr-TR" sz="2700" dirty="0" err="1" smtClean="0"/>
            <a:t>Impaction</a:t>
          </a:r>
          <a:endParaRPr lang="tr-TR" sz="2700" dirty="0"/>
        </a:p>
      </dgm:t>
    </dgm:pt>
    <dgm:pt modelId="{97457613-EC72-4448-AC46-FF7B152B8513}" type="parTrans" cxnId="{FFFA9272-6C99-478A-9755-A1226BEAC1D7}">
      <dgm:prSet/>
      <dgm:spPr/>
      <dgm:t>
        <a:bodyPr/>
        <a:lstStyle/>
        <a:p>
          <a:endParaRPr lang="tr-TR"/>
        </a:p>
      </dgm:t>
    </dgm:pt>
    <dgm:pt modelId="{268257BF-03F0-48B0-AABB-BAB430EB2AA3}" type="sibTrans" cxnId="{FFFA9272-6C99-478A-9755-A1226BEAC1D7}">
      <dgm:prSet/>
      <dgm:spPr/>
      <dgm:t>
        <a:bodyPr/>
        <a:lstStyle/>
        <a:p>
          <a:endParaRPr lang="tr-TR"/>
        </a:p>
      </dgm:t>
    </dgm:pt>
    <dgm:pt modelId="{7B82A299-880C-4A96-B17C-1471C86AAB77}">
      <dgm:prSet phldrT="[Metin]" custT="1"/>
      <dgm:spPr/>
      <dgm:t>
        <a:bodyPr/>
        <a:lstStyle/>
        <a:p>
          <a:r>
            <a:rPr lang="tr-TR" sz="2700" dirty="0" smtClean="0"/>
            <a:t>DIAPPERS </a:t>
          </a:r>
          <a:endParaRPr lang="tr-TR" sz="2700" dirty="0"/>
        </a:p>
      </dgm:t>
    </dgm:pt>
    <dgm:pt modelId="{65779010-17F1-4469-89CE-8A408AC99554}" type="sibTrans" cxnId="{61819DF0-C299-4E31-96C4-304060144363}">
      <dgm:prSet/>
      <dgm:spPr/>
      <dgm:t>
        <a:bodyPr/>
        <a:lstStyle/>
        <a:p>
          <a:endParaRPr lang="tr-TR"/>
        </a:p>
      </dgm:t>
    </dgm:pt>
    <dgm:pt modelId="{66A7CDB5-64DD-47C7-9D77-80A2FAB69998}" type="parTrans" cxnId="{61819DF0-C299-4E31-96C4-304060144363}">
      <dgm:prSet/>
      <dgm:spPr/>
      <dgm:t>
        <a:bodyPr/>
        <a:lstStyle/>
        <a:p>
          <a:endParaRPr lang="tr-TR"/>
        </a:p>
      </dgm:t>
    </dgm:pt>
    <dgm:pt modelId="{6916FF11-2F04-4BD8-AB10-E2E6308EB47A}" type="pres">
      <dgm:prSet presAssocID="{1B64264B-37A0-44EA-AAEF-86792F42F0E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2E25BBA-6AB1-4A77-809F-2F7E61F86574}" type="pres">
      <dgm:prSet presAssocID="{62312141-FF15-4AB8-A3F5-CEDD72485AFE}" presName="horFlow" presStyleCnt="0"/>
      <dgm:spPr/>
    </dgm:pt>
    <dgm:pt modelId="{E014C3F3-589C-42E8-A3B1-BD617EABE6E1}" type="pres">
      <dgm:prSet presAssocID="{62312141-FF15-4AB8-A3F5-CEDD72485AFE}" presName="bigChev" presStyleLbl="node1" presStyleIdx="0" presStyleCnt="3"/>
      <dgm:spPr/>
      <dgm:t>
        <a:bodyPr/>
        <a:lstStyle/>
        <a:p>
          <a:endParaRPr lang="tr-TR"/>
        </a:p>
      </dgm:t>
    </dgm:pt>
    <dgm:pt modelId="{B507E642-273A-46CC-A2CC-47A5A5514AA0}" type="pres">
      <dgm:prSet presAssocID="{849D254F-8B94-499B-AEA0-065F46C66D0E}" presName="parTrans" presStyleCnt="0"/>
      <dgm:spPr/>
    </dgm:pt>
    <dgm:pt modelId="{4B1E1D04-478C-43E8-98A4-40B05FCA928B}" type="pres">
      <dgm:prSet presAssocID="{F4101CFF-54CD-4AC4-A9F9-29EE28B980A1}" presName="node" presStyleLbl="alignAccFollowNode1" presStyleIdx="0" presStyleCnt="2" custScaleX="1483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7870F8-49B3-4261-9D7D-42D9731EB3ED}" type="pres">
      <dgm:prSet presAssocID="{62312141-FF15-4AB8-A3F5-CEDD72485AFE}" presName="vSp" presStyleCnt="0"/>
      <dgm:spPr/>
    </dgm:pt>
    <dgm:pt modelId="{CA94F66E-A2B4-464D-AE1D-905EB04FB772}" type="pres">
      <dgm:prSet presAssocID="{690F3BD7-7A82-4291-AB95-DCA435B29DBF}" presName="horFlow" presStyleCnt="0"/>
      <dgm:spPr/>
    </dgm:pt>
    <dgm:pt modelId="{0F2257EA-E9F7-470E-9E96-7E5398D17BF1}" type="pres">
      <dgm:prSet presAssocID="{690F3BD7-7A82-4291-AB95-DCA435B29DBF}" presName="bigChev" presStyleLbl="node1" presStyleIdx="1" presStyleCnt="3"/>
      <dgm:spPr/>
      <dgm:t>
        <a:bodyPr/>
        <a:lstStyle/>
        <a:p>
          <a:endParaRPr lang="tr-TR"/>
        </a:p>
      </dgm:t>
    </dgm:pt>
    <dgm:pt modelId="{EBF671D5-C08A-41E5-B71D-6A1EA5204E26}" type="pres">
      <dgm:prSet presAssocID="{97457613-EC72-4448-AC46-FF7B152B8513}" presName="parTrans" presStyleCnt="0"/>
      <dgm:spPr/>
    </dgm:pt>
    <dgm:pt modelId="{A29F6511-EAC0-4E4F-874D-2B9E70F78314}" type="pres">
      <dgm:prSet presAssocID="{538AD038-36B1-404F-96F6-1D96A274C778}" presName="node" presStyleLbl="alignAccFollowNode1" presStyleIdx="1" presStyleCnt="2" custScaleX="1550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9980B7-4957-48C7-85E6-050EAD690193}" type="pres">
      <dgm:prSet presAssocID="{690F3BD7-7A82-4291-AB95-DCA435B29DBF}" presName="vSp" presStyleCnt="0"/>
      <dgm:spPr/>
    </dgm:pt>
    <dgm:pt modelId="{ECB431AC-87E0-46DE-9008-3A5079CA4047}" type="pres">
      <dgm:prSet presAssocID="{7B82A299-880C-4A96-B17C-1471C86AAB77}" presName="horFlow" presStyleCnt="0"/>
      <dgm:spPr/>
    </dgm:pt>
    <dgm:pt modelId="{53D64568-41E4-4253-A757-8767E00A234B}" type="pres">
      <dgm:prSet presAssocID="{7B82A299-880C-4A96-B17C-1471C86AAB77}" presName="bigChev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D64EBDEC-97F9-46E5-AC29-F0103F65EE58}" srcId="{62312141-FF15-4AB8-A3F5-CEDD72485AFE}" destId="{F4101CFF-54CD-4AC4-A9F9-29EE28B980A1}" srcOrd="0" destOrd="0" parTransId="{849D254F-8B94-499B-AEA0-065F46C66D0E}" sibTransId="{6FAE111B-DAF8-4EA2-990A-A1862FAB2D66}"/>
    <dgm:cxn modelId="{67184792-38FE-400C-A363-A580970577F6}" type="presOf" srcId="{538AD038-36B1-404F-96F6-1D96A274C778}" destId="{A29F6511-EAC0-4E4F-874D-2B9E70F78314}" srcOrd="0" destOrd="0" presId="urn:microsoft.com/office/officeart/2005/8/layout/lProcess3"/>
    <dgm:cxn modelId="{4E3248BD-A707-4B39-8378-5D95631C961C}" type="presOf" srcId="{690F3BD7-7A82-4291-AB95-DCA435B29DBF}" destId="{0F2257EA-E9F7-470E-9E96-7E5398D17BF1}" srcOrd="0" destOrd="0" presId="urn:microsoft.com/office/officeart/2005/8/layout/lProcess3"/>
    <dgm:cxn modelId="{8387AB7F-01C3-4F89-A9DF-B0C82C8EB200}" type="presOf" srcId="{F4101CFF-54CD-4AC4-A9F9-29EE28B980A1}" destId="{4B1E1D04-478C-43E8-98A4-40B05FCA928B}" srcOrd="0" destOrd="0" presId="urn:microsoft.com/office/officeart/2005/8/layout/lProcess3"/>
    <dgm:cxn modelId="{61819DF0-C299-4E31-96C4-304060144363}" srcId="{1B64264B-37A0-44EA-AAEF-86792F42F0EC}" destId="{7B82A299-880C-4A96-B17C-1471C86AAB77}" srcOrd="2" destOrd="0" parTransId="{66A7CDB5-64DD-47C7-9D77-80A2FAB69998}" sibTransId="{65779010-17F1-4469-89CE-8A408AC99554}"/>
    <dgm:cxn modelId="{9E0DA35C-FD9A-4262-8EBC-5FEF6AB22701}" type="presOf" srcId="{7B82A299-880C-4A96-B17C-1471C86AAB77}" destId="{53D64568-41E4-4253-A757-8767E00A234B}" srcOrd="0" destOrd="0" presId="urn:microsoft.com/office/officeart/2005/8/layout/lProcess3"/>
    <dgm:cxn modelId="{5B832FC2-8FC4-402A-A4E7-6F263181CED1}" type="presOf" srcId="{1B64264B-37A0-44EA-AAEF-86792F42F0EC}" destId="{6916FF11-2F04-4BD8-AB10-E2E6308EB47A}" srcOrd="0" destOrd="0" presId="urn:microsoft.com/office/officeart/2005/8/layout/lProcess3"/>
    <dgm:cxn modelId="{60CED156-7F1A-4BCD-A389-EF7B831C2424}" srcId="{1B64264B-37A0-44EA-AAEF-86792F42F0EC}" destId="{62312141-FF15-4AB8-A3F5-CEDD72485AFE}" srcOrd="0" destOrd="0" parTransId="{471CBE1E-8234-433E-BEFB-565E55B1B6F3}" sibTransId="{6BC16B8F-E80F-4F5F-95CD-866AEF064ACC}"/>
    <dgm:cxn modelId="{FFFA9272-6C99-478A-9755-A1226BEAC1D7}" srcId="{690F3BD7-7A82-4291-AB95-DCA435B29DBF}" destId="{538AD038-36B1-404F-96F6-1D96A274C778}" srcOrd="0" destOrd="0" parTransId="{97457613-EC72-4448-AC46-FF7B152B8513}" sibTransId="{268257BF-03F0-48B0-AABB-BAB430EB2AA3}"/>
    <dgm:cxn modelId="{B8931DC7-4C3A-428F-B441-7E77C51C0CD6}" srcId="{1B64264B-37A0-44EA-AAEF-86792F42F0EC}" destId="{690F3BD7-7A82-4291-AB95-DCA435B29DBF}" srcOrd="1" destOrd="0" parTransId="{A2B446E0-FD40-4D57-97A0-3352C5A36128}" sibTransId="{FA61A89A-6140-4E1F-A72D-AE7A3CFB9506}"/>
    <dgm:cxn modelId="{C2AFE1DA-E339-4BA0-8FF8-9CC901E67017}" type="presOf" srcId="{62312141-FF15-4AB8-A3F5-CEDD72485AFE}" destId="{E014C3F3-589C-42E8-A3B1-BD617EABE6E1}" srcOrd="0" destOrd="0" presId="urn:microsoft.com/office/officeart/2005/8/layout/lProcess3"/>
    <dgm:cxn modelId="{B5CC0B89-AA20-4433-BAC0-18EAFB451ABB}" type="presParOf" srcId="{6916FF11-2F04-4BD8-AB10-E2E6308EB47A}" destId="{82E25BBA-6AB1-4A77-809F-2F7E61F86574}" srcOrd="0" destOrd="0" presId="urn:microsoft.com/office/officeart/2005/8/layout/lProcess3"/>
    <dgm:cxn modelId="{D41530AB-5162-4E22-BD44-EA0A637D6725}" type="presParOf" srcId="{82E25BBA-6AB1-4A77-809F-2F7E61F86574}" destId="{E014C3F3-589C-42E8-A3B1-BD617EABE6E1}" srcOrd="0" destOrd="0" presId="urn:microsoft.com/office/officeart/2005/8/layout/lProcess3"/>
    <dgm:cxn modelId="{8909A24F-9D86-4BEC-BAAE-84B53B7A6882}" type="presParOf" srcId="{82E25BBA-6AB1-4A77-809F-2F7E61F86574}" destId="{B507E642-273A-46CC-A2CC-47A5A5514AA0}" srcOrd="1" destOrd="0" presId="urn:microsoft.com/office/officeart/2005/8/layout/lProcess3"/>
    <dgm:cxn modelId="{3FAB0717-CAD4-4169-9E88-50CDA5DE755E}" type="presParOf" srcId="{82E25BBA-6AB1-4A77-809F-2F7E61F86574}" destId="{4B1E1D04-478C-43E8-98A4-40B05FCA928B}" srcOrd="2" destOrd="0" presId="urn:microsoft.com/office/officeart/2005/8/layout/lProcess3"/>
    <dgm:cxn modelId="{A61AE8AD-4861-429C-A5AB-F54CDE556732}" type="presParOf" srcId="{6916FF11-2F04-4BD8-AB10-E2E6308EB47A}" destId="{6F7870F8-49B3-4261-9D7D-42D9731EB3ED}" srcOrd="1" destOrd="0" presId="urn:microsoft.com/office/officeart/2005/8/layout/lProcess3"/>
    <dgm:cxn modelId="{CFBF15AC-EA03-4FB2-B8CE-ED48930C6D66}" type="presParOf" srcId="{6916FF11-2F04-4BD8-AB10-E2E6308EB47A}" destId="{CA94F66E-A2B4-464D-AE1D-905EB04FB772}" srcOrd="2" destOrd="0" presId="urn:microsoft.com/office/officeart/2005/8/layout/lProcess3"/>
    <dgm:cxn modelId="{50988B5B-0BE7-44A7-AB18-7473D3C1C10D}" type="presParOf" srcId="{CA94F66E-A2B4-464D-AE1D-905EB04FB772}" destId="{0F2257EA-E9F7-470E-9E96-7E5398D17BF1}" srcOrd="0" destOrd="0" presId="urn:microsoft.com/office/officeart/2005/8/layout/lProcess3"/>
    <dgm:cxn modelId="{71525386-C857-4FF7-B413-92E8EEFC83FA}" type="presParOf" srcId="{CA94F66E-A2B4-464D-AE1D-905EB04FB772}" destId="{EBF671D5-C08A-41E5-B71D-6A1EA5204E26}" srcOrd="1" destOrd="0" presId="urn:microsoft.com/office/officeart/2005/8/layout/lProcess3"/>
    <dgm:cxn modelId="{81190D31-C118-4FCF-A814-4CFEF9990BB6}" type="presParOf" srcId="{CA94F66E-A2B4-464D-AE1D-905EB04FB772}" destId="{A29F6511-EAC0-4E4F-874D-2B9E70F78314}" srcOrd="2" destOrd="0" presId="urn:microsoft.com/office/officeart/2005/8/layout/lProcess3"/>
    <dgm:cxn modelId="{56CE3E79-D69F-47B5-936F-246D9E44EB7E}" type="presParOf" srcId="{6916FF11-2F04-4BD8-AB10-E2E6308EB47A}" destId="{E09980B7-4957-48C7-85E6-050EAD690193}" srcOrd="3" destOrd="0" presId="urn:microsoft.com/office/officeart/2005/8/layout/lProcess3"/>
    <dgm:cxn modelId="{AC1E8ACE-2B24-4D2E-99BA-21B9947A3D6E}" type="presParOf" srcId="{6916FF11-2F04-4BD8-AB10-E2E6308EB47A}" destId="{ECB431AC-87E0-46DE-9008-3A5079CA4047}" srcOrd="4" destOrd="0" presId="urn:microsoft.com/office/officeart/2005/8/layout/lProcess3"/>
    <dgm:cxn modelId="{42586D6B-9DAD-431C-8B0A-C8ED3AC44BF7}" type="presParOf" srcId="{ECB431AC-87E0-46DE-9008-3A5079CA4047}" destId="{53D64568-41E4-4253-A757-8767E00A234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4C3F3-589C-42E8-A3B1-BD617EABE6E1}">
      <dsp:nvSpPr>
        <dsp:cNvPr id="0" name=""/>
        <dsp:cNvSpPr/>
      </dsp:nvSpPr>
      <dsp:spPr>
        <a:xfrm>
          <a:off x="1918565" y="2061"/>
          <a:ext cx="2583805" cy="1033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D</a:t>
          </a:r>
          <a:endParaRPr lang="tr-TR" sz="6500" kern="1200" dirty="0"/>
        </a:p>
      </dsp:txBody>
      <dsp:txXfrm>
        <a:off x="2435326" y="2061"/>
        <a:ext cx="1550283" cy="1033522"/>
      </dsp:txXfrm>
    </dsp:sp>
    <dsp:sp modelId="{4B1E1D04-478C-43E8-98A4-40B05FCA928B}">
      <dsp:nvSpPr>
        <dsp:cNvPr id="0" name=""/>
        <dsp:cNvSpPr/>
      </dsp:nvSpPr>
      <dsp:spPr>
        <a:xfrm>
          <a:off x="4166476" y="89910"/>
          <a:ext cx="2144558" cy="8578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Delirium</a:t>
          </a:r>
          <a:endParaRPr lang="tr-TR" sz="2700" kern="1200" dirty="0"/>
        </a:p>
      </dsp:txBody>
      <dsp:txXfrm>
        <a:off x="4595388" y="89910"/>
        <a:ext cx="1286735" cy="857823"/>
      </dsp:txXfrm>
    </dsp:sp>
    <dsp:sp modelId="{0F2257EA-E9F7-470E-9E96-7E5398D17BF1}">
      <dsp:nvSpPr>
        <dsp:cNvPr id="0" name=""/>
        <dsp:cNvSpPr/>
      </dsp:nvSpPr>
      <dsp:spPr>
        <a:xfrm>
          <a:off x="1918565" y="1180276"/>
          <a:ext cx="2583805" cy="1033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I</a:t>
          </a:r>
          <a:endParaRPr lang="tr-TR" sz="6500" kern="1200" dirty="0"/>
        </a:p>
      </dsp:txBody>
      <dsp:txXfrm>
        <a:off x="2435326" y="1180276"/>
        <a:ext cx="1550283" cy="1033522"/>
      </dsp:txXfrm>
    </dsp:sp>
    <dsp:sp modelId="{A29F6511-EAC0-4E4F-874D-2B9E70F78314}">
      <dsp:nvSpPr>
        <dsp:cNvPr id="0" name=""/>
        <dsp:cNvSpPr/>
      </dsp:nvSpPr>
      <dsp:spPr>
        <a:xfrm>
          <a:off x="4166476" y="1268125"/>
          <a:ext cx="2144558" cy="8578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Infection</a:t>
          </a:r>
          <a:endParaRPr lang="tr-TR" sz="2700" kern="1200" dirty="0"/>
        </a:p>
      </dsp:txBody>
      <dsp:txXfrm>
        <a:off x="4595388" y="1268125"/>
        <a:ext cx="1286735" cy="857823"/>
      </dsp:txXfrm>
    </dsp:sp>
    <dsp:sp modelId="{7A2B8365-1192-499E-9CB6-85B969D79773}">
      <dsp:nvSpPr>
        <dsp:cNvPr id="0" name=""/>
        <dsp:cNvSpPr/>
      </dsp:nvSpPr>
      <dsp:spPr>
        <a:xfrm>
          <a:off x="1918565" y="2358491"/>
          <a:ext cx="2583805" cy="1033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A</a:t>
          </a:r>
          <a:endParaRPr lang="tr-TR" sz="6500" kern="1200" dirty="0"/>
        </a:p>
      </dsp:txBody>
      <dsp:txXfrm>
        <a:off x="2435326" y="2358491"/>
        <a:ext cx="1550283" cy="1033522"/>
      </dsp:txXfrm>
    </dsp:sp>
    <dsp:sp modelId="{2784415A-1033-4930-83BF-F71C254EF63F}">
      <dsp:nvSpPr>
        <dsp:cNvPr id="0" name=""/>
        <dsp:cNvSpPr/>
      </dsp:nvSpPr>
      <dsp:spPr>
        <a:xfrm>
          <a:off x="4166476" y="2446340"/>
          <a:ext cx="2144558" cy="8578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Atrophy</a:t>
          </a:r>
          <a:endParaRPr lang="tr-TR" sz="2700" kern="1200" dirty="0"/>
        </a:p>
      </dsp:txBody>
      <dsp:txXfrm>
        <a:off x="4595388" y="2446340"/>
        <a:ext cx="1286735" cy="857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4C3F3-589C-42E8-A3B1-BD617EABE6E1}">
      <dsp:nvSpPr>
        <dsp:cNvPr id="0" name=""/>
        <dsp:cNvSpPr/>
      </dsp:nvSpPr>
      <dsp:spPr>
        <a:xfrm>
          <a:off x="1328704" y="2061"/>
          <a:ext cx="2583805" cy="1033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P</a:t>
          </a:r>
          <a:endParaRPr lang="tr-TR" sz="6500" kern="1200" dirty="0"/>
        </a:p>
      </dsp:txBody>
      <dsp:txXfrm>
        <a:off x="1845465" y="2061"/>
        <a:ext cx="1550283" cy="1033522"/>
      </dsp:txXfrm>
    </dsp:sp>
    <dsp:sp modelId="{4B1E1D04-478C-43E8-98A4-40B05FCA928B}">
      <dsp:nvSpPr>
        <dsp:cNvPr id="0" name=""/>
        <dsp:cNvSpPr/>
      </dsp:nvSpPr>
      <dsp:spPr>
        <a:xfrm>
          <a:off x="3576615" y="89910"/>
          <a:ext cx="3181387" cy="8578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Pharmacologic</a:t>
          </a:r>
          <a:endParaRPr lang="tr-TR" sz="2700" kern="1200" dirty="0"/>
        </a:p>
      </dsp:txBody>
      <dsp:txXfrm>
        <a:off x="4005527" y="89910"/>
        <a:ext cx="2323564" cy="857823"/>
      </dsp:txXfrm>
    </dsp:sp>
    <dsp:sp modelId="{0F2257EA-E9F7-470E-9E96-7E5398D17BF1}">
      <dsp:nvSpPr>
        <dsp:cNvPr id="0" name=""/>
        <dsp:cNvSpPr/>
      </dsp:nvSpPr>
      <dsp:spPr>
        <a:xfrm>
          <a:off x="1328704" y="1180276"/>
          <a:ext cx="2583805" cy="1033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P</a:t>
          </a:r>
          <a:endParaRPr lang="tr-TR" sz="6500" kern="1200" dirty="0"/>
        </a:p>
      </dsp:txBody>
      <dsp:txXfrm>
        <a:off x="1845465" y="1180276"/>
        <a:ext cx="1550283" cy="1033522"/>
      </dsp:txXfrm>
    </dsp:sp>
    <dsp:sp modelId="{A29F6511-EAC0-4E4F-874D-2B9E70F78314}">
      <dsp:nvSpPr>
        <dsp:cNvPr id="0" name=""/>
        <dsp:cNvSpPr/>
      </dsp:nvSpPr>
      <dsp:spPr>
        <a:xfrm>
          <a:off x="3576615" y="1268125"/>
          <a:ext cx="3324279" cy="8578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Physcological</a:t>
          </a:r>
          <a:endParaRPr lang="tr-TR" sz="2700" kern="1200" dirty="0"/>
        </a:p>
      </dsp:txBody>
      <dsp:txXfrm>
        <a:off x="4005527" y="1268125"/>
        <a:ext cx="2466456" cy="857823"/>
      </dsp:txXfrm>
    </dsp:sp>
    <dsp:sp modelId="{7A2B8365-1192-499E-9CB6-85B969D79773}">
      <dsp:nvSpPr>
        <dsp:cNvPr id="0" name=""/>
        <dsp:cNvSpPr/>
      </dsp:nvSpPr>
      <dsp:spPr>
        <a:xfrm>
          <a:off x="1328704" y="2358491"/>
          <a:ext cx="2583805" cy="1033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E</a:t>
          </a:r>
          <a:endParaRPr lang="tr-TR" sz="6500" kern="1200" dirty="0"/>
        </a:p>
      </dsp:txBody>
      <dsp:txXfrm>
        <a:off x="1845465" y="2358491"/>
        <a:ext cx="1550283" cy="1033522"/>
      </dsp:txXfrm>
    </dsp:sp>
    <dsp:sp modelId="{2784415A-1033-4930-83BF-F71C254EF63F}">
      <dsp:nvSpPr>
        <dsp:cNvPr id="0" name=""/>
        <dsp:cNvSpPr/>
      </dsp:nvSpPr>
      <dsp:spPr>
        <a:xfrm>
          <a:off x="3576615" y="2446340"/>
          <a:ext cx="3324279" cy="8578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Excess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Urine</a:t>
          </a:r>
          <a:r>
            <a:rPr lang="tr-TR" sz="2700" kern="1200" dirty="0" smtClean="0"/>
            <a:t> </a:t>
          </a:r>
          <a:endParaRPr lang="tr-TR" sz="2700" kern="1200" dirty="0"/>
        </a:p>
      </dsp:txBody>
      <dsp:txXfrm>
        <a:off x="4005527" y="2446340"/>
        <a:ext cx="2466456" cy="8578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4C3F3-589C-42E8-A3B1-BD617EABE6E1}">
      <dsp:nvSpPr>
        <dsp:cNvPr id="0" name=""/>
        <dsp:cNvSpPr/>
      </dsp:nvSpPr>
      <dsp:spPr>
        <a:xfrm>
          <a:off x="1328704" y="2061"/>
          <a:ext cx="2583805" cy="1033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R</a:t>
          </a:r>
          <a:endParaRPr lang="tr-TR" sz="6500" kern="1200" dirty="0"/>
        </a:p>
      </dsp:txBody>
      <dsp:txXfrm>
        <a:off x="1845465" y="2061"/>
        <a:ext cx="1550283" cy="1033522"/>
      </dsp:txXfrm>
    </dsp:sp>
    <dsp:sp modelId="{4B1E1D04-478C-43E8-98A4-40B05FCA928B}">
      <dsp:nvSpPr>
        <dsp:cNvPr id="0" name=""/>
        <dsp:cNvSpPr/>
      </dsp:nvSpPr>
      <dsp:spPr>
        <a:xfrm>
          <a:off x="3576615" y="89910"/>
          <a:ext cx="3181387" cy="8578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Restricted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Mobility</a:t>
          </a:r>
          <a:endParaRPr lang="tr-TR" sz="2700" kern="1200" dirty="0"/>
        </a:p>
      </dsp:txBody>
      <dsp:txXfrm>
        <a:off x="4005527" y="89910"/>
        <a:ext cx="2323564" cy="857823"/>
      </dsp:txXfrm>
    </dsp:sp>
    <dsp:sp modelId="{0F2257EA-E9F7-470E-9E96-7E5398D17BF1}">
      <dsp:nvSpPr>
        <dsp:cNvPr id="0" name=""/>
        <dsp:cNvSpPr/>
      </dsp:nvSpPr>
      <dsp:spPr>
        <a:xfrm>
          <a:off x="1328704" y="1180276"/>
          <a:ext cx="2583805" cy="1033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S</a:t>
          </a:r>
          <a:endParaRPr lang="tr-TR" sz="6500" kern="1200" dirty="0"/>
        </a:p>
      </dsp:txBody>
      <dsp:txXfrm>
        <a:off x="1845465" y="1180276"/>
        <a:ext cx="1550283" cy="1033522"/>
      </dsp:txXfrm>
    </dsp:sp>
    <dsp:sp modelId="{A29F6511-EAC0-4E4F-874D-2B9E70F78314}">
      <dsp:nvSpPr>
        <dsp:cNvPr id="0" name=""/>
        <dsp:cNvSpPr/>
      </dsp:nvSpPr>
      <dsp:spPr>
        <a:xfrm>
          <a:off x="3576615" y="1268125"/>
          <a:ext cx="3324279" cy="8578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Stool</a:t>
          </a:r>
          <a:r>
            <a:rPr lang="tr-TR" sz="2700" kern="1200" dirty="0" smtClean="0"/>
            <a:t> </a:t>
          </a:r>
          <a:r>
            <a:rPr lang="tr-TR" sz="2700" kern="1200" dirty="0" err="1" smtClean="0"/>
            <a:t>Impaction</a:t>
          </a:r>
          <a:endParaRPr lang="tr-TR" sz="2700" kern="1200" dirty="0"/>
        </a:p>
      </dsp:txBody>
      <dsp:txXfrm>
        <a:off x="4005527" y="1268125"/>
        <a:ext cx="2466456" cy="857823"/>
      </dsp:txXfrm>
    </dsp:sp>
    <dsp:sp modelId="{53D64568-41E4-4253-A757-8767E00A234B}">
      <dsp:nvSpPr>
        <dsp:cNvPr id="0" name=""/>
        <dsp:cNvSpPr/>
      </dsp:nvSpPr>
      <dsp:spPr>
        <a:xfrm>
          <a:off x="1328704" y="2358491"/>
          <a:ext cx="2583805" cy="1033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DIAPPERS </a:t>
          </a:r>
          <a:endParaRPr lang="tr-TR" sz="2700" kern="1200" dirty="0"/>
        </a:p>
      </dsp:txBody>
      <dsp:txXfrm>
        <a:off x="1845465" y="2358491"/>
        <a:ext cx="1550283" cy="1033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4 Altbilgi Yer Tutucusu"/>
          <p:cNvSpPr txBox="1">
            <a:spLocks/>
          </p:cNvSpPr>
          <p:nvPr userDrawn="1"/>
        </p:nvSpPr>
        <p:spPr>
          <a:xfrm>
            <a:off x="652434" y="4798236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56F5BC4-9788-4B84-8828-B47F7836AEE5}" type="datetimeFigureOut">
              <a:rPr lang="tr-TR" smtClean="0"/>
              <a:pPr/>
              <a:t>15.05.2013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685C0A9-4769-4E67-9BEC-50C66CB2BE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4 Altbilgi Yer Tutucusu"/>
          <p:cNvSpPr txBox="1">
            <a:spLocks/>
          </p:cNvSpPr>
          <p:nvPr userDrawn="1"/>
        </p:nvSpPr>
        <p:spPr>
          <a:xfrm>
            <a:off x="652434" y="4786328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Suleyman Demirel University, Dept. Of Gynecology and Gynecologic Oncology, Erdemoglu E, Isparta, 2013</a:t>
            </a:r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39999">
              <a:schemeClr val="accent1">
                <a:lumMod val="75000"/>
              </a:schemeClr>
            </a:gs>
            <a:gs pos="39999">
              <a:schemeClr val="tx2">
                <a:lumMod val="60000"/>
                <a:lumOff val="40000"/>
              </a:schemeClr>
            </a:gs>
            <a:gs pos="70000">
              <a:schemeClr val="tx2">
                <a:lumMod val="60000"/>
                <a:lumOff val="40000"/>
              </a:scheme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500034" y="4767264"/>
            <a:ext cx="8215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err="1" smtClean="0"/>
              <a:t>Suleyman</a:t>
            </a:r>
            <a:r>
              <a:rPr lang="tr-TR" dirty="0" smtClean="0"/>
              <a:t> Demirel </a:t>
            </a:r>
            <a:r>
              <a:rPr lang="tr-TR" dirty="0" err="1" smtClean="0"/>
              <a:t>University</a:t>
            </a:r>
            <a:r>
              <a:rPr lang="tr-TR" dirty="0" smtClean="0"/>
              <a:t>, </a:t>
            </a:r>
            <a:r>
              <a:rPr lang="tr-TR" dirty="0" err="1" smtClean="0"/>
              <a:t>Dept</a:t>
            </a:r>
            <a:r>
              <a:rPr lang="tr-TR" dirty="0" smtClean="0"/>
              <a:t>. Of </a:t>
            </a:r>
            <a:r>
              <a:rPr lang="tr-TR" dirty="0" err="1" smtClean="0"/>
              <a:t>Gynecology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Gynecologic</a:t>
            </a:r>
            <a:r>
              <a:rPr lang="tr-TR" dirty="0" smtClean="0"/>
              <a:t> </a:t>
            </a:r>
            <a:r>
              <a:rPr lang="tr-TR" dirty="0" err="1" smtClean="0"/>
              <a:t>Oncology</a:t>
            </a:r>
            <a:r>
              <a:rPr lang="tr-TR" dirty="0" smtClean="0"/>
              <a:t>, </a:t>
            </a:r>
            <a:r>
              <a:rPr lang="tr-TR" dirty="0" err="1" smtClean="0"/>
              <a:t>Erdemoglu</a:t>
            </a:r>
            <a:r>
              <a:rPr lang="tr-TR" dirty="0" smtClean="0"/>
              <a:t> E, Isparta, 2013</a:t>
            </a:r>
            <a:endParaRPr lang="tr-TR" dirty="0"/>
          </a:p>
        </p:txBody>
      </p:sp>
      <p:pic>
        <p:nvPicPr>
          <p:cNvPr id="13314" name="Picture 2" descr="http://www.eraymuhendislik.com/logolar/sdu-logo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42844" y="84802"/>
            <a:ext cx="828335" cy="62956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040603"/>
            <a:ext cx="7772400" cy="1102519"/>
          </a:xfrm>
        </p:spPr>
        <p:txBody>
          <a:bodyPr/>
          <a:lstStyle/>
          <a:p>
            <a:r>
              <a:rPr lang="tr-TR" dirty="0">
                <a:solidFill>
                  <a:srgbClr val="FFFF00"/>
                </a:solidFill>
              </a:rPr>
              <a:t>Kadında idrar boşaltma sorunu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786064"/>
            <a:ext cx="6400800" cy="1314450"/>
          </a:xfrm>
        </p:spPr>
        <p:txBody>
          <a:bodyPr>
            <a:normAutofit fontScale="92500"/>
          </a:bodyPr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Doç. Dr. Evrim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Erdemoglu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Süleyman Demirel Üniversitesi,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sparta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Geçici </a:t>
            </a:r>
            <a:r>
              <a:rPr lang="tr-TR" dirty="0" err="1" smtClean="0"/>
              <a:t>İnkontinens</a:t>
            </a:r>
            <a:r>
              <a:rPr lang="tr-TR" dirty="0" smtClean="0"/>
              <a:t> - DIAPPERS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Geçici </a:t>
            </a:r>
            <a:r>
              <a:rPr lang="tr-TR" dirty="0" err="1" smtClean="0"/>
              <a:t>İnkontinens</a:t>
            </a:r>
            <a:r>
              <a:rPr lang="tr-TR" dirty="0" smtClean="0"/>
              <a:t> - DIAPPERS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Geçici </a:t>
            </a:r>
            <a:r>
              <a:rPr lang="tr-TR" dirty="0" err="1" smtClean="0"/>
              <a:t>İnkontinens</a:t>
            </a:r>
            <a:r>
              <a:rPr lang="tr-TR" dirty="0" smtClean="0"/>
              <a:t> - DIAPPERS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7242" y="-18"/>
            <a:ext cx="8229600" cy="857250"/>
          </a:xfrm>
        </p:spPr>
        <p:txBody>
          <a:bodyPr/>
          <a:lstStyle/>
          <a:p>
            <a:r>
              <a:rPr lang="tr-TR" dirty="0" smtClean="0"/>
              <a:t>Sinir Sistemi ve </a:t>
            </a:r>
            <a:r>
              <a:rPr lang="tr-TR" dirty="0" err="1" smtClean="0"/>
              <a:t>Urolojik</a:t>
            </a:r>
            <a:r>
              <a:rPr lang="tr-TR" dirty="0" smtClean="0"/>
              <a:t> Sorunlar</a:t>
            </a:r>
            <a:endParaRPr lang="tr-TR" dirty="0"/>
          </a:p>
        </p:txBody>
      </p:sp>
      <p:pic>
        <p:nvPicPr>
          <p:cNvPr id="4" name="3 İçerik Yer Tutucusu" descr="AGYN0502-04-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785800"/>
            <a:ext cx="4286280" cy="4058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56"/>
            <a:ext cx="8229600" cy="857250"/>
          </a:xfrm>
        </p:spPr>
        <p:txBody>
          <a:bodyPr/>
          <a:lstStyle/>
          <a:p>
            <a:r>
              <a:rPr lang="tr-TR" dirty="0" smtClean="0"/>
              <a:t>Cerrahi ve </a:t>
            </a:r>
            <a:r>
              <a:rPr lang="tr-TR" dirty="0" err="1" smtClean="0"/>
              <a:t>Urolojik</a:t>
            </a:r>
            <a:r>
              <a:rPr lang="tr-TR" dirty="0" smtClean="0"/>
              <a:t> Sorunlar</a:t>
            </a:r>
            <a:endParaRPr lang="tr-TR" dirty="0"/>
          </a:p>
        </p:txBody>
      </p:sp>
      <p:pic>
        <p:nvPicPr>
          <p:cNvPr id="4" name="3 İçerik Yer Tutucusu" descr="AGYN0502-04-0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59" y="714362"/>
            <a:ext cx="4362425" cy="40927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Urodinami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b="1" dirty="0" err="1" smtClean="0">
                <a:solidFill>
                  <a:schemeClr val="bg1"/>
                </a:solidFill>
              </a:rPr>
              <a:t>İnkontinansın</a:t>
            </a:r>
            <a:r>
              <a:rPr lang="tr-TR" sz="2000" b="1" dirty="0" smtClean="0">
                <a:solidFill>
                  <a:schemeClr val="bg1"/>
                </a:solidFill>
              </a:rPr>
              <a:t> objektif gösterilmesi</a:t>
            </a:r>
          </a:p>
          <a:p>
            <a:r>
              <a:rPr lang="tr-TR" sz="2000" b="1" dirty="0" smtClean="0">
                <a:solidFill>
                  <a:schemeClr val="bg1"/>
                </a:solidFill>
              </a:rPr>
              <a:t>İlk işeme hissi</a:t>
            </a:r>
          </a:p>
          <a:p>
            <a:r>
              <a:rPr lang="tr-TR" sz="2000" b="1" dirty="0" err="1" smtClean="0">
                <a:solidFill>
                  <a:schemeClr val="bg1"/>
                </a:solidFill>
              </a:rPr>
              <a:t>Intravesical</a:t>
            </a:r>
            <a:r>
              <a:rPr lang="tr-TR" sz="2000" b="1" dirty="0" smtClean="0">
                <a:solidFill>
                  <a:schemeClr val="bg1"/>
                </a:solidFill>
              </a:rPr>
              <a:t>, </a:t>
            </a:r>
            <a:r>
              <a:rPr lang="tr-TR" sz="2000" b="1" dirty="0" err="1" smtClean="0">
                <a:solidFill>
                  <a:schemeClr val="bg1"/>
                </a:solidFill>
              </a:rPr>
              <a:t>urethral</a:t>
            </a:r>
            <a:r>
              <a:rPr lang="tr-TR" sz="2000" b="1" dirty="0" smtClean="0">
                <a:solidFill>
                  <a:schemeClr val="bg1"/>
                </a:solidFill>
              </a:rPr>
              <a:t>, </a:t>
            </a:r>
            <a:r>
              <a:rPr lang="tr-TR" sz="2000" b="1" dirty="0" err="1" smtClean="0">
                <a:solidFill>
                  <a:schemeClr val="bg1"/>
                </a:solidFill>
              </a:rPr>
              <a:t>abdominal</a:t>
            </a:r>
            <a:r>
              <a:rPr lang="tr-TR" sz="2000" b="1" dirty="0" smtClean="0">
                <a:solidFill>
                  <a:schemeClr val="bg1"/>
                </a:solidFill>
              </a:rPr>
              <a:t> basınçlar</a:t>
            </a:r>
          </a:p>
          <a:p>
            <a:r>
              <a:rPr lang="tr-TR" sz="2000" b="1" dirty="0" smtClean="0">
                <a:solidFill>
                  <a:schemeClr val="bg1"/>
                </a:solidFill>
              </a:rPr>
              <a:t>İdrar akım hızı</a:t>
            </a:r>
          </a:p>
          <a:p>
            <a:r>
              <a:rPr lang="tr-TR" sz="2000" b="1" dirty="0" err="1" smtClean="0">
                <a:solidFill>
                  <a:schemeClr val="bg1"/>
                </a:solidFill>
              </a:rPr>
              <a:t>Residual</a:t>
            </a:r>
            <a:r>
              <a:rPr lang="tr-TR" sz="2000" b="1" dirty="0" smtClean="0">
                <a:solidFill>
                  <a:schemeClr val="bg1"/>
                </a:solidFill>
              </a:rPr>
              <a:t> </a:t>
            </a:r>
            <a:r>
              <a:rPr lang="tr-TR" sz="2000" b="1" dirty="0" err="1" smtClean="0">
                <a:solidFill>
                  <a:schemeClr val="bg1"/>
                </a:solidFill>
              </a:rPr>
              <a:t>volume</a:t>
            </a:r>
            <a:endParaRPr lang="tr-TR" sz="2000" b="1" dirty="0" smtClean="0">
              <a:solidFill>
                <a:schemeClr val="bg1"/>
              </a:solidFill>
            </a:endParaRPr>
          </a:p>
          <a:p>
            <a:r>
              <a:rPr lang="tr-TR" sz="2000" b="1" dirty="0" err="1" smtClean="0">
                <a:solidFill>
                  <a:schemeClr val="bg1"/>
                </a:solidFill>
              </a:rPr>
              <a:t>Leak</a:t>
            </a:r>
            <a:r>
              <a:rPr lang="tr-TR" sz="2000" b="1" dirty="0" smtClean="0">
                <a:solidFill>
                  <a:schemeClr val="bg1"/>
                </a:solidFill>
              </a:rPr>
              <a:t> </a:t>
            </a:r>
            <a:r>
              <a:rPr lang="tr-TR" sz="2000" b="1" dirty="0" err="1" smtClean="0">
                <a:solidFill>
                  <a:schemeClr val="bg1"/>
                </a:solidFill>
              </a:rPr>
              <a:t>point</a:t>
            </a:r>
            <a:r>
              <a:rPr lang="tr-TR" sz="2000" b="1" dirty="0" smtClean="0">
                <a:solidFill>
                  <a:schemeClr val="bg1"/>
                </a:solidFill>
              </a:rPr>
              <a:t> </a:t>
            </a:r>
            <a:r>
              <a:rPr lang="tr-TR" sz="2000" b="1" dirty="0" err="1" smtClean="0">
                <a:solidFill>
                  <a:schemeClr val="bg1"/>
                </a:solidFill>
              </a:rPr>
              <a:t>pressure</a:t>
            </a:r>
            <a:endParaRPr lang="tr-TR" sz="2000" b="1" dirty="0" smtClean="0">
              <a:solidFill>
                <a:schemeClr val="bg1"/>
              </a:solidFill>
            </a:endParaRPr>
          </a:p>
          <a:p>
            <a:r>
              <a:rPr lang="tr-TR" sz="2000" b="1" dirty="0" smtClean="0">
                <a:solidFill>
                  <a:schemeClr val="bg1"/>
                </a:solidFill>
              </a:rPr>
              <a:t>Akım basınç çalışması</a:t>
            </a:r>
          </a:p>
          <a:p>
            <a:r>
              <a:rPr lang="tr-TR" sz="2000" b="1" dirty="0" smtClean="0">
                <a:solidFill>
                  <a:schemeClr val="bg1"/>
                </a:solidFill>
              </a:rPr>
              <a:t>EMG</a:t>
            </a:r>
          </a:p>
          <a:p>
            <a:r>
              <a:rPr lang="tr-TR" sz="2000" b="1" dirty="0" err="1" smtClean="0">
                <a:solidFill>
                  <a:schemeClr val="bg1"/>
                </a:solidFill>
              </a:rPr>
              <a:t>Videourodynamics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Urodinaminin</a:t>
            </a:r>
            <a:r>
              <a:rPr lang="tr-TR" dirty="0" smtClean="0"/>
              <a:t> Yeri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000" dirty="0">
                <a:solidFill>
                  <a:schemeClr val="bg1"/>
                </a:solidFill>
              </a:rPr>
              <a:t>The impact of multichannel </a:t>
            </a:r>
            <a:r>
              <a:rPr lang="en-US" sz="7000" dirty="0" err="1">
                <a:solidFill>
                  <a:schemeClr val="bg1"/>
                </a:solidFill>
              </a:rPr>
              <a:t>urodynamics</a:t>
            </a:r>
            <a:r>
              <a:rPr lang="en-US" sz="7000" dirty="0">
                <a:solidFill>
                  <a:schemeClr val="bg1"/>
                </a:solidFill>
              </a:rPr>
              <a:t> upon treatment recommendations for female urinary incontinence</a:t>
            </a:r>
            <a:r>
              <a:rPr lang="en-US" sz="7000" dirty="0" smtClean="0">
                <a:solidFill>
                  <a:schemeClr val="bg1"/>
                </a:solidFill>
              </a:rPr>
              <a:t>.</a:t>
            </a:r>
            <a:endParaRPr lang="en-US" sz="7000" dirty="0">
              <a:solidFill>
                <a:schemeClr val="bg1"/>
              </a:solidFill>
            </a:endParaRPr>
          </a:p>
          <a:p>
            <a:r>
              <a:rPr lang="en-US" sz="4500" dirty="0">
                <a:solidFill>
                  <a:schemeClr val="bg1"/>
                </a:solidFill>
              </a:rPr>
              <a:t>Ward RM, Hampton BS, </a:t>
            </a:r>
            <a:r>
              <a:rPr lang="en-US" sz="4500" dirty="0" err="1">
                <a:solidFill>
                  <a:schemeClr val="bg1"/>
                </a:solidFill>
              </a:rPr>
              <a:t>Blume</a:t>
            </a:r>
            <a:r>
              <a:rPr lang="en-US" sz="4500" dirty="0">
                <a:solidFill>
                  <a:schemeClr val="bg1"/>
                </a:solidFill>
              </a:rPr>
              <a:t> JD, Sung VW, </a:t>
            </a:r>
            <a:r>
              <a:rPr lang="en-US" sz="4500" dirty="0" err="1">
                <a:solidFill>
                  <a:schemeClr val="bg1"/>
                </a:solidFill>
              </a:rPr>
              <a:t>Rardin</a:t>
            </a:r>
            <a:r>
              <a:rPr lang="en-US" sz="4500" dirty="0">
                <a:solidFill>
                  <a:schemeClr val="bg1"/>
                </a:solidFill>
              </a:rPr>
              <a:t> CR, Myers </a:t>
            </a:r>
            <a:r>
              <a:rPr lang="en-US" sz="4500" dirty="0" smtClean="0">
                <a:solidFill>
                  <a:schemeClr val="bg1"/>
                </a:solidFill>
              </a:rPr>
              <a:t>DL</a:t>
            </a:r>
            <a:endParaRPr lang="en-US" sz="4500" dirty="0">
              <a:solidFill>
                <a:schemeClr val="bg1"/>
              </a:solidFill>
            </a:endParaRPr>
          </a:p>
          <a:p>
            <a:r>
              <a:rPr lang="en-US" sz="4500" dirty="0" err="1">
                <a:solidFill>
                  <a:schemeClr val="bg1"/>
                </a:solidFill>
              </a:rPr>
              <a:t>Int</a:t>
            </a:r>
            <a:r>
              <a:rPr lang="en-US" sz="4500" dirty="0">
                <a:solidFill>
                  <a:schemeClr val="bg1"/>
                </a:solidFill>
              </a:rPr>
              <a:t> </a:t>
            </a:r>
            <a:r>
              <a:rPr lang="en-US" sz="4500" dirty="0" err="1">
                <a:solidFill>
                  <a:schemeClr val="bg1"/>
                </a:solidFill>
              </a:rPr>
              <a:t>Urogynecol</a:t>
            </a:r>
            <a:r>
              <a:rPr lang="en-US" sz="4500" dirty="0">
                <a:solidFill>
                  <a:schemeClr val="bg1"/>
                </a:solidFill>
              </a:rPr>
              <a:t> J Pelvic Floor </a:t>
            </a:r>
            <a:r>
              <a:rPr lang="en-US" sz="4500" dirty="0" err="1">
                <a:solidFill>
                  <a:schemeClr val="bg1"/>
                </a:solidFill>
              </a:rPr>
              <a:t>Dysfunct</a:t>
            </a:r>
            <a:r>
              <a:rPr lang="en-US" sz="4500" dirty="0">
                <a:solidFill>
                  <a:schemeClr val="bg1"/>
                </a:solidFill>
              </a:rPr>
              <a:t>. 2008;19(9):1235.</a:t>
            </a:r>
          </a:p>
          <a:p>
            <a:pPr>
              <a:buNone/>
            </a:pPr>
            <a:r>
              <a:rPr lang="en-US" sz="4500" dirty="0">
                <a:solidFill>
                  <a:schemeClr val="bg1"/>
                </a:solidFill>
              </a:rPr>
              <a:t> </a:t>
            </a:r>
          </a:p>
          <a:p>
            <a:r>
              <a:rPr lang="en-US" sz="5600" dirty="0"/>
              <a:t>The aim of this study was to evaluate whether multichannel </a:t>
            </a:r>
            <a:r>
              <a:rPr lang="en-US" sz="5600" dirty="0" err="1"/>
              <a:t>urodynamic</a:t>
            </a:r>
            <a:r>
              <a:rPr lang="en-US" sz="5600" dirty="0"/>
              <a:t> testing changes a physician's treatment recommendations when managing women with urinary incontinence. In this prospective reader study, four fellowship-trained </a:t>
            </a:r>
            <a:r>
              <a:rPr lang="en-US" sz="5600" dirty="0" err="1"/>
              <a:t>urogynecologists</a:t>
            </a:r>
            <a:r>
              <a:rPr lang="en-US" sz="5600" dirty="0"/>
              <a:t> reviewed 39 abstracted cases of urinary incontinence on two occasions: first without and subsequently with </a:t>
            </a:r>
            <a:r>
              <a:rPr lang="en-US" sz="5600" dirty="0" err="1"/>
              <a:t>urodynamic</a:t>
            </a:r>
            <a:r>
              <a:rPr lang="en-US" sz="5600" dirty="0"/>
              <a:t> data. Treatment recommendations were made for each case after each review. The probability of </a:t>
            </a:r>
            <a:r>
              <a:rPr lang="en-US" sz="5600" dirty="0" err="1"/>
              <a:t>urodynamic</a:t>
            </a:r>
            <a:r>
              <a:rPr lang="en-US" sz="5600" dirty="0"/>
              <a:t> data modifying treatment recommendations was estimated for each reader and for the population of readers using a random effects logistic regression to account for reader variability. The overall probability that </a:t>
            </a:r>
            <a:r>
              <a:rPr lang="en-US" sz="5600" dirty="0" err="1"/>
              <a:t>urodynamic</a:t>
            </a:r>
            <a:r>
              <a:rPr lang="en-US" sz="5600" dirty="0"/>
              <a:t> data would change treatment was 26.9% (95% confidence interval (CI), 18.6%, 37.2%) for medical treatments and 45.5% (95% CI, 37.8%, 53.4%) for surgical treatments. Reader-to-reader differences accounted for 3% and&lt;1% of the total variance for medical and surgical treatments, respectively. Multichannel </a:t>
            </a:r>
            <a:r>
              <a:rPr lang="en-US" sz="5600" dirty="0" err="1"/>
              <a:t>urodynamic</a:t>
            </a:r>
            <a:r>
              <a:rPr lang="en-US" sz="5600" dirty="0"/>
              <a:t> evaluations are significantly associated with changes in medical and surgical treatment recommendations in a referral population</a:t>
            </a:r>
            <a:r>
              <a:rPr lang="en-US" sz="5600" dirty="0" smtClean="0"/>
              <a:t>.</a:t>
            </a:r>
            <a:endParaRPr lang="en-US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Urodinaminin</a:t>
            </a:r>
            <a:r>
              <a:rPr lang="tr-TR" dirty="0" smtClean="0"/>
              <a:t> Yeri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 err="1">
                <a:solidFill>
                  <a:schemeClr val="bg1"/>
                </a:solidFill>
              </a:rPr>
              <a:t>Urodynamic</a:t>
            </a:r>
            <a:r>
              <a:rPr lang="en-US" sz="11200" dirty="0">
                <a:solidFill>
                  <a:schemeClr val="bg1"/>
                </a:solidFill>
              </a:rPr>
              <a:t> investigations for management of urinary incontinence in adults.</a:t>
            </a:r>
          </a:p>
          <a:p>
            <a:r>
              <a:rPr lang="en-US" sz="8000" dirty="0" err="1" smtClean="0"/>
              <a:t>Glazener</a:t>
            </a:r>
            <a:r>
              <a:rPr lang="en-US" sz="8000" dirty="0" smtClean="0"/>
              <a:t> </a:t>
            </a:r>
            <a:r>
              <a:rPr lang="en-US" sz="8000" dirty="0"/>
              <a:t>CM, </a:t>
            </a:r>
            <a:r>
              <a:rPr lang="en-US" sz="8000" dirty="0" err="1"/>
              <a:t>Lapitan</a:t>
            </a:r>
            <a:r>
              <a:rPr lang="en-US" sz="8000" dirty="0"/>
              <a:t> </a:t>
            </a:r>
            <a:r>
              <a:rPr lang="en-US" sz="8000" dirty="0" smtClean="0"/>
              <a:t>MC</a:t>
            </a:r>
            <a:endParaRPr lang="en-US" sz="8000" dirty="0"/>
          </a:p>
          <a:p>
            <a:r>
              <a:rPr lang="en-US" sz="8000" dirty="0"/>
              <a:t>Cochrane Database </a:t>
            </a:r>
            <a:r>
              <a:rPr lang="en-US" sz="8000" dirty="0" err="1"/>
              <a:t>Syst</a:t>
            </a:r>
            <a:r>
              <a:rPr lang="en-US" sz="8000" dirty="0"/>
              <a:t> Rev. 2002;</a:t>
            </a:r>
          </a:p>
          <a:p>
            <a:r>
              <a:rPr lang="en-US" dirty="0"/>
              <a:t> </a:t>
            </a:r>
          </a:p>
          <a:p>
            <a:pPr>
              <a:buNone/>
            </a:pPr>
            <a:r>
              <a:rPr lang="en-US" sz="4000" dirty="0"/>
              <a:t>BACKGROUND: </a:t>
            </a:r>
            <a:r>
              <a:rPr lang="en-US" sz="4000" dirty="0" err="1"/>
              <a:t>Urodynamic</a:t>
            </a:r>
            <a:r>
              <a:rPr lang="en-US" sz="4000" dirty="0"/>
              <a:t> tests are used to investigate people who have urinary incontinence or other urinary symptoms in order to make a definitive objective diagnosis. The aim is to help to select the treatment most likely to be successful. The investigations are invasive and time consuming.</a:t>
            </a:r>
          </a:p>
          <a:p>
            <a:pPr>
              <a:buNone/>
            </a:pPr>
            <a:r>
              <a:rPr lang="en-US" sz="4000" dirty="0"/>
              <a:t>OBJECTIVES: The objective of this review was to discover if treatment according to a </a:t>
            </a:r>
            <a:r>
              <a:rPr lang="en-US" sz="4000" dirty="0" err="1"/>
              <a:t>urodynamic</a:t>
            </a:r>
            <a:r>
              <a:rPr lang="en-US" sz="4000" dirty="0"/>
              <a:t>-based diagnosis led to clinical improvements in urinary incontinence, compared to treatment based on history and examination.</a:t>
            </a:r>
          </a:p>
          <a:p>
            <a:pPr>
              <a:buNone/>
            </a:pPr>
            <a:r>
              <a:rPr lang="en-US" sz="4000" dirty="0"/>
              <a:t>SEARCH STRATEGY: We searched the Cochrane Incontinence Group trials register. Date of the most recent search: April 2002.</a:t>
            </a:r>
          </a:p>
          <a:p>
            <a:pPr>
              <a:buNone/>
            </a:pPr>
            <a:r>
              <a:rPr lang="en-US" sz="4000" dirty="0"/>
              <a:t>SELECTION CRITERIA: </a:t>
            </a:r>
            <a:r>
              <a:rPr lang="en-US" sz="4000" dirty="0" err="1"/>
              <a:t>Randomised</a:t>
            </a:r>
            <a:r>
              <a:rPr lang="en-US" sz="4000" dirty="0"/>
              <a:t> and quasi-</a:t>
            </a:r>
            <a:r>
              <a:rPr lang="en-US" sz="4000" dirty="0" err="1"/>
              <a:t>randomised</a:t>
            </a:r>
            <a:r>
              <a:rPr lang="en-US" sz="4000" dirty="0"/>
              <a:t> trials comparing clinical outcomes in groups of people who were and were not investigated using </a:t>
            </a:r>
            <a:r>
              <a:rPr lang="en-US" sz="4000" dirty="0" err="1"/>
              <a:t>urodynamics</a:t>
            </a:r>
            <a:r>
              <a:rPr lang="en-US" sz="4000" dirty="0"/>
              <a:t>, or comparing one type of </a:t>
            </a:r>
            <a:r>
              <a:rPr lang="en-US" sz="4000" dirty="0" err="1"/>
              <a:t>urodynamics</a:t>
            </a:r>
            <a:r>
              <a:rPr lang="en-US" sz="4000" dirty="0"/>
              <a:t> against another.</a:t>
            </a:r>
          </a:p>
          <a:p>
            <a:pPr>
              <a:buNone/>
            </a:pPr>
            <a:r>
              <a:rPr lang="en-US" sz="4000" dirty="0"/>
              <a:t>DATA COLLECTION AND ANALYSIS: Two reviewers independently assessed trial quality and extracted data. Authors of one study were contacted for more information, including adverse effects.</a:t>
            </a:r>
          </a:p>
          <a:p>
            <a:pPr>
              <a:buNone/>
            </a:pPr>
            <a:r>
              <a:rPr lang="en-US" sz="4000" dirty="0"/>
              <a:t>MAIN RESULTS: Two small trials involving 128 women were included. In one small trial, women who were investigated with </a:t>
            </a:r>
            <a:r>
              <a:rPr lang="en-US" sz="4000" dirty="0" err="1"/>
              <a:t>urodynamics</a:t>
            </a:r>
            <a:r>
              <a:rPr lang="en-US" sz="4000" dirty="0"/>
              <a:t> were more likely to receive active treatment with drugs or surgery. However, the numbers in both trials were too small to determine if this affected clinical outcomes such as a reduction in incontinence.</a:t>
            </a:r>
          </a:p>
          <a:p>
            <a:pPr>
              <a:buNone/>
            </a:pPr>
            <a:r>
              <a:rPr lang="en-US" sz="4000" dirty="0"/>
              <a:t>REVIEWER'S CONCLUSIONS: A larger definitive trial is needed, in which people are randomly allocated to management according to </a:t>
            </a:r>
            <a:r>
              <a:rPr lang="en-US" sz="4000" dirty="0" err="1"/>
              <a:t>urodynamic</a:t>
            </a:r>
            <a:r>
              <a:rPr lang="en-US" sz="4000" dirty="0"/>
              <a:t> findings or to standard management based on history and clinical examination.</a:t>
            </a:r>
          </a:p>
          <a:p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Urodinami</a:t>
            </a:r>
            <a:r>
              <a:rPr lang="tr-TR" dirty="0" smtClean="0"/>
              <a:t> Sorunları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Teknik standart değil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Artifisyel</a:t>
            </a:r>
            <a:r>
              <a:rPr lang="tr-TR" dirty="0" smtClean="0">
                <a:solidFill>
                  <a:schemeClr val="bg1"/>
                </a:solidFill>
              </a:rPr>
              <a:t> işlem </a:t>
            </a:r>
            <a:r>
              <a:rPr lang="tr-TR" dirty="0" err="1" smtClean="0">
                <a:solidFill>
                  <a:schemeClr val="bg1"/>
                </a:solidFill>
              </a:rPr>
              <a:t>non</a:t>
            </a:r>
            <a:r>
              <a:rPr lang="tr-TR" dirty="0" smtClean="0">
                <a:solidFill>
                  <a:schemeClr val="bg1"/>
                </a:solidFill>
              </a:rPr>
              <a:t> fizyolojik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Transuretral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katetere</a:t>
            </a:r>
            <a:r>
              <a:rPr lang="tr-TR" dirty="0" smtClean="0">
                <a:solidFill>
                  <a:schemeClr val="bg1"/>
                </a:solidFill>
              </a:rPr>
              <a:t> bağlı SI gizlenebilir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Aynı hastada </a:t>
            </a:r>
            <a:r>
              <a:rPr lang="tr-TR" dirty="0" err="1" smtClean="0">
                <a:solidFill>
                  <a:schemeClr val="bg1"/>
                </a:solidFill>
              </a:rPr>
              <a:t>reproducibil</a:t>
            </a:r>
            <a:r>
              <a:rPr lang="tr-TR" dirty="0" smtClean="0">
                <a:solidFill>
                  <a:schemeClr val="bg1"/>
                </a:solidFill>
              </a:rPr>
              <a:t> değil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Asemptomatik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kişlerde</a:t>
            </a:r>
            <a:r>
              <a:rPr lang="tr-TR" dirty="0" smtClean="0">
                <a:solidFill>
                  <a:schemeClr val="bg1"/>
                </a:solidFill>
              </a:rPr>
              <a:t> normal değerlerin </a:t>
            </a:r>
            <a:r>
              <a:rPr lang="tr-TR" dirty="0" err="1" smtClean="0">
                <a:solidFill>
                  <a:schemeClr val="bg1"/>
                </a:solidFill>
              </a:rPr>
              <a:t>range’i</a:t>
            </a:r>
            <a:r>
              <a:rPr lang="tr-TR" dirty="0" smtClean="0">
                <a:solidFill>
                  <a:schemeClr val="bg1"/>
                </a:solidFill>
              </a:rPr>
              <a:t> geniş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Tespit edilen her anomali klinik olarak önemli değil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Urodinami</a:t>
            </a:r>
            <a:r>
              <a:rPr lang="tr-TR" dirty="0" smtClean="0"/>
              <a:t> Dezavantajları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Pahalı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Konforsuz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Zaman alıcı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Sunum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Etyopatogenez, </a:t>
            </a:r>
            <a:endParaRPr lang="tr-TR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bg1"/>
                </a:solidFill>
              </a:rPr>
              <a:t>Ü</a:t>
            </a:r>
            <a:r>
              <a:rPr lang="it-IT" dirty="0" smtClean="0">
                <a:solidFill>
                  <a:schemeClr val="bg1"/>
                </a:solidFill>
              </a:rPr>
              <a:t>rodinaminin </a:t>
            </a:r>
            <a:r>
              <a:rPr lang="it-IT" dirty="0">
                <a:solidFill>
                  <a:schemeClr val="bg1"/>
                </a:solidFill>
              </a:rPr>
              <a:t>yeri, </a:t>
            </a:r>
            <a:endParaRPr lang="tr-TR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bg1"/>
                </a:solidFill>
              </a:rPr>
              <a:t>N</a:t>
            </a:r>
            <a:r>
              <a:rPr lang="it-IT" dirty="0" smtClean="0">
                <a:solidFill>
                  <a:schemeClr val="bg1"/>
                </a:solidFill>
              </a:rPr>
              <a:t>e </a:t>
            </a:r>
            <a:r>
              <a:rPr lang="it-IT" dirty="0">
                <a:solidFill>
                  <a:schemeClr val="bg1"/>
                </a:solidFill>
              </a:rPr>
              <a:t>zaman uretrolizis?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Urodinami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bg1"/>
                </a:solidFill>
              </a:rPr>
              <a:t>Unkomplike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SI’de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urodinami</a:t>
            </a:r>
            <a:r>
              <a:rPr lang="tr-TR" dirty="0" smtClean="0">
                <a:solidFill>
                  <a:schemeClr val="bg1"/>
                </a:solidFill>
              </a:rPr>
              <a:t> yapılması tedavi sonuçlarını değiştirmiyor. Gereli değil.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Urodinami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bg1"/>
                </a:solidFill>
              </a:rPr>
              <a:t>Pelvik</a:t>
            </a:r>
            <a:r>
              <a:rPr lang="tr-TR" dirty="0" smtClean="0">
                <a:solidFill>
                  <a:schemeClr val="bg1"/>
                </a:solidFill>
              </a:rPr>
              <a:t> organ </a:t>
            </a:r>
            <a:r>
              <a:rPr lang="tr-TR" dirty="0" err="1" smtClean="0">
                <a:solidFill>
                  <a:schemeClr val="bg1"/>
                </a:solidFill>
              </a:rPr>
              <a:t>prolapsusu</a:t>
            </a: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err="1" smtClean="0">
                <a:solidFill>
                  <a:schemeClr val="bg1"/>
                </a:solidFill>
              </a:rPr>
              <a:t>Mix</a:t>
            </a:r>
            <a:r>
              <a:rPr lang="tr-TR" dirty="0" smtClean="0">
                <a:solidFill>
                  <a:schemeClr val="bg1"/>
                </a:solidFill>
              </a:rPr>
              <a:t> tip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Urodinami</a:t>
            </a:r>
            <a:r>
              <a:rPr lang="tr-TR" dirty="0" smtClean="0"/>
              <a:t> İstenmesi Gerekli Durumlar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Komplike </a:t>
            </a:r>
            <a:r>
              <a:rPr lang="tr-TR" dirty="0" err="1" smtClean="0">
                <a:solidFill>
                  <a:schemeClr val="bg1"/>
                </a:solidFill>
              </a:rPr>
              <a:t>SI’de</a:t>
            </a:r>
            <a:r>
              <a:rPr lang="tr-TR" dirty="0" smtClean="0">
                <a:solidFill>
                  <a:schemeClr val="bg1"/>
                </a:solidFill>
              </a:rPr>
              <a:t> yararlı olabilir;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Geçirilmiş </a:t>
            </a:r>
            <a:r>
              <a:rPr lang="tr-TR" dirty="0" err="1" smtClean="0">
                <a:solidFill>
                  <a:schemeClr val="bg1"/>
                </a:solidFill>
              </a:rPr>
              <a:t>urojinekolojik</a:t>
            </a:r>
            <a:r>
              <a:rPr lang="tr-TR" dirty="0" smtClean="0">
                <a:solidFill>
                  <a:schemeClr val="bg1"/>
                </a:solidFill>
              </a:rPr>
              <a:t> operasyon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Radyoterapi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Nörolojik durumlar</a:t>
            </a: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Urodinami</a:t>
            </a:r>
            <a:r>
              <a:rPr lang="tr-TR" dirty="0" smtClean="0"/>
              <a:t> İstenmesi Gerekli Durumlar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Ayakta </a:t>
            </a:r>
            <a:r>
              <a:rPr lang="tr-TR" dirty="0" err="1" smtClean="0">
                <a:solidFill>
                  <a:schemeClr val="bg1"/>
                </a:solidFill>
              </a:rPr>
              <a:t>valsalvasız</a:t>
            </a:r>
            <a:r>
              <a:rPr lang="tr-TR" dirty="0" smtClean="0">
                <a:solidFill>
                  <a:schemeClr val="bg1"/>
                </a:solidFill>
              </a:rPr>
              <a:t> kaçak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Nokturi</a:t>
            </a: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PVR &gt;50 ml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Stress</a:t>
            </a:r>
            <a:r>
              <a:rPr lang="tr-TR" dirty="0" smtClean="0">
                <a:solidFill>
                  <a:schemeClr val="bg1"/>
                </a:solidFill>
              </a:rPr>
              <a:t> testte geç kaçak</a:t>
            </a:r>
          </a:p>
          <a:p>
            <a:endParaRPr lang="tr-T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Uygulamamız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Öykü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Fizik muayene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TIT, İdrar kültürü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PVR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Q tip veya ilgili testler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Gerekirse günlük / </a:t>
            </a:r>
            <a:r>
              <a:rPr lang="tr-TR" dirty="0" err="1" smtClean="0">
                <a:solidFill>
                  <a:schemeClr val="bg1"/>
                </a:solidFill>
              </a:rPr>
              <a:t>üroflow</a:t>
            </a:r>
            <a:endParaRPr lang="en-US" dirty="0">
              <a:solidFill>
                <a:schemeClr val="bg1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Uretrolisiz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bg1"/>
                </a:solidFill>
              </a:rPr>
              <a:t>Sling</a:t>
            </a:r>
            <a:r>
              <a:rPr lang="tr-TR" dirty="0" smtClean="0">
                <a:solidFill>
                  <a:schemeClr val="bg1"/>
                </a:solidFill>
              </a:rPr>
              <a:t> sonrası işeme </a:t>
            </a:r>
            <a:r>
              <a:rPr lang="tr-TR" dirty="0" err="1" smtClean="0">
                <a:solidFill>
                  <a:schemeClr val="bg1"/>
                </a:solidFill>
              </a:rPr>
              <a:t>disfonksiyonu</a:t>
            </a:r>
            <a:r>
              <a:rPr lang="tr-TR" dirty="0" smtClean="0">
                <a:solidFill>
                  <a:schemeClr val="bg1"/>
                </a:solidFill>
              </a:rPr>
              <a:t> %5-15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MMK’da</a:t>
            </a:r>
            <a:r>
              <a:rPr lang="tr-TR" dirty="0" smtClean="0">
                <a:solidFill>
                  <a:schemeClr val="bg1"/>
                </a:solidFill>
              </a:rPr>
              <a:t> %5-20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Burch’de</a:t>
            </a:r>
            <a:r>
              <a:rPr lang="tr-TR" dirty="0" smtClean="0">
                <a:solidFill>
                  <a:schemeClr val="bg1"/>
                </a:solidFill>
              </a:rPr>
              <a:t> %4-20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Operasyon sonrası başlayan yada kötüleşen semptomlar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Q tip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Sistoskopi</a:t>
            </a: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err="1" smtClean="0">
                <a:solidFill>
                  <a:schemeClr val="bg1"/>
                </a:solidFill>
              </a:rPr>
              <a:t>Urodinami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Zamanlama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4 hafta içinde </a:t>
            </a:r>
            <a:r>
              <a:rPr lang="tr-TR" dirty="0" err="1" smtClean="0">
                <a:solidFill>
                  <a:schemeClr val="bg1"/>
                </a:solidFill>
              </a:rPr>
              <a:t>müdale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Teknik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bg1"/>
                </a:solidFill>
              </a:rPr>
              <a:t>Vaginal</a:t>
            </a: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err="1" smtClean="0">
                <a:solidFill>
                  <a:schemeClr val="bg1"/>
                </a:solidFill>
              </a:rPr>
              <a:t>Retropubik</a:t>
            </a:r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Kliniğimizde 2013’deki </a:t>
            </a:r>
            <a:r>
              <a:rPr lang="tr-TR" dirty="0" err="1" smtClean="0"/>
              <a:t>Uretrolisiz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bg1"/>
                </a:solidFill>
              </a:rPr>
              <a:t>Laparoskopik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Burch</a:t>
            </a:r>
            <a:r>
              <a:rPr lang="tr-TR" dirty="0" smtClean="0">
                <a:solidFill>
                  <a:schemeClr val="bg1"/>
                </a:solidFill>
              </a:rPr>
              <a:t> (</a:t>
            </a:r>
            <a:r>
              <a:rPr lang="tr-TR" dirty="0" err="1" smtClean="0">
                <a:solidFill>
                  <a:schemeClr val="bg1"/>
                </a:solidFill>
              </a:rPr>
              <a:t>Tanagho</a:t>
            </a:r>
            <a:r>
              <a:rPr lang="tr-TR" dirty="0" smtClean="0">
                <a:solidFill>
                  <a:schemeClr val="bg1"/>
                </a:solidFill>
              </a:rPr>
              <a:t> modifikasyonu) 13, </a:t>
            </a:r>
            <a:r>
              <a:rPr lang="tr-TR" dirty="0" err="1" smtClean="0">
                <a:solidFill>
                  <a:schemeClr val="bg1"/>
                </a:solidFill>
              </a:rPr>
              <a:t>uretrolisiz</a:t>
            </a:r>
            <a:r>
              <a:rPr lang="tr-TR" dirty="0" smtClean="0">
                <a:solidFill>
                  <a:schemeClr val="bg1"/>
                </a:solidFill>
              </a:rPr>
              <a:t> 1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Dış merkezde yapılan TOT sonrası </a:t>
            </a:r>
            <a:r>
              <a:rPr lang="tr-TR" dirty="0" err="1" smtClean="0">
                <a:solidFill>
                  <a:schemeClr val="bg1"/>
                </a:solidFill>
              </a:rPr>
              <a:t>uretrolisiz</a:t>
            </a:r>
            <a:r>
              <a:rPr lang="tr-TR" dirty="0" smtClean="0">
                <a:solidFill>
                  <a:schemeClr val="bg1"/>
                </a:solidFill>
              </a:rPr>
              <a:t> 1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Etioloji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Doğum</a:t>
            </a:r>
          </a:p>
          <a:p>
            <a:r>
              <a:rPr lang="tr-TR" b="1" dirty="0" err="1" smtClean="0">
                <a:solidFill>
                  <a:schemeClr val="bg1"/>
                </a:solidFill>
              </a:rPr>
              <a:t>Obesite</a:t>
            </a:r>
            <a:endParaRPr lang="tr-TR" b="1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/>
                </a:solidFill>
              </a:rPr>
              <a:t>Fonksiyonel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Yeni </a:t>
            </a:r>
            <a:r>
              <a:rPr lang="tr-TR" dirty="0" err="1" smtClean="0"/>
              <a:t>Suspansiyon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Gnothi Seauton\AppData\Local\Microsoft\Windows\Temporary Internet Files\Content.IE5\ET2FQH5B\MC900326908[1]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72363" y="1682750"/>
            <a:ext cx="1671637" cy="1671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Nüks</a:t>
            </a:r>
            <a:r>
              <a:rPr lang="tr-TR" dirty="0" smtClean="0"/>
              <a:t> 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%20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Başarı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%60-80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Yaş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DM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Stroke</a:t>
            </a:r>
            <a:r>
              <a:rPr lang="tr-TR" dirty="0" smtClean="0">
                <a:solidFill>
                  <a:schemeClr val="bg1"/>
                </a:solidFill>
              </a:rPr>
              <a:t> – </a:t>
            </a:r>
            <a:r>
              <a:rPr lang="tr-TR" dirty="0" err="1" smtClean="0">
                <a:solidFill>
                  <a:schemeClr val="bg1"/>
                </a:solidFill>
              </a:rPr>
              <a:t>Vasküler</a:t>
            </a:r>
            <a:r>
              <a:rPr lang="tr-TR" dirty="0" smtClean="0">
                <a:solidFill>
                  <a:schemeClr val="bg1"/>
                </a:solidFill>
              </a:rPr>
              <a:t> hastalıklar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Depresyon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Fekal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inkontinens</a:t>
            </a: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err="1" smtClean="0">
                <a:solidFill>
                  <a:schemeClr val="bg1"/>
                </a:solidFill>
              </a:rPr>
              <a:t>Epizyotomi</a:t>
            </a:r>
            <a:endParaRPr lang="tr-T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>
                <a:solidFill>
                  <a:schemeClr val="bg1"/>
                </a:solidFill>
              </a:rPr>
              <a:t>Pelvik</a:t>
            </a:r>
            <a:r>
              <a:rPr lang="tr-TR" dirty="0" smtClean="0">
                <a:solidFill>
                  <a:schemeClr val="bg1"/>
                </a:solidFill>
              </a:rPr>
              <a:t> cerrahi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Radyoterapi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B12 eksikliği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Kalp yetmezliği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KOAH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Delirium</a:t>
            </a:r>
            <a:r>
              <a:rPr lang="tr-TR" dirty="0" smtClean="0">
                <a:solidFill>
                  <a:schemeClr val="bg1"/>
                </a:solidFill>
              </a:rPr>
              <a:t>-</a:t>
            </a:r>
            <a:r>
              <a:rPr lang="tr-TR" dirty="0" err="1" smtClean="0">
                <a:solidFill>
                  <a:schemeClr val="bg1"/>
                </a:solidFill>
              </a:rPr>
              <a:t>Demans</a:t>
            </a:r>
            <a:r>
              <a:rPr lang="tr-TR" dirty="0" smtClean="0">
                <a:solidFill>
                  <a:schemeClr val="bg1"/>
                </a:solidFill>
              </a:rPr>
              <a:t>-</a:t>
            </a:r>
            <a:r>
              <a:rPr lang="tr-TR" dirty="0">
                <a:solidFill>
                  <a:schemeClr val="bg1"/>
                </a:solidFill>
              </a:rPr>
              <a:t>P</a:t>
            </a:r>
            <a:r>
              <a:rPr lang="tr-TR" dirty="0" smtClean="0">
                <a:solidFill>
                  <a:schemeClr val="bg1"/>
                </a:solidFill>
              </a:rPr>
              <a:t>arkinson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Patogenez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4414" y="204787"/>
            <a:ext cx="2251101" cy="871538"/>
          </a:xfrm>
        </p:spPr>
        <p:txBody>
          <a:bodyPr/>
          <a:lstStyle/>
          <a:p>
            <a:r>
              <a:rPr lang="tr-TR" sz="4400" dirty="0" smtClean="0"/>
              <a:t>OAB</a:t>
            </a:r>
            <a:endParaRPr lang="tr-TR" dirty="0"/>
          </a:p>
        </p:txBody>
      </p:sp>
      <p:pic>
        <p:nvPicPr>
          <p:cNvPr id="6" name="5 İçerik Yer Tutucusu" descr="AGYN0502-04-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6741" y="451400"/>
            <a:ext cx="4560035" cy="4120614"/>
          </a:xfrm>
        </p:spPr>
      </p:pic>
      <p:sp>
        <p:nvSpPr>
          <p:cNvPr id="5" name="4 Metin Yer Tutucusu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500" dirty="0" smtClean="0">
                <a:solidFill>
                  <a:schemeClr val="bg1"/>
                </a:solidFill>
              </a:rPr>
              <a:t>Sık idrara gitme</a:t>
            </a:r>
          </a:p>
          <a:p>
            <a:r>
              <a:rPr lang="tr-TR" sz="3500" dirty="0" err="1" smtClean="0">
                <a:solidFill>
                  <a:schemeClr val="bg1"/>
                </a:solidFill>
              </a:rPr>
              <a:t>Nocturia</a:t>
            </a:r>
            <a:endParaRPr lang="tr-TR" sz="3500" dirty="0" smtClean="0">
              <a:solidFill>
                <a:schemeClr val="bg1"/>
              </a:solidFill>
            </a:endParaRPr>
          </a:p>
          <a:p>
            <a:r>
              <a:rPr lang="tr-TR" sz="3500" dirty="0" err="1" smtClean="0">
                <a:solidFill>
                  <a:schemeClr val="bg1"/>
                </a:solidFill>
              </a:rPr>
              <a:t>İnkontinens</a:t>
            </a:r>
            <a:endParaRPr lang="tr-TR" sz="3500" dirty="0" smtClean="0">
              <a:solidFill>
                <a:schemeClr val="bg1"/>
              </a:solidFill>
            </a:endParaRPr>
          </a:p>
          <a:p>
            <a:r>
              <a:rPr lang="tr-TR" sz="3500" dirty="0" err="1" smtClean="0">
                <a:solidFill>
                  <a:schemeClr val="bg1"/>
                </a:solidFill>
              </a:rPr>
              <a:t>Urgency</a:t>
            </a:r>
            <a:endParaRPr lang="tr-TR" sz="3500" dirty="0" smtClean="0">
              <a:solidFill>
                <a:schemeClr val="bg1"/>
              </a:solidFill>
            </a:endParaRPr>
          </a:p>
          <a:p>
            <a:endParaRPr lang="tr-TR" sz="3500" dirty="0" smtClean="0">
              <a:solidFill>
                <a:srgbClr val="FF0000"/>
              </a:solidFill>
            </a:endParaRPr>
          </a:p>
          <a:p>
            <a:r>
              <a:rPr lang="tr-TR" sz="3500" dirty="0" err="1" smtClean="0"/>
              <a:t>İdiopatik</a:t>
            </a:r>
            <a:endParaRPr lang="tr-TR" sz="3500" dirty="0" smtClean="0"/>
          </a:p>
          <a:p>
            <a:r>
              <a:rPr lang="tr-TR" sz="3500" dirty="0" err="1" smtClean="0"/>
              <a:t>Nöröjenik</a:t>
            </a:r>
            <a:endParaRPr lang="tr-TR" sz="3500" dirty="0" smtClean="0"/>
          </a:p>
          <a:p>
            <a:r>
              <a:rPr lang="tr-TR" sz="3500" dirty="0" smtClean="0"/>
              <a:t>Lokal Faktörler</a:t>
            </a:r>
          </a:p>
          <a:p>
            <a:r>
              <a:rPr lang="tr-TR" sz="3500" dirty="0" smtClean="0"/>
              <a:t>Yaşlanma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</a:rPr>
              <a:t>Uretral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Hipermobilite</a:t>
            </a:r>
            <a:endParaRPr lang="tr-TR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>
                <a:solidFill>
                  <a:schemeClr val="bg1"/>
                </a:solidFill>
              </a:rPr>
              <a:t>Intrensek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Spinkter</a:t>
            </a:r>
            <a:r>
              <a:rPr lang="tr-TR" dirty="0" smtClean="0">
                <a:solidFill>
                  <a:schemeClr val="bg1"/>
                </a:solidFill>
              </a:rPr>
              <a:t> Yetmezliği (ISD)</a:t>
            </a:r>
          </a:p>
          <a:p>
            <a:pPr marL="514350" indent="-514350">
              <a:buNone/>
            </a:pPr>
            <a:endParaRPr lang="tr-TR" dirty="0"/>
          </a:p>
          <a:p>
            <a:pPr marL="514350" indent="-514350"/>
            <a:r>
              <a:rPr lang="tr-TR" dirty="0" err="1" smtClean="0">
                <a:solidFill>
                  <a:srgbClr val="FFFF00"/>
                </a:solidFill>
              </a:rPr>
              <a:t>Valsalva</a:t>
            </a:r>
            <a:r>
              <a:rPr lang="tr-TR" dirty="0" smtClean="0">
                <a:solidFill>
                  <a:srgbClr val="FFFF00"/>
                </a:solidFill>
              </a:rPr>
              <a:t> </a:t>
            </a:r>
            <a:r>
              <a:rPr lang="tr-TR" dirty="0" err="1" smtClean="0">
                <a:solidFill>
                  <a:srgbClr val="FFFF00"/>
                </a:solidFill>
              </a:rPr>
              <a:t>Leak</a:t>
            </a:r>
            <a:r>
              <a:rPr lang="tr-TR" dirty="0" smtClean="0">
                <a:solidFill>
                  <a:srgbClr val="FFFF00"/>
                </a:solidFill>
              </a:rPr>
              <a:t> </a:t>
            </a:r>
            <a:r>
              <a:rPr lang="tr-TR" dirty="0" err="1" smtClean="0">
                <a:solidFill>
                  <a:srgbClr val="FFFF00"/>
                </a:solidFill>
              </a:rPr>
              <a:t>Point</a:t>
            </a:r>
            <a:r>
              <a:rPr lang="tr-TR" dirty="0" smtClean="0">
                <a:solidFill>
                  <a:srgbClr val="FFFF00"/>
                </a:solidFill>
              </a:rPr>
              <a:t> </a:t>
            </a:r>
            <a:r>
              <a:rPr lang="tr-TR" dirty="0" err="1" smtClean="0">
                <a:solidFill>
                  <a:srgbClr val="FFFF00"/>
                </a:solidFill>
              </a:rPr>
              <a:t>Pressure</a:t>
            </a:r>
            <a:r>
              <a:rPr lang="tr-TR" dirty="0" smtClean="0">
                <a:solidFill>
                  <a:srgbClr val="FFFF00"/>
                </a:solidFill>
              </a:rPr>
              <a:t> (VLPP)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</a:t>
            </a:r>
            <a:endParaRPr lang="tr-TR" dirty="0"/>
          </a:p>
        </p:txBody>
      </p:sp>
      <p:pic>
        <p:nvPicPr>
          <p:cNvPr id="4" name="3 İçerik Yer Tutucusu" descr="AGYN0502-04-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8893" y="929784"/>
            <a:ext cx="3786214" cy="38619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386</Words>
  <Application>Microsoft Office PowerPoint</Application>
  <PresentationFormat>Ekran Gösterisi (16:9)</PresentationFormat>
  <Paragraphs>148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Ofis Teması</vt:lpstr>
      <vt:lpstr>Kadında idrar boşaltma sorunu</vt:lpstr>
      <vt:lpstr>Sunum</vt:lpstr>
      <vt:lpstr>Etioloji</vt:lpstr>
      <vt:lpstr>Risk Faktörleri</vt:lpstr>
      <vt:lpstr>Risk Faktörleri</vt:lpstr>
      <vt:lpstr>Patogenez</vt:lpstr>
      <vt:lpstr>OAB</vt:lpstr>
      <vt:lpstr>SI</vt:lpstr>
      <vt:lpstr>SI</vt:lpstr>
      <vt:lpstr>Geçici İnkontinens - DIAPPERS</vt:lpstr>
      <vt:lpstr>Geçici İnkontinens - DIAPPERS</vt:lpstr>
      <vt:lpstr>Geçici İnkontinens - DIAPPERS</vt:lpstr>
      <vt:lpstr>Sinir Sistemi ve Urolojik Sorunlar</vt:lpstr>
      <vt:lpstr>Cerrahi ve Urolojik Sorunlar</vt:lpstr>
      <vt:lpstr>Urodinami</vt:lpstr>
      <vt:lpstr>Urodinaminin Yeri</vt:lpstr>
      <vt:lpstr>Urodinaminin Yeri</vt:lpstr>
      <vt:lpstr>Urodinami Sorunları</vt:lpstr>
      <vt:lpstr>Urodinami Dezavantajları</vt:lpstr>
      <vt:lpstr>Urodinami </vt:lpstr>
      <vt:lpstr>Urodinami</vt:lpstr>
      <vt:lpstr>Urodinami İstenmesi Gerekli Durumlar</vt:lpstr>
      <vt:lpstr>Urodinami İstenmesi Gerekli Durumlar</vt:lpstr>
      <vt:lpstr>Uygulamamız</vt:lpstr>
      <vt:lpstr>Uretrolisiz</vt:lpstr>
      <vt:lpstr>Tanı</vt:lpstr>
      <vt:lpstr>Zamanlama</vt:lpstr>
      <vt:lpstr>Teknik </vt:lpstr>
      <vt:lpstr>Kliniğimizde 2013’deki Uretrolisiz</vt:lpstr>
      <vt:lpstr>Yeni Suspansiyon</vt:lpstr>
      <vt:lpstr>Nüks SI</vt:lpstr>
      <vt:lpstr>Başarı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Kadında idrar boşaltma sorunu</dc:title>
  <dc:creator>Gnothi Seauton</dc:creator>
  <cp:lastModifiedBy>dinamik</cp:lastModifiedBy>
  <cp:revision>47</cp:revision>
  <dcterms:created xsi:type="dcterms:W3CDTF">2013-05-12T08:22:47Z</dcterms:created>
  <dcterms:modified xsi:type="dcterms:W3CDTF">2013-05-15T03:17:19Z</dcterms:modified>
</cp:coreProperties>
</file>