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1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13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07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2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01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6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99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48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0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1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5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1DCA-18FD-1843-8C7D-CBECBF318156}" type="datetimeFigureOut">
              <a:rPr lang="en-US" smtClean="0"/>
              <a:t>5/17/2014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70EC-D694-024E-A3F8-7429EBAC06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9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Prof</a:t>
            </a:r>
            <a:r>
              <a:rPr lang="tr-TR" dirty="0" smtClean="0"/>
              <a:t> </a:t>
            </a:r>
            <a:r>
              <a:rPr lang="tr-TR" dirty="0" err="1" smtClean="0"/>
              <a:t>Dr</a:t>
            </a:r>
            <a:r>
              <a:rPr lang="tr-TR" dirty="0" smtClean="0"/>
              <a:t> Orhan ESEN</a:t>
            </a:r>
            <a:br>
              <a:rPr lang="tr-TR" dirty="0" smtClean="0"/>
            </a:br>
            <a:r>
              <a:rPr lang="tr-TR" dirty="0" smtClean="0"/>
              <a:t>1927-2013</a:t>
            </a:r>
            <a:endParaRPr lang="tr-TR" dirty="0"/>
          </a:p>
        </p:txBody>
      </p:sp>
      <p:pic>
        <p:nvPicPr>
          <p:cNvPr id="4" name="Content Placeholder 3" descr="Screen Shot 2014-05-17 at 17.21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868" r="-698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33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Prof. Dr. Orhan ESEN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1924 yılında Kırklareli’nde doğdu</a:t>
            </a:r>
          </a:p>
          <a:p>
            <a:r>
              <a:rPr lang="tr-TR" dirty="0" smtClean="0"/>
              <a:t>Nazilli İlkokulu ve İstanbul Erkek Lisesi’ni (1942) bitirdi</a:t>
            </a:r>
          </a:p>
          <a:p>
            <a:r>
              <a:rPr lang="tr-TR" dirty="0" smtClean="0"/>
              <a:t>1950-1951 </a:t>
            </a:r>
            <a:r>
              <a:rPr lang="tr-TR" dirty="0" err="1" smtClean="0"/>
              <a:t>Istanbul</a:t>
            </a:r>
            <a:r>
              <a:rPr lang="tr-TR" dirty="0" smtClean="0"/>
              <a:t> Üniversitesi Kanser Enstitüsü</a:t>
            </a:r>
          </a:p>
          <a:p>
            <a:r>
              <a:rPr lang="tr-TR" dirty="0" smtClean="0"/>
              <a:t>1951-1955 İstanbul Tıp Fakültesi ihtisas</a:t>
            </a:r>
          </a:p>
          <a:p>
            <a:r>
              <a:rPr lang="tr-TR" dirty="0" smtClean="0"/>
              <a:t>1955 başasistan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1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Prof. Dr. Orhan ESEN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1957 yılında Paris </a:t>
            </a:r>
            <a:r>
              <a:rPr lang="tr-TR" dirty="0" err="1" smtClean="0"/>
              <a:t>Hospital</a:t>
            </a:r>
            <a:r>
              <a:rPr lang="tr-TR" dirty="0" smtClean="0"/>
              <a:t> de </a:t>
            </a:r>
            <a:r>
              <a:rPr lang="tr-TR" dirty="0" err="1" smtClean="0"/>
              <a:t>Antoine’de</a:t>
            </a:r>
            <a:r>
              <a:rPr lang="tr-TR" dirty="0" smtClean="0"/>
              <a:t> </a:t>
            </a:r>
            <a:r>
              <a:rPr lang="tr-TR" dirty="0" err="1" smtClean="0"/>
              <a:t>Prof</a:t>
            </a:r>
            <a:r>
              <a:rPr lang="tr-TR" dirty="0" smtClean="0"/>
              <a:t> </a:t>
            </a:r>
            <a:r>
              <a:rPr lang="tr-TR" dirty="0" err="1" smtClean="0"/>
              <a:t>Mayer</a:t>
            </a:r>
            <a:r>
              <a:rPr lang="tr-TR" dirty="0" smtClean="0"/>
              <a:t> ile çalışmış </a:t>
            </a:r>
          </a:p>
          <a:p>
            <a:r>
              <a:rPr lang="tr-TR" dirty="0" smtClean="0"/>
              <a:t>1958 Doçent</a:t>
            </a:r>
          </a:p>
          <a:p>
            <a:r>
              <a:rPr lang="tr-TR" dirty="0" smtClean="0"/>
              <a:t>1967 Profesör</a:t>
            </a:r>
          </a:p>
          <a:p>
            <a:r>
              <a:rPr lang="tr-TR" dirty="0" smtClean="0"/>
              <a:t>Klinik </a:t>
            </a:r>
            <a:r>
              <a:rPr lang="tr-TR" dirty="0" err="1" smtClean="0"/>
              <a:t>histopatoloji</a:t>
            </a:r>
            <a:r>
              <a:rPr lang="tr-TR" dirty="0" smtClean="0"/>
              <a:t> </a:t>
            </a:r>
            <a:r>
              <a:rPr lang="tr-TR" dirty="0" err="1" smtClean="0"/>
              <a:t>laboratuarını</a:t>
            </a:r>
            <a:r>
              <a:rPr lang="tr-TR" dirty="0" smtClean="0"/>
              <a:t> yönetmiş</a:t>
            </a:r>
          </a:p>
          <a:p>
            <a:r>
              <a:rPr lang="tr-TR" dirty="0" smtClean="0"/>
              <a:t>1978’de Tam Gün Yasası ile üniversiteden ayrılmış</a:t>
            </a:r>
          </a:p>
        </p:txBody>
      </p:sp>
    </p:spTree>
    <p:extLst>
      <p:ext uri="{BB962C8B-B14F-4D97-AF65-F5344CB8AC3E}">
        <p14:creationId xmlns:p14="http://schemas.microsoft.com/office/powerpoint/2010/main" val="7779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Prof. Dr. Orhan ESEN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12 Eylül 2013’de vefat etmiştir</a:t>
            </a:r>
          </a:p>
          <a:p>
            <a:endParaRPr lang="tr-TR" dirty="0"/>
          </a:p>
          <a:p>
            <a:r>
              <a:rPr lang="tr-TR" dirty="0" smtClean="0"/>
              <a:t>İki çocuk babası olan </a:t>
            </a:r>
            <a:r>
              <a:rPr lang="tr-TR" dirty="0" err="1" smtClean="0"/>
              <a:t>Prof</a:t>
            </a:r>
            <a:r>
              <a:rPr lang="tr-TR" dirty="0" smtClean="0"/>
              <a:t> </a:t>
            </a:r>
            <a:r>
              <a:rPr lang="tr-TR" dirty="0" err="1" smtClean="0"/>
              <a:t>Dr</a:t>
            </a:r>
            <a:r>
              <a:rPr lang="tr-TR" dirty="0" smtClean="0"/>
              <a:t> Orhan Esen İngilizce ve Fransızca bilmekte idi</a:t>
            </a:r>
          </a:p>
          <a:p>
            <a:endParaRPr lang="tr-TR" dirty="0"/>
          </a:p>
          <a:p>
            <a:r>
              <a:rPr lang="tr-TR" dirty="0" smtClean="0"/>
              <a:t>Kısa Doğum Bilgisi adlı bir </a:t>
            </a:r>
            <a:r>
              <a:rPr lang="tr-TR" smtClean="0"/>
              <a:t>kitabı bulunmaktadır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535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</Words>
  <Application>Microsoft Office PowerPoint</Application>
  <PresentationFormat>Ekran Gösterisi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Theme</vt:lpstr>
      <vt:lpstr>Prof Dr Orhan ESEN 1927-2013</vt:lpstr>
      <vt:lpstr>Prof. Dr. Orhan ESEN</vt:lpstr>
      <vt:lpstr>Prof. Dr. Orhan ESEN</vt:lpstr>
      <vt:lpstr>Prof. Dr. Orhan ESEN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Air</dc:creator>
  <cp:lastModifiedBy>DMK</cp:lastModifiedBy>
  <cp:revision>3</cp:revision>
  <dcterms:created xsi:type="dcterms:W3CDTF">2014-05-17T14:18:29Z</dcterms:created>
  <dcterms:modified xsi:type="dcterms:W3CDTF">2014-05-17T15:47:32Z</dcterms:modified>
</cp:coreProperties>
</file>